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517" autoAdjust="0"/>
  </p:normalViewPr>
  <p:slideViewPr>
    <p:cSldViewPr snapToGrid="0">
      <p:cViewPr>
        <p:scale>
          <a:sx n="81" d="100"/>
          <a:sy n="81" d="100"/>
        </p:scale>
        <p:origin x="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2:5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0 9592,'0'0'441,"-3"8"-262,-1 0-150,3-6-12,-1 2 1,1-1-1,0 0 0,0 0 1,0 0-1,0 0 0,1 1 1,-1-1-1,1 0 0,0 4 1,-8 108 188,-13 108 39,14-167-230,1 9 39,-14 124-1,-2 31-30,12-122 37,-46 429 29,45-425-1,-49 343 41,47-372-34,3-25-43,-50 214 136,-3-69 365,63-192-547,-1-1-1,1 0 0,0 1 1,0-1-1,0 0 0,0 0 1,-1 1-1,1-1 0,0 0 1,0 0-1,-1 0 0,1 1 0,0-1 1,0 0-1,-1 0 0,1 0 1,0 0-1,-1 0 0,1 1 1,0-1-1,-1 0 0,1 0 1,0 0-1,0 0 0,-1 0 1,1 0-1,0 0 0,-1 0 1,1 0-1,0 0 0,-1 0 1,1-1-1,0 1 0,-1 0 1,1 0-1,0 0 0,0 0 1,-1 0-1,1 0 0,0-1 0,-1 1 1,-12-12 129,10 5-72,0 0 0,0-1 0,1 1 0,-1-1-1,0-8 1,1 6 61,0 1-1,-1-1 0,-5-11 1,7 18-43,0-3 15,1 5 36,-1 0-81,-2-5-6,2 5 62,-3 3-101,-20 7-1679,-5 2-6700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4:46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11208,'0'0'0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19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4 577 8432,'10'37'134,"1"-1"0,32 70 0,-41-101-116,1-1-1,0 0 1,0 0-1,0 0 1,0-1-1,1 1 1,-1-1-1,1 1 1,0-1-1,0 0 1,8 4-1,-6-3-3,5-1 40,6-3-30,1-1 1,25-5-1,-24-1 23,-2-3-26,0-2-1,27-23 1,-34 20 14,-3-1-18,-1 0 1,8-31-1,-14 44-14,1 1 0,-1 0 0,0-1 1,0 1-1,0 0 0,0-1 0,0 1 0,0 0 0,-1-1 0,1 1 0,-1 0 1,1-1-1,-1 1 0,-1-3 0,-2-5 3,-10-23 4,6 22 11,2 7-16,0-1 0,-1 1 0,1 0 0,0 1 0,-1-1 0,0 2 0,0-1 0,0 0 0,0 1 0,0 1 0,-1-1 0,1 1 0,-1 0 0,-10 1 0,7 0-2,8 0-2,0 0 1,0 0-1,0 1 1,0-1-1,0 1 0,0-1 1,0 1-1,0 0 0,0 0 1,1 1-1,-1-1 1,-4 3-1,-19 12 11,-23 19 0,35-19-4,1 7-3,1 0 1,-14 37-1,21-36 2,2 10-3,3 48 1,5-62 2,4-1-4,1-1 0,15 23 0,-11-30 5,16 4 0,49 16 0,-50-25 0,135 7 11,-129-15 2,133-34 15,-164 35-31,0 0-1,1-1 1,-1 1 0,0-1-1,5-3 1,34-22 19,54-44 0,-72 45 23,87-125 18,-92 119-17,57-129 27,-67 128-14,14-146 30,-25 143-30,-26-107 30,18 123-31,2 8-39,-1 0 0,-1 1 0,-18-18 0,24 26-13,-1 1 1,0 0-1,1-1 1,-1 2-1,0-1 1,-1 0-1,1 1 1,0 0-1,0 0 1,0 0-1,-1 0 1,1 1-1,-1 0 1,1-1-1,-6 2 1,5-1 3,1 0-3,0 1 1,0 0 0,1-1-1,-1 1 1,0 1 0,0-1 0,1 0-1,-1 1 1,1 0 0,-1 0-1,1 0 1,0 0 0,0 0-1,0 1 1,0 0 0,0-1-1,-3 5 1,3-3-2,-6 9 27,5-5-22,-2 3-6,2-1-1,-1 1 0,1 0 1,1 0-1,0 0 0,1 0 1,-2 23-1,-1 32 13,6 15-14,1-60-2,9 34-1,-8-41-1,2 0-1,9 21 1,-8-24-1,-1-1 0,2 0 0,8 10 0,-6-9 0,0 0 0,15 12 0,-13-15 0,-1 0 0,17 9 0,21 5 1,-36-18 3,-1 0 0,1-1 0,-1-1 0,1 0 0,0 0 0,0-1-1,-1-1 1,1 0 0,0 0 0,0-1 0,0-1 0,0 0 0,-1 0 0,1-2 0,-1 1 0,13-7 0,2-5 53,-1-2-1,35-30 1,-58 46-52,0 0 0,0 0 0,0 0 0,0 0 0,1 0 0,-1 1 0,0-1 0,0 0 0,0 1 0,1 0 0,-1-1 0,0 1 0,0 0 0,1 0-1,-1 1 1,0-1 0,0 0 0,1 1 0,-1-1 0,0 1 0,3 1 0,0-1 0,-1 0 1,-1 0 1,0-1 0,-1 1 0,1 0 0,0 1 0,0-1-1,0 0 1,-1 1 0,1 0 0,4 3 0,5 4 4,2-1-4,-8-5-1,0 1 0,0 1 0,0-1 0,0 1 0,7 7 0,146 144 98,-94-96-57,-4-10-2,-60-49-43,0-1 0,0 1 0,0-1 0,0 1 0,0-1-1,0 1 1,0-1 0,0 0 0,0 1 0,0-1 0,0 0 0,0 0 0,0 0 0,0 0 0,1 0 0,-1 0 0,0 0-1,0 0 1,0-1 0,0 1 0,0 0 0,0-1 0,0 1 0,1-1 0,1 0 3,22-10 5,-15 2 10,11-25 0,-17 25-19,0-1 0,-1 0 0,4-15 0,-5 9-2,0 0 1,-2 0-1,1 0 1,-5-30-1,-1 28-11,-8-6 4,-27-37 0,24 45-24,-89-56-11,79 59-2,-109-33-16,110 41 1,4 5 38,0 1 0,0 1 1,-23 5-1,27 0-50,3 4 38,0 1 0,-25 25-1,30-20-71,4 2 67,1 1 1,1-1 0,-2 27-1,8-23-86,39 111-46,-41-131 157,0-1 0,0 1 1,0 0-1,1-1 0,-1 1 0,1-1 0,0 1 0,2 2 0,-4-5 14,13 16-61,27 26 1,-21-26 36,29 18 1,-48-34 23,32 17-112,138 44-32,-138-54 72,9-4 27,68-6 1,-82-4 5,4-7 24,-1-3 1,32-21-1,-41 18 2,-14 11 9,6-6 0,-1-1 0,-1 0 0,0-1 0,-2 0 1,1 0-1,9-30 0,3-15-1,1-5-29,42-85 0,-59 140 19,-2 3 0,0-1 1,1 1 0,9-14 0,-14 23 12,1-1 1,-1 1-1,0 0 1,0-1 0,1 1-1,-1 0 1,0-1-1,1 1 1,-1 0 0,0 0-1,1-1 1,-1 1-1,0 0 1,1 0-1,-1 0 1,0-1 0,1 1-1,-1 0 1,1 0-1,-1 0 1,1 0-1,-1 0 1,0 0 0,1 0-1,-1 0 1,1 0-1,-1 0 1,0 0 0,1 0-1,-1 0 1,1 0-1,-1 0 1,1 0-1,-1 0 1,1 1 0,12 14-14,3 23 19,-15-36-8,19 57-2,-2 0 6,-1 6 0,-2 8 0,-2-14 1,14 94-22,-27-145 1,0 3-6,9-76-44,-8 13 63,0-15 6,0 24 15,2 0 1,12-58 0,-12 84-11,13-32 53,9-11 18,-24 58-70,-1 1 0,1 0 0,0 0 0,0 0 1,0 0-1,0 0 0,0 0 0,0 0 0,0 0 0,0 0 1,0 0-1,0 0 0,0 0 0,1 1 0,-1-1 0,0 1 1,0-1-1,1 1 0,-1-1 0,1 1 0,-1 0 0,0-1 0,1 1 1,-1 0-1,1 0 0,-1 0 0,2 0 0,-1 1 4,7 1 58,-3 2-42,4 2-10,-1-1 1,-1 1 0,1 1 0,-1 0 0,0 0 0,10 13 0,1 4 10,0 1 1,-2 1 0,28 55-1,-37-63-22,14 40 15,-16-41-12,55 143 26,-60-159-32,-1-1 0,0 1-1,0 0 1,1 0 0,-1-1 0,1 1 0,-1 0-1,0 0 1,1-1 0,-1 1 0,1 0 0,0-1-1,-1 1 1,1-1 0,-1 1 0,1 0-1,0-1 1,-1 0 0,1 1 0,0-1 0,0 1-1,0-1 1,-1 0 0,1 0 0,0 1 0,0-1-1,1 0 1,0-1 1,-1 0 0,1 0 0,0 0 0,-1 0 0,1 0 0,-1 0 0,1-1 0,-1 1 0,0-1 0,3-2 0,3-3 1,14-24 22,82-166 308,-101 195-258,2-1 19,-4 3-92,1 0 0,-1-1 0,0 1 0,0 0 0,1 0 0,-1-1 0,0 1 0,0 0 0,1 0 0,-1 0 0,0-1 0,1 1 0,-1 0 0,0 0-1,1 0 1,-1 0 0,0 0 0,1 0 0,-1 0 0,0 0 0,1 0 0,-1 0 0,0 0 0,1 0 0,-1 0 0,1 0 0,-1 0 0,0 0 0,1 0-1,-1 0 1,0 0 0,1 1 0,-1-1 0,0 0 0,0 0 0,1 0 0,-1 1 0,9 8 39,-3-2-25,1 0 0,-1 1 0,0 0-1,-1 1 1,8 14 0,72 144 105,-60-127-114,-3-12-2,0-11-3,-18-15-121,1-1 0,-1 1 0,0-1 1,1 0-1,-1-1 0,1 1 0,-1-1 0,1 0 1,-1 0-1,6-1 0,19-1-6414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36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6192,'22'-7'5,"18"-2"31,-25 7-17,-1 1-1,18 1 1,-26 0-11,1 1 0,-1-1 0,0 1-1,0 0 1,1 1 0,-1 0 0,0 0 0,8 4 0,11 15 17,-18-9 62,-7-11-82,5 10 33,-1 0 1,-1 0-1,0 1 1,-1 0-1,0-1 1,0 1 0,-1 13-1,5 110 233,-6-131-231,4 76 428,-2-66-416,8 47 72,-10-57-65,1 1 1,0 0 0,0-1-1,0 1 1,0-1 0,1 0 0,0 1-1,0-1 1,5 7 0,0 1 23,16 21 35,-13-25 137,-4-5-216,0-1 1,-1 0-1,1 0 1,1-1-1,-1 0 1,0 0-1,0 0 0,7-1 1,0-4 180,-4-1-172,-1 0 1,0-1 0,0-1-1,-1 1 1,9-10 0,-8 0 92,28-95 51,-28 86-144,-2 0-1,-1 0 1,-1-1 0,2-41 0,-6 61-39,2-23 23,7-86 75,-8 113-104,-1 0 1,1 0-1,-1 0 1,1 0-1,0 0 0,0 0 1,0 0-1,0 1 1,0-1-1,1 0 1,-1 1-1,0-1 1,1 1-1,3-3 1,-4 2-2,1 1 0,-1 1-1,0 0 1,0-1 0,0 1-1,0-1 1,0 1-1,1 0 1,-1 0-1,0 0 1,0 0-1,0 0 1,1 0-1,-1 0 1,0 0-1,0 0 1,0 0 0,1 1-1,1 0 1,2 0 2,4 0-2,30 10 8,11 5-4,23 5-3,7 2 2,1 3-3,0 2-2,-4 6 0,-64-27 0,0 1 0,23 18 0,-29-20 0,0 0 0,0 0 0,-1 1 0,0 0 0,6 10 0,-9-13 0,-1 1 0,1 0 0,-1 0 0,0 0 0,0 0 0,0 0 0,-1 1 0,2 8 0,-3-9 0,0 1 0,0-1 0,-1 0 0,1 0 0,-1 0 0,0 0 0,0 0 0,-4 9 0,2-6 0,-1-1 0,0 1 0,0-1 0,0 0 0,-9 10 0,4-7 0,0-1 0,-1 0 0,-15 11 0,13-11 0,-1-1 0,-27 13 0,24-15 0,-1 0 1,-23 5-1,27-8 3,-1 0 1,-1-1-1,1-1 1,0 0-1,0-1 0,0 0 1,-1-1-1,1-1 0,0 0 1,0-1-1,0-1 1,-24-9-1,38 13-2,-1-1 0,1 1 0,-1 0 0,1 0 0,-1 0 0,1-1 0,0 1 0,-1 0 0,1-1 0,0 1 0,-1 0 0,1-1 0,0 1 0,-1 0 0,1-1 0,0 1 0,0-1 0,-1 1 0,1 0 1,0-1-1,0 1 0,0-1 0,0 1 0,-1-1 0,1 0 0,-2-10 4,0 0 1,1-1-1,0 1 1,1 0-1,0-1 1,3-17-1,3 2 29,12-20-10,27-49 0,-27 67 16,90-119 12,-83 118-31,122-110 12,-116 116-19,49-25-1,-60 40-12,-1 0 0,40-11 0,-42 16-1,2 0 0,35-3 0,-40 7 0,-1 0 0,1 1 0,24 4 0,-27-2 0,0 0 0,0 0 0,0 1 0,12 6 0,-8-1 0,27 19 0,-8-1-1,-16-13-1,0-1 0,0 0 1,30 14-1,-4-7-4,0-3 1,61 17 0,-49-27 5,-48-7 0,-1 0 0,1-1 0,13-2 0,-16 2 0,0 0 0,0-1 0,0 0 0,-1 0 0,7-4 0,-7 4 0,-1 0 0,1-1 0,-1 0 0,1 0 0,4-6 0,-6 6 0,1 0 0,-1 0 0,-1 0 0,1 0 0,0 0 1,-1 0-1,0 0 0,2-4 0,-3-1 1,1 0 0,-1 0 0,0 0 0,0 1 0,-1-1 0,0 0 0,-1 1 0,-4-15 0,-2 4 13,-13-12-4,-27-31 0,29 45 11,-6 1-9,-1 1 1,-47-17-1,45 25 23,-15 4-8,-57 4 1,98-1-24,-1-1 1,1 0-1,-1 1 1,1-1 0,-1 1-1,1 0 1,-1 0-1,-4 2 1,-15 9 11,1 2 0,0 0 0,-31 28 0,49-40-9,1 1-1,-1-1 1,1 1 0,0 0-1,0-1 1,-3 7 0,-61 125 54,60-108-34,4-5-18,2 1 0,1-1 1,3 24-1,-4-44-7,0 0-1,0 0 1,1 0-1,-1 0 1,0 0-1,1 0 1,-1 0 0,0 0-1,1 0 1,-1 0-1,1 0 1,0 0-1,-1 0 1,1 0 0,0-1-1,0 2 1,13 11 6,0-1 0,0-1 1,27 16-1,-16-18 0,50 9 4,30-4-9,114-5-1347,-112-7-5376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36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0 6008,'-23'5'-2,"14"-2"-3,0-1 0,0 1 0,1 0 0,-1 1 0,-8 5 0,-24 13-45,1 2 0,-59 46 0,47-23 34,32-26-9,-23 44 4,31-43 19,-18 43 1,23-43 7,0 1-1,2 0 1,0 0 0,-1 27-1,7-31 103,1-14-91,1 1 0,-1-1 0,1 0 1,-1 1-1,1-1 0,1-1 0,-1 1 0,1 0 0,0-1 0,5 5 0,3-4 251,-1-5-189,1-1 0,0 0 0,-1 0 0,19-5 0,-11-3 261,100-75 126,-92 60-171,181-182 642,-188 185-897,26-25 334,-35 36-226,-4 2-76,1 1-1,1 0 1,-1 0-1,1 0 1,0 1-1,17-8 1,-24 13-21,-1 0-38,0 1-1,0-1 1,0 1 0,0-1-1,1 1 1,-1-1 0,0 1-1,0 0 1,0 0 0,1 0-1,-1-1 1,0 1 0,0 0-1,0 0 1,1 1-1,-1-1 1,0 0 0,0 0-1,0 0 1,1 1 0,0 0-1,-1 4 163,-5 24 12,0-10-87,2 1-1,-1 20 0,2-22-79,1-10-2,0 1 1,1 0 0,-1-1 0,5 16 0,22 89 74,-18-94-66,-3-11-169,1 0 0,0 0 0,0-1 1,1 0-1,0 0 0,0 0 0,1-1 0,13 7 1,33 17-6399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37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389 781 7536,'-2'-6'4,"2"3"6,-1 0 0,0 0 1,0 0-1,0-1 1,0 2-1,0-1 0,-1 0 1,1 0-1,-1 0 0,0 1 1,0-1-1,0 1 0,0-1 1,0 1-1,0 0 1,-1 0-1,1 0 0,-1 0 1,1 0-1,-1 0 0,-5-2 1,1 3 1,1 1 1,-1-1-1,0 1 1,0 0-1,0 1 1,1-1-1,-1 2 1,0-1 0,1 1-1,-1-1 1,1 2-1,-1-1 1,-6 5-1,2-3-3,-3 2 18,-1 1 0,1 1 0,0 0 0,1 1 1,0 0-1,-14 13 0,15-11 0,-7 8 141,-6 18-41,-25 51 1,48-86-94,1 1 0,0 1 1,0-1-1,0 0 0,0 0 0,-1 6 1,-2 20 72,2 0 1,1 40-1,6-50 67,-1-10-141,1 0 1,0-1-1,1 0 1,0 0-1,0 0 1,11 10-1,-17-18-27,1 1 1,-1-1-1,1 0 0,-1 1 0,1-1 0,-1 1 0,1-1 0,-1 0 0,1 1 1,0-1-1,-1 0 0,1 0 0,0 0 0,-1 1 0,1-1 0,0 0 0,-1 0 1,1 0-1,0 0 0,-1 0 0,2 0 0,9-2 18,1 0-1,-1 0 1,0-1-1,-1 0 1,1-1-1,0 0 1,10-6-1,-19 9-9,1-1-1,-1 1 1,1-1-1,-1 1 1,0-1-1,0 0 1,3-3-1,97-116 131,-84 91-97,44-126 13,-54 123-40,20-170 8,-25 158-8,15-307 92,-18 314-106,5-48 61,-4 79-55,0-14 12,2 0 1,6-24-1,-8 41 67,1 6-60,-1 9-6,-8 49 87,-8 89 7,14-113-39,4 186 22,1-174-67,41 160 13,-44-204-47,0 1 0,1-1 0,-1 0 0,1 1 1,4 5-1,7 11-265,1 0 1,1-1-1,1 0 1,30 27-1,19 12-6362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37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1113 6728,'9'-53'9,"-7"18"0,-1 1 0,-2 0 0,-6-41 0,4 55-3,1 8 15,0 0 1,-1 0-1,-8-20 0,5 17 7,0 0 0,0 1 0,-13-20 0,19 34-25,0 0-1,0 0 1,0-1 0,0 1 0,0 0-1,0 0 1,0-1 0,-1 1 0,1 0-1,0 0 1,0 0 0,0 0 0,0-1-1,0 1 1,-1 0 0,1 0 0,0 0-1,0 0 1,0 0 0,-1-1 0,1 1-1,0 0 1,0 0 0,0 0 0,-1 0-1,1 0 1,0 0 0,0 0 0,-1 0 0,1 0-1,0 0 1,0 0 0,-1 0 0,1 0-1,0 0 1,0 0 0,0 0 0,-1 0-1,1 0 1,0 0 0,0 0 0,-1 0-1,1 1 1,-6 2 15,1 0 0,-1 0-1,1 1 1,0-1 0,0 1-1,0 1 1,0-1 0,1 1 0,-6 6-1,9-9-11,-79 105 340,59-76-308,4-5 122,-49 105 57,64-125-192,-1-1 1,1 0-1,0 0 0,0 1 1,1-1-1,0 1 0,0-1 0,-1 10 1,1 0 6,1 25 13,-1-39-40,1 0-1,0-1 1,0 1-1,0-1 1,1 1-1,-1 0 1,0-1-1,0 1 0,0-1 1,0 1-1,0-1 1,1 1-1,-1-1 1,0 1-1,0 0 1,1-1-1,-1 1 0,0-1 1,1 0-1,0 1 1,2 2 6,0 0 0,1 0 0,0 0 1,-1-1-1,1 1 0,0-1 0,0 0 1,0 0-1,1-1 0,-1 1 0,8 1 0,4-4 104,15-9-34,35-17 1,-47 15 19,74-79 39,-75 65-73,65-147 34,-68 131 6,45-173 47,-51 172-19,20-196 61,-25 191-48,15-201 423,-18 221-510,-1 23 66,-2 13-1,-2 1-106,2-5-8,0 0 1,1 0-1,-1 1 0,1-1 1,0 0-1,1 0 0,-1 1 1,1 5-1,-12 151 112,12-122-57,5 151 19,0-154-52,40 139 7,-31-141-33,27 45 4,-29-59-11,1 0 0,18 19 0,-15-23-2,0 0 1,1 0 0,35 23-1,-48-36 0,1-1 0,-1 1 0,1-1 0,-1 0 0,1 0 0,-1-1-1,1 1 1,0-1 0,0 0 0,0 0 0,0-1 0,0 1 0,7-2 0,-6 1-1,-5 0 1,-1 0 1,1 1-1,-1-1 0,1 0 1,-1-1-1,1 1 1,-1 0-1,1 0 0,-1 0 1,1 0-1,-1 0 0,1 0 1,-1-1-1,0 1 0,1 0 1,-1 0-1,1-1 1,-1 1-1,1 0 0,0-1 1,4-4-4,0 0 1,0 0-1,0 0 1,-1-1-1,0 1 1,0-1-1,0 0 1,-1 0-1,0 0 1,5-14-1,2-12-12,7-40 0,-9 37 16,5-22-1,0 0 1,0 17 0,-2 17 0,-3 10 0,2 7 0,4 13 0,2 12 0,-10-9-3,0 1 0,-1-1 1,-1 1-1,1 1 1,-2-1-1,0 1 0,4 21 1,-3-9-24,13 35 1,-13-48 19,1 6-27,1 0-1,1-1 0,0 0 1,10 15-1,-17-31 32,1 0 0,-1 1 0,1-1 0,-1 0 0,1 0 0,-1 0 0,1 0 0,-1 0 0,1-1 0,-1 1 0,1 0 0,-1 0-1,1 0 1,-1 0 0,0 0 0,1-1 0,-1 1 0,1 0 0,-1 0 0,0-1 0,1 1 0,-1 0 0,1-1 0,-1 1 0,0 0 0,0-1 0,1 0 0,7-7-1,-7 7 3,0-1-1,1 0 1,-1 1 0,0-1-1,0 0 1,0 0-1,-1 0 1,1 0-1,0 0 1,-1 0 0,1 0-1,0-2 1,1-8-1,14-39 1,-1-5 0,-1 5 0,-9 30 4,2 1 1,0-1 0,1 2-1,1-1 1,16-24 0,-22 40-2,0 2 0,0-1 1,0 0-1,1 0 0,-1 1 1,1 0-1,-1 0 0,1 0 1,0 0-1,0 0 0,0 1 0,-1 0 1,9-2-1,-6 2 4,-1-1 0,0 2 1,1-1-1,-1 1 0,0-1 0,0 1 1,0 1-1,1-1 0,-1 1 0,0 0 1,0 0-1,0 1 0,0-1 1,6 4-1,-4-3-1,8 6 21,72 57 9,108 106-1192,-191-167 1033,105 97-6530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38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7712,'28'7'51,"52"10"331,84 7-95,-121-19-87,233 17 65,-208-18-138,130 2-1,31 0-83,-125-4 44,476 2 31,-454-4-44,557 7 24,-541-4-44,541 24 18,-555-20-31,465 37 35,-486-35 31,360 30 49,-387-33-15,-53-4-93,333 20 271,-312-20-206,124 3 339,-155-7-388,-16 2-62,-1 1 0,0-1 0,0 0 0,0 0 0,0 0 0,0 0 0,0 0 0,0 0 0,0 0 0,0 0 0,0-1 0,0 1 0,1 0 0,-1 0 0,0 0 0,0 0 0,0 0 0,0 0 0,0 0 1,0 0-1,0 0 0,0 0 0,0 0 0,0 0 0,0 0 0,0 0 0,0 0 0,1 0 0,-1 0 0,0 0 0,0 0 0,0-1 0,0 1 0,0 0 0,0 0 0,0 0 0,0 0 0,0 0 0,0 0 0,0 0 0,0 0 0,0 0 0,0 0 0,0-1 0,0 1 0,0 0 0,0 0 0,0 0 0,0 0 0,0 0 0,0 0 0,0 0 0,0 0 0,0 0 0,0 0 1,-1 0-1,1 0 0,0-1 0,0 1 0,0 0 0,0 0 0,0 0 0,0 0 0,0 0 0,0 0 0,0 0 0,0 0 0,0 0 0,0 0 0,-34-14 156,-36-8-94,32 11 103,-217-39 57,191 42-104,-120-11 0,-27 1-82,116 12 36,-447-26 22,426 26-56,-480-13 10,475 16-36,-181-2-1,-54 4-9,17 5 1,25 7-3,31 4-2,33 3 0,41-1 0,64-5-2,100-7-3,17-3 4,2 0-2,1 1 1,-45 10 0,64-9 2,33-6-17,135-17-10,-113 13-25,102-11 4,34-2 27,-95 10-39,178-18 0,32-1 34,-170 17-40,562-30-25,-555 35 38,522-25-21,-536 26 29,428-15-10,-454 18 30,-30 1 15,344 6-13,-277 2 16,-12 2 6,10 9 2,-129-17-70,-1-1 0,1 1 0,0-1 0,0 1 0,0 0 0,0 0 0,-1 0 1,1 1-1,0-1 0,-1 0 0,1 1 0,-1 0 0,0 0 0,1 0 0,-1 0 0,0 0 0,0 0 0,0 0 0,2 5 0,7 8-6897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44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10584,'0'3'208,"7"22"-41,4 27 266,3 91 11,-8 98 203,-6-214-585,0 176 85,-1-163-87,-11 269 85,14-225-1661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4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11032,'4'-4'192,"2"0"-139,0 1 0,0-1 0,0 1-1,0 0 1,1 1 0,-1-1 0,1 1 0,0 1 0,-1-1 0,15 0 0,73-4 455,-75 6-542,151-12 1054,-63 3-671,135-7 6,-193 13-175,203-21-1684,-122 9-7096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4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13 693 11656,'6'-6'289,"0"2"-178,-3 0-67,0 1 1,0 0-1,1 1 1,0-1-1,0 0 1,-1 1 0,1 0-1,0 0 1,1 0-1,-1 1 1,0-1-1,1 1 1,7-1 0,22 0 259,-1 2 0,1 1 1,53 9-1,-81-9-267,0 0 0,-1 1 0,1-1 0,0 1-1,-1 0 1,1 1 0,8 4 0,4 3 8,38 18 12,-34-14 58,10 13-36,31 33-1,-50-40-4,-5-1-50,-1 0 0,-1 1 0,4 25 0,-10-44-21,1 1 0,-1-1 0,0 0 0,0 1 0,0-1 1,0 1-1,0-1 0,-1 0 0,1 1 0,0-1 1,-1 1-1,0 1 0,-6 13 12,0 1 1,-2-1-1,-19 29 0,11-27 19,11-14-28,-15 13 7,0-1-1,-1 0 0,-38 18 1,-75 34 55,132-66-47,-4 2 43,72 2 7,55 19-34,-91-16-9,115 62 13,-119-54-27,0 9-6,38 49 1,-62-74-8,1 1-1,-1 0 1,0-1 0,0 1-1,0 0 1,-1 0 0,1 0-1,0 0 1,0 2 0,9 47 5,-10-46-6,1 0 1,-1 0-1,-1 1 0,1-1 1,-1 0-1,0 0 0,0 0 0,0 0 1,-3 6-1,2-5 0,-2 0 1,1 0 0,0 0-1,-1-1 1,0 1-1,-1-1 1,1 0 0,-6 5-1,-4 1 1,0 0-1,-30 17 1,-50 21-1,-15-3 0,-1-13 0,80-27 0,-45 3 0,53-7 0,0-2 0,-25-3 0,-21-9-1835,55 9-7338</inkml:trace>
  <inkml:trace contextRef="#ctx0" brushRef="#br0" timeOffset="1">1805 1 16232,'43'18'0,"-42"-17"0,15 5 0,0 2 0,30 18 0,-23-8 0,0 0 0,38 42 0,-23-17 0,46 67 0,-57-68 0,-1 1 0,23 56 0,-29-53 0,-3 1 0,15 66 0,-21-51-1,7 111 1,-15 21 3,-2-184-1,-2 1 1,0-1-1,0 1 0,-1-1 0,-6 20 1,-56 176 10,41-153-12,-1-1 0,-56 86 0,38-78-1,-2-2 0,-52 52 0,31-45 0,-104 82 0,-141 60 0,46-56-3,206-119-1960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4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1045 12 9504,'-79'-11'44,"53"11"176,-30 7-39,-57 15 0,72-8 314,-189 92 196,223-102-599,-1 0 0,1 0 0,0 1 0,-11 9 0,-98 89 368,4 26-327,112-129-133,-7 8 42,0 1-1,0 1 1,1-1-1,-7 16 1,-70 147 170,18 16-137,61-174-35,0 0 0,1 0 0,-2 19 0,5-33-40,-20 184 160,19-4-102,1-174-43,0 1 0,1-1 0,-1 1 0,1-1 0,0 1 0,1-1 0,0 0 0,4 10 0,10 28 54,36 70 1,-24-67-48,45 56 0,-73-103-22,5 7 11,0 0 1,1-1-1,0 1 1,0-1 0,0 0-1,11 7 1,133 98 73,9-19-63,-159-92-22,32 17-1626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43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745 2 10224,'-22'-1'2,"11"0"50,1 1 0,-1 1-1,-15 1 1,-113 27 221,107-18 22,-153 79 105,178-86-348,1 0-1,-1 0 1,-10 9 0,-66 59 154,13 10-136,47-48 71,-55 114 59,70-125-72,4-8-83,2-1 0,0 1 0,0 27 0,2-41-41,0-1 1,0 1-1,0-1 1,0 1-1,0-1 1,1 1-1,-1-1 1,0 1-1,0-1 0,0 1 1,0-1-1,0 1 1,1-1-1,-1 0 1,0 1-1,0-1 1,1 1-1,-1-1 0,0 0 1,1 1-1,-1-1 1,0 0-1,1 1 1,4 2 7,-1 0 0,1 0 0,0-1 1,0 0-1,0 0 0,0 0 0,0 0 0,0-1 1,1 0-1,-1 0 0,6 0 0,10-2 82,106-29 34,-100 19-47,-16 6-55,6-3-7,-1 0 0,0-1-1,0-1 1,-1-1 0,0 0-1,-1-1 1,14-15 0,-23 23-6,20-23 28,-1 0 0,24-36 0,-7 5 31,-41 58-70,0 0 0,1-1-1,-1 1 1,0 0 0,1 0 0,-1 0 0,0-1-1,1 1 1,-1 0 0,0 0 0,1 0 0,-1 0-1,0 0 1,1 0 0,-1 0 0,0 0 0,1 0-1,-1 0 1,0 0 0,1 0 0,-1 0 0,1 0-1,-1 0 1,0 0 0,1 0 0,-1 1 0,0-1-1,1 0 1,-1 0 0,0 0 0,0 0 0,1 1-1,-1-1 1,0 0 0,0 0 0,1 1 0,-1-1-1,0 0 1,0 1 0,1-1 0,-1 0 0,0 0-1,0 1 1,0-1 0,0 0 0,0 1 0,0-1-1,1 1 1,-1 0 3,8 15 11,-1 0 0,-1 0 1,0 1-1,-1 0 0,3 24 0,12 34 19,-15-58-31,-3-12-3,-1 0 0,1 0 1,1 0-1,-1 0 0,1-1 0,0 1 0,0-1 1,4 6-1,24 27 11,-25-30-11,1 0 0,0-1-1,1 0 1,10 6 0,-11-7 0,1-1 0,0 0 0,1-1 0,15 5 0,-15-6 0,0 0-1,0-1 0,1 0 0,13-1 1,-13 0-1,0-1 0,-1-1 0,1 1 0,11-5 0,-11 3 0,-1-1 0,1 0 1,15-10-1,-16 8 1,-1-1 0,0 0 0,-1 0 1,1 0-1,-1-1 0,-1 0 0,10-15 0,-8 6 13,5-36 18,7-75 0,-9 59-18,-10 56-2,2 0-1,0 0 1,0 1-1,2-1 0,-1 1 1,9-14-1,-13 25-9,0 1-1,0-1 1,0 1-1,0 0 0,0-1 1,1 1-1,-1-1 1,0 1-1,0 0 1,1-1-1,-1 1 1,0 0-1,0-1 0,1 1 1,-1 0-1,0 0 1,1-1-1,-1 1 1,0 0-1,1 0 1,-1 0-1,1-1 0,0 1 1,1-1 2,0 0 0,1 1-1,-1-1 1,0 1 0,1-1 0,-1 1 0,1 0-1,-1 0 1,1 0 0,-1 0 0,1 0 0,-1 1 0,0-1-1,1 1 1,-1 0 0,1-1 0,2 3 0,1 0 5,0 1 0,0 0 1,0 0-1,-1 1 1,1-1-1,6 9 1,47 57 39,115 127 48,-120-130-82,-27-32-3,-1-5-8,-24-28-3,0 0-1,0 0 1,1-1 0,-1 1-1,1 0 1,-1-1 0,5 2-1,-5-2 0,0 0 0,1-1 1,-1 1-1,0-1 0,0 0 0,1 1 0,-1-1 0,0 0 0,4-1 1,-1 0-1,-1 0 0,0 0 0,1-1 0,-1 1 0,6-4 0,28-18 0,4-5 0,7-4 0,9-2 0,11 0 0,-32 20-1,-1 2 1,46-8-1,-53 17-4,-5 3 4,1 2 1,-1 1-1,30 6 0,-33 1-4,77 63 2,-82-55-2,2 9 3,24 49 0,-35-53-10,3 93-3,-10-105-1701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20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105 367 7896,'2'1'17,"0"-1"-15,-1 1 1,0-1-1,1 1 0,-1-1 0,0 1 0,0-1 1,0 1-1,0 0 0,0 0 0,1 0 0,-1-1 1,-1 1-1,1 0 0,0 0 0,0 0 0,0 1 1,0-1-1,0 2 0,12 30 36,-4-5 49,22 49 27,-23-61-20,3-2-50,1 0 0,0-1 0,1 0 0,0-1 1,1 0-1,1-1 0,25 15 0,14-3 3,-32-16 73,3-4-39,46 2 0,-55-9 13,-8 0-75,0-1 0,0 0 0,0-1 0,-1 1-1,0-1 1,0-1 0,0 1 0,-1-1 0,0 0 0,0-1 0,-1 1 0,0-1 0,6-13 0,-10 16-13,0 0 0,0-1 0,0 1 0,0-9-1,-3 0 69,-5 0-41,0 0 1,-15-23 0,9 26 33,-6 0-38,0 1 1,-30-11 0,27 15 17,-97-3 14,95 11-33,-38 11 4,42-8-28,-32 14 0,28-7-2,0 1 0,-39 29-1,48-27-6,4 1 3,2 1-1,0 1 1,-7 19 0,14-17-37,5 3 19,1 0 1,9 34-1,-10-50 4,0 1-1,1-1 0,-1 1 1,1-1-1,1 0 0,-1 0 1,1-1-1,1 1 0,-1-1 1,1 0-1,10 8 0,-11-10 3,10 6-106,11-2 41,44 9 0,-47-17 14,119-33-12,-111 20 57,118-70-8,-124 63 9,78-80 0,-98 95 19,0 1-1,0-2 0,-1 1 0,0 0 0,0-1 0,6-10 1,-2 0-1,0 4 1,15-33 8,-19 36-2,-1 1 4,0 1 0,1-1 0,0 1 1,10-13-1,-14 21-6,1 0 0,0-1-1,0 1 1,-1 0 0,1 0 0,0-1-1,-1 1 1,1 0 0,-1 0 0,1 0-1,-1 0 1,1 0 0,-1 0 0,1 0 0,-1 0-1,0 1 1,0 37 28,0-12-19,1 1 0,2 0 0,8 38 0,7-11-10,-13-43-4,1 0 1,0-1 0,1 1 0,8 10-1,-12-20 0,-1 0 1,0 0-1,1 0 0,0 0 0,-1 0 0,1-1 0,0 1 0,0-1 0,0 0 0,0 0 0,0 0 0,0 0 1,0 0-1,0-1 0,0 1 0,6-1 0,-5 1-1,9-2-10,11-8 9,-1 0-1,0-2 1,0 0-1,29-21 1,-1-6-4,-21 13 6,1-1 1,17-17 0,-40 36 1,-6 5 0,-1 0 0,1 0 0,0 0 0,0 1-1,0-1 1,0 1 0,1 0 0,-1-1 0,0 1 0,0 0 0,1 0 0,-1 1 0,1-1-1,4 0 1,10 3 2,12 12 2,14 14-3,10 5-2,-2-3 0,2-3 0,7-5 0,-3-10 0,-52-11 0,-1-1 0,1 0 0,0 0 0,0 0 0,-1-1 0,1 1 0,7-3 0,-7 1 0,-1 0 0,1 0 0,-1 0 0,1-1 0,-1 1 0,0-1 0,6-5 0,-1-1 0,-1 0 0,15-18 0,11-28 0,-29 44 0,1 0 0,5-21 0,-8 22 0,-1-1 0,0 1 0,0-16 0,-4-37 0,-6-7 0,-6-7 1,-4-3 4,-3 6-2,15 55-1,-3-9 4,-14-31 1,16 45 2,3 13-6,4 11-1,0-10-2,5 37 2,4 22-2,4 18 0,-7-43-1,-2-6-5,2-1 0,1 0 0,14 38 1,71 155-101,-83-198 101,15 51-35,-17-51 24,1 0-1,-1 1 1,5 36 0,-11-56-66,-1-1 29,1 0 1,-1 1 0,0-1-1,1 0 1,-1 1 0,0-1-1,-1 0 1,1 0 0,0 1 0,-1-1-1,1 0 1,-1 0 0,0 0-1,1 0 1,-1 1 0,0-1-1,0 0 1,-2 2 0,-8 11-5168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43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35 178 9952,'-4'-1'177,"-15"-4"28,19 4-182,-1 1 0,0-1 0,0 1-1,1 0 1,-1-1 0,0 1 0,1-1 0,-1 1-1,1-1 1,-1 0 0,0 1 0,1-1-1,-1 0 1,1 1 0,0-1 0,-1 0 0,1 0-1,0 1 1,-1-1 0,1 0 0,0 0 0,0 1-1,0-1 1,-1 0 0,1-1 0,1-15 26,-1 17-20,1-5 16,0 1-1,0-1 1,1 1-1,-1-1 1,1 1-1,0 0 1,1 0-1,-1 0 1,1 0 0,-1 0-1,1 1 1,4-4-1,-3 2-4,-2 2-15,0 0 1,0 0-1,0 1 0,1-1 1,-1 1-1,1-1 1,-1 1-1,1 0 1,0 0-1,6-3 1,3-1 14,26-16 17,-21 16 71,12 1-39,37 0-1,-46 7 6,-11 1-77,1 1 1,-1 0 0,0 1-1,0-1 1,-1 2 0,12 8 0,-19-13-14,0-1 0,0 1 0,-1 0 1,1-1-1,0 1 0,-1 0 1,1 0-1,0 0 0,-1 0 0,1 0 1,-1-1-1,0 1 0,1 2 1,2 8 6,-1-1 0,0 0 1,0 1-1,-1 0 1,-1-1-1,-1 16 1,-4-5 29,-52 94 22,7-40 15,37-57-70,1 0 1,1 1-1,-12 26 1,7-7 5,-11 46 0,24-62 7,4-6-14,2-1-1,-1 1 1,2-1 0,5 18-1,-8-32-5,-1 0 0,0 0 0,1 0 0,-1 0 0,1 0 0,0 0 0,-1-1 0,1 1 0,-1 0-1,1 0 1,0 0 0,0 0 0,0-1 0,0 1 0,1 0 0,-2-1-1,7 6 5,1 0-1,0-1 1,12 6 0,-7-5-4,0-2 0,0 0 1,22 4-1,54 3 4,-54-10-4,34-3 0,-16-5-517,0-2 1,80-24-1,-7-3-7217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4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1022 9592,'-7'-22'113,"-1"1"1,-1 0 0,-15-26-1,15 39 121,1 5-184,1 0 0,-1 1 0,1 0 0,-1 0 0,0 1 0,-12-1 0,3 6 304,-13 10-116,-42 27 0,38-16 47,-51 46 0,65-53-241,-2 3 131,4 5-93,0 1 0,-20 40-1,31-43 73,5-3-102,2 0 0,0-1 0,5 31 0,-5-50-45,0 1 1,0-1-1,1 0 1,-1 0-1,0 0 1,1 0-1,-1 0 1,1 0-1,-1 0 1,1 0-1,-1 0 1,1 0-1,0 0 1,-1 0-1,2 1 1,4 4 8,0-1 0,1 0 0,-1 0 0,1-1 0,0 1 0,0-1 1,0-1-1,0 0 0,15 5 0,-21-8-10,1 1-1,-1-1 1,0 0 0,1 0 0,-1 1 0,1-1-1,-1 0 1,1 0 0,-1 0 0,0-1-1,1 1 1,-1 0 0,0 0 0,2-1 0,17-6 16,0 0 1,-1-2 0,-1 0-1,31-20 1,-23 7 24,37-45-1,-47 47-42,-1 0-1,20-34 1,-19 18-3,-1-1 0,-1 0-1,-3-1 1,10-49 0,-14 36-13,6-218-3,-13 215-10,0 15 12,-12-223-46,-10 16 11,21 242 55,-1 10-1,0 0-4,-6 27 23,-7 113 14,13-107 1,2 187 17,2-176-10,18 223 18,-14-217-18,33 205 21,-29-213-8,63 174 28,-64-201-1683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45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948 0 6816,'-8'1'32,"-1"0"0,1 1 0,-1 0 0,1 1 0,0-1 0,0 2 0,0-1 0,-11 7 0,17-8-1,-1 0 1,1 0-1,-1 0 1,1 0 0,0 1-1,0-1 1,0 1-1,0 0 1,0-1-1,-1 5 1,-7 9 21,-3 5-23,-30 39 276,-92 117 31,103-136-130,-129 189 65,131-182-152,-117 182 46,119-187-52,-130 183 94,144-206-190,1 1 1,2 0 0,-11 26-1,19-39-4,1-13-1,-6-20-1102,0-5-4371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45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8 9144,'-9'-6'5,"7"5"23,3 7 4,-1 0-25,0-5-4,0 1 0,0 0 1,0 0-1,1 0 0,-1-1 0,0 1 1,1 0-1,-1 0 0,1-1 1,-1 1-1,1 0 0,0-1 1,0 1-1,0-1 0,0 1 0,1 1 1,63 97 221,25 34 6,-70-102 49,75 147 117,-76-143-90,63 96 88,-42-70-77,39 75 82,-72-123-1632</inkml:trace>
  <inkml:trace contextRef="#ctx0" brushRef="#br0" timeOffset="1">1 586 11120,'0'0'305,"6"-4"-46,17-10-130,-2 7 259,161-25 129,-131 25-283,272-34 67,-244 32-194,370-28 31,-402 33-1710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46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10400,'10'-3'31,"55"-8"182,-50 9-8,159-17 356,-129 14-26,237-14 192,-216 17-326,302-1 123,-291 5-337,291 8 58,-302-8-137,257 16 44,-159-15-1856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4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9864,'2'4'193,"47"70"446,32 61-147,-65-102-232,54 143 77,-60-138-210,20 191 42,-27-176-81,0 225 43,-2-222-31,4 214 37,-2-218-49,21 211 39,-16-213-47,60 160 26,-60-192-1607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47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 13488,'-50'12'12,"26"-6"38,-42 16 1,-101 51 97,165-72-133,-1 0 0,1 1-1,-1-1 1,1 1 0,0-1 0,-1 1 0,1 0-1,0 0 1,-3 4 0,5-6-15,-11 12 51,1 0-1,-16 25 1,19-24-39,0 1 0,2 0 0,-5 15 0,10-29-12,-1 2 5,1-1 0,-1 1 0,1 0 1,-1-1-1,1 1 0,0 0 0,0 0 0,-1-1 0,1 1 1,0 0-1,1 0 0,-1-1 0,0 1 0,0 0 1,1 0-1,0 1 0,-1-3-5,4 16 23,0 1 0,1-1 0,9 18 0,-2-11-6,28 39 1,-36-56-5,0-1 0,0 0 1,0 0-1,0-1 0,6 5 1,184 152 98,-150-128-32,201 154 26,-198-148-51,131 137 24,-175-172-74,1-1 1,-2 0 0,1 1 0,0 0 0,-1 0 0,4 6 0,3 8 9,0 1 0,7 23 0,-12-27-9,-1 1-1,2 30 0,-5-46-5,1 2 2,-1 0 0,0-1 0,0 1 0,0 0-1,0-1 1,0 1 0,0 0 0,-1-1 0,1 1 0,0 0 0,-1-1-1,1 1 1,-1-1 0,0 1 0,0 0 0,1-1 0,-3 3 0,3-4-2,-9 17 11,-1-1 0,-23 30 0,7-18-4,-33 27-1,53-49 1,0-1 0,-1 0 0,0 0 0,-13 7 0,-123 63 32,-30-6-29,173-69-10,-79 26 14,-353 92 3,388-106-1824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53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3868 697 7800,'-5'-47'376,"5"46"-353,0 0 0,1 1 0,-1-1 0,0 1 0,1-1 0,-1 1 0,0-1 0,1 1 0,-1-1 1,1 1-1,-1 0 0,1-1 0,-1 1 0,1-1 0,-1 1 0,1 0 0,0 0 0,-1-1 0,1 1 0,-1 0 0,2 0 0,0-1 30,9-2 23,0 0 1,0 1 0,1 1-1,-1 0 1,0 0 0,1 1-1,-1 1 1,21 3 0,9-1 5,65 1 42,92 1-6,-150-5-44,253-8 23,-225 5-50,145-8-1,29-3-31,-134 8 13,212-7 4,30 3-15,-208 8 37,617 3 27,-612 2 7,610 28 37,-618-24-50,531 22 32,-555-26-46,423-3 26,-453-4-47,106-10 0,-26-6-22,-117 11 37,132-36 26,-168 36-26,-17 8-51,-1-1 0,0 0 0,0 1 0,0-1 0,0 0 0,0 0 0,0 0 1,0 0-1,-1 0 0,1 0 0,-1 0 0,0-1 0,1 1 0,-1-1 0,0 1 0,0-1 0,-1 1 0,1-1 0,0-3 0,-1 6-2,0-1 0,0 1 0,0 0-1,0-1 1,0 1 0,0-1 0,0 1-1,-1-1 1,1 1 0,0 0 0,0-1-1,0 1 1,-1-1 0,1 1 0,0 0 0,0-1-1,-1 1 1,1 0 0,0-1 0,-1 1-1,1 0 1,0 0 0,-1-1 0,1 1-1,-1 0 1,1 0 0,0-1 0,-1 1-1,1 0 1,-1 0 0,-24-14 18,0 2 0,0 0 0,-34-9 0,14 8 27,-101-19-1,-30-3-31,88 20 12,-170-27-1,-30-4-16,161 26 10,-579-86 6,556 87-12,-633-54 3,622 64-10,-662-15 2,656 22-2,-248 2-1,-76 5-3,22 11 2,31 12-2,27 6 2,78-1-1,212-20 10,-144 16-1,33-3-8,154-17 10,-312 26 58,349-33-62,41-2-10,0 0 1,0 0-1,0-1 0,0 1 1,0 0-1,0 0 0,0 0 1,0 0-1,0 0 0,0 0 1,0 0-1,0 0 0,0 0 1,0 0-1,0 0 1,0 0-1,0 0 0,0-1 1,0 1-1,0 0 0,0 0 1,0 0-1,0 0 0,0 0 1,0 0-1,0 0 0,0 0 1,0 0-1,0 0 0,0 0 1,0 0-1,0 0 0,0-1 1,0 1-1,0 0 0,14-5 11,33-10 1,-15 8 21,238-35 8,-191 33-28,168-16-1,119-5-9,70 3 1,54 14-3,40 11-2,31 14 0,15 4 0,-91-2-2,-293-8-3,748 20 1,-760-20-8,664 23 0,-686-22 0,570 28 0,-598-27-1,164 14-1,15 3 12,-50-4 2,-51 1 1,38 10 8,-207-26 15,-28-1-19,-4 0 0,-7-5-3,8 6-3,-9-2 10,-10 0 33,-160 19 10,162-22-50,-52 4 32,-134 4-1,-48-2-22,127-6 10,-216-5 4,-118-4-18,-57-5-2,-46-2-3,-548-17-4,891 26-4,-862-16-4,859 20 4,-841-5-5,847 6-2,-793 5-9,808-2-3,-717 14-3,739-13 15,-225 3-1,-24-2 12,49-3 2,91-1 1,180 0 6,-116-2-1,31-3 1,125 3 21,-129 0 21,167 3 6,-6 4 17,27-3 22,6 1-64,12 3-9,-6-4-9,49 1 61,-56-2-64,226 1 81,-168-3-36,125-6-1,36-1-32,-117 4 33,197-6-1,27 1-36,-188 5 18,630-15 14,-608 15-34,271-2 4,21 4-14,-266 3 2,302 3-1,111 7-3,21 7 2,7 5-3,-9 2-2,-113-3-2,-310-14-3,763 31 1,-777-31-9,699 41-7,-722-39 0,212 15 0,-30-2 10,-218-13-16,442 42-10,-468-41 16,400 40-27,-157-18 15,-187-15 15,-208-21 9,-72-4 8,-53-4 0,-57-6 1,-360-31 7,463 38-1,-594-34 2,566 36-1,-698-30 11,674 30 2,-755-35 12,745 35-18,-795-25 10,784 26-11,-820-33 4,818 33-4,-816-18 7,824 21 6,-274-4-1,23 0-11,276 6 33,-633 0 24,657 3-24,-195 0 4,28 0-33,199-2 22,-397-1 22,424 2-22,24 1-17,-307-7 56,160-7-15,203 13-46,0 0-1,0-1 1,0-1 0,-11-2-1,6 0-4,-14-4 10,29 7-14,1 0 0,-1-1 1,1 1-1,-1 0 0,1 0 0,0 0 1,0 0-1,-1 0 0,1 0 0,0 1 1,0-1-1,2 0 0,11-4 2,54-9 70,181-20 11,-186 26-26,329-33 25,-298 33-31,174-11 4,30 4-49,-170 10-2,216-6-1,102-1-10,517-19-5,-766 25-4,331 0-1,31 7 3,-330 3-9,942 46-10,-937-34-9,921 93-8,-933-84 8,304 37 4,-27-1 17,-315-40-15,687 52-1674,-437-45-6640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54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11032,'8'2'58,"0"0"1,1 0 0,-1 1-1,0 1 1,15 7 0,-12-4-20,-5-3 41,-1 0 1,1 0-1,-1 0 1,10 11-1,67 73 393,-66-65-178,55 138 90,-59-123-250,36 153 49,-41-152-97,9 167 26,-15-164-65,-1-30-38,14 291 79,-12-289-88,0 0 0,1 0 0,8 22 0,-10-31 30,1-1 0,0 0 0,0 0 1,1 0-1,-1 0 0,1 0 1,0-1-1,0 1 0,0-1 0,0 0 1,1 0-1,4 4 0,0-3-370,-1 0 0,1 0 1,-1-1-1,1 0 0,15 3 0,44 11-7794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54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508 106 8248,'-25'2'0,"-28"7"1,8 4 6,-61 27 1,74-25 32,-114 71 26,123-69 29,0 4-29,-27 31 0,50-52-63,0 0-1,-1 1 1,1-1 0,0 0-1,-1 1 1,1-1-1,0 1 1,-1-1 0,1 0-1,0 1 1,0-1-1,0 1 1,-1-1 0,1 1-1,0-1 1,0 1 0,0-1-1,0 1 1,0-1-1,0 1 1,0-1 0,0 1-1,0-1 1,0 1-1,0 0 1,1 3 4,0 0-1,0-1 1,1 1 0,-1 0-1,1-1 1,0 1 0,0-1-1,0 0 1,1 0 0,-1 1-1,1-2 1,-1 1 0,1 0-1,0 0 1,3 2 0,-4-5 1,-1 1 1,0 0-1,0 0 1,0 0-1,0-1 0,1 1 1,-1-1-1,0 1 1,1-1-1,-1 1 1,2-1-1,28 6 41,0-2 1,37 0-1,-36-7 58,138-35 42,-137 25-41,123-64 52,-129 59-33,72-77 51,-87 77-44,-8 11-110,-1-1 0,-1-1 0,1 1 0,-2 0 0,1 0 0,-1-1 0,0-14 0,-1 22-17,0 0 1,0 0 0,0 1-1,0-1 1,0 0-1,0 1 1,0-1 0,0 0-1,-1 1 1,1-1-1,0 0 1,-1 1 0,1-1-1,0 1 1,-1-1 0,1 1-1,-1-1 1,1 0-1,-1 1 1,0-1 0,-11-10 36,-1 1 1,0 0 0,0 1 0,-22-11 0,10 12 116,-114-14 71,132 21-190,0 0-1,-1 1 1,1 0 0,0 0-1,-1 0 1,-12 3-1,3 1 1,-31 6 5,35-4 21,-9 18 4,21-21-71,0-1 0,-1 1 0,1-1 1,1 1-1,-1-1 0,0 1 0,1 0 0,-1-1 0,1 1 0,0 0 1,0-1-1,0 1 0,0 3 0,2 1-1,1 1 1,0 0-1,0-1 1,1 1-1,0-1 1,0 0-1,1-1 1,0 1-1,0-1 1,9 9-1,-11-11-1,-1-3 0,-1 1 0,1 0-1,0-1 1,-1 1 0,1-1 0,0 1 0,0-1-1,0 0 1,3 2 0,28 12-340,0-2 0,0-1 0,57 12 0,33 4-6432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2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8696,'5'-2'3,"-1"-1"28,0 1 0,0 0 1,0 0-1,0 0 0,1 1 1,-1-1-1,1 1 0,-1 0 1,1 1-1,0-1 1,-1 1-1,1-1 0,0 2 1,-1-1-1,1 0 0,6 2 1,67 8 96,192 46-1100,-233-47-4568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55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36 264 7536,'3'3'0,"-1"-1"0,0 1 0,0 0 0,0-1 0,0 1 0,-1 0 0,1 0 0,-1 0 0,1 0 0,-1 0 0,0 0 0,-1 0 0,1 1 0,0-1 0,-1 0 0,0 6 0,1-2-2,0-1 1,0 0 1,0 0-1,-1 0 0,0 0 0,-1 11 0,0 1 0,-5 50 2,0-26 1,0-2 6,2 0 0,1 57 1,6-85 12,3-5-13,0 1-1,0-1 1,0 0-1,12 9 0,-17-15-5,0-1 1,-1 1-1,1-1 0,0 0 0,-1 1 0,1-1 0,0 1 0,-1-1 0,1 0 0,0 0 0,0 1 0,-1-1 0,1 0 0,0 0 0,0 0 0,1 0 0,15 1 13,1-2-1,-1 0 1,20-4 0,-16-2 46,90-55 31,-90 44-25,-6 1-42,0-1 1,-2-1 0,20-36-1,-32 53-14,0 0-1,0 0 0,0-1 1,0 1-1,-1 0 0,1 0 1,-1-1-1,1 1 0,-1 0 0,0-3 1,0-31 44,-2 1 0,-12-64 0,13 93-26,-1 1 1,1-1-1,-1 0 0,-4-7 1,-15-29 75,-51-72 0,50 89 69,-88-65 102,90 79 64,5 5-220,-1 1 0,1 1 0,-18-4 0,32 8-102,1 0 0,-1 0 0,0 0 0,1 0 0,-1 0 0,0 0 0,1 0 0,-1 0 0,1 0 0,-1 0 0,0 0 0,1 1 1,-1-1-1,1 0 0,-1 0 0,1 0 0,-1 1 0,0-1 0,0 1 0,-5 3 46,1 1-1,-1 0 1,1 0 0,-1 0-1,1 0 1,1 1 0,-9 12-1,13-17-37,-1 0-1,1 1 0,-1-1 1,0 0-1,1 0 0,0 0 1,-1 0-1,1 0 0,0 1 1,0-1-1,-1 0 0,1 0 1,0 3-1,1 20-260,0 0 1,1 1-1,9 35 0,6 21-6611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55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316 292 9504,'13'-59'118,"-12"57"74,-5 16-84,0-1 0,-1 0-1,-9 18 1,6-16-68,0 4 37,-1 0-1,-1-1 1,-22 29-1,-16 26 93,-8 41-3,55-112-154,0 0-1,0 0 1,1 0-1,-1 0 1,1 0-1,-1 0 1,1 0-1,0 0 1,-1 2-1,1 8 16,1 1 0,0-1 0,1 1 0,0-1 1,7 23-1,-9-35-22,1 1 0,-1 0 0,0 0 0,1 0 0,-1 0 0,0-1 0,1 1 0,-1 0 0,1 0 0,-1-1 0,1 1 0,0-1 0,-1 1 0,1 0 0,0-1 0,-1 1 0,1-1 0,0 1 0,1 0 0,5 3 10,1-1 0,1 1 0,-1-1 1,0 0-1,1-1 0,0 0 0,-1-1 1,17 2-1,-23-3-7,0 0 0,0 0 0,0-1-1,0 1 1,0 0 0,-1 0 0,1-1 0,0 1 0,0-1 0,2-1 0,29-14 49,63-40 0,-69 34-2,92-114 25,-117 133-74,1 1 0,-1-2 0,0 1 0,0 0 0,-1 0 0,1-1 0,2-5 0,3-11 11,0 0 1,5-28-1,-8 23 1,0-47 0,-4 69-4,0-1 0,0 0 1,0 0-1,-1 1 0,1-1 0,-1 0 1,0 1-1,-2-6 0,-3-11 30,-1 1 0,-16-32 0,12 33-24,0 0 0,-24-25 0,35 43-20,-2-2 13,1 0 0,-1-1-1,0 1 1,0 0 0,-1 1 0,1-1 0,0 0 0,0 1-1,-1-1 1,1 1 0,-1-1 0,-5 0 0,-17-10 42,0 2 1,-38-10-1,10 10-786,-64-4 0,-60-3-6749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3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0 361 6816,'0'0'65,"2"4"-6,3 1-13,-1 0-1,1 0 1,0 0 0,1 0-1,-1-1 1,1 0 0,0 0 0,0 0-1,8 3 1,-7-3-26,6 3 72,0-1 0,1 0 0,-1-1 0,1-1 0,0 0 0,20 2 1,-22-4-45,14 1 227,128-15 89,-120 5-217,131-49 57,-134 40-63,109-82 66,-97 64-71,1 3 0,58-32 0,-102 63-135,36-18 287,-9 5-124,10-5 53,2 1 0,62-18 0,57-2 325,-126 33-148,132 4 107,-133 4-354,-9 2-481,-1 0 0,0 1 1,35 18-1,-6 2-7219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33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6552,'77'35'72,"43"18"44,55 28 432,-124-54-331,185 104 91,-179-100-160,106 51 4,22 1-99,-103-48 62,370 148 44,-357-144-78,377 160 34,-381-161-55,335 126 21,-348-133-34,101 47-1,-20 3-30,-100-50 19,-4-2-14,204 102 22,-169-88-24,-12-6-15,1 4-1051,-53-26-4186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33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1336 0 8248,'9'1'-13,"0"0"0,-1 1 0,1 0 0,-1 0 0,1 1 0,-1 0 0,9 5 0,-6-3-13,25 10-38,-1 2 0,46 28-1,-56-29 36,12 6-130,-24-13 123,40 26-46,86 73 0,-14 11 79,-124-118 6,0 0 0,1 0-1,-1 1 1,0-1 0,0 1-1,0-1 1,0 1 0,0-1-1,0 1 1,0 0 0,0-1-1,0 4 1,2 2 4,-1 0-1,0 0 0,-1 0 1,0 0-1,1 15 1,-3-14-1,0 1 0,0-1 0,-1 1 0,0-1 0,-4 9 0,5-15 3,1 0 1,-1 0-1,0 0 0,0-1 1,0 1-1,0 0 1,0-1-1,0 1 1,-1-1-1,1 1 0,0-1 1,-1 1-1,1-1 1,-4 2-1,-23 21 64,-36 24-1,-71 33 0,63-45 142,-153 65-1,-42 8-142,149-62 70,-189 77 4,-64 32-1138,-2 2-4120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3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944 0 3232,'-19'30'-1,"-15"28"19,-48 118 21,63-130 41,-80 221 57,78-208 71,-111 240 99,102-236-46,-130 275 85,129-270-213,20-44-91,-126 316 220,129-317-208,-67 218 260,72-229-256,-38 156 341,7-1-476,27-144-3623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3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0 763 6280,'1'-1'25,"-1"1"-24,1 0 0,-1 0 0,0-1 0,1 1-1,-1 0 1,0 0 0,0 0 0,1 0 0,-1 0 0,0-1-1,1 1 1,-1 0 0,0 0 0,1 0 0,-1 0 0,0 0-1,1 0 1,-1 0 0,0 0 0,1 0 0,-1 0 0,0 0 0,1 0-1,-1 0 1,0 1 0,1-1 0,-1 0 0,0 0 0,1 0-1,12 7 2,0 1-1,18 14 1,-19-13-4,11 7-8,30 27 0,8 7 2,45 21 12,-83-61 23,111 22 29,-105-29 64,119-12 65,-119 1 22,2-6-105,0-2 0,29-20 0,-41 19 193,-8 0-190,0 0 1,-1 0-1,14-36 0,-19 31 209,-3-5-99,-4-43 0,-3 54 59,-1 4-199,-2 1 0,1 0 0,-2 0-1,-9-10 1,17 20-58,0 0 0,0 0-1,0 1 1,0-1 0,0 0-1,0 1 1,0-1 0,0 0-1,0 1 1,0-1 0,-1 1-1,1 0 1,-1-1 0,-22-4 60,0 1 0,0 0 1,-27 1-1,20 7 71,-139 49 51,136-35-119,-131 105 26,135-93-52,-91 128 15,104-128-42,6-5-16,1 0 1,-11 48-1,21-73-10,0 1 0,-1 0-1,1 0 1,0 0 0,0 0-1,0 0 1,0 0-1,0 0 1,0 0 0,0 0-1,0 0 1,0 0 0,1 0-1,-1 0 1,0-1-1,1 1 1,-1 0 0,0 0-1,1 0 1,0 1 0,5 7 1,1 0 0,0-1-1,0 0 1,1 0 0,0 0 0,0-1 0,0 0 0,17 9 0,-22-14-1,0 0 0,0 0 0,0-1 1,0 0-1,0 1 0,7 0 0,43 10 7,69 5 0,-81-18-1,196-36 2,-226 35-6,0-1-1,18-6 1,101-42 9,-4-15-4,-117 61-1,0 0-1,0-1 1,12-11 0,87-77 19,-9-12-12,-99 106-14,7-7 8,-1-1 0,0 1 0,-1-1 0,6-10 0,62-114 32,-11-10-23,-43 86 30,-7 19-23,9-28 24,20-106 0,-36 145-32,13-75 60,-16 86-54,0-1 0,-1 1 0,-1-1 0,-2-19 0,2 34-20,0 1 0,0 0 0,0 0 0,0 0 0,0-1 0,0 1 0,0 0-1,0 0 1,0 0 0,0 0 0,-1-1 0,1 1 0,0 0 0,0 0 0,0 0 0,0 0-1,0 0 1,-1-1 0,1 1 0,0 0 0,0 0 0,0 0 0,0 0 0,-1 0-1,1 0 1,0 0 0,0 0 0,0 0 0,-1 0 0,1 0 0,0 0 0,0 0 0,-1 0-1,1 0 1,0 0 0,0 0 0,0 0 0,-1 0 0,1 0 0,0 0 0,0 0 0,0 0-1,0 0 1,-1 0 0,1 0 0,0 1 0,-9 4 16,3 0-9,2-2-3,1-1 1,0 2-1,0-1 0,0 0 1,1 0-1,-1 1 1,-3 6-1,-63 97 53,53-78-38,-25 60 4,-4 33-18,14-5-2,28-95-4,0 0 0,0 34 0,4-38 1,0 0 0,8 32-1,-5-34 0,0-1-1,13 27 1,-11-30-1,0 1 0,15 18 0,-19-27 0,1-1 0,0 0 0,0 0 0,0 0 0,0 0 0,0 0 0,0 0 0,8 3 0,-7-5 0,0 0 0,-1 0-1,1 0 1,0-1 0,0 0 0,0 0 0,0 0 0,0 0 0,-1-1 0,1 1 0,0-1 0,0 0 0,0 0 0,-1 0 0,1-1 0,-1 1 0,1-1 0,3-2 0,-5 3-1,3-2 0,-1 1-1,1 0 1,-1-1 0,1 0-1,-1 0 1,0 0-1,7-8 1,2-1-1,1 0-1,25-26-42,63-82-186,-99 116 165,0-3-10,3 24-31,-3 24 51,-2-30 44,0 7-8,1 0-1,1 0 1,8 28 0,6-9 9,-7-23-21,-3-8 27,0 0-1,1 0 1,0 0 0,0-1-1,0 0 1,17 6 0,-24-10 3,0-1 1,0 0 0,0 1 0,0-1-1,-1 0 1,1 0 0,0 0 0,0 0-1,0 0 1,0 0 0,0 0 0,0 0-1,0 0 1,0 0 0,1-1 0,6-1-3,1-1 1,-1 0 0,0-1-1,0 0 1,-1 0 0,1-1-1,7-6 1,-4-3-9,-4 0 9,-2 0 1,1 0-1,5-28 0,-11 24-2,-7-27 4,4 34 1,0 1 0,-1-1 0,-6-11 0,0 4 0,-1 1 0,-1 1 1,-22-25-1,19 28 7,5 8-6,0 1 1,0-1-1,0 2 1,0-1-1,0 1 1,-14-1-1,23 4 0,0-1 0,0 1 0,-1 0 0,1 0 0,0 0 0,0 0 0,0 1 0,0-1 0,0 0 0,0 0 0,0 1 0,0-1 0,-2 1 0,-12 7 4,1 0 0,0 0 0,-23 20 0,22-12 15,-16 34 0,24-37-19,0 0 0,-7 23 1,10-21-3,1 1 1,1-1 0,0 1-1,1 0 1,0 0-1,2 17 1,0-31-1,-1 1-1,0-1 1,0 0 0,1 0-1,-1 0 1,1 0 0,-1 0-1,1 0 1,1 3 0,8 14-4,1-1 0,1-1 0,0 1 0,16 15 1,-27-32 0,1 1 0,-1 0 1,1-1-1,0 0 0,0 1 1,-1-1-1,1 0 1,0 0-1,0 0 0,3 1 1,21 8-13,1-2 1,0-1 0,31 5-1,-55-12 9,0 0 0,0 1 0,0-1-1,0 0 1,0-1 0,-1 1 0,1 0-1,4-2 1,25-6-20,-1-2 0,41-19 0,-69 28 22,-1 0 1,0 0-1,0-1 1,1 1-1,-1-1 1,0 1 0,0-1-1,2-2 1,4-4-9,7-6 3,-2-1 0,1 0 1,-2 0-1,0-1 0,14-26 0,-13 17-1,8-13 4,1 1 1,36-46-1,-37 56 16,-19 25 5,-1 7-1,0 1-6,0 1 1,-1-1-1,0 1 0,0 0 0,0-1 1,-3 14-1,-12 45 38,6-27-17,-4 29-4,-3 23 29,26-103-37,-7 3-15,-3 6 1,1 1-1,1-1 0,-1 1 0,0-1 0,1 1 0,3-7 1,17-27 4,11-3-3,9 6 2,3 8-2,-4 8 2,-13 10-2,-3 8 2,-2 6-2,1 7 2,1 6-3,-1 13-2,2 12 0,-16-25-1,-7-12 0,0 1 0,1-1 0,0 0 0,1-1-1,-1 1 1,1-1 0,1 0 0,6 7 0,-11-13 0,0 0 0,0 1 0,0-1 0,0 0 0,0 0 0,0 0 0,0 0 0,0 0 0,0 0 0,0 0 0,1 0 0,-1 0 0,0-1 0,0 1 0,0 0 0,0-1 0,2 0 0,1-1-1,15-6-6,0-2 0,-1 0 0,0-1 0,17-14 0,-23 15-14,0-1 1,11-12-1,16-15-26,-33 33 25,-1 0 1,0 1 0,0 0 0,1 0 0,-1 1 0,1-1-1,9-2 1,-15 5 16,1 1-1,0 0 0,0 0 0,0-1 0,0 1 0,-1 0 1,1 0-1,0 0 0,0 0 0,0 0 0,0 0 1,0 0-1,0 0 0,0 0 0,-1 1 0,1-1 0,0 0 1,0 1-1,0-1 0,-1 0 0,1 1 0,0-1 1,0 1-1,1 0 0,16 19-77,-14-16 64,27 36-64,-24-29 80,6 7-75,0 0 0,2-1 0,24 24 0,-31-38-80,-2-4 133,0 0 0,0 0 0,-1-1 0,1 0 0,0 0 0,0 0 0,8-5 0,-2-2-86,-3-1 79,-1 0-1,-1-1 1,11-18 0,-14 16 14,-3-21 4,-7-7 13,1 28 2,0 1 1,-1 0-1,0 0 1,-12-16-1,6 17 14,0 5-10,-1 0 1,1 1-1,-1 1 1,-22-6-1,14 10 31,-98 20 17,95-11-24,-9 9-7,-39 30 1,71-47-20,-1 1 0,0-1 0,1 0 1,-1 1-1,1 0 0,-1-1 0,1 1 0,-2 3 1,-25 44 17,23-38-19,0 0 0,2 1 0,-6 20 0,8-18-1,0 0-1,0 0 1,1 1 0,1-1 0,0 0 0,6 23-1,-7-36 1,0 0 0,1 0-1,-1 1 1,0-1 0,1 0-1,-1 0 1,1 0 0,-1 1-1,1-1 1,-1 0 0,1 0-1,0 0 1,0 0 0,0 0-1,0 0 1,9 8-1,0 0 1,0-1-1,1 0 0,0-1 0,0 0 0,17 7 1,-25-13-3,-1 0 1,0 0 0,1-1-1,-1 1 1,1 0 0,-1-1-1,6 0 1,31 1-8,62-7 0,-97 5 8,-1 1 0,0-1 0,1 0 0,-1 0 1,0 0-1,5-2 0,3-2-3,2 0 2,0-1 0,-1 0 1,0 0-1,0-1 0,-1-1 1,0 0-1,0-1 0,-1 0 0,13-14 1,19-28-12,-1-10 12,-8 7 2,-6 14 1,8-13 38,-31 72-3,-8 31-16,-3 75-3,6-108-13,0 0 0,4 30 0,0-21-3,7 55 2,8-20 2,-17-56-4,1-1-1,0 1 0,1 0 0,-1-1 0,1 1 1,5 6-1,-4-8 0,0 0 0,0 0 0,1 0-1,-1-1 1,1 1 0,-1-1 0,1 0 0,0-1 0,0 1 0,0-1 0,0 0 0,0 0 0,0-1 0,6 1 0,-7-1-1,5 1 1,0-1-1,0 0 0,0-1 0,0 0 1,0 0-1,0-1 0,-1 0 0,1-1 1,15-6-1,-15 5-1,0 1-1,-1-1-1,1 0 1,-1-1 0,0 0-1,0-1 1,-1 1 0,0-1-1,13-14 1,-12 12 0,4-7-17,16-27 0,4-8 16,-3 4 4,-3 11 1,-22 30-1,-2 2 3,1-1-1,0 1 1,0 0-1,0 0 1,7-5-1,-9 8 3,0-1-1,0 1 1,0-1-1,0 1 1,0-1-1,1 1 1,-1 0-1,0 0 1,0 0-1,0-1 1,1 1-1,-1 0 1,0 0-1,0 1 1,0-1 0,1 0-1,-1 0 1,0 1-1,0-1 1,0 0-1,0 1 1,0-1-1,1 1 1,0 1-1,8 4 25,-8-4-24,0-1 1,0 0 0,0 1-1,1-1 1,-1 0-1,0 0 1,1 0-1,3 0 1,-4-1-5,0 0 0,-1 0 0,1 0 0,-1-1 1,1 1-1,-1 0 0,1-1 0,-1 1 0,0-1 0,1 0 0,-1 0 0,0 1 0,1-1 1,-1 0-1,0 0 0,0 0 0,0 0 0,2-2 0,4-3 1,-5 4-1,0 0-1,0 0 1,0 0 0,0 0-1,0 0 1,-1-1 0,1 1-1,-1-1 1,1 1 0,-1-1-1,0 1 1,1-4 0,14-36 5,-13 30-5,-1 0-1,2-22 1,-4-34-1,-8-11 0,-4-11 0,2-9 0,7-95 68,3 125 137,0 70-201,0-1 0,0 0 0,0 0 0,0 0 1,0 0-1,0 1 0,0-1 0,0 0 0,0 0 0,0 0 0,0 0 0,0 1 0,0-1 1,0 0-1,0 0 0,0 0 0,0 0 0,0 0 0,0 1 0,0-1 0,-1 0 0,1 0 1,0 0-1,0 0 0,0 0 0,0 0 0,0 0 0,0 0 0,-1 1 0,1-1 0,0 0 1,0 0-1,0 0 0,0 0 0,0 0 0,-1 0 0,1 0 0,0 0 0,-1 0 3,1 0 0,-1 1 0,1-1 0,-1 0 0,1 0 0,0 0 0,-1 1 0,1-1 0,-1 0 0,1 1 0,0-1 0,-1 0 0,1 1 0,0-1 0,-1 1 0,1-1 0,0 1 0,-1-1 0,1 0-1,0 1 1,0-1 0,0 1 0,0-1 0,-1 1 0,1-1 0,0 1 0,0-1 0,0 1 0,0-1 0,0 2 0,-4 24 131,1 0 0,0 35 1,1 91 75,4-34 13,-2-3-147,-6 58-16,3-139-56,-1-12-265,-2 0 0,0-1 0,-1 0 0,-16 34 0,-10 5-6243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39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8520,'25'-10'138,"2"2"0,-1 1 1,30-3-1,91-3 704,-104 10-733,174-15 284,-174 13-225,164-30 60,-171 25-120,43-18 4,-63 21-104,1-1 0,19-13 0,-29 16-8,1-1 1,-1 1-1,1-2 1,-2 1-1,1-1 0,10-13 1,-17 19-2,0 0 0,0 1 0,0-1 0,0 0 0,0 1 0,0-1 1,0 0-1,0 1 0,0-1 0,0 0 0,0 1 0,0-1 0,-1 0 0,1 1 1,0-1-1,0 0 0,-1 1 0,1-1 0,-1 1 0,1-1 0,0 0 0,-1 1 1,1-1-1,-1 1 0,1-1 0,-1 1 0,1 0 0,-1-1 0,0 1 0,1 0 1,-1-1-1,1 1 0,-1 0 0,0-1 0,0 1 0,0-1-1,-28-10-23,13 8-87,-7 5 57,1 1 1,-31 7-1,34-1-118,5 2 111,1 0 1,0 1 0,-19 22-1,23-16-124,8-15 160,-2 7-4,0 1 1,0-1-1,2 1 0,-1-1 1,1 1-1,1 0 0,-1-1 1,2 1-1,0 0 0,2 10 1,22 144-113,-20-127 77,4 137-18,-9-171 78,0-1-1,0 0 0,-1 1 0,1-1 0,-1 1 0,1-1 1,-3 6-1,3-9 6,-7 22-16,0 0 1,-12 20-1,2-11 7,-21 28 1,38-59 8,-2 4-4,0-1 0,-1 1 1,0-1-1,0 0 1,0 0-1,0 0 0,0 0 1,-1-1-1,1 1 0,-5 2 1,8-5 3,-143 89-40,-103 27-1048,-19 0-4312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47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27 9504,'-2'-5'217,"-9"-12"34,8 13 114,4 9-261,1 0 0,-1 0 0,0 0 0,-1 0 0,1 0 0,-1 1 0,-1 6 0,2 5-53,2 64 138,-2-60-143,13 179 227,-12-182-262,-1-10-2,1 0 1,0 0-1,0 0 0,5 13 0,-1-5 7,1 0 0,1 1 1,1-2-1,0 0 0,22 28 0,-26-38-15,1 0 0,-1 0 1,1 0-1,8 4 0,-8-6 18,-1-1-1,1 1 1,-1-1 0,1-1 0,0 1 0,-1-1 0,1 0 0,0 0 0,0 0 0,0-1 0,0 0 0,0 0-1,0-1 1,11-2 0,-1-1-469,0-1-1,-1 0 1,28-15-1,9-6-6502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47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170 162 6816,'24'-102'126,"-23"97"29,-1-1 29,-17 22 108,-15 25-128,-94 129 297,123-167-435,1 1-1,0 0 1,0 0-1,0 1 1,1-1-1,-1 0 1,1 0-1,0 1 1,-1 5-1,1-4-5,1-4-12,0 0 0,0 0 1,0 0-1,0 0 0,0 0 0,1 0 0,-1 0 0,0 0 0,1-1 1,0 1-1,-1 0 0,1 0 0,0 0 0,0-1 0,0 1 1,0-1-1,0 1 0,1-1 0,-1 1 0,0-1 0,1 1 1,-1-1-1,1 0 0,-1 0 0,3 2 0,-2-2 5,8 3 121,5-4-93,0 0 0,0-1 0,0 0 0,0-1 0,0-1 0,0 0 0,-1-1-1,0-1 1,0 0 0,24-13 0,-22 8 54,45-52 61,-57 57-123,-1 0-1,1 0 1,-1 0 0,-1 0-1,1-1 1,-1 1 0,0-1 0,0 0-1,0 0 1,-1 1 0,0-1-1,1-10 1,-1 7 5,0-1 32,0 0 0,-1-1 1,0 1-1,-1 0 0,0-1 0,-2-10 1,1 10-26,1 7-6,0 0 0,0-1 1,0 1-1,-1 0 0,1 0 0,-1 0 0,0 0 0,-1 0 1,1 1-1,-1-1 0,1 1 0,-6-6 0,4 5-3,2 2-5,0 0-1,0 0 1,-1 0-1,1 1 1,-1-1-1,1 1 1,-1-1 0,1 1-1,-1 0 1,0 0-1,0 0 1,1 0-1,-1 1 1,0-1-1,0 1 1,0 0-1,0 0 1,0 0-1,1 0 1,-7 1-1,1 0 10,1 1-1,-1 0 0,0 0 0,-10 5 1,17-6-32,-1-1 1,1 1-1,0 0 1,0-1-1,0 1 1,0 0-1,0 0 1,0 0-1,0 0 1,0 0-1,0 0 1,0 0-1,0 0 1,0 0-1,1 1 1,-1-1-1,1 0 1,-1 0-1,1 1 1,-1 1-1,-1 2 14,1-2-20,0 0 0,0 0 1,0 0-1,1 1 0,-1-1 1,1 0-1,0 1 1,0 5-1,1-5-86,0 1-1,1-1 1,-1 1 0,1-1 0,0 1 0,1-1-1,-1 0 1,1 0 0,-1 0 0,1 0-1,1-1 1,-1 1 0,0-1 0,1 0-1,-1 0 1,8 5 0,28 24-7109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21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0 5208,'-15'3'1,"-21"7"135,-52 21 55,86-30-164,0 0-1,0 0 1,0 0 0,0 0 0,0 1 0,0-1 0,0 0-1,-2 3 1,-26 25 161,-50 60 0,58-56 220,-82 142 172,87-139-153,1 17-139,-14 82 1,30-131-253,-1-1 1,1 1-1,0-1 0,0 1 1,0-1-1,0 1 0,1-1 0,0 6 1,5 16 126,11 36 0,-7-36-104,18 31 0,-27-52-22,1 0 0,0-1 1,1 1-1,-1-1 0,1 0 1,4 5-1,26 24 137,62 46 0,-65-63-26,140 32 52,-133-45-113,18-5-625,96-19 1,-37-2-5356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47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6904,'7'-1'11,"0"-1"0,0 1 0,0 1 0,0-1 1,0 1-1,0 0 0,0 1 0,0 0 0,0 0 0,9 2 0,-15-2-9,0 0-1,0-1 0,0 1 0,1 0 0,-1 0 1,0-1-1,0 1 0,0 0 0,0 0 0,0 0 1,0 1-1,-1-1 0,1 0 0,0 0 0,0 0 0,-1 1 1,1-1-1,-1 0 0,1 2 0,1 2 2,2 3 0,-2-5 0,-1-1-1,0 1 1,0 0-1,0 0 0,0 0 1,-1-1-1,1 1 1,-1 0-1,1 0 1,-1 0-1,0 0 0,-1 3 1,-1 34 24,-1-1 1,-12 46-1,10-67-23,4-12-1,-1 0-1,1-1 1,0 1-1,0 0 1,1 0-1,0 7 1,0 17 5,2 1 1,2-1 0,10 48-1,-13-77-6,-1 0-1,1 0 0,-1 0 0,0 0 0,1 0 0,0 0 0,-1-1 0,1 1 0,0 0 0,-1 0 0,1-1 0,0 1 0,0 0 0,0-1 1,-1 1-1,1-1 0,0 1 0,0-1 0,0 1 0,0-1 0,0 0 0,0 1 0,0-1 0,0 0 0,1 0 0,19 0 3,-20 0-2,11-3 18,72-47 8,-78 46-23,0 0 0,-1 0 0,0 0 0,1 0 0,-1-1 0,-1 0 0,7-8 0,1-2 1,-1 3 0,-7 8 1,0-1 0,-1 1 0,1-1 0,-1 0 0,0 0 0,0 0 0,3-9 0,27-76 62,-31 71-1,-4-16-17,-8-39 1,1 51 29,6 16-57,-3-5-3,-1 1 0,0 0 0,0 0 1,-1 0-1,0 1 0,-1 0 0,0 1 1,-19-15-1,-35-23 100,62 47-118,1 0-1,-1-1 1,1 1 0,-1-1-1,1 1 1,-1 0 0,1 0-1,-1-1 1,1 1 0,-1 0-1,1 0 1,-1 0 0,1 0-1,-1-1 1,0 1 0,1 0-1,-1 0 1,1 0 0,-1 0-1,1 0 1,-1 0 0,1 1-1,-1-1 1,0 0 0,1 0-1,-1 0 1,1 0 0,-1 1-1,1-1 1,-1 0 0,0 1-1,0 0 6,0-1-7,0 1 0,1 0-1,-1-1 1,0 1 0,0 0-1,1 0 1,-1 0-1,0 0 1,1 0 0,-1 0-1,1 0 1,-1 0 0,1 0-1,-1 1 1,-13 57 127,8-31-1199,-7 28-3642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48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29 6008,'0'0'8,"2"3"-2,-1-1 1,0 0-1,0 0 0,0 0 0,0 0 0,-1 0 0,1 0 0,-1 1 0,1-1 1,-1 0-1,0 1 0,0-1 0,0 0 0,0 4 0,-6 28 23,4-25-17,-1 8 94,-11 33 0,8-32-19,-5 32 1,8-30-12,1-1 1,1 1 0,1 0-1,1 0 1,5 32 0,6-12-25,-5-26 69,-2-9-100,1 0 1,-1 0-1,1 0 0,0-1 1,0 0-1,1 0 0,12 5 1,-18-9-15,0 1-1,0-1 1,0 0 0,0 1 0,0-1-1,0 0 1,0 0 0,0 0 0,0 0-1,0 0 1,0 0 0,0 0 0,0 0-1,1-1 1,18-4 29,-1 0 0,0-1 0,19-10 0,-19 4 52,62-59 55,-76 66-116,-1-1 1,1 1-1,-1 0 1,-1-1-1,1 0 1,-1 0-1,0 0 1,0 0-1,-1-1 1,1 1-1,-2-1 1,3-8-1,-3 8-3,0-10 124,-7-11-39,-13-41-1,9 49 66,4 9-97,-3-4-17,0 0 0,-1 1 0,0 0 0,-19-19 0,-14-11 132,43 44-203,-1 0 1,1 0-1,0-1 0,0 1 0,-1 0 0,1 0 1,0-1-1,-1 1 0,1 0 0,0 0 1,-1 0-1,1 0 0,0 0 0,-1 0 0,1-1 1,0 1-1,-1 0 0,1 0 0,0 0 1,-1 0-1,1 0 0,0 0 0,-1 0 1,1 0-1,0 0 0,-1 1 0,1-1 0,0 0 1,-1 0-1,1 0 0,0 0 0,-1 0 1,1 1-1,0-1 0,-1 0 0,1 0 1,0 0-1,0 1 0,-1-1 0,1 0 0,0 1 1,0-1-1,0 0 0,-1 0 0,1 1 1,0-1-1,0 0 0,0 1 0,0-1 1,0 0-1,0 1 0,0-1 0,0 0 0,-1 1 1,1-1-1,0 0 0,0 1 0,0-1 1,1 1-1,-1-1 0,0 1 0,0-1-230,-3 11-5299</inkml:trace>
  <inkml:trace contextRef="#ctx0" brushRef="#br0" timeOffset="1">1190 89 8160,'-17'58'16,"6"-15"-3,-2 19-9,-3 99 15,5-37 107,2-5 9,-4 119 277,11-214-391,2-13 19,-1 0-1,0 1 0,-6 17 1,-22 72 133,29-100-166,-1 0-1,1 0 1,0 0 0,-1 0-1,1 0 1,0 0 0,-1-1-1,1 1 1,-1 0 0,0 0-1,1-1 1,-1 1 0,0 0-1,1-1 1,-3 2 0,-2 2-82,0-1 0,-1 0-1,0 0 1,0 0 0,0-1 0,0 1 0,0-2 0,0 1 0,-1-1 0,1 0 0,-1 0 0,-8 0 0,-42 2-5445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48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10136,'154'-11'17,"66"1"31,-167 8 80,252 0 89,-241 3 77,16 2-92,180 3 284,-38-13-1554,-112 0-5952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4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8160,'15'-5'87,"0"0"1,-1 1 0,1 0-1,0 1 1,29-1 0,57 5 511,-99-1-595,22 2 86,0 1 0,-1 1 0,38 12 0,-40-11-63,4 5 73,6 8-33,49 37 0,-61-36 7,5 19-24,24 47 0,-39-59 11,-5-1-33,-1 1 1,-1 33-1,-6-42 7,-1-2-21,-2 0-1,0-1 1,-12 20-1,15-28-9,-1 1 0,0-1-1,0 1 1,-1-1-1,0-1 1,0 1-1,0-1 1,-1 0-1,1 0 1,-12 5-1,-10 0-1,24-10-2,-3 0 0,17-7 1,-1 4 3,1 0-1,0 1 1,-1 0-1,1 0 1,0 1-1,17 0 1,49 6 16,-65-3-10,0 0-1,0 0 1,0 1-1,-1 1 1,1 0-1,-1 0 0,14 9 1,-16-9-4,-2-1 7,1 0 1,-1 1-1,-1 0 1,1 0-1,0 1 1,9 9 0,-9-8-4,-6-5-6,1 0-1,-1-1 1,1 1-1,-1 0 1,0-1-1,1 1 1,-1 0-1,0 0 1,1-1-1,-1 1 1,0 0 0,0 0-1,0-1 1,0 1-1,0 0 1,0 0-1,0 0 1,0-1-1,0 1 1,0 0-1,0 0 1,-1-1 0,1 1-1,-1 1 1,0 2 7,1 0-2,-2 1-1,1-1 1,0 0-1,-1 1 1,0-1-1,0 0 1,0 0 0,-1 0-1,1 0 1,-1-1-1,0 1 1,0-1-1,-5 5 1,-25 15 10,15-16 22,-16-2-13,-52 2 0,58-8-21,6-2-4,-1 1 0,1 0 0,0-2 0,0-1-1,-29-11 1,-150-62 62,181 72-59,-46-13 50,-14 1 1,79 18-55,1 0 0,-1 0-1,1 0 1,-1 0 0,1 0 0,-1 0 0,1 0 0,-1 0-1,0 0 1,1-1 0,-1 1 0,1 0 0,0 0 0,-1 0-1,1-1 1,-1 1 0,1 0 0,-1-1 0,1 1-1,-1 0 1,1-1 0,0 1 0,-1 0 0,1-1 0,0 1-1,-1-1 1,1 1 0,0 0 0,-1-2 0,8-6-825,-5 6 298,12-9-6055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49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0 876 10488,'0'0'-720,"3"-3"120,8-8 210,2 0 0,-1 1 0,1 0 0,1 1 0,17-9 0,73-33 711,-70 35-450,-6 1 309,94-68 158,-119 82-261,-1-1 0,0 0-1,0 0 1,0 0 0,0 0-1,0 0 1,2-4 0,12-20 210,-1-1 0,20-50 0,-27 47 341,4-118 225,-14 120-378,0 17-305,0 0-96,0 0 0,0 0 0,-1 1-1,0 0 1,-1-1 0,0 1 0,-1 0 0,0 1 0,-1-1 0,-12-15 0,12 16 43,-2 0-60,1 0 1,-2 0-1,1 0 0,-1 1 0,0 0 0,-1 1 0,0 0 1,0 1-1,-11-6 0,10 7 31,-4-3-20,-1 0 1,0 2-1,0 0 1,-25-5 0,-10 4 88,51 7-153,-1 0 0,1 1-1,-1-1 1,1 0 0,0 0 0,-1 1 0,1-1-1,0 1 1,-1-1 0,1 0 0,0 1-1,-1-1 1,1 1 0,0-1 0,0 0 0,-1 1-1,1-1 1,0 1 0,0-1 0,0 1 0,0-1-1,0 1 1,0-1 0,0 1 0,0-1 0,0 1-1,0-1 1,0 1 0,0-1 0,0 1 0,0-1-1,0 1 1,0-1 0,1 1 0,-1 0 0,0-1-1,9 22 28,0-11 49,14 7-28,47 25 1,-39-27-18,2 0 1,41 13-1,8 1 10,111 48-1,-155-59-24,129 86 6,-140-83-12,26 31-1,-39-38-11,17 25 0,-3 7 3,-14-9-3,-4-2-2,-3-1 1,-3-4 4,1-9-2,7-5 2,-10-15-4,-1-1-1,1 1 0,0-1 0,0 0 1,0 0-1,0 0 0,0 0 0,0 0 1,3 0-1,3 0 1,-1 0 0,1-1 0,-1 0 0,1 0 0,0-1 0,-1 0 0,9-3 0,-13 4-1,13-6 7,9-7-7,-1-1 0,0-2 0,42-35 0,-52 39-3,-9 7-1,0 1-1,0-1 1,-1 0 0,0 0 0,0 0 0,6-10 0,0-2-11,0 0 0,-1-1 1,0 1-1,-2-2 0,9-28 1,26-129-246,-46 192 124,-2 18 84,6 69-11,1-90 55,1-1 0,0 1 0,0 0-1,2-1 1,-1 0 0,2 0 0,7 16 0,-7-16 2,6 6-19,2-4 17,2 0 1,-1-1-1,19 12 0,-15-17-17,13 0 10,41 3-1,-52-12-10,6-6 6,37-15 1,-49 13-14,-5 0 24,-1-1 1,0 1 0,-1-1 0,11-21-1,-17 30 9,0 0-1,-1 0 1,1-1-1,-1 1 0,0 0 1,1 0-1,-1-1 1,0 1-1,0 0 1,0-1-1,0-1 1,-2-47-7,0 35 6,-1 1 1,-8-27 0,2 17 0,-14-26 0,-17-19 1,25 45 2,7 10-1,-1 1 0,0-1 1,-1 1-1,-18-17 1,27 29-3,-4-4 1,0 0 0,-1 1 1,0 0-1,-10-7 0,15 11-23,0 0 0,0 0-1,1 0 1,-1 0-1,0 0 1,0 0 0,0 0-1,0 0 1,0 0 0,1 0-1,-1 0 1,0 1 0,0-1-1,0 0 1,0 0 0,1 1-1,-1-1 1,0 1 0,0-1-1,1 1 1,-1-1-1,0 1 1,1 0 0,-1-1-1,1 1 1,-1 0 0,1-1-1,-1 1 1,1 0 0,-1-1-1,1 1 1,-1 0 0,1 0-1,0 1 1,-2 1-741,-9 13-6930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5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8968,'5'-2'17,"1"0"1,0 1-1,0 0 1,0 0 0,0 1-1,0 0 1,7 0-1,-11 0-7,1 1-1,-1 0 0,1-1 1,-1 1-1,1 0 1,-1 0-1,0 0 0,1 1 1,-1-1-1,0 1 0,0-1 1,0 1-1,0 0 1,0-1-1,0 1 0,0 0 1,2 4-1,2 1 13,-4-4-5,0-1 0,0 1 0,-1 0 0,1 0 0,0 0 0,-1 0 0,0 0 1,0 0-1,0 0 0,0 0 0,0 5 0,33 178 491,-30-169-484,-2-9 11,0 0-1,0-1 0,0 0 0,8 14 1,-4-8 13,1 0 1,1-1 0,9 12-1,-15-22-32,0 0 0,1 0-1,-1-1 1,0 1 0,0-1-1,1 0 1,-1 1-1,1-1 1,-1 0 0,1-1-1,0 1 1,-1 0 0,1-1-1,0 1 1,-1-1 0,1 0-1,0 0 1,5-1-1,-5 1 7,1 0-5,-1-1 1,1 0-1,-1 0 1,0 0-1,0 0 1,1 0-1,-1-1 1,0 1-1,0-1 1,0 0-1,0 0 0,-1 0 1,1 0-1,-1-1 1,4-3-1,-2 3 4,1-2 7,0 0 0,-1 0 0,1 0 0,-1-1 1,0 1-1,0-1 0,5-10 0,10-18 119,29-38 16,-46 69-146,1-1 0,-1 1 0,1 0-1,0 0 1,0 0 0,1 0 0,-1 0 0,1 1 0,-1-1 0,1 1 0,0 0 0,0 0 0,7-2 0,-7 2-1,5 2 111,-5 1-112,-1 0 0,0 0 0,0 1 0,1 0 0,-1-1 0,0 1 0,-1 0 1,1 0-1,0 1 0,0-1 0,-1 0 0,0 1 0,1 0 0,-1-1 0,0 1 0,3 5 1,1 6 25,0 0 0,-1 0 0,4 15 1,1 2-7,-5-16-11,1 1 0,1-1-1,1 0 1,0 0 0,0-1 0,17 20 0,-18-27-18,-5-5-5,0 0 1,-1 0 0,1 0 0,0 0 0,0-1 0,0 1 0,1-1 0,-1 0 0,0 1 0,1-1 0,-1 0 0,0 0 0,5 1 0,29 6 23,-29-7-24,-1-1 1,0 0-1,0-1 0,0 1 0,10-3 0,-9 1 0,0 0 0,0-1 0,-1 1 0,12-7 0,-12 5 0,0 0-1,-1 0 1,1 0-1,8-10 1,-9 8 0,0 0 0,0 0 0,-1 0 0,7-13 0,-6 9 0,-1 0 0,-1 0-1,4-19 1,-4 8 1,-1 0 0,-1 0 0,-3-42 0,-3 40 5,3 19-6,-2-9 1,0 1-1,-1-1 1,-1 1 0,0 1 0,-1-1 0,0 1-1,0 0 1,-14-14 0,-15-15 10,-2 1-8,-23-14-1575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50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39 7000,'69'-10'17,"-20"1"-8,-7 1 91,45-3-1,-79 11 29,4 1 31,-12-1-156,0 0 0,0 0-1,0 0 1,0 0 0,1 0 0,-1 0 0,0 0 0,0 0 0,0 0 0,0 0 0,0 0 0,0 0 0,1 0-1,-1 0 1,0 0 0,0 0 0,0 0 0,0 0 0,0 0 0,0 0 0,0 1 0,1-1 0,-1 0 0,0 0-1,0 0 1,0 0 0,0 0 0,0 0 0,0 0 0,0 1 0,0-1 0,0 0 0,0 0 0,0 0 0,0 0-1,0 0 1,0 0 0,0 1 0,0-1 0,0 0 0,0 0 0,0 0 0,0 0 0,0 0 0,0 0 0,0 1-1,0-1 1,0 0 0,0 0 0,0 0 0,0 0 0,0 0 0,0 0 0,0 1 0,-2 9 48,0-1 0,-1 1 0,0 0 0,0-1 0,-9 17 0,-3 9 88,9-23-116,5-9-8,-1 0 1,1 0 0,0 0-1,0 0 1,0 0-1,0 0 1,1 0 0,-1 1-1,1-1 1,0 5 0,0 22 79,7 39 0,-1-44 20,47 114 48,-13-50 37,-30-68-185,-6-16 3,-2 1 0,1 0 0,-1 0 1,1 0-1,1 13 0,-1-7 13,-2 0 0,1 0 0,-1 16 0,-1-27-27,0-1-1,0 1 1,0-1 0,0 1 0,0-1 0,0 1 0,-1-1-1,1 1 1,0-1 0,0 1 0,0-1 0,-1 0 0,1 1 0,0-1-1,0 1 1,-1-1 0,1 0 0,0 1 0,-1-1 0,1 0-1,0 1 1,-1-1 0,1 0 0,0 0 0,-2 1 0,-14 10 32,-2 0 0,1-1 1,-34 13-1,24-12 63,-191 68 258,-7-10-1366,100-31-4911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52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6368,'0'0'192,"12"-3"-32,3-2-129,-5 2 72,1 0-1,0 0 0,20-1 0,147-14 394,-133 15-56,220-15 153,-208 14-266,216-9 103,-221 13-235,-41 0-157,254 7 300,-127 1-1386,-85-6-4905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53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0 302 10312,'21'-1'48,"0"0"1,24-7-1,-28 5-27,191-18 227,-174 19-225,18-2 84,238-21 33,-230 18-80,204-27 20,-257 34-72,-1-1 0,0 0 0,1-1 0,10-4 0,7-2 12,45-24 0,-45 17-454,-1-1 1,25-23-1,-47 39 419,89-76-6605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5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43 10672,'11'11'197,"0"0"0,1-1 1,0 0-1,1-1 0,23 12 1,101 63 450,-107-64-288,108 93 105,-116-88-298,65 107 50,-85-129-205,0 0 1,-1 0-1,1 0 0,-1 0 1,0 1-1,1 5 1,4 23 24,-2 1 1,-1 57 0,-3-87-33,0 0 0,-1 0-1,1-1 1,0 1 0,-1 0 0,0-1 0,0 1-1,1-1 1,-3 4 0,-11 21 12,-1-1 1,-1 0-1,-21 24 0,34-47-11,1 0 0,-1 1 0,-1-2-1,1 1 1,-6 4 0,-149 84 42,48-41-28,36-11-17,48-25-5,-29 20 0,55-33 1,0-1 0,-1 1 0,1-1 0,-1 1 0,1 0 1,0-1-1,0 1 0,-1-1 0,1 1 0,0 0 0,0-1 0,0 1 1,-1 0-1,1-1 0,0 1 0,0-1 0,0 1 0,0 0 1,0-1-1,0 1 0,1 0 0,-1-1 0,0 1 0,0 0 1,0-1-1,1 1 0,-1 0 0,0-1 0,1 1 0,-1-1 0,0 1 1,1-1-1,-1 1 0,1-1 0,-1 1 0,1 0 0,0 0-1,23 22-1683,5 1-6728</inkml:trace>
  <inkml:trace contextRef="#ctx0" brushRef="#br0" timeOffset="1">1156 1 9328,'28'117'265,"-21"-89"-173,18 47-1,3 1 37,-7-3 8,14 85 1,-32-134-124,5 56 77,2 28 16,-5-94-12,0-8-256,0 0 0,0 0 1,1 0-1,0 0 0,0-1 0,13 8 1,14 9-6059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21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16 6368,'-2'-4'-1,"-7"-7"-5,9 11 6,-1 0 0,1 0 0,0 0 0,0 0 0,0 0 0,0 0 0,0 0 0,0 0 0,-1 0 0,1 0 0,0 0 0,0 0 0,0 0 0,0 0 0,0 0 0,0 0 0,-1 0 0,1 0 0,0 0 0,0 0 0,0 0 0,0 0 0,0 0-1,-1 0 1,1 0 0,0 0 0,0 0 0,0 0 0,0 0 0,0 0 0,0 0 0,-1 0 0,1 0 0,0 0 0,0 0 0,0 1 0,0-1 0,0 0 0,0 0 0,0 0 0,0 0 0,0 0 0,0 0 0,0 0 0,-1 1 0,1-1 0,0 0 0,0 0 0,0 0 0,0 0 0,0 0 0,0 1 0,0-1 0,0 0 0,0 0 0,0 0 0,0 0 0,0 0 0,0 1-1,2 9 2,-2-9-1,28 118 114,12 71 229,-9-17-175,-15-57 85,-12-89-232,8 39 129,22 60 349,-33-123-359,-5 0 31,4-3-168,0 0 1,0 0-1,0 1 0,0-1 1,0 0-1,0 0 0,0 0 1,-1 1-1,1-1 0,0 0 1,0 0-1,0 0 0,-1 0 1,1 0-1,0 1 0,0-1 1,0 0-1,-1 0 0,1 0 1,0 0-1,0 0 0,0 0 1,-1 0-1,1 0 0,0 0 1,0 0-1,-1 0 0,1 0 1,0 0-1,0 0 0,-1 0 1,1 0-1,0 0 0,0 0 1,-1 0-1,1 0 0,0 0 1,0 0-1,0 0 0,-1 0 1,1-1-1,0 1 0,0 0 1,-1 0-1,-41-25 149,7 3 40,-85-55 31,93 59-63,-117-102 64,114 92-64,-131-120-1098,74 70-4708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54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198 149 7176,'-25'26'3,"10"-11"12,-23 32 0,14-13 31,2 0 1,1 2-1,-18 41 0,27-34-6,10-26 95,5 4-68,2-1-1,9 30 1,-14-49-54,1 1 0,-1-1 0,1 0 0,-1 1 0,1-1 0,0 0 0,0 0-1,0 1 1,-1-1 0,1 0 0,0 0 0,2 1 0,7 7 27,1 0 0,0-1 0,1 0 0,0-1 0,19 9 0,-30-15-27,1-1 0,-1 1 0,1-1 0,-1 1 0,0-1 0,1 0 0,-1 0-1,1 1 1,-1-1 0,1 0 0,-1 0 0,3-1 0,20-2 47,0-2 1,-1 0-1,28-11 0,-27 2 114,78-76 67,-87 70-73,-2-6-88,-2-1 0,11-33 0,-19 34 87,-18-117 57,7 115-104,-6-3-39,-36-58 0,49 87-70,0 0-1,-1 0 1,1 0-1,-1 0 1,1 1-1,-1-1 1,0 1 0,-2-3-1,-7-3 9,0 1 1,-1-1-1,1 2 0,-1 0 0,0 0 0,-15-3 1,26 8-15,0-1 0,0 1 0,0 0 0,0 0 0,0 0 0,0 0 0,-1 0 0,1 0 0,0 0 1,0 0-1,0 0 0,0 1 0,0-1 0,0 0 0,-2 1 0,-6 3 8,0 0-1,1 1 1,-1 0-1,1 1 1,0-1 0,1 1-1,-1 1 1,-6 7-1,13-13-8,0 0 0,0 0 0,0 0 0,0 0-1,0 1 1,1-1 0,-1 0 0,0 0 0,1 1-1,-1-1 1,1 0 0,-1 1 0,1 1 0,-5 18 19,2 1 1,-2 42-1,5-63-20,0 1-1,0 0 1,1-1 0,-1 1-1,0-1 1,0 1-1,1-1 1,-1 1-1,1-1 1,0 1 0,-1-1-1,2 3 1,5 7-125,1 0 0,-1-1 0,2 0 0,0 0 0,0-1 0,0 0 1,1 0-1,1-1 0,16 10 0,52 34-6171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54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285 169 7984,'39'-58'21,"-34"46"-7,-14 17-5,-9 11 0,-9 8 20,-25 30 0,35-35-22,-2 3 28,-45 68 36,52-71-25,1 0-1,0 1 0,-11 30 0,11 3-5,11-52-32,0 0 1,-1 1-1,1-1 0,0 1 1,0-1-1,0 0 0,0 1 1,1-1-1,-1 0 0,0 1 0,0-1 1,1 2-1,3 6 12,-1-1 0,1 1 0,1-1-1,0 0 1,0 0 0,0 0 0,10 9 0,-15-16-13,1 0 1,0-1-1,0 1 1,-1 0-1,1-1 1,0 1-1,0 0 1,0-1-1,0 1 1,0-1-1,0 1 1,0-1-1,0 0 1,0 0-1,1 1 1,9 1 16,0 0 0,0-1 1,0-1-1,0 0 1,0 0-1,16-3 0,-7-4 110,72-56 54,-78 47-48,-7 7-70,-2 2-38,1 1 0,-2-2 1,1 1-1,-1 0 0,0-1 1,-1 0-1,0 0 0,0 0 0,0 0 1,1-15-1,2-98 279,-9 95-70,-33-104 96,24 106-122,0 9-155,0 0-1,-1 0 1,-1 1 0,-17-13 0,30 25-44,0 1 1,-1 0-1,1 1 1,-1-1-1,1 0 1,-1 0-1,1 1 1,-1-1-1,1 1 0,-4-1 1,-9-1 23,1 0 0,-1 1 1,1 1-1,-1 0 0,-26 5 0,39-5-32,-1 0 0,0 1 0,1-1 0,-1 0 0,1 1 0,-1 0 0,1-1-1,-1 1 1,1 0 0,-1 0 0,-1 2 0,-7 5-169,0 0-1,1 1 1,1 1 0,-1-1-1,1 2 1,1-1 0,-12 21-1,-15 32-6884</inkml:trace>
  <inkml:trace contextRef="#ctx0" brushRef="#br0" timeOffset="1">904 120 9776,'0'0'2,"1"0"0,0 0 0,-1 0 0,1-1 0,0 1 0,-1 0 0,1 0 0,0 0 0,-1 0 0,1 1 0,-1-1 0,1 0 0,0 0 1,-1 0-1,1 0 0,0 1 0,-1-1 0,1 0 0,-1 0 0,1 1 0,-1-1 0,1 1 0,-1-1 0,1 0 0,-1 1 0,1-1 0,-1 1 0,1-1 0,-1 1 0,0-1 1,1 1-1,-1 0 0,0-1 0,1 1 0,-1-1 0,0 1 0,0 0 0,0 1 0,0 1 14,-1 0 0,1 0 0,-1 0 0,0 0 0,-1 0-1,-2 6 1,1-1-6,-29 58 21,17-35-21,-30 61 17,38-77-21,1 1 0,1 0 0,-7 31 0,13-31 22,3 5-3,15 37 1,-10-45 35,-2-9-49,-1 1 0,1-1 0,0 0 0,0 0 0,0 0 0,1-1 0,10 3 0,-17-6-6,0 0 0,0 1 1,0-1-1,0 0 0,0 0 0,1 0 0,-1 0 1,0 0-1,0 0 0,0 0 0,0 0 0,0-1 0,2 0 1,4 0 7,0-1 1,-1 0-1,1 0 1,0 0-1,-1-1 1,0 0-1,1-1 1,-1 1-1,-1-1 1,1-1-1,0 1 1,-1-1-1,0 0 1,8-9-1,14-18 101,-2 0 0,37-62 0,-41 41-55,-18 32 135,-4-5-100,-1 1 0,-8-33 0,1 37 139,-1 7-171,0 0 1,-2 1 0,1 1 0,-16-14-1,26 25-45,-1 0 0,1 0-1,0 0 1,-1 0 0,1 1-1,-1-1 1,1 0 0,-1 1 0,1-1-1,-3 0 1,-6-2 22,0 0 0,0 1 0,0 0 0,0 1 0,0 0 0,0 1 0,0 0 0,0 0 0,0 1 0,-19 4 0,-47 12-1365,47-10-6335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54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655 1 9416,'-3'15'8,"0"0"0,-9 22 1,6-20 19,6-17-24,-45 183 419,30-98-225,-5 90 0,17-86-160,3-53 56,1-15-54,12 147 120,0-73-63,-13-91-125,1 0 0,-1 0 0,0 0 0,0 1 0,0-1 0,0 0 0,-1 0-1,0 0 1,1 0 0,-2 0 0,1 0 0,-3 6 0,1 0-778,-8 20-5560</inkml:trace>
  <inkml:trace contextRef="#ctx0" brushRef="#br0" timeOffset="1">0 550 10672,'2'-2'0,"-1"0"1,1 0 0,-1 0 0,1 1-1,-1-1 1,1 0 0,0 1-1,0-1 1,0 1 0,0 0-1,0-1 1,0 1 0,1 0 0,-1 0-1,3-1 1,32-5 20,-29 7-16,128-14 71,-104 13-20,5-1 272,188 1 137,-173 1-131,230 7 122,-225-5-176,212 12-1495,-139-3-6538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55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231 114 9776,'9'-12'2,"-3"4"1,1 0 1,-1 1 0,1 0 0,14-11 0,13-4 1,-17 15 10,91-15 30,-82 20 70,135 12 49,-127-3-57,112 50 47,-143-56-140,-1 0-1,0 0 1,0 0-1,0 0 1,0 0-1,-1 1 1,1-1-1,0 1 1,2 2-1,16 20 86,33 53-1,-45-55 57,-1 14-42,2 47-1,-11-61 63,-5 0-92,-1-2 0,-20 39 0,14-42 91,6-10-107,-3 5-13,-1-1 0,0-1 0,-1 0 0,0-1 0,-23 12 1,-126 52 390,161-73-409,5-2-4,4-2-25,-1 1 1,1 0-1,1 1 0,-1-1 1,0 2-1,0-1 0,1 1 1,-1 0-1,1 1 1,11 0-1,-11 0-7,3 1 4,0 0-1,0 0 0,-1 1 0,1 1 1,0 0-1,-1 0 0,0 1 1,18 9-1,-19-9-1,10 8 12,19 26-1,-33-31-12,0 1 0,-1-1-1,0 1 1,7 16 0,-9-17 0,0 0-1,-1 0 1,0 0 0,0 0 0,-1 0 0,1 8-1,-1-8 0,-1 0 1,-1 0-1,1-1 0,-1 1 0,0 0 0,-4 11 1,3-12-1,0-1 0,-1 1 0,0 0 0,0-1 0,0 1 0,-1-1 0,-5 7 0,3-7 0,0 1 0,0-1 0,0 0 0,0 0 0,-1-1 0,-8 5 0,-1-1 0,0-1 0,-29 8 0,16-7 0,-40 5 0,24-10-1,-1-1 1,-62-6-1,71-1-4,-58-12 4,-19-10 1,13-7 0,83 27 0,0 0 0,-27-17 0,40 21-69,1 0 0,-1-1 0,1 1 0,0-1 0,0 0 0,0 0 0,0 0 0,1-1 0,0 1 1,-1-1-1,2 0 0,-1 0 0,1 0 0,-1 0 0,1 0 0,1-1 0,-1 1 0,1-1 0,0 1 0,0-1 1,0-8-1,-5-50-7511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56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 6192,'-47'16'753,"-47"20"74,71-25-487,-10 14-126,-40 38 1,54-40-108,-55 111 46,63-104-25,-19 123 45,30-123-98,33 140 30,-32-165-96,1 0 1,-1-1-1,1 1 0,0 0 0,5 7 0,-7-12-9,52 88 59,12-9-34,-34-50 42,131 95 31,-129-106-4,3-2-438,0-3 0,57 15 0,-7-9-5376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5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48 4664,'0'0'680,"-2"0"-408,-6 0 1680,19-2-1536,38-8-9,53-5 0,-45 12-164,171 6 532,-75-10-158,-46-1-189,-91 5-308,24 1 275,-38 2-298,-2 0-86,0 0 0,1 0 0,-1 0 1,0 0-1,0 0 0,1 0 0,-1 0 0,0 0 0,1 0 0,-1 0 1,0 0-1,1 0 0,-1 0 0,0 0 0,0 0 0,1 0 1,-1 0-1,0 0 0,1 0 0,-1 0 0,0 0 0,0 1 0,1-1 1,-1 0-1,0 0 0,0 0 0,1 0 0,-1 1 0,0-1 1,0 0-1,0 0 0,1 1 0,-1 2-1,1 0 0,-1 1 0,1-1 0,-1 0 0,0 0 0,0 1 0,-1-1 0,1 0 0,-1 0 0,1 0 0,-1 0 0,-1 4 0,-20 46 71,8-24-53,-6 28 22,-18 82 0,37-132-43,-6 22 14,2 0-1,-2 52 1,14 65 139,-7-141-364,0 0-1,-1-1 1,1 1-1,-1 0 1,0 0 0,-3 7-1,0 2-7181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57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8072,'201'36'240,"-140"-23"-228,-40-9 3,208 31 87,123-6 217,-331-27-203,0-1 0,21-2 0,-26 1-78,8-5 203,-7 3-52,-6-9-1188,0 0-4674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5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89 629 7448,'11'-3'-265,"-8"2"118,0 0 1,0 0-1,0 0 1,0 1-1,0-1 1,0 1-1,5 0 0,-6 1 33,0 1 121,1 0-1,-1 0 1,1-1 0,0 1-1,0-1 1,-1 1 0,1-1-1,0 0 1,0 0 0,0-1 0,0 1-1,4 0 1,-2 0-8,17 5 201,0 0-1,1-2 0,0-1 1,0 0-1,0-2 0,0 0 1,42-6-1,-46 3 157,-1-1 1,1-1-1,34-12 0,-50 14-173,3-3-4,-2 4-15,4 1-12,-4 0-31,3-3-8,-30-7 133,-119-22-89,98 25-153,-6 3 1,-9 6-2,-1 5 2,47-4-4,0 0 0,-16 8 0,18-6 1,-1 1-1,1 0 1,1 1-1,-20 15 1,27-19-1,0 0 0,0 1 0,0 0 0,1-1 0,-1 1 0,1 0 0,0 0 0,0 0 0,0 0 0,1 0 0,-1 1 0,1-1 0,0 0 0,0 6 0,0-4 0,0 9 6,5 26-1,-2-33-5,0 1 0,0-1-1,8 16 1,-7-17 0,1 0 0,0 0 0,0 0 0,1-1-1,6 7 1,-6-8 0,1 1-1,0-1 1,0 0-1,1-1 1,11 7-1,5-1 2,0-1 0,1-2 0,38 8 0,-60-14-2,26 3 8,115-1 12,-114-6 8,124-36 19,-122 27-7,117-69 18,-123 63-3,78-85 18,-89 80-58,16-43 4,-22 41-17,7-40 1,11-115 3,-25 169-7,3-24-4,-3 23 4,4-156-6,-6 92 6,-2 56 1,3 19 0,0 1 0,0-1 0,0 1 0,0 0 0,0-1 0,0 1 0,0-1 0,0 1 0,0-1 0,0 1 0,-1 0 0,1-1 0,0 1 0,0-1 0,0 1 0,-1 0 0,1-1 0,0 1 0,0 0 0,-1-1 0,1 1 0,0 0 0,-1 0 0,1-1 0,0 1 0,-1 0 0,1 0 0,0-1 0,-1 1 0,1 0 0,0 0 0,-1 0 0,1 0 0,-1 0 0,1 0 0,-1-1 0,1 1 0,0 0 0,-1 0 0,-4 5 0,1 3 1,0 0 1,1 0 0,0 0 0,0 0-1,1 1 1,-1-1 0,0 18 0,0-10 1,-2 5 2,2 0-1,1-1 1,0 1-1,3 35 1,-1-34-4,0-3 3,0 0 0,4 25 0,0-17-3,8 55 2,6-18 2,-15-55-4,0-1-1,1 0 0,8 12 1,16 13-1,7-7 0,-29-23 0,-1 1 0,1-1 0,0-1 0,8 4 0,28-1 0,2-8 0,1-10 0,-29 5-7,0-1 1,-1 0 0,0-1 0,-1-1 0,0 0-1,0-1 1,-1 0 0,14-18 0,-12 14 2,-11 11-4,13-5-83,-16 9 86,1 1 0,-1 0 0,0 0 0,0-1 0,1 1 0,-1 0 0,0 1 0,1-1 0,-1 0-1,0 0 1,1 0 0,-1 1 0,0-1 0,0 1 0,1-1 0,0 2 0,23 11-46,-21-11 41,34 22-52,-26-17 38,46 23-46,-53-27 65,0-1-1,1-1 0,-1 1 1,1-1-1,0 0 1,-1 0-1,1 0 1,0-1-1,10 0 0,-14-1 5,0 1-1,0 0 1,0 0 0,0-1-1,0 0 1,0 1-1,-1-1 1,1 0-1,0 0 1,0 0-1,-1 0 1,1 0 0,0 0-1,-1 0 1,1-1-1,-1 1 1,0 0-1,1-1 1,-1 0-1,0 1 1,0-1 0,0 0-1,0 1 1,0-1-1,0 0 1,-1 0-1,1 0 1,0 0-1,-1 0 1,0 1 0,1-1-1,-1-4 1,0 0-1,0 1 0,-1-1 1,0 1-1,0 0 1,0-1-1,-1 1 1,1 0-1,-1-1 0,0 1 1,-1 0-1,-4-8 1,-35-46-11,40 57 9,1 1 1,0-1 0,-1 0 0,1 1 0,-1-1-1,1 1 1,-1-1 0,0 1 0,1 0 0,-1 0-1,0 0 1,0 0 0,0 0 0,0 0 0,-3 0 0,-3-2-3,-21-7-7,29 10 10,-1 0 0,0 0 0,1-1 0,-1 1 0,1 0-1,-1 0 1,0 0 0,1 0 0,-1 0 0,0 0 0,1 0 0,-1 0 0,1 0 0,-1 1 0,0-1 0,1 0 0,-1 0 0,0 1 0,-2 0-3,-5 1-3,-1 2-1,1-1 1,0 1-1,0 0 1,0 1-1,1 0 1,-1 0 0,1 1-1,-8 8 1,-62 65-44,71-73 48,1 0 0,0 1 1,1 0-1,-1 0 1,1 1-1,1-1 0,-1 1 1,1 0-1,1 0 0,-1 0 1,0 9-1,1-10 2,2 11-3,10 27 4,-6-34 1,1 0 0,0-1 0,11 17 0,-3-11 0,0-1 0,0 0 0,2 0 1,24 18-1,-19-21 7,1-4-4,-1-2 0,1 0 1,28 3-1,-25-11 25,11-8-4,52-22 0,-63 18 23,86-69 19,-91 65-12,-6 5-26,-2 1-11,0 0 0,0-1-1,-1 0 1,-1-1 0,12-23 0,1-7 56,-3-1 1,14-49-1,-24 68 54,-4 20-98,-4 13 100,-1 24-59,0 15 50,8 70 1,-5-98-74,1-1 0,7 20 0,-11-36-12,2 0 4,1-1-33,0 1 0,-1-1 1,1 0-1,0 0 0,-1 0 1,1 0-1,0 0 0,-1 0 0,1-1 1,0 0-1,-1 1 0,1-1 1,-1 0-1,1 0 0,-1 0 1,5-3-1,41-28 46,-42 28-42,34-27 6,-35 27-14,-2 0 1,1 1-1,-1-1 0,1 1 0,0 0 0,1 0 0,-1 1 0,0-1 0,1 1 1,-1 0-1,1 1 0,0-1 0,-1 1 0,1-1 0,0 1 0,0 1 1,6-1-1,9 3 4,7 7-3,7 7 2,11 8-3,0 3-2,-10-5 0,-1-5 0,6 0 0,-34-13-1,1-2 0,-1 1 1,1-1-1,0 0 1,0-1-1,0 1 0,0-1 1,0-1-1,0 1 0,0-1 1,0 0-1,14-3 1,-12 1-2,29-13-19,-21 3 5,0 0-1,0-1 1,-1-1 0,16-18 0,-26 26-25,-3 3 31,-1 1-1,1-1 1,0 1 0,0-1 0,1 1 0,-1 0 0,0 0-1,1 0 1,3-1 0,-6 3 8,0 0 0,0 0 0,0 0 0,0 0 0,0 0 0,0 0-1,1 0 1,-1 0 0,0 1 0,0-1 0,0 0 0,0 0 0,0 1 0,0-1 0,0 1 0,-1-1 0,1 1 0,0 0 0,0-1 0,0 1-1,0 0 1,-1-1 0,1 1 0,0 0 0,-1 0 0,2 1 0,66 60-38,-39-34 27,41 38-29,-12-25 8,10-1-2,-58-38 16,-5-4 17,1 1 0,0-1 0,-1 0 1,1-1-1,-1 1 0,0-1 0,1 0 1,-1 0-1,-1-1 0,1 0 0,0 1 1,-1-2-1,0 1 0,0 0 0,0-1 1,4-6-1,-5 6 3,0-1-1,0 0 1,0 0 0,3-10 0,-5 10 0,1 0 0,-1 0 0,0 0 0,0-9 0,-5-25 1,1 32 2,0-1 0,0 0 0,-1 1 1,0 0-1,-1 0 0,1 0 0,-1 0 0,-1 1 0,0-1 1,0 2-1,0-1 0,-1 1 0,0 0 0,0 0 1,-10-6-1,2 6 18,2 3-9,0 2 0,0 0 0,0 0-1,0 2 1,0-1 0,0 2 0,0-1 0,1 2 0,-22 6 0,17-4-6,10-3 1,0 0 0,0 1 1,0 0-1,0 0 0,-8 6 0,4-4 9,3-1-9,0 0-1,0 1 0,0 0 0,1 0 0,-1 1 1,1 0-1,0 0 0,1 1 0,-9 10 1,8-6 4,-1 1 1,-9 24-1,16-36-10,1 1 0,0 0 0,0-1-1,0 1 1,0-1 0,-1 1-1,1-1 1,0 1 0,0-1 0,0 1-1,0 0 1,0-1 0,0 1 0,0-1-1,1 1 1,-1-1 0,0 1 0,0-1-1,1 2 1,12 32 18,-7-25-18,0 0 0,0 0 1,12 12-1,-9-12 0,0 0 1,0-1-1,16 10 0,-14-10 0,1-2-1,0 1 0,17 5 1,-11-6-1,-1-1 0,22 3 0,-21-5 0,38 1 0,-27-6-1,-1-1 1,54-13-1,-58 8-4,-9 1 4,3 0 0,-2-1-1,1-1 1,-1 0 0,0-2 0,19-15 0,-11 6-2,89-78-3,-113 97 6,0 1 0,0 0 0,0-1 0,1 1 0,-1 0 0,0-1 0,0 1 0,0 0 0,1 0 0,-1-1 0,0 1 0,1 0 0,-1 0 0,0 0 0,0-1 0,1 1 0,-1 0 0,0 0 0,1 0 0,-1 0 0,0 0 0,1 0 0,-1 0 0,0-1 0,1 1 0,-1 0 0,0 0 0,1 0 0,-1 0 0,1 1 0,4 15 0,0 11-4,2 1 1,22 51-1,-27-74 1,0-1-1,0 1 1,1-1 0,0 1-1,0-1 1,0 0-1,1 0 1,-1-1 0,1 1-1,0-1 1,0 1 0,0-1-1,0-1 1,1 1 0,-1 0-1,1-1 1,0 0-1,0 0 1,0-1 0,8 3-1,-10-4 4,-1 1-1,1-1 1,-1 1-1,1-1 1,-1 0-1,1 0 1,-1 0-1,1 0 1,-1-1-1,1 1 1,2-2-1,4 0 1,36-12 0,5-9 0,-3-2 0,-30 16 2,0 0 0,26-9 1,-37 16-1,0 0 0,0 1 0,1 0 0,-1 0 1,1 0-1,-1 1 0,1 0 0,-1 0 0,1 1 0,11 2 0,5 6 7,-1 0 0,0 1 0,0 1 0,35 25 0,-31-19 1,8 1-7,-26-16-3,-1 0-1,0-1 1,1 0 0,-1 0 0,1-1 0,-1 0 0,1-1 0,11-1 0,-18 2-1,18-6-4,1-5 4,0 0-1,34-27 1,-53 37 0,1-1-1,-1 1 1,1 0 0,-1-1-1,0 1 1,1-1 0,-1 0-1,0 1 1,1-4 0,11-22-9,17-52 0,-26 56-9,-4 15 14,1-10-1,-1-1 0,-1 1 0,-1 0 0,0-1-1,-1 1 1,-7-20 0,-37-122-25,37 128 6,-50-104-3,57 131 25,1 0 0,-1 0 0,0 0 0,0 1 0,-1-1 1,1 1-1,-6-5 0,-1-1-1,-11-12-1,20 21 4,0 1 0,1-1 1,-1 1-1,1-1 0,-1 1 0,1-1 0,-1 1 1,0 0-1,1-1 0,-1 1 0,0 0 1,1 0-1,-1 0 0,0-1 0,0 1 0,1 0 1,-1 0-1,0 0 0,0 0 0,1 0 0,-1 0 1,0 0-1,1 1 0,-1-1 0,0 0 1,1 0-1,-1 0 0,0 1 0,1-1 0,-1 0 1,0 1-1,1-1 0,-1 1 0,1-1 0,-1 1 1,0-1-1,1 1 0,-1-1 0,1 1 1,0-1-1,-1 1 0,1 0 0,-1-1 0,1 1 1,0 0-1,0-1 0,-1 1 0,1 0 0,0-1 1,0 1-1,0 0 0,0-1 0,0 1 1,0 0-1,0 1 0,-1 13-2,1 1-1,0 0 1,1 0-1,5 22 1,18 102-7,-21-122 6,0-1 1,11 29-1,-5-22 2,-2-3 1,-2-5-2,1 0 0,13 23 1,12 21-67,-4-12-349,-4 2-1,22 59 1,-29-55-6122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9:00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9240,'229'14'724,"-100"-5"-343,-32-5-328,-57-3 61,9 0-43,3 0-50,1-1-1,0-3 1,92-16-1,-100 8-111,-2-1 0,81-35 0,-50 9-237,-72 37 289,-17-3-18,4 5 54,1-1 1,0 2 0,0-1-1,0 1 1,0 1 0,1-1-1,-1 2 1,1-1 0,-1 2-1,1-1 1,0 1-1,1 0 1,-1 1 0,1 0-1,0 0 1,-11 12 0,14-12-5,0 0 1,1 0 0,-1 0 0,1 1-1,1-1 1,-1 1 0,1 0 0,0 0-1,-2 10 1,6-8-26,9 14 8,22 33-1,-12-20 11,2 8 12,-18-34 2,-1 0 0,0 0 1,0 0-1,1 17 0,-4-24 1,0 1 0,-1-1 0,1 0 0,-1 1 0,0-1 0,0 0 0,0 0 0,0 1 0,-1-1 0,1 0 0,-1 0 0,0-1 0,0 1 0,0 0 0,0-1 0,-3 4 0,2-3 2,0 0 2,0 0-1,0 0 1,0 0 0,0 0 0,-1-1-1,1 0 1,-1 1 0,1-1-1,-1-1 1,0 1 0,0 0 0,-7 1-1,6-2 3,-2 2-62,4-2-1,0 0 0,0 0 0,0-1 0,0 1 0,0-1 1,1 1-1,-1-1 0,0 0 0,0 0 0,0 0 0,0-1 0,0 1 0,0-1 0,0 1 1,0-1-1,-4-2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9:00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10 9328,'2'-1'-23,"2"-7"18,-2 7 22,3 5 11,73 65 71,-56-44 81,92 154 77,-92-136-49,86 185 124,-89-182 56,18 75 4,-15 7-253,-22-128-139,1 5 43,0 1-1,-1 0 1,1-1 0,-1 1 0,0 0 0,-2 9 0,2-15-43,-4 28 100,-1 0 0,-9 30 0,6-37-65,-1 1 0,-19 33 0,28-55-35,-2 3 18,1 0-1,-1-1 1,1 1-1,-1-1 1,0 1-1,0-1 1,0 0-1,0 0 1,0 1-1,-1-2 1,1 1-1,-5 3 1,7-5-18,-22 16 77,-1-2 1,-37 19-1,8-12-798,-63 16-1,-59 15-6724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22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7712,'0'0'105,"0"0"-85,1 0 1,0 0-1,0 0 1,-1 0-1,1 0 0,0 1 1,0-1-1,-1 0 0,1 0 1,0 1-1,-1-1 0,1 0 1,0 1-1,-1-1 1,1 1-1,-1-1 0,1 1 1,-1-1-1,1 1 0,-1-1 1,2 2-1,12 40 113,1-5-123,-1-9-496,23 34 0,-9-15-4374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9:01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8520,'6'0'121,"87"0"64,130-6 538,-176 5-375,227-5 117,-215 6-251,244 13 44,-248-9-243,148 27 5,-187-27-1308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9:01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8072,'0'0'25,"4"1"0,12 3-9,2-6 39,161-32 57,-129 25 96,251-42 96,-236 40-57,258-38 97,-291 45-1279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9:02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27 9056,'0'0'97,"8"1"-12,27 4-35,-34-5-37,0 1 1,1-1-1,-1 0 0,0 1 1,1-1-1,-1 0 1,0 1-1,0-1 1,1 1-1,-1 0 1,2 1-1,88 60 211,-69-43-97,95 100 59,-35-28 161,2-10-55,-64-60-190,-2 0 0,21 30 1,-38-50-89,-1 0 1,1 0 0,0 0 0,-1 1-1,1-1 1,-1 0 0,1 0 0,-1 0-1,0 0 1,1 0 0,-1 1 0,0-1-1,0 0 1,0 2 0,0 11 38,-1 1-1,-1 0 1,0-1 0,-1 1-1,-6 15 1,-2-7 175,-15 11-70,-32 33 0,37-49 29,8-9-112,-3 3-22,-1 0 0,0-1 0,-1-1 0,0-1 0,-30 11 0,-34 8 79,-126 26 0,201-52-232,-28 2-1343,22-4-6183</inkml:trace>
  <inkml:trace contextRef="#ctx0" brushRef="#br0" timeOffset="1">902 1 9240,'8'18'10,"-1"1"0,0 0 0,-1 1 1,3 22-1,-4-23-4,15 92 2,-3-7 160,44 122 343,-55-202-487,-3-11 54,1-1-1,9 22 1,29 56 195,-33-78-59,-3-9-309,0 1 1,1-1 0,-1 0-1,1 0 1,-1-1 0,1 1 0,0-2-1,0 1 1,0-1 0,9 1-1,38 4-6371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9:03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141 108 8432,'-5'-9'0,"-7"-13"4,7 18-2,5 4-2,0-1 1,-1 1-1,1-1 0,-1 1 0,1 0 0,-1-1 0,1 1 0,0-1 0,-1 1 0,0 0 0,1-1 0,-1 1 0,1 0 0,-1 0 0,1 0 0,-1-1 0,1 1 0,-1 0 1,0 0-1,1 0 0,-2 0 0,-1 2 0,-1-1 0,1 1 1,0 1-1,-1-1 1,1 0-1,0 1 0,1 0 1,-1 0-1,0 0 0,1 0 1,-4 5-1,3-4 14,-7 11 80,-5 16-23,-12 43 0,24-67-31,1 0-1,0 0 0,0 0 0,1 1 0,0-1 0,0 12 0,0-2 1,1 32 42,3-31 173,7 8-75,14 29 0,-13-41 67,-2-7-191,0 0 0,0-1 0,0 1 0,1-2 0,15 7 0,-7-9 144,11-3-62,44-8 0,-52 2 43,78-44 60,-82 36-146,-5-2-61,1-2 0,-2 0 0,13-25 0,-18 19 54,-3-9-25,-4-59-1,-4 68 13,-7-2-20,-27-44 1,26 55 25,6 9-48,1 1-20,0 0 1,0 0 0,-1 1-1,1-1 1,-1 2-1,0-1 1,0 1 0,0 0-1,-1 0 1,-11-2 0,7 3 17,-1 0 0,-22 1 0,34 1-25,0 0 0,-1 0 0,1 1 0,0-1 0,0 0 0,0 1-1,0-1 1,-1 1 0,1 0 0,0-1 0,0 1 0,0 0 0,0-1 0,0 1 0,0 0 0,1 0 0,-1 0 0,0 0 0,0 0 0,1 0-1,-1 0 1,0 0 0,1 0 0,-1 0 0,0 2 0,1-2 0,1 7 21,20 22-1,-11-20-24,-1-1 0,2 0-1,12 9 1,2-3-2,1-1 1,0-1 0,1-2-1,33 10 1,-23-11-20,-13-6 0,19 5-33,0-2-1,64 1 1,247-3-804,-297-1 644,-57-4 206,1 1-1,-1 0 1,1-1 0,-1 1-1,1 0 1,-1 0-1,0-1 1,1 1 0,-1 0-1,0 0 1,0 0 0,1 0-1,-1-1 1,0 1 0,0 0-1,0 0 1,0 0 0,0 0-1,0 0 1,0 0-1,-1-1 1,1 1 0,0 0-1,0 0 1,-1 1 0,1 0-9,-1 9 2,1-8 6,0 1 1,-1 0 0,1-1 0,-1 1 0,0-1 0,0 1-1,0-1 1,-1 1 0,1-1 0,-4 5 0,-4 11-15,-2-1 1,0 1-1,-1-2 1,-15 18-1,-27 39-18,53-73 37,-1 1-1,1-1 0,0 1 0,0 0 1,0 0-1,1-1 0,-1 1 0,0 0 0,1 0 1,-1 0-1,1 0 0,-1 0 0,1 0 1,0 0-1,0 0 0,0 3 0,0 3-3,2 22-5,2-19-14,4-3 19,0 0 0,0 0 0,1 0-1,16 10 1,-7-11-20,33 2-1,-41-8 26,0-1 0,0-1 0,0 1 0,13-4 0,-10 0 2,0 0 0,0-1 1,-1 0-1,1-1 0,-1 0 1,15-11-1,-14 5 46,-2-5-20,-1 0 0,9-23 0,-16 22 100,-4-17-35,-7-46 1,4 56-18,-2 1 0,-1 0 0,-1 0 1,-16-35-1,20 49-52,0 2 23,1 0 1,-1-1 0,0 2 0,-1-1-1,-7-10 1,1 4-7,2 1-13,6 7-2,-1 1 0,0 1 0,0-1-1,0 0 1,-1 1 0,-5-5 0,-32-21 172,39 28-83,2 4-1,2 1-104,-1-1-1,0 1 1,1-1 0,0 1 0,0-1 0,0 1-1,0-1 1,0 0 0,0 0 0,0 1-1,1-1 1,-1 0 0,1 0 0,0 0-1,2 2 1,30 26-1,-29-25-3,15 9 9,39 22-1,-31-22-12,30 10 1,118 29-15,-167-51 4,96 23-197,-21-4-166,-16 2-51,-66-23 380,0 2 1,0-1-1,0 0 1,0 0-1,0 1 1,0-1-1,0 1 1,0-1-1,-1 1 1,1 0-1,-1 0 0,1-1 1,-1 1-1,0 0 1,0 1-1,1-1 1,0 3-1,-1-2-6,0-1 23,0-1-1,-1 1 1,1 0 0,-1-1-1,1 1 1,-1 0-1,0 0 1,1 0-1,-1 0 1,0-1-1,0 1 1,0 0 0,-1 0-1,0 3 1,0 5-31,1 2 21,-6 33-156,0-15 89,-3 12-4,-4 48 0,12-74 98,0-12 6,1 1 0,0 0 1,0 0-1,0 0 0,1-1 0,-1 1 0,1 0 0,2 6 0,10 31-12,-11-36 15,1 0-1,0-1 1,1 1 0,-1 0-1,9 9 1,-9-12 0,0 0 0,1 1 0,0-1 0,-1 0 0,1-1 0,0 1 0,0-1 0,8 4 0,-6-4 0,1 0 0,-1-1 0,1 0 0,0 0 0,-1 0 0,10 0 0,-3-2 0,0-1 1,0 0 0,0-1-1,-1 0 1,0-1 0,1-1-1,12-6 1,-5-1 26,-5-3-15,-1 0 0,0 0 1,18-28-1,-31 41-4,0 1 0,0-1 0,-1 1 0,1-1 0,0 1 0,-1-1 0,1 0 0,-1 0 0,1 1 0,-1-4 0,2-13 21,-1 0 0,-1 0 0,-1 0 0,-4-22 0,5 38-11,-1 0-1,1 0 0,-1 0 1,0 0-1,0 0 0,0 0 1,0 0-1,0 0 0,-1-2 1,-82-109 239,72 99-114,0 0 1,-21-16-1,12 12-80,3 0-22,7 8 44,0 1 1,-22-16 0,30 23-64,-52-33 201,51 32-210,-1 1 1,1 0 0,-1 0 0,0 0 0,1 0-1,-1 1 1,0-1 0,0 1 0,0 1 0,0-1-1,-10 0 1,16 3-11,0 0 0,0 0-1,0 0 1,0 0 0,0 0-1,0 0 1,0-1 0,1 1-1,2 2 1,33 31-1372,4 4-5491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9:0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52 8696,'46'-51'157,"-45"51"-148,-1 0-1,1 0 1,-1 0 0,0 0-1,1 0 1,-1 0-1,0 1 1,1-1 0,-1 0-1,0 0 1,1 0 0,-1 1-1,0-1 1,0 0-1,1 0 1,-1 1 0,0-1-1,0 0 1,0 1 0,1-1-1,-1 0 1,0 1-1,0-1 1,0 0 0,0 1-1,0-1 1,0 1 0,1-1-1,-1 0 1,0 1-1,0-1 1,0 0 0,-1 1-1,3 14 209,-1-1-1,-3 30 0,2-32-234,-5 85 402,-5 162 508,10-231-852,1 51 212,18 202-963</inkml:trace>
  <inkml:trace contextRef="#ctx0" brushRef="#br0" timeOffset="1">1 514 10400,'4'-6'73,"1"1"-42,0 1 1,1-1-1,-1 1 1,1 0-1,0 0 0,0 1 1,0 0-1,1 0 1,-1 0-1,1 1 0,0 0 1,13-3-1,14-1 209,40-3-1,-55 8-281,147-11 727,-112 9-615,-11 0 217,188-10 95,-207 12-1764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9:03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11384,'24'-10'364,"1"1"1,-1 1 0,2 2 0,27-5 0,9 7-181,-34 4 177,120 21 107,-119-14-320,5 7-45,50 27-1,-83-40-91,1-1-1,-1 1 0,1 0 1,-1 1-1,1-1 1,-1 0-1,0 0 1,1 1-1,-1-1 0,1 3 1,7 10 20,0 1 0,-1 0 0,-1 0 1,8 26-1,-12-18 37,-3 2-36,-2 0 0,-6 33 0,8-56-28,0-1 1,-1 1-1,1-1 0,-1 1 1,1 0-1,-1-1 0,0 0 1,0 1-1,0-1 1,-1 2-1,-2 3 11,-1 2-7,0-1 0,0-1 0,0 1 0,-1-1 0,0 0 0,0 0 0,-1-1 0,0 1 0,0-2 0,-15 9 0,-21 5 22,-53 16 1,53-20-19,31-8-7,11-2-3,11-1-3,-9-2 2,35 8-1,127 40-8,-123-33 6,-28-8-3,-4 1 4,-1 1 1,0 0-1,-1 0 1,9 20-1,-10-11-5,-4 0 2,-1 1 0,-4 36 1,4-55 2,-1 0 1,1-1-1,0 1 0,0 0 1,-1 0-1,1 0 0,0 0 1,-1 0-1,1 0 0,-1 0 1,1 0-1,-1-1 0,1 1 1,-1 0-1,1 0 0,-1-1 1,-1 2-1,-9 7-1,0 0 0,-1-1 1,0-1-1,0 0 0,0 0 1,-18 5-1,0-5-11,-148 4-6,141-13 6,-143-29-5,162 28-1796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9:04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1 7984,'-21'6'33,"-30"16"230,-63 43 145,89-47 152,-7 13-176,-47 61 0,77-89-304,-1 1 0,1-1 0,0 1 0,0 0 0,-3 7 0,-7 23 133,2 0-1,-7 42 1,17-74-189,0 0 1,-1-1-1,1 1 0,0 0 0,0 0 0,0 0 0,1 0 0,-1-1 0,0 1 0,1 0 0,-1 0 1,2 3-1,3 9 80,0 0 1,13 24-1,-5-18-55,23 28 1,-10-20 131,136 103 66,-124-108-127,181 79 29,-196-93-1621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9:0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9056,'4'-1'336,"14"-4"66,-1 1 0,1 0 0,28-1 1,66 3 566,-72 2-658,-33 0-254,26 0 223,45 6 0,-67-5-256,25 10 111,-23-5-85,0 1 0,14 8 1,-20-4 29,4 17-29,8 32 0,-15-35-17,-2 23-11,-2-1 0,-7 63 0,-5-61-19,-8 24 3,15-60-447,-1 0 0,-13 25 1,18-36 150,-18 34-7751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9:0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1 413 9864,'4'-2'5,"1"-1"1,-1 0-1,1 1 0,0 0 1,-1 0-1,1 0 1,0 1-1,0 0 1,0 0-1,1 0 1,8 0-1,-7 0-2,48-2 32,-35 4-30,59 2-1,104 10 9,-144-10 54,173 18 34,-168-17 7,1 0-103,133 7-982</inkml:trace>
  <inkml:trace contextRef="#ctx0" brushRef="#br0" timeOffset="1">1795 1 9144,'-10'6'17,"7"-5"1,0 1 0,0 0 0,0 0 0,1 0 0,-1 0 0,1 1 0,-5 4 0,-4 4 86,1-1-21,1 0 0,0 1 0,1-1 0,-10 18 0,-52 98 293,36-53-164,21-44-178,-28 62 32,41-90-79,-9 21-154,-1-1 1,-1 0-1,-1 0 1,-1-1-1,-1-1 1,-19 23-1,1-12-6046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9:06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9952,'6'2'64,"19"8"57,-1 1 0,39 25 1,-47-25-43,1 1 0,-2 1 0,0 0 0,24 28 0,-24-25-34,3 5 175,51 88 90,-65-103-322,0 0-1,-1 1 0,0 0 0,0 0 1,-1 0-1,0 0 0,0 0 0,-1 0 1,1 0-1,-2 1 0,1-1 0,-1 14 1,0-10-588</inkml:trace>
  <inkml:trace contextRef="#ctx0" brushRef="#br0" timeOffset="1">0 412 10584,'0'0'0,"51"-13"208,-7 5 0,7-3 208,14-2 8,25 0 16,13 2 0,9 7-368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22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6640,'8'56'25,"-6"-36"-1,7 31 0,-6-40 41,0 1 0,1-1 1,0 0-1,1 0 0,0 0 0,13 19 0,-12-22-29,-4-5-7,0-1 1,0 0-1,0 1 0,0-1 0,1 0 0,-1 0 1,1 0-1,-1-1 0,5 3 0,9 5 102,0 0-1,0-2 1,1 0 0,0-1-1,0 0 1,0-1 0,21 2-1,-35-7-90,-1 1 0,1-1 0,-1 0-1,1 0 1,0 0 0,-1 0 0,1-1 0,0 1-1,-1-1 1,1 1 0,4-3 0,4-1 29,3 1-25,-7 2 10,0-2-1,1 1 0,-1-1 0,7-3 1,-4 2 43,-3 2-56,0-1-1,-1 0 1,1 0 0,0 0 0,-1-1-1,0 0 1,0 0 0,10-10 0,-11 8 15,3-1 85,-1-1 0,0-1 0,0 1 0,-1-1 0,-1 0-1,10-20 1,-14 27 218,-1 4-342,1 0 1,-1-1-1,1 1 1,-1-1-1,1 1 0,0-1 1,0 0-1,0 1 1,0-1-1,0 0 0,0 0 1,0 1-1,0-1 0,1 0 1,-1 0-1,0 0 1,1 0-1,-1-1 0,1 1 1,-1 0-1,2 0 1,78 25 68,-71-22-74,0-1 0,1-1-1,-1 1 1,15 0 0,-1-1-4,63 5-1,-46-8-8,68-10 0,-103 11 0,1-1-1,-1 0 1,0-1 0,1 0-1,-1 0 1,0 0-1,6-3 1,6-4-1,0 3 0,-12 5-2,0-1-1,0 0 1,-1-1-1,0 1 1,1-1-1,7-6 1,0 1-11,-1-1 0,0-1 0,0 0 0,-1-1 0,0 0 0,-1-1 0,14-20 0,-9-3-1,-12 21-23,-10-55-9,6 68 45,1-1 0,0 0 0,-1 0 0,0 1 0,1-1 0,-1 1 0,0-1 0,0 1 0,0-1 0,0 1 0,0-1 0,0 1 0,0 0 1,-1 0-1,1-1 0,0 1 0,-1 0 0,1 0 0,-1 0 0,1 0 0,-1 1 0,1-1 0,-1 0 0,0 1 0,1-1 0,-4 0 0,4 1 0,0 1 1,0-1-1,0 0 1,0 0-1,0 1 1,0-1-1,1 1 1,-1-1-1,0 1 1,0-1-1,0 1 1,0 0-1,1-1 1,-1 1-1,0 0 1,1-1-1,-1 1 1,1 0-1,-1 0 1,0 0-1,1 0 1,0 0-1,-1-1 1,0 3-1,1-2-1,-3 7-11,1 0 0,0 0-1,0 0 1,1 0-1,-1 15 1,1 37-43,2-48 33,0 0 0,1 0 0,0 0 0,1-1 1,0 1-1,6 12 0,-7-17 11,1 2-12,1-1 0,0 1 1,0-1-1,1 0 1,0 0-1,0-1 0,9 11 1,23 30-157,20 54 2,-54-98 162,0 1 0,-1 0 0,0 0-1,0 1 1,0-1 0,-1 0 0,1 1 0,0 6 0,0 3-6,2 27-2,-6-27-13,-2-5 30,-2 0 0,1 0 1,-1 0-1,-11 12 0,5-13-3,-22 2 4,28-11 8,0 1 0,0-1-1,0 0 1,0 0 0,-10-2 0,7 0 0,1-1-1,0 0 1,0 0 0,0 0 0,0-1 0,0 0 0,-9-7-1,14 8 1,0 0-1,0 0 1,0 0-1,1 0 1,-1 0-1,1 0 1,0-1-1,0 1 1,0-1-1,0 0 1,1 1-1,-1-1 1,1 0-1,0 0 1,-1-7-1,1 5-1,1-9-18,5-2-222,1 1 1,0-1-1,1 1 0,11-17 1,14-23-5679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9:06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7536,'0'0'145,"6"-3"-20,98-29 591,-77 27-526,0 3-1,0 0 0,0 1 0,40 5 0,-63-3-167,13-1 0,32 7 82,-31-3-74,-1 2 1,1-1-1,-1 2 1,0 0-1,-1 1 1,19 12-1,-27-11-3,1 10-16,-1 0 1,8 26-1,-13-23 3,-4 35-1,-1-45-12,0 0 0,-1 0 0,-7 20 0,3-16 1,0 0 0,-11 16-1,-22 28 1,-110 117 18,135-162 14,-1 0 1,-30 22-1,36-30-11,9-6 97,20-1 31,94-23 120,-59 11-154,13-1 31,-13 3-20,53-11 633,-89 19-412,0 0 0,37 2 0,-53 0-1786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9:0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8160,'0'0'222,"1"4"28,8 49 238,-4-24-203,12 43-1,-13-59-221,4 13 142,12 29-1,-19-53-181,1 0 1,-1 0-1,1 0 1,0 0-1,0 0 1,-1 0-1,1 0 1,0-1-1,1 1 0,-1-1 1,0 1-1,0-1 1,5 2-1,0-1 9,0 1 0,-1-1 0,1-1 0,10 2 0,24-1 112,-29-2-92,-1 0-1,1 1 1,0 0-1,0 1 1,21 6-1,-32-7-46,1 0 0,-1 1 1,0-1-1,1 1 0,-1-1 0,0 1 0,0-1 0,0 1 0,0 0 0,0 0 0,-1 0 0,1-1 0,0 1 0,-1 0 1,1 0-1,-1 0 0,0 0 0,0 0 0,1 0 0,-2 4 0,2-2-2,-1 0-1,-1 0 1,1 1-1,0-1 1,-1 0 0,0 1-1,0-1 1,0 0-1,-1 0 1,1 0-1,-1 0 1,0 0 0,0 0-1,-1-1 1,1 1-1,-1-1 1,1 1 0,-1-1-1,0 0 1,0 0-1,-1 0 1,1-1-1,-1 1 1,1-1 0,-1 1-1,0-1 1,0-1-1,0 1 1,0 0 0,0-1-1,0 0 1,-8 1-1,-18-2 0,22-1 21,0 0-1,0-1 1,0 0 0,-12-4 0,17 4-120,0 1 0,0 0 0,1-1 0,-1 0 0,0 1 0,1-1 0,-1 0 0,1 0 1,-1-1-1,1 1 0,0 0 0,0-1 0,0 0 0,-3-5 0,-2-7-6563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9:07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7712,'22'29'55,"-10"-12"21,1 0 1,9 20-1,10 28 160,4 12 17,-34-71-210,1-1 0,0 0 0,0 0 0,0 0 0,0-1 0,1 1 0,0-1 0,6 6 0,15 17 254,-25-26-291,6 5 108,-1 1-1,1-1 1,1 1 0,12 8 0,-17-13-87,1 0 0,0 0 0,0-1 0,0 0 0,0 1 0,1-1 0,-1 0 0,0-1 0,0 1 0,1 0 0,-1-1 0,0 0 0,1 0 0,-1 0 0,0 0 0,1 0 0,-1-1 0,4-1 0,-2 1-16,-1 0-1,0 0 1,0-1-1,0 1 1,0-1 0,0 0-1,0-1 1,-1 1-1,1 0 1,4-5 0,-3 1 2,1-1 0,-1 0 0,0 0 0,3-8 0,15-22 36,-21 34 7,3-1 18,-5 4-65,0 0 0,1 0 0,-1 0 0,0 1 0,0-1 0,1 0-1,-1 0 1,0 1 0,0-1 0,1 0 0,-1 0 0,0 1 0,0-1 0,0 0-1,1 1 1,-1-1 0,0 0 0,0 1 0,0-1 0,0 0 0,0 1 0,0-1-1,0 0 1,0 1 0,0-1 0,2 24 281,-2 44 1,-1-34-100,1-14-87,1-1 0,6 36 0,-6-51-1471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9:08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9592,'2'5'184,"2"5"-89,3 4 11,-1 1 0,-1 0 1,5 23-1,20 108 280,-12-23 121,-3-38-428,-8-53 61,9 18-147,3 10-495,17 101 0,-26-94-6471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9:08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10040,'4'-4'8,"4"-3"19,0 0 1,0 0-1,1 1 1,-1 0-1,1 1 1,1 0-1,-1 0 1,1 1-1,0 0 1,0 1-1,0 0 1,0 0-1,20-1 1,-28 4-26,15-3 171,1 1 0,-1 0 0,0 2 0,1 0 0,-1 1 0,33 6 0,-33-1-43,-1 1-1,-1 0 1,1 1-1,-1 1 0,-1 0 1,0 1-1,20 18 1,16 10 200,-46-35-308,1 0 0,-1-1 1,1 0-1,0 1 0,-1-2 1,1 1-1,0 0 1,0-1-1,7 1 0,17 4 47,-14-2-50,1-1 0,0 0 0,-1-1 0,1-1 0,31-2 0,-1-11-12,-38 8-7,0 0 1,0 0-1,-1-1 1,0 1-1,0-2 1,0 1-1,7-9 1,-11 11-3,0 0 0,-1-1 1,0 1-1,0-1 0,0 0 0,0 0 1,0 0-1,-1 0 0,0 0 0,1 0 1,-2 0-1,1 0 0,0-1 0,-1-5 0,1 4-6,-1 1-6,0 0 0,0 0 0,0-1 0,-1 1 0,1 0 1,-1 0-1,-1 0 0,1-1 0,-4-7 0,2 6-3,2 4 7,0 1 0,-1-1-1,1 1 1,-1-1 0,0 1-1,1-1 1,-1 1 0,0 0-1,-1 0 1,1 0 0,0 0-1,-1 1 1,1-1 0,0 1-1,-1-1 1,0 1-1,-3-2 1,2 2-4,0 0 2,0 0-1,0 0 0,0 0 1,0 0-1,0 1 1,0 0-1,-1 0 0,1 0 1,0 1-1,0-1 0,0 1 1,0 0-1,0 0 1,-6 3-1,4-3 0,-3 2-4,-1 0 1,1 1-1,0 0 1,0 0-1,0 1 1,1 1 0,-10 6-1,7-4 3,8-6 4,0-1 0,0 1 0,0 0 0,0 1 0,1-1 0,-1 0 0,1 1 0,-1 0-1,1-1 1,-2 4 0,-4 5-5,3-5-15,0 0 1,0 0 0,0 0 0,1 1 0,0 0 0,0 0-1,1 0 1,-5 13 0,11-13-103,7 3 72,1-1 0,18 12 0,-28-20 57,3 2-28,1 0 0,0 1-1,0-1 1,0-1 0,1 1-1,-1-1 1,11 3 0,3 1-5,0 2 11,-9-4-24,1-1 1,0 1-1,20 2 1,2 0-134,-1-1 0,1-2 0,53-2 0,-70-2 135,-11 1-1,0-1 1,0 1 0,0-1-1,-1 0 1,1-1 0,0 1-1,0-1 1,6-3 0,9-5-198,36-23 0,-52 29 191,0 0 0,0 0 1,0 0-1,-1 0 0,1 0 0,-1-1 0,0 0 0,-1 0 0,1 1 0,-1-1 0,0-1 0,3-9 0,-2 7 10,-2 5 19,0 0 0,0 0 1,0 0-1,0 0 0,0-1 0,-1 1 1,1 0-1,-1 0 0,0-1 0,0 1 0,-1-4 1,1-6-19,0-1 17,1 10 11,-1 0 0,0 0 1,0 0-1,0 0 0,-1 0 0,0 0 0,1 0 0,-3-4 0,0-2-3,0 1-1,0 0 1,-1 0 0,0 0-1,-1 1 1,0-1-1,0 1 1,-11-13 0,15 21 18,0-1-1,0 0 1,0 0 0,0 1 0,0-1 0,0 0-1,0 1 1,0-1 0,-1 1 0,1-1 0,0 1-1,0 0 1,-3-1 0,3 1 1,0 1 0,0-1 0,0 0 0,0 0 0,0 0-1,0 1 1,0-1 0,0 0 0,0 1 0,0-1 0,0 1 0,0-1 0,0 1 0,0 0 0,0-1-1,0 1 1,1 0 0,-1 0 0,0-1 0,1 1 0,-1 0 0,0 0 0,0 1 0,-1 2 7,1-1 1,0 1 0,-1-1 0,1 1 0,1-1 0,-1 1-1,0 3 1,0 6 23,1 0 0,1 20 0,-1-31-36,2 9 45,-1 1 0,2-1 0,-1 0 0,2 0 0,0 0-1,5 11 1,-4-8-6,4 6 92,1-1 0,1 0-1,13 20 1,-1-3 20,-19-30-131,-1 0 1,-1 0-1,1 0 1,-1 0-1,0 1 1,-1-1-1,1 1 1,-1 0-1,0-1 1,-1 1-1,0 0 1,-1 12-1,-3-8 19,1-7-30,1-1 0,-1 1 0,0 0 0,0-1 0,0 1 0,0-1 0,0 0 1,-1 0-1,1 0 0,-1-1 0,-5 4 0,-20 5 12,-56 15 0,63-19-1173,3 0-4624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9:0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83 242 5296,'16'-43'906,"13"-55"0,-28 92-741,0-1 0,0 1 0,-1 0 0,1 0 0,-2-1 0,1 1 0,-1 0 0,0 0 0,0-1 0,0 1 0,-1 0 0,-4-9 0,6 15-142,-1-1 0,1 0 1,-1 0-1,1 1 0,-1-1 0,0 0 0,1 1 0,-1-1 1,0 0-1,0 1 0,1-1 0,-1 1 0,0-1 1,0 1-1,0 0 0,0-1 0,0 1 0,0 0 0,1 0 1,-1-1-1,0 1 0,0 0 0,0 0 0,0 0 0,0 0 1,0 0-1,0 0 0,0 1 0,0-1 0,0 0 1,0 0-1,0 1 0,0-1 0,1 0 0,-3 2 0,-23 13 148,25-15-177,-7 9 107,-2 9-56,1 1 1,-9 25-1,13-22 3,-6 123 20,12-112-40,1-17-18,-1 10-2,2 0-1,1-1 1,1 0-1,14 39 1,3 3 4,3 12-9,-9-6-3,-15-64 0,0 1 0,0-1 0,-1 1 0,-2 11 0,2-18-57,-1 1-1,1-1 1,-1 1 0,0-1 0,-1 0 0,1 1 0,0-1-1,-1 0 1,0 0 0,0 0 0,0 0 0,0 0 0,0-1 0,-1 1-1,1 0 1,-1-1 0,1 0 0,-1 0 0,0 0 0,0 0 0,-6 3-1,-25 17-6228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9:09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0 341 7536,'1'-5'30,"0"0"0,1 0 0,-1 0 0,1 1 1,0-1-1,0 0 0,0 1 0,1-1 0,5-7 0,-3 6 21,4-3 230,-8 8-259,9-6 39,0 1 0,0 0 1,1 0-1,0 1 0,0 0 0,0 1 1,17-4-1,112-24 152,-37 11 174,-79 16-354,-11 2 52,1-1-1,21-8 1,-14 4 63,-1 0 1,-1-2-1,1 0 1,28-22-1,-46 30 6,-1 2-143,0 0 0,-1 0 0,1 0 1,0 0-1,-1 0 0,1 0 1,-1 1-1,1-1 0,0 0 0,-1 0 1,1 0-1,-1 1 0,1-1 0,0 0 1,-1 1-1,1-1 0,-1 1 0,1-1 1,-1 0-1,0 1 0,1-1 0,-1 1 1,1-1-1,-1 1 0,0-1 1,1 1-1,-1 0 0,0-1 0,0 1 1,1-1-1,-1 1 0,0 0 0,0-1 1,0 1-1,0 0 0,0-1 0,0 2 1,-4 24-1,3-21 8,-9 47 88,3-19-76,-2 40 1,9-34-28,0-33-6,1 0 1,-1 0-1,2 0 1,-1 1 0,1-1-1,-1-1 1,2 1-1,-1 0 1,1 0-1,-1-1 1,2 1 0,-1-1-1,6 7 1,-8-11-1,0 0 0,0 0 0,1 0 1,-1 0-1,0 0 0,0 0 0,1 0 1,-1-1-1,0 1 0,1 0 0,-1-1 1,1 0-1,-1 1 0,0-1 0,1 0 1,1 1-1,4 0-2,3 2 2,-7-2 1,-1 0-1,1 0 1,0 0-1,0-1 1,0 1-1,0-1 1,0 0-1,1 0 1,-1 0-1,4-1 1,6-1-4,1 0 1,-1-1 0,16-6-1,-18 1 0,9-21 4,-18 23 1,1 0 0,-1-1 0,0 1 1,0 0-1,0-9 0,0-17 11,-2 1 1,-1-1-1,-1 0 1,-10-42-1,9 55-6,-6-27 60,-6-6 11,8 42 30,0 12-40,5 0-57,1-1 1,0 1-1,-1 0 1,1 0-1,0 0 1,0 0-1,0 0 1,-1 4-1,0 2-1,1-4-5,0 0 1,0 0-1,0-1 1,1 1-1,-1 0 1,1 0-1,0 4 1,1 33 21,6 12-19,-3-39-233,-1-1 0,2-1 0,-1 1 0,2-1 0,8 15 0,8 12-6579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9:0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1 350 8160,'10'-8'3,"-1"0"1,1-1 0,14-20-1,3-10 0,-12 13 90,-2 0 0,-1-1 1,16-50-1,-12 30 387,1-5 360,-17 51 107,2 4-863,0 1 1,0 0-1,0 0 1,-1 0-1,1 0 0,0 6 1,0-5-69,15 50 112,46 125 56,-41-113-160,-11-29-11,1-1-9,-1-11 1,3 1-3,-9-22-2,0-1 0,18 18 0,-14-17 0,0-2 0,30 16-1394,2 0-5572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9:1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79 379 9952,'-1'-2'73,"-3"-4"11,3 5-32,-1 5 4,-35 195 952,31-155-823,2-10 65,-17 65 0,18-93-1583</inkml:trace>
  <inkml:trace contextRef="#ctx0" brushRef="#br0" timeOffset="1">44 0 10136,'0'0'376,"10"22"-96,9 12 0,23 23-176,5 15 0,11 3-104,-1 0-7984</inkml:trace>
  <inkml:trace contextRef="#ctx0" brushRef="#br0" timeOffset="2">481 540 8696,'1'0'35,"0"1"0,0 0 0,0-1 1,0 1-1,0 0 0,0-1 0,0 1 0,0 0 1,-1 0-1,1 0 0,0 0 0,0 0 0,-1 0 1,1 0-1,-1 0 0,1 0 0,-1 0 0,1 0 1,-1 0-1,1 0 0,-1 1 0,0-1 1,0 0-1,0 0 0,0 0 0,0 3 0,0 43 1332,0-37-1219,-3 15-42,2-18-144,0 1 0,0 1 0,1-1-1,0 0 1,0 0 0,0 0 0,1 0-1,1 0 1,-1 0 0,2 0 0,-1-1 0,5 12-1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9:10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0 518 9056,'27'-62'57,"-16"34"-65,-1-1 271,2 1 1,1 0 0,30-47 0,-26 52 193,-16 22-209,1 7-141,-1 0 0,1 0 0,-1 0 0,-1 0 0,1 0 0,-1 13 0,0-10-60,1 1 3,0 0 0,1 0-1,0 0 1,0 0 0,1 0 0,0-1 0,1 1-1,0-1 1,1 0 0,0 0 0,0-1 0,1 1-1,12 13 1,-18-21-49,1-1-1,0 1 1,-1-1-1,1 1 1,0 0 0,0-1-1,-1 0 1,1 1-1,0-1 1,0 1-1,-1-1 1,1 0-1,0 0 1,0 1 0,0-1-1,1 0 1,2-1-2,0 0 0,1 0 1,-1 0-1,0-1 0,0 1 0,0-1 1,0 0-1,-1 0 0,1 0 1,5-5-1,-5 4-6,8-8-65,-12 11 70,6-6-23,-1-1 1,0 1-1,0-1 0,-1 0 1,0 0-1,0-1 1,-1 1-1,0-1 0,0 0 1,0 1-1,1-13 1,4-24-253,3-69 0,-15 49 167,1-39 23,3 101 95,0 5 4,-11 326 424,11-296-425,2 55 58,6 11-5,5 82 17,-13-171-1482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2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7000,'-11'63'-4,"10"-57"2,-1 0 0,1 0 0,1 1 0,-1-1 0,2 10 0,4 97-12,1-41 40,11 75 82,34 57 398,-27-136-195,-17-48-328,53 132-178,-49-129-4858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9:11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1 291 9688,'0'0'184,"24"-7"8,-10 6 176,18 5 0,32 11-72,8 4 8,9 3-16</inkml:trace>
  <inkml:trace contextRef="#ctx0" brushRef="#br0" timeOffset="1">833 1 10224,'0'0'304,"22"56"0,0 27 288,-9 34 0,-22 22-128,-28 10 0,-38-1-256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0:16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8432,'4'0'3,"1"1"0,-1-1 1,1 1-1,-1 0 0,1 0 1,-1 0-1,0 1 0,0-1 1,1 1-1,-1 0 0,-1 0 0,1 1 1,0-1-1,6 7 0,-3-3 10,0 1 0,-1 0 0,0 1-1,8 14 1,-7-9 5,0 0 0,-1 0 0,-1 1 0,0 0 0,4 24 0,-4-20-13,41 161 29,-37-150-14,51 100 6,-45-108-11,5-1-6,2-1-1,29 21 0,-29-30 7,104 20 10,-100-28-11,113-9-1025,-65 0-4122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0:1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49 6728,'-12'24'-31,"2"1"0,-11 38 0,14-42 9,-30 96-238,11-22 236,21-72 29,1 0-1,2 1 1,0-1-1,2 25 1,4-27 76,2-8-52,0-1-1,1 0 1,1-1-1,16 21 1,-23-31-16,0 0 0,0 0 1,0-1-1,-1 1 0,1 0 1,0 0-1,0-1 0,0 1 1,0-1-1,1 1 0,-1-1 1,0 1-1,0-1 0,1 1 1,20 4 58,-1-1 1,1-1 0,30 1-1,-23-8 182,116-42 103,-142 45-319,0-1 1,0 1-1,0-1 0,0 1 1,0-1-1,4-4 0,13-12 87,0-2 1,28-35-1,-46 53-98,-1 0 1,0 0-1,1-1 1,-1 1-1,0 0 1,0-1-1,0 1 0,0-3 1,7-28 86,-1-1-1,2-46 1,-10 46 114,-23-117 91,15 128-118,5 13-116,0 2-49,1 0 0,-1 0 1,0 0-1,-1 1 0,0 0 1,0 0-1,-1 0 0,0 0 1,-10-8-1,-30-17 225,45 32-244,0 0-1,1-1 0,-1 1 1,1 0-1,-1 0 0,0 0 1,1 0-1,-1 0 0,0 0 1,1 0-1,-1 0 0,0 0 1,1 0-1,-1 0 0,0 0 1,1 1-1,-1-1 0,0 0 1,1 0-1,-1 1 0,1-1 1,-1 0-1,0 1 0,1-1 1,-1 1-1,1-1 1,-1 0-1,1 1 0,0-1 1,-1 2-1,-1-1 31,-12 17 45,10-5 88,5 5-121,1 1 0,0 0 0,8 28 0,-9-44-47,-1 0 1,1-1-1,0 1 1,0-1-1,0 1 1,0-1-1,3 4 1,2 3-128,0 0 1,1-1 0,0 0 0,0 0 0,1 0 0,0-1-1,0-1 1,1 1 0,-1-1 0,14 6 0,42 20-6766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0:17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3680,'0'0'0,"-11"11"0,1-1-2280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0:17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2072,'0'0'0,"29"43"0,-1 0-1080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0:18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17 8696,'-2'-1'2,"-2"-2"78,-1 0-1,1 1 1,-1 0 0,0 0-1,-8-2 1,13 5-40,0 0 0,0 0 0,-1-1 0,1 1-1,0 0 1,0 0 0,0-1 0,-1 1 0,1 0 0,0 0 0,0 0 0,0-1 0,1 1 0,-1 0 0,0 0 0,0 0 0,0 0 7,22 125 780,-5-37-646,-1 23-59,3 69-14,-8-65 18,-3-27-32,-5-65-65,-1-5 52,0-1 1,0 1-1,-3 30 0,0-47 215,1-4-121,-3-4-105,-5-20 42,2-2 81,-18-113 31,20 104-64,-28-347 268,29 347-264,3 28-113,-1 1 1,-1-1-1,1 0 1,-4-8-1,-3 37 73,7-10-116,-1 43 36,5 120 5,-1-132-35,8 62-1,8 11-10,10-10-3,8-7 0,-24-73-336,0-1 1,1 0 0,1-1 0,28 34 0,8 4-8045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0:18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20 10136,'-1'-2'1,"-1"0"1,1 1-1,-1-1 1,1 1-1,-1-1 1,0 1-1,0 0 1,0 0-1,0 0 1,0 0-1,0 0 1,0 0-1,0 0 1,0 1-1,0-1 1,0 1-1,0 0 1,0-1-1,-1 1 1,1 0-1,0 0 1,0 0-1,0 1 1,-1-1-1,1 1 1,0-1-1,0 1 1,0-1 0,-4 3-1,-6 0 2,9-2 0,-1 0 1,0 0-1,0 0 1,1 0-1,-1 1 1,1 0 0,-1 0-1,-5 4 1,-17 13 19,-34 32 0,43-30 52,-52 119 36,58-108-31,-25 111 37,34-121-9,2-10-77,1 0 1,0 0-1,1 0 1,6 19-1,0-21 84,1-5-82,1 0 0,-1 0 0,2-1 0,15 5 0,-7-7 81,97-21 47,-90 11-34,92-51 49,-98 43-56,-2-8-64,0 0 0,21-39 0,-30 38 64,-5 11-60,2-5 7,-2 0-1,0 0 1,-1-1-1,0-34 1,-7-26 240,3 77-263,0-1 0,0 0 0,0 1 0,0-1 0,-1 1 0,1-1 0,-1 1 0,0 0 0,0 0 1,0 0-1,-1 0 0,-2-4 0,1 3 9,2 2-13,0 0-1,1 1 1,-1-1-1,0 1 0,0-1 1,0 1-1,0 0 1,0 0-1,0 0 1,0 0-1,0 0 0,-1 0 1,1 0-1,-4 0 1,3 0-4,2 1-30,1 0 0,0 1 0,0-1 0,-1 0 0,1 0 0,0 0 0,0 0 0,-1 0 0,1 0 0,0 0 0,0 1 0,-1-1 0,1 0 0,0 0 0,0 0 0,0 1 0,0-1 0,-1 0 0,1 0 0,0 1 0,0-1 0,0 0 0,0 0 0,0 1 0,0-1 0,-1 0 0,1 0 0,0 1 0,0-1 0,0 0 0,0 0 0,0 1 0,0-1 0,0 0 0,0 1 0,0-1 0,0 12 39,8 25-1742,3 4-6923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0:18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 12464,'-12'-1'24,"9"1"-11,0-1 0,1 1 0,-1 0-1,1 0 1,-1 0 0,0 0-1,1 0 1,-1 0 0,-3 2 0,5-2-9,0 1 1,0 0 0,0-1-1,0 1 1,1 0 0,-1 0-1,0 0 1,1 0 0,-1 0-1,0-1 1,1 1-1,-1 0 1,1 0 0,-1 2-1,-2 4 7,-2 1-3,3-5 5,0 0 0,0 0 0,1 0 0,-1 0 1,1 0-1,0 0 0,-2 7 0,-55 196 208,13-54-140,25-79-32,-60 209 112,78-277-149,1 0 1,0 0-1,0 0 1,0 0 0,0 0-1,1 0 1,0 7-1,0-4 4,0-7-11,0 0 0,0 0 1,0 0-1,0-1 0,0 1 1,0 0-1,0 0 0,0 0 0,1-1 1,-1 1-1,0 0 0,0 0 0,1 0 1,-1-1-1,0 1 0,1 0 0,-1-1 1,1 1-1,-1 0 0,1-1 1,-1 1-1,1 0 0,0-1 0,-1 1 1,1-1-1,0 1 0,-1-1 0,1 1 1,0-1-1,0 0 0,-1 1 1,1-1-1,0 0 0,0 0 0,-1 0 1,1 1-1,1-1 0,2 0 16,0-1-1,0 1 1,-1 0-1,1-1 1,0 0-1,6-3 1,3 1-4,-8 2 5,1-1 0,-1 0 0,0 0 0,0-1 0,0 1 0,6-5 0,22-13 65,-2-2 0,-1-2 1,40-37-1,-56 45-72,39-42 69,-36 37-50,67-82 141,-82 101-128,2 4 10,-3-2-55,-1 0-1,1 0 1,-1 0 0,1 0 0,-1 0 0,1 0 0,-1 0 0,0 1 0,1-1 0,-1 0 0,1 0 0,-1 0 0,1 0 0,-1 1 0,0-1 0,1 0 0,-1 0 0,1 1 0,-1-1 0,0 0-1,1 1 1,-1-1 0,0 0 0,1 1 0,-1-1 0,0 0 0,0 1 0,1-1 0,-1 1 0,0-1 0,0 1 0,0 0 0,4 11 22,-1 0 0,3 23 0,-1 3 23,36 177 74,-25-143-113,-8-43-1,19 39-1,-20-54-5,-1 0-1,2-1 0,11 16 1,-17-26 29,0 0 0,0 0 0,1 0 0,-1-1 0,1 1 0,0-1 0,0 0 0,-1 0 0,1 0 0,1 0 0,-1-1 0,0 1 0,0-1 0,6 2 0,-4-2-312,1-1 1,0 0 0,-1 0 0,1 0-1,0 0 1,-1-1 0,11-2 0,38-8-8719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0:1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91 11480,'-19'-24'204,"19"23"-195,0 1 0,-1 0 0,1 0 0,0-1 0,0 1 1,0 0-1,-1 0 0,1-1 0,0 1 0,0 0 0,0-1 1,0 1-1,0 0 0,0-1 0,-1 1 0,1 0 0,0-1 1,0 1-1,0 0 0,0-1 0,0 1 0,0-1 0,0 1 1,1 0-1,-1-1 0,0 1 0,0 0 0,0-1 0,0 1 1,0 0-1,0 0 0,1-1 0,-1 1 0,15-10 141,-9 7-101,5-2-4,0 0-1,0 1 0,0 1 1,1 0-1,-1 0 1,13 0-1,34-5 313,85 0-1,-95 13-272,-44-4-55,1 0-1,-1 0 0,0 0 1,1 0-1,-1 1 1,0 0-1,0 0 1,0 0-1,0 0 0,0 1 1,0-1-1,-1 1 1,1 0-1,4 6 0,-4-6-8,0 6 80,-3-2-85,-1-1 1,0 0 0,-1 0 0,1 0 0,-1 1 0,0-1 0,-1 0 0,1 0 0,-1 0 0,-1-1 0,1 1 0,-7 10 0,-8 11 29,-32 39 0,41-55-38,-82 102 35,75-92-27,4 1-4,0 0-1,-9 28 1,20-50-9,0 1 0,0-1-1,-1 1 1,1-1 0,0 1 0,0 0 0,0-1 0,0 1 0,0-1 0,0 1-1,0 0 1,0-1 0,0 1 0,0 0 0,0-1 0,0 1 0,0-1-1,1 1 1,-1 0 0,0-1 0,0 1 0,1-1 0,-1 1 0,1 0 0,5 8 5,1-1 0,0 0 0,0 0 1,0-1-1,1 0 0,0 0 0,1-1 1,9 6-1,-15-10-1,1 0 0,-1-1 0,0 1 0,0-1 0,1 0 0,-1 0 0,6 1 0,102 24 46,36-4-24,-77-13 60,128 13 4,72 8-1829,7 2-7043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0:19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9328,'2'7'105,"2"44"312,-5 94 1,-1-107-9,-3 126 171,9 122-11,-3-261-546,6 39 105,10 39 11,-11-85-78,1-4-336,0-1 1,1 0-1,1 0 0,15 16 1,12 11-6986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23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8792,'0'0'262,"3"0"12,65 11 87,82 10-288,-112-17-18,163 5 28,-162-10-22,147-14 24,-151 10-51,120-33 10,-130 29-23,-17 5-11,3-1-1,-1 0-1,0-1 1,0 0-1,-1 0 1,0-1-1,0-1 1,-1 1-1,16-18 1,-22 21-2,27-35 50,-28 37-53,0-1 1,1 1-1,-1 0 0,0-1 1,0 1-1,0-1 0,0 1 1,0-1-1,-1 1 1,1-1-1,-1 0 0,0 1 1,0-1-1,0 0 1,0 1-1,-1-5 0,0 7-2,1-1 0,-1 1-1,0 0 1,0 0 0,0 0-1,0 0 1,0 0 0,1 0-1,-1 0 1,0 0 0,0 0-1,0 1 1,0-1 0,1 0-1,-1 1 1,0-1 0,0 0-1,-1 2 1,1-2 0,-9 6 3,-1 1 0,1-1 0,0 2 0,-10 9 0,-14 18-2,8 3-3,12-6 0,13-29 0,0-1 0,1 1 0,-1 0 0,1-1 0,0 1 0,0 0 0,0 0 0,0 3 0,0-5 0,1 1 0,-1 0 0,1-1 0,-1 1 0,1 0 0,0-1 0,0 1 0,0-1 0,0 1 0,0-1 0,2 3 0,18 11 0,10-6 0,-8-6 3,1-1 0,-1-1 0,0-1 0,1-1 0,33-6 0,-52 7 0,-2-1-1,1 0 1,0-1-1,0 1 0,0-1 1,-1 0-1,1 1 1,0-2-1,-1 1 0,0 0 1,0-1-1,1 1 0,-1-1 1,-1 0-1,6-6 1,-6 6-2,3-7 14,-5 4-11,0 0 0,0 0 0,0 0 0,-1 0 0,0 0 0,0 0 0,-1 0 0,1 1 0,-1-1 0,-1 0 0,1 1 0,-6-10 0,-4-3 11,-24-32 1,36 50-16,-2-3 4,0 0 1,0 0-1,-1 1 1,1-1-1,-1 1 1,1-1-1,-1 1 0,-5-4 1,-1 1 1,-17-9 0,22 13 13,3 1 2,-1-1-1,1 1 1,0 0-1,-1-1 1,1 1-1,-1 0 1,1 0 0,-1 0-1,1 0 1,-1 0-1,1 0 1,-2 1-1,0 0-176,-1 1-1,1-1 0,0 1 0,0 0 0,1 0 0,-1 0 0,0 0 0,1 1 0,-4 2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0:20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22 10312,'-3'0'27,"0"0"0,0 0 0,-1 1 0,1-1 0,0 1 0,0 0 0,0 0 0,0 0 1,0 1-1,0-1 0,1 1 0,-1 0 0,0-1 0,1 1 0,-1 0 0,1 0 0,0 1 0,0-1 0,0 0 1,0 1-1,-3 3 0,0 4 51,0-1-1,0 1 1,1 0 0,-5 14 0,5-12-95,2-6 61,0-1 0,0 1 0,1 0 1,-1 0-1,1 0 0,1 0 0,-1 8 0,0 7 9,-4 44 17,6-39 70,20 92 50,-12-99-76,0-9-89,0 0 1,1-1 0,0 0 0,0-1 0,23 14-1,-31-21-15,-1 0-1,1 0 1,0 0-1,0 0 1,0-1-1,0 1 1,0 0-1,0-1 0,4 1 1,36 2 61,56-1-1,-94-2-56,-1 0 1,0 0-1,1-1 0,-1 1 0,0-1 0,0 0 0,4-1 1,21-10 36,0-1 1,44-27-1,-70 38-41,0 1-1,0-1 1,0 1-1,0-1 1,0 1-1,-1-1 1,1 0-1,-1 0 0,2-3 1,11-18 26,0-1 0,-2 0 0,8-27 0,-15 25 91,-5-4-69,-2 0 1,-5-33 0,0 42 62,3 10-66,0 2-31,1 1 0,-1-1 0,0 1 0,-1 0 0,0 0 0,0 1 0,-1-1 0,0 1 0,-10-9 0,5 8 29,0 0 1,-17-9 0,27 17-47,0-1 0,0 1 0,0 0 0,0-1 0,0 1 0,0 0 0,0 0 0,0 0 0,0 0 0,0 0 0,0 0 0,0 0 0,0 0 0,0 0 0,0 1 0,0-1 0,0 0 0,0 1 0,0-1 0,0 1 0,0-1 0,-2 2-1,0 0 14,-19 11 7,21-13-26,1 1 1,0-1 0,-1 0-1,1 0 1,-1 1 0,1-1-1,0 0 1,-1 1 0,1-1-1,0 0 1,0 1 0,-1-1-1,1 0 1,0 1 0,0-1-1,0 1 1,-1-1 0,1 0-1,0 1 1,0-1 0,0 1-1,0-1 1,0 1 0,-1 8-186,0 0 0,1 0 0,0 0 0,1 0 0,0 0 0,0-1 0,1 1 0,3 9 0,10 39-8336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0:20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25 5832,'6'-23'930,"-5"22"-340,5 49 839,-6 22-1138,-2 81-47,2-28 36,0-89-258,-3 51 144,-18 194 294,11-192-279,4-6 2,6-78-166,1 0 0,-1 0 0,1 0 0,-1-1 0,1 1 0,0 0 0,0 0 0,0-1 0,0 1 0,0-1 0,1 1 0,-1-1 0,1 1 0,0-1 0,2 3 0,-1-2 4,-2-1-10,0-1 0,0 0 0,0 0 0,0 0 0,0 0 0,0 0 0,1-1 0,-1 1 0,0 0 0,0 0 0,1-1 0,-1 1 0,0-1 0,1 1 0,-1-1 0,2 1 0,4 1 15,2 1-7,-7-1-8,1-1 0,-1 0 0,1-1 1,0 1-1,-1 0 0,1-1 1,0 1-1,0-1 0,-1 0 1,6 0-1,2 0 27,14 1 21,0-2 1,39-5-1,74-13 45,-124 18-82,1-1-1,-1 0 1,20-7 0,-12 3-9,36-13-1,-39 10-4,-8 0-6,0 0 0,-1 0 0,0-1 1,13-18-1,-16 12-22,-3-8-23,-2 0-1,0 1 1,-2-1 0,-1 0 0,-7-37 0,-9-9-209,-22-61-429,39 127 601,0-4-3,1 6 54,0 65 69,0 58 25,-9 66 216,7-163-211,-4 35 7,-3 8 123,2 70 1,7-128-181,1 0 0,0 0 0,0 0 0,1 0 0,0-1 0,1 1 0,4 11 0,-4-13-12,-3-6-4,1 1-1,-1-1 1,1 0 0,0 1-1,0-1 1,0 1-1,-1-1 1,1 0-1,0 0 1,1 1 0,-1-1-1,0 0 1,0 0-1,0 0 1,1 0-1,-1 0 1,3 1 0,1 1 5,24 13-1357,2-1-5432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0:2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47 218 7000,'9'-36'16,"-1"6"17,11-32 0,-15 51-26,-3 9 4,-1-1 0,1 0 0,1 1 0,-1-1 0,0 1 0,0-1 0,1 1-1,0 0 1,-1 0 0,4-4 0,0 1 38,0 0-1,0 1 1,1 0-1,-1 0 1,1 0-1,0 0 1,0 1-1,0 0 1,0 1-1,1-1 1,-1 1-1,1 0 1,-1 1 0,9-2-1,19 4 79,-20 3 234,0 5-234,0 0-1,-1 1 1,14 11 0,-17-6 214,0 9-110,10 44-1,-20-48 4,-6 7-82,-20 53 0,14-57-31,-81 114 42,71-108-103,-110 129 68,112-133-88,-23 41 0,43-66-36,0 1 0,-1-1 1,1 0-1,0 1 0,0-1 1,-1 1-1,1-1 0,0 1 1,0-1-1,0 1 0,0-1 1,-1 1-1,1-1 0,0 1 1,0-1-1,0 1 0,0-1 1,0 1-1,0-1 0,0 1 1,1-1-1,-1 1 0,0-1 1,0 1-1,0-1 0,0 0 1,1 2-1,2 3 10,1 0-1,-1 1 1,1-2-1,1 1 1,-1 0-1,0-1 1,1 0-1,0 0 1,0 0-1,0 0 1,1-1-1,-1 0 1,8 3-1,-13-6-10,5 2 32,-1 0-1,0 0 1,1 0 0,-1-1-1,9 2 1,114 25 177,46-2-124,-81-18 140,199 5 4,124-8-1625,17-3-5807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0:23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173 230 12104,'-8'122'368,"-12"61"65,13-140-105,-36 211 105,33-197-258,-41 237 52,43-240-166,2-13-27,-3 21 13,0 76 0,7-41 17,2-90-17,3-14-1,1-1-38,8-33 50,35-141 10,-34 133-8,51-243 26,-52 226-12,53-290 38,-53 288 8,-3 12-51,43-207 167,-46 238-153,0-7 45,2 1 0,22-56 0,-19 69-78,-11 18-43,1 0 0,-1 0 0,1 0 0,0 0 0,-1 0 0,1 0 0,0 0 0,-1 0 0,1 0 0,0 0 0,-1 0 0,1 0 0,0 0 0,-1 0 0,1 1 0,0-1 0,-1 0 0,1 0 0,-1 1 0,1-1 0,0 0 0,-1 1 0,1-1 0,-1 1 0,1-1 0,-1 1 0,1-1 0,-1 1 0,0-1 0,1 2 0,0-2 3,6 6 9,-4-3-6,0 0 0,0 0 0,-1 0 0,1 1 0,0-1 0,-1 1 0,0 0 0,2 4 0,69 130 116,-55-102-75,92 165 12,-86-158-53,37 71 1,10 29-10,-4-3 1,-12-16-4,-46-99-285,-1-1 0,-1 1-1,-1 0 1,-1 1 0,-1 0-1,0 51 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0:24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 12640,'8'-8'30,"-7"6"-9,1 0-1,0 1 1,0-1 0,0 0 0,0 1 0,0 0-1,0-1 1,0 1 0,0 0 0,1 0 0,-1 0-1,0 1 1,4-2 0,140-35 406,-102 29 73,231-33 156,-208 31-375,314-40 80,-301 40-266,291-44 33,-337 49-1943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0:24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1565 0 11120,'-222'57'24,"210"-54"0,1 0 0,0 1 0,0 0 0,-13 7 0,-169 89 96,-4 38-51,178-124 7,2 0 0,-25 26 0,-144 154 156,9 16-165,177-210-67,-15 19 33,1-1 1,-20 36 0,-100 185 71,17 14-75,108-235-20,2 1 0,0 0 0,-6 27 0,13-46-10,-57 252 40,25-10-28,32-242-12,-2 13 3,1-1 1,0 0-1,1 0 1,1 0-1,2 18 1,32 176 21,-17-145-21,31 69-1,-47-123-2,1 0 0,0-1 0,0 0 0,0 1-1,1-1 1,0 0 0,0-1 0,7 9 0,17 18 5,58 54 0,-60-66-5,0-2 1,49 26-1,-71-42 0,0 1-1,0-1 1,0 0-1,0-1 1,0 1-1,1-1 1,-1 0-1,0 0 1,1 0 0,-1 0-1,8-1 1,34 4 2,71-2 0,61-26 1,-178 24-4,12-2 3,0-1 0,0 0 0,0 0 0,18-10 0,-30 13-3,214-93 19,18-31-9,-232 124-10,21-12 12,0-1-1,30-24 1,176-144 27,-14-14-19,-213 195-20,15-14 15,-1 0 0,0-1 0,18-26 0,125-184 45,-27-13-31,-130 238-29,8-15 18,0-1-1,-2 1 1,0-2-1,5-17 1,-11 34-18,63-241 92,-27 6-48,-34 222-18,0-1-1,-1 1 1,-1 0-1,-2-22 1,-23-168 106,-25 20-71,48 177-43,1 0-1,-1 0 1,0 1-1,-1-1 1,0 1-1,1 0 1,-2 0-1,1 0 0,-6-7 1,9 12-18,-20-25 59,0 0 1,-42-37 0,39 44-42,0 2 0,-1 0 0,-30-13 0,54 29-18,-4-2 16,0-1 0,0 1 1,0 0-1,-1 1 0,1-1 1,-1 1-1,1 0 0,-1 0 1,0 0-1,-6 0 1,-26-3 73,-73 1 0,70 7-56,-69 16 0,103-19-17,0 1 1,0-1 0,0 1 0,0 1-1,0-1 1,1 1 0,-1 0 0,-7 5 0,13-8-18,-52 31 80,-49 39 0,-49 66-23,120-107-1700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0:25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11480,'-7'64'209,"3"61"71,2 158 492,1-222-504,4 269 73,-1-262-267,14 266 20,-13-275-60,17 204 14,-10-168-1662,-6-65-6492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0:2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349 283 8880,'11'-38'0,"12"-32"1,-15 51 1,0 1 1,2 0-1,0 0 0,1 1 0,13-17 0,-23 33 1,0-1 0,0 1 0,1 0 1,-1-1-1,0 1 0,1 0 0,-1 0 0,1 0 0,-1 0 0,4-1 0,12-6 7,1 1-1,0 0 1,1 2 0,19-4 0,-36 9-5,0 0-1,0-1 1,0 1 0,1 0-1,-1 0 1,0 0 0,0 1-1,0-1 1,4 1 0,20 7 11,-1 1 1,0 1 0,32 17-1,-31-8 38,99 110 24,-104-99-3,60 120 37,-80-147-103,0-1 0,0 1-1,0 0 1,0 0 0,0-1 0,0 1 0,-1 0-1,0 0 1,1 3 0,0 16 37,-1 39 0,-4-31-27,-7 30-1,10-55-2,0 0 0,-1 0 0,1 0-1,-1 0 1,-3 5 0,0 3 14,-4 8-2,-2 0 0,0-1-1,-1 0 1,0-1 0,-2-1-1,-20 23 1,-58 54 448,90-94-248,2-1-217,0 0 0,0 0 1,-1 0-1,1 0 0,0 0 0,0 0 0,-1 0 0,1 0 1,0 0-1,0 0 0,-1 0 0,1 0 0,0 0 0,0 0 1,-1 0-1,1 0 0,0 0 0,0 1 0,-1-1 0,1 0 1,0 0-1,0 0 0,-1 0 0,1 0 0,0 1 0,0-1 1,0 0-1,0 0 0,-1 0 0,1 1 0,0-1 1,0 0-1,0 0 0,0 1 0,0-1 0,-1 1 0,2-1 6,-1 1 0,1-1-1,-1 1 1,0-1 0,1 1-1,-1-1 1,1 0-1,-1 1 1,1-1 0,-1 1-1,1-1 1,-1 0 0,1 1-1,0-1 1,-1 0-1,1 0 1,-1 0 0,1 1-1,0-1 1,0 0 0,99 36 615,-78-27-594,-20-9-20,-1 1 0,1-1 0,-1 1 0,1 0 0,-1-1 0,1 1 0,-1 0-1,0 0 1,0 0 0,1 0 0,1 3 0,7 8 30,1 1 1,-2 1-1,0 0 1,-1 0-1,12 28 1,-19-40-38,-1 0 1,1 0 0,0 1 0,-1-1 0,1 0-1,-1 1 1,0-1 0,1 0 0,-1 1-1,0-1 1,-1 4 0,0 12 36,0 0 1,-8 32-1,2-25-24,-19 41-1,23-60-5,0 1-1,0-1 1,0-1-1,-7 10 1,-152 189 105,153-194-103,0-1 0,-15 12 1,-215 171 64,189-159-50,-188 93 16,198-111-31,9-5-12,0-2 0,-48 6 1,69-13-1601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0:25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1211 1 9504,'-85'22'0,"65"-18"33,15-3-9,1 1 0,-1-1-1,1 1 1,0-1 0,-1 1 0,-3 3 0,8-5-24,-104 59 166,-10 25-66,114-84-100,-50 44 334,-240 228 119,275-258-364,0 1 0,-14 20 0,29-35-89,-133 175 266,14 16-187,110-175-47,1-1 0,0 1 0,-6 21 0,14-37-32,-79 224 132,20 12-92,59-236-40,-4 20 23,0 0-1,-2 37 1,6-57-23,-11 246 72,22 4-48,-11-250-24,2 23 16,0 1 0,7 26 0,-9-50-16,51 232 52,14-13-36,-61-206-10,0-1-1,1 0 1,0 0-1,11 19 1,94 148 26,25-14-21,-135-165-11,8 9 4,0 0 0,0-1 0,1 0 1,18 13-1,-27-21-4,156 107 25,-124-89-23,1-1-1,1-2 0,54 18 1,-58-25-2,1 0 0,0-2 0,64 3 0,-66-8 0,0-2 0,1-2 0,-1 0 0,38-10 0,-26 1 0,-1-1 0,74-35 0,-61 20 0,-1-2 1,56-43-1,-38 17 3,104-110-1,5-34-2,-165 184-1,0-1 0,-2-1-1,19-32 1,119-229 0,-111 191 1,-4-2 0,23-97 0,-31 78 0,20-183 0,-28-62 1,-19 354-1,1-28 3,-1-1-1,-6-49 1,6 78-3,-46-306 12,-28 34 3,74 272-15,-3-10 7,0 1 1,0-1 0,-1 0-1,0 1 1,-1 0 0,0 0-1,-10-13 1,-12-19 14,-3 2 0,-45-49-1,46 62-12,-1 1 0,-1 2 0,-37-22 0,68 45-9,-6-5 13,-1 1 0,1 1 0,-1-1-1,0 1 1,1 0 0,-2 1-1,1-1 1,-12-1 0,-47-12 46,-72-8 1,-80 16-7,218 8-53,-10 0 18,0 0 1,1 0-1,-1 1 0,0 1 1,0 0-1,1 0 0,-17 7 1,-229 83 127,-19 54-91,218-114-1503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0:34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48 539 10760,'-47'-20'656,"89"18"316,28 4-832,-30 0 101,235 16 68,-202-14-234,145 5 4,40-3-58,-138-5 6,562-9 6,-531 3-26,673-32 2,-648 27-1,734-47 11,-723 46 1,760-30 13,-763 37 15,254 6 4,-19 9-28,-263-4 43,194 13-1,-36 3-36,-205-14 51,128 9 4,-30-1-50,-142-12 53,123 10 33,-186-15-115,-1 1-1,1-1 1,-1 0-1,0 0 1,1 1-1,-1-1 1,1 0 0,-1 0-1,1-1 1,-1 1-1,1 0 1,-1 0-1,0-1 1,1 1-1,-1-1 1,0 1-1,1-1 1,1 0 0,-4-1-2,-1 1 1,1 0 0,0 0-1,0 0 1,-1 0 0,1 0-1,-1 1 1,1-1 0,-1 0-1,1 1 1,-1-1 0,0 1-1,1-1 1,-1 1 0,1 0-1,-1 0 1,-2 0 0,-198-35 68,137 26-66,-141-17-1,-107-10-4,-431-44-6,591 66-15,-674-36-9,658 45-25,-673-14-27,677 18 1,-619 10-32,638-4 5,-197 15-1,23 6 75,207-15-21,-128 18-1,39 0 38,139-17-10,-139 48-9,200-60 34,1 0 0,-1 1 0,1-1 0,0 1 0,-1 0 0,1-1 0,0 1 0,-1 0 0,1 0 0,0 0 0,0 0 0,-2 1 0,2-1 0,0 0 1,0 0-1,0 0 1,0 0-1,0 0 1,1 0-1,-1 0 1,0 0-1,1 0 1,-1 0-1,0 1 1,1-1-1,-1 0 1,1 0-1,0 1 1,0-1-1,-1 0 1,1 1-1,0-1 1,0 0 0,0 0-1,0 1 1,0-1-1,0 0 1,1 1-1,-1-1 1,0 0-1,1 1 1,-1-1-1,1 0 1,-1 0-1,1 0 1,0 1-1,-1-1 1,1 0-1,0 0 1,0 0-1,1 1 1,-1-1-1,0-1 1,-1 1-1,1 0 0,0-1 1,0 1-1,0 0 0,0-1 1,0 0-1,0 1 0,0-1 1,0 0-1,0 1 0,0-1 1,1 0-1,-1 0 0,0 0 1,2 0-1,89 13-7,84-8 7,75-14 1,79-20 0,79-16 0,73-13 0,490-43 1,-797 86 6,652-41 6,-677 48 14,192-6-1,-32 6-14,-202 5 23,121-2 4,-35-1-22,-133 4 30,-13 2-21,128-5 52,-161 1-41,-20 1-25,-25-1 11,-62-3-3,-78-3-16,-339-2-8,507 12 4,-122-1-19,-229-4 4,-31-3 1,224 5-45,-654-4-26,653 8-14,-611 15-37,629-11 24,-185 12 4,27 2 75,196-12-26,-114 10 4,36-2 41,126-10-6,50-5 17,-150 17-20,153-17 21,0 1 1,0-1-1,0 1 0,0 0 0,1 1 1,-6 1-1,8-2 2,1-1-1,-1 0 1,1 1 0,-1-1 0,1 1 0,-1-1 0,1 1 0,0-1 0,-1 1-1,1-1 1,0 1 0,-1-1 0,1 1 0,0-1 0,-1 1 0,1 0-1,0-1 1,0 1 0,0-1 0,0 1 0,0 0 0,0-1 0,0 1-1,0 0 1,0 0 0,0-1 0,0 0 0,0 0 0,0 1-1,0-1 1,0 0 0,1 1 0,-1-1 0,0 0 0,0 0-1,0 1 1,1-1 0,-1 0 0,0 0 0,0 0 0,1 1 0,-1-1-1,0 0 1,1 0 0,-1 0 0,0 0 0,0 0 0,1 1-1,-1-1 1,0 0 0,1 0 0,-1 0 0,0 0 0,1 0-1,-1 0 1,0 0 0,1 0 0,54 17-1,65 8 1,73-5 0,94-13 0,104-13 0,92-9 1,71-6 4,53 3-2,8 9 2,-114 9-1,-309 2 10,260 8-1,-24 3-6,-268-6 13,211 11 0,-29 0-12,-223-10 12,133 11 0,-43 3-11,-143-14 19,159 32 17,-201-34-10,-24-6-35,3 2 5,0-1 1,0 0 0,0 1-1,0-1 1,-1 1-1,5 3 1,-7-5-6,1 0 0,-1 0 0,0 1 0,0-1 0,0 0 1,0 0-1,0 0 0,0 1 0,0-1 0,0 0 1,1 0-1,-1 0 0,0 1 0,0-1 0,0 0 0,0 0 1,0 0-1,0 1 0,0-1 0,0 0 0,0 0 0,-1 0 1,1 1-1,0-1 0,0 0 0,0 0 0,0 0 0,0 1 1,0-1-1,0 0 0,0 0 0,-1 0 0,1 1 1,0-1-1,0 0 0,0 0 0,0 0 0,0 0 0,-1 1 1,-17 5 0,-28 2-1,0-2-1,-52 0 1,66-5-1,-40 2-5,-160-2-1,-46-5 2,145 1-14,-256-11 4,-40-4 5,245 10-30,-806-36-20,784 38 1,-835-4-21,841 14 8,-275 10 4,24 5 40,284-11-44,-221 16 4,24 0 47,235-13-19,-146 16 0,38-1 29,161-16-1,-70 10 4,25 0 7,60-7 1,52-8 0,14-1 0,18 1 0,-1-1 0,1-1 0,0-2 0,26 0 0,-21-1 1,31 0 6,134-8-1,113-13-4,480-52-3,-770 71 0,160-15-5,297-29-1,20 2-4,-290 27-35,843-51-28,-842 59-11,283-6 4,-22 9 45,-292 6-64,226 2 0,-24 2 70,-241-1-15,158 7 4,-40 2 30,-172-8-1,69 5 4,-33-3 7,-87-7 1,-23 1 0,1 0 0,-1 0 0,0 0 0,9 2 0,-152-18 0,105 13 1,-32-2 6,-150-5-1,-50 3-2,136 6 10,-246 1-1,-40 2-8,233 0 9,-795 17 4,775-12-3,-790 36 14,801-32 6,-713 48 17,733-47-25,-628 39 13,654-43 0,-178 10 0,30-3-20,193-10 40,-101 4 0,43 1-34,110-6 48,-78 6 23,123-9-39,6 0-38,14 1-5,40 1-1,-17-3 7,109-3 4,51-7-18,-94 2 1,227-20 4,147-20-8,96-6 1,65 4-2,26 12 2,6 14-3,-14 18-2,-17 14 0,-46 9 0,-64 4 1,-68 0 4,-79-2-2,-86 4 2,-108-2-2,-135-14 4,99 18 2,-156-25-9,0 1 0,0-1 1,0 0-1,0 0 0,0 0 1,-1 0-1,1 0 0,0 0 0,0 0 1,0 0-1,0 1 0,0-1 0,0 0 1,0 0-1,0 0 0,0 0 0,0 0 1,-1 1-1,1-1 0,0 0 0,0 0 1,0 0-1,0 0 0,0 1 0,0-1 1,0 0-1,0 0 0,0 0 1,0 0-1,0 0 0,0 1 0,0-1 1,1 0-1,-1 0 0,0 0 0,0 0 1,0 0-1,0 1 0,0-1 0,0 0 1,0 0-1,0 0 0,0 0 0,0 0 1,1 0-1,-1 0 0,0 1 1,0-1-1,0 0 0,0 0 0,0 0 1,1 0-1,-1 0 0,0 0 0,0 0 1,0 0-1,1 0 0,-20 7 5,-6-1-3,-38 4 0,-113 2 3,-104-6-3,-112-10-2,-102-11 0,-77-9 0,-48-5 0,-33 0 0,-23 2 0,-5 11 0,2 13 0,41 7 0,62 6 0,73 3 0,129 1 1,241-8 6,-157 11-1,35 1-2,169-11 11,60-4-2,-356 34 135,351-32-57,57-4 38,-10 0-130,69 2 36,-30-3 46,146-5 4,137-11-49,120-12 39,-8-5-48,-253 19 14,876-41 20,-849 48-27,349-1-1,119 11-25,-14 12-3,-135 5-5,-338-11-5,273 15 4,-34 1-3,-283-15-15,199 14 4,-40 0 3,-214-16-34,105 10-1,-44-5 27,-120-9-33,-16-1 24,52 4-77,-166-11 45,-41-6-14,-91-5 20,-63-4 35,141 8-26,-261-22-1,-43-9 28,248 24-27,-850-73-20,824 74 20,-885-40-21,886 51 15,-819-15-8,843 19 48,-257 2 4,-40 2 7,56 4 1,103 3 1,216-6 6,-122 2-1,41 0 2,135-3 26,24 0-16,-144 4 68,163-8-41,18 2-44,0 0-1,0 0 1,0 0-1,0 0 0,0 0 1,0 0-1,0 0 0,0 0 1,0 0-1,0 0 0,1 0 1,-1 0-1,0 0 1,0 0-1,0 0 0,0 0 1,0 0-1,0 0 0,0 0 1,0 0-1,0-1 0,0 1 1,0 0-1,0 0 0,0 0 1,0 0-1,0 0 1,0 0-1,0 0 0,0 0 1,0 0-1,0 0 0,0 0 1,0 0-1,0 0 0,0-1 1,0 1-1,0 0 1,0 0-1,0 0 0,0 0 1,0 0-1,0 0 0,0 0 1,0 0-1,0 0 0,0 0 1,27-4 24,65-4-5,89-10-15,90-8 0,102-7-3,543-28-4,-720 51-4,866-29-8,-842 33-11,875-12-7,-882 17 0,801 8-12,-825-3-9,257 7-1,-24 1 28,-269-6-54,184 8 0,-37 0 45,-200-8-57,98 8 4,-49 4 53,-106-12-51,68 16-32,-119-17 7,-14 1 89,-44 5-1,19-5-22,-130 8 4,-59 0 27,115-9-12,-243 5-1,-51-3 18,233-4-11,-806 14-10,782-12 5,-832 29-3,833-25 16,-292 17 4,-80 10 7,42 3 1,55 2 0,81-4 0,125-9 2,187-19 13,-176 29 16,241-32 10,21-5-38,0-1-1,0 1 0,0-1 0,0 1 1,0 0-1,0-1 0,0 1 0,1 0 0,-1 0 0,0 0 0,0 0 0,1-1 0,-1 1 0,0 0 0,1 0 1,-1 0-1,1 1 0,-1 0 0,1-2-1,0 1-1,0-1 1,1 1 0,-1-1 0,0 1-1,0-1 1,1 1 0,-1-1 0,0 1-1,1-1 1,-1 1 0,0-1 0,1 0 0,-1 1-1,1-1 1,-1 0 0,1 1 0,-1-1-1,1 0 1,-1 0 0,1 1 0,-1-1-1,1 0 1,0 0 0,39 7 58,294 8 14,-224-14-25,243-5 4,64-4-33,-224 5 22,347-5 4,48 3-30,-341 7 12,394 13-1,135 19-20,-49 2-6,-58-7-1459,-12-2-5834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23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6456,'38'-24'0,"-31"20"8,0 1 2,-6 3-2,1-1-1,-1 1 1,1-1-1,-1 1 1,1 0-1,-1 0 1,1 0-1,0 0 1,-1 0-1,1 0 1,-1 0-1,2 1 1,9 0 8,2-2-6,-9 0 6,0 1-1,0 0 0,1 0 0,-1 1 1,0-1-1,10 4 0,3 0 48,0 1 0,0 1 0,0 1 0,-1 1-1,0 0 1,19 13 0,-24-13-34,-8-6 0,-1 1 0,1 0-1,-1 0 1,0 0-1,0 0 1,0 0 0,0 0-1,3 5 1,0 1 34,0-1 1,0 1-1,-1 0 1,0 1-1,0-1 1,-1 1-1,-1 0 1,1 0-1,-2 0 1,1 0 0,-1 1-1,-1-1 1,0 15-1,-4-8 253,1-14 27,0-12-226,2 7-105,-1 1 0,1-1 0,1 1 0,-1-1 0,0 0 0,0 1 0,1-1 0,-1 1 0,1-1 0,-1 1 0,1-1 0,1-1 0,2-7 12,13-39 91,44-102 98,-55 132-205,-4 13-1,0 1 1,0-1-1,1 1 0,0-1 0,0 1 0,5-7 1,41-50 44,-39 55-32,5 2-11,1 1 0,21-4 1,-20 9 11,-4 4-15,0 0 1,0 1-1,0 0 1,18 13-1,-15-4 1,17 29-1,-25-31-5,-2 0-1,8 22 1,6 28-1,-11-3 0,-5-9 0,-3-12 0,-1-29 102,0-7-186,0 0 0,0 0 0,1 0 0,-1 0 0,1-1 1,-1 1-1,1 0 0,0 0 0,0 0 0,0-1 0,0 1 0,1-1 0,-1 1 1,4 4-1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0:35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1340 124 12912,'5'-5'361,"-2"1"-252,-1 0-67,1 2 1,-1-1-1,1 0 0,0 0 0,0 1 0,0-1 1,0 1-1,0 0 0,0 0 0,1 0 0,-1 1 0,0-1 1,1 1-1,0 0 0,-1 0 0,1 0 0,0 0 0,6 0 1,109-6 563,106 10 68,-179-1-636,15 0 77,320 9 45,-282-9-72,192 1 4,31-2-64,-183 0 19,612-3 14,-590 2-34,680 13 7,-668-6-19,693 53 9,-700-44-16,225 24 4,-22 4-7,-230-27 9,492 55 4,-522-61-4,120 13-1,-38-4-8,-131-13 9,51 6-1,-30-3-10,-63-7-4,-18-3 1,0 0 0,0 0 0,0 0 0,0 0 0,0 0 0,0 0 0,0 0 0,0 0 0,0 0 0,0 0 0,0 0 0,0 0 0,0 0 0,0 0 0,0 0 0,-1 0 0,1 0 0,0 0 0,0 0 0,0 0 0,0 0 1,0 0-1,0 1 0,0-1 0,0 0 0,0 0 0,0 0 0,0 0 0,0 0 0,0 0 0,0 0 0,0 0 0,0 0 0,0 0 0,0 0 0,0 0 0,0 0 0,0 0 0,0 0 0,0 0 0,0 1 0,0-1 0,0 0 0,0 0 0,0 0 0,0 0 0,0 0 0,0 0 0,0 0 0,0 0 0,0 0 0,0 0 0,0 0 0,-22 3-2,20-3 1,-26 0-12,-243-14-13,185 8-19,-191-16 4,-53-8 14,179 15-65,-271-30 4,-32-7 49,264 31-67,-810-77-45,796 81 38,-816-46-38,817 55 78,-782-15-25,796 22 52,-704 15-18,732-8 25,-194 15 4,38 5 25,206-15-10,-129 20 0,28 1 14,145-21 0,51-8 4,-33 5-3,-69 22 1,108-26-2,10-1 0,0-3 6,0 2-1,1-1 1,0 0-1,-1 1 1,1-1-1,0 0 1,0 1-1,0-1 1,-1 0-1,1 0 1,1 0-1,-1 0 1,0 0-1,0 0 1,0 0-1,3 1 1,46 22-4,-46-23 2,0 1 1,0-1-1,0 0 1,0 0-1,1-1 1,-1 1-1,6-1 1,-10 0 1,152 10-8,52-13 4,-95-3-9,233-19-1,57-7 9,-218 18-7,310-27 4,26 0 4,-298 25-9,364-20-1,26 7 9,-363 20-7,951-22 1,-968 28 6,327 3 4,81 8 1,-63 7 0,-154 2 1,-272-8 6,172 14-1,-43 1-2,-185-14 10,89 13-1,-39-6-4,-106-12 26,-34-4-31,26 5 20,-19-1-12,-8-5-12,-1 0 0,0 1 1,0-1-1,0 0 0,0 0 1,0 0-1,0 0 0,0 0 0,0 1 1,0-1-1,0 0 0,0 0 1,0 0-1,0 0 0,0 0 1,0 1-1,0-1 0,0 0 0,0 0 1,0 0-1,0 0 0,0 0 1,0 1-1,0-1 0,-1 0 0,1 0 1,0 0-1,0 0 0,0 0 1,0 0-1,0 0 0,0 1 1,0-1-1,0 0 0,-1 0 0,1 0 1,0 0-1,0 0 0,0 0 1,0 0-1,0 0 0,0 0 0,-1 0 1,1 0-1,0 0 0,0 0 1,0 0-1,0 0 0,-1 0 1,-18 2 40,-78-4 4,-82-6-34,-335-33-5,494 39-7,-111-8-5,-245-17-1,-44 1-5,241 17-40,-770-29-25,754 32-22,-764-9-34,775 15 34,-696 12-33,718-7 40,-205 10 4,40 1 59,213-7-31,-133 20 0,33 7 38,144-21-24,-152 60-17,220-74 60,1-1 1,-1 1-1,0 0 1,1-1-1,-1 1 1,0 0-1,1 0 0,-1 0 1,1 0-1,0 1 1,-1-1-1,-1 3 1,0-2-1,1 1 1,0 0 0,0 0 0,0 0 0,0 0 0,1 0 0,-1 1 0,1-1 0,-1 0 0,1 1 0,0-1-1,1 1 1,-1-1 0,1 1 0,-1-1 0,1 1 0,0-1 0,0 1 0,1-1 0,0 7 0,0-9 1,-1 0 0,0-1 1,0 1-1,1 0 0,-1-1 0,1 1 1,-1 0-1,0-1 0,1 1 1,-1 0-1,1-1 0,0 1 1,-1-1-1,1 1 0,-1-1 1,1 1-1,0-1 0,0 1 0,-1-1 1,1 0-1,0 1 0,-1-1 1,1 0-1,0 0 0,0 1 1,1-1-1,45 16-6,0-2 0,78 13 0,-50-19-12,169 8 4,52-6 7,-156-8-18,256 2-1,41 2 15,-251-3-20,797 18-11,-781-17-2,812 16-11,-819-15 23,265 8-1,-24 1 24,-275-8-10,205 7 0,-35 1 12,-215-9-11,131 5 4,-41-1 10,-142-6-7,126 4 1,-180-7 9,-16-2-1,-54-12 2,-75-4 1,-90-2 0,-94-4 0,-93-11 0,-90-12 0,-76-12 0,-581-60-2,941 98-3,-868-72 2,872 77-2,-312-16 4,-82 3 1,51 10 0,56 8 0,69 4 0,71 6 1,84 5 4,100 5-2,125-4 4,31-3-5,-11 1 1,-50 12 1,76-13-1,12 0 1,11 4-3,1-1 1,0-1 0,0 0 0,31 1 0,-21-2 2,32 1 23,142 3-1,48-7-8,-125-2 43,249-7 4,43-1-45,-231 5 15,329-3 4,39 4-29,-325 5 5,906 26 13,-912-17 0,873 63 17,-890-55-11,272 32-1,-38 4-18,-285-33 26,185 27 4,-40-6-26,-201-27 29,98 18 4,-42-4-31,-112-17 33,-27-6-28,31 16 1,-46-21-27,0-1 1,0 1-1,1-1 0,-1 1 1,0 0-1,0-1 1,0 1-1,0 0 0,0 0 1,0 0-1,0 0 0,-1 0 1,1 0-1,0 0 1,0 0-1,-1 0 0,1 0 1,-1 0-1,1 1 0,-1-1 1,1 0-1,-1 0 1,0 1-1,1-1 0,-1 0 1,0 0-1,0 1 0,0-1 1,0 0-1,0 1 1,-1 1-1,-1 0 0,0 1 1,0-1-1,0 0 0,-1 0 1,0 0-1,1-1 1,-1 1-1,0-1 0,0 1 1,-1-1-1,1 0 0,0 0 1,-1 0-1,-7 2 1,-50 17-3,52-18 1,3-1-3,-1 0 0,1-1 0,0 0 0,-11 1 0,17-2 4,-129 11-20,-51-14-1684,-4-3-6796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0:4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123 517 2160,'-42'-36'185,"32"25"76,0 1 0,1-1 0,0-1 0,-13-24 1,18 27 44,0 1 1,1-1 0,0 0-1,1-1 1,0 1-1,-1-14 1,3 23-262,0-1 0,1 0-1,-1 1 1,0-1 0,0 1-1,0-1 1,1 1 0,-1-1-1,0 1 1,1-1 0,-1 1-1,1-1 1,-1 1 0,0-1-1,1 1 1,-1 0 0,1-1 0,-1 1-1,1 0 1,-1-1 0,1 1-1,0 0 1,-1 0 0,1-1-1,-1 1 1,1 0 0,1-1 81,3 0-43,-1-1-1,0 1 0,1 0 1,-1 0-1,1 0 0,0 1 1,-1 0-1,1-1 0,-1 2 1,8 0-1,49 12 473,-35-6-302,40 5 143,64 3-24,-109-13-245,53 4 152,84-2 0,93-7-55,-191 1-97,284 2 45,-262 2-71,390 2 43,-367-4-57,463-1 37,-442 1-24,215 0 0,24 0-60,-215 1 61,618 12 43,-608-7-56,691 32 39,-673-31-46,735 33 36,-726-31-43,773 34 30,-764-34-24,793 39 30,-792-38-36,767 34 30,-779-35-24,696 41 30,-711-39-35,649 48 33,-662-47-40,580 46 32,-600-48-33,514 29 23,-530-33-36,158 9-1,-25-1-30,-163-9 37,355 19 108,-442-24-162,293 9 164,-272-8-131,106-2 126,-131 1-161,0 0 0,1 0 0,-1 0 0,1 0 0,-1 0 1,1 0-1,-1 0 0,1 0 0,-1 0 0,1 0 1,-1 0-1,0 0 0,1 0 0,-1 0 0,1 0 0,-1-1 1,1 1-1,-1 0 0,0 0 0,1-1 0,-1 1 1,1 0-1,-1 0 0,0-1 0,1 1 0,-1 0 0,0-1 1,0 1-1,1-1 0,-1 1 0,0 0 0,0-1 1,1 1-1,-1-1 0,0 1 0,0 0 0,0-1 0,0 1 1,0-1-1,0 1 0,0-1 0,0 1 0,0-1 1,0 1-1,0-1 0,0 1 0,0-1 0,0 1 0,0 0 1,0-1-1,0 1 0,-1-1 0,1 0 0,-1-2-28,1 3 26,0 0 0,0-1 0,0 1 1,-1 0-1,1-1 0,0 1 0,0 0 0,0 0 1,-1-1-1,1 1 0,0 0 0,0-1 0,-1 1 1,1 0-1,0 0 0,-1 0 0,1-1 0,0 1 1,-1 0-1,1 0 0,0 0 0,-1 0 0,1 0 1,0-1-1,-1 1 0,1 0 0,0 0 0,-1 0 0,1 0 1,-1 0-1,-36-10 44,-55-10 0,84 18-41,-38-5 50,-267-33 20,232 33-54,-157-11 4,-99-2-19,-440-22-8,615 34-4,-711-29-9,688 31-17,-794-26-15,776 25-18,-837-33-38,829 31-43,-875-39-70,863 38 16,-900-40-84,900 40 64,-842-43-86,860 40 101,-786-58-64,799 56 129,-724-41-43,743 48 110,-652-30-25,673 31 53,-197-11 4,25 1 27,203 11-11,-423-18-4,447 20 10,-333-9-1,359 10 7,-250-19-33,295 19 44,65-1 3,182-12 8,-156 12 5,142-12-1,49-3-5,-133 12 20,235-12 4,37 2-16,-222 12 31,294-8-1,24 2-28,-285 8 23,882 3 23,-867 2-17,881 26 18,-881-20-18,889 36 17,-887-33-24,893 58 16,-894-52-16,856 76 16,-868-73-15,818 80 22,-829-82-22,768 58 23,-783-63-17,678 48 19,-701-49-11,217 13 4,-25 0-38,-224-16 27,161 14 4,-27-2-32,-171-13 28,102 9 4,-31-3-25,-113-10 53,91 6 36,-139-9-107,-1-1 1,1 0 0,0 1 0,0-1 0,0 0 0,-1 0 0,1 0 0,0-1-1,0 1 1,0 0 0,-1-1 0,1 1 0,0-1 0,0 1 0,-1-1-1,1 0 1,0 0 0,-1 0 0,1 0 0,-1 0 0,1 0 0,-1 0 0,0 0-1,2-2 1,-3 3-8,0-1 0,0 1 0,1 0 0,-1 0 0,0 0 0,0 0 0,0 0 0,0-1 0,0 1 0,0 0-1,0 0 1,0 0 0,0 0 0,0 0 0,0-1 0,0 1 0,0 0 0,0 0 0,0 0 0,0 0 0,0 0 0,0-1 0,0 1 0,0 0 0,0 0-1,0 0 1,0 0 0,0-1 0,0 1 0,0 0 0,0 0 0,0 0 0,0 0 0,-1 0 0,1 0 0,0-1 0,0 1 0,0 0 0,0 0 0,0 0-1,0 0 1,-1 0 0,1 0 0,0 0 0,0 0 0,0 0 0,0 0 0,-1-1 0,-6-6 19,-1 0-1,0 1 1,-1 0 0,0 0 0,-16-8 0,20 11-14,-23-8 60,-182-46 17,155 47-64,-290-33 5,257 35-18,-162-11-1,-92 1-4,-55 6-2,-48 5 0,-474 6-2,739 2-4,-751 8-9,741-7-17,-769 4-13,765-6-15,-783 8-31,784-6-1,-755 0-36,766-3 15,-684-9-47,707 8 40,-202-4 0,27-1 69,212 4-81,-419-21-41,448 19 73,-361-20-124,197 6-43,305 13 167,37 0 77,-37 2-43,111-10-1,38-3 38,-97 9-50,202-17 4,41-4 46,-187 17-44,276-19-1,39 1 42,-272 20-53,849-24-26,-829 31 45,908 5-26,-897 3 32,940 56-20,-938-44 40,904 81-14,-913-78 28,873 76-8,-890-77 28,275 27-1,48 10 6,-63 8 1,-121-5-3,-223-35-9,136 35 4,-14 7 7,-185-49-90,-21-5-307,0-3 0,62 9 1,-33-9-6023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0:42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1046 0 2872,'0'0'1824,"0"4"-1457,-8 65 278,5-57-578,1-1 1,-2 0-1,1 0 0,-2 0 1,-6 14-1,8-20-46,2-2 3,-1 0 0,1 1-1,-1-1 1,0 0 0,0 0 0,-1 0 0,1-1-1,0 1 1,-1 0 0,-4 3 0,-5 4 14,3-1-15,-39 31 100,46-39-117,-120 96 139,96-74-50,-96 114 42,39-37 57,-3-8-70,-93 132 206,126-144-284,31-47 74,-96 146 161,105-160-240,-5 6 33,1 1 1,1 1-1,-15 35 1,30-62-74,1 0-1,0 0 1,0 1 0,0-1 0,0 0 0,-1 1 0,1-1-1,0 0 1,0 0 0,0 1 0,0-1 0,0 0 0,0 1 0,0-1-1,-1 0 1,1 0 0,0 1 0,0-1 0,0 0 0,0 1-1,0-1 1,1 0 0,-1 1 0,0-1 0,0 0 0,0 0-1,0 1 1,0-1 0,0 0 0,0 1 0,1-1 0,-1 0 0,0 0-1,0 1 1,0-1 0,0 0 0,1 0 0,-1 0 0,0 1-1,0-1 1,1 0 0,-1 0 0,0 0 0,1 0 0,-1 1-1,0-1 1,0 0 0,1 0 0,-1 0 0,0 0 0,1 0 0,-1 0-1,0 0 1,1 0 0,-1 0 0,0 0 0,1 0 0,14-5-715,-14 4 447,19-7-4613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0:4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6904,'42'124'-48,"-38"-111"1,1 0 1,13 25 0,-6-15 25,29 57 5,69 79 20,-87-128 17,99 132 26,-98-131 34,176 191 315,-112-150-201,38 41-5,-104-90-75,-20-22-133,61 81 289,-55-72-386,-1 0 0,-1 0 0,1 1 0,-2 0 0,0 0 0,7 26 0,-8-14-4558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0:4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10400,'8'-5'3,"0"1"1,0 0 0,0 1-1,1 0 1,0 0 0,-1 1-1,19-3 1,59-11 7,-40 11 29,253-1 13,-226 9-25,130 14 4,63 14-25,257 21-1253,-269-33-4980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0:50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2378 1 4936,'0'0'2718,"-3"0"-2443,2 0-264,0 0-1,0 0 1,0 0 0,0 0-1,0 0 1,1 0 0,-1 0-1,0 1 1,0-1 0,0 0 0,0 0-1,1 1 1,-1-1 0,0 1-1,0-1 1,0 1 0,-11 22 154,9-16-89,-48 102 130,34-79-92,-102 141 40,90-132-60,-129 201 31,122-184-57,-159 241 31,152-233-38,-195 267 27,190-264-40,-175 263 23,180-265-31,-172 245 17,175-252-10,-160 252 105,57-85-24,114-183 33,-132 188 270,140-199-322,-10 14 21,-48 54 0,-16 7 29,94-104-153,0-1 1,0 0 0,0 0 0,0 1 0,0-1-1,0 0 1,-1 0 0,1 0 0,0 0-1,-1-1 1,-1 2 0,0 0-51,1-1 1,-1 0-1,1 0 1,-1 0-1,0 0 1,1-1-1,-1 1 1,0 0-1,0-1 1,1 0-1,-1 0 1,0 0-1,0 0 1,0 0-1,1-1 1,-1 1-1,0-1 1,1 1-1,-1-1 1,0 0-1,1 0 1,-1 0-1,1-1 0,-1 1 1,1-1-1,0 1 1,-4-4-1,-32-24-6562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0:51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39 8248,'-22'0'-250,"20"0"84,3 3-1,11 18 142,-10-17 26,0-1 0,0 1-1,0 0 1,-1-1-1,1 1 1,0 7 0,2 2 18,4 18 119,-1 1 1,5 43 0,-12-60-24,-1 1 0,0 0 0,-1 0 0,0-1 0,-1 1 0,-1-1 0,-7 17 0,7-23-72,0 0 1,0 0 0,-1-1-1,-1 0 1,0 0 0,0 0-1,-8 8 1,6-8-15,-4 7 43,-1-1-1,-1-1 1,-21 17-1,-14 12 97,-107 113 218,108-100-227,39-46-77,4-4-6,-1 1-1,1 0 0,0 0 0,0 0 1,1 0-1,-5 11 0,8-15 211,0-3-264,0 1 0,0 0 0,0-1 1,0 1-1,1 0 0,-1-1 0,0 1 0,0-1 1,1 1-1,-1-1 0,0 0 0,1 1 1,-1-1-1,0 0 0,1 1 0,-1-1 1,1 0-1,-1 0 0,1 0 0,-1 1 0,1-1 1,0 0-1,0 0 0,-1 0 0,1 0 1,0-1-1,-5-25 208,4-13-132,3 21 142,8-10-76,20-44 1,-16 52 42,83-90 78,87-71 326,-135 129-502,-12 12 79,1 1-1,80-63 1,-90 83-72,1 2 0,34-17 0,-52 30-100,-6 3 1,0 0 0,0 1-1,0-1 1,0 1 0,9-1 0,30-4 115,57 1 0,-84 4-120,25 4 87,-13 4-30,-1 1 1,0 2-1,-1 1 1,0 1-1,46 28 1,-63-33-53,0 0 0,-1 1 0,0-1 0,-1 2 0,14 15 0,-12-12-7,8 7 34,86 102 71,23 78 6,-115-178-116,-7-14 0,0 1 0,-1 0 0,0 0 0,5 17 1,51 178 47,-45-132-33,-11-56-9,1 8 31,1 0 0,12 25 0,-18-46 123,1-3-156,0 0-1,0 0 0,-1 0 0,1 0 0,0 0 0,-1 0 0,1 0 1,-1 0-1,1 0 0,-1 0 0,0 0 0,1 0 0,-1 0 0,0 0 1,0-1-1,0 1 0,0 0 0,0 0 0,0 0 0,0 0 0,0 0 0,0-1 1,-1 1-1,1-1 0,-3-25 59,2 22-52,-1 0 0,0 0-1,1 0 1,-2 1 0,1-1-1,0 0 1,-1 1 0,0 0 0,0-1-1,-7-6 1,6 6-1,2 2-2,-1 0-1,1 0 1,-1 0 0,0 0-1,0 1 1,0-1 0,0 1-1,0 0 1,0 0 0,-4-2-1,-8-5 8,-44-26-2076,-5-2-8303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11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9328,'0'0'89,"-1"4"-10,-50 227 754,44-192-736,-3 66 1,8-81-86,-7 222 164,10-183-52,14 107 0,1-119-96,-16-49-24,0-1 0,1 0 0,-1 0 0,1 0 0,-1 0 0,1 0 0,-1 0 0,1 0 0,0 0 1,-1 0-1,1 0 0,0 0 0,0 0 0,1 1 0,4 3-107,0 0 0,1-1 1,0 1-1,0-2 0,0 1 0,0-1 1,0 0-1,1 0 0,-1-1 0,1 1 0,8 0 1,43 8-6458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11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9952,'-6'1'4,"0"0"0,-1 0 0,1 1 1,0 0-1,0 0 0,0 0 0,0 1 0,1 0 1,-1 0-1,1 1 0,-9 7 0,2-3 3,7-4 1,0 0-1,1 0 1,-1 0 0,1 1 0,0-1 0,0 1 0,-3 6 0,-56 87 93,55-75 87,2 14-55,-3 60 1,9-94-108,0 1-1,0-1 1,1 0 0,-1 1 0,1-1 0,1 6 0,9 25 103,29 60 1,-39-91-108,0-1 1,1 0-1,-1 0 1,1 0-1,-1 1 1,1-2-1,3 5 1,17 13 60,1-2 0,29 19 0,-31-28 84,-7-6-122,0 0 0,0-1 0,0-1 0,25-2 0,-38 2-37,0 0 0,0 0 0,0-1 0,0 1 0,0 0 0,0 0 0,0-1 0,0 1 0,-1-1 0,1 1 0,0-1 0,0 1 0,0-1 0,-1 0 0,2-1 0,10-9 28,-1-2 0,-1 1 0,0-2 0,13-23 0,-12 12 71,24-113 43,-32 110-36,-12-101 44,8 124-136,0-1 0,0 1 0,0-1 0,0 1 0,-1 0 0,0-1 0,0 1 0,-4-7 0,-2-2 7,2 0-10,4 9 0,-1 0 1,0-1-1,0 1 1,0 0-1,-7-8 1,-23-26 119,32 39-134,1 0 0,0 0 0,-1-1 0,1 1 0,-1 0 0,1 0 0,0 0 0,-1 0 0,1 0 0,-1 0 0,1 0 0,-1 0 0,1 0 0,0 0 0,-1 0 1,1 0-1,-1 0 0,1 0 0,0 0 0,-1 0 0,1 0 0,-1 1 0,1-1 0,0 0 0,-1 0 0,1 0 0,0 1 0,-1-1 0,1 0 0,0 1 0,-1-1 0,1 0 1,0 1-1,0-1 0,-1 0 0,1 1 0,0 0 0,-1-1 3,0 1-2,0 1 0,1-1 0,-1 1 0,0 0 0,0-1 1,1 1-1,-1 0 0,1-1 0,0 1 0,-1 0 1,1-1-1,0 1 0,0 0 0,0 0 0,0 0 0,0-1 1,0 1-1,1 0 0,-1-1 0,1 1 0,-1 0 0,1 0 1,-1-1-1,1 1 0,0-1 0,1 3 0,20 25-1614,4 1-6498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1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10488,'-5'7'3,"1"1"1,0-1 0,0 1 0,1 0-1,0 0 1,1 0 0,-1 0 0,1 0-1,-1 13 1,1-9 1,-9 45 84,-6 64 0,16-109-44,-3 207 498,12-128-327,2 35 145,-4-72-154,-6-54-202,0 0 1,0 1 0,0-1-1,0 0 1,0 0-1,1 1 1,-1-1 0,0 0-1,0 0 1,1 0 0,-1 1-1,0-1 1,0 0 0,1 0-1,-1 0 1,0 0 0,0 0-1,1 1 1,-1-1-1,0 0 1,1 0 0,-1 0-1,0 0 1,0 0 0,1 0-1,-1 0 1,0 0 0,1 0-1,-1 0 1,0 0-1,1 0 1,-1 0 0,0 0-1,1-1 1,10-2 27,-10 3-23,6-2 9,-3 0-4,0 0 1,0 0-1,0 0 1,0 0 0,0 0-1,5-5 1,125-102 190,-125 101-187,0 1 0,0 0 0,1 0 0,0 1 0,18-9 0,-20 15 21,3 3-27,0 2 1,-1-1 0,17 11-1,-13-4 21,-11-7-28,3 2-1,0 0 0,0 0 0,-1 1 0,0 0 0,-1 0-1,1 1 1,-1-1 0,-1 1 0,1 0 0,-1 0 0,2 9 0,21 141 55,-17-128-1605,-1-4-6195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4:46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21 456 11496,'-20'120'118,"20"-118"-110,0 1-1,0-1 1,0 1-1,1-1 1,-1 0-1,1 1 0,0-1 1,0 1-1,0-1 1,0 0-1,0 0 1,0 1-1,1-1 1,-1 0-1,1 0 1,-1 0-1,1-1 0,0 1 1,-1 0-1,1-1 1,3 3-1,-3-3 1,8 4 47,-1-4-40,0-1 1,0 0-1,0 0 1,0 0-1,0-1 0,-1-1 1,1 0-1,10-3 1,3-1 10,34-17 1,-36 11 20,83-78 29,-84 67 25,-17 21-90,14-19 37,-1 0-1,-1-2 1,-2 1-1,0-1 0,9-27 1,-20 49-41,14-40 170,19-74-1,-29 90-23,-2-2 0,-1 1 0,-1-31 0,-1 56-144,0 0 1,0 1 0,0-1-1,-1 0 1,1 1-1,0-1 1,-1 1-1,1-1 1,0 0 0,-1 1-1,1-1 1,-1 1-1,1-1 1,-1 1-1,1-1 1,-1 1 0,0-1-1,1 1 1,-1 0-1,1-1 1,-1 1-1,0 0 1,1-1 0,-1 1-1,0 0 1,1 0-1,-1 0 1,0 0-1,0 0 1,1 0 0,-1 0-1,-1 0 1,-15 1 21,8 3 89,0 3-87,1 0 0,1 1 1,-1 0-1,-10 17 0,10-7 81,-17 98 28,23-88-107,14 116 13,-4-116-41,20 35-1,-21-49-5,2 0-1,15 21 1,-13-23-2,0-1 1,0 0 0,1-1 0,1 0-1,22 13 1,-31-20-1,0-1 0,1 1-1,-1-1 1,0 0 0,1 0-1,-1 0 1,1-1 0,5 2 0,3 0-1,27 4 1,-7-11 1,-4-7 0,-17 4 0,-2 0 0,1-1 1,9-9-1,-18 15 1,0 0 1,0 0-1,0 0 0,0 0 0,0 0 1,-1-1-1,1 1 0,-1 0 1,1-1-1,-1 1 0,0-1 1,2-4-1,1-4 2,-1 4 1,13-42 35,-11 37-23,-1 0 40,0 1 0,0-1 0,3-24 0,-1 84 126,-6 1-164,-2-11-12,3 2-4,-1-34-102,0 0 1,1 0-1,0 0 1,0 0 0,0 0-1,1 0 1,0 0 0,0-1-1,0 1 1,1-1 0,0 1-1,0-1 1,0 0-1,0 0 1,1 0 0,0-1-1,0 0 1,5 5 0,10 6-8821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23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222 557 6368,'0'-1'56,"0"-5"4,2 19-25,1 1 1,0-1-1,1-1 1,0 1 0,1 0-1,1-1 1,7 13-1,-10-21-31,0 2 10,0-1 0,1 1 0,-1-1 0,1 0 0,1 0 0,-1-1 0,1 1 0,0-1 0,6 4 0,-4-2 0,-3-3 3,1 0 0,0 0 0,0 0 0,0-1 0,0 0 0,0 0-1,1 0 1,-1 0 0,11 1 0,-6-1 1,-4 0 9,1-1-1,0 0 1,-1 0 0,1 0 0,0-1-1,0 0 1,9-1 0,-14 1-17,0 0 8,0-1-1,-1 1 1,1 0 0,0-1-1,0 1 1,-1-1 0,1 1-1,-1-1 1,1 0 0,0 0-1,-1 0 1,1 0-1,-1 0 1,0 0 0,1 0-1,1-2 1,3-2 22,3-2-7,-6 5-7,0-1 0,0 0 0,0 1-1,0-1 1,0 0 0,-1-1 0,1 1-1,-1 0 1,3-5 0,3-7 44,0 0 0,-1 0 0,6-22 0,-11 19 51,-4-1-65,-2 0-1,-8-31 1,3 34 24,-9-3-27,-30-28 0,47 46-48,0 0 0,-1 0 0,1 0 0,0 0 0,-1 1 0,1-1 0,-1 0 0,1 1 0,-1-1 0,-2 0 0,-29-6 31,-54-5 0,60 14-28,-41 13 4,55-10-11,0 0-1,0 0 1,-23 14 0,23-9-2,0 1 1,0 0-1,1 1 1,1 0-1,0 0 1,1 1-1,-11 17 1,8-5-19,-24 90-6,35-95-14,4-2 26,0-1 1,1 1-1,8 22 0,-2-23-33,5 0 24,0-1-1,24 20 1,-21-25-31,107 30-25,-95-35 13,121 10-972,-78-12-3783</inkml:trace>
  <inkml:trace contextRef="#ctx0" brushRef="#br0" timeOffset="1">1114 1 6192,'14'19'0,"13"18"0,65 68 5,41 53 68,-131-156-64,0 1-1,0 0 0,0 0 0,-1 0 0,1 0 0,0 0 1,-1 0-1,2 5 0,-3-8-8,7 20 24,-1 1 1,5 29-1,-7-19-8,-2 44 0,-2-75-16,0 4 9,0 0-1,0 0 1,0 0 0,0 0-1,-1 0 1,0 0 0,0 0-1,0 0 1,-3 5 0,4-9-9,-11 32 43,-26 50 0,-38 33-13,70-108-20,0 0 0,0-1 0,-1 0 1,0 0-1,-12 9 0,-133 107 55,-41 10-37,192-132-28,-21 14 25,0-2-1,-25 12 1,-190 86 48,-54-2-850,-4-7-3183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1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10312,'7'1'56,"0"0"1,0 1-1,0 0 1,0 0 0,0 0-1,-1 1 1,1 0-1,-1 0 1,0 1-1,9 6 1,12 6 105,53 29-98,65 37-44,-116-64 1,3 5 0,47 44-1,-66-50 35,-11-12-48,0 1-1,0-1 1,-1 1 0,0 0-1,0 0 1,0-1 0,-1 1-1,1 0 1,-1 0 0,-1 0-1,1 0 1,-2 7 0,1-12-2,1 0 1,0 1 0,-1-1 0,1 0 0,-1 0 0,0 1-1,1-1 1,-1 0 0,0 0 0,1 0 0,-1 0-1,0 0 1,-1 1 0,-103 98 121,6-18 113,71-60-221,-40 39 131,50-44-116,-67 66 147,77-74-160,1-1 1,-1 2-1,1-1 1,1 1-1,0 0 1,0 0-1,-7 22 1,12-32-20,1 1 0,0-1 0,0 0 0,0 1 0,0-1 0,0 1 0,0-1 0,0 1 0,0-1 0,-1 0 0,2 1 0,-1-1 0,0 1 0,0-1 0,0 1 0,0-1 0,0 1 0,0-1 0,0 0 0,0 1 0,1-1 0,-1 1 0,0-1 0,0 0 0,1 1 0,-1-1 0,0 1 0,1-1 0,-1 1 0,10 9 11,0 0 0,1 0 1,0-1-1,0 0 0,17 9 1,3-2 27,217 86 22,-184-77-22,292 107 27,-288-111 0,-68-21-68,144 30 72,-117-27-451,0-2-1,0-2 1,28-3 0,70-7-7281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13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11928,'9'-1'58,"-8"2"-51,5 11 49,1 8 7,-1 0-1,5 37 1,-9-47-12,25 135 141,-9-59-42,-8-41-89,5 62 0,-2 76 39,-8-56 20,-5-120-116,-3 69 27,1-51 2,-10 107 29,7-110-27,2-12-225,-1-1 0,0 0-1,-1 0 1,1 0 0,-2-1 0,1 1 0,-13 12 0,-17 16-7650</inkml:trace>
  <inkml:trace contextRef="#ctx0" brushRef="#br0" timeOffset="1">0 746 11480,'45'-16'126,"88"-18"1,-96 28 60,178-22 55,-164 24-148,251-19 20,-237 18-100,289-29-1469,-168 15-5898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13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0 10672,'-2'2'7,"0"0"1,0-1 0,-1 0-1,1 1 1,-1-1 0,0 0 0,1 0-1,-1 0 1,0-1 0,1 1-1,-1-1 1,0 1 0,0-1-1,-5 0 1,-19 2 62,-18 5 22,-23 8-73,-8 7-19,50-13 0,-26 13 0,43-17 0,0 0 0,0 0 0,1 1 0,0 0 0,0 1 0,0 0 1,1 0-1,0 0 0,0 1 0,-7 12 0,13-19 0,1 0 1,-1 0-1,0 0 0,1 0 1,-1 0-1,1 0 0,0 0 1,-1 0-1,1 0 1,0 0-1,0 0 0,-1 0 1,1 0-1,0 0 0,0 0 1,0 0-1,0 0 0,1 2 1,1 17 1,2-1 0,0 1 0,2-1 0,10 26 0,-1-19 13,4 1-2,1-2 0,1 0-1,1-2 1,30 25 0,67 53 43,-113-97-42,1 1-1,-1 1 1,0-1-1,0 1 1,10 13 0,-5-5-3,17 25 15,-21-24 54,-5-7-64,0 0 0,-1 0 0,0 1 0,-1-1 0,0 0 0,-1 15 0,-5-9 64,-4-2-53,-1-1 1,0 0 0,-22 17-1,15-18 48,-14 1-20,0-1 1,0-2-1,0-2 1,-50 5-1,17-11-28,61 0-20,-1 0 1,1 0-1,0 0 1,-1 0-1,1-1 1,0 0-1,0 0 1,-1 0-1,1 0 1,-7-4-1,0 0 4,-19-14 7,30 19-17,-1 0 1,1 0 0,0-1 0,-1 1-1,1 0 1,-1-1 0,1 1-1,0 0 1,-1-1 0,1 1 0,0-1-1,-1 1 1,1-1 0,0 1-1,0 0 1,0-1 0,-1 1 0,1-1-1,0 1 1,0-1 0,0 1 0,0-1-1,0 0 1,-1-11-201,1 0 0,0 0 0,1 0 1,0 0-1,1 0 0,3-12 0,8-36-7034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1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11480,'18'5'77,"35"7"1,14 3 112,156 50 917,-196-58-1042,52 10 315,184 29 836,-255-45-1083,1 0 1,-1 0-1,13-1 0,-11-1-89,-8 1-31,-1 0 0,1 0 0,-1-1 0,1 1 0,-1 0 0,1-1 0,-1 1 0,0-1 0,1 0 1,-1 1-1,0-1 0,1 0 0,-1 0 0,0 0 0,0 0 0,0 0 0,2-2 0,3-2 19,30-26-1859,1-3-7439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14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8 4400,'0'0'105,"-2"-1"-13,-5-1-29,0 1 1,0-1-1,1 1 0,-1 1 0,0-1 1,0 1-1,0 0 0,0 1 0,0 0 0,0 0 1,1 0-1,-1 1 0,0 0 0,1 0 1,-1 0-1,1 1 0,0 0 0,-10 6 0,-30 22 388,-47 41 20,72-51-151,-90 114 117,90-101-170,-57 146 109,76-176-336,1 0 0,0 0 0,0 1 1,0-1-1,0 0 0,0 6 0,0 26 91,2-1-1,8 60 1,-8-90-90,0-1 1,1 1-1,-1 0 0,1-1 1,2 6-1,87 159 304,-67-135-130,47 39 4,5-14-137,-74-57-60,1 0 0,0 0-1,0 0 1,1 0 0,-1-1-1,0 0 1,1 1-1,3 0 1,29 7-265,1-1-1,0-2 1,53 2 0,25-3-5817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14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14 142 3144,'0'2'384,"-1"4"-4,-1-3-16,-6 0-21,6-2 418,9-15-264,0 5-349,0 0 1,0 0-1,1 0 0,0 1 0,0 1 0,1-1 1,0 1-1,12-6 0,-3 2 69,1 1-1,0 1 1,24-7-1,4 4 546,-30 8-645,-15 4-74,-1-1 0,0 1 1,1 0-1,-1-1 0,1 1 0,-1 0 1,0 0-1,1 0 0,-1 0 0,1 0 1,-1 0-1,1 1 0,-1-1 1,0 0-1,1 1 0,-1-1 0,0 1 1,1-1-1,-1 1 0,0 0 0,1-1 1,1 3-1,-2-2-21,0 0 1,-1 1-1,1-1 1,0 1-1,-1-1 1,1 1-1,0-1 0,-1 1 1,0 0-1,1-1 1,-1 1-1,0 0 0,0-1 1,0 1-1,0 0 1,0 1-1,-2 6 23,1 0 0,-1 0 0,-1 0-1,0-1 1,-7 15 0,4-8-16,1-6 6,1-1 0,-2 1 0,1-1 0,-12 14 0,-33 39 125,-79 76 0,122-132-154,0 1 1,-18 25 4,16-16-6,8-2-3,8-2-1,6-3 6,0 0 0,0-1 1,1 0-1,-1-1 0,18 4 0,-4-1 32,51 9-1,0-8 41,-22-5-458,0-2 0,57-6 1,-68-1-6462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15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0 10040,'0'3'12,"1"-1"1,0 0-1,0 0 1,0 1-1,0-1 1,0 0-1,0 0 1,1 0-1,-1 0 1,1 0-1,-1-1 1,1 1-1,0 0 1,0-1-1,3 3 1,11 10 75,55 59 61,-53-51-81,78 125 36,-77-110-17,56 182 65,-73-212-104,0 1 0,-1-1 0,0 1 0,1 10 0,1 112 192,-15 4-134,12-134-106,-1 5 33,1 0 0,-1 0 0,0 0-1,0 0 1,-1 0 0,0-1-1,0 1 1,-4 8 0,6-13-33,-15 31 100,-2-1-1,-23 35 1,11-30-42,-48 48 0,69-75-2,0-1 0,0 0 0,0 0 1,-13 7-1,-132 85 229,-44 8-1749,-6-5-6142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15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1 9864,'0'0'160,"-3"5"-27,-7 16-80,3-12 82,-89 44 81,55-26-181,1 1 0,-62 56 0,88-70-31,-41 48 15,37-40-14,-50 57 27,59-69-26,-1 0 0,0-1 0,-1 0 0,0-1 0,-15 10 0,25-18-5,0 0 0,1 0 0,-1 1 0,0-1 0,0 0 0,1 0 0,-1 0 0,0 0-1,1 0 1,-1 0 0,0 0 0,0 0 0,1 0 0,-1 0 0,0-1 0,0 1 0,1 0 0,-1 0 0,0-1-1,1 1 1,-1 0 0,0-1 0,1 1 0,-1-1 0,1 1 0,-1-1 0,1 1 0,-1-1 0,1 1-1,-1-1 1,1 1 0,-1-1 0,1 0 0,-1 0 0,1 0 1,-8-25-1269,1-4-5086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16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8880,'-1'0'0,"0"1"0,1 0 0,-1 0 0,1-1 0,-1 1 0,1 0 0,-1 0 0,1 0 0,-1 0 0,1 0 0,0-1 0,-1 1 0,1 0 0,0 0 0,0 1 0,0 9 0,1-1 0,1 0 0,0-1 0,0 1 1,6 14-1,-4-11 9,4 15 32,2 1-1,23 48 0,-22-55-17,3 4 112,76 95 76,-69-99 9,108 91 93,-33-34 187,-78-63-461,41 41 174,7 4-1286,-40-40-5327</inkml:trace>
  <inkml:trace contextRef="#ctx0" brushRef="#br0" timeOffset="1">1 371 11032,'0'0'0,"8"0"0,14 1 40,27 6 0,31 4 56,25 6 0,29 7-8,-3 6 0,-24 9-88,4-1-8136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1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10848,'0'0'145,"-2"5"-20,-8 15-45,7-8 194,9 80 114,12 132 497,-16-198-795,3 26 36,13 56 1,6-15-5,-18-81-67,1-7-245,-1 1 1,1-1-1,0-1 0,0 0 1,0 0-1,1 0 0,13 4 1,27 10-7751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2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433 119 6552,'-3'-6'177,"2"3"-207,-3-5 197,0 1-1,0-1 1,0 1-1,-1 0 1,0 1 0,-8-9-1,1 6 87,-1 1 0,0 1 0,0-1 0,-23-8 0,33 15-218,1 1-1,0-1 0,-1 0 0,1 1 0,-1 0 0,1-1 0,0 1 1,-1 0-1,1 0 0,-1 0 0,1 1 0,-5 0 0,-4 1 29,-30 6 26,24-1 105,-10 11-69,-42 39 0,50-35-30,0 7-52,2 2 0,-19 44 0,29-46 12,5-4-28,1 0-1,4 47 1,-3-71-24,0 0 0,0 1 0,0-1 0,1 0 0,-1 0 0,0 0 0,1 0 0,-1 0 0,1 0 0,-1 0 0,1 0 0,0 0 0,-1 0 0,1 0 0,1 1 0,7 8 8,1 0 1,1-1-1,0 0 0,0-1 1,17 10-1,-5-9 17,11-3-7,60 6-1,-68-14-5,-11 0-6,-2 0-5,1 0 1,-1 0 0,0-2 0,0 0-1,0 0 1,-1-1 0,21-11 0,-3-4 9,35-29 0,-50 31 7,4-15-3,17-41 0,-33 67-11,-1 1-1,0 0 1,0-1 0,0 0-1,-1 1 1,2-13-1,-1 0 1,6-46 32,-2 8 84,-3 61-95,1 1-25,0 0 1,0 0 0,-1 0 0,0 1 0,3 7 0,17 33 5,7 8-3,11 15-4,-32-54-3,0 0 0,1 0 0,1-1-1,0 0 1,1-1 0,26 24 0,-27-28-4,0-1 0,24 14 1,-30-20 1,0 1 0,0-1 1,1 0-1,-1 0 1,1 0-1,0-1 0,-1 0 1,1 0-1,0 0 1,10-1-1,-13 0 2,0-1 0,0 0 0,0 0 0,0 0-1,-1 0 1,1 0 0,0-1 0,-1 1 0,1-1 0,-1 0 0,0 0 0,1 0 0,-1 0-1,0 0 1,0 0 0,0 0 0,-1-1 0,3-3 0,-2 3-1,1 0 2,-1 0-1,0-1 0,0 1 1,0 0-1,0 0 1,-1-1-1,0 1 0,2-7 1,2-4-1,11-37 1,0-9 0,2-4 0,4 5 0,3 9 1,-25 49-1,6-8 2,0-1-1,14-16 1,-17 23-1,0 0 1,1 0-1,-1 1 0,1-1 1,-1 1-1,1-1 0,0 1 1,0 0-1,0 1 1,0-1-1,5 0 0,13 0 2,3 8 2,9 11-2,-27-12-2,0 0 1,0 0-1,8 8 0,-8-6 0,-1 1-1,0-1 0,6 11 1,-2 3-5,-1-1 0,-1 1-1,-1 1 1,7 30 0,-8-27 2,-1-7 0,11 33-36,7 3 11,30 80-246,-52-132 221,1-7-65,-1 1 105,1-1 0,-1 0 1,0 0-1,0-9 0,3-26 11,5-13 1,9-12 1,3 1 26,47-100 1,-60 146 42,-7 15-65,1 1-1,-1 0 1,0-1-1,0 1 1,1 0-1,0 0 1,-1 0-1,1 0 0,0 1 1,3-4-1,19-18 234,-22 21-87,-1 3-138,4 5 0,-2-3-5,3 1-8,0 0 0,-1-1 0,2 1 0,-1-1 0,0 0 0,0-1 0,1 0-1,11 3 1,-11-4-4,4 2 0,36 10-9,-37-8 13,-1 0 1,-7-4 39,6 5 855,-8-8-873,1 0-57,8-6 313,-8 7-271,-1 1-7,0 0 0,0 0 0,0 0 1,0 0-1,0 0 0,0 0 0,0-1 1,1 1-1,-1 0 0,0 0 0,0 0 1,0 0-1,0 0 0,0 0 0,0 0 1,0 0-1,0 0 0,1 0 0,-1 0 1,0 0-1,0 0 0,0 0 0,0 0 1,0 0-1,0 0 0,0 0 0,1 0 1,-1 0-1,0 0 0,0 0 0,0 0 1,0 0-1,0 0 0,0 0 0,0 0 1,1 0-1,-1 0 0,0 0 0,0 0 1,0 0-1,0 0 0,0 0 0,0 0 1,0 0-1,0 0 0,1 1 0,-1-1 1,0 0-1,0 0 0,0 0 0,0 0 1,0 0-1,0 0 0,0 0 0,0 0 1,0 1-1,0-1 0,0 0 0,9 8 11,-7-5-11,2 4 10,-1 0 0,1 1 0,-2 0-1,4 12 1,-3-9 0,0 0 1,9 18-1,0-5 2,7 10-9,23 30-3,-15-27 0,-18-27-2,-1 2 0,0-1 0,0 1 0,11 26 0,-17-33 2,-1 0-1,1 1 0,-1 0 1,0-1-1,-1 1 0,1-1 1,-1 1-1,0 0 0,-1-1 1,-1 12-1,-1 6-6,-1 2-2,-1-1 0,-1 0 1,-11 27-1,14-44-5,1-4 9,1 0 1,0 0 0,0 1-1,0-1 1,0 0-1,1 1 1,-1-1 0,1 0-1,0 1 1,1 4-1,19-17-37,12-17-1414,3-4-5804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1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9688,'-15'13'24,"11"-9"7,0 0-1,0 0 1,0 0 0,1 0-1,-6 8 1,-54 92 221,51-77-32,2 10-76,-12 75 1,23-83-17,3-5-69,2 0 0,17 45 0,-13-52 35,9 4-30,22 20 0,-27-34 17,0-3-58,-1-2 1,1 0-1,0 0 1,15-1-1,-11-5 51,-7-2-58,0 1 0,0-2 0,0 0 1,-1 0-1,13-12 0,-22 18-13,0 0 1,0 0-1,0 0 1,0 0-1,-1 0 1,1 0-1,0 0 0,-1 0 1,1 0-1,-1-1 1,1 1-1,-1 0 1,1-2-1,5-20 21,-1 0-1,2-36 1,-9 35 16,0 12-27,0-3-4,-2-1-1,0 1 1,0 0-1,-2 0 1,0 1-1,-13-25 1,-9-10 16,-2 2-19,-12-10-1410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17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8880,'-3'17'10,"0"0"0,-1-1 0,-9 24 0,-4 19 18,12-40-22,3-12 17,0 1-1,1-1 0,0 1 0,0 0 0,1 11 1,3 114 139,-2-122-103,-1 1-1,2-1 0,5 23 0,-2-14-24,-1-2-9,12 34 170,-11-39-116,1 0 0,10 17 0,-15-30-71,-1 1 0,0-1 1,0 0-1,1 1 0,-1-1 0,0 0 0,0 1 0,1-1 0,-1 0 0,0 1 0,1-1 0,-1 0 0,0 0 0,1 0 0,-1 1 0,1-1 0,-1 0 0,0 0 0,1 0 0,-1 0 1,1 0-1,-1 0 0,1 0 0,10 3 33,-1-1 1,1-1 0,0 0-1,0 0 1,14-2 0,10 1 69,27 1 44,65 10 1,-109-8-144,-12-3-2,0 1 0,0 1 0,0-1-1,0 1 1,0 0 0,10 5 0,7 5 26,36 23 0,-56-33-76,0 0 1,-1 0-1,1 1 0,0 0 1,-1-1-1,0 1 0,0 0 1,0 0-1,0 0 1,0 0-1,0 0 0,-1 1 1,0-1-1,1 1 0,-1-1 1,0 1-1,-1-1 0,1 1 1,-1-1-1,0 1 0,0 5 1,1-4-364,1 34-6083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1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11832,'4'2'89,"2"1"-72,1 0 0,0 0 0,-1-1 0,1 0 0,13 2 1,22 5 247,166 38 74,-151-34-39,116 28 0,34 10-200,-108-27 101,186 38 4,29 1-127,-182-39 102,551 71 64,-545-81-104,555 31 56,-560-40-55,484 5 59,-510-11-72,123-3 4,-35-4-81,-130 4 70,255-18 256,-296 18-355,-19 0-17,-17-2-6,11 6 3,-37-19-1890,-8-3-7558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1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8432,'2'0'89,"5"1"-74,0-2-1,0 1 1,-1-1 0,1 0-1,13-3 1,-9 1 46,0 0 0,22-1 0,120-5 188,-45 7 491,-24-1-192,15 7 816,-99-3-1344,1-1 0,0 0-1,-1 1 1,1 0 0,-1-1 0,1 1 0,-1-1 0,1 1-1,-1 0 1,0-1 0,1 1 0,-1 0 0,0-1 0,1 1-1,-1 0 1,0-1 0,0 1 0,0 0 0,0 0 0,0 1-1,1 0 25,0 2-10,0 1 0,-1 0-1,0 0 1,0 0 0,0 0 0,0-1-1,-1 1 1,1 0 0,-1 0 0,0 0 0,-3 5-1,1 0-8,1-5-10,0-1 0,0 0 0,0 0 0,0-1 0,0 1 0,-1 0 1,-5 5-1,-12 16 47,-23 30 46,38-49-96,1 1 0,0 0 0,0 0 0,1 0 0,0 0 0,-4 11 0,7-18-10,0 1-1,0-1 0,0 1 0,0-1 1,0 0-1,0 1 0,0-1 1,0 1-1,0-1 0,0 0 0,0 1 1,0-1-1,0 1 0,0-1 0,0 0 1,0 1-1,0-1 0,1 1 1,-1-1-1,0 0 0,0 1 0,0-1 1,1 0-1,-1 1 0,1-1 1,7 12 9,2-1 1,-1-1 0,23 19-1,-12-16 24,121 41 16,-23-21-11,12 5-27,-58-13-1,-21-5-8,-49-19 4,-1-1 1,0 1-1,1 0 0,-1-1 0,0 1 1,1 0-1,-1 0 0,0 0 1,0 0-1,0 0 0,2 2 1,-3-2-67,0-1 1,0 1-1,0-1 1,0 0 0,0 1-1,0-1 1,0 1 0,0-1-1,-1 1 1,1-1 0,0 1-1,0-1 1,0 0-1,-1 1 1,1-1 0,0 1-1,-1-1 1,1 0 0,0 1-1,-1-1 1,1 0 0,0 0-1,-1 1 1,1-1-1,0 0 1,-1 0 0,1 1-1,-1-1 1,-12 9-7796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1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0 11480,'0'0'121,"2"3"-16,3 7-91,0 1-1,-1-1 1,0 1 0,-1 0-1,0 0 1,1 12-1,-1-10 15,12 46 315,-7-27-185,6 44 0,1 139 536,-14-112-427,-1-91-234,-1 44 226,3 0 0,17 100-1,-15-137-1942,0-2-6842</inkml:trace>
  <inkml:trace contextRef="#ctx0" brushRef="#br0" timeOffset="1">0 497 11656,'149'6'140,"-146"-5"-136,157 7 158,-46-3 132,143 11 11,-203-13-137,193-5 75,-205-3-63,0-4-639,1-2 0,52-21 1,-11-3-7502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19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11120,'-1'9'132,"0"0"0,-1-1 0,0 1 0,0-1 1,-8 16-1,-1 8 211,5-16-288,3-8 21,1-1-1,0 1 1,0 0-1,-1 8 1,-27 204 599,20-120-526,8-78-93,-1 3-9,1 0 1,1 37 0,10 0 30,-9-62-76,0 0-1,1 1 0,-1-1 1,0 1-1,0-1 1,0 0-1,0 1 0,0-1 1,1 0-1,-1 1 1,0-1-1,0 0 0,0 1 1,1-1-1,-1 0 0,0 0 1,1 1-1,-1-1 1,0 0-1,0 0 0,1 1 1,-1-1-1,0 0 1,1 0-1,12 7-403,1-2 0,-1 1 0,24 5 0,18 4-7871</inkml:trace>
  <inkml:trace contextRef="#ctx0" brushRef="#br0" timeOffset="1">646 115 9592,'-11'0'0,"-15"4"0,11 1-1,0 1 1,0 0 0,-18 12 0,30-16-1,-7 3 1,1 2 0,0-1 0,0 2-1,0-1 1,1 1 0,0 0 0,0 1-1,-8 12 1,8-10 5,-3 9 42,0 14-5,-9 54 0,19-63 99,5 1-69,1-1 0,8 28 0,-13-53-63,0 1 1,1 0-1,-1 0 1,0-1-1,0 1 1,1 0-1,-1-1 1,0 1-1,1-1 1,-1 1-1,1 0 0,-1-1 1,1 1-1,-1-1 1,1 1-1,-1-1 1,1 1-1,0-1 1,-1 1-1,1-1 1,1 1-1,14 6 52,0 0 1,1-1-1,0-1 0,19 4 1,-9-8 199,15-7-76,55-15-1,-94 20-156,0 0 1,-1 0-1,1 0 0,-1 0 0,0 0 0,1 0 0,-1-1 1,3-1-1,12-10 40,-1-2 1,-1 1-1,0-2 1,13-17-1,-27 31-43,1 0-1,-1 0 0,0-1 1,0 1-1,0 0 0,0 0 1,1-5-1,4-16 68,-1-1-1,3-42 1,-11 46 89,1 13-120,0 1-36,0 0-1,0 0 1,-1 0 0,1 0-1,-1 0 1,0 1 0,-1-1-1,0 1 1,1 0 0,-2 0 0,1 0-1,0 1 1,-10-8 0,7 6 40,1 2-41,1 0 0,-1 0 0,0 0 0,0 1 0,0 0 0,0 0 0,0 1 0,-1-1 0,1 1 0,-11-1 0,13 2-7,0 1 0,0 0-1,0-1 1,0 2 0,0-1 0,0 0 0,0 1-1,0 0 1,-4 1 0,7-1-38,0 0 1,1-1-1,-1 1 0,0 0 1,1 0-1,-1 0 0,1 0 1,-1 0-1,1 0 0,-1 0 1,1 0-1,0 0 0,-1 0 1,1 0-1,0 0 0,0 1 1,0-1-1,0 0 1,0 0-1,0 0 0,0 0 1,0 0-1,0 0 0,0 0 1,1 0-1,-1 0 0,0 0 1,1 1-1,-1-1 0,2 1 1,-1 1-759,3 16-7307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19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11480,'-2'0'0,"0"0"1,1 0 0,-1 0 0,0 0 0,0 0 0,1 1-1,-1-1 1,0 1 0,1-1 0,-1 1 0,0-1-1,1 1 1,-1 0 0,1 0 0,-1 0 0,1 0 0,-1 0-1,1 0 1,0 0 0,0 0 0,-1 1 0,1-1 0,0 0-1,0 1 1,-1 2 0,-20 37 3,-16 77 13,30-88 25,2 1-1,-5 59 0,8-62-30,1-8 32,-1 39 0,3-34-29,-1-1-5,2 31 57,8 7 6,-9-61-70,0 0 0,0-1 0,0 1 0,0-1 0,0 1 1,1-1-1,-1 1 0,0-1 0,0 1 0,0-1 0,1 1 1,-1-1-1,0 0 0,0 1 0,1-1 0,-1 1 0,0-1 1,1 1-1,-1-1 0,1 0 0,-1 1 0,0-1 0,1 0 1,-1 0-1,1 1 0,-1-1 0,1 0 0,-1 0 0,1 0 0,-1 1 1,1-1-1,-1 0 0,1 0 0,-1 0 0,1 0 0,-1 0 1,1 0-1,0 0 0,-1 0 0,1 0 0,-1 0 0,1 0 1,-1-1-1,1 1 0,-1 0 0,1 0 0,-1 0 0,1-1 1,-1 1-1,0 0 0,1-1 0,20-18 15,-20 17-14,35-41 17,39-43-2,-58 69-4,10-5-5,35-19 0,-44 35 5,-6 5-10,0 1 0,1 0 0,-1 1 1,23 5-1,-20 2 24,-5 2-18,-1 0-1,1 0 1,-2 2-1,15 22 1,-17-14 37,-5-8-38,-1 1 1,0-1-1,-1 1 1,0-1-1,-1 0 1,-5 19-1,7-29-4,-1-1-1,1 1 1,-1-1-1,0 1 1,0-1-1,0 1 0,1-1 1,-1 1-1,-1-1 1,1 0-1,-1 2 1,0-1 1,-7 9 6,0-2 0,0 1 1,-1-1-1,0-1 0,0 0 1,-1 0-1,0-1 0,0-1 1,-19 8-1,21-10 2,-12 6 1,-1-1-1,-1-1 1,0-1-1,-23 4 1,-36-1-3,81-10-41,0 0 1,-1 0 0,1 0-1,0 0 1,0 0-1,0 0 1,-1-1 0,1 1-1,0 0 1,0-1 0,0 1-1,0-1 1,-1 1-1,1-1 1,0 0 0,0 1-1,0-1 1,0 0 0,1 0-1,-1 0 1,0 0 0,0 0-1,0 0 1,1 0-1,-1 0 1,0 0 0,1 0-1,-1 0 1,1 0 0,-1 0-1,1 0 1,0-1 0,0 1-1,-1 0 1,1 0-1,0-1 1,0 1 0,0 0-1,0 0 1,0-2 0,0 1-337,-1-24-7095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19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0 455 8608,'50'-18'110,"-49"19"-103,0-1-1,-1 0 0,1 0 1,0 1-1,0-1 0,0 0 1,-1 1-1,1-1 0,0 1 1,-1-1-1,1 1 1,0-1-1,-1 1 0,1-1 1,0 1-1,-1 0 0,1-1 1,-1 1-1,0 0 0,1-1 1,0 2-1,0 0 8,10 17 188,-1 1-1,-1 0 1,-1 1 0,9 34 0,5 8 251,-17-48-388,20 36 369,9 7 63,-26-51-163,3-2-221,1-1 0,0 0 0,15 2 0,-10-6 148,5-4-144,-1-2 0,31-11 0,-34 6 44,-12 6-114,1 0-22,0-1 0,-1 1-1,0-1 1,0-1 0,0 1 0,-1-1-1,0 0 1,0-1 0,-1 1-1,0-1 1,5-13 0,-7 16 1,6-15 43,-2 0 1,0 0-1,6-42 0,0-20 364,-8 118-229,-4 39-105,-5 66-7,-5 73 80,17 55-99,-7-269-73,0 0 0,0 0 1,0-1-1,0 1 0,1 0 0,-1 0 0,0 0 1,0 0-1,0-1 0,0 1 0,1 0 1,-1 0-1,0 0 0,0 0 0,0 0 0,1 0 1,-1 0-1,0 0 0,0 0 0,1 0 1,-1-1-1,0 1 0,0 0 0,0 0 0,1 0 1,-1 0-1,0 0 0,0 1 0,1-1 1,-1 0-1,0 0 0,0 0 0,0 0 0,1 0 1,-1 0-1,0 0 0,0 0 0,0 0 1,1 1-1,-1-1 0,0 0 0,0 0 0,0 0 1,0 0-1,1 1 0,-1-1 0,0 0 1,0 0-1,0 0 0,0 1 0,0-1 0,0 0 1,0 0-1,0 0 0,0 1 0,1-1 1,-1 0-1,0 0 0,0 1 0,12-30-1746,2-5-6994</inkml:trace>
  <inkml:trace contextRef="#ctx0" brushRef="#br0" timeOffset="1">724 1 12280,'3'10'26,"-1"1"1,-1-1 0,1 12 0,3 31 11,13 77 17,-1 70 139,-17-195-188,1 34 74,-15 270 177,2-211-178,0-1-1581,8-59-6324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20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10936,'26'-24'457,"-19"22"-41,12 2-170,-1 0 0,0 1 0,32 7 0,213 49 967,-251-53-1138,0 0-1,0 1 0,0 0 0,-1 1 1,0 0-1,0 1 0,-1 0 1,11 10-1,-3-4 35,-15-10-81,1 0-5,0 0 0,-1 1-1,1-1 1,-1 1-1,0 0 1,4 7-1,-6-11-19,-1 1 0,1 0 0,-1 0-1,1-1 1,-1 1 0,1 0 0,0-1 0,-1 1-1,1-1 1,0 1 0,0-1 0,-1 1 0,1-1 0,0 0-1,0 1 1,0-1 0,-1 0 0,1 1 0,0-1-1,0 0 1,0 0 0,0 0 0,1 0 0,21-10 28,-16 6-24,4-1-5,26-18 9,4-8 1,5-15-9,-37 35-6,-1 0 0,0 0 0,0-1 0,-1 0 1,-1 0-1,0-1 0,-1 1 0,0-1 1,-1-1-1,0 1 0,-1-1 0,-1 1 1,2-24-1,-4 36 1,0 0 1,0 1-1,0-1 0,0 1 1,0-1-1,0 0 0,0 1 1,0-1-1,0 1 0,-1-1 1,1 1-1,0-1 0,0 1 1,0-1-1,-1 1 0,1-1 1,0 1-1,-1-1 0,0 0 1,-5-6-10,-1 0 1,0 0 0,-1 0 0,-8-5 0,3 8-43,3 3 26,0-1 13,0 1 1,0 0-1,0 1 0,-1 1 1,1-1-1,0 1 0,-14 4 1,-100 30-67,121-34 75,-1 0 0,2 1 0,-1-1 0,0 0 0,0 1 0,0 0 0,-2 2 0,-23 17-14,2 3 0,-37 40 1,60-61 12,1 0 0,0 0 0,0 0 1,0 0-1,0 0 0,-2 6 1,-8 22-15,1 1 0,-8 37 1,19-68 16,-1 1 0,1-1 0,0 0 0,0 0 0,0 1 1,0-1-1,0 0 0,0 1 0,0-1 0,0 0 0,0 0 0,1 1 0,-1-1 0,0 0 1,1 0-1,-1 1 0,1 0 0,-1-2 3,4 9-10,1 1 1,-1-1-1,1 0 0,7 8 1,-2-5 1,1 0 1,18 15-1,-26-25-1,0 1 0,0-1-1,0 0 1,0 0 0,0 0-1,5 2 1,158 63-78,-127-58 22,188 9-36,-181-19-38,150-33-89,-192 33 186,-1 0 1,1 0-1,-1 0 1,1-1-1,-1 1 1,0-1-1,4-2 1,-7 4 41,17-11-164,30-23 0,-34 21 123,0 0 0,13-18 0,-24 28 1,0 0-1,1 0 0,-1 0 0,-1 0 0,1-1 1,2-4-1,53-157-338,-51 130 173,-2 11 109,0-2 29,-1 0 1,-1 0-1,-3-41 1,-1 45 10,-8-34-1,10 54 58,-1 1 0,1-1 0,0 1 0,-1 0 0,1-1 0,-1 1 0,0 0 0,1-1-1,-1 1 1,0 0 0,0 0 0,0 0 0,0 0 0,0 0 0,0 0 0,0 0 0,0 0 0,0 0-1,0 0 1,-1 1 0,1-1 0,0 0 0,-1 1 0,1-1 0,0 1 0,-3-1 0,4 2 2,-1-1 0,0 1-1,1 0 1,0-1 0,-1 1 0,1 0 0,-1 0 0,1 0 0,0-1 0,-1 1 0,1 0 0,0 0 0,0 0 0,0 0 0,0-1 0,0 1 0,0 0 0,0 0 0,0 1 0,0-1-1,1 20 54,0 1 1,2-1 0,1 1-1,6 22 1,-5-22-32,4 7 151,59 147 70,-53-140-91,37 134 50,-51-167-193,0 0 0,-1 0 0,1 0 0,-1 0 0,0 1 0,0-1 0,0 0 1,-1 5-1,0 12 22,-2-1 0,-7 27 1,2-20-18,-19 38 1,26-61-11,0 0-1,-1 0 1,1 0 0,-1 0-1,0 0 1,0-1 0,0 1-1,0 0 1,-1-1 0,1 0-1,-5 4 1,-19 17 18,-1-1 0,-30 19 0,-93 38 3,118-63-1543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40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6227 653 7176,'-11'-22'17,"6"12"10,0 1 0,-1-1 0,0 1 0,-7-8 0,-83-98 193,70 90 121,-123-111 130,112 109-191,-185-92 89,170 100-201,-233-54 56,223 62-137,-266-26 26,260 32-66,-298-4 17,292 10-23,-295 15 19,297-10-33,-267 44 7,276-35-20,-251 89 4,250-80-3,-263 105 16,262-102 9,-249 113 18,252-108-3,62-32-55,-161 94 59,-4 18-33,96-64 48,-282 182 30,284-184-23,-90 75 4,12 12-51,91-78 46,-201 233 33,207-230-26,-156 223 30,168-224-50,-158 253 25,155-241-31,-128 306 31,138-297-24,-95 313 29,104-311-42,-63 326 36,71-322 9,-30 357 46,37-350-12,5 378 55,5-375-41,54 370 63,-42-371-70,82 387 66,-94-457-154,0 0 1,12 28 0,74 188 111,23-5-99,-114-234-66,52 91 161,223 340 74,-261-410-145,33 38 0,-47-59-90,169 190 180,18-10-110,-187-180-70,26 24 88,30 22-1,-56-46-87,223 165 179,11-7-115,-135-98 76,-99-60-140,265 144 140,19-7-87,-284-137-53,117 52 127,471 166 46,-474-182-66,428 99 43,-441-115-36,385 64 42,-393-71-56,355 35 37,-361-42-49,336-1 37,-341-9-50,319-43 36,-323 33-30,290-81 41,-353 91-88,0 0-1,26-13 0,-41 17-32,174-83 98,0-15-61,-174 98-38,69-44 88,258-185 38,-315 221-105,-1-1-1,0 0 0,14-14 1,100-115 64,-19-13-54,-106 151-31,11-16 33,14-33 0,132-306 57,-130 280-42,83-301 22,-94 302-30,44-300 15,-51 298-22,26-318 14,-29 313-14,13-338 13,-17 334-20,-2-343 10,-2 343-14,-25-328 12,17 332-14,-57-319 7,51 319-14,-79-327 5,74 327-12,-33-122 1,-14-39-4,-18-1 2,-23-4-4,-24-2-1,-24-2 0,-57-18 1,25 64-4,159 175-3,-34-28 0,64 58 6,-270-225-8,-29 0-3,176 131-36,-176-152 1,-38-62-2103,7-4-8551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26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6816,'3'1'40,"22"2"38,-3 2 19,1-2-1,-1-1 0,1 0 1,-1-2-1,1-1 0,-1 0 1,42-9-1,-60 9-83,52-16 273,-50 14-229,0 0-1,0 0 0,0 0 1,-1 0-1,1-1 1,-1 0-1,0 0 0,8-9 1,-11 11 0,2-3 9,0-1-1,-1 1 1,0 0 0,0-1 0,0 0-1,2-8 1,-4 12 234,7 3-88,-6 3-192,0 1 0,-1-1 0,0 0 0,0 0 0,0 1-1,0-1 1,-1 0 0,1 1 0,-1 4 0,0 1-24,5 65 69,-3 74-6,-7-44-19,4-80-37,0-12 0,1-1 1,2 26-1,2 11 9,-2 2-9,-3 7-6,0-53 2,1-1 0,-1 1 0,0-1 0,0 1 0,0-1 0,-1 0 0,0 0-1,1 1 1,-5 5 0,5-10-1,1 1 0,-1-1 0,0 1 0,0-1 0,1 1 0,-1-1 0,0 1 0,0-1 0,0 0-1,0 1 1,0-1 0,0 0 0,0 0 0,1 0 0,-1 1 0,0-1 0,0 0 0,0 0 0,0-1 0,0 1-1,0 0 1,-1 0 0,-1-1-3,-2 1-17,-1-1 1,1 0-1,-1-1 0,1 1 0,0-1 1,-1 0-1,1-1 0,0 1 1,0-1-1,0 0 0,1 0 0,-7-5 1,8 5-25,0 0 0,0 0 1,0 0-1,0 0 0,1 0 0,-1-1 1,1 1-1,0-1 0,0 1 1,0-1-1,0 0 0,1 0 0,-1 0 1,1 0-1,0 0 0,1 0 0,-2-7 1,2 10-94,3 0 4,3 0 103,-1 1-1,0 0 1,1 0-1,-1 0 0,1 0 1,-1 1-1,0 0 0,6 1 1,47 16-75,-28-8 41,30 7-870,1 0-3664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40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303 144 8160,'-24'-44'564,"8"16"296,-14-34 0,26 53-634,2 10 276,3 19 423,0-5-1076,1 65 302,-6 84-18,2-126-59,-22 190 23,17-179-50,4-31-34,-51 225 62,49-225-65,-44 137 36,16-73-18,33-81-27,0 0 1,-1 0 0,1 0-1,-1 0 1,1 0 0,-1-1-1,1 1 1,-1 0-1,0 0 1,1-1 0,-1 1-1,0 0 1,1-1 0,-1 1-1,0 0 1,0-1 0,0 1-1,0-1 1,1 0 0,-1 1-1,0-1 1,0 0 0,0 1-1,0-1 1,0 0-1,0 0 1,-1 0 0,0 0-1,1 0 1,0-1-1,0 1 1,0-1-1,1 1 1,-1-1-1,0 1 0,0-1 1,0 1-1,0-1 1,0 0-1,1 0 1,-1 1-1,0-1 1,1 0-1,-1 0 1,0 0-1,1 0 0,-1 0 1,1 0-1,-1 0 1,1 0-1,0 0 1,0 0-1,-1-1 1,-3-18 9,2-1 1,-1-27-1,5 21 4,29-164 10,-21 145-11,71-184 3,-61 185-9,33-67 4,9-22-8,23-32 5,-74 150 5,-1 8-10,0 0 0,0 0 0,1 1 1,16-8-1,-10 10 24,0 5-16,-1 1 0,0 1 0,31 7 0,-46-9-9,0 0 0,0 1 0,0-1 0,1 0 0,-1 1 1,0-1-1,0 1 0,0 0 0,0-1 0,0 1 0,0 0 0,0 0 0,0 0 0,1 1 1,11 14 9,0 0 0,-2 0 0,0 1 0,12 25 0,-13-12 34,-6-15-28,3 9 0,-2-1 0,0 1-1,-2 0 1,2 43 0,-10 51 53,4-109-60,0 0 0,0-1 1,-1 1-1,0-1 0,-1 1 0,1-1 0,-2 0 1,-4 10-1,3-8-3,-7 10 63,12-20-71,-1 1 1,1-1-1,-1 0 0,1 1 0,-1-1 1,1 1-1,-1-1 0,1 0 0,-1 1 1,1-1-1,-1 0 0,1 0 0,-1 0 0,0 1 1,1-1-1,-1 0 0,1 0 0,-1 0 1,-1 0-1,1-4 47,1-5-30,1 0-1,0 0 1,1-1 0,-1 1-1,2 0 1,-1 0 0,7-13-1,0 4 14,0 0 0,2 1-1,18-24 1,75-97 66,-79 107-2,101-97 48,-124 125-126,1 1 0,0 0 0,0-1 0,0 1 0,0 1 0,4-3 1,17-6 38,0 0 1,49-10 0,-72 20-48,0-1-1,1 1 0,-1 0 1,0 0-1,0 0 0,1 0 1,-1 0-1,0 0 0,1 0 1,-1 0-1,0 0 0,0 1 1,1-1-1,-1 1 0,2 0 1,15 8 28,-2 0 0,1 1 0,-1 0 0,23 21 0,-37-29-21,0 0 0,0 0 0,0 0 0,0 0 0,0 1 0,0-1 0,2 6 0,65 145 155,-60-118-110,14 165 23,-22-157-56,-13 167 12,8-172-33,-33 137-1831,15-92-7336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41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437 497 8696,'9'-34'429,"-9"33"-399,-1 0 0,1 0-1,0 0 1,-1 0 0,1 0 0,-1 0-1,1 0 1,-1 0 0,0 1 0,1-1-1,-1 0 1,0 0 0,1 1 0,-1-1-1,0 0 1,0 1 0,0-1 0,1 1-1,-1-1 1,-1 0 0,-1 0 38,-4-5-10,5 4-23,-1 0 1,0 0 0,1 0-1,-1 0 1,0 1-1,0 0 1,0-1 0,0 1-1,-5-1 1,-14-4 89,0 1 0,-30-2 1,29 7 35,-8 6-52,-49 16 1,60-12-9,-3 9-54,0 1 0,-21 25 0,30-24 27,5 1-41,1 0-1,-10 42 1,18-45 21,5-5-37,-1-1 1,1 1 0,14 24-1,-6-26 17,2-3-23,1-1 1,1-1 0,17 6-1,-14-10 23,95-10 8,-91 1-28,-5-3-10,0-2 0,-1 0 1,28-21-1,-45 31-3,1 0-1,-1-1 1,1 1-1,-1-1 1,0 1 0,0-1-1,0 1 1,0-1-1,0 0 1,1-2 0,5-9 1,0 0-1,-1-1 1,-1 0 0,0 0 0,-1 0 0,0-1 0,-1 1 0,2-30 0,-8-120 93,-2 179-9,1-6-77,2-6-2,1 0 0,0 1 1,0-1-1,0 1 1,0-1-1,1 1 1,-1-1-1,1 1 1,0 5-1,5 110 81,-4-107-72,0-1 1,1 0-1,0 0 0,5 13 0,0-3-4,11 35 3,-8-36 13,2-4-15,1-1 1,28 26-1,-26-33-5,26 5 4,-33-12-11,0 0 0,0 0-1,0 0 1,12-1 0,-8-2 1,0 1 0,23-7-1,-18 3 0,-1-1-1,21-10 1,-20 7-1,0-1 0,21-17 0,-21 13 0,-1 0 0,20-23 0,-24 22 0,0-1 0,20-34 0,-18 23 0,14-42 1,-11 20 7,-2-1-1,11-67 1,22-155 65,-46 262-25,2-3 15,0 39 61,-4 37-40,0 68-6,-9 55 2,6-156-77,-1 10 5,-9 57 4,-6 9-9,-3-8-3,-1-9 0,-2-5 0,18-65 0,-1-1 0,-11 19 0,17-33-77,0 0 0,0 0 1,-1 1-1,1-1 1,-1-1-1,0 1 0,-1 0 1,1-1-1,-1 0 1,1 1-1,-1-1 0,0-1 1,0 1-1,0-1 1,0 1-1,-1-1 0,1 0 1,-1-1-1,-8 3 1,-26 5-7584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42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1 632 11208,'26'-9'20,"51"-9"1,-24 7 3,142-25 76,-149 26 248,167-58 143,-207 65-423,-1 1 0,1-1 0,0 0 1,6-4-1,27-22 170,59-55 0,-78 59 70,-2-10-96,22-53 0,-36 65 35,-3 16-176,0-2-21,0-1-1,-1 1 1,0-1 0,0 0-1,-1 0 1,-1 1 0,0-1-1,0 1 1,-6-15 0,-15-33 260,23 57-303,-1 0-1,1-1 1,0 1-1,0 0 0,0 0 1,0 0-1,0-1 1,-1 1-1,1 0 1,0 0-1,0 0 0,0 0 1,-1-1-1,1 1 1,0 0-1,0 0 1,0 0-1,-1 0 0,1 0 1,0 0-1,0 0 1,-1 0-1,1 0 1,0 0-1,0 0 0,-1 0 1,1 0-1,0 0 1,0 0-1,-1 0 1,1 0-1,0 0 1,0 0-1,-1 0 0,1 0 1,0 0-1,0 0 1,0 1-1,-1-1 1,1 0-1,0 0 0,0 0 1,0 0-1,-1 0 1,1 1-1,0-1 1,0 0-1,0 0 0,0 0 1,0 1-1,0-1 1,-1 0-1,1 0 1,0 1-1,0-1 0,0 0 1,0 0-1,0 1 1,0-1 7,-6 12 46,1-1 1,1 1 0,0 0 0,-3 16 0,2-11-44,2-8 3,1 0 0,1 0 0,-2 17 0,-3 96 64,7-94-70,1 0 0,1-1 1,8 36-1,-6-40-11,-3-11 0,0 0 0,1 0 0,6 16 0,-3-11-2,14 30 1,-4-18-2,-16-29 0,0 1 0,1-1 0,-1 1 0,0-1 0,1 1 0,-1 0 0,1-1 0,-1 1 0,0-1 0,1 0 0,-1 1 0,1-1 0,0 1 0,-1-1 0,1 0 0,-1 1 0,1-1 0,-1 0 0,1 0 0,0 1 0,-1-1 0,1 0 0,0 0 0,1 0 0,0-1 0,0 0 0,1 0 0,-1 0 0,0 0 0,0 0 0,0-1 0,0 1 0,0-1 0,3-2 0,37-37 0,121-126 33,-161 166-24,-1-1-1,0 1 1,1 0 0,-1-1 0,1 1 0,0 0-1,-1 0 1,1 0 0,0 1 0,0-1-1,-1 0 1,4 0 0,-2 0 6,-2 1-12,-1 0-1,0 0 0,0 0 1,0 0-1,1 0 0,-1 0 1,0 0-1,0 0 0,0 0 1,0 0-1,1 0 1,-1 0-1,0 0 0,0 0 1,0 0-1,1 0 0,-1 0 1,0 0-1,0 0 0,0 0 1,0 0-1,0 1 1,1-1-1,-1 0 0,0 0 1,0 0-1,0 0 0,0 0 1,0 0-1,0 1 1,0-1-1,1 0 0,-1 0 1,0 0-1,0 0 0,0 1 1,0-1-1,0 0 0,0 0 1,9 14 38,-1 0 0,12 29 1,-19-38-37,7 19 50,-4 11-16,-2 71-1,-6-76-3,-36 117 16,34-128-255,0 0 0,1 0 1,1 0-1,1 1 1,-1 33-1,3-40-505,-3 56-9204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4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769 78 12552,'7'-24'81,"-5"20"-44,-1 0 0,0 1 0,0-1 0,0 0 0,0 1-1,-1-1 1,1 0 0,-1 0 0,0 1 0,0-1 0,-1-6 0,0 10-2,0-1 0,0 1 0,0-1 0,0 1 0,-1 0 0,1 0-1,0 0 1,0-1 0,0 1 0,0 0 0,-1 0 0,1 1 0,0-1 0,0 0 0,0 0 0,0 1 0,-2 0 0,1-1 16,-7 1 2,5 0-22,0 0 0,0 0 0,1 0 0,-1 0 0,0 0 0,1 1 0,0-1 0,-6 5 0,-127 62 254,103-49-178,-126 94 38,133-89-57,4 1-48,2 1 1,-22 35-1,41-59-35,0 0 0,0 0 0,0-1 0,0 1-1,1 0 1,-1 0 0,1 0 0,-1 0 0,1 0 0,0 4 0,-2 35 31,7 74 0,1-80 5,36 132 20,-41-163-56,0 0 0,0 0-1,0-1 1,0 1 0,-1 0 0,0 5 0,0-9-5,0 15 8,0 0 0,-1 0 1,-3 17-1,0-15-5,-1-1 1,-12 27 0,17-40-3,-1-1 0,0 0 1,0 0-1,-1 0 0,1 0 1,0 0-1,-1 0 0,1 0 1,-1 0-1,0 0 0,1-1 1,-1 1-1,0-1 0,-2 2 1,4-3-2,-27 22 10,-46 28 0,-65 22-4,107-58-1815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43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462 542 11032,'0'129'417,"-2"2"-110,-1-104-86,-31 120 83,24-118-137,-5 4-60,-29 48 0,31-66-33,8-11-64,0 0 1,0-1-1,-1 0 1,1 0-1,-1 0 1,0 0-1,0-1 1,0 0-1,-7 2 1,12-4-8,1 0 0,0 0-1,-1 0 1,1 0 0,-1 0 0,1 0 0,-1 0-1,1 0 1,0 0 0,-1 0 0,1 0-1,-1 0 1,1 0 0,0-1 0,-1 1 0,1 0-1,-1 0 1,1 0 0,0-1 0,-1 1 0,1 0-1,0 0 1,-1-1 0,1 1 0,0 0 0,-1 0-1,1-1 1,0 1 0,0-1 0,-1 1 0,-7-12 14,0 1 1,0-1-1,1 0 1,1-1-1,-8-19 1,6 4-10,-16-129-5,23 122-63,14-177-58,-7 166-108,50-180-112,-40 185 13,86-145-94,-81 156 253,60-69-49,-81 98 212,0 1 0,1-1 0,-1 1 0,0-1 0,1 1 0,-1-1 0,0 1 1,1-1-1,-1 1 0,1 0 0,-1-1 0,1 1 0,-1 0 0,1-1 0,-1 1 0,1 0 0,-1 0 0,1 0 0,0-1 0,-1 1 0,1 0 0,-1 0 1,1 0-1,0 0 0,7 0-6,-1 1 0,1 0-1,-1 0 1,1 1 0,-1 0 0,1 0 0,-1 1 0,0-1 0,11 8 0,2 4-3,22 34 4,-35-39 8,-1 0 0,-1 1-1,1 0 1,-2 0 0,5 12 0,-4-2 0,-1 0 0,-1 0 0,-1 0 0,-1 0 1,-1 1-1,-3 26 0,3-43 1,0 0 0,-1 0-1,1 0 1,-1-1 0,0 1 0,0 0 0,-2 4 0,-21 45 5,-41 69 0,63-118-4,0-1 0,0 0 0,-1 1 1,0-1-1,1 0 0,-1 0 0,0-1 0,-4 4 1,-20 16 7,-29 19 0,-39 10-2,56-36 13,-134 28 11,166-41-30,-1 0-1,1-1 1,-1 0 0,0 0-1,1-1 1,-11 0 0,0-1-1,0 0 12,0 0-1,-29-6 1,40 4 27,7 2-7,16 0 17,37 5 28,26 9 13,77 22 7,-122-25-4,-11-2-49,5 2-8,1 1 1,-1 1-1,-1 1 0,29 19 1,-50-28-20,16 10 21,0 2 1,0 0-1,-2 1 1,30 32 0,-16-11 2,60 66-1356,-77-89-5966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44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9056,'8'-15'5,"-1"1"0,16-20 0,-7 9 28,-13 21 87,2-4 32,1 6 32,16 4-84,0 0 0,0 2 0,-1 0 0,1 1 1,-1 1-1,25 12 0,-33-14-27,-1 2 0,0 0 0,0 0 1,-1 1-1,19 14 0,-5-1 107,26 14 49,-49-34-214,0 0 0,0 1 1,0-1-1,-1 0 0,1 0 0,0 0 1,0-1-1,0 1 0,0 0 0,-1-1 1,1 1-1,0-1 0,0 1 0,-1-1 1,1 0-1,-1 0 0,1 0 0,0 0 1,-1 0-1,0 0 0,3-3 0,-3 4 3,2-3-2,0 0-1,0 0 0,-1-1 0,1 1 0,-1 0 1,0-1-1,0 1 0,0-1 0,-1 0 1,1 0-1,-1 0 0,0 0 0,0 0 1,0 0-1,0 0 0,-1-4 0,1 3 2,-2-10 78,-2 6-76,-1 0 0,0 0 1,0 1-1,-1-1 0,-1 1 0,-10-13 1,1 10 61,-10-1-22,-43-12-1,48 22 16,-14 4-24,-41 8 0,53-1 10,-5 8-20,-47 39 1,73-55-37,-1 0 0,0 1 1,1 0-1,0-1 0,-1 1 0,1 0 1,0 0-1,0-1 0,0 1 0,-1 3 1,-9 20 11,2 1 0,1 1 1,-6 39-1,13-63-12,1-1 0,-1 1 0,1-1 0,0 1-1,0-1 1,0 1 0,1-1 0,-1 1 0,0-1 0,1 1 0,1 3 0,1 8 7,2 1 1,0-1 0,11 22-1,-8-23-7,0-1 0,1 0 0,17 18 0,-23-28 1,-1 1-1,1 0 0,0-1 1,0 1-1,0-1 0,0 0 1,6 3-1,-9-5-4,89 47 39,15-9-29,-104-38-10,46 12 15,208 16 6,-202-28-26,200-37-1519,-124 9-6089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45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472 406 7712,'-2'-24'0,"-5"-21"1,5 34 0,-2 0 1,1 1-1,-2-1 0,1 0 1,-13-18-1,17 28 0,0 1-1,-1-1 0,1 0 1,-1 1-1,1-1 1,-1 1-1,1-1 1,-1 0-1,1 1 1,-1-1-1,0 1 0,1 0 1,-1-1-1,0 1 1,1-1-1,-1 1 1,-1 0-1,-7-4 4,-1 2-1,0-1 0,0 1 1,0 1-1,0 0 1,-14 0-1,23 1 1,-1 0 1,1 0-1,-1 0 1,0 0-1,1 1 0,-1-1 1,1 1-1,-1-1 0,1 1 1,-3 1-1,-18 10 29,0 1-1,-38 31 0,40-23 143,8-7-90,-5 4-7,2 1-1,0 0 0,1 1 0,-19 37 0,-15 56 211,45-94-127,4-10-130,1 0 0,-1-1 0,1 1 0,1 0 0,0-1 0,6 13 0,-1-12 63,-2-5-77,0-1 0,0 0 0,0 0 0,0-1 0,1 1 1,10 1-1,-4-6 24,16-9-8,38-22 1,-44 18 27,83-79 26,-89 73-46,-4 2-16,-1-1 1,-1-1-1,-1 0 0,0 0 1,8-31-1,-14 37 29,4-11 120,22-46-1,-31 111 133,0-20-283,0-7 19,-1 1-1,0-1 1,-7 22-1,-46 138 146,40-132-86,-72 187 36,69-180-83,-63 154 16,68-172-36,-20 27-1,28-49-31,0 0-1,0 0 1,-1-1-1,-12 12 1,15-16-2,1 0 1,-1-1-1,1 1 1,-1-1-1,0 1 1,1-1-1,-1 0 1,0 0-1,0 0 0,0 0 1,-5 0-1,4-1 0,1 0 1,0 0-1,0 0 0,0-1 0,-1 1 0,1-1 0,0 1 0,0-1 0,0 0 1,-5-3-1,5 2 0,0 0 0,0 0 0,0 0 0,0 0 0,0-1 0,0 1 0,1-1 0,-1 0 0,-3-6 0,3 4 0,0 0 0,1 0 0,-1-1 0,1 1 0,0-1 0,-2-10 0,3-1-1,0 1 1,1-1 0,1 1 0,1-1 0,0 1 0,5-18-1,2 5-4,60-125 1,-67 150 2,1-1 0,-1 0 0,1 1 0,0 0 0,4-5 0,150-148-9,-119 127 5,-6 7 2,155-109-7,-74 59 8,-113 72 3,1 1 0,-1-1-1,1 1 1,0 0 0,-1-1-1,1 1 1,-1 0 0,1-1-1,0 1 1,0 0-1,-1 0 1,1-1 0,0 1-1,-1 0 1,1 0 0,0 0-1,0 0 1,0 0 0,4 1-1,-1 0 0,0 0 1,0 0-1,0 0 1,0 1-1,0 0 0,0 0 1,-1 0-1,1 0 0,0 1 1,-1-1-1,0 1 1,0 0-1,3 3 0,5 9-5,-8-8 3,3 3 0,-1 0 0,-1 0 0,0 1 1,-1-1-1,0 1 0,0 0 0,-1 0 1,0 0-1,0 19 0,3 206-66,-3-212 65,6 41-35,10 18 0,-18-81 35,1-1 0,-1 1 0,1-1 0,0 1 0,0 0 0,0-1 0,0 0 0,0 1 0,0-1 0,2 3-1,-3-4 5,1 0-1,-1 1 1,0-1-1,1 0 1,-1 0-1,0 0 1,1 1-1,-1-1 1,1 0-1,-1 0 1,0 0-1,1 0 1,-1 0-1,1 1 1,-1-1-1,1 0 1,-1 0-1,1 0 1,-1 0-1,0 0 1,1-1-1,-1 1 1,1 0-1,-1 0 1,1 0-1,-1 0 1,1 0-1,-1-1 1,0 1-1,1 0 1,-1 0-1,0 0 1,1-1-1,-1 1 1,0 0-1,1-1 1,-1 1-1,0 0 0,1-1 1,20-26-8,14-25 7,105-167 74,-137 214-69,17-25 62,-19 29-60,0-1 0,0 1 0,0-1 1,1 1-1,-1 0 0,0 0 0,1 0 1,-1-1-1,1 1 0,-1 1 0,1-1 1,0 0-1,-1 0 0,1 0 0,0 1 1,2-1-1,-3 1-2,0 0 0,0 1 1,0-1-1,0 1 0,0-1 0,0 1 1,0-1-1,0 1 0,0 0 0,-1-1 1,1 1-1,0 0 0,0 0 0,-1 0 1,1 0-1,0-1 0,-1 1 0,1 0 1,0 1-1,0 1 4,3 2-1,10 29 21,3 17-2,-6-14-16,18 40-1,-26-71-8,0 0-1,1 1 0,0-2 0,0 1 0,6 5 1,-8-9-1,0 0-1,0 0 1,1 0 0,-1 0 0,0-1 0,1 0 0,-1 1 0,1-1 0,0 0-1,0 0 1,-1 0 0,1 0 0,0-1 0,0 1 0,0-1 0,0 0 0,-1 0-1,1 0 1,0 0 0,0 0 0,3-1 0,9-6-12,13-16 5,39-40-1,-46 37-18,81-108-10,-84 105 16,18-54 0,-2-35 16,11-131 20,-38 213-4,-1 7 26,-2-1-1,2-38 1,-8 56-7,-3 10 64,-12 17 16,17-15-111,-28 30 44,14-10 70,-66 149 46,64-126-40,-54 183 37,59-181-90,-8 69-1,8 24-52,12-83-22,15 105 0,-16-156-4,1 0 1,0 0 0,0-1 0,0 1-1,0 0 1,2 3 0,3 4-161,0 1 1,0-1-1,1 0 0,1-1 0,-1 0 1,2 0-1,0-1 0,13 12 1,31 24-7109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45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209 489 7536,'20'-89'16,"-8"46"-9,-3 13 34,-2-1 0,6-41 0,-13 71-28,0 0-1,0 1 0,0-1 0,1 0 1,-1 1-1,0-1 0,0 0 0,0 1 0,0-1 1,0 0-1,-1 1 0,1-1 0,0 0 0,0 1 1,0-1-1,-1 1 0,1-1 0,0 0 1,0 1-1,-1-1 0,1 1 0,-1-1 0,1 1 1,0-1-1,-1 1 0,1-1 0,-1 1 0,1-1 1,-1 1-1,1 0 0,-1-1 0,0 1 1,1 0-1,-1-1 0,1 1 0,-1 0 0,0 0 1,1 0-1,-1-1 0,0 1 0,1 0 0,-1 0 1,0 0-1,1 0 0,-1 0 0,0 0 1,1 0-1,-1 1 0,0-1 0,1 0 0,-1 0 1,1 0-1,-1 1 0,0-1 0,1 0 0,-1 1 1,1-1-1,-1 0 0,1 1 0,-1-1 1,0 2-1,-56 51 324,42-37-230,1 1 0,1 0 0,0 1 0,-17 33 0,19-31-60,-5 9 155,7-11-110,-3 5-16,0 2 0,2-1 1,-10 37-1,20-59-66,-4 10 31,2 0 0,0 0 0,-1 15 0,2-26-33,1-1 0,0 1 0,0 0 0,0 0 0,0-1-1,0 1 1,0 0 0,0-1 0,1 1 0,-1 0 0,0-1 0,0 1-1,0 0 1,1-1 0,-1 1 0,0-1 0,1 1 0,-1 0 0,0-1-1,1 1 1,-1-1 0,1 1 0,-1-1 0,1 1 0,-1-1 0,1 0-1,0 1 1,-1-1 0,1 1 0,-1-1 0,1 0 0,0 0 0,-1 1-1,1-1 1,0 0 0,-1 0 0,2 0 0,1 0 9,0 0 0,-1 0 0,1-1 0,0 0 0,0 1 0,-1-1 1,6-2-1,2 0-2,-7 2-4,0 0-1,0 0 1,-1 0-1,1-1 0,0 1 1,0-1-1,-1 1 1,1-1-1,-1 0 1,1 0-1,2-3 1,11-12 36,-1 1 1,22-31 0,-26 26 93,54-174 461,-50 169-336,-11 21-233,-1 16 155,-2 23-112,-1-25-69,0-1 0,1 1 0,0-1 0,0 1 0,1-1 0,0 0 0,5 13 0,6 11 0,3-3-4,-16-28-3,0 0 1,1-1 0,-1 1-1,1 0 1,-1 0-1,1 0 1,-1-1 0,1 1-1,0 0 1,0 0 0,-1-1-1,1 1 1,0-1 0,0 1-1,-1-1 1,1 1 0,0-1-1,0 1 1,0-1-1,0 0 1,0 1 0,0-1-1,0 0 1,0 0 0,0 0-1,0 0 1,0 0 0,0 0-1,0 0 1,1 0-1,1-1-1,0-1 0,0 0 0,0 0 0,0 0 0,0 0 0,0-1 0,3-3 0,-1 1 0,62-59-16,-12 8 4,1-9 12,-10 3 2,-8 5 1,70-121 263,-107 178-261,-1 0 1,0 0-1,0-1 0,0 1 1,0 0-1,0 0 0,1 0 0,-1 0 1,0 0-1,0 0 0,0 0 1,0 0-1,0 0 0,1 0 1,-1 0-1,0 0 0,0 0 1,0 0-1,0 0 0,0 1 1,1-1-1,-1 0 0,0 0 0,0 0 1,0 0-1,0 0 0,0 0 1,0 0-1,0 0 0,1 0 1,-1 0-1,0 1 0,0-1 1,0 0-1,0 0 0,0 0 1,0 0-1,0 0 0,0 1 0,0-1 1,0 0-1,0 0 0,0 0 1,0 0-1,0 0 0,0 1 1,0-1-1,0 0 0,0 0 1,4 9 26,-4-7-23,-2 14 8,-2 5 71,-19 136 67,20-91-146,3 2-2,4 3-3,21 116-32,-19-149 24,-6-24-13,-2-7 13,2-1 4,-1 1 0,0-1 0,-1-1-1,0 1 1,0 0 0,0 0 0,-1-1 0,1 1-1,-1-1 1,-1 0 0,-6 10 0,-71 85-9,49-61-219,-67 62-1,68-72-829,-55 52-6473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48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0 466 7352,'0'0'313,"6"0"-188,2-1-101,23 3 211,212 40 326,-155-27-455,48 3-5,90-2 0,-170-14-27,275 11 27,-251-11-33,149 3 4,28-1-44,-142-3 40,537-3 29,-505 1-42,250-3 4,24 1-35,-241 1 37,294-1 4,24-2-39,-291 4 34,875-6 24,-859 5-24,892-18 21,-890 16-33,903-24 28,-905 23-9,864-24 30,-878 23-9,796-35 44,-813 30-24,721-45 47,-743 43-54,228-17 4,-27-1-51,-232 20 106,493-30 65,-520 34-58,138-12-1,-26 0-99,-146 12 101,295-23 216,-333 27-299,148-14 158,-172 16-183,-5 1-25,0-1 0,0 0 1,1-1-1,-1 0 1,14-5-1,-25 7-33,0 0 0,1 0 0,-1 0 0,0 0 0,0 0 0,0 0 0,0 0 0,0 0-1,0 0 1,0 0 0,1 0 0,-1 0 0,0 0 0,0 0 0,0 0 0,0 0 0,0 0 0,0 0 0,0 0 0,1 0 0,-1 0 0,0 0 0,0 0 0,0 0 0,0 0 0,0 0 0,0-1-1,0 1 1,0 0 0,0 0 0,1 0 0,-1 0 0,0 0 0,0 0 0,0 0 0,0 0 0,0 0 0,0-1 0,0 1 0,0 0 0,0 0 0,0 0 0,0 0 0,0 0 0,0 0 0,0 0-1,0-1 1,0 1 0,0 0 0,0 0 0,0 0 0,0 0 0,0 0 0,0 0 0,0 0 0,0-1 0,0 1 0,0 0 0,0 0 0,0 0 0,0 0 0,-1 0 0,1 0 0,0 0 0,0 0-1,0 0 1,0-1 0,-13-2 102,-24-1-23,18 3-67,-50-1 78,-171 2 8,176 0-40,-117 1 0,-33 3-39,110-1 26,-202 5-1,-40 3-34,194-6 3,-259 7 4,-114 3-14,-565 13-1,878-24-17,-866 6-17,856-9-35,-936-3-30,922 2-11,-927-4-49,931 5 22,-930 12-54,936-7 55,-320 17 4,22 7 77,324-16-75,-740 65-48,769-64 68,-218 24-1,29-2 67,231-24-52,-156 17 4,33-3 63,168-18-15,-86 10 0,33 0 28,96-13-7,-70 10 0,108-15 17,5 0 0,11 0 0,53-1 2,59-7 0,74-13 0,83-6 0,78-4 1,494-41 7,-673 56 0,307-28 4,28-4-7,-298 27 9,926-84 8,-909 84 12,974-64 11,-964 70-18,981-46 7,-983 50-19,970-11 13,-976 20-1,332 2-1,-25 1-6,-339 1 54,277 9-1,-22 0-33,-290-6 88,212 8 4,-35 1-64,-221-8 139,431 20 89,-461-23-55,-28-1-113,328 22 296,-69 10 79,-290-31-375,14 1 93,56 0-1,-87-7-126,-20 1-83,-1 0 0,0 0 0,0 1 0,0-1 0,0 0 1,0 0-1,0 1 0,0-1 0,0 1 0,-1-1 0,1 1 1,0-1-1,0 1 0,0 0 0,-1 0 0,1 0 0,-1-1 1,-12-3 8,3 0 13,0 1 0,0 1 1,-18-2-1,-154-11 120,163 14-1961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49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692 7 7712,'-54'-7'29,"32"7"118,-120 26 86,107-14 55,-150 79 109,181-88-363,-1-1-1,1 1 0,0 0 1,0 0-1,0 1 0,-5 4 1,-69 76 199,5 19-164,73-103-69,-4 6 19,1-1 0,0 1 0,-1-1 0,2 1 0,-4 11 0,6-17-19,-13 34 56,-9 42 1,18-51-44,1 0 0,-1 28 0,4-53-13,0 3 7,0 0 0,0 1 1,0-1-1,0 0 1,0 0-1,1 1 0,0-1 1,-1 0-1,1 0 1,2 5-1,7 19 36,22 46-1,-12-38-28,26 31 0,-43-61-7,0-1 0,1 1 0,-1-1 0,1 0 0,0-1-1,0 1 1,7 4 0,-11-8-7,27 21 20,0-2-1,36 19 1,-21-18-13,61 19 0,-103-39-7,11 4 3,-1-1 0,1 0-1,0-1 1,12 2 0,152 17 10,8-17-12,-183-4-1,37 0-1169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27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540 872 6368,'-7'-21'0,"5"15"1,0 0 1,-1 0-1,1 0 0,-1 1 0,-1-1 0,-3-4 0,-44-56 9,39 57 5,2 7-10,0-1 0,0 1 0,0 1 1,0 0-1,-12 0 0,5 6 36,-92 53 35,84-39 32,-97 111 60,101-102-1,-52 97 71,72-123-221,0-1-1,0 1 0,0-1 0,1 1 1,-1-1-1,1 1 0,-1-1 0,1 1 0,-1 0 1,1-1-1,0 3 0,0 5 20,0 0-1,0 0 1,1 0 0,0 0-1,1 0 1,0-1 0,7 18-1,-9-25-22,0 0 0,1 0 0,-1-1 0,1 1 0,-1 0 0,1 0 0,-1 0 0,1-1 0,-1 1 0,1 0 0,0-1 0,0 1 0,-1 0 0,1-1 0,0 1 0,0-1 0,1 1 0,15 8 67,2 0 0,-1-1 1,30 7-1,-23-12 128,7-5-65,62-12-1,-70 5 13,91-53 64,-93 44-79,80-106 56,-85 93-56,3-26-52,15-67 1,-30 85-42,-7-163 10,-2 160-50,-12-64-1,-7-22-4,-45-149-61,59 262 51,9 14 8,0 1-1,0 0 1,0 0 0,0 0-1,-1 0 1,1 0 0,0 0-1,0 0 1,0-1 0,-1 1-1,1 0 1,0 0 0,0 0-1,-1 0 1,1 0 0,0 0-1,0 0 1,0 0-1,-1 0 1,1 0 0,0 0-1,0 0 1,-1 0 0,1 0-1,0 1 1,0-1 0,0 0-1,-1 0 1,1 0 0,0 0-1,0 0 1,0 0 0,0 0-1,-1 1 1,1-1 0,0 0-1,-1 2 0,-1 0-1,1 0 1,0 1-1,0-1 1,0 0-1,1 0 1,-1 1-1,1-1 1,-1 0-1,1 3 1,-3 47 1,3 28 0,5 26 0,7 9 0,7-2 0,6 4 0,7 8 0,4-2 0,6-13 0,1-16 0,-4-16 1,23 53-1142,-36-69-4599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50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65 7896,'-42'-3'1,"27"4"6,6 3-6,0 0 1,0 1-1,1-1 1,0 2-1,0-1 1,-8 8-1,15-12 1,0 0-1,0 0 0,0 0 0,0 1 0,0-1 0,0 0 0,0 0 0,1 0 0,-1 1 1,0-1-1,0 3 0,-8 23 13,1 1 0,-8 53 0,15-46 120,5 11-36,17 72 1,-21-116-80,1 1 0,0-1-1,0 1 1,0-1 0,0 1 0,0-1 0,0 0-1,1 1 1,2 3 0,15 17 53,2-1 1,0 0-1,26 20 0,-21-27 223,15 2-92,46 12 1,-85-28-180,0-1 0,0 1 0,-1-1 0,1 0 0,0 0 1,0 0-1,0 0 0,0 0 0,4 0 0,6-2 30,0-1 1,0 0-1,0-1 1,0 0-1,21-11 1,-32 14-45,0 1 0,0-1 0,0 1 0,0-1 0,-1 0 0,1 1 0,0-1 0,0 0 0,0 0 1,-1 0-1,1 0 0,0 0 0,-1 0 0,1 0 0,0-1 0,8-19 46,0-1-1,-2 0 1,6-25 0,-10 19 65,-14-139 55,-3 82 44,8 55-187,-11-59 169,9 61-90,-8-42 393,16 69-337,4 5 4,23 20 24,60 56 161,-83-76-343,1 0-1,-1 0 1,1 0-1,0-1 1,1 0-1,-1 0 1,1-1-1,-1 1 0,11 2 1,16-3-2,8-9-7,8-9-3,3-4-5,-34 13 0,1-1 1,0 2 0,1 0 0,-1 2 0,34-5 0,-49 9 2,0 0 0,1 0 0,-1 0 0,0 1 0,0-1 0,1 1 0,-1 0 0,4 1 0,-4 0 0,1 0 0,-1 0 0,1 0 0,-1 0 0,0 1 0,0-1 0,5 6 0,-2-1 0,0 0 0,-1 0 1,10 17-1,-5-2 2,-1 2 0,-1-1 1,10 49-1,-18-69-2,5 31 14,-4 301 43,-3-279-41,2-54-10,3-7-5,1-12-1,9-28 0,0 13-2,1 2 0,1-1 1,1 2-1,28-38 1,13-6 1,-27 41 1,46-39 0,-60 61 13,-8 8-12,-1 0 1,1 0 0,-1 1-1,1 1 1,-1-1 0,1 1-1,0 0 1,7 2 0,-14-2-1,0 0 0,0 0 0,-1 0 0,1 1 1,0-1-1,0 0 0,-1 1 0,1-1 1,0 0-1,0 1 0,-1-1 0,1 1 0,-1-1 1,1 1-1,0-1 0,-1 1 0,2 0 1,-2 0-2,5 3 3,-1 1 0,1 0 0,-1 0 0,0 1 1,0-1-1,-1 1 0,1 0 0,-1 0 0,-1 0 1,1 0-1,-1 0 0,0 1 0,0-1 0,1 12 1,3 35 8,-8 8-10,-14 44-14,15-102-1,5-9 4,0-1 6,-1 3-1,-1 1 0,0-1 0,0 1 0,0-1-1,-1 0 1,3-6 0,14-43-13,27-69 0,-10 48 15,5 9 1,-28 50 0,22-24 1,-20 26 5,1 1-1,29-19 1,-41 29 1,-1 1-1,0 0 1,0 0-1,1 0 1,-1 0-1,1 0 0,-1 1 1,1-1-1,-1 1 1,1-1-1,-1 1 1,1 0-1,-1 0 1,1 0-1,-1 1 1,1-1-1,-1 1 0,1-1 1,3 2-1,-4-1 1,5 4 48,-2 3-41,-1 0 0,-1 0 1,0 0-1,0 0 0,0 0 0,-1 1 1,2 10-1,4 58 36,-7-66-50,0 17 78,-1-26-213,0 0 1,0 1 0,0-1 0,0 0-1,1 0 1,-1 0 0,1 1 0,-1-1-1,1 0 1,0 0 0,2 3 0,2 8-7866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50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0 223 10040,'37'-68'232,"-36"66"-111,1 0 4,-1 2-97,-1-1 1,1 1-1,0-1 0,-1 1 0,1 0 0,0-1 0,-1 1 1,1 0-1,0 0 0,0-1 0,-1 1 0,1 0 0,0 0 0,0 0 1,-1 0-1,1 0 0,0 0 0,0 0 0,0 0 0,-1 0 0,1 1 1,0-1-1,0 0 0,-1 0 0,1 1 0,0-1 0,-1 0 0,1 1 1,1 0-1,16 15 187,-14-12-199,3 8 278,2 19-94,9 50 0,-15-50 41,3 162 86,-6-153-166,-2 16-70,5 270 449,-2-322-552,0 11 95,0-31 59,0-40-18,38-267 244,-32 284-240,50-158 56,-40 161-57,-6 15-67,14-28 66,45-64 1,-1 23 65,-57 81-64,-6 7-106,0 0 1,0 0-1,0 1 1,0 0-1,1 0 1,-1 0-1,7 1 1,-12 0-18,-1 0 0,1 0 0,-1 0 0,1 0 1,-1 0-1,1 0 0,-1 0 0,1 0 0,-1 0 0,1 0 0,-1 1 1,1-1-1,-1 0 0,0 0 0,1 1 0,-1-1 0,1 0 0,-1 0 1,0 1-1,1 0 0,3 3 11,0 1-1,-1-1 1,1 1 0,-1 0-1,0 1 1,-1-1 0,1 0-1,2 9 1,-3 2 18,-6 25-1,2-33-32,0 0 1,-1-1 0,0 1-1,-4 10 1,-2-4-2,0 0 1,0 0-1,-1-1 1,-18 19-1,-50 41-13,42-40 4,-64 75-98,76-81 94,13-15-1918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5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11208,'63'-39'264,"-47"29"-162,-3 3 220,-1-1-1,-1-1 1,1 0-1,-1 0 1,15-18 0,-22 23 14,3 0-46,-5 3-52,-1 0-278,0 0 0,-1 0 0,1 0 0,0 0 0,0 0 0,-1 0 0,1 0 0,0 0 0,-1 0 0,1 0 0,-1 0 0,1 0 0,-1 0 0,0 0 0,0-1 0,1 1 1,-1 0-1,0 0 0,0 0 0,0-1 0,0 1 0,0 0 0,-1-2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5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12016,'0'0'396,"8"3"-32,219 87 676,-212-83-989,0 1 0,0 0 0,-2 1 0,1 1 0,-1 0 0,13 14 0,-18-17-28,5 9 117,-3 3-64,-1 1 0,12 35 1,-17-42-28,-1 0 1,0 1 0,0-1 0,-2 1 0,0-1 0,0 25 0,-2-34 0,0-6-18,1-10-6,-1-11-18,2-4 32,6-36 1,-5 44-34,0 7 3,0 0 1,1 0-1,0 0 0,1 0 0,0 1 0,1-1 1,10-17-1,-9 17-4,-4 7 1,0 1 0,1-1 0,-1 0 0,1 1 0,0 0 0,0 0 1,1-1-1,5-4 0,3-3 3,-2-1-3,-7 10-1,0 0-1,0-1 1,0 1 0,0 0 0,0 0 0,1 1-1,-1-1 1,1 1 0,6-4 0,9-4 18,1 1 1,34-10-1,-33 17 30,-1 2-30,-1 1 0,39 8 0,-41-2 17,6 10-10,27 24-1,-39-26 5,-8-10-26,2 2-5,0 1 0,-1-1 1,0 1-1,-1 0 0,0 0 1,0 1-1,-1-1 0,0 0 0,0 1 1,0 9-1,1 26 8,0 2-9,-3 9-5,0-51-4,12-26-25,-8 10 30,10-21-6,7-5 6,9-7 1,8 0 0,11 2 0,-32 30 5,1 1 0,1 2 0,0 0 0,1 0 0,-1 2 0,2 1 0,-1 0 0,24-4 0,-42 11-2,1 0 1,0 0 0,0 0-1,-1 1 1,1-1-1,0 1 1,-1-1-1,1 1 1,0 0 0,-1 0-1,1 0 1,-1 0-1,0 1 1,1-1 0,-1 1-1,0-1 1,0 1-1,3 2 1,-2-1 1,0 0 1,0 0 0,0 0 0,0 0 0,0 1 0,-1-1-1,1 1 1,-1 0 0,0 0 0,0 0 0,0 0 0,-1 0 0,1 0 0,1 9 0,-2-8-1,2 8-308,0 0-1,0 0 1,-1 0-1,-1 1 0,0 21 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51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291 394 11832,'-8'-4'297,"3"2"-205,1 1-61,1-1 1,-1 1-1,1-1 0,-1 1 1,1 0-1,-1 0 1,0 1-1,0-1 1,0 1-1,1 0 1,-1 0-1,0 0 1,0 0-1,0 1 1,1 0-1,-1-1 1,0 1-1,1 1 1,-1-1-1,1 0 0,-7 4 1,-6 7 98,0 1 0,0 1 0,-20 23 0,20-16 38,15-17-151,-13 18 49,1 2 0,1-1-1,-16 48 1,6 12 18,21-81-82,1 1 1,0-1 0,0 1-1,1-1 1,-1 1-1,0-1 1,1 0-1,-1 1 1,1-1-1,0 0 1,0 1-1,0-1 1,0 0-1,0 0 1,1 0 0,-1 0-1,1 0 1,-1 0-1,1 0 1,0 0-1,-1-1 1,4 3-1,-2-2 1,8 5 11,28 4-1,-25-9-12,-1 0 0,18 0 0,-16-1-4,0-1 1,0-1 0,0 0 0,0-1 0,0-1-1,-1 0 1,1-1 0,-1-1 0,0 0 0,0-1-1,-1-1 1,1 0 0,13-9 0,11-20-121,-37 36 117,0-1 0,0 1 0,-1-1 1,1 1-1,0 0 0,0-1 0,0 1 0,0 0 0,0 0 0,-1 0 0,1-1 0,0 1 0,0 0 0,0 0 1,0 0-1,0 0 0,0 1 0,0-1 0,0 0 0,-1 0 0,1 0 0,0 1 0,0-1 0,0 1 0,0-1 0,-1 0 1,1 1-1,0-1 0,0 1 0,-1 0 0,1-1 0,0 1 0,0 1 0,21 22-96,-20-22 109,3 3-26,1 0-1,-1-1 0,1 1 1,0-1-1,0-1 1,0 1-1,1-1 1,0 0-1,8 3 0,-10-4 6,13 2-85,12-4 31,44-6 0,-51 0-45,94-50-53,-115 55 150,0 0 0,0-1 0,0 1 0,0-1 0,0 1-1,0-1 1,0 0 0,3-4 0,6-6-31,-1-1 0,13-19 0,-14 15 24,13-35 0,-22 52 23,8-31-85,-5 17 58,1-6 12,-1 1-1,0-1 0,-2 0 1,0 1-1,-2-1 1,-3-26-1,-46-173-40,31 157 56,10 38 3,6 18 5,1 1-1,0-2 1,0 1-1,0 0 1,1 0-1,-1-7 1,2 13-8,3 41 53,3-6 37,16 91 16,18 63 114,-26-127-129,9 37 1,-2 8-72,-18-80-19,0 1-1,-2-1 1,-4 49 0,1-63-1561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52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1 656 9776,'27'-11'11,"33"-9"83,112-27 47,-130 36 13,160-45 63,-166 44-49,135-63 44,-142 57-184,-5-2-13,-1-1-1,34-39 1,-55 57-12,0 1 1,-1 0-1,1-1 0,-1 1 1,0-1-1,1 1 0,0-5 1,-2 7-4,8-20 10,-1-2 1,0 1 0,-2-1-1,-1 1 1,2-27 0,2-48 26,-8 84-10,-4-6 9,4 18-35,0 1 0,0-1 0,0 0-1,0 0 1,0 0 0,0 0 0,0 0 0,-1 0 0,1 0 0,0 0 0,0 0 0,0 0 0,0 0 0,0 0 0,0 0 0,0 0 0,0 0 0,0 0 0,-1 0 0,1 0 0,0 0 0,0 0 0,0 0 0,0 0-1,0 0 1,0 0 0,0 0 0,0 0 0,-1 0 0,1 0 0,0 0 0,0 0 0,0 0 0,0 0 0,0 0 0,0 0 0,0 0 0,0 0 0,0 0 0,0 0 0,0 0 0,-1 0 0,1-1 0,0 1 0,0 0-1,0 0 1,0 0 0,0 0 0,0 0 0,0 0 0,0 0 0,0 0 0,0 0 0,0-1 0,0 1 0,-4 5 5,1-1 0,0 1 1,-1 0-1,2 0 0,-1 0 0,1 0 0,-1 0 0,1 0 1,1 1-1,-2 6 0,0-2 6,-7 27 83,-10 67-1,16-81-74,2-10 22,0 0 0,0 0 0,1 20 0,2-7-16,-3-1-10,1-14 7,0 0 0,2 0 0,-1 0 0,3 12 1,-2-11 12,1 7-3,1-1-1,0 1 1,1-1 0,12 32 0,13 14 68,-29-64-98,0 0 0,0 1 1,0-1-1,1 0 0,-1 0 0,0 1 0,1-1 1,-1 0-1,0 0 0,0 1 0,1-1 0,-1 0 1,0 0-1,1 0 0,-1 0 0,0 0 0,1 0 1,-1 1-1,0-1 0,1 0 0,-1 0 0,1 0 1,-1 0-1,0 0 0,1 0 0,-1 0 0,0-1 1,1 1-1,-1 0 0,0 0 0,1 0 0,-1 0 1,1-1-1,11-5 13,-11 5-8,6-4 2,-2 1-1,0 0 0,0 0 0,0-1-1,0 0 1,4-5 0,125-144 126,-131 150-131,-1 1 6,0 0-1,1 0 1,-1 0-1,1 1 1,0-1-1,0 1 1,5-4-1,-7 5-5,1 1 0,-1-1-1,0 1 1,1-1 0,-1 1-1,1 0 1,-1-1-1,1 1 1,-1 0 0,1 0-1,-1 0 1,1 1 0,-1-1-1,1 0 1,-1 0-1,1 1 1,-1-1 0,1 1-1,-1-1 1,1 1 0,-1 0-1,0-1 1,0 1-1,1 0 1,-1 0 0,2 2-1,4 2 2,-4-4-3,-1 1 0,1 0 0,-1 0 0,0 0 1,0 0-1,0 0 0,0 0 0,0 0 0,0 1 1,-1-1-1,3 5 0,5 9 8,0 1 0,-1 0 0,12 35 0,-11-27-751,16 28 1,-8-19-6740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52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67 11208,'-2'-9'42,"0"1"1,-1 0 0,0 0 0,-1 0 0,0 1 0,-6-11-1,10 18-41,-1 0 10,1-1 1,0 1-1,-1 0 0,1 0 1,0 0-1,-1 0 1,1 0-1,0 0 1,-1 0-1,1 0 1,0 0-1,-1 0 1,1 0-1,0 0 0,-1 1 1,1-1-1,0 0 1,-1 0-1,1 0 1,0 0-1,-1 1 1,1-1-1,0 0 1,0 0-1,-1 0 0,1 1 1,0-1-1,0 0 1,0 0-1,-1 1 1,1-1-1,0 0 1,0 1-1,0-1 1,0 0-1,-1 0 0,1 1 1,0 0-1,-4 6 39,1 1-1,-1 1 1,1-1-1,1 0 1,0 1 0,0 0-1,0-1 1,1 1-1,1 0 1,-1 0-1,2 16 1,0-17-42,-1 6 36,1 0 0,0 0 0,1 0 0,8 26 0,5 27 51,1 55-6,-16-120-83,1 1 0,-1 0 0,0-1 0,0 1 0,-1 0 0,1-1 0,-1 5 0,-7 19 11,0-1-1,-1 0 1,-17 31 0,24-53-15,0 0 0,1 0 0,-1 0 0,0 0 1,-1-1-1,1 1 0,0-1 0,-5 4 1,7-6-3,-83 68 20,-23 0-1576,106-68 1556,-23 14-7800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2:03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1 904,'0'0'0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2:05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1 656 904,'0'0'263,"3"0"114,12 0 79,-12 0 656,-1 0-615,4 0-33,-3 1-88,3 3-38,1-1-220,0 0 0,1-1 0,-1 0 0,1 0 0,-1-1 0,1 1 0,0-2 0,0 1 0,12-2 0,-2 2-60,35 2 110,217-6 231,-55 2-79,-24-2-162,-148 2-44,192-2 44,-183 2-44,244 1 47,-229 0-34,326-3 37,-305 2-103,394 1 32,-377 0-19,466-7 30,-446 5-24,538-10 34,-525 8-19,550-17 45,-549 16-33,589-20 39,-577 20-52,623-24 42,-617 23-15,631-18 56,-630 20-42,642-21 57,-636 19-64,677-33 56,-671 29-57,649-55 49,-660 50-56,616-58 38,-623 60-83,607-48 36,-609 49-31,556-34 28,-572 38-48,516-20 37,-526 23 31,463-13 67,-478 15-15,390-3 65,-407 5-97,329-5 63,-348 5-71,266-5 164,-331 6-284,181-10 193,-109 2-98,-79 8-108,0 0 0,0 0 0,-1 0 0,1 0 1,0 0-1,0-1 0,0 1 0,0 0 0,0-1 1,0 1-1,0-1 0,0 1 0,-1-1 0,1 1 1,0-1-1,1-1 0,-2 2-5,0 0-1,0-1 1,0 1 0,0 0 0,0-1 0,0 1-1,-1 0 1,1-1 0,0 1 0,0 0-1,0-1 1,0 1 0,0 0 0,-1-1-1,1 1 1,0 0 0,0 0 0,0-1-1,-1 1 1,1 0 0,0 0 0,0-1-1,-1 1 1,1 0 0,0 0 0,-1 0-1,1-1 1,0 1 0,-1 0 0,1 0-1,0 0 1,-1 0 0,1 0 0,0 0-1,-1 0 1,1 0 0,0 0 0,-1 0-1,1 0 1,0 0 0,-1 0 0,-8-2 12,0 0 0,0 1-1,-18 0 1,-12-1 4,-37-2 1,-45-5-15,-172-5-6,229 13-3,-318-2 0,287 2-14,-180 2 4,-29 1 6,174 1-24,-569 12-19,551-13-7,-649 4-32,626-3-34,-724 13-64,710-12-30,-770 17-112,760-16-34,-803 22-146,798-21 126,-798 16-155,800-17 128,-782 30-139,788-27 246,-747 32-106,759-33 166,-680 35-86,696-33 125,-624 28-70,642-32 137,-188 8 4,26-1 91,197-7-41,-375 20-24,403-19 49,-263 29-18,293-27 53,-129 33-2,161-32 22,-6 12 4,27-21 1,0 0 0,-1 1 0,1-1 0,-1 1 0,1-1 0,0 1 0,-1-1 0,1 1 0,0-1 0,0 1 0,-1 0 0,1-1 0,0 1 0,0-1 0,0 1 0,0 0 0,0-1 0,0 1 0,0-1 0,0 1 0,0 0 0,0-1 0,0 1 0,0-1 0,0 1 0,0 0 0,1-1 0,-1 1 0,0-1 0,0 1 0,1-1 0,-1 1 0,0-1 0,1 1 0,-1-1 0,0 1 0,1-1 0,-1 1 0,2 0 0,2 2 0,1-1 0,0 1 0,0-1 0,0 0 0,0 0 0,0 0 0,8 1 0,19 5 0,34 2 1,76-1 4,44-8-2,285-19 5,-365 11-1,182-13-1,89-10-3,44-5 2,41-4-3,480-43 7,-757 66 39,786-45 51,-769 51 81,850-41 89,-838 43-2,873-24 111,-872 28-83,824-5 109,-839 8-177,752-5 83,-771 5-115,679 0 76,-700 1-110,563 1 66,-592 1-86,456 10 62,-481-9-62,362 10 63,-387-10-57,-40-1-86,305 29 215,-317-28-196,1 0 13,1 1 0,0 1 0,48 16 0,-65-14-44,-14-7-46,0 0 0,0 0-1,0 0 1,0 0 0,1 0-1,-1 0 1,0 0 0,0 1-1,0-1 1,0 0-1,0 0 1,0 0 0,0 0-1,0 0 1,0 1 0,0-1-1,1 0 1,-1 0 0,0 0-1,0 0 1,0 0 0,0 1-1,0-1 1,0 0-1,0 0 1,0 0 0,0 0-1,0 1 1,0-1 0,0 0-1,-1 0 1,1 0 0,0 0-1,0 0 1,0 1 0,0-1-1,0 0 1,0 0-1,0 0 1,0 0 0,0 0-1,-1 1 1,-2 1 18,-1-1 1,0 1-1,0 0 0,0-1 0,-8 2 1,-52 13 19,28-11 47,-199 9 36,179-13-57,-269 1 14,246-2-73,-145-4 4,-80 1-9,-347 19-7,522-10-15,-568 38-12,547-33-34,-648 49-30,629-49-10,-719 37-39,703-40 31,-763 23-42,758-26 63,-772 26-27,769-25 53,-759 24-25,766-24 39,-710 31-13,727-30 25,-631 28-15,652-28 23,-194 14 4,28 2 19,200-15-11,-377 18-6,408-22 20,-296 10-9,123-8-4,298-11 6,33-1 10,-33 2-3,257-27-10,-219 23-24,155-15 0,25-1 16,-145 15-56,535-43-42,-511 43-4,218-12-1,77 1-1146,2 2-4967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2:06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1591 18 1976,'0'0'128,"1"-5"-21,2-7 162,-3 12-251,0 0 0,0 0 0,0 0 0,0 0 0,0 0-1,0 0 1,0 0 0,0 0 0,0 0 0,0 0 0,0 0-1,0 0 1,0 0 0,0 0 0,0 0 0,0 1 0,0-1-1,0 0 1,0 0 0,0 0 0,0 0 0,0 0 0,0 0-1,0 0 1,0 0 0,0 0 0,1 0 0,-1 0 0,0 0-1,0 0 1,0 0 0,0 0 0,0 0 0,0 0 0,0 0-1,0 0 1,0 0 0,0 0 0,0 0 0,0 0 0,0 0-1,0 0 1,0 0 0,0 0 0,0 4 88,-1 1 0,0-1 0,0 1-1,-1-1 1,1 0 0,-4 6 0,-34 65 159,35-68-232,0 0-1,-1 0 0,1 0 0,-1-1 1,-1 1-1,-7 6 0,-5 5 2,-41 43 12,31-32 48,-143 165 38,131-147-64,-181 204 31,173-199-38,-192 214 27,195-215-40,-162 191 23,169-199-31,20-22-24,-177 177 64,130-139-40,13-11-31,6-3-603,33-30-2413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27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1 8520,'-7'11'10,"1"0"1,0 1 0,0 0 0,1 0-1,-4 18 1,5-19 5,-45 158 298,46-157-267,-34 200 517,34-191-536,2-7 30,0-1 0,1 22 1,19 131-902,-17-144-5050</inkml:trace>
  <inkml:trace contextRef="#ctx0" brushRef="#br0" timeOffset="1">1 515 9952,'4'-3'5,"-1"1"0,2 0 0,-1 1 1,0-1-1,0 1 0,1-1 1,-1 1-1,0 1 0,1-1 0,-1 0 1,1 1-1,-1 0 0,1 0 0,5 1 1,21 0 20,106-2 43,-18 1 158,-2 0-131,74 1-7,-152 0-34,141 17-1238,-92-4-5083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2:0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4128,'-12'19'0,"12"-14"0,-1 0 0,1-1 0,1 1 0,-1 0 0,1-1 0,0 1 0,0 0 0,0-1 0,0 1 0,1-1 0,0 0-1,3 7 1,-2-5 0,0 2-2,1 1 1,0-1 0,0 0 0,8 10 0,1 2 0,28 49 2,39 86 11,-56-105 22,67 160 39,-82-189-51,9 24 24,-2 1 0,14 66 0,12 82 99,-35-154 22,3 124 68,-10-139-61,1-20-138,-1 4-7,1-1-1,0 1 1,0-1-1,1 1 1,0-1-1,1 0 1,0 0-1,0 0 1,1 0-1,0 0 1,0-1-1,9 12 1,34 48-473,-28-35-2736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2:0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6456,'2'-2'-96,"-1"1"91,0 0 1,1 0-1,-1 0 1,0 0-1,1 0 1,-1 0-1,1 0 1,-1 1-1,1-1 0,-1 0 1,1 1-1,-1-1 1,1 1-1,0 0 1,-1-1-1,1 1 1,0 0-1,-1 0 1,3 0-1,28-3-152,98-11 3,89 2 152,-177 11 14,10 0 68,216 1 120,-215 1 321,199 13 228,-207-10-155,166 25 790,-201-27-1312,72 14 808,-71-13-695,0 0 0,-1 1 1,1 1-1,-1-1 0,0 2 1,16 11-1,12 14-1526,1 4-5639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2:0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98 5744,'0'0'9373,"-3"-2"-9361,-12-3 1,11 3-3,-12 16 23,15-13 166,2-1-174,5 0 6,80 5 49,-58-6-40,-2-1-20,39-10 0,68-31-1799,-130 42 1694,137-48-9275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2:08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8160,'0'0'1777,"6"3"-1612,17 12-105,-6-9 75,11-3-400,0-1-1,0-1 1,35-3 0,34-4-5875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2:1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2395 280 3768,'-7'-2'41,"-92"-8"29,-58 6 189,85 4-84,-109 0 35,143 0-76,-176-3 50,167 2-97,-199-1 34,196 2-34,-201 6 29,202-5-55,-188 5 58,76-6-9,159 0-84,1 3-20,0-1-5,0 0-1,0 1 1,0-1-1,0 0 1,0 1-1,0-1 1,1 1-1,-1-1 0,1 1 1,0-1-1,0 1 1,0-1-1,0 1 1,0 3-1,2 6 1,-1 44 2,-4 157 18,-7-123-10,-14 82 6,17-132-2,-36 166 9,33-163-17,-43 186 2,42-181-2,7-27-9,-66 342 62,52-242-45,12-73 32,-52 333 177,45-262-191,8-71 55,-30 306 184,25-223-161,-5 62-1,13-154-36,-1 236 167,-2-165-161,3-74-32,2 0 0,8 70 0,-7-102-44,7 53 101,2-1 0,22 72 0,-7-43 59,15 48 25,-37-127-176,0-1-1,0 0 1,0 0 0,1 0 0,-1 0-1,1-1 1,0 1 0,1-1-1,-1 0 1,1 0 0,0 0 0,0-1-1,0 0 1,0 0 0,1 0-1,-1-1 1,1 1 0,10 2-1,-7-3 6,0 0 0,0 0 0,1-1 0,-1 0-1,0-1 1,12 0 0,5 0 40,199-23 277,-23 3 3,-156 18-188,172-11 111,-171 11-73,224-12 76,-207 11-97,310-14 69,-286 14-56,412-4 57,-389 7-129,499 2 45,-481 0-59,512 13 27,-512-9-73,530 24 23,-525-23-30,551 30 18,-546-28-39,553 29 5,-552-31-17,575 25 8,-569-26-9,582 24 3,-584-24 4,565 35 4,-569-32-4,543 23 6,-550-27 0,513 22 6,-522-21-11,454 13 10,-468-16-11,426 7 4,-432-8-4,405 3 4,-408-4-3,403 5 10,-406-4-10,375 15 14,-382-12 5,348 18 15,-355-18-1,331 18 27,-331-19-14,338 17 32,-339-18-18,321 14 34,-325-13-35,304 11 30,-307-13-23,303 14 36,-305-13-42,284 3 34,-289-7-35,284-11 24,-283 9-43,262-19 26,-272 16-27,363-43 127,-307 36-158,-70 8 38,310-33 150,-253 25-187,-62 9 36,166-13 21,-166 15-33,245-5 124,-177 3-81,160 8 186,-175-2-169,112-15 169,-127 4-170,-68 7-92,6 0 43,-1-1 0,1 0-1,0-2 1,-1 0 0,0 0 0,0-2-1,21-11 1,-26 11-4,-1 0-1,0-1 1,-1 0 0,0-1-1,0 0 1,-1 0 0,0 0-1,10-17 1,-12 16-34,9-24 135,51-182 282,-10 46-119,-51 156-282,58-176 92,-50 145-46,66-191 38,-63 187-34,59-217 32,-62 210-52,50-238 26,-51 235-30,50-220 28,-49 225-30,49-216 23,-48 216-28,-7 28-33,11-39 13,2 1-1,36-73 1,55-96 31,-88 189-20,-14 29-31,113-189 74,1-25 33,-113 208-117,-4 7 3,-1 1 1,6-21-1,-9 25-3,12-36 17,12-77 1,-24 112-15,-2 10-8,0-1 1,0 0-1,0 0 0,0 0 0,0 0 1,0 0-1,0 1 0,0-1 0,-1 0 1,1 0-1,0 0 0,0 1 0,-1-1 1,1 0-1,0 0 0,-2-1 0,-2-9 4,4 10-4,0 0 0,-1 0 1,1 0-1,-1 0 0,1 0 0,0 0 1,-1 0-1,1 0 0,-1 0 0,0 1 1,1-1-1,-1 0 0,0 0 0,0 0 1,1 1-1,-1-1 0,0 0 0,0 1 1,0-1-1,0 1 0,0-1 0,0 1 1,0-1-1,-1 0 0,-2 0 0,-20-4 0,-27 1-20,-55 3-1,37 2-2,-88-1-26,-107-1-118,45-2 78,172 1 2,-209-10-38,201 9 18,-224-13-41,221 13 50,-267-18-32,252 17 52,-342-12-24,324 13 42,-383-17-20,377 16 42,-407-25-9,399 22 22,-445-36-3,435 33 14,-493-46-4,485 43 6,-495-63 1,492 60 6,-514-68 1,510 69-8,-528-48 0,527 54-2,-518-26-6,517 29 0,-556-17-9,550 19 4,-523-20-7,532 19 0,-526-16-8,522 17 6,-515-7-12,520 10 14,-500-5-8,503 5 6,-513 5-12,510-1 14,-495 13-5,502-13 17,-489 6-7,487-9 15,-498-1 1,499 1 5,-471 0-4,477 0 5,-449-6 2,455 4-2,-159-5 4,-52-3 1,7 1 0,8 3 0,12 0 0,15-2 1,-194-8 7,392 14 0,-310-13 8,318 11-8,-258-17 9,271 17-2,-263-10 25,75 7-16,202 5-16,-60-1 4,-8 0-8,13 1 1,15-4-3,14-1-2,14 1 0,-26-4 0,21 6-11,60 4-1,2 0-1,0 0 9,1 0 0,-1-1 0,0 1 0,0 0 0,0 0 0,1 0 0,-1 1 0,0-1 1,0 0-1,0 0 0,1 0 0,-1 0 0,0 1 0,0-1 0,1 0 0,-1 1 0,0-1 0,0 1 0,0 0 0,-1 0-33,2 1-51,-2 4 38,2-3-3,2 3 0,0 2 11,0 0 0,0 0 0,-1 1 1,0-1-1,0 1 0,-1-1 1,0 1-1,-1-1 0,1 1 1,-2-1-1,1 1 0,-1-1 1,-1 0-1,-5 15 0,2-13-1,0 0-1,-13 15 1,-11 18-20,-4 11 9,-29 61 0,32-31 33,-47 112-10,65-171 30,-16 44-7,-34 102-2,50-133 5,-22 55 4,-13 13 1,-1 5 0,7 16 0,2 1 0,0-7 0,8 2 0,12 9 1,1-3 4,-3-10-3,13-73-3,-1 6-2,-7 98 0,8 43 0,7-155-3,-11 242-25,13-161 22,0-114 8,-1 43-4,-2 1 0,-10 49 0,2-28-2,3 2 6,0-9 1,-2-4 0,2-1 0,7 3 0,6-3 0,2-5 0,-5-38-1,8 32 2,-6-31 0,-1-6 1,-1-4-2,-1 0 1,0 0 0,0 0 0,0 0 0,-1 0 0,0 7 0,0-3 1,9 36 4,4 8 2,-5-28-3,4-1-2,20 22 4,-27-38-7,12 18 0,-1-9 0,15 7 0,12 2 0,11-2 0,15-3 0,15-1 0,19-4 0,17-3 1,160 12 8,-221-22 5,277 13 6,-256-13 0,402 17 9,-372-16-1,485 16 17,-470-16-11,525 22 10,-515-22-23,560 12 14,-552-14-15,603 4 6,-592-5-12,646 2 3,-637-2-9,244 3 4,74 4-8,-11 1 1,-9-1-2,-3-3 2,3-1-3,-11 0-2,-19-3 0,-2 2 0,5 3 0,-24 1 0,-89 1-2,-194-5-4,513 21-5,-512-19-2,486 22-7,-498-22 1,435 23-1,-445-25 8,406 11 0,-412-13 0,407 3 0,-407-4-1,384 3-6,-389-2 7,379 10 0,-379-9 0,378 19 1,-381-15 5,348 33-4,-356-32 4,323 29-4,-329-30 5,281 12 2,-295-17-2,78-1 4,7-5 1,-6-5 0,2-1 0,-10 0 0,-13-2 0,-5-1 0,0-4 0,-2-1 0,-5 0 0,-13 3 0,-15 0 0,-17 3 0,-14 3 0,-6 2 0,-3-2 0,22-6 1,-19 9 7,-17-2 1,-26 7 5,10-1 114,-6-1-75,-4 2 22,11-15 702,-8 9-666,-4 6 1,3 0-54,1-1 0,-1 1 1,0-1-1,0 0 1,0 0-1,6-3 1,4-3 27,-4 4-38,-1 1-1,0 0 1,1 1-1,10-2 1,29-6 193,-49 9-236,0 1-1,0-1 1,0 0 0,0 0-1,0 0 1,0 1-1,0-1 1,-1 0 0,1 1-1,0-1 1,0 0-1,-1 0 1,1 1 0,0-1-1,-1 0 1,1 1 0,-1-1-1,1 1 1,-1-1-1,1 0 1,-1 1 0,1-1-1,-2 0 1,-32-21-2102,-5-1-8443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2:15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1976,'9'11'2,"-7"-8"5,0 0 0,0 0 0,0-1 1,1 1-1,-1-1 0,1 0 0,0 1 1,-1-1-1,1 0 0,4 1 0,28 17 77,42 16 0,-43-25 324,183 28 174,-164-33-149,274 13 172,-248-16-178,377 7 141,-357-8-287,424 2 123,-419-3-96,373 12 116,-392-10-177,339 16 450,6 21 1715,-418-39-3569,0 2-4723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2:15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0 904,'2'3'0,"0"28"0,-3-2 0,-5 4 0,-3-2 34,-1 0-1,-2-1 1,-2 0-1,-18 31 1,-19 35 78,48-91-96,0 0-1,1 0 1,0 0-1,0 0 1,0 0-1,0 1 1,1-1-1,-2 9 1,1 3 4,-2 0-6,2-11-3,1-1 0,0 0 0,0 1-1,1-1 1,-1 1 0,1-1 0,0 1 0,2 6 0,-1 2 16,2-1 0,-1 0 0,10 25 0,-12-38-24,0 1-1,1 0 1,-1-1 0,0 1-1,0-1 1,1 1 0,-1-1-1,0 1 1,1-1 0,-1 1-1,1-1 1,-1 1 0,1-1-1,-1 0 1,1 1 0,-1-1-1,1 0 1,-1 1 0,1-1-1,0 0 1,-1 0 0,2 1-1,14 4-11,1 0 0,-1-1 0,1-1 0,0-1 0,31 1 0,41 1-658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2:15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8 5112,'-40'-7'-1,"26"7"-5,2 3 5,1 1 0,-1 1 1,1-1-1,0 2 0,-13 7 0,7 2-19,-25 33 0,-3 16 16,34-44 4,0 1 1,1 0-1,-10 36 0,18-37 8,5 7 3,12 48 0,-6-56 22,2-4-20,1 0-1,1-1 1,22 19 0,-34-32-9,0 0 1,1 0-1,-1 0 1,0 0-1,0 0 1,1-1-1,-1 1 1,1 0 0,-1-1-1,0 0 1,3 1-1,12 2 15,0-1 1,0 0-1,1-2 0,20-1 0,-16-5 108,-9 0-95,-1-1-1,0 0 1,0 0 0,0-2 0,17-16-1,-17 7 164,0-10-54,10-44-1,-20 51 75,-3-6-64,-1 1-1,-2-1 1,-1 1 0,-17-47-1,17 58-112,4 10-10,0 0 0,0 1 0,-1-1 0,1 1 1,-1-1-1,0 1 0,-7-8 0,1 3 35,0 0-1,-1 0 1,-12-9 0,21 18-55,0-1 0,0 1 0,1 0 0,-1-1 0,0 1 0,0 0 1,0 0-1,1 0 0,-1 0 0,0 0 0,0 0 0,0 0 0,1 0 0,-1 0 1,0 0-1,0 1 0,0-1 0,1 0 0,-1 0 0,0 1 0,0-1 0,1 0 1,-1 1-1,0-1 0,1 1 0,-1-1 0,0 1 0,1-1 0,-1 1 0,1 0 0,-1-1 1,0 2-1,0-1 10,-11 20 29,10-10 40,4-3-191,0-1 0,0 0 0,1 0 0,0 0 0,0 0 0,1 0 0,8 12 0,14 18-4576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2:16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36 7088,'0'-3'0,"0"0"0,-1 0 0,1 0 0,-1-1 0,0 1 0,0 1 0,0-1 0,-3-5 0,4 7 0,0 1 0,0 0 0,0 0 0,-1-1 0,1 1 0,0 0 0,0 0 0,-1 0 0,1 0 0,0-1 0,0 1 0,-1 0 0,1 0 0,0 0 0,-1 0 0,1 0 0,0 0 0,-1 0 0,1 0 0,0 0 0,0 0 0,-1 0 0,1 0 0,0 0-1,-1 0 1,1 0 0,0 0 0,-1 0 0,0 0 0,-1 1-1,1-1 1,0 0 0,0 1-1,0-1 1,0 1 0,0 0-1,0-1 1,1 1 0,-1 0-1,0-1 1,0 1 0,0 0-1,1 0 1,-1 0 0,0 0-1,1 0 1,-1 0 0,1 0-1,-1 1 1,-1 1 0,-3 3 0,4-4 1,-1 1 0,1-1-1,-1 0 1,1 1-1,0-1 1,0 0 0,0 1-1,0 0 1,1-1 0,-1 1-1,0 3 1,-11 84 13,11-77-4,2 0 0,-1 0-1,2 0 1,0-1-1,0 1 1,1 0 0,7 18-1,-5-15 5,68 211 345,-14-42-22,-35-94-136,-24-88-183,1 0 0,-1 1 0,1-1 0,-1 0 0,0 0 0,-1 1 0,1-1 0,-1 0 0,1 1-1,-1-1 1,0 0 0,0 0 0,0 0 0,0 0 0,-1 0 0,-2 4 0,2-4 1,-5 4 95,1-4-98,0-1 1,0 0 0,0 0-1,-1 0 1,1-1 0,0 0-1,-1 0 1,1 0 0,0-1-1,-1 0 1,1 0 0,-1-1-1,-10-2 1,-120-15 91,107 12-80,-123-42-1027,76 20-4187</inkml:trace>
  <inkml:trace contextRef="#ctx0" brushRef="#br0" timeOffset="1">47 138 6008,'14'-13'5,"-12"11"-1,0 0-1,0 0 1,0 0 0,1 1-1,-1-1 1,1 0-1,0 1 1,-1-1-1,1 1 1,0 0-1,4-1 1,115-30 61,-91 28 23,140-3 27,-137 8-94,175 28 42,-61-10-757,-76-15-2932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2:16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5 8608,'7'-2'-1,"0"1"1,0 0 0,0 1 0,0 0-1,0 0 1,0 0 0,-1 1-1,1 0 1,0 0 0,0 1-1,0 0 1,-1 0 0,1 1-1,9 4 1,-4-2 3,11 5 13,1 1 0,-1 1 0,-1 2 1,26 18-1,-30-19 3,7 6 116,0 6-45,40 51 0,-64-75-83,1 1-1,-1-1 1,0 1 0,0 0-1,-1 0 1,1-1 0,0 1-1,0 0 1,0 3 0,1 6 4,-1-1 0,0 1 0,0 0 0,-1-1 0,0 1 0,-1 0 0,-3 15 0,3-24-8,1-1 0,0 1 0,-1-1 0,1 1 0,-1-1 0,0 1 0,0-1 0,1 0 0,-1 1 0,0-1 1,0 0-1,-2 2 0,-24 24 14,0-2 0,-37 27 1,32-31 3,-136 85 11,136-85-24,-83 61 12,91-64-12,1 2-1,0 0 1,-22 27 0,43-45-6,0 1 1,0 0 0,0 0 0,0 0-1,0 0 1,1 0 0,0 0 0,-1 1-1,1-1 1,0 0 0,0 1 0,1-1-1,-1 1 1,1-1 0,0 1 0,0 3-1,0-4 1,0-3-2,0 1 0,0-1 1,0 1-1,0-1 0,0 1 0,0-1 0,0 1 0,0-1 0,1 1 1,-1-1-1,0 1 0,0-1 0,0 0 0,1 1 0,-1-1 1,0 1-1,1-1 0,-1 0 0,0 1 0,1-1 0,-1 0 1,1 1-1,22 22 17,34 27 1,24 10 28,-56-43-41,90 57 0,124 64-8,-234-135 1,1 0 0,-1 0 0,1-1 0,-1 1 0,13 2 0,9 2-2,0 0 1,30 2 0,-32-8-366,1-2 0,48-5 1,-74 6 357,124-15-5550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2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8344,'1'-6'80,"0"0"1,0 0-1,1 0 1,0 1 0,1-1-1,-1 1 1,1 0-1,0-1 1,0 1 0,1 0-1,-1 1 1,1-1-1,0 1 1,0-1-1,1 1 1,-1 0 0,1 1-1,0-1 1,0 1-1,0 0 1,1 0-1,8-3 1,-5 1-23,-7 4-32,1-1-1,-1 1 1,1 0-1,-1 0 1,1 0-1,0 0 1,-1 1-1,1-1 1,0 1-1,-1-1 1,6 1-1,72 0 303,-73 1-297,0 0 0,0 0-1,0 1 1,-1 0 0,1 0 0,-1 0 0,1 1 0,-1 0-1,0 1 1,0-1 0,7 6 0,-7-5-9,4 7 106,-4 3-86,0-1-1,-1 1 1,5 19 0,-9-16-2,-2-11-33,0 5-1,-1 0-1,0-1 1,-1 1-1,0-1 0,-1 1 1,0-1-1,0 0 0,-9 13 1,-19 33 0,-12 18-4,36-60-2,-15 26-4,-22 54 0,40-83 6,-3 6-20,0 1 0,2 0 0,-7 25 0,13-41 15,1-1 0,-1 1 0,0-1 1,1 1-1,-1 0 0,1-1 0,0 1 0,-1-1 0,1 1 0,0-1 0,0 0 0,0 1 0,0-1 0,0 0 0,0 0 0,3 2 0,-3-1-1,8 3-15,5-1 14,-1-1 0,0 0 1,1-1-1,0 0 0,0-1 0,16-1 1,48 2-10,29 2 12,124 3 4,-188-5 12,-6-1-5,167-1 38,-45-3-1377,-83 0-5516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2:17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3861 967 5560,'-25'-25'0,"-28"-22"1,-79-49 11,103 80 16,-158-53 20,142 55-1,-199-48 19,192 50-12,-230-38 23,221 41-10,-256-31 23,253 35-35,-241-6 30,245 13-10,-245 24 37,244-17-25,-240 37 33,244-36-40,-213 47 30,218-43-35,-211 70 33,212-63-40,51-21-68,-118 63 72,11 11-25,70-43 113,-119 111 76,128-115-15,-91 123 84,116-146-270,0 1 0,0 0 0,0 0 0,-3 9 0,-15 44 88,-16 73 1,36-125-92,0 0 0,0 1 0,0-1 0,1 9 0,3 40 76,16 81 0,-7-100 13,81 162 52,-90-190-144,1-1-1,1 0 0,8 12 1,145 158 155,-152-171-136,0-1 0,-1-1 1,1 1-1,11 5 0,226 119 303,-183-106-70,310 89 119,-283-93-112,147 20 4,15-10-184,-146-22 139,415 6 87,-419-16-140,353-38 72,-369 29-91,294-57 84,-310 54-39,214-59 92,-233 58-72,173-76 90,-215 89-294,0 1-1,-1-1 1,1-1-1,-1 1 1,6-6 0,72-60 177,-59 44-170,21-31-1,-41 51 1,0 1 0,-1-1-1,0 0 1,5-10 0,59-161 247,-61 140-115,-6-180 73,0 208-215,-1 0 1,0 0 0,0 0-1,-4-8 1,-30-107 138,-17 1-113,48 112-29,-1 0 0,-1 1 0,-7-12 0,-80-112 90,-21-13-78,102 130-10,-1 2-1,-19-18 1,32 32-32,-174-160 99,-29-2-74,203 162-25,-14-10 5,0 0 1,0 0-1,-1 1 0,-28-12 1,43 21-6,-303-133 26,-47 19-17,350 114-9,-52-15 11,-58-9 0,110 24-11,-451-85 25,-133-5-1995,-12 2-7910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2:25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0 992,'0'0'3917,"1"4"-3907,2 10-10,-3-10-8,1-2-6,1 3 2,-1-3-8,5 3 3,-3-3 1,3 1 0,-4-3 0,-1 2 3,5 3 11,-4-2 9,3 5 5,-1-3 43,0 3-61,-3 20 210,0-25-189,2 2-7,-1-2 0,1 2 0,-3-2-1,0 4-5,0-6 13,10-1 1331,-8-3-1366,-2 3 28,0 0 1,0 0 0,0 0 0,1-1 0,-1 1-1,0 0 1,0 0 0,0 0 0,1 0 0,-1 0-1,0 0 1,0 0 0,0 0 0,0 0 0,1 0-1,-1 0 1,0 0 0,0 0 0,0 0 0,1 0 0,-1 0-1,0 0 1,0 0 0,0 0 0,0 1 0,1-1-1,-1 0 1,0 0 0,0 0 0,0 0 0,0 0-1,1 0 1,-1 1 0,0-1 0,0 0 0,0 0-1,0 0 1,0 0 0,0 0 0,0 1 0,0-1-1,1 0 1,-1 0 0,0 0 0,0 1 0,0-1 0,0 0-1,0 0 1,0 2 51,21 13 83,-17-12-165,-1 0 1,1 0-1,0 0 1,-1-1-1,2 1 1,-1-1-1,0 0 1,0 0-1,1-1 0,-1 1 1,1-1-1,-1 0 1,1 0-1,-1 0 1,1-1-1,0 0 1,-1 0-1,8 0 1,-2 0-313,47 3-3739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04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0 696 8248,'12'42'7,"28"75"130,53 130 57,-70-194 60,105 184 104,-102-198-84,14 6-67,52 47 0,-90-90-167,-1 0-1,1-1 1,0 1-1,0-1 1,1 1-1,-1-1 1,0 0-1,0 0 1,1 0 0,2 1-1,-5-2-39,14 4 146,0 1 0,23 3 1,-21-7-80,0 0 0,22-2 0,-38 1-67,2 0 52,0 0-1,0 0 1,1-1-1,-1 1 1,0-1-1,0 1 1,1-1-1,-1 0 1,0 0-1,4-2 1,34-19 309,60-46 0,-96 66-330,0-1 0,-1-1-1,0 1 1,0 0 0,0-1-1,4-4 1,33-53 130,32-66 1,-53 80 139,71-225 122,-72 213-143,84-240 101,-80 242-154,80-219 89,-85 229-95,-6 15-107,0-1-3,1 0 1,28-50-1,-36 76-77,0 0-1,1 0 1,0 0 0,0 1 0,8-8 0,-13 14-33,0 0 1,0 0 0,0 0 0,0-1-1,0 1 1,1 0 0,-1 0 0,0 0 0,0 0-1,0 0 1,0 0 0,0 0 0,0 0-1,0-1 1,0 1 0,0 0 0,1 0 0,-1 0-1,0 0 1,0 0 0,0 0 0,0 0-1,0 0 1,0 0 0,1 0 0,-1 0 0,0 0-1,0 0 1,0 0 0,0 0 0,0 0-1,0 0 1,1 0 0,-1 0 0,0 0 0,0 0-1,0 0 1,0 0 0,0 0 0,0 0-1,1 0 1,-1 0 0,0 1 0,0-1 0,0 0-1,0 0 1,0 0 0,0 0 0,0 0-1,0 0 1,0 0 0,1 0 0,-1 1-1,0-1 1,0 0 0,0 0 0,2 4-55,1-1 0,-1 1 0,0 0 0,0 0 1,0 0-1,-1 0 0,0 1 0,1-1 0,-1 0 0,0 9 0,2 2-1136,8 39-8297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04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880 1 12912,'-66'18'129,"-40"22"35,89-32-100,0 0 1,0 1-1,1 0 0,-27 21 1,27-17-48,14-12-14,0 0 1,1 0-1,-1 0 1,1 0 0,0 1-1,-1-1 1,1 1 0,0-1-1,0 1 1,-2 1 0,3-3-4,-5 8 10,-1 1 0,1 0 0,-5 11 0,8-14-10,1 0 1,-1 0 0,1 0 0,0 0 0,0 0 0,0 0 0,1 0 0,1 11 0,2-1-3,2-1 0,-1 1 1,2-1-1,0 0 1,1 0-1,1-1 1,10 16-1,-18-30 1,18 26-64,-14-21 47,23 29-59,1-1 0,35 31 0,29 24-122,-78-72 86,-11-10 95,1 1 1,-1-1 0,0 1 0,0 0 0,-1 0-1,0 0 1,0 1 0,1 12 0,-3-19 13,0-1-1,0 1 1,0 0-1,0-1 1,0 1 0,0 0-1,-1-1 1,1 1 0,0 0-1,0-1 1,0 1-1,-1 0 1,1-1 0,0 1-1,-1 0 1,1-1-1,0 1 1,-1-1 0,1 1-1,-2 0 1,-15 18-36,-1-1 1,-31 24-1,46-39 29,-1-1 1,1 1-1,-1-1 0,0 0 0,-6 2 0,-198 68-72,158-61 37,-201 27-18,246-37 57,-1-1 1,1 1-1,-1-1 1,1 0-1,-10-1 1,6 0-94,0 0 0,0 0 1,0-1-1,0 0 0,0-1 0,0 0 0,0 0 0,1-1 1,0 0-1,-1 0 0,2-1 0,-1 0 0,0-1 0,-11-11 1,-32-34-7181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0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422 249 10936,'-114'55'45,"110"-53"-13,0 0 1,0 0-1,0 1 1,0-1-1,0 1 0,-6 5 1,-16 15 80,-32 34 0,-20 44 21,78-101-134,-6 8 110,1 1 0,0-1 0,-4 11 0,-72 191 486,80-206-559,0 0 1,0 0 0,0 0 0,1 0-1,-1 0 1,1 0 0,0 0 0,0 4 0,1 17 132,8 46 0,-2-45-130,16 42 0,-22-65-35,0 0 0,0 0 0,1 0 0,-1 0 0,1 0 0,-1-1 0,1 1 0,0-1 1,0 1-1,0-1 0,3 3 0,-5-5-5,17 17 22,0 0-1,30 22 1,-30-28-19,1 0 0,1-1-1,0-1 1,35 12 0,-22-12 97,-1-1 1,1-2-1,36 3 1,99-2-2111,12-4-6030</inkml:trace>
  <inkml:trace contextRef="#ctx0" brushRef="#br0" timeOffset="1">1524 368 8968,'-34'24'5,"16"-11"16,-32 29 1,-85 91 43,107-102 23,-104 127 36,112-127-57,5-1-38,2 1-1,-16 59 1,28-87-25,1 0 0,-1-1 0,1 1 0,0 0 0,-1-1-1,1 1 1,1 0 0,0 4 0,2 11 8,1 0-1,0 0 0,2 0 1,13 29-1,-19-46-7,1 0 0,-1 0-1,1 0 1,0 0 0,0 0-1,-1 0 1,1 0 0,0 0-1,0 0 1,0 0-1,0 0 1,0 0 0,0-1-1,2 2 1,7 4 7,0-1 0,0-1 0,1 0-1,0 0 1,-1-1 0,1-1 0,12 2 0,-22-4-7,0 0 0,0 1 1,0-1-1,0 0 0,0 0 0,0 0 1,0-1-1,0 1 0,0 0 1,0 0-1,0-1 0,0 1 0,0 0 1,0-1-1,0 1 0,-1-1 0,1 1 1,2-2-1,18-13 26,0-1 1,-1-1-1,20-23 0,-21 14 64,49-122 35,-67 144-116,0 1-1,0-1 1,0 0-1,0 1 1,-1-1-1,1-7 1,-5-185 131,-3 155 23,3 24-106,-4-19 16,-1 0 1,-2 1-1,-1 1 0,-19-37 1,20 49 18,-5-14 36,-38-58 0,5 28-11,44 55-73,4 2-178,1 1 0,0-1 0,1 1-1,0 0 1,1-1 0,-1 1 0,1 0 0,1 0 0,4-10 0,15-40-6690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05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9776,'-10'95'65,"-4"91"31,11-139 32,-2 216 115,5-208 177,0-26-243,9 248 686,9 5 177,-13-66-160,-1-119-472,-4-97-403,0 0 0,-1 1 0,1-1 0,0 0 0,0 0 0,0 1 0,0-1 0,0 0 0,0 0 0,1 1 0,-1-1 0,0 0 0,0 0 0,0 1 0,0-1 0,0 0 0,0 0 0,0 0 0,0 1 0,1-1 0,-1 0 0,0 0 0,0 0 0,0 1 0,0-1 0,1 0 0,-1 0 0,0 0 0,0 0 0,0 0 0,1 1 0,-1-1 0,0 0 0,0 0 0,1 0 0,-1 0 0,0 0 0,0 0 0,1 0 0,-1 0 0,0 0 0,0 0 0,1 0 0,-1 0 0,0 0 0,0 0 0,1 0 1,-1 0-1,0 0 0,0 0 0,0 0 0,1-1 0,9-6 49,19-33-1749,2-9-6938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06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10488,'-11'151'103,"9"-131"-93,-7 81 7,8-75-14,-1 4 5,0-7 70,4 40 0,12 74 121,-7-113-39,4 5-48,26 45 0,-25-59 49,-5-9-127,-1-1 0,1 0 0,0 0 0,0 0-1,1-1 1,10 5 0,-17-9-23,0 0-1,-1 0 0,1 1 0,-1-1 1,1 0-1,0 0 0,-1 0 0,1 0 1,-1 0-1,1 0 0,0 0 0,-1 0 0,1 0 1,-1 0-1,1 0 0,0-1 0,-1 1 1,2 0-1,6-3 29,-1 0-1,0 0 1,1-1-1,-1 0 1,0 0-1,-1-1 1,1 1-1,-1-1 1,0-1 0,0 1-1,6-9 1,17-15 153,-1-3 0,35-50 0,-28 15-8,16-32 193,-50 99-372,-1 1-1,1-1 1,-1 0 0,1 0-1,0 0 1,-1 1 0,1-1-1,-1 0 1,1 1 0,-1-1-1,1 0 1,-1 1 0,1-1-1,-1 0 1,0 1 0,1-1-1,-1 1 1,1 0 0,-1-1-1,3 4 1,-1-1-1,1 0 0,-1 1 0,0-1 1,-1 1-1,1 0 0,0 0 1,-1-1-1,0 1 0,0 0 1,0 0-1,0 0 0,-1 0 1,0 5-1,0 10 6,-4 36 1,0-23-2,0 52-5,5-34-1,10 71-1,-10-117-3,-1-1 1,1 1-1,0-1 0,0 0 0,0 0 0,0 1 0,2 3 1,5 8-206,0-1 0,1 1 0,0-1 0,1-1 0,1 0 1,0-1-1,18 16 0,35 28-7987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06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12640,'2'-1'19,"0"0"0,0 0 0,0 1 1,0-1-1,0 1 0,1-1 0,-1 1 0,0 0 1,0 0-1,1 0 0,-1 0 0,0 0 1,0 1-1,1-1 0,-1 1 0,3 0 1,-1 2 22,0-1 0,-1 1 1,1 0-1,-1 0 0,0 0 1,0 1-1,0-1 0,4 7 1,4 3-16,-5-6-7,-1 0 0,0 1 0,0-1 0,-1 1 0,4 9 1,64 128 105,-60-122-59,12 34 0,-14-31-47,15 45 5,-17-44 23,8 89 23,-16-112-66,1-1 1,-1 1 0,0-1 0,0 1 0,0-1 0,0 0 0,-1 1-1,1-1 1,-1 1 0,0-1 0,-2 6 0,-1 2 4,-10 19 4,14-30-12,0 0-1,0 1 0,0-1 1,0 0-1,0 1 1,-1-1-1,1 0 0,0 1 1,0-1-1,-1 0 0,1 1 1,0-1-1,0 0 1,-1 1-1,1-1 0,0 0 1,-1 0-1,1 0 1,0 1-1,-1-1 0,1 0 1,0 0-1,-1 0 1,0 0-1,-2 1 3,1-1-1,-1 1 1,0-1 0,0 0 0,0 0-1,0 0 1,0 0 0,1-1 0,-1 1-1,0-1 1,0 0 0,1 0 0,-1 0-1,0 0 1,1 0 0,-1-1 0,1 1-1,0-1 1,-1 1 0,1-1 0,0 0-1,0 0 1,-2-2 0,-4-4 4,0-1 0,1 0 0,-11-18 1,16 24-6,0 0 1,0 0 0,0 1-1,1-1 1,-1-1 0,1 1-1,0 0 1,0 0 0,0 0-1,0-7 1,-1-2 2,-3-21 5,7 19 16,37-83 10,-25 74-9,72-93 16,-67 96-17,-2 6-19,1 0 1,0 2 0,22-12-1,-39 23-7,0 1 0,0-1 0,0 1 0,0 0-1,0-1 1,0 1 0,0 0 0,0-1 0,0 1 0,0 0-1,0 0 1,0 0 0,1 0 0,-1 0 0,1 1 0,11 1 1,0 1 1,0 0 0,-1 1 0,1 0 0,22 13 0,-14-2 4,32 37-1,-36-33-4,25 34-1,-28-32 1,-2 0-1,12 25 1,-14-22-1,14 50 0,-17-39-2,-2 1 0,-1 0 1,-1 48-1,-6-51-11,-2-8-422,-1-1-1,-1 1 1,-14 30 0,-5 0-8206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06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11744,'1'-1'10,"0"1"0,0-1 0,0 1 0,1-1 0,-1 1 0,0-1 1,1 1-1,-1-1 0,1 1 0,-1 0 0,0 0 0,1 0 0,-1 0 0,0 0 1,1 0-1,-1 0 0,1 1 0,-1-1 0,0 0 0,1 1 0,-1-1 1,2 2-1,-1 0 17,1 1 1,-1 0-1,-1-1 1,1 1-1,0 0 1,-1 0-1,1 0 1,-1 1-1,2 4 1,1 5-3,12 38 171,18 79 20,-26-100-165,-1 0 0,-1 1 1,-1 0-1,0 44 0,-4 29 35,-2-84-62,-1 1-1,0-1 1,-9 31-1,9-46 4,-2-7 6,4 2-33,-1 0 0,1 0 1,0 0-1,-1 0 0,1 0 1,0-1-1,-1 1 0,1 0 1,0 0-1,0 0 0,-1 0 1,1 0-1,0 0 0,-1 0 1,1-1-1,0 1 0,0 0 1,-1 0-1,1 0 0,0-1 1,0 1-1,0 0 0,-1 0 1,1-1-1,0 1 0,0 0 1,0 0-1,0-1 0,-1 1 1,1 0-1,0-1 0,0 1 1,0 0-1,0 0 1,0-1-1,0 1 0,0 0 1,0-1-1,0 1 0,0 0 1,0-1-1,0 1 0,0-1 1,3-29 12,8-22-9,12-7 1,11-4-3,14-6-2,14-6 0,66-62 1,-104 116 7,5 2 4,54-25 0,-82 44-10,0-1 0,0 1 1,0 0-1,0-1 0,-1 1 0,1 0 0,0 0 1,0-1-1,0 1 0,0 0 0,0 0 1,0 0-1,0 0 0,0 0 0,0 0 0,-1 0 1,1 1-1,0-1 0,0 0 0,1 1 1,9 3 6,1 1 0,-2 1 0,1 0 0,0 0 0,-1 1 0,-1 0 0,11 10 0,-2 5 71,59 117 37,-75-135-99,0 0 0,0 0 0,-1 0 0,0 1 0,2 7 0,6 50 53,1 73-1,-11-93-36,-17 162 8,15-169-27,3-35-26,-1 22-396,1-1 0,1 0-1,6 40 1,4-11-7906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0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42 157 10040,'-9'-8'11,"1"0"0,1 0 1,-10-13-1,18 16 97,38-35 44,-34 35-124,11-7 199,10-1-127,1 1 0,29-9 0,-30 18 40,6 5-76,0 2 1,41 10-1,-44-2 63,126 84 38,-150-93-154,-1 0 1,1 1-1,-1-1 0,0 1 1,5 6-1,-9-10-11,24 27 36,21 30 0,14 41-13,-40-57 18,51 160-1380,-39-99-5627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2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6816,'0'0'48,"0"-1"-38,0 0 0,1 1 0,0-1 0,-1 0 0,1 1 0,-1-1 0,1 1 0,0-1 1,-1 1-1,1-1 0,0 1 0,0-1 0,-1 1 0,1 0 0,1-1 0,179-8 426,-174 9-425,143-1 151,-61 3 285,-59 0-380,76 6 273,-88-7-222,-4-1-47,0 1-1,0 1 1,-1 0 0,24 7 0,-34-8-145,-1 0 1,1 0 0,0 0-1,-1 0 1,1 1 0,-1-1-1,0 1 1,1 0 0,-1-1-1,0 1 1,2 2 0,7 10-5247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0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10312,'0'-6'-83,"3"-44"736,-2 47-563,-1 0 0,1 0 0,-1 0 0,1 0 0,0 1 0,0-1 0,0 0 0,1 1 0,-1-1 0,1 1 0,-1-1 0,1 1 0,0 0 0,0 0 0,3-4 0,-3 5-64,1 0 0,-1 0 0,0 0 0,0 0 0,1 1 0,-1-1 0,0 0 0,1 1 0,-1 0 0,0-1 0,1 1 0,-1 0 0,1 0 0,-1 1 0,0-1 0,1 0 0,-1 1 0,3 0 0,36 17 65,-34-14-73,10 6 129,-12-5-114,6 3-5,0 2 0,-1-1 0,0 2 0,0-1-1,-1 1 1,-1 1 0,8 12 0,3 10 32,-1 1 1,24 65 0,-37-84-54,-3-11-5,-1 0 1,0 0-1,0 1 1,0-1-1,0 0 1,-1 1-1,0 9 1,-8 79 21,8-91-23,-1 0 0,1 1 0,-1-1 0,0 0-1,0 0 1,0 0 0,0 0 0,0 0 0,0 0 0,-1 0 0,0-1 0,-3 5 0,-1 1 0,4-4 0,-1-1-1,0 1 0,0-1 1,0 0-1,0 0 1,-7 4-1,-17 7 5,26-14-5,-1 1 1,0-1-1,1 0 0,-1 0 0,1 1 0,-1-1 1,0 0-1,1-1 0,-1 1 0,1 0 1,-1 0-1,-2-1 0,3 0 0,-1 0 1,0 0-1,0 0 1,0 0-1,1 0 1,-1 0-1,1-1 1,-1 1-1,1-1 1,-3-1-1,-12-26 3,14 24-1,0 0 1,1-1-1,0 1 0,-1 0 1,2-1-1,-1 1 1,0-1-1,1 0 0,0 1 1,1-1-1,-1 1 0,1-1 1,0 1-1,0-1 0,1 1 1,0 0-1,4-9 1,-1-1 1,-3 9 3,1 0 0,-1 0-1,1 1 1,1-1 0,-1 1 0,8-9 0,75-91 50,-64 83-9,120-86 29,-109 89-3,128-45 31,-159 63-94,1 0 0,0 1-1,0-1 1,0 1 0,0-1 0,0 1 0,6 0 0,7 1 17,0 0 1,22 4 0,-25-2-18,1 1 0,22 11 1,-36-15-12,2 1 9,1 0 0,-1 0 0,1 0 0,-1 1 0,0-1 0,0 1 0,0-1 0,3 3 0,20 22 46,43 54 1,-66-77-51,-1-1 0,1 1 0,-1 0 0,1-1 0,-1 1 0,0 0 0,1 4 0,-2-7-5,7 21 20,5 31 0,-10-33-18,-1 1 1,-1 35 0,-12 44-3,-6 3 0,16-87-218,0 0 1,0 0 0,1 1 0,1-1 0,1 0 0,0 1-1,6 25 1,6 13-8469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0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48 10672,'-42'151'-15,"34"-115"-17,-12 71 4,1 38 24,9-70 10,-13 130 75,21-184-44,-6 133 158,11-78-9,-3-71-12,-3-14-1,0 0-145,1 4-2,0-1 0,0 1 0,1 0 0,0 0 0,0-1 1,-1-6-1,-12-113 174,8-69 60,6 159-238,2-9 73,20-162 42,-13 169-43,61-136 34,-51 143-47,-1 10-49,1 0 0,0 2 0,36-26 0,-53 42-21,0 1 1,-1 0-1,1 0 1,0 0 0,0 0-1,0 0 1,0 1-1,0-1 1,0 0-1,4 1 1,10-3 18,1 2 0,0 1 1,-1 0-1,1 1 1,23 4-1,-38-5-16,0 1 0,0-1 0,0 1 1,0-1-1,-1 1 0,1 0 0,0 0 0,-1-1 0,1 1 0,2 3 0,18 14 60,-1 1 0,29 35 1,-33-29 86,56 127 56,-61-118-122,25 154 36,-34-151-71,-2-16-34,1 2-7,-2 1 0,0 0 0,-1-1 0,-7 34 0,7-45 4,0-5-12,0 0-1,0 0 1,0-1-1,-1 1 1,0 0-1,0-1 0,-1 0 1,0 1-1,-6 9 1,9-16-10,0 0 0,0 0-1,0 0 1,0 0 0,0 0 0,0 0 0,0 0 0,0 0-1,0 0 1,0 0 0,-1 0 0,1-1 0,0 1 0,0 0-1,0 0 1,0 0 0,0 0 0,0 0 0,0 0 0,0 0-1,0 0 1,0 0 0,0 0 0,0 0 0,0 0 0,0 0-1,0 0 1,0 0 0,0 0 0,-1 0 0,1 0 0,0 0-1,0 0 1,0 0 0,0 0 0,0 0 0,0 0 0,0 0-1,0 0 1,0 0 0,0 0 0,0 0 0,0 0 0,-1 0-1,1 0 1,0 0 0,0 0 0,0 0 0,0 0 0,0 0-1,0 0 1,0 0 0,0 0 0,0 0 0,0 0 0,-2-6 9,0 0 0,1 0 0,0 0 0,1 0 0,-1 0 0,1 0 1,0 0-1,1 0 0,-1 0 0,1-1 0,3-9 0,3-10 21,10-26 1,-15 46-38,10-20 60,69-114 23,-60 113-10,14-8-19,58-44 1,-65 62 38,96-33 27,-103 47-60,-7 4-41,1 1 0,-1 1 0,1 0 0,22 9 0,-35-11-12,-1 0-1,0-1 1,1 1 0,-1 0-1,0 0 1,1 0 0,-1 0-1,0 0 1,0 0 0,0 0-1,2 2 1,5 5 2,-1 1 0,0 0 0,7 12 0,-6-7-2,-1 1-1,-1-1 1,7 25 0,-3 2-2,-2 1 1,2 56-1,-10-65-4,-22 117-5,16-114-5,-7 102-24,13-136 33,0 0 0,0-1 0,0 1-1,0 0 1,1 0 0,-1-1 0,0 1 0,1 0 0,-1-1 0,1 1 0,1 2 0,0 1-99,0 0 0,0 0 0,1-1 0,0 1 0,0-1 0,0 0 0,1 0 0,-1 0 1,1 0-1,0-1 0,0 1 0,0-1 0,0 0 0,1 0 0,-1-1 0,1 1 0,8 2 1,40 17-8896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09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413 108 10312,'7'-42'64,"-7"39"-28,0 1-1,0-1 1,0 0 0,0 0 0,0 0 0,-1 1-1,1-1 1,-1 0 0,0 0 0,0 1 0,0-1 0,0 1-1,0-1 1,-1 1 0,1-1 0,-1 1 0,1 0-1,-1-1 1,0 1 0,0 0 0,-3-2 0,4 3 12,0 0-17,1 1 0,0-1 0,-1 1 0,1 0 0,-1-1 0,1 1 0,-1 0 0,1-1 0,-1 1 0,1 0 0,-1 0 0,1-1 0,-1 1 0,1 0 0,-1 0 0,0 0 0,1 0 0,-1 0 0,0 0 0,-14-1 137,0 1 0,0 0 0,0 2 0,-17 2 0,9 5 313,-2 6-274,1 2 0,-41 36 0,43-29-12,-66 109 60,75-108-175,4 1-46,1 0 0,-6 33 0,14-39 1,3-11-28,1 1 0,0 0 0,0-1 0,1 0 0,0 0 0,10 13 0,-14-21-6,0 0 0,0 0 1,0 0-1,0 0 0,0 0 0,0 0 0,0 0 0,0 0 0,0-1 0,1 1 0,1 1 1,46 18 11,-35-16-12,0-1 0,1 0 0,15 1 0,-9-3 2,41-3-1,18-10 0,-19-5-2,-27 5 0,-28 9 1,-1-1 0,0 0 1,0 0-1,0 0 1,0-1-1,-1 0 1,0 0-1,0 0 0,0 0 1,0 0-1,4-10 1,-7 13-2,0 0 7,1 1-1,-2 1-6,0-1 0,0 1 1,0 0-1,0 0 0,1 0 0,-1-1 0,0 1 0,0 0 0,0 0 0,1 0 0,-1 0 0,0 0 1,0 0-1,1 0 0,-1-1 0,0 1 0,0 0 0,1 0 0,-1 0 0,0 0 0,0 0 0,1 0 1,-1 0-1,0 0 0,0 0 0,1 0 0,-1 0 0,0 0 0,0 1 0,1-1 0,-1 0 1,0 0-1,0 0 0,0 0 0,1 0 0,-1 0 0,0 0 0,0 1 0,0-1 0,1 0 0,-1 0 1,0 0-1,0 1 0,0-1 0,0 0 0,1 0 0,-1 0 0,0 1 0,0-1 0,0 0 1,0 0-1,0 1 0,0-1 0,0 0 0,0 0 0,0 1 0,0-1 0,0 0 0,0 0 0,0 1 1,0-1-1,0 0 0,0 0 0,0 1 0,0-1 0,0 0 0,0 1 0,0 1 1,6 23 2,13 12 2,-14-28-4,1-1 0,1 1-1,9 9 1,-7-10 0,1 0 1,-1 0-1,16 8 0,-14-9-1,1-1 1,-1-1-1,1 0 0,14 4 1,-7-6-219,1 0 0,-1-1 0,1-1 0,0-1 0,-1-1 0,1 0 0,35-8 0,52-9-8502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09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689 970 9144,'0'-37'5,"2"-34"39,-1 46-6,0 10 10,-1-1 1,2 1-1,0-1 1,8-28-1,-7 63 365,-6 42-163,-2 109-5,4-126-58,-6 225 67,6-209-100,3 244 54,0-246-87,0-11-53,-1 220 151,-1-238-166,-1 14 12,-2 1 0,-12 60 0,-21 22 63,25-106-47,2-10-64,0-1 0,-1 0 0,0-1 1,0 0-1,-1 0 0,-11 5 0,21-12-11,-1 0 0,1-1 1,0 1-1,-1-1 0,1 1 0,0-1 0,-1 0 0,1 1 1,-1-1-1,1 0 0,-1 0 0,1 0 0,-2 0 1,-26-3 32,0 0 0,-48-14 0,47 5 28,-112-82 27,139 92-85,0-1 1,0 1-1,0-1 0,0 0 0,0 0 0,1 0 0,-4-5 1,6 8-10,-61-92 73,-8-49-1566,1-9-6047</inkml:trace>
  <inkml:trace contextRef="#ctx0" brushRef="#br0" timeOffset="1">680 0 12552,'23'60'272,"3"-1"1,40 65 0,-50-100-299,7 4-513,1-1 0,38 33 1,2-6-7382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09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94 104 8792,'0'3'11,"0"0"1,0 0 0,0 1 0,-1-1-1,1 0 1,-1 0 0,0 0 0,0 0-1,0 0 1,-1-1 0,1 1-1,0 0 1,-5 5 0,-14 30 176,-22 78 93,35-86 7,-3 146 100,14-141-201,6-1-102,1 0 1,19 41 0,-15-54 82,-2-9-109,2 0 0,0 0 0,26 14 0,-40-25-48,0 0-1,0-1 1,0 1-1,0-1 1,0 0-1,0 1 1,0-1 0,1 0-1,-1 1 1,0-1-1,0 0 1,1 0-1,1 0 1,9-2 23,1 1 1,-1-1-1,1-1 1,-1-1-1,22-8 1,-32 11-25,-1 0 0,1 0 0,0 1 0,-1-1 0,1 0 0,-1 0 0,0-1 0,1 1 0,-1 0 0,0 0 0,1-2 0,13-16 31,-2-1 0,0 0 0,16-35 0,-21 25 60,6-138 43,-15 133-57,0 16-51,1 1-16,-2-1-1,0 1 1,-1 0-1,-1 0 0,-1 0 1,0 1-1,-9-20 1,-38-64 124,41 83-80,0 0 0,-2 1 0,-26-30 0,39 47-57,-1-1 1,0 0 0,0 0 0,1 1 0,-1-1 0,0 1-1,0-1 1,0 1 0,0-1 0,0 1 0,1-1 0,-1 1-1,0 0 1,0 0 0,0-1 0,0 1 0,0 0 0,0 0-1,0 0 1,0 0 0,0 0 0,0 0 0,0 0 0,0 0 0,0 1-1,0-1 1,0 0 0,0 1 0,0-1 0,0 0 0,-1 2-1,-14 14 10,15-15-8,-3 10 51,2 6-34,1-1 0,2 20 0,3-20 9,6-1-335,0 0 0,1 0 0,0-1 0,15 14 0,21 19-7433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10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1 616 8968,'16'-14'725,"-13"13"-297,3 0 28,-5 1-407,0 0 0,1-1 0,-1 1 0,0 0 0,0-1-1,0 1 1,0-1 0,0 1 0,0-1 0,0 1 0,0-1 0,0 0 0,-1 0 0,1 1 0,0-1 0,1-1 0,18-13 415,64-32 40,-43 23-44,-16 9-319,0-1 0,-1-1 0,23-21 0,63-76 206,-92 88-166,44-91 68,-60 111-227,0 1 1,0-1-1,0 0 0,-1 0 0,0 0 1,0 0-1,0 0 0,-1 0 0,0 0 1,0 0-1,-1-1 0,0 1 0,-2-11 0,2 12-7,-5-7 105,3 8-106,-1 0 1,0 0-1,0 0 1,-1 0-1,1 1 1,-1 0-1,0 0 1,1 0-1,-1 0 1,-1 1-1,1-1 1,0 2-1,-1-1 1,1 0-1,-1 1 1,1 0-1,-12 0 1,-15 4 2,22 2 17,4 0-28,1 0 1,0 1 0,0 0 0,1 0 0,-8 13 0,12-18-7,-1 0 1,1 0-1,0 0 1,-1 0-1,1-1 1,0 1-1,0 0 1,0 0-1,-1 0 1,1 0-1,0 0 1,0 0-1,0 0 1,0 0-1,1 0 1,5 48 11,-1-32-11,0-1 0,13 26 0,-4-15-4,1-1 0,1 0 1,1-1-1,22 23 1,-22-26-1,23 30-61,61 105 1,-77-96 31,-17-36-81,-3-10 59,0 1 25,-1-1 0,-1 1 0,0-1 0,-1 1 0,-1 0 0,-2 19 1,-26 149-268,25-164 283,1-12 0,2 1 1,-1 0-1,1 0 1,0-1-1,3 13 1,19 132-70,-12-120 36,4 4-525,3-1 0,29 47 1,1-10-7710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0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7800,'0'0'120,"3"9"-55,23 113 20,-22-88-10,8 193 37,-12-173-24,-4 234 39,2-228-47,-5 244 33,6-247-25,-8 195 120,7-139 160,-29-257-1379,10 46-4475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01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0 628 7352,'17'-75'11,"19"-65"74,31-78 47,-53 184 49,0 5-95,2 1 1,23-31-1,-25 46 95,-5 8-140,0-1 0,0 2 0,1-1 1,0 1-1,14-4 0,-9 9 79,2 5-80,0 1 0,0 1 0,20 12 0,-36-19-33,1 0 0,0 0 1,-1 1-1,1-1 0,0 0 0,-1 1 1,0-1-1,1 1 0,-1 0 0,1 1 1,18 29 26,-2 0 1,22 51 0,-38-78-29,0 0 1,-1 1 0,1-1-1,-1 0 1,1 8 0,4 48 19,-3 79 0,-3-133-22,-1 0 0,0-1 1,0 1-1,-3 7 0,-59 190 28,46-164-25,-76 147 5,73-156 9,-83 81 18,84-96 2,7-8-18,1-1 1,-1 0-1,-1-1 0,1 0 1,-1-1-1,0 0 0,-26 6 1,38-11-16,1 0 1,-1 0-1,0 1 0,1-1 1,-1 0-1,1 0 1,-1 0-1,1 0 0,-1 0 1,0 0-1,1 0 1,-1 0-1,1 0 0,-1 0 1,0 0-1,1 0 1,-1-1-1,1 1 0,-1 0 1,1 0-1,-2-1 1,8-6 95,14-6-33,-11 7-15,-1 2 1,1-1-1,0 1 1,1 0 0,-1 1-1,20-5 1,-18 6-20,-2-1 4,0 2 0,0-1 0,0 1 1,0 1-1,0 0 0,1 0 0,-1 1 0,0 0 0,12 3 1,-9-2-7,2 1 21,1 0 1,-1 2-1,0-1 1,0 2-1,0 0 1,22 14 0,-21-12-35,10 8 53,104 100 30,-103-87-51,34 47-1,4 11-42,-53-73-12,1-2 1,0 1-1,1-2 1,0 0-1,1 0 1,0-1-1,22 11 1,-35-20-2,1 0 1,-1 0 0,0-1-1,1 1 1,-1-1 0,1 1-1,-1-1 1,1 1 0,0-1-1,-1 0 1,1 0 0,-1 0-1,4 0 1,15-1-224,-1-2 1,1 0-1,-1-1 0,0-1 1,25-9-1,37-17-6428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0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7800,'0'3'0,"1"1"1,-1-1-1,1 1 0,-1-1 1,0 1-1,0 0 1,-1-1-1,1 1 1,-3 5-1,0 5 2,-3 5-1,3-8 8,0 0-1,1 1 1,-2 11-1,-12 121 53,16-112 53,21 143 52,-13-140-11,12 17-41,26 50 0,-45-100-93,0 1 0,1-1-1,-1 0 1,1 1 0,-1-1 0,1 0-1,0 0 1,4 3 0,10 8 30,0-1 1,2-1-1,-1-1 1,30 13-1,-45-22-37,0 0 0,0 0 0,0-1 0,-1 1 0,1-1 0,0 0 0,0 1 0,0-1 0,0 0 0,0 0 0,3-1 0,15-1 34,0-2-1,0 0 0,-1-1 1,28-12-1,-45 17-35,-1-1 0,1 0 0,0 0 0,-1 1-1,1-1 1,-1-1 0,1 1 0,-1 0 0,1 0-1,-1 0 1,0-1 0,1-1 0,-2 3-12,8-9 38,0 0 0,-1 0 1,8-16-1,-10 13-14,1-1-1,6-25 1,-12 35 1,1 0 0,0 0 0,-1 0 0,1 0 0,-1 0 0,0 0 0,0-3 0,-2-31 112,-12-59 0,5 70 37,-93-133 220,71 113-280,-22-37 99,5 10-18,48 72-192,-1 0-1,0 0 1,1 0 0,-1 0 0,0 0 0,0 0 0,0 0 0,0 0 0,0 0-1,0 0 1,0 0 0,0 1 0,-2-2 0,-1 0 3,-6-3-1,8 7-4,6 6-2,-4-8 2,19 19-1348,2 2-5386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02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8344,'37'7'5,"-27"-2"23,-7-3-20,0 1-1,0 0 1,0 0-1,0 0 1,0 0-1,-1 0 1,1 0 0,-1 1-1,0-1 1,0 1-1,0 0 1,0 0-1,-1 0 1,0-1-1,0 1 1,0 0 0,0 1-1,0-1 1,-1 0-1,0 7 1,7 109 160,-5-88 95,12 58-1,-10-67-211,-3-19-19,-1 0 1,1 0-1,0 0 1,0 0-1,0 0 1,0 0-1,1 0 1,0 0-1,0 0 1,3 5-1,2 1 17,16 20 30,-13-23 109,-5-6-165,0 0 0,0 0 0,0-1 0,0 1 0,0-1 0,0-1 0,1 1 0,-1-1 0,0 0-1,0 0 1,0 0 0,0 0 0,-1-1 0,1 0 0,0 0 0,-1-1 0,1 1 0,4-4 0,23-20-4,-4-3-29,-19 18 1,0 1 1,1 0-1,19-13 1,0 8-15,-16 13-70,-3 3 67,-1 0 0,1 1 0,0 0 0,-1 1 0,1 0 0,-1 1 0,0 0 1,0 0-1,-1 1 0,1 0 0,15 12 0,37 33-94,47 21 9,-82-60 45,140 21-25,-129-30 39,131-21-13,-139 11 26,7-9 18,48-29-1,-66 30 17,15-29 4,-30 38 1,1 0 0,-1 0 0,0 0 0,-1 0 1,0-1-1,2-10 0,-3 8 2,-1-1 0,-1 1 0,0 0 0,0-1 1,-1 1-1,0 0 0,-1-1 0,0 1 0,0 1 0,-1-1 0,-7-12 0,11 22-2,-5-11 41,0 1-1,-1-1 1,-12-16 0,6 9-17,9 14-39,0-2 44,0 1 1,-1-1 0,0 1 0,0-1-1,-1 1 1,1 0 0,-1 1 0,0-1 0,0 1-1,-10-6 1,5 4-5,5 3 0,1 0-1,-1 1 0,1 0 0,-1 0 0,0 0 0,0 1 1,-6-2-1,4 1-151,0 1 0,0-1 1,0 1-1,0 0 0,0 1 1,0 0-1,-10 1 0,-11 3-5899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2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1007 8432,'295'-19'685,"-182"9"-442,-5 3-159,-64 4 96,160-22 66,-168 18-92,134-43-1166,-84 20-4968</inkml:trace>
  <inkml:trace contextRef="#ctx0" brushRef="#br0" timeOffset="1">755 9 9144,'-19'-9'434,"18"10"-398,1-1 0,-1 1 0,1 0 0,0-1 0,-1 1 0,1 0 0,0-1 0,-1 1 0,1 0 0,0-1 0,0 1 0,0 0 0,0 0 0,0-1 0,0 1 0,0 0 0,0 0 0,1 5 48,0-1-1,0 0 1,1 0-1,-1 0 1,1 0-1,1 0 1,-1 0-1,6 7 1,23 29 35,-24-32-90,24 29 185,48 46 0,-60-65-182,74 74 242,-33-30-228,-48-51 10,-1 0 0,17 24 0,-14-15-30,22 28 7,-26-29 35,-1 11-19,6 50-1,-15-56 6,-1-15-39,-1 8-2,-1 0 0,0 0-1,-1-1 1,-1 1-1,0-1 1,-11 21 0,0-3 5,-57 135 62,58-117-70,12-33 10,3-9-266,1 1 1,1 0 0,-1-1-1,2 0 1,4 15 0,6 12-7235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02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9328,'51'25'8,"-35"-13"32,4 9-18,-1 1 0,29 44 0,-34-37 72,-3-6-35,1 3 13,-1 1-1,-1 0 1,11 47-1,-20-67-50,14 62 344,12 141 0,-27-210-340,2 29 67,-1-17 13,-3-19 245,1-2-321,-2-27 163,4 12-91,1-1 0,0 1 0,2 0 0,8-28 0,-8 40-76,-2 7-7,-1 1-1,1-1 1,0 1-1,0 0 1,0 0-1,1 0 1,0 0-1,3-4 1,63-72 162,-50 64-73,3 3-71,0 2 1,1 0 0,28-8-1,-24 15 58,6 4-34,62 9 1,-73-2-13,-11-3-29,-1-1-11,-1 1 0,1 0-1,-1 1 1,0 0 0,-1 0-1,1 1 1,-1 0 0,0 0-1,12 13 1,-4 0 7,-1 0 0,0 1 0,19 38 0,-26-28-11,-5-18-2,0-11 0,3-12 0,-5 7-1,18-32-1,1 4 5,2 1 0,0 1 0,49-50 0,-59 70 1,-1 0 1,1 1 0,1 0 0,-1 1-1,1 0 1,1 1 0,16-6 0,-17 7-1,11-3 34,-4 5-26,1 1 1,-1 1 0,29 1-1,-30 6 41,-9 0-40,-1-1 0,1 2 1,-1 0-1,0 0 0,0 0 0,-1 1 0,0 0 1,0 1-1,11 14 0,20 26 169,63 105 0,-61-89-77,-31-56-46,-2-5-238,0 0 1,-1-1-1,1-1 1,0 1-1,1-1 0,-1 0 1,0-1-1,12 0 1,31-2-8164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03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12 10936,'-2'-1'9,"1"-1"0,0 1 0,-1 0 0,1 1 0,-1-1 0,1 0 0,-1 0 0,1 0 0,-1 1 0,1-1 0,-1 1 0,0-1 0,1 1 0,-1 0 0,0 0 0,1 0 0,-1 0 0,0 0 0,0 0 0,1 0 0,-1 0 0,0 1 0,-1 0 0,-5 2 51,1 0 1,1 1 0,-1 0 0,-9 7 0,5-4-33,-43 32 45,30-19 155,-96 106 79,103-108-185,-21 30 1,24-28-88,-22 34 14,26-35 58,7-8-83,0 1 0,1-1 0,0 1 0,1 0 0,0 14 0,1-25-20,0 0 0,0-1 0,0 1 0,0 0 0,0-1 0,0 1 0,0 0 0,1-1 0,-1 1 0,0 0 0,0-1 0,1 1 0,-1-1 0,0 1 0,1 0 0,-1-1 0,0 1 0,1-1 0,0 1 0,5 5 8,0-1 0,0-1 0,0 1 0,1-1 0,0 0 0,-1 0 1,1-1-1,10 3 0,3-3 56,18-5-22,39-8 0,-70 9-39,-1-1 1,1 1-1,0-1 1,0 0-1,-1-1 0,11-5 1,-1 0 0,-2 2-3,-8 4-2,0-1 0,0 0 0,0-1 0,0 1 0,6-7 0,15-11 10,-8 0-10,-8 5-2,-8 9 1,-7 7 0,-5 6 1,4-2-3,3-3 1,0 0-1,1 0 1,-1 1-1,1-1 1,-1 0-1,1 1 1,0 0-1,0-1 1,0 1-1,0 0 1,0-1-1,0 1 1,0 0-1,0 2 1,-12 29 5,12-28-6,0-1 1,0 1-1,1-1 0,0 1 0,-1-1 0,2 1 0,-1-1 0,1 5 1,0-5 29,0-1 0,0 0 0,0 0 0,0 0 0,1 0 0,-1 0 0,1 0 0,0 0 0,0-1 0,0 1 0,0 0 1,5 3-1,0 0-519,1 0 0,0-1 0,9 6 1,32 15-7332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03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708 843 9328,'2'-4'1,"-1"0"0,1 1 1,0-1-1,0 1 0,1-1 1,-1 1-1,1 0 0,5-6 1,-6 8 0,0 0 0,-1-1 0,1 1 1,0 0-1,0 0 0,0 0 0,0 1 1,0-1-1,0 0 0,0 1 0,0-1 1,0 1-1,0 0 0,0 0 0,3 0 1,-4 0-1,-1 0 1,0 0-1,1 0 1,-1 0 0,1 0-1,-1 0 1,0 0-1,1 0 1,-1 0 0,0 0-1,0 1 1,1-1-1,-1 0 1,0 0-1,1 0 1,-1 0 0,0 1-1,0-1 1,1 0-1,-1 0 1,0 1-1,0-1 1,1 0 0,-1 0-1,0 1 1,0-1-1,0 0 1,0 1 0,1-1-1,-1 1 1,6 11 18,0 0-1,0 1 1,-1 0 0,-1 0 0,3 15 0,-3 1 127,-4 150 65,-5-136-58,-53 233 68,41-207-63,-79 341 52,76-322-111,-63 326 64,71-347 29,5-17-82,-35 179 321,12-129-64,30-99-358,0-1-1,0 1 1,0-1 0,0 1-1,-1-1 1,1 1-1,0-1 1,0 1-1,0-1 1,-1 1-1,1-1 1,0 0 0,-1 1-1,1-1 1,-1 1-1,1-1 1,0 0-1,-1 0 1,1 1-1,-1-1 1,1 0 0,-1 1-1,0-1 1,-3 1 14,-1 1 0,1-1-1,0-1 1,-1 1 0,0-1 0,1 1 0,-1-1 0,1 0 0,-1-1 0,1 1 0,-1-1 0,1 0 0,-6-2 0,9 3-10,0-1 0,-1 1 0,1-1 0,0 1 1,0-1-1,0 1 0,-1-1 0,1 0 0,0 0 0,0 1 0,0-1 0,0 0 0,0 0 0,-1-2 1,-35-40 132,-37-56 0,49 57-28,-38-88 0,-12-52-1699,0-4-6434</inkml:trace>
  <inkml:trace contextRef="#ctx0" brushRef="#br0" timeOffset="1">36 174 8608,'26'-29'0,"-17"19"8,0 0 0,1 0 0,18-12 0,0 2 6,0 1-1,36-16 1,-38 26 33,8 5-17,64-2 0,-71 11-10,48 20 0,24 18-16,-49-14-5,-2 3 1,50 43-1,-62-45-4,141 128-1020,-85-77-4095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04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310 256 6280,'0'3'41,"0"-2"-35,1 2 3,-1 0 0,0-1 0,0 1 0,0 0 0,0 0 0,0 0 0,0 0 0,-1 0 1,1 0-1,-1-1 0,0 1 0,0 0 0,0 0 0,-1-1 0,-2 5 0,-49 95 115,-37 73 102,70-134-200,-1 3 95,-64 180 86,74-181 73,2 16-84,-1 71 1,9-127-161,1 1 0,1-1 0,-1 0 0,0 1 0,1-1 0,-1 0 0,3 5 0,1 5 14,1-1 0,0 0 1,1-1-1,0 1 0,1-1 0,1-1 0,12 16 0,-19-25-39,-1 0 0,1-1-1,-1 1 1,1 0-1,0-1 1,-1 1-1,1-1 1,0 1-1,0-1 1,-1 1 0,1-1-1,0 0 1,0 1-1,0-1 1,-1 0-1,1 0 1,0 0-1,0 1 1,0-1 0,0 0-1,0 0 1,0 0-1,0-1 1,15 0 37,0 0 1,0-2-1,-1 0 1,0-1 0,1 0-1,17-9 1,-30 12-29,0-1 0,0 1 0,0-1 0,0 1 0,0-1 1,-1 0-1,1 0 0,2-3 0,-5 5-20,22-20 93,21-23-1,12-32-24,-37 42 86,4-26-49,13-63 0,-30 83 29,0-167 55,-8 167-41,-19-106 65,21 143-199,1 1 0,0-1 1,-1 1-1,1-1 0,0 1 0,-1-1 0,0 1 0,1 0 0,-1-1 0,-2-1 0,-6-10 46,-2 2 0,0-1 0,-19-15 0,13 19 188,3 5-181,-1 1 0,0 1 1,0 0-1,-20 1 0,18 6 101,6 1-124,0 1 0,0 0 0,1 1 0,-16 18 0,25-26-40,0-1 0,1 1 0,-1 0 0,0 0 0,1 0 0,-1-1 0,1 1 0,0 0 0,-1 0 0,1 0 0,0 0 0,-1 0 0,1 0 0,0 0 0,0 0 0,0 1 0,-1 10 7,2-1 0,0 0 0,0 0 0,1 0 0,0 0 0,1 0 0,5 13 0,-8-22-10,1 1 0,1-1-1,-1 0 1,0 1 0,0-1 0,1 0 0,3 4 0,18 19 1,2 0 0,32 25 0,-30-34-8,-21-13-2,21 10-21,0-2-1,1 0 0,45 10 0,-71-21 32,42 10-297,0-1 0,70 3 0,-108-12 284,1-1 0,-1 0 0,0 0 0,0 0 0,0-1 0,0 0 0,-1 0 0,8-4 0,-5 2 6,3-1 5,0 0-1,-1 0 0,0-1 1,0-1-1,-1 1 0,14-14 1,-14 12 2,6-7 19,-9 9-5,2-3 3,-1-1 0,1 0-1,-2 0 1,1 0-1,-2-1 1,1 0 0,-1 0-1,6-22 1,-3 1 112,0-1 1,-3 0-1,-1-1 1,1-36-1,-6 51-89,0 7 18,0 0 0,0 1 0,-1-1 0,-4-11 0,-71-203 957,69 203-744,8 21-138,0 5 4,9 19-48,0-1 0,14 24 0,-20-39-74,1 0 0,0 0 1,0 0-1,0-1 0,1 1 1,6 5-1,4 5 2,-1 0-10,36 36 14,1-2-4,9 10-15,-37-36-5,-2 1 1,24 36-1,-34-38-5,-1 14-1,9 54 0,-18-64-19,-3 5-9,-2 1 1,-12 47 0,0 19-45,16-97 74,0-1-1,0 0 1,0 1-1,0-1 0,0 0 1,0 1-1,0-1 1,0 0-1,1 1 1,-1-1-1,1 2 1,6 12-15,0 0 0,1-1 0,1 0 0,15 20 0,-5-16-80,119 86-51,-133-100 121,0 0-1,1-1 1,-1 0-1,8 3 1,20 9-44,34 11 0,50 3 9,-117-29 65,8 2-36,0-1 0,1 0 0,-1 0 0,10-1 0,120-1-144,31-19-1234,-163 19 1264,170-24-7490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16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9056,'3'5'97,"4"6"-35,0 0 1,0 0-1,-1 1 0,-1 0 1,0 0-1,-1 0 0,6 24 1,2 36 1,-9-36 76,6 193 40,-8-173-120,-6 292 20,3-263-40,-20 404 12,17-387-31,-13 407 14,17-409-14,14 390 14,-8-396-15,30 357 6,-28-365-11,18 316 20,-22-325 25,11 292 34,-13-297 20,-9 285 52,4-288-11,-27 243 66,23-256-67,-46 192 58,42-206-71,-45 112 59,43-125 3,6-22-174,5-4-1,2-3-68,1 0 1,0 1-1,-1-1 0,1 0 0,0 0 1,-1 0-1,1 0 0,-1 1 1,1-1-1,0 0 0,-1 0 1,1 0-1,-1 0 0,1 0 0,0 0 1,-1 0-1,1 0 0,0 0 1,-1 0-1,1-1 0,-1 1 1,1 0-1,0 0 0,-1 0 0,1 0 1,0-1-1,-1 1 0,1 0 1,0 0-1,-1 0 0,1-1 0,0 1 1,0 0-1,-1-1 0,1 1 1,-12-11-7241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17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10040,'16'24'-31,"0"1"0,20 42 1,-25-44-10,6 10-99,69 160-16,-68-152 190,90 160 41,-85-163 71,98 151 82,-98-153 38,88 113 78,-109-146-327,0 0 1,1 0-1,-1-1 0,1 0 0,-1 1 1,7 3-1,7 4-180,0-1-1,0-1 1,1 0-1,0-2 1,1 0-1,27 7 1,39 3-6318</inkml:trace>
  <inkml:trace contextRef="#ctx0" brushRef="#br0" timeOffset="1">1460 499 10488,'0'0'0,"-34"30"0,-62 46 32,-32 41 8,-23 49 8,-29 40 8,-11 28-56,12-10 0,38-36 0,-3 2-7520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17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2172 153 11744,'-9'56'33,"-10"47"15,12-70-10,-2 0-1,-22 51 1,22-60 0,-5 9 203,-76 159 94,69-151-134,15-30-151,-15 27 56,-1 0-1,-3-2 1,-41 48-1,51-65 14,-2 2 24,-1 0 0,-2-1 1,-30 25-1,38-39-59,8-9 99,7-24 21,-3 26-207,22-81 186,33-100-25,-44 139-84,28-181 23,-38 216-85,-1 0 0,1 0 0,-2-13 0,-7-50 23,-17-72-1,24 139-29,0-1 0,0 1 0,-1-1 0,0 1 0,0 0 0,-4-8 0,-7-11 14,-27-36 1,23 40-14,-33-30 1,50 49-7,-3-3 3,1 1-1,-1 0 1,0 0 0,1 0 0,-1 0 0,0 0-1,0 1 1,0-1 0,-5-1 0,8 3-3,-31-12 16,-40-11 0,-49 0 0,114 22-9,-1 0-1,1 0 1,-1 1 0,1 0-1,-1 0 1,-6 2 0,-127 17 39,-5 20-24,145-39-22,-8 2 8,1 1 1,-1-1-1,1 2 1,0-1-1,0 1 1,-9 6 0,-141 96 51,-6 35-36,163-141-24,-17 16 20,1 0 0,-16 21 1,-128 162 44,8 19-37,152-218-28,-15 22 25,1 0-1,-10 25 1,-85 180 48,23-3-45,86-224-28,-6 15 17,1-1 0,1 2 0,-4 25 0,-20 163 55,26-11-44,2-193-28,0 9 9,0-1 1,1 1-1,0-1 1,0 0-1,1 0 1,3 11 0,-5-19-10,15 51 33,21 47 0,-16-58-19,32 50 0,-52-90-14,4 8 15,1-1 0,0 0 0,0 0 0,11 9 0,181 163 92,-192-175-97,0 0 0,1 0 0,-1-1 0,1 1 0,11 4 0,106 40 49,8-14-37,-131-34-22,9 2 9,0-1 1,-1 0 0,1 0-1,13 0 1,-22-1-10,150-1 52,11-14-34,-161 15-18,66-11 40,245-74 14,-253 65-26,-20 6-13,223-73 40,-228 76-39,92-26 58,-119 36-64,-1 0 0,1 0 1,0 0-1,0 1 0,0 0 1,6 1-1,-12-1-9,0 0 0,0 0 0,0 0 0,0 0 0,1 0 0,-1 0 0,0 0 0,0 0 0,0 0 0,0 0 0,0 0 0,1 0 0,-1 0 0,0 0 0,0 0 0,0 0 0,0 0 0,0 0 0,0 1 0,1-1 0,-1 0 0,0 0 0,0 0 0,0 0 0,0 0 0,0 0 0,0 1 0,0-1 0,0 0 0,0 0 0,0 0 0,0 0 0,0 0 0,0 1 0,1-1 0,-1 0 0,0 0 0,0 0 0,0 0 0,0 1-1,-1-1 1,1 0 0,0 0 0,0 0 0,0 0 0,0 1 0,0-1 2,1 7 2,-1 1 1,0-1 0,0 0 0,-1 0-1,0 0 1,0 0 0,-1 0 0,0 0-1,0-1 1,-4 9 0,-2 4-684,0-1 0,-16 26 1,0-7-9563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2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949 742 9504,'-20'-32'29,"10"21"119,-5 2-87,-1 0 1,0 1-1,-18-6 0,32 14-36,1-1-1,-1 0 0,0 1 0,1 0 0,-1-1 1,0 1-1,0 0 0,1 0 0,-1 0 0,0 0 1,0 0-1,-1 1 0,-41 6 189,-77 22-1,84-12 3,-156 99 72,155-87-166,-147 139 44,152-131-90,-90 145 25,109-149-72,7-11-18,1 1 0,1 0 0,-2 36 0,7-58-10,0 0 1,-1-1-1,1 1 0,0 0 1,0 0-1,0-1 1,0 1-1,1 0 0,-1 0 1,0-1-1,0 1 0,0 0 1,1-1-1,-1 1 0,0 0 1,0 0-1,1-1 1,-1 1-1,1-1 0,-1 1 1,2 1-1,-2-2 0,2 3 1,0-1 1,1 1-1,0 0 0,-1-1 1,1 0-1,0 0 0,0 0 1,4 2-1,-2-2-1,-1-1 1,0 1-1,1-1 0,-1-1 1,1 1-1,-1 0 1,1-1-1,0 0 0,-1 0 1,6-1-1,5-3 1,-1 0 0,1 0 0,-1-1 0,0-1 0,0-1 0,0 0 0,13-9 0,-24 14 0,0 0 0,0 0 0,0 0 0,-1 0 0,1 0 0,3-5 0,46-54 5,-34 35-4,18-37-1,11-31 4,-6 10-3,-3 15-2,-2 17 0,-6 18 0,-29 33 0,0 0 0,0 0 0,0 0 0,0 0 0,0 0 0,0 0 0,0 0 0,0 0 0,0 1 1,1-1-1,-1 0 0,0 1 0,1-1 0,1 0 0,-2 1 0,1 1 1,0-1-1,-1 0 0,1 1 1,-1-1-1,1 1 1,-1 0-1,1-1 0,-1 1 1,1 0-1,-1 0 1,0 0-1,3 2 0,31 30 2,7 20-2,6 20 0,4 14 0,-47-78 0,47 72 0,-44-70 0,1-1 0,0-1 0,0 1 0,1-2 0,17 14 0,-16-16 0,0 1 0,1-1 0,-1-1 0,1 0 0,24 6 0,-11-7-1,0-1 1,0-1 0,0-2 0,0 0 0,0-2-1,39-7 1,-58 8-1,0 0 1,0 0-1,0-1 0,0 0 0,6-3 0,92-42 0,-8-14-3,-60 31-15,129-131-1,-159 155 17,-1 1 0,0-1 0,8-12 0,-13 18 3,63-98-8,-9-14 5,-36 66-2,18-66 4,-6-12 1,-15 57 1,22-91 14,-11 62 3,-26 96-17,0 0 0,0 0 0,0 0-1,0 0 1,0 0 0,0 0 0,0 0 0,0 0-1,0 0 1,0 0 0,-1 0 0,1 0 0,0 0-1,0 0 1,0 0 0,0 0 0,0 0 0,0 0-1,0 0 1,0 0 0,0 0 0,0 0 0,0 0-1,0-1 1,0 1 0,0 0 0,0 0-1,-7 12 5,-21 53 6,-7 14-5,-15 37-3,-7 20 2,3 16-2,13 2 2,33-110-4,-5 57 0,12-75-1,1 0 0,6 49 0,-3-59 0,0 0 0,1 0 0,1 0 0,10 22 0,-11-28 0,2 0 0,-1 0 0,1-1 0,1 0 0,-1 0 0,12 10 0,-13-14 0,0 0 0,1-1 0,0 1 0,0-1 0,0-1 0,1 1 0,-1-1 0,15 5 0,-14-6 0,0-1 0,0 1 0,0-1 0,0-1 0,1 1 0,-1-1 0,0-1 0,15-1 0,-9-1 0,0-1 0,0 0 0,-1-1 0,25-12 0,-9 1 0,40-30 0,40-43 1,-1-15 4,-4-11-2,-68 66-1,-2-2 1,-3-1-1,27-62 0,-34 58 12,94-235 4,-96 239-4,-8 20-8,4-8 3,-2-1-1,18-76 1,-33 113-7,3-7 0,-1 0 1,-1 0 0,0 0 0,0 0 0,-1-12-1,0 23-2,0 0 1,0 0-1,0-1 0,0 1 0,0 0 0,0 0 1,0 0-1,0 0 0,0 0 0,0-1 0,0 1 1,0 0-1,0 0 0,0 0 0,0 0 0,0 0 1,0 0-1,0-1 0,0 1 0,0 0 0,0 0 0,0 0 1,0 0-1,-1 0 0,1 0 0,0-1 0,0 1 1,0 0-1,0 0 0,0 0 0,0 0 0,0 0 1,0 0-1,-1 0 0,1 0 0,0 0 0,0-1 1,0 1-1,0 0 0,0 0 0,0 0 0,-1 0 0,1 0 1,0 0-1,0 0 0,0 0 0,0 0 0,0 0 1,0 0-1,-1 0 0,1 0 0,0 0 0,0 0 1,0 0-1,0 0 0,0 0 0,-1 0 0,1 1 1,0-1-1,0 0 0,0 0 0,0 0 0,0 0 0,0 0 1,0 0-1,-1 0 0,1 0 0,0 0 0,0 1 1,-6 2 0,0 0 1,1 1-1,-1 0 1,1 0-1,-1 0 1,1 1-1,1-1 1,-1 1-1,1 0 1,-5 7-1,1-1 1,-11 15 12,-28 56-1,-4 32-9,9 15 1,13 17-3,23-101-2,1 51 0,5-64 0,10 60 0,-4-62-1,2 0 1,2-1 0,0 0 0,24 44-1,-32-70 1,0 1-1,0 0 0,0-1 0,1 1 0,-1-1 1,5 5-1,12 11 0,27 24 1,-23-25-2,30 17 1,-50-33 0,0-1-1,0 1 1,0 0 0,0-1-1,0 0 1,0 0 0,0 0-1,7 2 1,13 2-3,43 4 0,-33-8-703,49-6 1,34-5-6354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2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0 8880,'-17'45'31,"-7"21"90,-27 129 85,41-150 68,-76 322 743,57-269-926,17-63 50,-1-5-512,0-1 0,-27 43 0,4-19-6069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21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1 876 9504,'95'6'109,"0"-2"-98,140-11-15,-184 1-16,86-15 0,38-17 16,166-73 14,-330 107 4,-1 0-1,1-1 0,14-9 1,97-67 39,-96 58-25,42-44 0,-68 67-28,5-6 46,0 1-1,-1-1 1,1 0-1,5-9 1,-10 15-46,55-101 232,-13-6-133,-31 68 162,1-20 144,5-82-1,-16 134-421,-2-6 200,-8 32 49,3-5-207,-15 40 127,-37 125 11,46-136-102,-35 173 20,41-174-66,5 61 4,3-74-18,1-1 0,7 29 1,-4-34-3,1 1 1,2-1 0,0-1 0,21 39-1,-29-59 1,0 0-1,0-1 1,0 0-1,0 1 1,0-1-1,0 1 1,0-1-1,0 0 1,1 0-1,2 2 1,6 4 0,1-1-1,0 0 1,0-1-1,0 0 1,23 6-1,-32-10 1,-1-1-1,1 0 1,-1 0-1,0 0 1,1 0-1,-1 0 0,1 0 1,-1 0-1,1 0 1,-1 0-1,3-1 1,29-9-5,49-21 0,-57 15 0,36-34 4,9-26 1,-6-9-1,-1-1 10,2 4 1,-63 80-8,-1 0 1,1 0-1,0 1 0,0-1 0,0 0 0,0 1 0,0-1 1,0 1-1,0 0 0,0 0 0,4-2 0,-5 3-1,0 0-1,1-1 0,-1 1 1,0 0-1,1 0 1,-1 0-1,0 0 1,0 0-1,1 1 1,-1-1-1,0 0 0,0 1 1,2 0-1,3 4 15,-1 9-6,1 0 1,-2 0-1,4 16 0,5 21 13,5 2-17,-9-32 2,25 25-1,-27-38-5,1 1-1,0-2 1,1 1-1,11 6 1,-12-8 0,1-1 0,0 0 0,0-1 0,19 7 0,-16-8 0,0 0-1,1-1 0,-1 0 0,14-1 1,-14-1-1,-1 0 0,1-1 0,-1 0 0,20-6 0,-17 3 0,-1-1 0,0 0 1,18-11-1,108-79 14,-87 58-7,1 1-1,-32 25 14,-3 5-13,0 0 1,0 1 0,23-3-1,-40 8-4,0 0-1,0 0 0,0 0 0,0 0 0,0 0 1,0 0-1,0 0 0,0 0 0,0 0 1,0 0-1,0 1 0,0-1 0,0 0 0,1 1 1,1 1 2,3-1-2,-1 2 0,0-1 1,0 1-1,0 0 1,0 0-1,-1 0 0,1 1 1,-1-1-1,0 1 1,0 0-1,0 0 0,-1 1 1,1-1-1,5 10 1,49 87 13,-54-92-15,1 0 1,0-1-1,1 1 0,11 13 1,-3-6-2,0 0 0,22 22 0,-23-27-2,0-1 1,1-1 0,0 0 0,28 12-1,-24-16-4,-1-4 4,1-1 0,-1-1 0,27-4 0,-24-3-12,-6-3 8,1 0 0,-2-1 0,1 0 0,14-19 1,-27 30-1,1-1 1,-1 0-1,0 0 1,0 0-1,0 0 1,0 0 0,0 0-1,1-4 1,4-18-12,-1 1 0,-1-1 0,1-30 0,-8 27-63,-10-16 22,-22-45 1,21 65-64,-12-7 33,-35-31 0,59 59 71,1 1 0,-1-1 0,0 1 0,0 0 0,1 0-1,-1 0 1,0 0 0,-4-2 0,-21-5-51,0 0 1,-35-4-1,60 12 50,-1-1 0,1 1 0,-1 0 0,0 0 0,1 0 0,-1 1 0,1-1 0,-4 1 0,-134 40-202,136-40 194,1 1 0,0-1 1,0 1-1,-1-1 0,1 1 0,-5 4 1,-31 27-98,-43 45 1,79-76 100,1 1-1,0-1 1,0 1-1,0 0 1,0 0-1,0 0 1,-2 5-1,-4 9-34,1 0 0,-6 24 0,9-25 35,2 0-1,-2 28 1,4-44 21,0 2-11,-1 0 0,1 0 0,0 0 0,0 0 0,1 0 0,-1 0 0,0 0 0,1 0 0,-1 0 0,1 0 1,0 0-1,-1-1 0,2 3 0,4 9-28,0 0 1,0 0 0,12 17-1,-7-17 21,0-1-1,24 22 0,-35-34 19,3 2-15,0 1-1,0-1 0,0 1 1,0-1-1,0 0 0,1-1 1,3 3-1,170 62-151,-136-58 62,213 18-1132,-105-18-4343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2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8968,'4'1'-3,"0"1"0,-1-1 0,1 1 0,-1 0 1,0 0-1,1 0 0,-1 0 0,0 1 0,0-1 1,-1 1-1,1 0 0,0 0 0,-1 0 0,0 0 0,1 0 1,1 4-1,0-1-8,41 48-89,2 0 91,-20-27 9,47 36 1,-52-49 6,94 36 6,-91-44 14,11 0 8,0-1 1,0-3 0,1-1 0,38-3-1,-21-12 0,-36 6 73,-3-2-54,0-1-1,-1 0 1,0-1-1,-1 0 1,-1-1-1,0-1 1,13-18-1,-17 19-26,-4 6 8,0-1-1,0 1 1,-1-1 0,0 1 0,3-11 0,23-93 396,-17 63-183,-10 45-88,-4 8 0,-82 231 297,39-129-410,10-18-21,-7 29-19,-40 108-7,63-173-4,2 2 1,-16 87-1,33-137 3,-1 0 0,1-1-1,0 1 1,1 0 0,-1 0-1,1-1 1,0 1 0,0 0 0,0-1-1,1 1 1,3 7 0,-2-5-2,-3-7 2,0 0 0,0 1 1,0-1-1,0 0 0,1 0 1,-1 1-1,0-1 1,0 0-1,0 1 0,0-1 1,1 0-1,-1 0 0,0 1 1,0-1-1,1 0 0,-1 0 1,0 0-1,0 0 0,1 1 1,-1-1-1,0 0 0,0 0 1,1 0-1,-1 0 1,0 0-1,1 0 0,-1 0 1,1 1-1,7 0-168,1 1 0,-1-2 1,1 1-1,0-1 0,-1 0 0,1-1 0,10-1 0,37-5-6497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2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26 677 9952,'0'-6'7,"8"-16"51,-7 21-22,2 4 7,17 24 21,-11-13 12,0 0-1,2-1 1,13 13-1,-15-16-55,-5-7-8,0 1-1,0-1 1,1 1 0,-1-1 0,1 0 0,-1-1 0,9 4 0,17 7 42,51 14 0,-55-23 13,109 0 23,-109-8-36,4-6-16,54-25 0,-83 35-32,1-1 0,0 0 0,-1 0 0,1 0 0,-1-1 0,1 1 1,-1 0-1,1-1 0,1-2 0,9-11 16,-1-1 0,-1-1 0,15-31 0,-20 24 26,-4-15-9,-4-47 1,-3 63 41,1 13-65,-1-1 0,0 1 0,0 1 0,-1-1 0,-1 1 0,-9-10 0,16 18-14,0 0 1,1 1-1,-1-1 1,0 0-1,0 1 1,0-1-1,1 1 1,-1 0-1,0-1 1,0 1-1,0 0 0,0-1 1,0 1-1,1 0 1,-1 0-1,0 0 1,0 0-1,-1 0 1,-15-1 9,0 2 0,0 0 0,0 1 1,-31 8-1,45-9-8,-1 0 0,1 1-1,-1-1 1,1 1 0,0-1 0,-5 4 0,-158 117 32,131-89-15,-115 143 12,147-172-30,-1 1-1,1 0 0,0 0 0,0 0 0,-2 6 1,5-11-3,-37 92 13,32-73-12,0-1 0,1 1-1,1 0 1,-1 19 0,4-26 0,0 0-1,1 0 1,0 0 0,0 0 0,2 0 0,4 15-1,-5-19 0,1-1 1,0 0-1,1 0 0,0 0 0,0 0 0,0 0 0,1-1 0,0 0 1,8 8-1,-5-7 0,1 0 0,0 0 0,0-1 0,0-1 0,1 1 0,0-2 0,13 6 0,-2-3 0,1-1 0,1-1 0,30 4 0,-26-6 0,-1-2 0,47-3 0,-51 0 0,0-1 0,0-2 0,32-10 0,-33 8 0,-1-2 0,1 0 0,32-22 0,-18 7 0,42-40 0,103-121 1,-175 179 1,0 0 0,-1 0 0,8-14 0,99-207 17,-90 177 2,-15 35-13,110-237 63,-95 213-46,69-140 62,-39 73-11,-47 98-16,-6 14 0,-12 34 9,-52 91 3,49-97-24,-61 182 19,66-167-47,-25 169 6,37-182-12,25 118 4,-25-152-16,1 1-1,-1-1 1,1 0-1,0 1 1,0-1-1,0 0 1,0 0-1,0 0 0,3 3 1,5 7 2,1 0 0,1-1 1,-1 0-1,2-1 0,24 17 0,-35-26-3,0 0 0,1-1 0,-1 1 0,0 0-1,0-1 1,1 1 0,-1-1 0,0 1 0,1-1 0,-1 0-1,0 0 1,1 0 0,-1 1 0,1-1 0,1-1 0,23 0 3,1-2 0,-1-2 1,30-7-1,-28 0 3,36-28-1,-50 29-5,-1 0-1,0 0 0,12-15 1,-7 2-2,0-1 1,-1-1 0,18-38-1,-22 33-4,41-140 2,-49 153-1,0-1 1,2-20-1,-4 17 2,-1 11 0,0 0-1,-1 0 1,0 0 0,0 1 0,-2-1-1,0-12 1,0 23 2,1-1-1,0 0 1,0 0 0,-1 0-1,1 1 1,0-1 0,-1 0-1,1 1 1,-1-1 0,1 0-1,-1 1 1,1-1 0,-1 1-1,1-1 1,-1 1 0,0-1-1,1 1 1,-1-1 0,0 1 0,1 0-1,-1-1 1,0 1 0,1 0-1,-1-1 1,0 1 0,0 0-1,0 0 1,1 0 0,-1 0-1,0 0 1,0 0 0,0 0-1,1 0 1,-1 0 0,0 0-1,0 0 1,1 0 0,-1 1-1,0-1 1,0 0 0,1 1-1,-1-1 1,0 0 0,1 1-1,-1-1 1,0 1 0,0 0 0,-30 22-3,30-21 2,-11 11-5,-45 91-4,49-78 4,-8 108-5,18-109-2,6 7 3,14 37 1,-19-62 6,1 0 1,-1-1-1,1 0 1,1 0-1,-1 0 1,1 0-1,0-1 1,0 0-1,1 0 1,-1 0-1,8 5 1,-6-5-1,8 4-16,12 0 2,0-1-1,0-2 1,51 6 0,-13-7-10,-48-3 20,-8-1 1,0 0 1,0-1 0,0 0-1,0 0 1,0-1-1,0 0 1,17-4-1,-22 3 1,-3 2 5,0-1 0,0 1 0,-1 0 0,1-1 0,0 1 0,0-1 0,-1 1 0,1-1 0,0 1 0,-1-1 0,1 1-1,-1-1 1,1 0 0,-1 1 0,1-1 0,-1 0 0,1 0 0,-1 1 0,1-1 0,-1 0 0,0 0 0,1 1 0,-1-1 0,0 0 0,0 0 0,0 0 0,0 0 0,0 0 0,0 1 0,0-2 0,0 0 0,-4-15 0,-8-7 0,-7-11 0,-9-4 0,-5-8 0,-11-7 0,-11-7 1,-8 0 4,45 46-3,-34-22-1,37 28 1,-1 1 0,-31-12-1,30 14 0,0 1 0,-1 1-1,-18-2 1,21 4 0,-1 1 1,1 1-1,-31 4 0,31-2 0,1 1-1,-1 1 1,1 0-1,-19 9 1,21-8 0,1 1 0,-1 1 0,2 0 0,-1 0-1,-14 13 1,13-8 0,1 1-1,-1 0 0,2 0 0,-10 16 1,8-7-2,1 1 1,1 0-1,1 0 1,2 1-1,-7 28 1,13-50-1,1 1 0,-1 0-1,1 0 1,0-1 0,-1 1 0,1 0 0,1 0-1,-1 0 1,1 2 0,-1-5 1,2 21-3,2-1 1,5 19-1,0-12 0,15 30-1,-24-57 4,2 5-3,1-1-1,-1 1 0,0-1 1,1 0-1,0 0 1,4 4-1,-7-8 4,70 81-21,15-9 10,-85-72 11,5 4-7,1 1 1,0-1-1,0-1 0,10 5 1,51 23-17,73 20 0,-136-49 20,1-1 0,-1 0-1,1 0 1,-1 0 0,1-1-1,0 0 1,5 0 0,-10 0 3,35 0-14,36-6 1,35-16 4,-101 21 6,-1-1 1,1 1 0,-1-1-1,1 1 1,-1-1 0,0-1-1,5-2 1,-9 5 2,28-17-7,31-24-1,-36 21 2,29-30 0,-48 45-3,0 0 0,1 0-1,-2 0 1,6-9 0,93-170-65,-85 144-11,60-187-38,-62 181-3,-10 29 81,74-192-238,-37 115 81,-36 84-6,-2 9 161,-4 2 34,0 1 0,1-1 0,-1 1 0,0 0 0,0-1 0,0 1 0,0 0 0,0-1 0,0 1 0,-1 3 0,-21 103-131,-35 153-111,-9 142 63,57-355 177,9-46 15,0 0 0,0 1 0,-1-1-1,1 0 1,-1 1 0,0-1 0,1 0-1,-1 0 1,0 0 0,-2 4 0,2-6 0,1 0 0,-1 0 0,1 0 0,-1 0 1,1 0-1,-1 0 0,1 0 0,-1-1 0,1 1 1,-1 0-1,1 0 0,-1 0 0,1 0 0,-1-1 1,1 1-1,-1 0 0,1 0 0,-1-1 0,1 1 1,-1 0-1,1-1 0,0 1 0,-1-1 0,1 1 1,0 0-1,-1-1 0,1 1 0,0-1 0,0 1 1,-1-1-1,1 1 0,0-1 0,0 1 0,0-1 1,0 1-1,-1-1 0,1 1 0,0-1 0,0 1 1,0-1-1,0 1 0,0-1 0,0 0 0,1 1 1,-1-1-1,0 0 0,2-21 11,9-44 1,-4 44 28,10-13-9,32-47 0,62-58 130,-81 104-138,-2 3 91,104-110 35,-129 140-138,0 0 1,0 0-1,0 0 0,1 1 1,5-4-1,8-4 8,0 2 0,1 0 0,0 1 0,28-7 0,-45 14-17,0-1 0,0 1 0,0 0 0,0 0 0,0 0 0,0 0 0,0 0 0,0 0 0,0 0 0,0 0 0,0 0 0,-1 0 0,1 0 0,0 1 0,0-1 0,0 0 0,0 1 0,0-1 0,1 1 0,8 5 4,-1 1 1,0 0-1,0 0 1,0 1-1,-1 0 1,0 0-1,12 17 1,-8-1 13,9 45 0,-16-46-18,4 41 1,-8 20 2,-8-8-3,-1-26-2,4-33-2,1 0 0,1 0 0,0 0 0,2 26 0,2-45-3,48-63-3,-11 25 7,18-6 1,8 0 0,1-2 0,54-48 2,-99 79 12,0 7-9,-1 0 0,2 0 0,25-6 0,-45 15-4,-1 1 0,0 0 1,0-1-1,0 1 0,1 0 1,-1 0-1,0 0 0,1 0 1,-1 0-1,0 0 0,0 0 1,1 1-1,-1-1 0,2 1 1,9 3 2,-1 1 0,0 0 0,0 0 0,0 1 1,-1 1-1,15 11 0,-10-1 24,47 85 16,-52-79-17,26 111 7,-18-58-5,-11-55-24,17 50-1,-22-63-123,1-1-1,1 0 1,-1-1 0,1 1 0,0-1 0,0 1 0,1-1-1,0 0 1,0-1 0,10 9 0,11 8-6434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2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27 806 7264,'35'-59'137,"-21"37"-109,71-105 585,-48 87-358,-35 38-234,0 0-1,1 0 0,-1 1 1,1-1-1,-1 0 1,1 1-1,0 0 0,0 0 1,-1 0-1,1 0 1,0 0-1,5-1 0,-2 5 75,1 5-64,-1 0 1,1 0-1,-2 0 0,1 0 0,4 10 1,-5-9 11,37 68 81,-38-70-110,0 0 1,0 0-1,1 0 1,0-1-1,1 1 1,-1-1-1,1-1 1,11 10-1,-8-8-3,-3-1 3,0-1 0,0 0 0,0 0 0,1-1-1,0 0 1,0 0 0,7 3 0,-10-6-8,-4-1 0,1 1-1,0-1 0,0 0 1,0 0-1,0 0 0,0 0 0,0 0 1,0 0-1,0 0 0,0 0 1,0-1-1,0 1 0,0 0 1,0 0-1,0-1 0,0 1 0,0-1 1,0 1-1,0-1 0,-1 1 1,1-1-1,0 0 0,0 1 1,0-2-1,2 0 9,1-2 1,-1 1 0,1-1 1,-1 0-1,1 0 0,-1 0 0,-1-1 0,1 1 0,-1-1 1,1 1-1,-1-1 0,0 0 0,2-10 0,0 4 1,-3 7-6,0 0 1,0 1-1,-1-1 0,1 0 1,-1 0-1,1 0 0,-1 1 1,0-1-1,-1 0 0,0-4 1,-3-22 53,-13-47 1,7 54 22,-7-3-27,-37-45 1,53 70-54,-1 0 1,1 0-1,0 0 0,0 0 1,0 0-1,-1 0 0,1 0 1,-1 0-1,1 0 0,0 0 1,-4 0-1,-7-3 11,-1 0 0,0 1 0,0 1 0,-1 0 0,1 1 1,-23 1-1,33 0-10,1 0 0,0 0 0,-1 1 0,1-1 0,0 1 0,-1 0 1,1-1-1,0 1 0,-4 2 0,-11 5 20,1 1 1,-19 12-1,14-4-16,-25 24-1,46-41-11,-24 28 28,-67 121 12,89-147-39,1 1-1,-1 0 1,1-1 0,0 1-1,0 0 1,0 0 0,1-1-1,-1 1 1,0 3 0,-2 18 2,-1 32 0,4-42-2,1 0-1,0 0 0,1-1 0,0 1 0,7 17 1,-3-16-1,1 0-1,1-1 1,1 1 0,0-2 0,0 1 0,2-1 0,-1-1 0,2 0-1,23 20 1,-31-29 0,-1 0-1,0-1 0,1 1 0,0-1 1,-1 0-1,8 3 0,29 11 0,0-2 0,46 11 0,-83-25 1,1 1-1,-1-1 0,0 1 0,0-1 1,0 0-1,0 0 0,0 0 0,6-2 1,35-7-6,81-28 1,-92 19-7,-24 13 10,41-25-5,79-66 0,-62 40 6,1-6 1,-11 2 0,-15 5 0,-12 12 0,-14 19 0,-15 24 0,-1 0 0,0 0 0,0 0 0,0 0 0,0 0 0,0-1 0,0 1 0,1 0 0,-1 0 0,0 0 0,0 0 0,0 0 0,0 0 0,1-1 0,-1 1 0,0 0 0,0 0 0,0 0 0,1 0 0,-1 0 0,0 0 0,0 0 0,0 0 0,0 0 0,1 0 0,-1 0 0,0 0 0,0 0 0,0 0 0,1 0 0,-1 0 0,0 0 0,0 0 0,0 1 0,1-1 0,-1 0 0,0 0 0,0 0 0,0 0 0,0 0 0,0 0 0,1 0 0,-1 1 0,0-1 0,0 0 0,0 0 0,0 0 0,0 0 0,0 1 0,0-1 0,1 0 0,-1 0 0,0 0 0,0 0 0,0 1 0,0-1 0,0 0 0,0 1 0,-2 24 0,-5 20 0,1 12 0,4 5 0,8 0 0,8-3 0,-12-50 0,1 0 0,1 1 0,5 8 0,-8-16 0,0 1 0,0-1 0,1 0 0,-1 0 0,1-1 0,0 1 0,-1 0 0,1 0 0,0-1 0,0 1 0,0-1 0,3 2 0,-1-2 0,-1 1 0,0-1 0,1 0 0,0 0 0,-1-1 0,1 1 0,-1-1 0,8 0 0,41-7 0,9-11 0,2-8 0,-2-1 0,-5 8 0,-11 8 0,-39 10 0,-1 1 0,1-1 0,-1 1 0,10 1 0,-10 0 0,0 0 0,0 1 0,0-1 0,0 1 0,7 3 0,31 21 0,6 6 0,4 1 0,11-3 0,-46-23 0,1-1 0,21 4 0,-27-8 0,0 0 0,0-1 0,0 0 0,17-2 0,-19 0 0,0-1 0,1 0 0,-1-1 0,0 0 0,11-5 0,-11 3 0,-1 0 0,1-1 0,-1 0 0,17-14 0,-16 10 0,0 0 0,-1-1 0,17-21 0,-13 9-1,-1-1 1,-1 0 0,-1 0 0,9-30-1,-13 23-5,-4-159-5,-7 147-1,-36-206-5,4 46 2,25 150 14,11 48 1,-1 1 0,-1-1 0,1 1 0,-1 0 0,1-1 0,-4-3 0,5 8 0,0-1 0,0 1 0,-1 0 0,1-1 0,0 1 0,0 0 0,-1 0 0,1-1 0,0 1 0,-1 0 0,1 0 0,-1 0 0,1-1 0,0 1 0,-1 0 0,1 0 0,-1 0 0,1 0 0,0 0 0,-1 0 0,1 0 0,-1 0 0,1 0 0,0 0 0,-1 0 0,1 0 0,-1 0 0,1 0 0,0 0 0,-1 0 0,1 1 0,-1-1 0,1 0 0,0 0 0,-1 0 0,1 1 0,0-1 0,-1 0 0,1 0 0,0 1 0,-1-1 0,1 0 0,0 1 0,-1-1 0,-3 6 0,-1-1 0,1 0 0,0 1 0,-3 6 0,-21 43 0,1 15 0,20-46 0,-6 43 0,4 45 0,6 5 0,10-3 0,4-14 0,-4-22 0,-7-70-103,0-1 1,-1 1 0,1-1 0,-2 1 0,1-1-1,-1 0 1,0 1 0,0-1 0,-1 0-1,0 0 1,-8 12 0,-13 20-6031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2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1 318 7352,'17'-22'15,"-12"17"4,-1 0-1,1 0 0,0 0 1,0 0-1,0 1 0,9-6 1,90-58 174,-79 57 55,125-24 96,-115 31-136,171-6 75,-160 9-142,317-20 239,-269 11-341,-61 5 62,78-24 50,-109 29-137,1-1 0,0 0 1,-1 0-1,0 0 0,1 0 1,-1-1-1,0 1 0,1 0 1,-1-1-1,0 0 0,0 0 1,0 1-1,0-1 0,-1 0 1,1-1-1,0 1 0,-1 0 1,2-3-1,-2 3 0,-1 2-7,0-1-1,0 1 0,0 0 0,0-1 0,0 1 0,0 0 0,0-1 1,0 1-1,0-1 0,0 1 0,0 0 0,0-1 0,0 1 1,0 0-1,0-1 0,-1 1 0,1 0 0,0-1 0,0 1 1,0 0-1,-1-1 0,1 1 0,0 0 0,0-1 0,-1 1 1,1 0-1,0 0 0,-1 0 0,1-1 0,-1 1 0,-10-7 30,11 7-29,-5-3 11,3 1-12,0 1 1,0 0-1,0 0 0,0 1 1,0-1-1,0 0 0,0 1 1,0-1-1,-1 1 0,1-1 1,0 1-1,0 0 0,0 0 1,-4 1-1,-12 0 29,1 1-1,-28 7 1,30-1 13,3 3-34,1 0 0,1 1 0,0 0-1,-11 17 1,13-7 21,1 18-10,-2 58 1,11-66-5,-1-27-18,3 32 8,3-1 0,1 0 0,15 42 0,32 101 6,-46-141-10,5 51-1,-12-68-5,-1 0 0,-2 31 0,0-43 0,0 0 0,-1-1-1,0 1 1,0 0 0,0 0 0,-6 10-1,5-13 1,-1 0-1,0 0 0,0 0 1,0 0-1,-1-1 1,-9 9-1,6-7 1,0-1 1,0 0-1,-10 6 0,-19 5 2,15-10 4,19-7-3,6-5 0,6-7-68,0 0 1,0 0 0,1 1 0,1 1-1,17-15 1,-1 1-803,54-51-5400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24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9864,'-9'10'52,"1"0"1,1 1 0,-1 0-1,-4 11 1,4-9-11,-5 10 93,0 0 0,2 1 0,-13 40 0,16-43-82,0 9 202,6-8-188,1 0-1,1 0 1,1 0 0,5 28-1,-6-48-55,0 0-1,1 0 0,-1 0 1,1 0-1,0 0 0,0 0 0,0 0 1,0 0-1,0 0 0,2 1 1,18 26 61,45 44 1,-64-71-66,1 0-1,-1 0 1,1 0 0,-1 0-1,1 0 1,5 2 0,25 11 26,68 20 0,-98-34-27,-1 0 0,1-1 0,0 1 0,0-1 0,0 0 0,-1 0 0,1 0 0,3 0 0,31-6 30,71-18 1,-79 11 11,7-10-9,47-37-1,-81 59-29,0-1 1,0 0-1,0 0 0,-1 0 0,1 0 0,0 0 0,2-5 1,8-16 16,-2-1 1,0 0 0,9-35-1,-16 30 69,-3-2-51,-2 0 0,-8-38 0,10 67-38,-1 1 0,1-1 0,0 0 0,-1 1 0,0-1 0,1 0 0,-1 1 0,0-1 1,0 1-1,-1-2 0,-4-5 6,-1 0 1,0 0 0,0 1 0,-1 0-1,1 1 1,-10-6 0,16 11-11,1 1 0,0 0 0,-1-1-1,1 1 1,-1 0 0,1 0 0,-1 0 0,1-1 0,-1 1 0,1 0-1,-1 0 1,1 0 0,-1 0 0,1 0 0,-1 0 0,0 0 0,1 0 0,-1 0-1,1 0 1,-1 0 0,1 0 0,-1 0 0,1 0 0,-1 1 0,-5 1 3,0 0 1,1 1-1,-1 0 1,1 0-1,0 0 1,0 1 0,0-1-1,0 1 1,0 0-1,-3 6 1,7-9-4,0 0 0,0 0 0,0 0 0,0 0 0,1 0 0,-1 0 0,1 0 0,-1 0 0,0 1 0,1-1 1,0 0-1,-1 3 0,-5 24 9,2 1 0,-1 39 0,5-66-10,0 1-1,0-1 1,0 0 0,0 0-1,1 1 1,-1-1 0,1 0-1,-1 0 1,1 0 0,0 0-1,2 4 1,3 9 2,1 0 0,1 0 0,11 15 0,-9-17-2,0-2-1,1 1 1,1-1 0,-1-1-1,19 13 1,-2-5 1,-1-1 0,40 17-1,-21-15 0,61 18 0,-57-25-304,0-2 1,1-2-1,1-2 1,63-1 0,43-4-7258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24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866 290 9144,'2'-44'18,"0"-20"61,-11-47 80,4 94 122,3 11-234,-1 0 0,0 1 0,-1 0 0,1-1 0,-1 1 0,0 0 0,-9-7 0,13 11-41,0 1 0,-1 0 0,1 0 0,0-1 0,-1 1 0,1 0 0,0 0 0,-1 0 0,1 0 0,-1-1-1,1 1 1,0 0 0,-1 0 0,1 0 0,-1 0 0,1 0 0,0 0 0,-1 0 0,1 0 0,-1 0 0,1 0 0,0 0 0,-1 0 0,1 0 0,0 0 0,-1 1 0,0-1 0,-14 5 56,-1 0 0,1 1 1,-23 13-1,36-18-35,0 1 1,-1-1-1,1 1 1,0 0-1,0-1 0,0 1 1,0 0-1,-2 3 1,-113 144 309,94-109-130,-68 189 71,77-179-123,-24 235 68,35-223-63,2 242 60,1-248-80,-18 185 53,18-235-172,-1-1 1,0 0-1,0 1 0,0-1 1,-3 7-1,4-12-21,-7 19 44,-1 0 0,-12 23 0,12-30-31,0-1 1,-1 0-1,-15 16 0,22-26-2,1 1-1,0-1 0,-1 0 0,1 1 1,-1-1-1,0 0 0,1 0 0,-1 0 1,0 0-1,0 0 0,0 0 0,-3 1 1,-20 5-295,0-1 1,-1 0 0,0-2 0,-46 1 0,-35-2-7597</inkml:trace>
  <inkml:trace contextRef="#ctx0" brushRef="#br0" timeOffset="1">72 781 10848,'0'0'0,"30"-7"0,51-12 112,32 0 8,19 5 144,19 7 0,25 10-264,18 0 0,27-3 0,3 0-8232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25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0 9056,'-45'27'62,"-40"28"445,-59 55 217,141-107-617,0-1-1,0 1 1,1-1 0,-1 1-1,1 0 1,-4 6 0,6-9-107,-11 16 373,-17 34 0,22-35-296,1 0 0,-5 23 0,9-36-40,1 1 0,-1-1 0,1 0 0,-1 1 0,1-1 0,0 0 0,0 1 0,0-1 0,1 0 0,-1 3 0,0-5-37,2 15 135,1 0 1,8 26-1,-4-24-94,1 1-1,10 16 1,-18-34-41,1 2 16,0 0 1,0 1 0,1-2-1,-1 1 1,0 0 0,1 0-1,0 0 1,-1-1 0,1 1-1,0-1 1,3 3 0,9 7 49,1-1 1,26 14 0,-21-16-46,-1-1 0,25 6 1,-41-12-12,0 0 1,0 0 0,-1-1 0,1 1 0,0-1 0,0 0 0,0 0 0,0 0 0,0 0 0,3-1 0,14-1 29,0-1 0,27-8 0,-28 4-32,-1 0 0,25-14 1,-43 21-9,4-2 1,0-1 0,0 1 0,0 0 0,-1-1 1,1 0-1,3-3 0,128-132 12,-112 108-18,92-133-3,-84 118 7,-5 12 1,-26 33 0,0-1 0,0 1 0,1-1 0,-1 1 0,0-1 0,1 1 0,-1-1 0,0 1 0,1-1 0,-1 1 0,1 0 0,-1-1 0,1 1 0,-1 0 0,1-1 0,-1 1 0,1 0 0,-1 0 0,1-1 1,-1 1-1,1 0 0,0 0 0,-1 0 0,1 0 0,-1 0 0,1 0 0,0 0 0,0 1 0,0 1 1,0 0-1,0-1 0,-1 1 1,1 0-1,-1 0 1,1 0-1,-1-1 0,0 1 1,0 0-1,0 0 1,0 0-1,0 0 0,-1 3 1,-3 29 1,3-30-1,-2 34 9,1-1 1,4 48-1,0-63-5,2 15 29,50 144 16,-37-149 5,12 12 12,51 60 1,-24-40 6,-56-64-114,0 1-1,1 0 1,-1 0-1,1 0 0,0-1 1,-1 1-1,1 0 1,-1-1-1,1 1 1,0-1-1,0 1 1,-1-1-1,1 1 1,0-1-1,0 1 0,0-1 1,-1 0-1,1 1 1,0-1-1,0 0 1,0 0-1,0 1 1,0-1-1,0 0 0,-1 0 1,1 0-1,0 0 1,0 0-1,0-1 1,0 1-1,0 0 1,0 0-1,0-1 0,-1 1 1,1 0-1,1-1 1,-1 1-45,9-5-8428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2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1082 13176,'7'-1'193,"-5"1"-168,12-2 118,0-1 1,1 0 0,-1-1 0,25-12 0,131-53 489,-127 49-219,194-105 115,-189 96-361,175-126 55,-217 151-210,0 0 1,-1-1-1,1 1 1,-1-1-1,4-6 1,12-13 29,29-44-1,-37 45-32,-1-1-1,10-29 0,-20 50-3,-1 0-1,1-1 1,-1 1-1,0-1 1,-1 1-1,1-1 0,0 1 1,-1-1-1,0-5 1,1-14 13,-2 0 1,-2-25-1,-1 30-12,0 0-1,-12-31 0,15 46-2,0 0 0,-1 0-1,1 0 1,-1 0 0,1 0-1,-1 0 1,0 1 0,-3-4-1,-27-32 19,-47-40-1,77 75-19,-1 1 0,0 0 0,1 0 1,-1 0-1,0 0 0,-6-2 0,-31-12 10,-57-14 1,70 27 0,-37 8 1,52-4-13,0 2 0,0-1 0,-16 7 0,23-7-1,1 0 1,-1 0 0,1 0-1,0 1 1,0 0-1,-1-1 1,2 2 0,-5 3-1,6-6 0,0 1 0,1 0 0,0 0 1,-1 0-1,1 0 0,0 1 0,0-1 0,0 0 0,0 0 0,0 1 0,1-1 0,-1 0 0,1 1 0,-1 3 0,2 0 0,0 0 0,0 0 0,1 0 0,0 0 0,0 0 0,0 0 0,1 0 0,-1 0 0,2-1 0,-1 1 0,0-1 0,6 5 0,-7-6-1,71 90-13,-32-45-9,41 62-14,-69-93 20,-1 2 0,-2 0 0,0 0 0,13 36 1,-21-48-2,0 1 1,-1 0 0,0-1-1,0 1 1,-1 0 0,0 0-1,0 0 1,-1 0 0,-3 15 0,2-15 0,0 3-19,-1 0 1,0-1-1,0 0 0,-1 0 0,-11 21 1,-12 29-97,-12 72 0,34-106 73,4-2 35,1 0 1,5 36-1,-5-60 23,0 0-1,0 0 0,0 0 1,0 0-1,1-1 1,-1 1-1,0 0 1,1 0-1,-1 0 1,1 0-1,-1 0 0,1 0 1,-1 0-1,1-1 1,0 1-1,1 1 1,5 5-3,1-1 0,0 0 0,1 0 0,0-1 0,-1 0 0,2-1 1,-1 0-1,19 5 0,-24-7 2,0-1 0,0-1 0,-1 1 0,1-1 0,8 1 0,189-8-9,-194 6 10,1 0 0,-1 0-1,1 0 1,8-4 0,251-96-1866,-121 34-7426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26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259 125 9416,'-29'-1'13,"18"4"55,-1 6-45,-1 0-1,1 0 1,1 1 0,-19 21-1,12-8 113,-62 124 50,68-113-90,-18 154 37,30-184-124,0 0 1,0 0-1,0 0 0,0 0 1,0 0-1,1 0 0,1 6 1,4 15 24,14 38 0,-10-40-21,21 34 0,-31-57-12,2 3 6,-1 0-1,1-1 0,0 1 1,-1-1-1,1 1 0,1-1 1,-1 0-1,0 1 0,4 1 1,-6-4-6,17 14 26,34 22 1,-33-26-17,0-1 0,20 6-1,-38-15-9,3 1 9,0 0-1,-1 0 1,1 0-1,0 0 1,0-1-1,-1 1 1,1-1-1,0 0 1,0 0-1,3 0 1,21 0 37,41-6 1,38-19-10,-100 24-21,0-1-1,-1 0 1,1 0 0,0-1-1,7-4 1,-13 7-16,96-56 93,-70 36-66,28-27-1,-51 45-1,0-1 0,0 0 0,0 0-1,-1-1 1,1 1 0,4-7 0,8-18 36,-1-1 1,-1 0 0,9-32-1,-21 58-43,0 1 0,-1-1-1,1 1 1,-1-1 0,0 0 0,1 1-1,-1-1 1,-1 1 0,1-1-1,-1-3 1,-2-20 81,-10-38 1,-23-36-15,36 100-85,-3-7 45,1 0 1,-2 1-1,1 0 0,-6-9 1,-131-164 271,112 152-89,-81-58 81,108 84-297,0 0 0,0 0 0,0 0-1,0 1 1,0-1 0,0 1 0,-1-1 0,1 1-1,0-1 1,0 1 0,0 0 0,-2-1 0,-8 0 16,0 1 1,0 0-1,0 0 1,0 1-1,1 0 1,-17 5 0,25-6-23,1 1 0,-1-1 0,1 1 1,-1-1-1,1 1 0,0-1 0,-1 1 1,1 0-1,0 0 0,-1 0 0,1 0 1,-1 1-1,-9 8 12,1 1 1,0 1-1,1-1 1,0 1-1,-11 23 1,19-33-16,0-1 0,0 1 1,0 0-1,1-1 0,-1 1 1,1 0-1,-1 0 0,1 0 1,0-1-1,0 1 0,0 2 1,0 9-200,0 0 1,1 0-1,1 0 1,0-1-1,0 1 1,2 0-1,8 21 1,16 30-7865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26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9504,'54'-38'32,"-43"31"-16,0 1 1,21-9-1,-30 15-7,0 0 1,0 0-1,0 1 0,0-1 0,-1 0 1,1 1-1,0-1 0,0 1 0,0-1 1,0 1-1,0 0 0,-1 0 0,1 0 1,0 0-1,-1 0 0,1 0 0,-1 1 1,1-1-1,-1 0 0,0 1 0,1-1 1,1 4-1,-2-4 9,5 11 142,23 105 62,-15-35 49,-10-50-228,0 1-19,-2-13 76,9 39 0,-7-43-32,2 12 11,1 0 0,2-1 1,18 41-1,29 35 149,-55-101-212,1 0 0,-1 0 1,0 0-1,1 0 0,-1 0 0,1 0 1,0 0-1,-1 0 0,1-1 0,0 1 0,0-1 1,0 1-1,0-1 0,0 0 0,4 2 1,1 0 16,-6-2-24,1-1-1,0 1 0,-1 0 0,1-1 0,0 1 1,0-1-1,0 0 0,-1 1 0,1-1 1,0 0-1,0 0 0,0 0 0,0 0 1,-1-1-1,1 1 0,0 0 0,0-1 1,-1 1-1,1-1 0,0 0 0,0 0 1,-1 1-1,1-1 0,-1 0 0,1 0 0,1-2 1,3-3 10,0 1 0,-1-1 0,0 0 0,7-12 0,-2 5 5,-5 4-18,-3 7-3,-1-1 1,1 1-1,0 0 0,0 0 1,0 0-1,0 0 1,0 0-1,1 0 0,2-1 1,5-3 5,-1 0 0,1 1 0,18-6 0,-14 10 11,-6 1-13,2 1-3,-1-1 0,0 2 0,0-1-1,0 1 1,0 1 0,0-1-1,0 2 1,12 5 0,114 57 20,-25-11-4,-36-20-16,-71-34-3,0 1 0,0-1-1,0 0 1,0 0 0,0 0 0,1 0 0,5 0 0,14 3 2,37 0 0,32-12 0,-86 8-2,-1-1 1,0 0-1,1 0 0,-1-1 1,6-2-1,46-20 8,57-33-1,-110 55-6,-1 0 0,1 0 0,0-1 0,-1 0 0,0 0 0,4-4 0,17-20 5,-1 0 0,29-50 0,-51 75-5,1 0 1,-1-1-1,0 1 1,0-1-1,0 1 1,0-1-1,-1 1 0,1-1 1,-1 0-1,1-2 1,-1 5-3,2-23 13,1-42 0,-14-36-2,11 101-11,-1-5 4,1 0 0,-1 0-1,-1 0 1,1 1 0,-1-1 0,-4-8 0,-6-14 9,-27-44 0,21 47-7,-35-39 0,48 58 3,-1-1 0,1 1-1,-11-8 1,-153-96 47,165 107-49,1 0 0,-1 0 0,0 0-1,1 1 1,-1 0 0,-8-2 0,-27-4 16,0 3-1,-45-1 1,81 5-20,0 0 0,0 0 0,0 1 0,0-1 1,0 1-1,0 0 0,0-1 0,-3 3 0,-65 26 29,58-22-31,-1 0 1,2 2-1,-1-1 0,-12 12 1,18-14-96,1 1 0,0-1 0,1 1 0,-1 0 0,1 1 1,0-1-1,1 1 0,0 0 0,0 0 0,1 0 0,0 1 1,0-1-1,1 1 0,0-1 0,-1 10 0,-7 50-7412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26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411 677 11296,'-8'63'-135,"-19"109"-413,19-119 528,5-29 110,-1 13 862,0 50-1,-2-114-437,2-19-2034,-1-5-6300</inkml:trace>
  <inkml:trace contextRef="#ctx0" brushRef="#br0" timeOffset="1">25 41 8072,'0'0'0,"-10"-17"8,0 2 8,6 6-16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2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71 9416,'-9'9'24,"0"1"1,1 0-1,-13 21 1,-15 21 53,-95 116 58,88-114-64,10-11 13,33-42-79,0-1 0,0 1 1,0-1-1,0 1 0,0 0 0,-1-1 0,1 1 1,0-1-1,0 1 0,0 0 0,0-1 0,1 1 1,-1-1-1,0 1 0,0-1 0,0 1 0,0 0 1,1-1-1,-1 1 0,0-1 0,1 1 1,-1-1-1,0 1 0,1-1 0,-1 1 0,0-1 1,1 1-1,-1-1 0,1 0 0,-1 1 0,2 0 1,-1-1 7,2 3 10,0-1 0,0 0 0,0 0 0,0 0 0,0 0 0,1 0 0,-1-1 0,1 1 0,0-1 0,-1 0 0,1 0-1,0-1 1,7 1 0,-1-1 3,0 0 0,0-1 0,12-2 0,-13 2-12,-1-1 22,1 0 1,-1 0-1,0 0 1,0-1-1,0 0 1,0-1 0,-1 0-1,1 0 1,-1 0-1,7-7 1,-8 7-11,-1 0 6,0 0 1,0-1-1,0 0 0,0 0 1,-1 0-1,0-1 1,0 1-1,0-1 1,-1 0-1,0 0 1,3-8-1,-2 5 7,2-8 187,-3-8-100,-1 0 0,0 0 0,-2 0 0,-1 0 0,-6-31 0,5 38-89,1 12-9,0 1-1,0 0 0,0 0 1,-1 0-1,1 0 1,-1 0-1,-1 0 0,-3-7 1,3 6 41,1 1-43,0 0 0,-1 0 0,0 1 0,0-1 0,0 0 0,0 1 0,-1 0 1,1 0-1,-1 0 0,0 0 0,-1 1 0,1-1 0,-8-4 0,6 5 63,3 1-64,0 0 0,0 0-1,0 0 1,0 1 0,0 0 0,0-1 0,-1 1 0,1 0-1,0 1 1,-1-1 0,1 1 0,0-1 0,-1 1-1,-3 0 1,7 0-25,0 0 0,0 0 0,0 0 0,0 0 0,0 0 0,0 0-1,0 0 1,1 0 0,-1 1 0,0-1 0,0 0 0,0 0 0,0 0 0,0 0 0,0 0-1,0 0 1,0 0 0,0 0 0,0 0 0,0 0 0,0 0 0,0 0 0,0 0 0,0 1-1,0-1 1,0 0 0,0 0 0,0 0 0,0 0 0,0 0 0,0 0 0,0 0 0,0 0-1,0 0 1,0 0 0,0 0 0,0 0 0,0 0 0,0 1 0,0-1 0,0 0 0,0 0-1,0 0 1,0 0 0,0 0 0,-1 0 0,1 0 0,0 0 0,0 0 0,0 0 0,0 0-1,0 0 1,0 0 0,0 0 0,0 0 0,0 0 0,0 0 0,0 0 0,0 0 0,0 0-1,-1 0 1,1 0 0,0 0 0,0 0 0,0 0 0,11 18 38,21 7-31,-19-17-9,0-1-1,0-1 1,1 0 0,22 6 0,-31-10-3,1-1-1,-1 1 0,0-1 1,0-1-1,1 1 1,-1-1-1,1 0 1,5 0-1,9-1 0,0 2-1,-9-1-17,0 0-1,0 0 1,15-3 0,-4 0 20,-6 0-112,0 0 0,0 2 0,0 0-1,29 2 1,-44-1 104,0 1-1,0-1 1,0 1-1,0-1 1,0 1 0,0 0-1,0-1 1,-1 1-1,1 0 1,0 0-1,0-1 1,-1 1-1,1 0 1,-1 0-1,1 0 1,-1 0-1,1 0 1,0 2 0,2 2-18,2 2 9,-3-5 11,0 1-1,-1-1 0,1 0 0,-1 0 1,0 1-1,1-1 0,-1 1 1,-1 0-1,1-1 0,0 1 0,0 3 1,4 32-85,-1 0 0,-1 41 0,-3-61 61,2-1 0,0 0 0,5 19 0,-6-34 31,-1 0 0,1 0-1,0 0 1,1 0 0,-1 0-1,0 0 1,1 0 0,-1-1-1,1 1 1,-1 0 0,1-1-1,0 0 1,-1 1 0,1-1-1,0 0 1,0 0 0,0 0-1,0 0 1,0 0 0,0 0-1,0-1 1,1 1 0,-1-1-1,0 1 1,0-1 0,0 0-1,4 0 1,23-4 1,-22 2 5,0 0 1,0 0-1,0 0 1,0-1-1,-1-1 1,1 1-1,-1-1 1,0 0-1,0 0 1,9-8 0,-6 2 40,-1 0 1,1-1 0,-2 0 0,1 0 0,-2-1-1,10-18 1,-11 25 9,1 5-236,1 0 1,-1 0-1,1 1 0,-1-1 1,0 1-1,0 1 0,9 2 1,27 7-7320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2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66 9328,'-13'28'-8,"-6"14"-24,-23 77-10,34-89 36,-10 55-1,1 32 7,9 95 11,11-179 10,38 105 23,-30-117 23,1-4-29,1-1 1,28 27 0,-40-43-26,-1 1 0,1 0 0,0 0 0,0-1-1,0 1 1,0-1 0,0 1 0,0-1 0,0 1 0,0-1 0,0 0 0,0 1 0,2-1 0,6 1 26,0 0-1,1 0 0,-1-1 1,1 0-1,-1-1 1,16-3-1,-7-4 196,-9 3-137,1 0-43,-1-1 0,0 0 1,0-1-1,0 0 0,-1 0 0,0-1 1,0 0-1,12-17 0,101-177 843,-108 173-856,-6 15 54,0 0 0,18-26 0,-13 22 8,1 1 0,28-30 0,-41 47-98,0-1 1,0 1-1,0 0 0,0 0 1,1-1-1,-1 1 0,0 0 1,0 0-1,1-1 0,-1 1 1,0 0-1,0 0 0,1 0 1,-1-1-1,0 1 0,1 0 1,-1 0-1,0 0 0,1 0 1,-1 0-1,0 0 0,1 0 1,-1 0-1,0 0 0,1 0 1,-1 0-1,0 0 0,1 0 1,-1 0-1,0 0 0,1 0 1,-1 0-1,0 0 0,1 1 1,3 0 8,-1 2 1,0-1 0,1 0 0,-1 1 0,0-1 0,0 1-1,0 0 1,-1 0 0,1 0 0,-1 1 0,1-1 0,-1 0-1,0 1 1,0 0 0,1 4 0,-1-5-7,5 20 100,18 117 36,-21-112-124,2-1 1,1 1-1,1-1 0,12 26 1,-14-39-16,8 12 15,30 32 0,-35-48-19,0-2 0,0 1 0,1-1 0,18 12 0,-23-17-1,1 0 1,-1 0 0,1 0-1,0-1 1,-1 0-1,1 0 1,0-1-1,0 0 1,12 1-1,-11-2 1,-1 0-1,1-1 0,-1 0 0,1 0 1,-1-1-1,0 1 0,1-2 0,-1 1 1,6-4-1,0 0 1,0-1 0,0-1 0,-1 0 0,11-10 0,-8 5 0,0-1-1,22-29 1,-26 28-1,0 0 0,-1-1 0,11-26 0,-12 23 0,-1-2 0,-1 1 0,4-25 0,-7 24 0,-1 1 0,-1-1 0,-2-32 0,-1 29 0,-2 1 0,-12-45 0,6 38 0,-24-51 0,15 44 0,-24-34 0,-34-31 0,57 78 0,-1 2 0,-26-21 1,35 32 0,-1 2 0,-1-1 0,0 2-1,0 0 1,-17-7 0,18 11-1,0-1 1,-1 1-1,0 1 0,0 1 0,-23-2 1,26 3-1,-1 1 0,0 1 0,1 0 0,-1 1 0,1 0 0,-15 5 0,15-3 0,1 0 0,0 0 0,0 1 0,0 1 0,1 0 0,-9 7 0,8-4-174,0 0 0,0 1 0,2 0 1,-1 0-1,1 1 0,0 0 0,1 1 0,-10 23 1,-12 24-7647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27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112 817 10224,'12'-2'36,"0"1"0,0 0 1,0 1-1,1 0 1,-1 1-1,15 3 0,-19 2 159,-3 3-106,0 1 1,-1 0-1,0 0 1,0 0-1,-1 0 0,-1 0 1,3 20-1,3 65 272,-8-64-236,-2 0 1,-1 0-1,-9 37 1,8-42-83,-15 89 351,15-86-364,3-18 18,-1 1 1,0-1-1,-6 15 1,7-21-146,0 1-45,-1-1 0,0 0 0,0 0 1,0 1-1,-1-1 0,1-1 0,-1 1 0,-5 6 0,-7 7-7644</inkml:trace>
  <inkml:trace contextRef="#ctx0" brushRef="#br0" timeOffset="1">0 150 10312,'5'-26'5,"-3"11"36,2 1 0,5-19 0,-4 19 16,0 0 0,8-16 1,-13 30-53,0 0 0,0 0 1,0 0-1,0-1 1,0 1-1,0 0 0,1 0 1,-1 0-1,0 0 0,0-1 1,0 1-1,0 0 0,0 0 1,0 0-1,0 0 1,1 0-1,-1 0 0,0-1 1,0 1-1,0 0 0,0 0 1,1 0-1,-1 0 0,0 0 1,0 0-1,0 0 1,0 0-1,1 0 0,-1 0 1,0 0-1,0 0 0,0 0 1,0 0-1,1 0 0,-1 0 1,0 0-1,0 0 1,0 0-1,1 0 0,-1 0 1,7 2 36,0 0 0,-1 0 1,1 0-1,-1 1 0,1 0 0,6 4 1,-13-6-39,17 11 177,87 97 47,-79-81-200,132 111-1361,-65-69-5527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28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121 319 9504,'4'42'100,"-2"1"1,-3 43 0,1-85-93,-2 49 485,-16 87 0,5-60 99,-23 161 90,29-188-388,2-5-126,-22 159 273,10-91-156,17-112-277,0-1 1,-1 1-1,1 0 0,0-1 0,0 1 0,0 0 0,0-1 0,0 1 0,0 0 1,0-1-1,0 1 0,0 0 0,0-1 0,1 1 0,-1 0 0,0-1 1,0 1-1,1 0 0,-1-1 0,0 1 0,1-1 0,0 2 0,5-3 26,-6 1-28,21-21-1593,2-7-6459</inkml:trace>
  <inkml:trace contextRef="#ctx0" brushRef="#br0" timeOffset="1">618 0 11480,'1'2'-7,"0"2"6,1-1 0,-1 1 1,0-1-1,0 1 0,0-1 0,-1 1 0,1-1 1,-1 1-1,0 0 0,0-1 0,-1 6 0,1 1-14,-1 36-109,-6 54 1,4-71 120,-1 8 38,-19 201 46,17-183 94,-20 230 101,24-230 31,16 192 126,-6-204-106,46 133 117,-53-175-426,-1 1 1,1 0 0,0 0-1,-1-1 1,1 1 0,0-1-1,0 1 1,0 0 0,1-1-1,-1 0 1,0 1 0,0-1-1,3 2 1,2 2-102,0-1-1,0 0 1,0 0 0,0 0-1,1-1 1,0 0 0,-1 0-1,1-1 1,0 0 0,0 0-1,1-1 1,-1 1 0,0-2-1,0 1 1,13-1 0,52-3-8177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28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11744,'-7'35'-5,"-3"31"-21,-5 113-30,13-136-97,0 158-23,4-166 216,26 135 256,-26-153-142,-1-7-25,0 0 1,1 0-1,0 0 1,0 0 0,1-1-1,8 19 1,-10-28-102,0 1 0,-1 0 0,1-1-1,0 1 1,0-1 0,0 1 0,0-1 0,0 1 0,0-1 0,0 0 0,0 0 0,0 1-1,0-1 1,0 0 0,0 0 0,0 0 0,0 0 0,0 0 0,0 0 0,0 0 0,0 0-1,0-1 1,0 1 0,0 0 0,0-1 0,0 1 0,0 0 0,0-1 0,-1 1-1,1-1 1,0 0 0,1 0 0,27-19 84,-28 19-84,5-3 66,16-13 169,1 2-1,1 0 0,42-18 1,-28 22-180,-24 10 97,-7 3-154,0 0 0,0 0 1,0 1-1,0 0 0,-1 1 1,1-1-1,-1 1 0,6 5 1,-11-8-21,0-1 0,-1 1 0,1-1 0,0 1 0,-1 0 0,1-1 0,-1 1 0,1 0 0,-1 0 0,1-1 0,-1 1 0,1 0 0,-1 0 0,0 0 0,1 0 0,-1 0 0,0 1 0,5 22 31,-1 0 0,-1 0 0,-1 32 0,-2-53-30,0 0 1,0 0-1,-1 1 0,1-1 1,-1 0-1,1 0 1,-1 0-1,-2 4 1,-11 28 21,-2 1 0,-28 46 1,22-55 10,-95 79 9,95-91-41,-76 35 5,83-46-18,8-4 3,0 0 0,0-1 0,0 0-1,0-1 1,0 0 0,-12-4 0,18 6 0,1-1-1,-1 1 1,1 0-1,-1 0 1,1 0-1,0-1 1,-1 1-1,1 0 1,-1-1-1,1 1 1,0 0 0,-1-1-1,1 1 1,0 0-1,0-1 1,-1 1-1,1-1 1,0 1-1,0-1 1,0 1-1,-1 0 1,1-1-1,0 1 1,0-1-1,0 1 1,0-1 0,-2-11-245,0 0 0,1 0 1,1 0-1,0-1 0,0 1 1,1 0-1,5-20 0,6-46-9219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2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9688,'18'42'130,"-3"1"1,-1 1 0,8 49-1,-17-68-102,9 33 239,30 55 24,-30-93-150,11 5-40,51 38-1,-51-50 35,11-1-43,55 12 0,-89-24-82,0 0 0,1 1-1,-1-1 1,0 0 0,0 0 0,1 0-1,-1 0 1,4-1 0,16-5 27,0 0 1,41-18-1,-44 12-29,1-9-2,29-36 0,-41 40-18,-5 5 8,0 0 0,-1 0-1,-1 0 1,0 0 0,-1-19 0,-5 13-75,-8-6 18,-25-38 1,37 61 45,0 0 1,0 0-1,0 0 0,0-1 1,0 1-1,-1 0 1,1 0-1,0 0 1,0 0-1,-3-1 1,-10-4-33,-1-1 1,1 2-1,-1 0 1,-27-5 0,40 10 28,0 0 0,0-1-1,0 1 1,0 0 0,-1 0 0,1 0 0,0 1 0,0-1 0,0 0 0,-2 2 0,-34 9-107,-67 30 1,101-39 114,1-1 0,0 1 0,-1 0 0,1 1 1,0-1-1,0 1 0,-3 2 0,-129 143-86,132-144 91,0 0 1,0 0-1,0 1 1,1-1-1,-1 1 1,-1 6-1,4-11 5,-37 98-28,29-65 25,-4 36-1,11-66 4,1 0-1,-1 0 1,1 0-1,0-1 1,0 1-1,0 0 0,0 0 1,1 0-1,-1 0 1,1 0-1,1 5 1,3 10-2,0-1 0,2 0 1,11 24-1,-10-29 2,0 0 0,1 0-1,0 0 1,1-1 0,0-1 0,16 13 0,1-2 0,1 0 0,33 17 0,-19-15 0,64 26 1,-61-33 13,0-3 1,60 12-1,94 4-1265,20-2-4822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29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81 986 10400,'-13'33'-3,"-8"26"94,-12 94 101,29-118 329,1-12-290,-1 10 25,1 1 0,4 66 0,10-12 140,-11-87-411,0 0 0,0 0 0,0 0 0,0 0 0,0 0 0,1 0 1,-1 0-1,0-1 0,1 1 0,-1 0 0,0 0 0,1 0 0,-1 0 0,1 0 1,0 0-1,-1-1 0,1 1 0,0 0 0,-1-1 0,1 1 0,0 0 0,0-1 1,-1 1-1,1-1 0,0 1 0,0-1 0,0 1 0,0-1 0,0 0 1,0 1-1,0-1 0,0 0 0,0 0 0,0 0 0,0 0 0,0 0 0,0 0 1,0 0-1,0 0 0,0 0 0,0 0 0,1-1 0,1 1-571,19-2-7080</inkml:trace>
  <inkml:trace contextRef="#ctx0" brushRef="#br0" timeOffset="1">109 0 10848,'0'0'0,"15"22"264,13 18 8,22 38 280,6 16 0,10 11-472,6-1 8,3-16-88,-3-2-9016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29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9144,'4'30'99,"-1"-1"1,-4 58-1,0-45-31,0 50 215,-7 56 26,6-129-172,1 0-1,3 23 0,-1-18-78,0-11-20,8 67 267,-8-67-237,2-1 1,0 1 0,0-1 0,6 14 0,-9-26-64,0 0 1,0 0-1,0 0 1,0 1-1,0-1 1,0 0-1,0 0 1,0 0-1,0 1 1,1-1-1,-1 0 0,0 0 1,0 0-1,0 1 1,0-1-1,0 0 1,0 0-1,1 0 1,-1 0-1,0 0 1,0 1-1,0-1 1,1 0-1,-1 0 1,0 0-1,0 0 1,0 0-1,1 0 1,-1 0-1,0 0 1,0 0-1,0 0 1,1 0-1,-1 0 1,0 0-1,0 0 1,0 0-1,1 0 1,-1 0-1,0 0 1,0 0-1,0 0 0,1 0 1,2-1 23,0 1-1,0-1 1,1 0 0,-1 1-1,0-2 1,0 1 0,-1 0-1,6-3 1,32-31 241,59-57-2,-75 72-120,111-75 57,-107 79-90,112-47 54,-134 60-139,0 0-1,0 1 0,0 0 0,1 0 1,-1 1-1,1 0 0,9-1 0,-1 1 4,28 0 19,-27 5 75,2 7-69,1 0 1,27 24 0,-27-15 62,76 120 51,-75-107-65,75 127 38,-94-156-134,1-1 0,0 0 0,0 0 0,1-1 0,-1 1 0,0 0 0,5 3 0,3 3 12,1 0 0,0 0 0,18 10 0,-15-13-436,0 0-1,0-1 1,28 7 0,-41-12 377,86 22-8504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2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671 13 11120,'-84'-12'-47,"56"11"-186,-144 19-105,133-10 53,-151 48-54,157-42 333,12-2 5,1 1 1,1 0-1,0 2 1,-17 16-1,36-30 2,-1 0 1,0-1-1,0 1 0,1 0 0,-1-1 1,0 1-1,1 0 0,-1 0 0,1 0 1,-1 0-1,1 0 0,0 0 1,-1 0-1,1 0 0,0-1 0,0 1 1,-1 0-1,1 0 0,0 0 0,0 0 1,0 2-1,0-3-1,0 7 5,0 0-1,0 0 1,0 0-1,1 1 1,0-1-1,3 9 1,1-3 2,0 0 1,2-1-1,9 16 0,-16-28-7,22 29 115,136 115 70,-118-117 30,182 89 84,-178-95-118,131 72 72,-152-75-99,-15-8-128,-1-1 0,0 1 1,0 0-1,-1 0 0,0 1 1,0 0-1,3 13 0,-8-23-21,-1-1 1,0 1-1,0-1 0,1 1 0,-1 0 0,0-1 1,0 1-1,0 0 0,0 0 0,0-1 0,0 1 0,0 0 1,0-1-1,0 1 0,0 0 0,0-1 0,-1 1 1,1 0-1,0-1 0,0 1 0,-1 0 0,1-1 0,0 1 1,-1-1-1,0 2 0,-6 7 18,-1 1 1,0-1-1,-1 0 1,0-1-1,0 0 1,-1-1-1,-15 10 1,22-15-9,0 0 1,-1 0-1,1-1 1,-1 1-1,1-1 1,-6 1-1,-170 37 136,142-36-71,-129-13 32,163 10-101,0-1 1,-1 0-1,1 1 1,0-1 0,0 0-1,-5-3 1,-12-6-289,0-1 0,1-1 1,0 0-1,-20-19 0,-17-17-7156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3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9592,'8'54'248,"-6"-35"-209,2 7 326,0 0 0,10 31 0,6-11-229,-7-26 138,14 10-97,38 33 0,-42-47-43,95 37 40,-116-52-167,0 0 0,-1-1-1,1 1 1,0-1 0,0 1-1,-1-1 1,1 0 0,0 0-1,0 0 1,3 0 0,10-2 13,0-1 0,1 0 0,-1-1 0,28-11 0,-24 2 40,61-59 21,-68 55-34,-3-1-25,-1 0 0,8-31 0,-16 32 32,-3 3-36,-2 0 1,0 0 0,-12-24-1,6 26 36,1 5-40,0 0 0,-1 1 1,0 0-1,-15-6 1,25 12-13,0-1 1,0 1-1,1 0 1,-1 0 0,0 0-1,0-1 1,0 1-1,0 0 1,0 0-1,0 0 1,1 0 0,-1 0-1,0 1 1,0-1-1,-1 0 1,-14 5 12,1 0 0,1 1 0,-27 15 0,22-7 13,-78 92 12,95-103-39,0-1 0,0 1-1,1 0 1,-1-1 0,0 1 0,1 0 0,-2 6 0,3-9-1,-7 18 2,0 1 0,-3 22 0,7-26-2,1-1 1,1 1-1,1 0 0,0-1 0,2 20 1,3-14-2,0-1 1,1 1 0,1-2 0,0 1 0,2-1 0,0 0 0,1-1-1,18 25 1,-26-38 0,1-1-1,0 1 0,0-1 1,0 1-1,1-1 0,-1 0 1,5 3-1,19 15 0,37 23 1,45 10-6,-109-54 6,10 4-8,-1 0-1,20 5 1,242 43-1544,-123-35-6081</inkml:trace>
  <inkml:trace contextRef="#ctx0" brushRef="#br0" timeOffset="1">1590 75 9144,'-1'-29'6,"-3"23"29,2 4-31,1 1 0,-1 0 0,0-1 0,0 1 0,0 0 0,0 0 0,0 0 0,0 1 0,-4-2 0,2 1-2,1 1 1,-1 0-1,0 0 0,1 0 0,-1 1 0,1-1 0,-1 1 1,1 0-1,-1 0 0,-5 3 0,-51 21 17,-29 21-15,40-12-3,-78 69 0,98-72 14,-10 25 2,-33 62-1,57-83 39,-24 104 44,36-119 41,4-9-99,0 0 0,1 0 0,0-1 0,6 18 0,-8-27-33,0-1 0,1 1 0,-1-1-1,0 1 1,0-1 0,0 1 0,1-1 0,-1 1 0,0-1-1,1 0 1,-1 1 0,0-1 0,1 1 0,-1-1 0,1 0-1,-1 0 1,0 1 0,1-1 0,-1 0 0,1 0 0,-1 1-1,1-1 1,0 0 0,9 4 30,1-1 1,0-1-1,0 0 0,0 0 0,0-1 1,12 0-1,2-4 150,107-31 69,-106 23-123,93-67 47,-98 59-73,71-97 116,-90 113-212,5-6 11,0 0 0,0 0 0,10-8 0,-17 17-22,0 0-1,0 0 1,0 1 0,0-1 0,0 0 0,0 0-1,0 0 1,0 0 0,0 0 0,0 0-1,0 0 1,0 0 0,0 1 0,0-1-1,0 0 1,0 0 0,0 0 0,0 0-1,0 0 1,0 0 0,0 0 0,1 0-1,-1 0 1,0 0 0,0 0 0,0 0 0,0 1-1,0-1 1,0 0 0,0 0 0,0 0-1,0 0 1,0 0 0,1 0 0,-1 0-1,0 0 1,0 0 0,0 0 0,0 0-1,0 0 1,0 0 0,0 0 0,0 0-1,1 0 1,-1 0 0,0 0 0,0 0 0,0 0-1,0 0 1,0 0 0,0 0 0,0 0-1,0 0 1,0-1 0,0 1 0,1 0-1,-1 0 1,0 0 0,0 0 0,0 0-1,0 0 1,0 0 0,2 7 7,-1 0 0,0 0-1,0 0 1,-1 1 0,0-1 0,0 0 0,-2 10-1,1-5 0,-2 15 28,-39 134 17,28-125-25,-83 168 11,74-162-3,-92 171 36,65-109-43,49-102-81,0 1 1,0-1-1,0 1 1,0-1-1,0 0 1,1 1-1,-1 0 1,1-1-1,0 1 0,-1-1 1,1 1-1,0-1 1,1 1-1,-1 0 1,0-1-1,1 1 1,-1-1-1,1 1 1,0-1-1,2 4 1,-3-4-205,7 16-6803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3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9864,'-17'51'128,"-10"53"37,17-49 44,-3 60-1,10-83-160,0 8 186,3 161 70,4-165-184,28 111 41,-22-125-73,1-3-26,29 34 0,-40-53-59,0 1 0,1-1 1,-1 1-1,1-1 0,-1 1 0,1-1 0,-1 1 0,1-1 1,-1 0-1,1 1 0,-1-1 0,1 0 0,-1 0 0,1 1 1,0-1-1,-1 0 0,1 0 0,-1 0 0,1 0 0,1 0 1,8 1 9,1-1 0,-1 0 0,0-1 0,1 0 0,-1-1 0,13-4 1,-2-3 46,89-64 13,-89 54-65,27-38 4,7-18-9,41-88-30,-87 148 23,35-64-23,-44 79 27,1 0 0,-1-1-1,1 1 1,-1 0 0,0 0 0,1-1-1,-1 1 1,1 0 0,-1 0 0,0 0-1,1-1 1,-1 1 0,1 0-1,-1 0 1,1 0 0,-1 0 0,1 0-1,-1 0 1,1 0 0,-1 0 0,1 0-1,-1 0 1,0 0 0,1 0-1,-1 1 1,1-1 0,-1 0 0,1 0-1,-1 0 1,0 0 0,1 1 0,-1-1-1,1 0 1,-1 1 0,0-1-1,1 0 1,-1 1 0,0-1 0,1 0-1,-1 1 1,0-1 0,0 0 0,1 1-1,-1-1 1,0 1 0,0-1-1,0 1 1,1 0 0,2 5 0,0 0-1,0 0 1,0 0 0,2 8 0,12 51 0,-5 20 1,-7-48 0,29 194 19,-29-202-19,-3-14 1,1 0 0,1-1 1,5 16-1,41 91 7,-49-120-8,-1 1-1,1-1 1,0 1-1,0-1 1,0 0 0,0 1-1,0-1 1,0 0-1,0 0 1,3 2 0,0 1-95,1-1 0,0 0 0,0 0 1,0 0-1,0-1 0,1 0 0,-1 0 0,1 0 1,-1-1-1,1 0 0,0 0 0,-1 0 1,1 0-1,8-1 0,39 0-6979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4:46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4 7984,'-2'-1'-23,"-5"-1"-9,3 2 41,-1 0-1,1-1 0,0 1 1,0 1-1,0-1 1,-1 1-1,1-1 1,0 1-1,0 0 1,0 1-1,0-1 0,0 1 1,0 0-1,1 0 1,-1 0-1,1 0 1,-1 0-1,1 1 1,0 0-1,-6 6 0,0 1 367,4 2-213,0 0 0,1 0 0,0 0 0,1 0 0,0 0 0,1 1 1,1-1-1,-1 24 0,2-22-87,5 28 407,10 33 26,-9-61-321,-1-8-328,1 1 1,0-1-1,0 0 1,0-1-1,0 1 1,1-1-1,13 8 1,20 10-6600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3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9688,'83'-9'33,"-39"3"103,0-2 1,74-24-1,-115 31-104,0 0 0,0 0-1,0 0 1,-1-1-1,1 0 1,0 1-1,-1-1 1,1 0 0,-1 0-1,0 0 1,4-4-1,-4 3-14,-2 2-14,0 0 0,0 1-1,0-1 1,0 0 0,0 0 0,0 1-1,0-1 1,-1 0 0,1 0 0,0 1-1,-1-1 1,1 0 0,0 1-1,-1-1 1,1 1 0,-1-1 0,1 0-1,-1 1 1,1-1 0,-1 1-1,1-1 1,-1 1 0,1-1 0,-1 1-1,0 0 1,0-1 0,-4-3 3,3 2-4,0 1 1,0 0 0,0-1-1,0 1 1,-1 0-1,1 0 1,0 0 0,0 1-1,-1-1 1,1 0-1,-1 1 1,-2-1 0,0 0 2,-1 1 0,0-1 1,1 1-1,-1 0 1,1 1-1,-1-1 0,0 1 1,1 0-1,-1 0 1,1 1-1,0 0 0,-1 0 1,1 0-1,0 0 1,0 1-1,0 0 0,1 0 1,-1 0-1,-4 5 1,8-7-4,0 1 0,0-1 0,0 1 0,0-1 0,1 1 0,-1-1 1,1 1-1,-1-1 0,1 1 0,0 0 0,-1-1 0,1 1 0,0-1 1,0 1-1,0 0 0,0-1 0,0 1 0,1 0 0,-1-1 0,0 1 0,1-1 1,-1 1-1,1-1 0,1 3 0,4 8 2,2-1-1,0 0 1,0-1 0,0 0-1,2 0 1,-1 0 0,12 8-1,27 18 0,-26-20 1,36 36 0,-48-38 4,0 5 1,11 41 1,-19-43 11,-2-9-14,-1 0 0,0-1 0,0 1-1,-1 0 1,0-1 0,0 1 0,-1-1 0,0 0 0,0 0 0,-1 0-1,0 0 1,0-1 0,-9 12 0,-16 3 8,25-19-10,1 0 1,0-1 0,-1 0-1,1 1 1,-1-1-1,0 0 1,1-1 0,-1 1-1,0-1 1,1 0 0,-1 1-1,0-2 1,1 1-1,-1 0 1,0-1 0,-3-1-1,2 2 0,-4-6 15,-12-19 0,16 18-19,1-1 0,0 1 0,0-1 0,-2-9 0,3 6-146,1-1-1,0 1 1,1 0 0,0-1-1,1 1 1,0-1 0,1 1-1,3-19 1,5-35-6428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31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21 121 10848,'7'4'10,"0"1"1,0 0 0,-1 0 0,1 0-1,-1 1 1,-1 0 0,1 0 0,-1 1-1,0-1 1,0 1 0,-1 0 0,6 13-1,0 3 63,0 0-1,7 32 0,-14-44-51,6 24 187,24 168 79,-30-161-126,0 1-60,1 150 150,-4-162-176,0-2-12,-1 0-1,-7 48 1,7-69-37,-1 1-4,0 1 0,0-1 0,-6 14 0,8-22-20,0-1 0,0 0 0,0 0 0,-1 0 0,1 0-1,0 0 1,0 0 0,0 0 0,0 0 0,-1 0 0,1 0-1,0 0 1,0 0 0,0 0 0,0 0 0,-1 0 0,1 0 0,0 0-1,0 0 1,0 0 0,0 0 0,0 0 0,-1-1 0,1 1-1,0 0 1,0 0 0,0 0 0,0 0 0,0 0 0,0 0 0,-1 0-1,1-1 1,0 1 0,0 0 0,0 0 0,0 0 0,0 0-1,0 0 1,0-1 0,0 1 0,0 0 0,0 0 0,0 0 0,0 0-1,0 0 1,0-1 0,0 1 0,-6-11 16,3 3-10,2 3-2,0 1-1,0 0 1,0-1-1,0 1 1,1-1-1,0 1 0,0-6 1,-1-28 31,1 0 1,9-56-1,-6 75-32,-1 8-1,0 0 1,0 1-1,7-15 1,48-106 13,-40 102-4,96-114 4,-87 118-3,-15 15-8,13-10 3,1 1 0,0 1 0,31-16 0,10-2 19,-65 35-27,0 1 0,0 0 1,-1-1-1,1 1 0,0 0 1,0 0-1,0 0 0,0 0 0,0-1 1,-1 1-1,1 0 0,0 1 0,0-1 1,0 0-1,0 0 0,0 0 1,0 0-1,-1 1 0,1-1 0,0 0 1,0 1-1,0-1 0,-1 1 0,2 0 1,11 11 0,-13-11 0,4 3 1,-1 0 0,-1 1 0,1-1 1,-1 1-1,1 0 0,-1 0 1,-1 0-1,1 0 0,-1 0 1,0 0-1,1 7 0,-1-4-1,1 0 1,-1 0 0,0 0 1,0 0-1,-1 0 0,0 0 0,-1 0 0,0 0 0,-3 15 0,2-13-2,-10 56 22,5-39-16,7-25 0,-1 7 23,11-29-16,-1 0 1,0-1 0,8-36-1,-15 48-4,0 0-1,-1-1 0,0 1 0,0 0 1,-1-1-1,-1 1 0,-1-14 0,1 11 0,0 6 0,0 1-1,0-1 0,-1 0 0,0 0 1,0 1-1,0-1 0,-1 1 0,0 0 1,0 0-1,0 0 0,0 0 0,-6-6 1,4 5 0,-8-5 58,-12-2-18,-52-18 0,50 25 18,-128 0 29,151 6-88,0 1 0,0-1 1,0 0-1,0 1 0,-8 2 0,-23 10 16,0 1 1,-38 21-1,70-33-22,0-1 1,1 1-1,-1 0 1,0 0-1,1 1 1,-1-1-1,-2 4 1,-23 29 17,-46 75-1,71-106-17,1 1 0,-1 0 0,1 0 0,-3 10 0,-18 73 16,21-72-18,-1 0 0,2-1 0,0 1 0,2 17 0,2-13 0,1-2 0,0 1 0,2 0 0,0-1 1,1 0-1,16 29 0,-21-43 0,0-1 0,0 1 0,1-1 0,-1 1 1,1-1-1,2 3 0,58 61 11,-39-44-10,44 31 0,-42-38-1,0-1 1,2-1 0,-1-1-1,2-2 1,37 11-1,-61-21 2,-1 0-1,1 0 1,0 0-1,-1 0 0,10-1 1,23-1 7,0-2-1,53-11 1,-86 13-5,-1 0-1,0 0 0,0 0 1,1 0-1,-1 0 0,0-1 1,3-2-1,35-24 20,48-42 0,-67 44-16,25-47 4,-33 48-10,16-44 0,-8 4-4,13-78 0,-26 101-50,-4 11 8,35-160-273,4 39-507,-22 90 257,-22 61 558,0 1-1,0-1 1,1 1-1,-1-1 1,0 1-1,0 0 1,0-1 0,0 1-1,1-1 1,-1 1-1,0-1 1,0 1 0,1 0-1,-1-1 1,0 1-1,1 0 1,-1-1 0,0 1-1,1 0 1,-1 0-1,0-1 1,1 1-1,-1 0 1,1 0 0,-1 0-1,1-1 1,-1 1-1,0 0 1,1 0 0,-1 0-1,1 0 1,-1 0-1,1 0 1,-1 0 0,1 0-1,-1 0 1,1 0-1,-1 0 1,1 0-1,-1 0 1,0 0 0,1 1-1,-1-1 1,1 0-1,-1 0 1,1 0 0,-1 1-1,0-1 1,1 0-1,-1 1 1,0-1 0,1 0-1,-1 1 1,0-1-1,1 0 1,-1 1-1,0-1 1,0 1 0,0-1-1,1 0 1,-1 1-1,0-1 1,0 1 0,0-1-1,0 1 1,0-1-1,1 1 1,2 9-40,2 5 15,0 0 0,-1 0 1,3 30-1,12 118-18,-17-126 39,13 273-33,-6-220 37,-7-79 7,0-2 3,-1 0-1,0-1 0,-1 1 0,-1 16 0,-1-13 0,2-12 0,0 1 0,-1-1 0,1 0 0,0 0 0,0 0 0,0 0 0,-1 0 0,1 0 0,0 0 0,0 0 0,0 0 0,0 0 0,-1 0 0,1 0 0,0 0 0,0 0 0,0 0 0,0 0 0,-1 0 0,1 0 0,0 0 0,0-1 0,0 1 0,0 0 0,-1 0 0,1 0 0,0 0 0,0 0 0,0 0 0,0 0 0,0-1 1,-1 1-1,1 0 0,0 0 0,0 0 0,0 0 0,0 0 0,0-1 0,0 1 0,0 0 0,0 0 0,0 0 0,0 0 0,0-1 0,0 1 0,0 0 0,0-1 0,-4-8 1,1-1 1,0 1-1,1-1 1,-1-13-1,2 14 0,-1-14 7,10-137 12,-3 123 8,38-147 20,-30 151-1,85-125 19,-73 128-12,14-5-16,63-43 1,-74 62 28,-9 9-43,1-1 0,-1 2 1,31-6-1,-49 12-20,-1 0 0,1 0-1,0 0 1,-1 0 0,1 0 0,0 0 0,0 0 0,-1 0-1,1 0 1,0 0 0,-1 0 0,1 0 0,0 1 0,-1-1-1,1 0 1,0 0 0,-1 1 0,1-1 0,0 1-1,-1-1 1,1 0 0,0 1 0,13 11 28,0 0 1,0 1-1,19 24 0,-19-14 63,40 115 41,-47-106-48,10 156 36,-15-148-56,-2 4-24,4 116 55,4-57-1591,-3-61-6248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32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 10400,'-15'11'2,"-17"17"157,-52 62 14,-28 45-101,94-111-68,15-21-1,0 1-1,0 1 1,0-1-1,1 0 1,-4 7-1,6-11-2,-11 25 9,-14 40 1,20-49-10,2 1 1,-1-1 0,2 1 0,-1 34 0,5-32-2,0 0 1,1 0-1,1-1 1,1 1-1,1-1 1,1 0 0,0 0-1,19 33 1,-24-48-3,0 1 0,0 0 0,1-1 0,-1 0 0,1 1 1,5 4-1,21 18-429,1-1 1,67 42-1,-6-14-5921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32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10488,'-1'2'16,"-1"12"-3,6 11-10,0-1 3,16 61 109,26 53 38,-33-108-18,9 5-34,49 62-1,-48-77 74,1-5-96,1-1 1,38 16 0,-62-29-68,1-1 1,-1 1 0,1-1 0,-1 1 0,1-1-1,-1 0 1,1 0 0,-1 0 0,1 0-1,-1 0 1,3 0 0,4-1 10,0 0 1,1-1-1,-1 0 1,0 0-1,0-1 1,0 0-1,14-8 1,-21 11-21,0-1 0,0 0-1,-1 1 1,1-1 0,0 0 0,0 1-1,0-1 1,-1 0 0,1 0 0,0 0 0,-1 1-1,1-1 1,-1 0 0,1-2 0,4-5 4,-1 0 1,0-1 0,3-10-1,-5 8-4,0 1-1,0-1 0,-1 0 1,-1-13-1,0 8 1,-1 0 0,-5-24-1,3 27 0,0-1-1,-1 0 0,-7-13 1,5 15-2,0 2 1,-1-1 0,-1 1-1,1 0 1,-2 0 0,1 1-1,-16-13 1,6 10-12,2 5 9,-1 0 0,1 1 0,-24-5 0,39 11 2,0 0 0,0 0 1,-1-1-1,1 1 0,0 0 0,0 0 0,0 0 1,0 0-1,0 1 0,0-1 0,0 0 0,0 0 1,0 1-1,-2 0 0,-5 1-1,0 2 0,0-1 0,-11 7 0,12-5 2,1 0 0,0 0-1,1 0 1,-1 0 0,1 1 0,-8 10 0,0 8 0,0 0 1,1 0-1,2 1 1,-13 45-1,23-69 0,-10 38 14,-13 159 7,22-193-17,1-1 0,0 1-1,0 0 1,0-1 0,1 1 0,1 6 0,24 92 22,18 7-14,-44-110-12,2 7 6,1-1 0,0 0 0,0-1-1,1 1 1,7 9 0,75 89 33,17-9-21,-103-95-18,4 4 7,1 0 0,0 0-1,0-1 1,0 0 0,0 1-1,1-2 1,7 4 0,125 48 46,42-12-1486,6-8-5787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32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8432,'-8'13'81,"1"-1"-1,1 1 1,0 0 0,1 1 0,0 0 0,1-1 0,1 2 0,0-1-1,1 0 1,0 23 0,-8 218 162,9-231-228,-14 169 38,-37 133 116,43-268-107,-12 88 193,22-106 187,2-44-282,1 1-130,-3 3-16,0-1-1,0 0 1,0 0-1,1 0 0,-1 0 1,0 0-1,-1 0 1,1 0-1,0-1 0,0 1 1,0 0-1,-1 0 1,1-1-1,-1 1 0,1 0 1,-1-1-1,1-2 1,6-18 167,-1-1 0,6-41 1,25-163 700,-32 198-839,-1 6 111,11-35-1,36-108 185,-38 134-123,67-101 82,-61 112-122,-13 15-130,9-10 25,2 1-1,-1 1 0,2 1 1,36-21-1,15-4 135,-68 37-194,1 0 1,0 0-1,0 1 1,-1-1-1,1 0 1,0 1-1,0-1 0,0 1 1,0 0-1,-1 0 1,1 0-1,0 0 1,0 0-1,0 0 0,0 0 1,0 0-1,0 1 1,0-1-1,-1 1 1,1-1-1,0 1 0,0 0 1,-1 0-1,1 0 1,0 0-1,-1 0 1,1 0-1,-1 0 1,1 0-1,-1 1 0,0-1 1,1 0-1,-1 1 1,0-1-1,0 1 1,0 0-1,1 2 0,1 1-1,-1 0-1,1 1 0,-1-1 0,-1 1 0,1-1 0,-1 1 0,0 0 0,0-1 0,0 12 0,-1-10-7,-2 0 0,1 0 1,-1 0-1,0 0 0,-2 6 0,-23 40 4,-9 2-3,13-25-3,-37 36 0,58-63 0,0-1 1,0 0-1,0 0 0,0 0 0,0 0 0,-1 0 0,1 0 0,-1-1 1,1 1-1,-1-1 0,0 1 0,1-1 0,-5 1 0,0 0 0,6-2-104,0 0 0,0 1 1,0-1-1,0 0 0,0 0 1,-1 0-1,1 0 0,0 0 1,0 0-1,0 0 0,0 0 0,0 0 1,0 0-1,0-1 0,-1 1 1,0-1-1,-14-6-8788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3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13624,'0'0'24,"21"32"-16,9 24-8,2 1-392,-3-19 392,-1 0-9472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33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10400,'6'17'72,"-1"1"0,0 1 0,-1-1 1,2 29-1,-4-31 1,5 35 516,0 82 0,-5-50-16,7 152 60,-7-188-378,13 188 241,-12-133-296,-3-101-197,0 0 1,0 0-1,-1-1 1,1 1-1,0 0 1,0 0-1,0 0 1,0-1-1,0 1 1,0 0-1,0 0 1,1-1-1,-1 1 1,0 0-1,0 0 1,1-1-1,-1 1 1,0 0-1,1 0 1,-1-1-1,0 1 1,1 0-1,-1-1 1,1 1-1,0 0 1,0 0 5,-1-1-9,1 0 1,-1 0-1,0 0 0,1 0 1,-1 0-1,0 0 0,1 0 1,-1 0-1,0 0 0,1 0 1,-1-1-1,0 1 0,1 0 1,-1 0-1,0 0 0,1 0 1,-1 0-1,0-1 0,0 1 1,1 0-1,-1 0 0,0 0 1,0-1-1,1 1 0,-1 0 1,0 0-1,0-1 0,0 1 1,1 0-1,-1-1 0,0 1 1,0 0-1,0-1 0,0 1 1,0-1-1,13-20 3,10-26 0,-16 35-4,37-90-2,-3 4-143,36-41-22,-58 115-24,102-88-72,-96 94 72,76-41-51,-100 58 239,0 1-1,-1-1 0,1 1 0,0 0 1,0-1-1,0 1 0,-1 0 0,1-1 1,0 1-1,0 0 0,0 0 0,-1 0 1,1 0-1,0 0 0,0 0 0,0 0 1,1 0-1,8 2-10,0 0 0,-1 1 0,1 0 0,0 0 0,-1 1 0,14 8 0,-6 1-25,-3 6 23,0 0 0,21 40 0,-27-34 4,15 122-6,-12-60-5,-7-67 21,12 49-2,-16-67 3,1 1 1,-1-1 0,1 0-1,0 1 1,0-1-1,0 0 1,0 0-1,2 3 1,5 6-2,1 0 0,0 0 0,1-1 0,0 0 0,0-1 0,15 10 1,-24-18 0,0 0 1,1 0-1,-1-1 1,1 1-1,-1 0 1,0-1 0,1 1-1,0-1 1,-1 1-1,1-1 1,-1 0-1,1 0 1,2 0 0,20 1-305,-1-1 1,1-2 0,-1 0-1,42-11 1,29-9-7208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33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191 672 7352,'6'-24'8,"-2"13"8,-1 0 0,-1 0 0,2-17 0,4-115 77,-11 113 15,-4 5-41,0 0-1,-18-39 1,25 63-45,-1 1 0,1-1-1,-1 0 1,1 0 0,-1 0 0,1 0 0,-1 0-1,0 0 1,1 0 0,-1 1 0,0-1-1,0 0 1,0 1 0,-1-2 0,-3-1 21,0 1-1,0-1 1,0 1 0,0 0 0,-1 0-1,1 0 1,-1 1 0,1 0 0,-1 0 0,-7 0-1,13 1-26,-1 0 0,1 0 0,-1 0-1,0 0 1,1 0 0,-1 0 0,1 0-1,-1 0 1,1 0 0,-1 1-1,1-1 1,-1 0 0,1 0 0,-1 1-1,1-1 1,-1 0 0,1 1 0,-1-1-1,1 0 1,-1 1 0,1-1 0,0 1-1,-1-1 1,0 1 0,-7 10 74,0 0 0,0 1 0,1 0 0,0 0 0,-9 26 0,8-9 251,-16 137 132,25-129-178,38 170 112,-37-199-347,1 0 0,0 0 1,6 12-1,110 193 276,-93-173-129,82 144 70,-95-151-129,-3 1-79,-3-1 0,5 38 0,-12-69-59,0-1 0,0 1 0,0 0 0,0-1 0,0 1 0,0-1 0,0 1 0,0-1 0,-1 1 0,1 0 0,-2 1 0,-1 5 8,-1 0 0,0 0 0,-1-1 0,0 0 0,0 0 0,0 0 0,-1 0 0,-9 7 0,14-13-12,1 0 0,-1 0 0,0-1 0,0 1 0,0-1 0,0 1 0,0-1 0,0 1 0,0-1-1,0 0 1,0 1 0,0-1 0,0 0 0,0 0 0,-1 1 0,-9 0 13,-1-1 0,1 0 1,0-1-1,0 0 0,0 0 0,-17-5 1,26 5-15,1 1 1,0 0 0,-1-1 0,1 1 0,0-1-1,0 0 1,-1 1 0,1-1 0,0 0 0,0 0 0,0 0-1,0 1 1,-1-3 0,-15-16 34,1 0 0,-24-40 0,29 34 47,3-14-32,-7-62 0,17 69-21,46-156 8,-32 146-28,39-63-1,27-17-10,87-99-5,-137 184-4,121-110-9,-150 145 11,-1-1 0,1 1 0,1 0 0,-1 0 0,0 0 0,0 0 0,5-1 0,11-5-10,35-10 0,-39 15 11,0 0 1,25 0-1,-38 3 2,0 0 0,-1 0 0,1 0 0,0 0 0,-1 0 0,1 0 0,0 1 0,-1-1 0,1 0 0,0 1 0,-1-1 0,1 1 1,1 1-1,7 2-3,0 1 1,0 0 0,14 12-1,-14-8 3,0 0 0,16 21-1,-26-30 2,15 23-5,14 43 4,-23-46 1,0 0 0,2 24 0,1 50 0,-10 4 1,0-71 1,0-7 1,0 0-1,-2 0 0,0 0 0,-1 0 1,-10 31-1,3-25 7,-21 39-1,31-64-7,1-1 0,0 1 0,0-1-1,-1 1 1,1-1 0,0 1 0,0-1 0,-1 1-1,1-1 1,-1 1 0,1-1 0,0 1 0,-1-1-1,1 0 1,-1 1 0,1-1 0,-1 0 0,1 1-1,-1-1 1,0 0 0,1 0 0,-1 1 0,1-1-1,-1 0 1,1 0 0,-1 0 0,0 0 0,1 0-1,-1 0 1,1 0 0,-1 0 0,-1 0 0,-5-8 6,5 1-324,1 0 1,0 1-1,0-1 1,0-12-1,1 19 302,-3-55-7991</inkml:trace>
  <inkml:trace contextRef="#ctx0" brushRef="#br0" timeOffset="1">927 7 8968,'0'0'0,"9"-7"8,7 21 8,12 27-16,11 17 0,13 10 0,1-1-6264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34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772 692 9328,'-73'-24'-24,"51"19"-96,-5 4 66,0 1 0,-51 6 0,47 3-31,-151 77-39,143-62-8,-54 39 4,63-41 115,-35 35 1,51-43 14,1 1 0,1 0 0,1 1 0,0 0 0,1 1 0,0 0 0,-8 24 0,17-39 6,0 0 0,0 0 0,0 0 0,1 1 0,-1-1 0,1 0 0,0 0 0,-1 1 0,1 2 0,1 7 12,-1-1 0,1 1 0,1-1 0,0 0 0,1 0 0,5 16 0,-7-27-13,-1 1 0,0 0 1,0-1-1,0 1 0,1-1 1,-1 1-1,0-1 0,1 1 1,-1-1-1,0 0 0,1 1 1,-1-1-1,0 1 0,1-1 1,-1 0-1,1 1 0,-1-1 1,1 0-1,-1 0 0,1 1 1,-1-1-1,1 0 0,-1 0 1,1 0-1,0 1 0,-1-1 1,1 0-1,-1 0 0,2 0 1,13 1 36,0 1 0,0-2 0,0 0 0,0-1 1,0-1-1,24-5 0,-35 6-11,0 0-1,1 0 1,-1 0-1,0-1 1,0 0-1,4-2 1,37-22 119,65-48 0,-106 71-136,-1 0 0,0 1 0,0-2-1,0 1 1,0 0 0,-1 0 0,4-5 0,51-83 110,-9-15-88,-31 60 23,61-196 28,-63 193-35,56-204 20,-59 206-19,58-180 282,-76 247-237,0 2-1,-3 32 0,5-29-65,-35 211 310,36-219-322,-1 31 119,12 209 58,-7-246-159,0 0 0,5 20 0,28 92 80,13-12-79,-26-71 46,94 120 27,-93-136-59,-13-17-46,1 0 0,0 0 0,0-1 1,1 0-1,-1 0 0,1-2 0,20 7 0,-30-10-8,0-1 0,0 0 0,0 0-1,0 0 1,0 0 0,0 1-1,0-2 1,0 1 0,0 0 0,0 0-1,0 0 1,0 0 0,0 0 0,0-1-1,0 1 1,0-1 0,1 0 0,8-2-1,-1-2 1,1 1 0,-1-1 0,0-1 0,0 1 0,-1-1 0,0-1-1,0 0 1,0 0 0,11-14 0,136-138-84,-139 144 78,28-22-35,-30 26 20,27-16 0,-40 27 17,0 0 1,0-1-1,0 1 1,0 0-1,0 0 1,0 0-1,0-1 1,0 1-1,-1 0 1,1 0-1,0 1 1,0-1-1,0 0 1,0 0-1,0 0 1,0 1-1,0-1 1,0 0-1,0 1 1,0-1-1,0 1 1,-1-1-1,1 1 1,0-1-1,0 1 1,-1-1-1,1 1 1,0 0-1,-1 0 1,1-1-1,0 1 1,-1 0-1,1 0 1,-1 0-1,1 0 1,-1-1-1,0 1 1,1 0-1,-1 0 1,0 0-1,0 1 1,20 88-78,18 26 32,-35-106 37,1-1 0,0 0 0,1 0 1,0 0-1,6 8 0,2 3 2,24 36-3,-36-54 9,0 1 0,1-1 0,0 0 0,-1-1 0,1 1 1,0 0-1,0 0 0,2 1 0,13 9-7,1 0 1,1-2 0,27 13-1,-44-23 8,0 1 0,-1 0 0,1-1 0,-1 0 0,1 1 0,0-1 0,-1 0-1,1 0 1,0 0 0,-1 0 0,4 0 0,14-3-4,0-1 0,0 0 0,-1-1 1,25-11-1,-41 15 4,0 0-1,1 0 1,-1 0 0,0-1 0,0 1 0,0-1 0,0 1 0,3-4 0,41-44-13,-39 40 15,-1 0-1,0-1 1,0 0 0,-1 0-1,4-11 1,-6 9 0,0 0 0,-1 0 1,0 0-1,-1 0 1,0 0-1,-1-1 0,0 1 1,-1 0-1,-2-13 1,2 23 1,1 0 0,0 0-1,-1 0 1,1 0 0,-1 0 0,0 0 0,0 0 0,0 0 0,0 0 0,-1-2 0,-87-119 42,65 98 23,-115-86 30,136 109-86,0-1 0,0 1 0,0 1 0,0-1 0,-1 0 0,1 1 0,-6-2 0,-13-5 35,-41-8 0,35 13-29,-37-1 1,61 4-10,1-1 0,0 1 0,-1 1 0,1-1 0,0 0 0,-1 1 0,1 0 0,0 0 0,-5 1 0,-21 8 32,-33 15 0,36-11-27,-31 22 0,54-34-6,0 0 0,0 0-1,0 0 1,0 1 0,0 0-1,0-1 1,-3 7 0,6-9-7,-17 20 26,-20 33 1,27-34-18,-15 39-1,25-58-8,-1 2 3,0 0-1,0 1 0,1-1 1,-1 0-1,1 0 1,-1 1-1,1-1 0,0 0 1,0 0-1,0 1 0,0-1 1,0 0-1,1 4 1,-1-6-3,2 23 11,1-1 0,10 35 0,1-20-5,19 41 0,-29-70 1,0 1 0,0-1 0,12 16 0,78 99 25,20-4-19,-101-105 4,26 18 0,-39-32-17,143 107 33,24-1-1179,-151-96 779,168 103-7233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35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15152,'16'-44'57,"-7"28"231,3 4-201,1 1 0,1 0 0,0 1 1,17-10-1,-29 19-34,0 0 1,1-1-1,-1 1 0,1 0 1,-1 0-1,1 1 0,4-2 1,34-3 226,75-1 1,-80 11-35,156 58 62,-187-61-298,1 0 0,-1 1 0,0 0 0,0 0 0,7 5 0,-12-8-10,91 71 60,-7 17-45,-79-82-12,0-1 0,0 1 0,-1 0 0,6 12 0,46 90 15,-45-82-16,-3 0 0,12 54 0,-16-52-2,-1 1 1,-1-1 0,-2 1-1,-1-1 1,-6 39 0,6-64-3,1 0 1,-1 0-1,1 0 1,-1 0-1,0 0 1,0-1-1,-3 6 1,1-1-1,-1-1 0,0 1 0,0-1 0,0 0 0,-1 0 0,0-1 1,0 1-1,-1-1 0,1 0 0,-1-1 0,-8 6 0,13-10-1,0 1 0,1-1 1,-1 0-1,1 1 0,-1-1 0,0 0 0,1 0 0,-1 0 1,1 1-1,-1-1 0,0 0 0,1 0 0,-1 0 0,0 0 1,1 0-1,-1 0 0,0 0 0,1 0 0,-1 0 0,0-1 0,1 1 1,-1 0-1,-6-3-8,1 1-1,-1-1 1,1 0 0,0 0 0,0-1-1,1 0 1,-1 0 0,-9-9-1,14 12 2,0 0-1,0 0 0,1 0 1,-1 0-1,0 0 0,1 0 1,-1 0-1,0 0 0,1-1 1,-1 1-1,1 0 0,-1-2 1,-25-123-185,24 95 30,16-145-57,-6 140 82,13-20 48,28-56 1,-46 107 77,-1 1 1,0 0 0,1 0 0,0 1 0,4-6 0,26-25-36,57-44 1,-87 76 42,-1 0 0,1 0 1,0 0-1,0 1 1,1-1-1,4-1 1,7-2-3,1 0 0,0 1 1,0 1-1,0 0 0,21 0 0,-36 3 6,0 0 1,0 0-1,0 0 0,0 0 0,0 0 1,1 1-1,-1-1 0,0 0 0,0 1 0,0-1 1,0 1-1,0-1 0,0 1 0,2 0 1,7 6-5,-1 1 0,1 0 0,-1 0 1,-1 1-1,1 0 0,6 11 1,-5 0-35,-1 17 13,6 52 0,-15-60 2,-1-14 15,1 4 1,-1 1-1,-1-1 1,-1 0 0,-10 33 0,-8 7-20,21-59 28,0 0 0,-1 0 0,1 1 1,0-1-1,0 0 0,-1 0 0,1 0 1,0 0-1,0 0 0,-1 1 1,1-1-1,0 0 0,0 0 0,-1 0 1,1 0-1,0 0 0,0 0 0,-1 0 1,1 0-1,0 0 0,-1 0 1,1 0-1,0 0 0,0 0 0,-1-1 1,1 1-1,0 0 0,0 0 1,-1 0-1,1 0 0,0 0 0,0 0 1,-1-1-1,1 1 0,0 0 0,0 0 1,0 0-1,0-1 0,-1 1 1,1 0-1,0 0 0,0 0 0,0-1 1,0 1-1,0 0 0,-1 0 0,1-1 1,0 1-1,0 0 0,0-1 1,0 1-1,0 0 0,0-1 0,0 1 1,-4-5-4,3 3 2,0 0 0,0 0 1,0 0-1,0 0 0,0 0 0,0 0 1,0-1-1,1 1 0,-1 0 0,1 0 0,-1-1 1,1-3-1,-2-20-9,2-48 1,4 51-9,7-8 10,1 0-1,1 2 1,1-1 0,25-35-1,5 7 6,-23 35-1,37-28 4,-44 41 1,0 0 0,0 2 0,23-11 0,-27 15 0,0 0 0,0 1 0,0 0 0,0 0 0,19-1 0,-22 3 0,0 1 0,0 1 0,0-1 0,0 1 0,0 0 0,0 1 1,0-1-1,7 4 0,-6-2 1,-1 0-1,0 1 1,0 0 0,0 0 0,-1 1-1,13 10 1,-12-8 0,0 0-1,-1 1 0,0 0 1,0 0-1,0 0 0,4 10 1,-4-4 0,-1-1 0,1 1 0,-2 0 0,4 21 0,-2 0 0,0 42 0,-4 43-1,-2-4 0,1-68-944,12 73 1,-2-53-8490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35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10312,'20'-62'144,"5"4"38,-25 58-175,0 0-1,0-1 1,0 1-1,0 0 1,1 0-1,-1-1 1,0 1-1,0 0 1,0 0-1,0-1 1,1 1-1,-1 0 1,0 0-1,0 0 1,0-1-1,1 1 1,-1 0-1,0 0 1,0 0-1,1 0 1,-1 0-1,0 0 1,1-1-1,-1 1 1,0 0-1,0 0 1,1 0-1,-1 0 1,1 0-1,3 0 27,1 0 1,0 1-1,-1-1 1,1 1-1,-1 0 0,1 0 1,-1 0-1,1 1 0,-1-1 1,0 1-1,1 0 1,-1 1-1,0-1 0,4 4 1,10 7 105,23 21 0,-32-26-166,144 116 434,-31-27-267,-98-81-80,-5-7-41,0 0 0,2-1 0,22 5 0,-43-12-18,1-1 0,0 0 0,-1 0 0,1 0 0,0 1 0,-1-1 0,1 0 0,0 0 0,0 0 0,-1 0 0,1 0 0,0 0 0,-1-1 0,1 1 0,0 0 0,0 0 0,-1 0 0,1-1 0,0 1 0,0-1 0,2 0 2,0-1 0,0 0 0,0 1 1,0-1-1,0 0 0,-1-1 0,5-4 0,-4 4-2,-1-1-1,0 0 1,1 0 0,-2 0-1,1 0 1,0 0-1,-1 0 1,2-9 0,-2 2-2,0-1 0,-1 0 0,0 0 0,-1 0 0,0 1 0,-5-21 0,-2 13-32,-12-10 3,-29-33 1,29 44-63,-102-70-36,96 73 16,1 4 62,-1 1 0,-33-8-1,58 17 45,0 1 0,0 0 0,0 0 0,0-1-1,0 1 1,0 0 0,0 0 0,0 0 0,0 0-1,0 1 1,0-1 0,0 0 0,0 0 0,0 0-1,0 1 1,-1 0 0,-17 7-28,1 1-1,1 1 1,-26 19 0,23-9-45,-77 121-22,82-107 41,3 13 19,-12 89 0,25-100-5,5 1 24,3 1 1,12 35 0,-21-71 18,1-1 1,-1 1-1,1-1 0,0 0 1,-1 1-1,1-1 1,0 1-1,0-1 0,0 0 1,0 0-1,0 0 1,0 1-1,1-1 1,1 1-1,5 6-6,2-1 1,-1 0-1,16 8 0,-12-9 4,1-1 1,23 6-1,-34-10 1,0 0 0,0 0 0,-1-1 0,1 0 0,0 1 0,0-1 1,-1 0-1,1 0 0,3-1 0,174-31-48,-175 31 44,0-1 1,0 1-1,0-1 1,-1 0-1,1 0 0,4-3 1,32-20-437,-2-2 1,68-60-1,-10-3-5889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30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8248,'6'24'14,"3"28"0,-6-31-6,8 53-4,-11-67-4,16 182 145,-16-175-88,2 33 126,12 64 0,-8-70-58,-4-13 82,2 0 0,2-1 0,0 1 0,15 38 0,-15-55-514,-1 0 0,14 19 1,-1-7-5734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36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1 303 6368,'6'-17'1,"-2"6"11,0 1 0,1 0 0,9-14 0,-3 4 4,64-108 80,-60 106 32,-9 15-104,0 0-1,1 0 1,-1 1 0,2-1-1,-1 2 1,0-1 0,16-8-1,-22 14-18,-1 0-1,0-1 0,1 1 1,-1 0-1,0 0 0,0 0 1,1 0-1,-1-1 0,0 1 0,1 0 1,-1 0-1,0 0 0,1 0 1,-1 0-1,0 0 0,1 0 0,-1 0 1,0 0-1,1 0 0,-1 0 1,0 0-1,1 0 0,-1 0 1,0 1-1,0-1 0,1 0 0,-1 0 1,0 0-1,1 0 0,-1 1 1,0-1-1,0 0 0,1 0 1,-1 0-1,0 1 0,6 5 26,-1 0 0,0 0 0,0 0-1,-1 1 1,0 0 0,0 0 0,5 13 0,-2 2 210,14 110 93,-19-103-105,-11 127 96,-7-47 136,3-14-181,11-75-171,1-6 11,0 0-1,-7 26 1,8-39-106,0 0 0,0 0 0,-1 0 0,1 0 0,-1 0 0,1 0 0,-1-1 0,1 1 0,-1 0 0,1 0 0,-1 0 1,0-1-1,1 1 0,-1 0 0,0-1 0,0 1 0,1-1 0,-1 1 0,-1 0 0,-1-4 135,2-2-124,-1 0 0,1-1-1,1 1 1,-1-1 0,1 1 0,0-1-1,1-6 1,0 7-7,0-7 15,1 0 1,0 0 0,1 0 0,0 1 0,1-1-1,0 1 1,12-21 0,-10 20-14,8-18 55,2 0 1,0 1-1,33-42 0,-47 69-67,93-117 133,-72 98-32,5 0-29,61-33-1,-87 53-68,0 0-1,-1 0 1,1 1-1,0-1 1,-1 0-1,1 1 0,0 0 1,0-1-1,-1 1 1,1 0-1,2 0 1,8 0 9,-1 1 1,0 0-1,0 1 1,1 1-1,-2-1 1,1 2-1,16 6 1,-26-10-12,1 1 0,-1 0 1,1 0-1,-1 0 0,0 0 1,1 0-1,-1 0 0,0 0 1,0 0-1,0 0 0,2 3 1,15 22 37,-1 0 1,15 31 0,-23-29 53,11 138 30,-17-129-75,24 129 22,-18-138-43,3-2-20,2-1 1,20 30 0,-20-42 5,-9-10-149,0 1 0,0-1 0,1-1 0,-1 1 0,1-1 1,-1 0-1,1 0 0,0-1 0,0 1 0,9 0 0,21 0-7077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36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153 118 8520,'0'-113'344,"-14"139"-24,-18 50-192,-28 87-23,49-127-58,-23 161 15,34-191-55,-1 0 0,1 0-1,0 0 1,1 10 0,-1-16-7,3 26 16,8 38 1,-6-47-13,1-1 0,12 26 0,-16-39-1,-1 0 1,0-1-1,1 1 0,0 0 1,0-1-1,0 1 0,3 2 1,13 14 5,1-2 0,1-1 0,27 18 0,-45-33-7,-1 0 0,1 0 0,0 0 0,0 0 0,0 0 1,0-1-1,-1 1 0,1-1 0,4 1 0,5 0 4,1 0-1,-1 0 1,1-2 0,-1 1 0,1-1-1,15-4 1,-25 4-2,-1 1-1,0 0 1,0-1 0,0 1-1,0-1 1,1 0 0,-1 1 0,0-1-1,0 0 1,0 1 0,0-1-1,1-2 1,11-11 19,0-1-1,-1 0 1,14-24 0,-18 17 118,12-114 76,-19 106-2,-2 6-98,1-2-27,-2-1 0,-1 1 1,-1-1-1,-9-30 0,-28-99 266,31 126-129,-2 4-72,-19-31 1,25 45-87,-1 1 0,-1 0-1,0 1 1,0 0 0,-1 0 0,-11-9 0,20 19-66,0 0 0,0 0 0,0 0 1,0 0-1,0 0 0,-1-1 0,1 1 0,0 0 0,0 0 1,0 0-1,0 0 0,0 0 0,0 0 0,0 0 1,-1 0-1,1 0 0,0 0 0,0 0 0,0 0 0,0 0 1,0 0-1,0 0 0,0 0 0,-1 0 0,1 0 0,0 0 1,0 0-1,0 0 0,0 0 0,0 0 0,0 0 0,-1 0 1,1 0-1,0 0 0,0 0 0,0 0 0,0 0 0,0 0 1,0 0-1,0 0 0,0 0 0,-1 1 0,1-1 0,0 0 1,0 0-1,0 0 0,0 0 0,0 0 0,0 0 0,0 0 1,0 0-1,0 1 0,-4 2 29,1 1 1,0 0 0,0 0-1,0 0 1,-2 5-1,-11 38 76,4-1-28,11-42-79,0-1 1,1 1-1,0-1 1,0 1 0,0-1-1,0 1 1,0 0-1,1-1 1,0 6 0,1-7-3,0 1 1,-1 0 0,1-1 0,0 1 0,0-1-1,0 1 1,1-1 0,-1 0 0,1 0 0,-1 0 0,1 0-1,-1-1 1,1 1 0,0-1 0,0 0 0,0 1-1,0-1 1,0 0 0,5 0 0,-5 0-2,13 1-23,-8-2 3,-1 0 6,-1 0 1,1-1-1,-1 0 1,1 0-1,-1 0 1,0-1-1,0 0 1,0 0-1,0 0 1,0-1-1,9-5 1,96-70-449,-65 46 328,-39 29 105,2-3 4,0 0 0,-1 0 0,1-1 0,9-10 1,-15 15 14,-15 16 4,-5 14 8,-19 38 1,32-56 1,-20 26 3,22-33-241,-1 1 1,1-1 0,-1 0-1,0 0 1,-6 5 0,-2 0-6825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36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12016,'24'-17'4,"24"-12"24,62-25 25,-83 44 55,135-33 95,-157 41-135,1 1 0,0 0 0,0 1 0,9-1 0,186 14 417,-195-13-407,-1 1-1,1 1 1,0-1-1,9 5 1,42 18 196,54 32 0,-108-54-226,1 0 1,-1 1-1,0-1 0,0 0 1,0 1-1,-1 0 0,4 3 1,29 37 207,38 61 0,-57-69-16,39 168 78,-51-162-163,-4 20-55,-10 66 0,2-93-52,3-19-32,-4 13-2,-1 0-1,-2 0 1,-18 32 0,29-59-63,-4 9-264,-1-1 0,0 0 0,-1 0 0,0-1 0,-12 13 0,-8 2-9360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37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1 248 10672,'0'-4'19,"-1"0"1,1 0 0,0 0 0,1 0-1,-1 0 1,1 0 0,0 0-1,0 0 1,0 0 0,0 1-1,1-1 1,0 0 0,-1 1 0,1-1-1,0 1 1,1-1 0,-1 1-1,1 0 1,-1 0 0,1 0 0,0 1-1,6-5 1,2 4 88,4 4-73,0 0 0,0 1 0,17 5 0,-30-6-33,-1-1 0,1 0 1,-1 1-1,0 0 0,1-1 0,-1 1 1,1 0-1,-1 0 0,0 0 0,0-1 0,2 3 1,16 15 6,0 1 0,-2 0 0,18 25 0,-19-16 12,90 220 112,-78-149-35,16 50 8,-33-120-12,50 87 35,-46-99-41,7 0-25,44 25 1,-64-41-56,-1 0 0,1 0 0,0-1 0,-1 1 0,1-1 0,0 1 1,0-1-1,-1 1 0,4-1 0,21 2 32,0-2 0,35-4 0,-39-3 47,-6-2-63,-1-1 1,0 0 0,0-2 0,23-22 0,-24 12 76,-4-2-62,-1 0 0,-2 0 0,6-29 0,-12 26 109,-25-104 69,13 106-43,-15-15-53,-35-41 0,38 58 54,-112-90 77,107 95-64,1 5-101,0 1-1,-53-14 1,78 26-77,1 0 0,-1-1-1,1 1 1,-1 0 0,1 0 0,-1 0 0,1 0 0,-1 0 0,0 0 0,1 0-1,-1 0 1,1 1 0,-1-1 0,-1 1 0,3-1-10,-11 4 38,0-1 0,0 1 0,-15 9 0,12-4-23,0 0 1,-16 15 0,9-1 64,-70 107 24,89-127-99,1-1 0,-1 2 0,0-1 0,1 0 0,0 0 0,-1 0 0,0 5 0,2-8-5,-7 23 20,-5 36 0,10-42-19,1-1 1,1 1-1,0 0 1,3 22 0,1-23-3,0-1 0,0 1 1,2-1-1,-1 0 0,2 0 1,0 0-1,1-1 0,1 0 1,12 16-1,-19-27-4,0-1 0,1 1 1,-1-1-1,0 1 0,1-1 0,5 4 1,21 13-34,61 29 0,-88-47 20,0 0 0,0 0 0,1 0 0,-1-1 0,0 1 0,1-1 0,-1 0 1,0 1-1,5-1 0,31-1-67,0-2-1,44-9 1,-47 0-147,134-81-99,-138 70 46,187-177-463,-160 144 696,-35 32-21,84-121-19,-88 114 72,22-47 0,-1-11 16,-31 68 5,-2-1 0,0 0 0,5-36 0,-12 57 0,0 0 0,0 0 1,0 0-1,0 0 1,0 0-1,0 0 1,0 0-1,0 0 0,0 0 1,0 0-1,0 0 1,-1 0-1,0-2 1,1 1 3,-1-2-2,0 1 0,-1-1 0,1 1 0,-1 0 0,1-1 0,-1 1 0,0 0 0,0 0 0,0 0 0,0 1 0,-1-1 0,1 1 0,-1-1 0,0 1 0,0 0 0,0-1 0,0 2 0,0-1 0,-6-3 0,-3 1 25,-1 0 0,0 0 0,0 1 0,0 1 0,0 0 0,0 1 0,-14 0 0,26 1-21,0 0-1,1 1 1,-1-1 0,0 0 0,0 1 0,0-1-1,0 1 1,1-1 0,-1 0 0,0 1-1,0 0 1,1-1 0,-1 1 0,0-1-1,1 1 1,-1 0 0,1 0 0,-1-1 0,1 1-1,-1 0 1,1 0 0,0-1 0,-1 1-1,1 0 1,0 0 0,0 0 0,-1 0-1,1 0 1,0 0 0,0-1 0,0 1 0,0 0-1,0 0 1,0 0 0,0 0 0,0 0-1,1 0 1,0 1 0,25 35 59,8 7-28,59 88 5,-73-101-23,75 130 6,-80-128-11,13 50 4,-20-50-17,4 37 1,-2 39 2,-12 0-3,-3-11-2,1-20 0,4-21 0,0-52 0,1 0 0,-1 0 0,1-1 0,0 1 0,0 0 0,3 6 0,-3-10 0,0 0 0,-1 0 0,1 1 0,0-1 0,0 0 0,0 0 0,0 0 0,0 0 0,0 0 0,0 0 0,0 0 0,0 0 0,0-1 0,1 1 0,-1 0 0,0-1 0,1 1 0,-1-1 0,3 1 0,1 0 0,-1 0 0,1-1 0,-1 0 0,1 0 0,0-1 0,-1 1 0,1-1 0,4-1 0,1-1 0,1 0 0,-1-1 0,18-10 0,-15 7 0,0-1 0,0-1 0,13-12 0,-9 3-1,-1 0 0,0-1 0,-2-1 0,0 0 0,15-32 0,-13 16-24,44-149-12,-51 147-23,25-165-35,-28 163-17,26-169-76,-29 200 183,-1 14 3,0 19 4,-1 68 22,9 74 12,-4-133 24,49 124 29,-38-128-2,12 7-27,51 49 0,-78-83-51,0 0 0,0-1 0,0 1 0,0-1 0,0 1 0,1-1 0,-1 0 0,5 3 0,11 2 15,0-1-1,1-1 1,-1 0 0,38 2 0,-55-6-18,1 0 0,0 0 0,0 0 0,-1-1 0,1 1 1,0 0-1,-1-1 0,1 1 0,0-1 0,-1 1 0,1-1 0,2-1 1,14-8 14,-1-1 1,-1 0-1,1-2 1,17-17 0,-19 9 38,-7 8-33,-1 2-14,-1-1-1,0 1 1,-1-1-1,0 0 1,0 0-1,-2 0 1,5-21 0,-5-130 131,-3 90-95,3 6 4,-3 67-52,0 0 1,0 0-1,0 0 0,0 0 0,0 0 1,1 1-1,-1-1 0,0 0 0,0 0 1,0 0-1,0 0 0,0 0 0,0 0 0,0 0 1,0 0-1,0 0 0,0 0 0,0 0 1,0 0-1,0 0 0,0 0 0,0 0 1,1 0-1,-1 0 0,0 0 0,0 0 0,0 0 1,0 0-1,0 0 0,0 0 0,0 0 1,0 0-1,0 0 0,0 0 0,0 0 1,0-1-1,0 1 0,0 0 0,0 0 0,0 0 1,0 0-1,1 0 0,-1 0 0,0 0 1,3 10 9,-1 0-6,0-4-2,-1 0 0,-1 0 0,1 0 0,-1 0 0,-1 10 0,-11 156 14,3-126-10,-30 86-1,-31 55-3,-21 29 2,-13 20-3,-1-5-2,24-52-2,54-117-3,-143 271-6,166-321 0,7-8 8,-2-4 3,1 0-1,-1 0 1,0-1 0,0 1-1,0-1 1,0 1-1,1-1 1,-1 1-1,0-1 1,0 0-1,0 1 1,0-1 0,0 0-1,0 0 1,0 0-1,1-1 1,63-77-3,-48 55-2,70-135 2,-68 122-3,93-179-1718,-48 95-6856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3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9864,'8'43'-4,"-4"-29"43,-2 0-1,3 29 1,-2 133 118,-6-137 71,-39 184 164,9-61-272,31-156-119,1 0 1,0 0-1,0 0 0,0 0 1,1 0-1,0 0 0,0 0 0,1 7 1,1-3-1,-2-8-105,1 0-1,-1 0 0,1 0 1,-1 0-1,1 0 0,0 0 1,-1 0-1,1 0 0,0-1 1,0 1-1,3 3 0,-4-5 81,12 16-6382</inkml:trace>
  <inkml:trace contextRef="#ctx0" brushRef="#br0" timeOffset="1">893 368 10584,'0'0'0,"15"0"0,23 0 8,27-3 8,25 2-16,12-9-72,22-2 72,-2-3-7424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3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7984,'0'0'0,"35"4"0,55 11 0,42 3 0,34-3 56,25-2 0,14 2-56,10 2-72,1 0 72,2 1-5544</inkml:trace>
  <inkml:trace contextRef="#ctx0" brushRef="#br0" timeOffset="1">2742 112 9592,'86'-3'54,"-8"2"37,138-3 162,-173 5 262,-23-1-277,47 3 494,74 12 1,-138-15-699,110 21 1296,-93-17-1080,-1 1-1,0 1 1,0 1-1,22 11 1,-39-16-299,1 0 0,-1-1 0,1 1 0,0 0 0,-1-1 0,1 0 0,0 0 0,0 0 1,0 0-1,0 0 0,0 0 0,0-1 0,1 1 0,-1-1 0,0 0 0,0 0 0,5-1 1,14 0-9452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44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7800,'-4'0'9,"1"0"-1,0 1 1,0-1 0,-1 1 0,1-1-1,0 1 1,0 0 0,0 0 0,0 1 0,0-1-1,0 1 1,0-1 0,1 1 0,-1 0 0,0 0-1,-4 5 1,7-1 138,5 5-96,1-1 0,0 0 0,8 9 0,1-6 90,32 12-44,58 21-1,-60-32-2,242 52 30,-217-54-63,131 13 4,29-4-42,-127-13 25,475 23 24,-450-25-25,220 8-1,32-3-30,-221-7 19,644 15 26,-645-15 14,626 25 42,-628-22-2,605 22 65,-617-24 7,521 22 82,-543-21-42,445 13 90,-463-17-90,366 7 94,-390-7-74,-21-1-112,242 0 306,-110-5 372,-191 4-805,1 0 0,-1 0-1,0 0 1,0 0 0,1-1 0,-1 1-1,0 0 1,0 0 0,0 0 0,1 0 0,-1 0-1,0 0 1,0-1 0,0 1 0,0 0 0,1 0-1,-1 0 1,0 0 0,0-1 0,0 1 0,0 0-1,0 0 1,0 0 0,0-1 0,0 1 0,1 0-1,-1 0 1,0-1 0,0 1 0,0 0-1,0 0 1,0 0 0,0-1 0,0 1 0,0 0-1,0 0 1,0-1 0,0 1 0,-1 0 0,1 0-1,0 0 1,0-1 0,0 1 0,0 0 0,0 0-1,-1-1 1,1 1 6,-1-2 1,0 0 1,0 0-1,0 0 0,0 0 0,-1 0 1,1 0-1,-1 0 0,1 1 1,-1-1-1,0 0 0,1 1 0,-1-1 1,0 1-1,0 0 0,0 0 1,0 0-1,-1 0 0,1 0 0,-3-1 1,-39-7 31,38 8-43,-18-2-51,0 1 1,-44 2-1,28 1-1386,-39-1-6800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44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7712,'54'7'-128,"51"14"-27,147 30-161,9 1 288,-200-40 15,112 21-1,76 8 12,334 46 4,-461-70 13,548 80 21,-524-76 31,644 79 34,-621-81 6,712 62 47,-700-67-20,751 53 68,-747-54 12,701 46 90,-724-48-63,200 12 4,-44-3-145,-214-14 155,97 2 4,-52-4-182,-108-3 50,58-1 35,-120-5-55,-40-5-1264,-11-1-4683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4:45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10760,'38'-22'0,"-22"15"0,1 2 0,18-4 0,79-11 0,191-11 4,-304 31-4,72-5 20,144-2 0,30 1-14,-138 5 8,480 4 4,-467-1-3,496 14 10,-493-12-10,518 12 14,-513-13 6,505 25 17,-513-22-25,471 30 15,-477-29 13,455 42 29,-464-36-16,141 25 4,-18 6-41,-148-24 50,274 96-1346,-181-54-5575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20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893 44 7896,'-38'-43'810,"37"43"-754,0 1-1,0-1 0,0 1 0,0-1 0,0 1 0,0-1 0,0 1 0,0 0 0,0 0 0,1-1 1,-1 1-1,0 0 0,1 0 0,-2 2 0,-4 3 11,-13 26 303,-42 84 23,-66 107 82,100-180-339,-125 185 45,121-182-112,-113 183 35,118-185-22,4-7-32,-94 147 109,42-90-45,74-93-110,-1 0 1,0 0-1,0 0 0,0 0 1,0 0-1,0 0 0,0-1 1,0 1-1,0 0 0,0-1 0,0 1 1,0-1-1,-2 1 0,2-1 1,1 0-1,0 0 1,-1 0-1,1 0 1,-1 0-1,1 0 1,0 0 0,-1 0-1,1 0 1,-1 0-1,1 0 1,0-1-1,-1 1 1,1 0-1,0 0 1,-1 0-1,1-1 1,0 1-1,-1 0 1,1-1-1,0 1 1,-1 0-1,1-1 1,-1 0-1,-5-22-1207,6 22 978,-4-29-6767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30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527 551 8696,'-4'3'0,"-36"15"0,-82 24 5,78-27 30,-122 47 37,16 15 278,162-77 117,28-8-68,81 0 9,-92 9-128,121 27 102,-122-19-147,208 106 425,-210-101-634,-6-3 47,33 12-1,167 58 302,-207-80-299,4-4-39,1-1-1,16-7 1,-19 3 24,-8 4-39,-2 0-16,0 1 0,1-1 1,-1 0-1,-1-1 0,1 1 1,-1-1-1,1 1 0,-2-2 1,1 1-1,0 0 1,-1-1-1,0 1 0,3-8 1,10-35 14,-2-14-15,-10 1 0,-7 14-3,-1-2-4,4 46-4,-1 2 5,1 1-1,-1 0 1,0 0 0,0 0 0,0 0 0,1 0 0,-1 1 0,0-1 0,0 0 0,0 0 0,1 0-1,-1 1 1,0-1 0,0 0 0,0 1 0,1-1 0,-1 1 0,0-1 0,1 1 0,-1-1 0,1 1 0,-1-1-1,0 1 1,1 0 0,-1-1 0,0 2 0,-10 20-15,8-12 13,1-5-2,0-1 0,1 1-1,-1 0 1,1 0 0,0 10 0,-12 178-101,12-172 101,2 30-43,0-38 42,4 39-87,-3-36-15,-3-14 33,0-7-14,-6-44-1380,-2-7-5804</inkml:trace>
  <inkml:trace contextRef="#ctx0" brushRef="#br0" timeOffset="1">850 0 7896,'0'0'0,"17"19"0,11 17 0,9 14-24,9 25 24,9 7-120,6-2 120,0 2-5336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2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10040,'-7'12'1,"7"-9"0,0 0-1,0 0 1,0 0 0,0 0-1,1-1 1,-1 1 0,2 4-1,15 46 2,18 33 122,58 100 0,-74-150-84,0-2 121,90 138 80,-85-139-26,121 142 209,-53-44-233,-80-108-70,-10-18-197,2 3-70,-1 1-1,0 0 0,0-1 0,-1 1 1,0 0-1,-1 0 0,1 14 1,-2 13-6854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21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0 273 11384,'109'-7'1233,"38"-2"-712,-110 6-67,206-20 155,-187 16-281,211-41 95,-218 37-302,157-45 40,-174 45-106,3-3-940,56-33 1,-34 10-8316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22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863 26 7800,'-18'-7'119,"-1"2"0,1 0 1,-31-3-1,46 8-93,1 0-1,-1 0 0,1 0 1,-1 0-1,1 0 1,-1 0-1,1 1 1,-1-1-1,1 1 1,-1 0-1,1 0 0,-4 1 1,-6 3 23,-2-1-23,7-2-20,1 0 0,0 0 0,-1 0 0,1 1 1,-9 6-1,-120 66 27,131-73-25,-1 1 0,1 0 0,0 0 0,0 0 0,-6 6 0,10-9-8,-23 23 26,-29 34 0,-19 45-1,71-102-25,-27 50 75,-104 251 37,105-232-24,-87 315 60,108-366-86,1 1 0,-3 24 1,-13 155 123,15-7-87,5-177-22,1-1-1,0 1 1,3 17 0,30 144 229,22-8-179,-56-167-127,5 16 109,2-1 0,9 18 0,158 259 308,-166-279-354,22 24 1,-30-37-64,101 111 126,6-18-91,-102-88-27,1 0 0,0-1-1,0 0 1,0 0 0,8 3 0,-14-7-8,112 51 46,25-12-1271,-132-37 1084,140 33-6739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22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926 0 9504,'-105'84'24,"-26"42"14,102-94 37,-112 156 25,112-148-73,-116 154 29,117-158 64,17-23-82,-37 49 95,-45 76 0,-4 21 115,49-89-1404,28-44-5064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2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9952,'24'43'161,"34"58"23,76 125 88,-103-177-270,112 187 573,-102-147-485,-28-54 130,-8-19-149,42 139 218,-31-84-1603,-12-45-5732</inkml:trace>
  <inkml:trace contextRef="#ctx0" brushRef="#br0" timeOffset="1">1 545 10848,'3'0'49,"48"12"119,77-5 43,-91-7 249,184-6 178,-171 3-203,222-17 169,-218 14-216,180-28 123,-196 26-310,143-55-1720,-91 25-7307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23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1 11032,'-25'1'10,"17"-1"6,0 0-1,1 1 1,-1 0 0,1 1 0,-1 0 0,-6 3 0,-126 48 183,137-51-154,-1-1 0,1 1 0,0 0 0,0 0 0,0 0 0,0 1 0,-5 3 0,8-6-45,-23 22 180,-27 29 0,-19 43-43,69-94-137,-26 43 328,-93 186 112,100-182-233,-39 191 63,57-231-247,0 0 0,1 0 0,-1 0 0,2 10 0,-1-17-23,8 106 119,-2-74-99,10 33 0,-16-65-20,2 5 16,-1 1 0,1-1 0,0 1 0,5 8 0,94 155 90,-97-163-95,-1-1 0,1 0 0,0 0 0,7 6 0,12 11 18,28 24 1,37 11-8,-84-54-13,1-1 0,-1 1 0,1-1 0,-1 0 0,11 2 0,11 3-281,1-1 1,0-1 0,0-2-1,1 0 1,28-2 0,44-5-8189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2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23 10488,'-47'-15'4,"35"14"-2,-35-5 0,19 5-2,-52 7 1,68-4 1,1 0 0,-1 1-1,1 0 1,0 1 0,0 0 0,0 1 0,1 0-1,-13 8 1,11-6 2,-8 7 24,-83 88 23,53-46 55,25-30-60,2 2 1,-27 40-1,-10 36 78,55-87-56,4-13-49,1-1-14,-1 1 1,0-1-1,1 0 0,0 1 0,0-1 0,0 0 1,0 1-1,0-1 0,1 1 0,0-1 0,-1 0 0,1 0 1,0 1-1,1-1 0,-1 0 0,0 0 0,1 0 0,0 0 1,0 0-1,4 4 0,0-2 4,1 0-1,-1-1 1,1 0 0,1 0-1,12 5 1,-7-8 18,-3-3-19,1 0 0,-1 0 0,0-1 1,0-1-1,0 1 0,-1-2 0,1 1 1,-1-1-1,0-1 0,15-11 0,-12 7-3,-7 6 0,-1 0 0,1 0 0,-1 0-1,0 0 1,0-1 0,6-10 0,81-142 137,-77 132-113,-12 22-10,-1 0 1,1 0 0,0 0 0,0 0 0,1 1-1,3-5 1,-3 4-5,-2 3-10,0 0 0,-1 0 1,1 0-1,-1 0 0,1 0 0,0 0 0,-1 0 0,1 0 1,0 1-1,-1-1 0,1 0 0,-1 0 0,1 1 1,0-1-1,-1 0 0,1 1 0,-1-1 0,1 1 0,-1-1 1,1 1-1,-1-1 0,0 1 0,1 0 0,0 0 4,10 11 30,0 2 0,-1 0-1,12 20 1,17 23-8,-3-23-27,-21-24-5,0 0 1,31 12-1,-32-18-5,3-4 1,-1 0 1,30-6-1,-30 1-20,2-6 16,-1-1 0,18-15 0,-23 12 3,15-28-1,1-16 7,-7 2 44,21-94 0,-36 128-12,4-5 47,-9 26 2,3-4 14,-4 6-86,0 0-1,0 0 0,0-1 0,0 1 1,0 0-1,0-1 0,1 1 0,-1 0 0,0 0 1,0-1-1,0 1 0,0 0 0,0 0 1,1-1-1,-1 1 0,0 0 0,0 0 0,0 0 1,1-1-1,-1 1 0,0 0 0,0 0 0,1 0 1,-1 0-1,0-1 0,0 1 0,1 0 1,-1 0-1,0 0 0,1 0 0,-1 0 0,0 0 1,1 0-1,-1 0 0,0 0 0,0 0 1,1 0-1,0 0 0,7 4 26,1-1 0,-1 2 0,0-1 0,12 9-1,-4-2-13,29 14-1,-1-6-7,15 7-9,-31-13-4,132 54-8,-89-34-29,-68-32 36,1 0 1,-1 1 0,0 0-1,0 0 1,0 0 0,0 0-1,0 0 1,0 0 0,0 1-1,-1-1 1,4 5 0,8 16 1,-3 5 0,1 18 3,-11-38 0,11 45 39,-12-51-26,0-2-14,0 0 0,0 1 1,1-1-1,-1 0 0,0 1 1,0-1-1,0 0 0,0 1 1,0-1-1,1 0 0,-1 1 1,0-1-1,0 0 0,1 1 1,-1-1-1,0 0 0,0 0 1,1 0-1,-1 1 0,0-1 1,1 0-1,-1 0 0,0 0 1,1 0-1,-1 1 0,0-1 1,1 0-1,-1 0 0,0 0 1,1 0-1,0 0 0,6-11 20,-1 0-1,0 0 1,0-1 0,-1 1-1,3-15 1,-4 16-13,8-23 63,9-38 0,-8 20 27,-8 33-61,4-12 84,-2 0 0,4-34 1,-11 63-116,0 0-1,0 0 1,0 0 0,0 0 0,0 0 0,0 0-1,0 0 1,-1 0 0,1 0 0,0 0-1,-1 0 1,1 0 0,-1 0 0,1 1-1,-1-1 1,1 0 0,-1 0 0,0 1-1,1-1 1,-1 0 0,0 1 0,1-1 0,-1 0-1,0 1 1,0-1 0,0 1 0,0-1-1,1 1 1,-1 0 0,0-1 0,0 1-1,0 0 1,0 0 0,-2-1 0,-2 1 6,1-1 1,-1 0-1,0 1 0,0 0 1,0 1-1,-8 0 1,8 0-9,1 0 0,-1 0 0,1 0 0,0 1 0,-1 0 0,1 0 0,0 0 1,0 0-1,0 0 0,1 1 0,-1 0 0,0 0 0,1 0 0,0 0 0,0 0 1,0 1-1,0-1 0,-5 8 0,8-10-4,0 0 0,0 0-1,-1 0 1,1 0 0,0 0 0,0 0 0,0 0 0,0 0-1,0 0 1,0 0 0,0 0 0,1 0 0,-1 0-1,0 0 1,0 0 0,1 0 0,-1 0 0,1 0 0,-1 0-1,1 1 1,1 2 2,16 29 1,9 5 1,8 2-3,11 5-2,7 2 0,1-1 0,-6-3 0,-41-35-1,4 2 0,0 2-1,-1-1 0,11 16 1,-19-23 0,1 0 1,-1 1-1,1-1 1,-1 1-1,0 0 1,-1 0-1,1 0 0,-1 0 1,0 0-1,-1 0 1,1 0-1,-1 0 1,0 0-1,0 7 1,-14 116-28,13-123 25,1 0 0,0 0 0,0 0 1,0 0-1,1 0 0,0 0 0,0 0 0,0 0 1,0-1-1,4 10 0,-4-12 2,0 0-1,0 0 1,1-1 0,-1 1-1,0 0 1,1 0-1,0-1 1,-1 1-1,1-1 1,0 0 0,0 1-1,0-1 1,0 0-1,0 0 1,0 0-1,0 0 1,0 0-1,0-1 1,0 1 0,0-1-1,4 1 1,-3 0-1,7-2-11,8-4-410,-2 0 0,1-2 1,20-10-1,19-12-7950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24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10936,'0'0'56,"1"4"-10,41 175 684,-31-137-696,-3-13 73,27 90 112,-33-112-206,3 8 43,0 0 0,2 21 0,-6-29-27,0-1 0,-1 1-1,0 0 1,0-1-1,0 1 1,-1 0-1,0 0 1,-1-1-1,1 1 1,-4 7 0,-56 150 436,58-157-435,-4 11 7,1 0 0,0 0 0,1 0 1,-4 32-1,23-59-1608,-1 1-6355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2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8608,'7'-18'193,"-5"16"-174,0-1 0,0 1 0,0 0 0,0 0 0,0 0 0,1 0-1,-1 0 1,0 1 0,1-1 0,0 1 0,-1-1 0,1 1 0,0 0 0,0 0 0,-1 0 0,5 0 0,2-2 170,31-10 208,61-12 0,-85 22-361,34-2 174,-38 4-130,-3 0-49,0 0 0,-1 1 0,1 0 1,0 0-1,-1 1 0,1 0 0,0 1 1,15 4-1,-11 0 31,-1 0 0,19 13-1,-23-9 34,-5-6-72,0 2-12,0-1 0,0 1 0,0 1 0,-1-1 0,0 0 0,0 0 0,-1 1 1,1-1-1,-1 1 0,-1 0 0,1-1 0,-2 12 0,-11 106 39,5-97-36,-18 40-1,-15 11-10,-4-8-3,-23 40-7,3-5 5,-47 82-53,106-179 40,2-4 9,0 1 0,0 0-1,0-1 1,1 1 0,-1 1 0,1-1 0,1 0 0,-1 1 0,-1 8 0,3-14 5,0 1 0,1 0 0,-1 0 0,0 0 0,0-1 0,1 1 0,-1 0 0,0 0 0,1-1 0,-1 1 0,1 0 0,-1-1 0,1 1 0,-1 0 0,1-1 0,0 1 0,-1-1 0,1 1 0,-1-1 0,1 1 0,0-1 0,0 1 0,-1-1 0,1 0 1,0 0-1,0 1 0,1-1 0,31 5-7,27-5 17,83-13 0,-122 11-7,15-3 27,69-18-1,-80 16-24,5-2 10,142-65-1316,-74 29-5284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2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651 965 8968,'-14'-10'8,"-15"-6"64,13 8-39,0 1 1,0 0 0,-1 2-1,-31-7 1,35 10-24,10 1 5,-1 0 0,0 1 0,1-1 0,-1 1 1,0 0-1,0 0 0,1 1 0,-1-1 0,-5 2 0,-90 23 168,76-14-63,-97 76 49,96-64-41,-83 105 51,91-102-78,0 8-30,-16 48-1,30-62 5,4-1-50,1 0 1,1-1-1,7 21 0,-10-38-22,-1 1 0,1-1 0,0 1 0,0-1 0,-1 0 1,1 1-1,0-1 0,0 0 0,0 1 0,2 1 0,15 13 12,0-1 0,38 26 0,-54-40-12,0 0 0,0 0-1,0 0 1,0 0 0,0 0 0,0 0 0,1-1-1,-1 1 1,3-1 0,15 3 6,1-2 0,0 0-1,-1-1 1,27-5 0,-44 5-5,0-1-1,0 1 1,0-1-1,0 0 1,0 0-1,-1 0 1,4-2-1,35-20 22,42-32-1,-80 53-16,0 0 0,0-1 0,0 0 0,-1 1-1,1-1 1,2-4 0,92-144 79,-80 112-6,43-189 43,-53 177-16,-3-221 52,-6 218-32,-8-216 199,5 187-204,-5-130 467,10 206-484,-1 4-65,1 0 0,0 0-1,0-1 1,0 1 0,0 0 0,0 0 0,1 0-1,0-1 1,-1 1 0,1 0 0,0 0 0,1 0-1,2-6 1,-3 10-23,-1-1-1,1 0 0,0 0 0,0 1 1,-1-1-1,1 0 0,0 1 0,-1-1 1,1 1-1,0-1 0,-1 1 1,1-1-1,-1 1 0,1-1 0,-1 1 1,1 0-1,-1-1 0,1 1 0,-1 0 1,1-1-1,-1 1 0,1 1 1,17 45 170,26 60-23,-29-69-117,-2 0 0,13 68 1,-20-79-38,3 15 36,31 175 14,-33-174-33,29 189 15,-28-184-23,43 299 69,-46-317-83,-1-7 18,11 39 1,27 76 27,-41-136-50,-1 0 0,1 0 0,0 0 0,-1 0 0,1 0 0,0-1 0,1 1 1,-1 0-1,2 2 0,2 2-145,0-1 0,0 1 0,1-1-1,0 0 1,0 0 0,0-1 0,0 0 0,1 0 0,-1 0 0,1-1 0,13 5 0,33 9-8597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31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5920,'8'8'9,"0"0"1,0 0-1,-1 1 1,0 0-1,-1 0 0,0 0 1,0 1-1,-1 0 1,0 0-1,-1 0 0,0 1 1,-1 0-1,0 0 1,2 16-1,-1-7 13,7 69 223,-2 86 64,-9-63 231,-2-16-148,-2-52-184,0-11 149,1 0-1,2 0 1,4 35 0,-4-96 134,0-19-290,-22-173 309,17 136-449,6 69-55,2-88 2,0 82-7,-1-1-2,0 0 1,2 1 0,1-1 0,0 1 0,1 0 0,11-25 0,-11 33-1,-1 0-1,1 1 1,0 0 0,1 0 0,1 0 0,0 1 0,15-20 0,-21 30 1,0-1 0,0 1 0,1 0 0,-1-1 0,1 1 0,-1 0 0,1 0 0,0 0 0,3-1 0,-3 1 0,0 1 0,0-1 0,0 1 0,0 0 0,0 0 0,0 0 0,0 0 0,1 0 0,2 1 0,-1 0 0,1 0 0,0 0 0,0 1 0,0 0 0,4 2 0,-3-1 0,0 1 0,-1 0 0,1 0 0,8 8 0,-6-4 0,-1 1 0,0-1 1,7 11-1,-7-6 1,-1-1 0,-1 1 0,0 0 1,0 0-1,-1 0 0,3 27 0,-5-15 7,-2-14-3,1 1-2,-1 0 0,-1-1 0,0 1 0,0-1 0,-1 1 0,-1-1 0,0 0 0,-7 18 0,6-20 5,2-2-4,-1 1 0,0-1 0,-1 0-1,0 0 1,0-1 0,0 1 0,-1-1 0,0 0 0,-9 9 0,-25 14 24,39-29-27,-1 0 0,0 0 1,1 0-1,-1 0 0,1 1 1,-1-1-1,0 0 0,1 0 0,-1 0 1,0 0-1,1 0 0,-1 0 1,1-1-1,-1 1 0,0 0 1,1 0-1,-1 0 0,1 0 1,-1-1-1,0 1 0,1 0 0,-1-1 1,1 1-1,-1 0 0,1-1 1,-1 1-1,1-1 0,0 1 1,-1-1-1,1 1 0,-1-1 1,1 0-1,-8-11 4,6 3 15,3-12-431,0 1 0,7-29 1,3-9-5870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26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12552,'-20'1'28,"13"3"112,3 2-90,0 1 1,1-1-1,-1 1 1,1 0-1,1 0 1,0 0-1,0 0 1,0 0-1,-1 9 1,-6 71 404,8-66-509,-1-4 160,-4 43 116,3 72 1,-1 47-128,3-140-55,-7 335 176,3-137-1630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2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1 263 13272,'24'-7'14,"1"1"0,49-4 0,-46 6-3,222-31 368,-41 3-118,-166 24-113,100-25 64,-91 20-62,53-21 0,-26-6-1871,-1-1-7039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2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12640,'34'-1'157,"-10"1"300,34 3 1,155 21 934,-191-22-1333,31 8 226,-45-8-206,-1-1-50,0 0-1,0 1 0,-1 0 1,1 1-1,-1-1 1,0 1-1,0 0 0,0 1 1,0-1-1,8 8 1,-10-8-17,-1 0 1,0 0 0,0 1 0,0-1 0,0 0 0,0 1 0,-1 0 0,0 0 0,0 0 0,0 0 0,0 0-1,0 0 1,-1 0 0,0 1 0,0-1 0,0 1 0,0-1 0,-1 5 0,0 1-5,0-7-5,0 0 1,0 0 0,0 0-1,-1 0 1,1 0-1,-1 0 1,0 0 0,0 0-1,-3 5 1,-7 19 9,-1 0 1,-1-1-1,-17 25 0,-4-12-11,-1-7-2,2-11 0,13-11 0,15-9-4,0 1 0,1 1 0,-1-1 1,-7 6-1,29-4-16,60-2-19,-65-1 37,35 10-6,2 4 1,14 10 6,-1 5 1,-49-23 0,-1 0 0,14 12 1,-22-16 0,0 0-1,-1 1 1,1 0 0,-1 0-1,0 0 1,0 0 0,4 6-1,-6-7 0,0-1 0,1 1 1,-1 1-1,0-1 0,-1 0 0,1 0 0,-1 0 0,1 0 0,-1 0 0,0 7 1,-2-4-2,0 1 1,0-1 0,0 1 0,-1-1 0,0 0 0,0 0 0,0 0 0,-1 0 0,0-1 0,0 1 0,-5 4 0,6-6-1,-14 12-4,-93 69 1,84-68-8,-131 48-3,123-57-11,-143 13-9,144-22 22,-96-22-5,128 23 18,-1 0-1,1-1 1,-1 1-1,1-1 1,-1 1-1,1-1 1,0 0-1,-1 1 1,1-1-1,0 0 1,0 0-1,-2-2 1,-8-7-275,1-1 0,0 0 1,1 0-1,1-1 0,-1-1 1,-7-17-1,-17-34-9298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27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13088,'25'17'31,"0"1"1,27 27 0,-50-44-29,37 33 149,-21-19-112,-2 0-1,1 1 1,24 33 0,63 94 95,-82-109-14,82 145 62,-86-142-23,45 163 56,-61-193-186,0 0 0,-1 1 1,1 12-1,-9 203 142,-2-178-64,2-23-67,-2 11-9,-1-1-1,-2 0 1,-1-1-1,-2 0 1,-18 28 0,-73 119 65,86-145-90,-68 94-1,75-114-11,12-12-24,0 0 42,-1 0 1,1 0-1,-1 0 0,1 0 1,-1 0-1,1-1 0,-1 1 1,0 0-1,1-1 0,-3 1 1,3-1-86,0 0 1,0-1 0,0 1 0,0 0 0,0-1 0,1 1 0,-1 0 0,0-1-1,0 1 1,0-1 0,1 1 0,-1-1 0,0 0 0,1 1 0,-1-1 0,0 0-1,1 1 1,-1-1 0,1 0 0,-1 0 0,1 1 0,-1-1 0,1 0 0,0 0 0,-1 0-1,1-1 1,-11-24-8935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27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8248,'9'0'-2,"-7"0"-4,0 2 14,-1 0 0,1 0-1,-1 0 1,1 0 0,-1 0 0,0 0 0,0 1 0,0-1 0,0 0 0,1 5-1,2 9 40,-1 1 0,-1-1 1,0 0-1,-1 1 0,-1-1 0,-2 21 0,-16 87 106,15-106-154,-17 102 247,0-8-92,-25 148 406,28-145-248,13-89-185,-9 103 298,12-112-460,-1 51 618,2-60-731,1 0 0,0 1 0,0-1 1,1 0-1,0 1 0,6 12 0,-4-12-6645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28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12464,'180'3'66,"-139"-2"-51,181 9 33,-175-7 80,206 7 80,-202-9 39,-19 0-129,181-5 332,-105-5-156,-106 9-263,0 0 0,1 0-1,-1 0 1,0-1 0,0 1 0,0-1-1,0 0 1,0 1 0,0-1 0,3-2-1,-4 2-168,0 0 0,0 0 0,0 0 0,-1 0 0,1 0 0,0 0 0,-1 0 0,1 0-1,-1 0 1,1 0 0,-1 0 0,1-2 0,3-12-8395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28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1081 1 6456,'0'0'1086,"-8"1"-1011,-171-1 272,144-1-289,0 1 1,-1 2 0,-50 10-1,69-9-51,-29 9 12,7 0-6,-1 4-9,6 0 1,5 1-3,20-9-3,-1 0 0,2 1 0,-1 0 0,2 0 0,-1 1 0,1 0-1,0 1 1,-8 18 0,12-23-1,0 1-1,1-1 0,-1 1 0,1 0 1,1 0-1,-1 0 0,1 0 0,0 0 1,1 0-1,0 0 0,0 0 0,0 0 1,1 0-1,0 1 0,3 7 0,-4-13-4,1 0 3,-1 0 0,1 0-1,0-1 1,0 1 0,-1 0 0,1 0-1,0 0 1,1-1 0,-1 1 0,0-1-1,0 1 1,1-1 0,-1 1 0,3 1-1,4 5-42,-5-5 35,3 1 20,0 1 0,1-1 1,-1 0-1,1-1 0,0 0 1,0 0-1,0 0 0,0-1 0,0 0 1,1 0-1,-1 0 0,15 0 1,23 4 59,21 6 14,96 22 73,-120-22-69,110 36 55,-45-7-8,-84-31-82,-1 1 0,0 0-1,21 16 1,-34-20-22,-1 0 0,0 1 0,0-1-1,0 2 1,11 17 0,-11-16-14,-1 4 46,-6-6-46,1 0-1,-1 0 1,-1 0-1,0 0 1,0 0-1,0 0 1,-1 0-1,0 0 1,-1 0-1,0 0 1,0 0-1,-1-1 1,0 1-1,0-1 1,-6 11-1,1-3-2,5-8 2,0-1 0,-1 0 0,0 0-1,-1 0 1,-8 9 0,-67 70 72,60-70-51,-17 5-8,-50 20 1,43-26 20,-76 15 0,88-22-34,-4-1 60,-153 7 38,149-15 9,-170-20 47,167 12-80,7-3-371,1-2 0,0-1 0,-57-36 0,-6-14-5930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29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10488,'31'8'0,"7"12"1,289 179 174,-258-153-122,-40-23 174,126 123 86,-124-111-106,104 133 97,-132-164-264,0 0 0,0 0 0,-1 0 0,0 0 1,1 0-1,1 7 0,8 16 103,11 42-1,-4 40-31,-19-109-111,1 6 44,-1 0 1,1 1-1,-1-1 1,0 0-1,-2 9 1,2-15-45,-16 117 266,-15-3-168,13-66 122,-101 230 80,90-213-120,-130 283 66,123-276-92,-66 107-1,-12-8-113,90-137-1725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41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1474 22 5744,'1'-4'200,"3"-10"42,-4 14-226,0-1 0,0 1 0,0 0 0,0 0 0,0 0 0,-1 0 1,1-1-1,0 1 0,0 0 0,0 0 0,0 0 0,0 0 0,-1 0 0,1 0 0,0-1 0,0 1 0,0 0 0,-1 0 0,1 0 0,0 0 0,0 0 0,0 0 0,-1 0 0,1 0 0,0 0 0,0 0 0,0 0 0,-1 0 0,1 0 0,0 0 0,0 0 0,0 0 0,-1 0 0,1 0 0,0 0 0,0 0 0,0 0 0,-1 1 0,1-1 0,0 0 0,0 0 0,-11 3 111,-11 7 43,12 0 290,-8 16-152,-22 48 0,1 10 275,-40 76-237,-68 92-87,110-192-118,-158 267 58,153-259-78,-203 278 52,195-278-59,-169 254 43,183-263-49,-133 210 155,155-246-209,-4 4-3,2 1-1,1 1 0,-17 44 1,30-67-30,-1 3-3,0 0 1,0 0 0,1 0 0,0 0-1,-1 16 1,3-25-18,0 0-1,0-1 1,0 1-1,1 0 1,-1 0-1,0 0 1,0 0-1,0 0 1,0 0-1,0 0 1,0 0-1,0 0 1,0 0-1,1 0 1,-1 0 0,0 0-1,0 0 1,0 0-1,0 0 1,0 0-1,0 0 1,0 0-1,0 0 1,0 0-1,1 0 1,-1 0-1,0 1 1,0-1-1,0 0 1,0 0 0,0 0-1,0 0 1,0 0-1,0 0 1,0 0-1,0 0 1,0 0-1,0 0 1,1 0-1,-1 0 1,0 1-1,0-1 1,0 0-1,0 0 1,0 0 0,0 0-1,0 0 1,0 0-1,0 0 1,6-5-44,0-1 1,0 0-1,-1 0 1,1 0-1,-1-1 0,-1 0 1,5-8-1,5-8-898,30-43-5625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42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0 10312,'2'1'-4,"3"0"27,-1 0-1,1 1 1,-1-1 0,1 1-1,-1 0 1,0 1 0,5 2 0,-7-3-16,-1-1-1,1 1 1,-1 0 0,1-1 0,-1 1 0,0 0 0,0 0 0,0 0 0,0 0-1,0 0 1,0 0 0,0 0 0,-1 0 0,1 1 0,-1-1 0,1 0-1,-1 0 1,0 0 0,0 1 0,0-1 0,0 0 0,-1 3 0,-19 116 42,10-91-42,-78 125 5,66-126 8,12-18-9,-109 121 82,62-73 11,54-55 16,3-8-82,1-1-1,0 1 1,0 0 0,0-1 0,0 1 0,1 0 0,0 0 0,0 0 0,0 0-1,0 0 1,5-4 0,28-34-28,-27 34 24,117-129 278,-73 85-105,100-91 68,-148 140-239,-1-1 1,1 1 0,0 1-1,0-1 1,8-4 0,11-5 73,32-12 0,-33 17-64,36-7 0,-56 14-30,0-1 0,0 1 0,0 0 0,-1-1 0,1 1 0,0 0 0,0 0 0,0 0 0,0 0 0,0 1 1,-1-1-1,1 0 0,0 1 0,3 1 0,-5-2-16,12 3 61,1 2 1,-1 0-1,19 11 0,-16-6-34,-1 0 0,21 21 1,-35-31-28,2 2 12,0 0 0,0-1 1,0 1-1,-1 0 1,1 0-1,-1 0 0,1 0 1,-1 1-1,0-1 1,0 0-1,0 0 1,1 3-1,7 17 43,-1-1 0,6 27 0,-9-16-27,3 42 0,-8-74-28,1 8 23,-1 0 0,0 0-1,0 0 1,-2 9 0,-52 293-1569,14-131-6860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31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7 207 9504,'-6'-22'169,"6"18"-132,0 0 1,0 0-1,0 0 1,1 0-1,0 1 1,0-1-1,0 0 0,0 0 1,0 1-1,1-1 1,-1 1-1,1-1 1,0 1-1,0 0 0,0-1 1,1 1-1,-1 0 1,1 0-1,0 1 1,0-1-1,5-3 0,5-5 17,1 1 0,1 1-1,14-8 1,-24 15-47,15-8 101,1 1 0,0 1 0,1 0 0,0 2 0,0 1 0,0 1 0,25-2 0,-43 6-86,0 0 1,0 0-1,-1 1 0,1-1 0,0 1 0,0 0 0,-1 0 0,1 0 0,0 1 1,-1 0-1,1-1 0,-1 1 0,0 0 0,6 5 0,-4-4-2,6 7 54,-3 0-55,-1 0 0,0 0-1,-1 1 1,8 18 0,-11-9 15,-5 13-13,-14 61 0,6-64-7,-25 44-1,20-48-12,-23 33 1,26-42-3,-1 0 0,-1 0 0,-1-2 0,0 0 0,-1 0 0,-1-2 0,-20 14 0,13-11-2,-97 72-20,118-84 18,1 4 2,3-7 3,0-1 0,0 1-1,0 0 1,0 0-1,0-1 1,0 1 0,1 0-1,-1-1 1,0 1-1,0-1 1,1 0 0,-1 1-1,0-1 1,0 0-1,1 0 1,1 0 0,41 2 0,17-2 0,12-1 0,-18 0 10,97-16 1,-129 13-9,-12 2 3,-1 0 0,1 0 0,-1-2 0,16-5 0,122-52-1431,-69 24-5820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44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132 299 8968,'19'41'280,"16"49"72,-28-63 9,5 164 110,-13-143-311,-27 199 40,21-202-160,2-21-24,-7 38 16,-26 73 0,8-42 6,30-92-36,0 0 0,-1-1-1,1 1 1,0-1 0,0 1-1,0-1 1,-1 1-1,1-1 1,0 1 0,-1-1-1,1 1 1,0-1 0,-1 1-1,1-1 1,0 0 0,-1 1-1,1-1 1,-1 1 0,1-1-1,-1 0 1,1 0-1,-1 1 1,1-1 0,-1 0-1,1 0 1,-1 0 0,1 1-1,-1-1 1,0 0 0,1 0-1,-1 0 1,1 0 0,-1 0-1,1 0 1,-1 0-1,0 0 1,1 0 0,-1 0-1,1-1 1,-1 1 0,0 0-1,0-1 4,-1 1-1,0-1 1,0-1-1,0 1 1,0 0-1,0 0 1,0-1-1,1 1 1,-1-1 0,0 1-1,1-1 1,-1 0-1,1 0 1,-2-2-1,-15-31 50,12 22-44,4 7-1,0 1 0,0-1 1,0 0-1,1 0 0,0 0 0,0 0 1,0-11-1,-1-12 38,5-48-1,2 60 29,2 3-38,1 0 1,18-23-1,-25 36-32,0 0 1,-1 1-1,1-1 1,-1 1-1,1-1 0,0 0 1,-1 1-1,1-1 1,0 1-1,0 0 1,-1-1-1,1 1 0,0 0 1,0-1-1,1 1 1,9-3 14,-1 1 1,1 1-1,0 0 0,0 0 1,21 2-1,-11 4 74,99 47 30,-86-33-78,0 0 0,45 36 0,-61-42-38,10 5 26,4-3-20,1-2 0,49 14 0,-80-27-12,0 1-1,1-1 0,-1 1 0,1-1 0,-1 0 1,0 0-1,1 0 0,-1 0 0,1 0 0,3-2 1,14-1 2,-1-1 1,21-7-1,-15 0-1,32-17-1,-52 26 1,-1 0-1,1-1 1,-1 0-1,0 0 1,6-5-1,130-131 22,-137 136-23,0-1 0,0 1-1,0-1 1,-1 0 0,1 1 0,-1-1 0,2-5 0,11-22 2,11-34 0,2-44 4,-21 63 21,2-184 25,-12 186 22,-28-171 41,24 177-8,-25-89 53,22 100 90,-2 16-188,11 11-62,1 0 1,0 0-1,0 0 1,0 0-1,0 0 1,0 0-1,0 0 1,0 0-1,0 0 1,-1 0-1,1 0 1,0 0 0,0 0-1,0 0 1,0 0-1,0 0 1,0 0-1,0 0 1,-1 1-1,1-1 1,0 0-1,0 0 1,0 0-1,0 0 1,0 0 0,0 0-1,0 0 1,0 0-1,0 0 1,0 0-1,-1 0 1,1 0-1,0 1 1,0-1-1,0 0 1,0 0-1,0 0 1,0 0-1,0 0 1,0 0 0,0 0-1,0 0 1,0 1-1,0-1 1,0 0-1,0 0 1,0 0-1,0 0 1,0 0-1,0 0 1,0 0-1,0 1 1,0-1-1,0 0 1,0 0 0,0 0-1,0 0 1,0 0-1,0 0 1,1 0-1,-1 0 1,0 0-1,0 1 1,0-1-1,0 0 1,-3 26 60,1 31 0,1-37-51,3 14 29,27 141 9,-19-140-41,23 53 4,13 17-9,-25-67-4,2-1 0,42 53 0,-43-68-12,9 1 0,50 28 0,-59-43-32,9-3 20,41 3-1,-68-8 25,0 0 0,-1 0 0,1 0 0,0 0 0,-1-1 0,1 0 0,0 1 0,-1-1 0,1 0 0,3-3 0,6-1-1,30-11 2,-11-3 0,-27 16 6,-1-1 0,1 1 0,-1 1-1,1-1 1,0 1 0,0 0-1,0 0 1,0 0 0,0 1-1,1-1 1,-1 1 0,9 0 0,-12 1-4,-1 1 0,0-1 0,0 0 1,1 1-1,-1-1 0,0 1 0,0 0 1,0-1-1,0 1 0,0 0 0,0 0 1,0 0-1,0 0 0,0-1 1,0 1-1,0 0 0,1 2 0,1 2 4,25 29 17,-25-30-19,71 89 36,-52-74-37,-21-18-3,1 0 0,-1 0 0,0-1 0,1 1 0,-1-1 0,0 1 0,1-1 0,-1 1 0,1-1 0,-1 0 0,3 1 0,-2-1 0,-1 0 0,0-1 0,1 1 0,-1 0 0,0 0 0,0-1 0,1 1 0,-1-1 0,0 1 0,0-1 0,1 0 0,-1 1 0,0-1 0,1-1 0,0 0 0,0 1 0,-1-1 0,1 0 0,-1 0 0,0 0 0,0 0 0,0 0 0,0 0 0,0 0 0,0 0 0,1-3 0,-1-1 0,0 1 0,0-1 0,-1 0 0,1 0 0,-2-10 0,-9-47 0,-15-21 0,16 59 0,-19-37 0,16 41 0,0 1 0,-16-19 1,8 17 1,0 0 0,-2 2 0,-39-30 0,36 35 5,1 6-4,0 1 0,-47-10 0,69 18-3,1-1 1,-1 1-1,1 0 1,0 0-1,-1 0 1,1 0-1,-1 0 1,1 0-1,0 1 1,-1-1-1,1 0 1,-1 1-1,-1 0 1,-12 6 0,0 1 1,0 0-1,1 1 1,0 1-1,-13 11 1,25-20-1,1 1-1,-1-1 1,1 1 0,-1 0-1,1 0 1,0-1 0,-1 1-1,1 0 1,0 0 0,0 0-1,0 3 1,-10 18 5,-11 36 0,15-30-5,1-1 1,-4 42-1,7-36 2,4 67-1,1-80-1,1 0-1,0 0 0,13 39 1,-10-46-1,1 1 0,0-1 0,0-1 0,2 1 0,0-2 0,11 14 0,-1-4-1,32 28 0,-47-47 0,-1 0 1,1 0-1,0 0 0,0 0 0,0-1 0,0 1 0,5 1 1,-9-4 0,26 12-4,43 16 1,-45-22 0,49 7-1,-73-13 4,3 1-3,1-1 1,0 1-1,-1-1 0,1 0 0,0 0 0,-1-1 1,1 1-1,6-2 0,-10 2 3,31-6-11,36-12 1,30-23-2,-97 41 12,36-21-39,114-101-6,-147 119 42,0 1 1,-1-1-1,1 0 1,-1 0-1,0 0 1,0-1-1,2-3 1,8-13-8,16-41 0,-18 31 7,6-35 0,-9 24-3,1-61-1,-4-13 6,-8-95 9,6 120 1,-1 81-1,2-1 5,-2 8-8,1 5 0,9 20 1,8 19-4,7 8-2,6 2 0,-8-10-5,-1 1 0,29 83 0,-46-108 3,16 66-13,24 175-89,-39-218 64,-6-41 37,-1 1 0,1-1 1,-1 1-1,1-1 0,-1 1 1,1-1-1,0 0 1,-1 1-1,1-1 0,0 0 1,-1 0-1,1 1 0,0-1 1,-1 0-1,1 0 1,0 0-1,0 0 0,-1 0 1,1 0-1,0 0 0,-1 0 1,1 0-1,0 0 1,0 0-1,0 0 0,1-1-2,6 0-3,0-1 0,0-1 0,0 1 0,0-1 0,0-1 0,0 1 0,-1-1 0,0-1 0,0 1 0,13-12 0,-8 7 3,4-5-27,62-86-7,-65 75 14,-10 16 18,4-7 1,-1 0 0,-1-1-1,0 1 1,-1-1 0,-1-1-1,-1 1 1,0-18 0,-2 18-9,-1 6 4,1 0 0,0 0 1,1 1-1,0-1 1,0 0-1,5-12 0,-6 23 10,0 0 0,0 0 0,0 0 0,0 0 0,0-1 0,1 1 0,-1 0 0,0 0 0,0 0 0,0 0 0,0 0 0,1 0 0,-1 0 0,0 0 0,0 0 0,0 0 0,1-1 0,-1 1 0,0 0 0,0 0 0,0 0 0,1 0 0,-1 0 0,0 0 0,0 1 0,0-1 0,1 0 0,-1 0 0,0 0 0,0 0 0,0 0 0,0 0 0,1 0 0,-1 0 0,0 0 0,0 0 0,0 1 0,0-1 0,1 0 0,-1 0 0,0 0 0,0 0 0,0 0 0,0 1 0,0-1 0,0 0 0,1 0 0,6 8-8,-4-4 4,-2-1 2,0-1-1,0 1 1,0 0 0,0-1 0,0 1-1,-1 0 1,1-1 0,-1 1 0,0 0-1,1 0 1,-2 3 0,5 75-40,-4-77 37,0 1 0,1 0 0,-1-1 0,1 1 0,0 0 0,0-1 1,1 1-1,0-1 0,-1 0 0,2 1 0,-1-1 0,0 0 0,1 0 0,-1 0 0,1-1 0,4 5 0,-5-6 1,0 0-1,0 0 0,-1 0 1,1-1-1,0 1 0,0 0 1,0-1-1,0 0 0,0 0 1,0 1-1,0-1 0,1 0 1,-1-1-1,0 1 0,1 0 1,-1-1-1,0 1 0,1-1 1,-1 0-1,1 0 0,-1 0 1,1 0-1,-1 0 0,4-1 1,3-4-55,-3 0 35,1-2 10,0 0 0,-1 0 0,0 0 0,0-1 0,-1 1 0,0-1 1,7-15-1,0-6-25,13-43 1,-24 67 33,0 0 0,0 1 0,0-1 1,0 0-1,0 0 0,-1 0 0,0 1 0,0-1 0,-2-7 0,1-2-2,0 2 3,1 9 3,0-1 0,0 1-1,-1-1 1,0 1 0,1 0-1,-1-1 1,0 1 0,0 0-1,-1 0 1,-2-6 0,-1-1-6,0-1 1,0-1 1,-1 1-1,0 0 1,-1 1-1,-15-20 1,-3 15 3,24 15 3,1 0 0,-1-1-1,0 1 1,1 0 0,-1 0-1,1 0 1,-1-1-1,1 1 1,-1 0 0,0 0-1,1 0 1,-1 0 0,1 0-1,-1 0 1,0 0 0,1 0-1,-1 0 1,0 1 0,-8 1-2,1 1 1,0 0 0,0 1 0,0 0 0,1 0 0,-1 1-1,-8 6 1,15-10 1,-1 1-1,1-1 0,-1 0 1,1 1-1,0-1 1,-1 1-1,1-1 0,0 1 1,0 0-1,-1 2 1,-18 36-5,-29 84 0,38-82 0,-15 165 2,26-203 3,0 0-1,-1 0 0,2 0 1,-1 0-1,0 0 0,1 0 1,1 5-1,2 12 0,15 39 1,-11-42-1,1-1 1,13 20-1,-4-13-5,60 64-6,-77-88 11,-1 1 0,1-1 0,-1 1 0,1 0 0,-1-1 0,1 1 0,-1-1 1,1 0-1,-1 1 0,1-1 0,0 1 0,-1-1 0,1 0 0,0 1 0,-1-1 0,1 0 1,0 0-1,0 0 0,-1 0 0,3 1 0,4-1-1,1-1 0,-1 1 0,1-1 0,-1 0 0,1-1 0,-1 0 0,0 0 0,0 0 1,0-1-1,11-6 0,4-7-17,87-92-2,-89 81 2,4-20 8,29-81-1,-42 88-14,35-161-13,-39 161 6,22-174-15,-24 171 9,-4 41 38,16-115-43,-13 95 31,1 0 1,0 1-1,2 0 0,9-21 0,-16 42 12,0 0 1,0 0-1,0 0 1,0 0-1,0 0 1,0 1 0,0-1-1,0 0 1,0 0-1,0 0 1,0 0-1,0 0 1,0 0 0,0 0-1,0 0 1,0 0-1,1 0 1,-1 0-1,0 0 1,0 0 0,0 0-1,0 0 1,0 0-1,0 0 1,0 0-1,0 0 1,0 0-1,0 0 1,1 0 0,-1 0-1,0 0 1,0 0-1,0 0 1,0 0-1,0 0 1,0 0 0,0 0-1,0 0 1,0 0-1,0 0 1,0 0-1,1 0 1,1 10-3,-1-1 0,1 1 0,-1 0 0,-1-1 0,0 12 0,-1-8 1,-1 17-10,-40 176 1,26-155 6,-108 259 2,93-235-3,-130 348-6,132-336-7,-91 330-5,102-340-8,-14 101 4,16-14 19,14-107-10,11 160 0,-5-186 13,11 29-1,-14-54 7,2 0 0,-1 0-1,1 0 1,0-1 0,0 1 0,5 6 0,-8-11 0,1 0 0,0 0 0,0 0 0,0 1 0,0-2 0,0 1 0,0 0 0,0 0 0,0 0 0,1 0 0,-1-1 0,0 1 0,0 0 0,1-1 0,-1 1 0,0-1 0,1 0 0,-1 1 0,1-1 0,1 0 0,-2 0 0,1 0 0,-1-1 0,1 1 0,-1-1 0,1 1 0,-1-1 0,0 0 0,1 1 0,-1-1 0,0 0 0,0 0 0,1 0 0,-1 0 0,0 0 0,0 0 0,0 0 0,0 0 0,0-1 0,1-1 0,1-2 0,-1 0 0,0 0 0,0 0 0,0 0 0,-1 0 0,0 0 0,0 0 0,1-10 0,-1-13 0,-3-39 1,-8-46 4,-8-6-3,1 45-4,-31-83 0,47 152-1,-1 0 0,0 0 0,0 0 0,-1 0 0,0 0 1,-3-4-1,-10-15-7,-31-36 0,30 43 4,-1 0 1,-21-14 0,39 31 5,-30-20-60,4 6 24,-96-50-67,120 64 103,1-1-1,0 1 1,-1-1-1,1 0 1,0 1 0,0-1-1,0 0 1,-1 0 0,1 1-1,0-1 1,0 0-1,0 0 1,0 0 0,0 0-1,1-1 1,-2 0-1,2 2 1,0-1 1,0 1-1,0-1 0,0 1 0,0 0 0,0-1 0,0 1 0,0 0 0,0-1 0,0 1 0,1-1 0,-1 1 0,0 0 0,0-1 0,0 1 0,1 0 0,-1-1 0,0 1 0,0 0 0,1 0 0,-1-1 0,0 1 0,1-1 0,1 0 1,13-20 11,-2 11 49,21-8-5,72-24 0,-65 28 112,186-80 81,-181 69-34,189-118 81,-190 113-128,0 1-68,126-91 79,-140 95-146,-1-2 0,44-52 1,-72 77-54,-2 2 16,-2-10-179,-12 9-347,6 1 187,4 4 19,0 5 264,2 0-1,-1 1 1,1-1 0,0 0 0,1 1 0,0-1 0,1 1 0,0-1 0,0 1 0,1 0-1,3 13 1,-3-17 42,1 0 1,0 0-1,0 0 0,1 0 0,-1-1 0,1 1 0,1-1 0,-1 1 1,8 8-1,-5-6 6,-2-4 6,-1 0-1,1 0 1,0 0 0,1 0 0,-1-1 0,1 0 0,-1 1 0,1-2-1,0 1 1,0-1 0,0 1 0,0-1 0,10 2 0,-9-2 2,11 0-2,25-7-1,-36 3 7,-1 0 0,1 0-1,-1-1 1,0 1 0,0-1 0,9-7 0,1-4 0,0-1 0,-1 0 0,13-19 1,-26 32-1,9-15 7,-4-6-4,-1 1 1,2-34-1,-9 33 11,-27-123 6,19 116 0,-6-2-11,-1 2 1,-22-31 0,37 59-7,1 0-1,0 1 1,0-1 0,-1 1-1,1-1 1,-1 1 0,1 0-1,-1 0 1,-3-3 0,-5-1 2,-1 0 0,0 0 0,0 1 0,0 0 0,0 1 1,-16-2-1,26 4-4,0 1 0,0 0 0,1 0-1,-1 0 1,0 0 0,0 0 0,0 0 0,0 0 0,0 1 0,0-1 0,1 0 0,-1 0 0,0 1 0,0-1 0,0 0 0,1 1 0,-1-1 0,0 1 0,0-1 0,0 2 0,-16 11 4,1 0 0,1 2 1,0 0-1,-17 23 0,13-8 10,-71 149 10,73-140-11,-63 181 4,69-175-3,4 2-7,2 0 1,2 50-1,3-94-6,0 0 0,1-1-1,-1 1 1,0 0-1,1 0 1,0 0 0,0 0-1,1 3 1,5 10 4,1 0 0,1-1 0,0 1-1,22 24 1,-31-39-3,1 0-1,0 0 0,0 0 0,0 0 0,0 0 1,0 0-1,1 0 0,-1-1 0,0 1 1,0 0-1,0-1 0,1 1 0,-1-1 0,2 1 1,14 3 4,0-1 1,0-1-1,0 0 1,0-1-1,21-2 1,-35 1-4,0 0-1,0-1 1,1 1-1,-1-1 1,0 0-1,0 0 1,4-2-1,159-80 50,-162 80-42,0 1-1,0-1 1,0 0-1,0 0 1,0 0-1,4-5 1,13-14 25,27-33 1,-30 28-22,19-37-1,-33 58 5,0-1 0,-1 0-1,4-13 1,50-193 93,-50 169-25,20-193 35,-24 191-28,-2 43-89,1-47 68,-2 0 1,-9-72-1,8 120-64,-1-13 34,1 0 0,0-1 0,1 1 0,0-1 0,1 1-1,5-23 1,-3 23 11,-8 23 36,5-1-55,1-3-30,0 0 0,1-1 0,0 1 0,0 0 0,0-1 0,0 1 0,0-1 0,1 0-1,0 0 1,3 3 0,37 30 36,-30-26-31,35 30-3,-32-24-6,-1 1 1,-1 0-1,16 25 0,-20-21-6,0 15 2,7 59 1,-16-66-18,-20 115-14,10-118-11,-52 104-16,48-102 1,-45 128-22,28-63-11,26-81 94,-10 40-73,13-50 69,1 1-1,0-1 1,0 1 0,0-1-1,0 1 1,0 0 0,1-1-1,-1 1 1,1-1-1,0 1 1,-1-1 0,1 0-1,0 1 1,3 2 0,-4-4 0,0 0 1,1-1 0,0 1 0,-1-1 0,1 1-1,-1-1 1,1 0 0,-1 1 0,1-1 0,0 1-1,-1-1 1,1 0 0,0 0 0,-1 1 0,1-1-1,0 0 1,0 0 0,-1 0 0,1 0 0,0 0-1,0 0 1,-1 0 0,1 0 0,0 0-1,-1 0 1,1 0 0,0-1 0,0 1 0,-1 0-1,2-1 1,-1 1-3,5-4-4,1 1 0,-1-1 0,0-1 0,0 1 0,0-1 0,-1 0 0,9-10 0,3-2 8,42-38-7,-34 28-5,108-141-1367,-65 76-5440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4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11 7000,'-33'-10'77,"31"9"22,1 5 15,1-3-109,-1-1-1,1 0 1,0 1 0,0-1-1,-1 0 1,1 1-1,0-1 1,0 1 0,0-1-1,0 0 1,0 1 0,0-1-1,-1 1 1,1-1-1,0 1 1,0-1 0,0 0-1,0 1 1,1-1 0,-1 1-1,0-1 1,0 0-1,0 2 1,49 54 278,-34-40-217,-1-1 0,13 21-1,-24-30-40,1 2 0,-1-1-1,0 0 1,0 0 0,-1 1 0,0 0-1,1 11 1,-1-7-3,3 12 93,-2 0 0,2 47 0,-5-52-58,1 0 0,1 0 0,4 20 0,-5-37-3,1-3-41,1 0 0,-1 1 0,0-1 0,1 0 0,-1 0 0,0 0 1,1-1-1,-1 1 0,0-1 0,0 1 0,0-1 0,0 1 0,-1-1 0,1 0 1,0 0-1,-1 0 0,1 0 0,-1 0 0,1 0 0,-1-1 0,0 1 0,1-4 0,4-8 16,0-1 0,4-18 0,-7 24-20,-1 1 17,1-1 0,-2 1 0,1-1 0,-1 1 0,-1-1 0,1 1 0,-1-1 0,-2-9 0,1 7-4,1 6 0,-1 0 1,0 0-1,0-1 0,0 1 0,-1 0 0,0 0 1,0 0-1,0 0 0,0 1 0,-6-9 1,4 7 0,2 2-1,0 1 0,-1 0 0,1-1 0,-1 1 0,0 0 0,1 0 0,-1 1 0,-1-1 0,1 0 0,0 1 0,-1 0 0,-3-2 0,3 2-5,-6-1 104,-11 2-35,-31 3 0,51-2-78,0 0 0,0 0 1,-1 1-1,1-1 0,0 0 0,0 1 0,0-1 1,0 0-1,-1 1 0,1-1 0,0 1 0,-1 1 1,-10 6 14,1 1-1,0 1 1,1-1 0,0 2 0,-11 14 0,9-3 25,-30 128 17,39-118-50,4-11-10,2 0 0,0-1-1,1 1 1,12 34 0,-3-34 2,24 25-1,-25-34-5,24 21 0,-25-25-1,-1 0 0,21 10 0,-21-14 0,0 0 1,20 6-1,-24-8 6,-1-1 1,1 0-1,0 0 1,-1 0-1,1 0 1,0-1-1,0 0 1,-1 0-1,1-1 1,0 0-1,-1 0 1,11-3-1,-14 3 61,8 2 118,-27 39-1382,3-10-5343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48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850 228 6904,'-1'-15'123,"-1"0"0,0 0 0,-1-1 1,-10-26-1,10 33-24,0-1 30,0 0 0,-1 0 0,0 0 0,-1 1-1,0 0 1,-7-10 0,7 15-110,0 0 0,1 0 0,-2 1-1,1-1 1,0 1 0,-1 1 0,1-1 0,-1 1-1,0 0 1,0 0 0,0 0 0,0 1 0,0 0 0,0 0-1,0 1 1,0-1 0,0 1 0,-8 1 0,2-1-10,-15 2 72,-153 36 31,139-25-65,-157 78 11,192-88-55,1 0 0,0 1-1,0-1 1,-8 7 0,13-10-3,-70 67 13,55-51-12,1 2 0,1 0 0,-13 23 0,18-27 0,1 1 0,0 1 0,1-1 0,-4 18 0,8-25 0,0 0-1,1 1 0,0-1 0,0 1 0,1-1 0,0 1 1,2 11-1,-1-13 0,1 0 0,0-1 0,0 1 0,0 0 0,1-1 0,0 1 0,1-1 0,4 8 0,-3-7 0,1 0 0,0 0 0,1 0 0,-1-1 0,1 1 0,11 6 0,-4-6 0,-1 0-1,2 0 1,-1-1 0,0-1 0,1-1 0,0 0 0,26 3-1,-12-6-4,49-10 4,-59 6 1,0-1 1,33-13-1,-40 12 1,-1 0 0,0-1 0,0 0 0,0-1-1,9-8 1,-11 8 0,-1-1-1,0 0 1,0 0-1,-1-1 1,10-15-1,-8 6 2,0 0 0,-2-1 0,0 0 0,-1-1 1,-1 0-1,4-33 0,-6 19 38,-7-145 169,3 158-180,1 17 46,1 8 4,37 129 54,7 23-68,-36-128-62,3 2 4,22 37-1,10 0-4,-37-57-3,-3-3 1,1 0-1,0-1 0,0 1 1,1-1-1,0 0 0,0-1 1,0 1-1,1-1 1,0 0-1,0-1 0,9 5 1,-16-8 0,1-1 0,0 0 0,-1 0 0,1 0 0,0 1 0,-1-1 0,1 0 0,0 0 0,-1 0 0,1 0 0,0 0 0,-1 0 0,1 0 0,0 0 0,-1 0 0,1-1 0,0 1 0,-1 0 0,1 0 0,1-1 0,21-20 0,18-26 1,-20 20 5,-1 0-1,-1-2 1,24-50 0,39-68 18,-64 119 16,78-88 26,-77 98 28,81-50 42,-80 58-15,9 3-33,49-6 0,-59 14 39,-9 1-99,0 1 0,-1 0 0,1 1 1,-1 0-1,16 9 0,-25-12-24,1-1 1,0 0-1,-1 1 0,1-1 1,-1 1-1,1-1 0,-1 1 1,1-1-1,-1 1 0,0-1 1,1 1-1,-1-1 0,0 1 1,1-1-1,-1 1 0,0 0 1,1-1-1,-1 1 0,0 0 1,2 5 9,-1 0 0,0 0 0,0 0 0,0 0 0,0 0 0,-1 0 0,-1 11 0,-11 48 46,7-43-53,0-1 0,2 1 1,-1 29-1,7 16 5,-1-50-11,1-1 0,7 22 0,-6-25-6,1 0 1,1-1-1,0 0 1,0 0-1,1-1 1,1 1-1,0-1 1,0-1-1,1 0 1,0 0-1,1-1 1,21 16-1,-28-23-3,-1 0 1,1-1-1,-1 1 1,1-1-1,0 0 1,0 0-1,0 1 1,0-2-1,0 1 1,0 0-1,0-1 1,0 1-1,0-1 1,5 0-1,-5 0 1,5-3-46,3-2 26,6-4 9,0 0 1,21-17 0,8-7 9,9-14 7,80-69 10,-49 49 16,-72 60 29,-4 6-41,1 0 0,0 1 0,-1 0 0,1 0 0,15 3 0,-8 5 62,-16-7-68,8 5 7,-1-1 0,-1 2 0,1-1 0,-1 1 0,0 1 0,0-1 1,-1 1-1,0 1 0,-1-1 0,1 1 0,4 10 0,22 42 81,35 94-1,-59-131-87,16 55 29,11 61 5,-35-135-22,0 0-1,0 0 0,0-1 0,1 1 0,0-1 1,0 1-1,4 6 0,-5-11-58,-1 1 0,1-1 1,-1 1-1,1-1 0,-1 0 0,1 1 0,0-1 0,-1 0 0,1 1 0,-1-1 1,1 0-1,0 0 0,-1 0 0,1 0 0,-1 1 0,1-1 0,0 0 1,-1 0-1,1 0 0,0 0 0,-1 0 0,1-1 0,0 1 0,-1 0 0,1 0 1,-1 0-1,1 0 0,0-1 0,-1 1 0,1 0 0,-1-1 0,1 1 0,-1 0 1,1-1-1,-1 1 0,1-1 0,17-12-6793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48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668 65 9144,'-90'-5'41,"-119"1"123,181 5-156,-37-2 36,52 0-29,-11 0 7,-1-2-1,-34-7 1,49 7-4,0 0 0,0 0 0,0-1 0,0-1 0,1 0-1,-17-11 1,24 14 62,0 33-19,-1-1 0,-13 52 0,7-35-45,-8 50-13,2 5-3,9-7 0,7-71-1,1-1 1,1 0 0,1 0 0,9 31-1,-3-32-5,54 78-4,-62-98 10,-1 0-1,1 0 1,-1 0-1,1 0 0,0-1 1,-1 1-1,1-1 1,3 3-1,-5-4 1,15 10-1,27 14 1,-31-19 0,1 0 0,-1-1 0,1 0 0,22 3 0,-14-5-165,1-1 0,-1-1 0,1-1 1,-1-1-1,0-1 0,37-9 0,36-10-5601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4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8608,'66'4'467,"111"21"1,-143-19-463,-15-3 171,0 0 0,27 9 1,-19-3-100,49 15 34,-49-12 136,-5 2-138,-1 1-1,37 34 1,-57-48-97,0 0 0,0 1 0,0-1 0,0 0-1,0 0 1,0 1 0,0-1 0,0 1-1,-1-1 1,1 1 0,0-1 0,0 2 0,3 14 30,-1 0 0,0-1 0,-1 1 0,0 26 0,-2-41-30,0-1-1,0 1 0,0 0 0,0-1 0,-1 1 1,1 0-1,-1-1 0,1 1 0,-1-1 1,1 1-1,-3 2 0,1 1 17,-2 4-10,0-1 0,-1 1 0,0-1 1,0 0-1,-1-1 0,0 1 0,0-1 0,-1 0 0,0-1 1,0 0-1,0 0 0,-16 9 0,-9 4 12,-2-2 1,1-2-1,-2 0 1,-37 8-1,52-16-18,18-5-11,2-2-1,-1 0 0,1 0 0,0 0 0,0 0 0,0 0 0,0 0 0,-1 0 1,1 1-1,0-1 0,0 0 0,0 0 0,0 0 0,0 0 0,-1 0 0,1 1 0,0-1 0,0 0 0,0 0 0,0 0 0,0 0 0,0 1 0,0-1 0,0 0 0,0 0 0,0 0 0,0 1 0,0-1 0,0 0 0,0 0 0,0 0 0,0 1 0,0-1 0,0 0 0,0 0 0,0 0 0,0 1 0,0-1 0,0 0 0,0 0 0,0 0 0,0 0 0,0 1 0,0-1 0,1 0 0,-1 0 1,0 0-1,0 0 0,0 0 0,0 1 0,22 7 0,24-1 0,16 2 0,10 6 0,0 8 0,-54-16 0,32 18 0,-39-18 0,-1-1 0,0 1 0,15 16 0,-19-18 0,-1 1 0,0 0 0,0 0 0,-1 1 0,0-1 0,4 10 0,-5-8 0,0 0 0,0 0 0,-1 1 0,0-1 0,1 13 0,-2-8 0,0 0 0,-1 1 0,-2 16 0,0-20 0,0 0 0,0 0 0,-1 0 0,-7 18 0,7-21 0,-1 0 0,0 0 0,-1 0 0,1 0 0,-1-1 0,-9 9 0,7-8 0,0-1 0,-1 0 0,0-1 0,0 0 0,-15 7 0,8-5 0,-1-1 0,-32 7 0,1-6-2,-65 3 1,85-10-12,-3-4 4,-44-11 0,73 15 9,1 0 0,-1-1 0,1 1 0,-1 0-1,0 0 1,1 0 0,0 0 0,-1 0 0,1-1-1,-1 1 1,1 0 0,-1 0 0,1-1 0,-1 1-1,1 0 1,0-1 0,-1 1 0,1-1 0,0 1 0,-1 0-1,1-1 1,0 1 0,-1-1 0,1 1 0,0-1-1,0 1 1,-1-1 0,0-5-99,-1-1 0,1 1 0,0 0-1,0-1 1,1 1 0,0 0 0,0-1 0,1 1 0,-1-1 0,1 1-1,1 0 1,-1 0 0,3-7 0,14-52-6834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49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8432,'175'89'265,"-79"-41"-64,-59-27-107,93 38 248,-128-58-323,0 1-1,0-1 0,0 1 1,-1 0-1,1-1 0,0 1 1,-1 0-1,1 0 1,-1 0-1,0 0 0,1 0 1,-1 1-1,0-1 0,0 0 1,-1 0-1,1 1 0,0-1 1,-1 1-1,0-1 0,1 3 1,0 9 55,-1-1 0,-1 22 0,-1-9-34,3 52 51,28 154 76,-24-207-161,10 44 29,21 88 9,-19-69 8,-14-64-44,4 46 3,-7-46 9,-2-9-14,-2 1 0,0 0 1,-12 29-1,16-44-5,-1 0-1,1 0 1,-1 0-1,0 0 1,1 0-1,-1 0 1,0 0-1,0 0 1,0 0-1,1 0 1,-1 0-1,-2 0 1,-34 26 5,29-22-5,0-1-1,0-1 1,0 1-1,-15 3 1,1-4 1,-1 0 0,0-1 0,-45-3 0,48 0 4,-38-6 0,29 2-5,-66-12 2,76 13-1,0-2 0,-26-10-1,41 14-1,-1 0 1,0-1-1,1 1 0,-1-1 0,1 0 0,0 0 0,-1-1 0,2 1 0,-1-1 1,-4-4-1,7 5 15,-1 1 1,1-1-1,0 0 1,0 1-1,0-1 1,0 0-1,0 0 1,1 0-1,-1 0 1,1 1-1,0-1 1,-1 0 0,1 0-1,1 0 1,-1 0-1,0 0 1,1 0-1,1-4 1,1-3-210,1-1 1,0 1-1,9-14 1,-6 10-560,33-63-5407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49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1 8344,'-34'1'299,"-47"8"0,-15 2-72,-87 9-27,141-10-192,5-1-3,37-9-6,0 0 0,-1 1 0,1-1 0,0 1 0,0-1 0,0 1 0,0-1 0,0 0 0,0 1 0,0-1 0,1 1 0,-1-1 0,0 1 0,0-1 0,0 0 0,0 1 0,1-1 0,-1 1 0,0-1 0,0 0 0,0 1 0,1-1 0,-1 0 0,0 1 0,1-1 0,-1 0 0,1 1 0,8 10-22,-9-11 24,3 4-12,-1-1-1,0 1 1,1 0 0,-1 0 0,-1 0 0,1 0 0,-1 0 0,1 0-1,-1 0 1,0 1 0,0-1 0,-1 0 0,0 1 0,0 4 0,0 6-14,-1-1 0,-5 23 0,4-26 27,-4 21-46,-1 0 1,-13 32-1,13-41 31,-26 75-107,11-34 96,16-40-35,4-12 34,0-2 13,0 0 0,1 0 0,0 1 0,1-1 0,0 0 0,0 1 0,1-1 0,1 0 0,4 18 0,37 87-75,-30-91 55,11 6 14,44 44 0,-45-57 6,39 14 4,-45-24 8,0-1-1,28 5 1,-34-9-98,0 0 1,-1-1 0,1 0-1,0-1 1,0 0 0,0-1-1,0 0 1,-1-1 0,15-4-1,23-7-4768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5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286 100 6192,'-2'2'6,"2"-2"-5,-1 1-1,0 0 0,0-1 1,1 1-1,-1 0 0,0 0 0,1-1 1,-1 1-1,0 0 0,1 0 1,-1 0-1,1 0 0,0 0 0,-1 0 1,1 0-1,0 0 0,0-1 1,-1 1-1,1 0 0,0 0 0,0 0 1,0 2-1,0 3 1,-3 29 26,1 0-1,2-1 0,2 1 0,8 52 0,-7-67-20,-1-7 5,1-1-1,0 0 1,6 14-1,17 42 33,18 52 19,-37-102-56,-5-11 2,0-1 0,0 1 0,0-1 0,-1 1 0,0 0 0,-1-1 0,1 9 0,-2 104 72,1-114-65,-1 1 1,1-1-1,-1 1 1,0-1-1,0 0 1,0 1-1,-1-1 1,-3 7-1,-2 4 6,3 0-7,2-11-2,1-1 0,-1 1 0,1-1 0,-1 1-1,-1-1 1,1 0 0,-1 0 0,-4 6 0,2-2 21,-2 0 0,1-1 0,-1 0 0,0 0 0,0 0 1,-1-1-1,0 0 0,0 0 0,-14 7 0,-4-7 9,26-6-36,-1 0-1,1 0 0,-1 0 0,1 0 1,-1 0-1,1 0 0,0 0 0,-1 0 0,1 0 1,-1 0-1,1 0 0,-1 0 0,1 0 0,-1 0 1,1 0-1,-1-1 0,1 1 0,-1 0 0,1 0 1,0-1-1,-1 1 0,-9-7 23,1 0-1,0 0 1,0-1-1,1 0 1,-7-10-1,-3-4 0,1-2 0,2 1-1,-17-34 1,8 13-776,-31-50-3751</inkml:trace>
  <inkml:trace contextRef="#ctx0" brushRef="#br0" timeOffset="1">180 49 7896,'21'0'12,"31"3"121,91 12 75,91 16 728,-222-30-865,154 10 306,-78-15-212,-78 0-90,-6 0-172,0 0-1,-1 0 1,1-1-1,-1 1 1,0-1-1,-1 0 1,1 0-1,-1 0 1,0 0 0,2-8-1,9-30-5735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50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0 6640,'5'0'-6,"0"1"1,0 0 0,0-1-1,0 2 1,0-1-1,-1 1 1,1-1-1,0 1 1,5 4 0,11 3-21,5 2 2,-4-2 7,-1 0 0,36 22 0,-51-26 31,1 0 0,-1 0 0,1 1 0,-2-1-1,1 1 1,0 0 0,-1 1 0,-1-1 0,1 1 0,-1 0-1,0 1 1,5 11 0,-2 15 53,-1 0 0,-1 0-1,-1 46 1,-2-39-55,6 63 21,-3 166 48,-6-247-77,-6 40 14,-12 46 2,13-89 0,-38 64 9,43-82-26,0-1-1,0 1 0,0-1 1,0 0-1,0 1 1,0-1-1,-1 0 1,1 0-1,0 0 0,-2 1 1,-24 16 13,-1-2 1,-31 14-1,-128 39 188,155-58-167,-9 1 178,-189 44-866,105-27-3915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51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1202 1 8248,'-9'3'24,"-9"5"1,0 1 1,1 1 0,0 1-1,-22 17 1,-118 85 94,119-84-39,-161 144 31,160-137-65,-160 124 19,160-134-11,8-6-26,-136 82 37,107-69-46,48-26-18,-1 0-1,-17 6 1,27-13 1,1 1-1,0 0 1,0-1-1,0 0 1,-1 1 0,1-1-1,0 0 1,0 0-1,-1 0 1,1 0 0,0-1-1,0 1 1,-1-1-1,1 1 1,0-1 0,-4-1-1,2-1-157,0 1 0,1-1 1,-1 0-1,1 0 0,-1-1 0,-3-4 0,-22-25-5078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3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48 409 8880,'-3'1'11,"1"-1"0,0 1 0,0 0 0,1 0 0,-1 0-1,0 0 1,0 0 0,0 0 0,1 1 0,-1-1 0,0 1 0,1-1 0,-1 1 0,1-1 0,0 1 0,0 0 0,-1 0 0,1 0 0,0 0 0,1-1 0,-1 1 0,0 1 0,0-1 0,1 0 0,-1 2 0,-1 6 72,0-1 1,1 1 0,-1 12-1,2-22-81,0 8 33,1-1 0,-1 0 1,1 0-1,1 0 0,-1 0 0,1 0 0,0 0 1,6 10-1,-5-8-16,0-4-8,0 1 1,0-1-1,0 0 0,0 0 0,1 0 0,0 0 1,0-1-1,0 1 0,1-1 0,-1 0 1,1 0-1,8 4 0,-8-4-2,10 4 32,15 1-13,33 6 0,-42-14-20,11-6 1,41-11 1,-55 8 11,-1-4-5,0 0 0,-1-1-1,-1-1 1,0-1 0,-1 0 0,16-21 0,-7-5 0,-18 26 24,-4 10-28,0 1-9,0 0 1,0 1-1,0-1 1,-1 0-1,0 0 0,0 0 1,0 0-1,0 0 1,0 0-1,-1 1 0,1-1 1,-1 0-1,0 0 0,-1 0 1,1 1-1,0-1 1,-5-6-1,2 5 0,-1 0 1,0 0-1,0 1 1,0-1-1,0 1 1,-1 0-1,1 1 1,-1-1-1,0 1 1,0 0-1,0 1 1,-1-1-1,1 1 1,-12-2-1,10 3-2,-1 1-1,1 0 1,-12 1 0,10 0-1,1 1 0,0 0 0,-12 5 0,8-2 0,1 0 0,-17 11 0,-1 4-2,-46 43 1,57-42-11,-10 24 4,-23 51 0,41-65-24,-11 115-9,23-121 1,3-8 25,1-1 0,1 1 1,13 27-1,-18-42 11,-1-1 0,1 0 0,0 0 0,-1 0 0,1 0-1,0 0 1,0 0 0,0 0 0,0 0 0,0-1 0,0 1 0,2 1 0,93 52-72,-73-46 17,93 10-17,-92-19 24,114-24-12,-108 15 31,114-69-11,-141 77 41,0 0 1,0 0-1,0 0 1,0 0-1,-1-1 1,1 0-1,3-4 1,24-34-11,44-76 0,-57 80 7,77-266-10,-74 200 16,-7 8 0,-8 17 1,-4 50 3,0 17 4,0 0-1,-1 0 1,0 0-1,-1 0 1,-3-13-1,4 24-5,0 0-1,0-1 1,-1 1-1,1 0 0,0 0 1,0 0-1,0 0 0,0 0 1,-1 0-1,1 0 1,0 0-1,0 0 0,0 0 1,-1 0-1,1 0 1,0 0-1,0 0 0,0 0 1,0 0-1,-1 0 1,1 0-1,0 0 0,0 0 1,0 0-1,0 0 0,-1 0 1,1 0-1,0 0 1,0 0-1,0 1 0,0-1 1,-1 0-1,1 0 1,0 0-1,0 0 0,0 0 1,0 0-1,0 1 1,0-1-1,0 0 0,-1 0 1,1 0-1,0 0 0,0 1 1,0-1-1,-7 9 13,4-3-8,1-2-1,1 0 0,0 0 0,0 0-1,0 0 1,0 0 0,1 1 0,-1-1-1,1 5 1,-15 112 47,11-82-32,0-1 1,3 53-1,1-80-14,1 1 0,0-1-1,0 0 1,4 15 0,1-3-1,15 60 0,7 1 0,4-3-3,-1-18-2,-2-19 0,-25-40 0,0 1 0,0-1 0,1 0 0,8 5 0,-11-7 0,1 0 0,0-1 0,0 1 0,-1-1 0,1 0 0,0 0 0,0 0 0,0-1 0,4 2 0,-3-2 0,0 0 0,-1 0 0,1-1 0,0 1 0,-1-1 0,1 0 0,0 0 0,-1 0 0,4-2 0,3-1 0,0-1 0,0-1 0,10-7 0,-10 5 0,0 1 0,-1-2 0,12-12 0,-12 9 0,0 1 0,12-25 0,10-30 0,-5 4 0,-4 11 0,-4 18 0,-5 14 0,-13 18 0,1 0 0,-1 1 0,0-1 0,1 1 0,-1-1 0,1 1 0,-1-1 0,1 1 0,-1-1 0,1 1 0,-1-1 0,1 1 0,-1-1 0,1 1 0,0 0 0,-1 0 0,1-1 0,0 1 0,-1 0 0,1 0 0,0-1 0,-1 1 0,2 0 0,3 5 0,-5-4 0,11 15 0,-4-3-2,0 1 1,-1 0 0,0 0-1,5 23 1,1 18 1,-7-28-13,1-1 0,16 43 0,-19-63-12,4 1-2,-6-7 25,0 0-1,-1-1 0,1 1 1,0-1-1,0 1 0,0-1 1,-1 1-1,1-1 0,0 1 1,0-1-1,-1 0 0,1 0 1,-1 1-1,1-1 0,-1 0 1,1 0-1,-1 1 0,1-3 1,4-4-2,-3 5 2,0-1-1,0 0 1,-1 0-1,1 0 0,-1 0 1,0 0-1,0-1 1,1-5-1,5-19-7,2-34 0,-9 43-2,-4-4 9,-1 1 0,-1 0 0,0 0 0,-2 1 1,-14-30-1,16 42 3,0 1 0,-1-1 0,-8-7 0,8 9 0,1 1 0,-2 0 0,-10-7 0,13 9 0,0 1 0,-1 1 0,1-1 0,-1 1 0,-12-3 0,12 4 0,0 0 0,0 0 0,0 1 0,-1 0 0,1 0 0,-7 2 0,4-1 0,0 1 0,0 0 0,1 1 0,-13 5 0,3 2-1,1 0 1,0 2 0,-29 24-1,30-19-4,-2 12 4,2 1-1,-14 33 1,22-34-11,6 5 7,0 0-1,5 39 1,-3-71 2,0 1-1,1-1 1,-1 0 0,1 1-1,-1-1 1,1 0 0,0 0-1,0 0 1,2 3 0,6 11-6,1 0 1,1-1-1,1 0 1,21 21-1,-13-22-4,-2-5 5,0-2 0,0 1 1,0-2-1,1-1 1,0 0-1,35 4 0,4-10 3,-34-2-8,37-12-1,-50 11 14,-1 0-1,1-1 1,-1 0-1,13-9 1,-14 8 0,0-1 0,-1 0 0,1-1 0,10-13 0,-9 9 0,-1-1 1,14-27-1,-12 18 4,-1 0 0,-1 0 0,-2-1 0,0 0 0,6-34 0,10-77 67,-22 123-45,-1 5-10,1-1 1,0 1 0,0-1-1,1 1 1,0 0 0,0 0-1,0 0 1,4-6 0,-5 12-9,0 1 0,1-1 1,-1 1-1,0 0 0,1-1 0,-1 1 1,0 0-1,0 0 0,0 0 0,0 0 1,0 0-1,0 0 0,0 0 0,1 2 1,6 5 1,-5-5-2,0 0 1,-1 1-1,1-1 0,0 1 1,-1 0-1,0 0 1,3 8-1,43 102 73,-35-77-32,-1 1-1,13 75 0,-23-104-42,-1-4-3,12 76 29,-11-67-26,-1 0 0,0 0-1,-1 1 1,-2 15 0,2-30-6,0 0 1,0 1-1,0-1 0,0 1 1,0-1-1,0 0 1,-1 1-1,1-1 0,0 1 1,0-1-1,0 0 0,0 1 1,-1-1-1,1 0 0,0 1 1,0-1-1,-1 0 0,1 1 1,0-1-1,0 0 0,-1 0 1,1 1-1,0-1 1,-1 0-1,1 0 0,0 0 1,-1 1-1,1-1 0,-1 0 1,1 0-1,0 0 0,-1 0 1,1 0-1,-1 0 0,0 0 1,1 0-1,-1 0 1,1 0-1,-1 0 0,0 0 0,1 0 0,-1 0 0,1-1 0,-1 1 0,1 0 1,-1 0-1,1-1 0,-1 1 0,1 0 0,-1-1 0,1 1 0,-1 0 1,1-1-1,-1 1 0,1-1 0,-1 0 0,-5-7 2,1 0-1,0-1 1,0 1-1,-3-12 1,6 16-2,-1-1 2,1 0 0,0 0 0,0 0 0,0-1 1,1 1-1,0-1 0,-1-10 0,0-5 1,-7-59 0,8 42-4,9-72 0,-2 87-5,-3 12 2,0 1 1,0 0 0,1 1 0,0-1 0,1 1 1,-1 0-1,2 0 0,0 0 0,0 0 0,8-7 1,32-27-36,-41 39 31,0 0 0,0 0 1,0 1-1,0 0 0,1 0 0,0 0 1,-1 1-1,1 0 0,7-1 0,-3 4-39,15 11 12,30 19 0,-38-17-26,-1 5 31,-2 1 1,22 37-1,-28-35-36,0 26 13,-2-1 1,-1 78-1,-5-105 47,0-13 1,0 0 0,-1 0-1,0 0 1,0 0 0,-4 12 0,2-8-2,0-1 1,-1 0 0,0 0-1,-7 11 1,11-21 5,0 1-1,0 0 1,-1 0-1,1-1 1,-1 1-1,1-1 1,0 1 0,-1 0-1,1-1 1,-1 1-1,0-1 1,1 1-1,-1-1 1,1 1-1,-1-1 1,0 0 0,1 1-1,-1-1 1,0 0-1,1 1 1,-1-1-1,0 0 1,0 0 0,1 0-1,-1 1 1,0-1-1,0 0 1,1 0-1,-1 0 1,0 0-1,0-1 1,1 1 0,-1 0-1,0 0 1,0 0-1,1 0 1,-2-1-1,1 0 1,0 0-1,0 0 0,0 0 1,0 0-1,0-1 0,0 1 0,0 0 1,1 0-1,-1 0 0,0-1 1,1 1-1,-1 0 0,1-1 1,-1 1-1,1 0 0,0-1 0,0-1 1,2-33 0,9-13 0,9-8 0,10-1 0,10-1 0,-29 45 0,26-26 0,-24 28 0,29-19 1,-26 21 6,34-17 0,-46 25-3,1 0-1,-1 0 1,1 0-1,0 1 1,-1 0 0,1 0-1,0 1 1,0-1 0,0 1-1,0 0 1,0 0 0,6 1-1,-9 0 2,0-1 0,1 1-1,-1 0 1,0 0-1,0 0 1,1 0 0,-1 0-1,0 0 1,0 1-1,-1-1 1,1 1 0,0-1-1,3 4 1,2 2 4,25 28 7,-20-16 25,10 33 41,28 96 0,-44-124-74,8 27 52,-11-42-44,12 36 38,-13-41-46,0 0-1,0 1 0,0-1 1,0 0-1,1 0 1,-1 0-1,7 6 0,-8-10-5,0 0 0,0 0-1,0 0 1,0-1 0,0 1-1,-1 0 1,1 0 0,0-1-1,0 1 1,0-1 0,0 1-1,-1-1 1,1 1 0,0-1-1,-1 1 1,1-1 0,0-1-1,2 0 3,23-19-1208,2-3-4836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51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9864,'52'18'122,"0"3"0,-2 2 0,61 38 0,53 43-28,-136-85-90,8 3 11,159 64-1224,-97-52-4951</inkml:trace>
  <inkml:trace contextRef="#ctx0" brushRef="#br0" timeOffset="1">1243 669 10488,'0'0'0,"-11"1"8,5 6-8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5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596 580 10040,'-18'-18'0,"-19"-17"0,22 25 0,-1 0 0,0 1 0,0 0 1,-23-8-1,37 16 1,1 1-1,0-1 1,-1 1-1,1-1 1,-1 1-1,1 0 1,-1 0-1,1 0 1,-1-1 0,0 1-1,-2 1 1,-16 1 1,0 2 1,0 0 0,-28 11-1,24-2 13,-104 89 14,103-75 6,-78 127 21,101-151-50,0 0 0,0 1 0,1-1 0,-1 0 0,1 1 0,0-1 0,-1 8 0,-4 15 20,-3 38 0,8-35-14,3 36 0,-2-62-6,0 0 0,0 0 1,1 0-1,-1 0 0,1 0 0,0 0 0,-1 0 0,1 0 1,1-1-1,1 4 0,-3-6-6,8 18 24,0-1 0,18 24 0,-14-26-14,0 0 0,23 18-1,-33-30 1,1-1-1,-1 1 0,1-1 0,0 0 0,0 0 0,0 0 1,5 1-1,24 11 23,0-1 1,45 11-1,-74-24-28,-1 1 0,0-1 0,0 0 0,0 1 0,0-1 0,1 0 0,-1 0 0,0-1 0,0 1 0,0 0 0,3-1 0,11-3 13,0 0 1,24-9-1,-25 7-15,-1-1 0,-1-1 0,1 0 1,19-17-1,-14 8-161,-2 0 1,-1-2 0,0 0-1,-1-1 1,-1 0 0,-1-1-1,17-37 1,27-55-6175</inkml:trace>
  <inkml:trace contextRef="#ctx0" brushRef="#br0" timeOffset="1">734 185 7088,'5'-32'0,"5"-25"1,0 3 4,-3 24-3,1 19 1,-7 11-2,-1 0-1,0 0 0,1 0 1,-1 0-1,1 0 0,-1 0 1,0 0-1,1 0 0,-1 0 1,0 0-1,1 1 0,-1-1 1,1 0-1,-1 0 0,0 0 1,1 1-1,-1-1 0,0 0 1,0 0-1,1 1 0,-1-1 1,0 0-1,0 0 0,1 1 1,-1-1-1,0 0 0,0 1 1,0-1-1,1 0 0,-1 1 1,0-1-1,0 1 0,0-1 1,0 0-1,0 1 0,0-1 0,0 1 1,0-1-1,0 0 0,0 1 1,0 0-1,3 10 9,1 6-3,-1-1-1,0 1 0,0 25 1,0 33 0,-8 34-3,-7 21 2,-8 19-2,-16 148 5,31-243-1,-1 205-818,8-128-3282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5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1 8696,'0'0'0,"-28"20"0,-40 35 16,-12 26 0,-25 38-16,3 5-8,21-10 8,-2-1-6064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5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7264,'1'14'-16,"0"-1"1,0 0 0,-1 0 0,-1 0-1,0 0 1,-6 24 0,2-3 16,-4 36 1,8-55 9,-3 18-179,1 0 0,2 0 0,2 0 0,5 41-1,-2-51-3897</inkml:trace>
  <inkml:trace contextRef="#ctx0" brushRef="#br0" timeOffset="1">299 93 7176,'-3'56'21,"-1"-4"-2,-12 112 1,11-122 0,-28 177 5,24-179-17,-4 7-417,-34 80-1,9-47-3756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53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6728,'32'80'0,"-19"-27"0,-1 14 0,1 13 0,4 3 0,0-2 0,-11-58-254,0-1 0,18 41 0,-6-23-3552</inkml:trace>
  <inkml:trace contextRef="#ctx0" brushRef="#br0" timeOffset="1">227 394 7088,'0'0'0,"8"4"0,12 10 24,3 16 8,4 21 96,-10 18 8,-12 12-104,-8 23 8,-1 24-40,0 0-5136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53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 7840,'-120'226'192,"52"-38"8,44 18 0,56 20 0,69 11 40,70-16 0,74-21 64,57-30 8,40-44-312,-1-1-6816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5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13448,'0'0'0,"5"21"0,3 31 64,3 30 0,-1 28 8,-6 25 8,-7 26-80,-1-17-24,0-51 24,0-3-9800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54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1241 1 13624,'0'0'0,"-17"49"0,-28 93 120,-45 51 8,-49 35-88,-29 21 0,-30 18-40,2-34-208,3-41 208,-1 2-9832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55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10224,'2'5'40,"4"10"-3,-1 0 1,4 23 0,21 99 53,-22-100-30,24 164 26,-30-159-46,-7 189 16,0-185-43,-13 59-1,11-74-12,-14 40 1,12-48-2,-18 33 0,-9 2 0,32-53-127,0 0 1,0-1-1,0 1 1,0-1 0,-1 1-1,0-1 1,0 0 0,0-1-1,-11 6 1,-5 2-6194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56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8344,'37'-27'0,"33"-23"0,-43 34-1,1 1 1,1 2 0,40-15-1,-42 23-4,2 5 3,0 0 1,48 9-1,-75-9 0,0 1 0,0-1 1,0 0-1,0 1 0,-1 0 1,1-1-1,0 1 0,-1 0 1,1 0-1,0 0 0,2 2 1,4 3-4,0 0 0,0 0 0,13 15 0,-15-12 2,-1-1 1,0 0 0,9 19-1,-14-25 1,1 0 0,0-1 0,0 1 0,-1 0 0,1 0 0,-1-1 0,1 1 0,-1 0-1,0 0 1,0 0 0,0 2 0,1 13-9,-4 31 1,0-33 9,0 0 0,-1 0 1,-8 19-1,2-12 5,0 0-1,-1-1 1,-25 34-1,10-14 31,-13 22 5,2 15-31,30-58-201,0-1 1,2 2 0,0-1 0,-3 35-1,1 5-4613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33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1 368 6904,'0'-22'1,"0"6"10,0 13 18,1 9 3,3 32 24,2-11-19,1 0 1,2 0-1,0-1 0,19 36 1,-22-52-15,1 1 0,0-1 0,0 0 1,1 0-1,10 9 0,-8-9-8,-3-3 17,0 0-1,1 0 1,-1-1-1,12 8 1,-8-7-7,-9-5-11,0-1 1,0 0-1,0 0 0,0 0 1,0 0-1,0 0 0,0 0 1,0-1-1,0 1 1,0-1-1,1 1 0,-1-1 1,0 0-1,0 0 0,1 0 1,-1 0-1,0 0 0,3-1 1,-2 0 28,1 0 0,0-1 0,-1 1 0,1-1 1,-1 0-1,0 0 0,1 0 0,-1 0 0,4-5 1,-1 1 18,0 0 1,0 0-1,-1 0 0,0-1 1,-1 0-1,1 0 1,5-14-1,-10 18-41,1 1 0,0-1 0,-1 0 0,0 0 0,0 0 0,0 0 0,0 0-1,0 0 1,0 0 0,-1 0 0,0 0 0,1 0 0,-1 0 0,0 0 0,-1 0 0,1 1 0,-2-4 0,1 2 1,2 3-11,-1 0 0,0 0-1,1 0 1,-1-1 0,0 1 0,0 0 0,0 0 0,0 0 0,0 0 0,0 1 0,0-1 0,0 0 0,0 0-1,0 1 1,0-1 0,0 0 0,-1 1 0,1-1 0,-2 0 0,-2 0 17,2-1-17,0 1-1,0 0 0,-1 0 1,1 0-1,0 0 1,0 1-1,-1 0 0,1-1 1,0 1-1,-1 0 0,1 0 1,0 1-1,0-1 1,-1 1-1,1 0 0,0 0 1,-4 1-1,-23 14 9,17-6 2,-18 30 4,21-23-21,-16 33-1,14-18-1,2 0 0,-12 58-1,20-60-7,3-1 0,2-1 0,11 48 0,-5-54-39,-3-11 21,-1-2 9,0 1-1,1-1 1,0 0 0,1 0 0,-1 0-1,2-1 1,-1 0 0,12 8 0,-2-4-49,32 17 1,-36-26-10,-3-3 56,0 0 0,1-1 0,-1-1 0,0 0 0,0 0 0,0-1 0,0 0 0,0 0 0,-1-1 0,0-1 1,0 0-1,11-7 0,23-24-6,-26 17-30,7-21 13,21-45 1,-34 55-34,-7 17 49,10-32-36,15-83 1,-6-58-13,-21 160 71,-1 13 2,2 32 21,3 6-12,26 101 19,-15-75-26,11 18 4,-22-55-6,-1-11 6,-1-3-6,4 1 1,0-1 1,1 0 0,-1 0 0,1-1-1,-1 0 1,0 0 0,0-1-1,16-5 1,-17 4 0,29-8 1,-32 11-5,0-1 0,-1 1 1,1 0-1,0 0 0,-1 0 1,1 1-1,0-1 0,0 1 1,-1 0-1,1 0 0,-1 0 1,1 0-1,-1 1 0,1-1 1,-1 1-1,0 0 0,5 4 1,6 4-7,0 2 0,22 25 1,-19-19-1,0 2-1,22 19 1,-32-32 4,1 0 1,0-1-1,1 0 0,0-1 1,0 0-1,19 8 1,-14-9-2,0-1 1,24 2-1,-25-7-9,2-5 7,0-1 1,0 0 0,14-11-1,-28 18 4,0 0 0,1 0 0,-1 0 0,0 0 0,0 0 0,0 0 0,0-1 0,0 1-1,0 0 1,-1 0 0,2-3 0,12-25-18,19-55 0,-29 57-53,-2 7 33,1-3 8,-2 0 0,0 1 0,-2-1 0,-5-36 0,-21-89-99,-24-85-138,44 202 242,-2 1 1,-1 0 0,-2 0-1,-27-49 1,39 78 25,0 1 0,-1 0 0,1-1 0,0 1 0,-1-1 0,1 1 1,0 0-1,-1-1 0,1 1 0,-1 0 0,1-1 0,-1 1 0,1 0 0,-1-1 0,1 1 1,-1 0-1,1 0 0,-1 0 0,1 0 0,-1 0 0,1-1 0,-1 1 0,1 0 0,-1 0 1,1 0-1,-1 0 0,0 1 0,1-1 0,-1 0 0,1 0 0,-1 0 0,1 0 0,-1 0 1,1 1-1,-1-1 0,1 0 0,-1 0 0,1 1 0,0-1 0,-1 0 0,1 1 0,-1-1 1,1 1-1,0-1 0,-1 1 0,1-1 0,0 0 0,-1 1 0,1-1 0,0 1 0,0-1 1,-1 1-1,1-1 0,0 1 0,0-1 0,0 1 0,0 0 0,0-1 0,0 1 0,0-1 1,0 1-1,0-1 0,0 1 0,0-1 0,0 2 0,0 7-5,1 9-1,0 1 0,0-1 1,6 20-1,20 106-12,-17-95-1,2 1 0,27 68 0,-35-107 12,51 149-28,-23-57 16,-24-79 17,-5-15-12,0-1-1,-1 1 0,0 0 0,1 14 1,-2-15-74,0-3-2,0 1-1,-1 0 0,0 0 1,0-1-1,0 1 0,0 0 1,-1 0-1,-2 9 0,-4 8-4074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56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0 329 4400,'1'1'3,"0"0"16,1 1 1,-1-1-1,-1 0 0,1 0 0,0 1 1,0-1-1,0 0 0,-1 1 1,1-1-1,0 1 0,-1-1 0,0 0 1,1 1-1,-1 0 0,0-1 0,1 1 1,-1-1-1,0 3 0,0-4 14,1 1 0,0-1 0,0 0 0,0 0 0,0 0 0,0 1 0,-1-1 0,1 0 0,0 0 0,0 0 1,0 0-1,0-1 0,0 1 0,0 0 0,-1 0 0,1 0 0,0-1 0,0 1 0,0 0 0,0-1 0,1 0 0,10-11 153,0-1 1,-1 0-1,0 0 0,-1-1 1,14-28-1,-7 15-31,39-64 213,-50 82-321,1 0-1,-1 1 0,1 0 1,1 0-1,-1 0 1,2 1-1,-1 0 1,1 1-1,12-8 0,-12 9-15,13-5 129,-7 4-96,2 0-33,0 1 0,1 0 0,0 2 0,-1 0-1,32-2 1,71 12 33,-100-1-57,24 13-1,6 11-4,-23-10-7,38 38-1,-16-12-3,-47-45 7,0 1-1,1 0 1,-1-1 0,0 0 0,0 0 0,1 1-1,-1-1 1,0-1 0,1 1 0,-1 0-1,1-1 1,0 1 0,-1-1 0,1 0 0,-1 1-1,4-2 1,-4 1 0,7-3-18,39-27-2,1-2 4,127-67-21,-123 80 38,-40 17 1,0-1 1,0 2-1,0-1 1,0 2-1,17 1 0,-13 2 14,-9 1-11,0 0 1,0 0-1,0 1 1,-1 0 0,14 11-1,-15-5 25,-3-3-77,-2 0 1,1 0-1,-1 0 0,0 0 1,0 0-1,-1 0 0,0 0 1,-1 0-1,0 0 0,0 0 1,-1 0-1,0 0 0,0-1 1,0 1-1,-1-1 0,-1 1 1,-6 12-1,-4 5-4604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56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8344,'9'-17'3,"-4"16"0,-4 1-3,0 0 0,-1 1 1,1-1-1,0 0 0,-1 0 0,1 0 0,-1 0 0,1 0 0,0 1 0,-1-1 0,1 0 0,-1 1 0,1-1 0,-1 0 0,1 1 0,-1-1 0,1 0 1,-1 1-1,1-1 0,0 2 0,3 3 0,1 0 0,-1 1-1,0 0 1,0 0 0,-1 0 0,3 7 0,17 31 17,47 80 3,-61-107-7,1-1 1,13 16-1,-10-14-7,-1-2 0,32 37 35,1-4 91,92 78 0,-90-94-33,-45-32-87,0 0 0,0-1 0,1 1 0,-1 0 0,0-1 0,1 0 0,-1 1 0,0-1 0,1 0 0,-1 0 0,0-1 0,1 1 0,-1 0 0,0-1-1,1 1 1,1-2 0,34-14 95,-32 13-103,60-19 180,-60 21-169,0 0 0,0 0-1,-1 1 1,1-1-1,0 1 1,0 0 0,0 1-1,-1-1 1,1 1 0,9 3-1,-7-2 0,6 3 54,-5 2-47,0 0-1,0 0 1,0 1 0,-1 0-1,8 11 1,38 51 54,-31-39-74,-15-21 2,0 0 0,0 0 0,12 10 0,-11-12-2,0 0 0,1 0-1,0-1 0,14 9 1,-10-10-2,0 0 1,1 0 0,-1-2 0,1 1 0,18 1-1,-32-5 1,1-1-1,-1 0 1,1 0-1,-1 0 1,1 0-1,-1 0 0,1 0 1,-1 0-1,1 0 1,-1 0-1,3-1 1,19-7-5,-1 0 0,35-17 0,-36 10-27,92-91-12,-92 80-8,58-109-9,-69 109 42,-5 6 12,1 0 3,-1-1 1,-1 1 0,0-1-1,0-33 1,-3-24 2,-3-22 1,-5 16 0,-1 33 0,-1 22 0,3 17 0,0 11 0,-2 11 0,7-8 0,-21 41 0,10-8-1,-13 68 0,12-22-5,11-55 6,-6 73-63,-4 53-21,8-46-176,3-41 195,-1-44-134,2-17 143,0-1 0,-1 0 0,0 0 0,0 0 0,0 0 0,0 0 0,0 0 0,-1 0 0,1-1-1,-1 1 1,0 0 0,0-1 0,0 1 0,0-1 0,0 0 0,0 1 0,-1-1 0,1 0 0,-1-1 0,0 1 0,-3 2 0,-24 11-4944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57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1 600 6816,'92'-18'-104,"103"-7"0,-138 19 113,-17 0-2,175-29 13,-174 25 41,158-51 50,-194 59-84,0 0 0,0 0-1,0 0 1,0 0 0,6-5 0,13-8 56,29-23-1,-37 24-48,28-33-1,-25 21 135,-9 10-94,0 0-27,-1-1-1,0 0 0,-1 0 1,-1-1-1,10-36 0,-12 29 49,3-30-1,-8 53-72,0 0-1,0 0 0,0 0 0,0 0 0,-1 0 1,1 0-1,0 0 0,-1 0 0,0 0 0,1 1 1,-1-1-1,0 0 0,0 0 0,0 0 0,0 1 1,0-1-1,0 1 0,-1-1 0,1 1 0,-3-3 1,2 2 2,1 2-7,0-1 0,0 1 0,1-1 1,-1 1-1,0-1 0,0 1 0,0 0 0,0-1 1,0 1-1,0 0 0,0 0 0,-1 0 0,1 0 0,0 0 1,0 0-1,0 0 0,0 0 0,0 0 0,0 0 1,0 1-1,0-1 0,-1 1 0,-1 0 28,-22 7 43,25-8-77,-1 0 1,0 0 0,1 1-1,-1-1 1,0 0 0,1 1-1,-1-1 1,1 1 0,-1-1-1,1 1 1,-1-1 0,1 1-1,-1-1 1,1 1-1,0-1 1,-1 1 0,1-1-1,-1 2 1,-12 20 88,1 1-1,-10 28 1,13-22 40,-19 143 42,25-133-108,8 188 19,-1-178-66,16 188 7,-18-192-19,-14 168 10,5-175-11,0-15-208,-2 0 1,0-1-1,-2 0 0,0-1 1,-20 28-1,-21 22-5692</inkml:trace>
  <inkml:trace contextRef="#ctx0" brushRef="#br0" timeOffset="1">942 766 10936,'0'0'0,"22"2"0,35 4 56,43 12 0,37 18-56,34 0 0,43-6 0,-2 0-7808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5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1130 262 6728,'-40'-10'517,"55"8"958,43 4-523,121-5-66,-128 2-491,272-3 141,-240 5-248,165 3 4,32 1-195,-158-2 97,539 10 66,-525-10-120,551 9 49,-554-10-81,177-1 4,-23-5-69,-186 1 58,113-8 4,-32-3-63,-124 8 58,-12 1-35,171-23 187,-214 28-271,28-7 144,-31 7-122,0 0 0,1 0 1,-1-1-1,0 1 0,1 0 0,-1 0 0,0 0 0,1 0 1,-1 0-1,1 0 0,-1-1 0,0 1 0,0 0 0,1 0 1,-1 0-1,0-1 0,1 1 0,-1 0 0,0 0 1,0-1-1,1 1 0,-1 0 0,0-1 0,0 1 0,0 0 1,0-1-1,1 1 0,-1 0 0,0-1 0,0 1 0,0 0 1,0-1-1,0 1 0,0 0 0,0-1 0,0 1 1,0-1-1,0 1 0,0 0 0,0-1 0,0 1 0,0 0 1,0-1-1,-1 1 0,1 0 0,0-1 0,0 1 1,0 0-1,0-1 0,-1 1 0,1 0 0,0-1 0,0 1 1,-1 0-1,1-1 0,-10-1 45,-103-5 19,78 7-46,-181 19 18,163-12 2,-269 47 15,239-37-49,-167 37-1,-101 24-4,-390 63-9,598-120-26,-588 46-38,587-60-81,-541 2-77,557-12-31,-466-38-110,487 30 84,-130-15-1,30-1 176,140 17-155,19 2 108,-191-26-350,224 31 406,32 3-34,4 0 109,80-6-82,164-15 11,-195 14 53,136-12 4,29-5 30,-127 14-2,190-15-1,24 0 10,-190 14-2,195-18-1,47-12 6,-24-1 1,-24-3 0,-23-2 0,-67 9 1,-147 23 6,327-45 6,-339 51 14,256-12 14,-276 22 6,186 25 30,-205-18 31,2 5-33,48 23 1,-87-36-72,0 1 1,0-1 0,0 0 0,-1 1 0,1-1-1,0 1 1,0 0 0,0-1 0,-1 1-1,1-1 1,0 1 0,-1 0 0,1 0 0,0-1-1,-1 1 1,1 1 0,1 2 3,0 0-1,0 0 1,-1 1 0,1-1 0,-1 0-1,0 0 1,-1 1 0,1-1 0,-1 1-1,0-1 1,0 0 0,0 1 0,0-1-1,-3 8 1,3-11-5,0 0 1,0 0-1,-1 0 0,1 0 1,-1 0-1,1 0 0,-1 0 1,1 0-1,-1 0 0,0 0 1,1 0-1,-1-1 0,0 1 1,0 0-1,1 0 0,-1-1 1,0 1-1,0 0 0,-1 0 1,-42 29 45,-86 45 0,107-64-1398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22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705 27 2872,'0'0'64,"-4"-4"-11,-13-11 11,17 14-43,-1 0 0,0 1-1,0-1 1,0 0 0,0 1 0,1-1-1,-1 1 1,0 0 0,0-1 0,0 1-1,0 0 1,0-1 0,0 1-1,0 0 1,0 0 0,0 0 0,0 0-1,0 0 1,0 0 0,0 0-1,0 0 1,-2 1 0,-3-1 42,-4 0-9,6 0-5,0 0 0,0 0 0,1 1-1,-1-1 1,0 1 0,1 0 0,-1 0 0,0 0 0,-3 2 0,-124 54 530,125-54-489,1-1 1,0 2 0,0-1-1,-7 6 1,-167 152 517,171-153-501,1 0 0,-14 17 0,-135 206 346,152-225-408,1 0 0,0 0 0,0-1 0,0 2 0,1-1 0,-2 7 0,4-13-45,-33 125 319,27-85-261,-1 42 1,7-77-25,-1 0-1,1 0 1,1 0-1,-1 0 1,1 0-1,-1 0 1,3 7-1,3 15 103,20 51 0,-16-56-101,2 0-1,18 26 1,-28-46-14,-1 1-1,1 0 1,0-1-1,0 1 1,0-1-1,0 0 1,1 0 0,-1 0-1,1 0 1,-1 0-1,6 3 1,-8-5-21,29 18 123,46 22 0,52 7-41,-127-47-82,12 3 53,-1 0 0,25 4 1,325 33-892,-155-25-4308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23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33 163 10136,'-11'20'-1,"8"-17"13,1 1 0,0 0-1,0 0 1,1 0-1,-1 0 1,1 0 0,0 0-1,-1 7 1,-1 16 66,1 52 1,6-55 189,8 4-138,1 0 0,21 32 1,-17-40 189,5-1-110,49 30 1,-52-42-23,-4-5-136,-1-1 0,1 0 0,-1-2 0,21-2 0,-34 3-42,0 0 0,0 0 0,1 0-1,-1-1 1,0 1 0,0 0 0,0-1 0,0 1 0,0-1 0,-1 1-1,1-1 1,0 0 0,0 1 0,1-2 0,7-7 18,-1 1 0,0-2-1,-1 1 1,0-1 0,-1 0 0,7-13 0,-6 1 32,-5-9-35,0 0-1,-4-38 1,-3 41-10,-15-40 4,-9-5-14,3 12 0,9 17-3,10 13-2,6 14 0,3 12 2,6 10 2,-8-5-4,31 23 18,174 131 87,-149-110-23,-40-29-71,36 35-1,-44-42 37,-3-2-246,1-1 0,0 1 0,0-1 0,0 0 0,1-1 0,-1 0-1,10 5 1,8 2-7527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23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9144,'5'-35'4,"-3"30"-2,-3 5-2,1 0 0,0 0 0,0-1 1,0 1-1,0 0 0,0 0 0,0 0 0,0-1 0,1 1 0,-1 0 0,0 0 0,0 0 0,0-1 0,0 1 0,0 0 0,0 0 0,0 0 0,0-1 0,0 1 0,1 0 0,-1 0 0,0 0 0,0 0 0,0-1 0,0 1 0,1 0 0,-1 0 0,0 0 0,0 0 0,0 0 0,1 0 0,-1 0 0,0 0 0,0-1 0,0 1 1,1 0-1,-1 0 0,0 0 0,0 0 0,0 0 0,1 0 0,-1 0 0,3 2 18,0 0 1,0 0-1,0 0 0,0 0 1,-1 0-1,1 0 1,-1 1-1,0-1 1,1 1-1,-1 0 1,0 0-1,-1 0 0,1 0 1,0 0-1,1 5 1,2 5 97,1 0 0,3 19 1,-6-21-83,3 24 224,-6-21-126,2 0 1,0 0 0,1 0-1,0 0 1,1-1 0,0 0-1,1 0 1,1 0 0,11 18-1,-13-23-94,21 18 371,-24-26-392,0 1-1,0-1 1,-1 1-1,1-1 1,0 0-1,0 1 1,0-1-1,0 0 1,0 0-1,0 0 1,-1 0-1,1 1 1,0-1 0,0-1-1,0 1 1,0 0-1,0 0 1,0 0-1,0 0 1,-1-1-1,1 1 1,1-1-1,14-7 6,-16 8-4,93-61 478,-69 43-363,41-22-1,-52 33-114,-8 5-6,-1-1 0,1 1 0,-1 0 0,1 1 0,0-1 0,-1 1 0,1 0 0,6 0 0,-5 0 19,-2-1-22,0 1 1,0 0-1,0 1 1,0-1 0,1 1-1,-1-1 1,0 1-1,0 1 1,0-1-1,1 1 1,-1-1-1,0 1 1,0 0-1,0 0 1,6 4 0,-4-1 1,0 0 1,-1 0 0,1 1 0,-1 0-1,0 0 1,-1 1 0,1 0 0,-1-1 0,0 1-1,5 10 1,-4-5-5,-1 0 1,0 0-1,0 1 1,-1-1-1,-1 1 1,2 13-1,-4-15-7,0-8 1,0 1 0,0-1 0,1 1 0,-1 0 0,0-1 1,1 1-1,0-1 0,-1 1 0,1-1 0,0 1 0,0-1 0,0 0 0,1 1 0,-1-1 0,2 3 0,-2-5-1,0 1 0,0 0 0,0-1 1,0 1-1,1-1 0,-1 1 0,0-1 0,0 1 0,0-1 0,0 0 0,0 0 0,1 1 0,-1-1 0,0 0 0,0 0 0,0 0 1,2-1-1,3 0-1,0-1 1,0 0 0,0-1 0,0 0 0,-1 1-1,1-2 1,-1 1 0,0-1 0,7-5 0,-9 6-2,11-11-17,-13 13 16,15-19-29,-1 1 1,-1-2 0,20-38 0,-28 48 23,109-192-347,-75 153 306,-37 46 24,0 0-1,0 0 1,1 0 0,0 0-1,0 1 1,0 0-1,0-1 1,9-3 0,0-1-7,26-13-3,-25 18-11,-8 3 39,0 1 1,0 0-1,0 0 1,0 0-1,0 1 1,0 0-1,0 0 0,5 4 1,-10-6 5,-1 0 1,1 0-1,-1 1 1,1-1-1,-1 0 1,1 1-1,-1-1 1,1 1-1,-1-1 1,0 1-1,1-1 1,-1 1-1,0-1 1,1 1-1,-1-1 1,0 1-1,0-1 1,1 1-1,-1 0 1,0-1-1,0 1 0,0 0 1,12 49-8,-6 38 7,-5 10 1,1-4 1,0-75-213,1 1 0,1-1-1,0 0 1,1 0 0,1-1 0,12 24 0,12 27-7248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23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32 217 9240,'3'-4'13,"-1"1"31,1-1-1,-1 1 1,1 0-1,0 1 1,6-6-1,-8 7-34,-1 1-1,1 0 1,0-1-1,-1 1 1,1 0-1,0-1 1,0 1-1,-1 0 1,1 0 0,0 0-1,-1 0 1,1 0-1,0 0 1,0 0-1,0 0 1,-1 0-1,1 0 1,0 0-1,-1 0 1,1 0 0,0 1-1,0-1 1,-1 0-1,1 1 1,0-1-1,-1 0 1,1 1-1,0-1 1,-1 1-1,1-1 1,-1 1 0,1-1-1,-1 1 1,1-1-1,-1 1 1,1 0-1,-1-1 1,0 1-1,1 0 1,-1-1-1,1 2 1,29 69 384,-24-48-139,18 151 78,-21-133-191,3 263 268,-8-281-392,1-6 14,-1 1 0,-5 18 0,-12 43 74,19-78-102,0-1 0,0 0 0,0 0 0,0 1 0,-1-1 0,1 0 0,0 0 0,0 0 0,0 1 0,0-1 0,0 0 0,-1 0 0,1 0 0,0 1 0,0-1 0,0 0 0,-1 0 0,1 0 0,0 0 0,0 0 0,0 0 1,-1 0-1,1 1 0,0-1 0,0 0 0,-1 0 0,1 0 0,0 0 0,0 0 0,-1 0 0,1 0 0,0 0 0,0 0 0,-1 0 0,1 0 0,0 0 0,0 0 0,-1-1 0,1 1 0,0 0 0,0 0 0,-1 0 0,1 0 0,0 0 0,0 0 0,0-1 0,-1 1 0,1 0 0,-9-9 29,3 3-14,4 3-5,-1 0 0,1-1-1,0 1 1,-1-1 0,2 0 0,-1 0 0,0 0 0,1 0 0,-1-4 0,-18-49 171,-20-99 1,27 74-138,10 48 74,10-152 54,0 148-54,49-147 54,-41 152-55,6-2-37,48-59 0,-68 92-74,0 1 0,0 0-1,1-1 1,-1 1 0,1 0 0,-1 0-1,0 0 1,1 0 0,0 0-1,-1 0 1,1 0 0,1 0 0,8-3 7,-1 1 1,1 0 0,0 1 0,0 0-1,0 0 1,0 2 0,0-1 0,13 2-1,-22-1-9,0 0 0,0 1-1,0-1 1,-1 0 0,1 1-1,0-1 1,0 1 0,-1 0-1,1 0 1,2 1 0,12 9 12,0 0-1,-1 2 1,-1-1 0,15 16 0,-28-26-15,1 0 0,-1-1-1,0 1 1,0 0 0,1 0-1,-1 0 1,0 0 0,1 3 0,3 13 4,0-1 0,-1 1 0,-1-1 1,1 24-1,-7-18-1,-17 38-1,9-36-5,-17 26 0,-3-1-5,12-20-10,-26 56 1,36-66-402,2-1 1,1 1-1,-7 34 0,4 2-7751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2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77 129 10488,'5'-1'55,"-1"0"1,1 1-1,0-1 0,0 1 1,1 1-1,-1-1 1,6 1-1,-10 0-42,0-1 0,0 0 0,0 1 0,0-1 1,0 0-1,0 1 0,0-1 0,0 1 0,0-1 0,0 1 0,0 0 0,0-1 0,0 1 1,0 0-1,-1 0 0,1 0 0,0 0 0,-1-1 0,1 1 0,0 0 0,-1 0 0,1 0 1,-1 0-1,0 0 0,1 1 0,-1-1 0,0 0 0,1 0 0,-1 0 0,0 0 0,0 0 1,0 0-1,0 0 0,0 1 0,0-1 0,-1 0 0,1 0 0,-1 1 0,0 2 33,0 1 0,0-1-1,-1 0 1,1 0 0,-1 1-1,0-1 1,-1-1 0,1 1-1,-5 5 1,6-8-19,0 1 0,0-1 0,-1 0 1,1 1-1,0-1 0,-1 0 0,1 0 0,-1 0 1,1 0-1,-1 0 0,1-1 0,-1 1 0,0 0 0,0-1 1,1 1-1,-1-1 0,0 0 0,0 1 0,1-1 0,-1 0 1,0 0-1,0 0 0,0 0 0,-3-1 0,4 0-10,0 1-1,-1-1 1,1 0 0,0 1-1,0-1 1,-1 0-1,1 0 1,0 0 0,0 0-1,0 0 1,0 0-1,0 0 1,-1-2 0,-4-5 17,-21-21 13,17 13 53,6 7-260,1 0 0,0 0 0,1 0 0,0-1 0,0 1 0,1-1 0,0 1 0,1-16 0,3-32-7640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24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 10224,'6'25'30,"0"1"0,-2 0 1,2 37-1,-5-51-21,1 16 74,8 207 336,-3 95 403,-5-219-468,-2-89-203,-1 2 63,2 1 0,5 27 0,-21-95 115,-10-65-258,2 10-32,-10-19-30,4-8-4,9-15-3,12 12-2,12 29 0,-3 87 0,1 0 0,0 1 0,8-23 0,-9 30 0,1 1 0,0-1 0,-1 1 0,1 0 0,1 0 0,-1 0 0,0 0 0,1 0 0,-1 0 0,5-3 0,-5 4 0,1 0 0,0 1 0,-1-1 0,1 1 0,0-1 0,0 1 0,0 0 0,0 0 0,0 0 0,5 0 0,-2 0 0,0 1 0,-1 0 0,1 1 0,0-1 1,-1 1-1,8 2 0,5 3 2,-1 0 0,1 2 0,-1 0-1,26 18 1,-19-8 12,102 120 3,-102-105-9,62 120 9,-77-127-3,-6-16-9,2 9 3,-1-1 0,0 1 0,2 34 0,-6-53-8,0 0 1,0 1-1,0-1 1,0 0-1,0 0 1,0 0-1,0 1 1,0-1-1,0 0 1,0 0-1,0 1 1,0-1-1,0 0 1,0 0-1,0 0 1,0 1-1,-1-1 1,1 0-1,0 0 1,0 0-1,0 0 1,0 1-1,0-1 1,-1 0-1,1 0 1,0 0-1,0 0 1,0 1-1,0-1 1,-1 0-1,1 0 1,0 0-1,0 0 1,0 0-1,-1 0 1,1 0-1,0 0 1,0 0-1,-1 0 1,1 0 0,0 0-1,0 0 1,0 0-1,-1 0 1,1 0-1,0 0 1,0 0-1,-1 0 1,1 0-1,0 0 1,0 0-1,0 0 1,-1-1-1,0 1 0,0-1 1,0 0-1,0 1 1,0-1-1,1 0 1,-1 0-1,0 0 1,0 0-1,1 0 0,-1 0 1,1 0-1,-1 0 1,1 0-1,-1 0 1,1 0-1,-1-2 1,-22-82 13,20 60 20,17-128 18,-6 121 9,56-105 36,-49 115-3,1 7-54,0-1 1,34-22 0,-49 37-37,0 1 0,0-1 0,0 0 0,0 1 0,0-1 0,0 1 0,0 0-1,0-1 1,0 1 0,0 0 0,0 0 0,0-1 0,3 1 0,7 0 9,0 1 0,0 0 0,0 0 0,0 1 0,17 6 1,-26-8-11,-1 1 0,0-1 0,0 1 0,1-1 0,-1 1 0,0 0 0,0-1 0,0 1 0,0 0 0,0 0 0,0 0 0,1 1 1,10 13 6,0 1 0,-1-1 1,-1 2-1,10 21 1,-11-10 10,13 134 11,-22-127-24,-4 45 4,4-76-12,-1 19 1,2 31 1,0-46 4,0-1 0,1 0 0,0 1 1,0-1-1,0 0 0,1 0 1,0 0-1,5 7 0,2 2-882,24 27 0,18 20-7604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3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411 301 6456,'42'8'84,"-32"-6"-49,0 0-1,1 0 1,-1-1 0,13 0-1,67-3-3,-27-4 46,120-28 0,-129 13-26,-36 11 136,-10 5-105,0-1-34,0 1 0,0-2-1,0 1 1,-1-1 0,0 0 0,0-1-1,-1 0 1,0 0 0,5-9 0,-2-1 148,14-37 0,-23 52-163,1 0 1,-1 0 0,1-1-1,-1 1 1,0 0 0,0 0-1,-1 0 1,1 0 0,-1 0-1,1-1 1,-1 1 0,0 0-1,0 0 1,-1 0 0,1 1-1,0-1 1,-1 0-1,-3-4 1,3 4-1,0 1-10,0 0 1,0 0 0,0 0-1,0 1 1,0-1 0,-1 1-1,1-1 1,-1 1 0,1 0-1,-1 0 1,1 0 0,-1 0-1,0 0 1,1 0 0,-1 1-1,0 0 1,0-1-1,0 1 1,1 0 0,-1 0-1,0 1 1,-4 0 0,4-1 5,-13 4 159,-12 11-60,-33 23 0,43-23-1,1 4-72,1 2 0,-17 28 0,32-48-48,1 1-1,-1-1 1,0 1 0,0 0-1,1-1 1,-1 1 0,1 0-1,-1 0 1,1 3 0,-1 0 6,-1 4-5,1 1 1,0-1-1,1 0 0,0 1 1,0-1-1,1 0 0,1 1 1,-1-1-1,1 0 0,1 0 0,0 0 1,4 9-1,62 138 44,-53-121-25,53 122 6,-60-130-25,-4-3-2,-2 1 0,1 41-1,-4-65-4,0 0-1,0 0 1,0-1 0,0 1-1,-1 0 1,1 0-1,0 0 1,0 0-1,0-1 1,-1 1-1,1 0 1,0 0 0,-1-1-1,1 1 1,-1 0-1,1-1 1,-1 1-1,1 0 1,-1-1-1,1 1 1,-1-1 0,0 1-1,0 0 1,-14 11 2,-1 0 0,0-1 0,-1-1 0,0-1 0,-23 10 0,2-5 11,-210 68 7,191-65 6,-257 42-1231,147-37-4976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25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332 465 10760,'-3'-6'26,"0"0"0,0 0 1,-1 1-1,0-1 0,0 1 1,0 0-1,0 0 0,-1 0 1,0 0-1,0 1 0,-7-5 1,11 9-22,1-1 1,0 1 0,-1 0-1,1 0 1,0 0 0,-1-1-1,1 1 1,0 0 0,-1 0-1,1 0 1,0 0 0,-1 0-1,1 0 1,-1 0-1,1 0 1,0 0 0,-1 0-1,1 0 1,0 0 0,-1 0-1,1 0 1,0 0 0,-1 0-1,0 1 1,-11 2 45,1 2 0,-1-1 1,1 2-1,-19 10 0,11-1 357,-10 17-137,-30 42 1,44-49-31,-40 97 87,48-101-160,4-1-88,2 1 0,0 25 0,1-45-70,0 0 1,0 0-1,0-1 1,0 1-1,0 0 1,0 0-1,0-1 1,0 1-1,1 0 1,-1 0-1,0-1 1,1 1-1,-1 0 1,0 0-1,2 0 1,4 7 35,0-1 1,1-1-1,0 1 1,15 10-1,-10-12 82,-2-5-98,0 0 1,0 0-1,0 0 0,0-2 1,0 1-1,-1-1 0,1 0 1,0-1-1,-1-1 0,0 1 1,14-8-1,-9 5-15,-10 3-3,1 1 0,-1 0 0,1-1 0,-1 0 1,0 1-1,6-7 0,24-26 77,-16 16 13,23-20 0,-40 39-98,0-1 1,0 0-1,0 1 0,1-1 0,-1 1 1,0 0-1,0-1 0,0 1 0,0 0 0,0-1 1,1 1-1,-1 0 0,0 0 0,0 0 1,0 0-1,0 0 0,1 0 0,-1 1 1,0-1-1,0 0 0,0 1 0,0-1 0,0 0 1,2 2-1,20 13 16,-19-12-15,73 45 104,-62-40-101,-4-1 1,1-1 0,0-1 1,0 0-1,1-1 0,0-1 0,-1 0 0,15 2 0,-14-3-3,11 0 21,41-4-1,-41-1-23,42-10 0,-41 5-4,0-2 1,0 0 0,-2-2-1,33-20 1,-54 31 0,0 0-1,0-1 0,0 1 1,0-1-1,0 1 1,-1-1-1,1 0 0,0 1 1,-1-1-1,3-3 1,7-11-4,18-34 1,-20 29 0,10-34 1,-13 23-17,-6-136-5,-5 135-9,-6-16-5,-2 1 1,-22-52 0,-15-14-41,49 111 74,-1 0 0,0 0-1,1 1 1,-1-1 0,0 0 0,0 1-1,0-1 1,0 1 0,-1 0-1,-4-4 1,5 5 4,0 0-1,0 0 1,1 1-1,-1-1 1,0 1-1,0-1 1,0 1 0,0 0-1,0 0 1,-3 0-1,4-1 1,1 1 0,0 0 0,-1 0-1,1 0 1,0 0 0,-1 1 0,1-1 0,0 0-1,-1 0 1,1 0 0,0 0 0,0 0 0,-1 0-1,1 0 1,0 0 0,-1 1 0,1-1 0,0 0-1,0 0 1,-1 0 0,1 1 0,0-1 0,0 0-1,0 0 1,-1 1 0,1-1 0,0 0 0,0 0-1,0 1 1,0-1 0,0 0 0,-1 1 0,-16 32-7,13-20 6,1 0 1,-4 27 0,5-13 0,0 30 0,9 37 0,12 14 0,12 14 1,0-7 4,-7-19-3,-19-72-355,-1 0 1,-2 0 0,0 0 0,-2 29-1,-3 16-8453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25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0 688 11656,'2'-5'17,"0"1"1,0 0 0,0-1 0,0 1 0,1 0-1,0 1 1,0-1 0,0 0 0,0 1-1,0 0 1,1 0 0,-1 0 0,1 0-1,0 0 1,0 1 0,7-4 0,-4 2 17,13-6 173,138-48 59,-120 45-207,161-49 18,-160 49-43,150-58 13,-157 55-40,-32 16-8,21-13 6,23-18 0,-37 25-6,0-1 1,0 1-1,-1-1 0,0 0 1,0-1-1,7-12 1,-8 11-2,-1 0 0,0 0 0,0-1 1,-1 1-1,4-16 0,-4 6-2,-1-1-1,-1-29 1,0 28-3,-2-64-27,-1 77 29,1 10-3,0 18 1,4 48-2,3 3 7,5 22 1,-10-86 0,38 213 8,-36-207-10,15 67 34,47 131 0,-64-207-25,1 0 0,-1-1 0,1 1 0,0-1 0,0 0-1,0 0 1,1 0 0,-1 0 0,1 0 0,4 4 0,2 1 13,-8-8-14,-1 0 0,1 1-1,0-1 1,0 0 0,0-1-1,-1 1 1,1 0 0,0 0-1,0 0 1,-1 0 0,1-1-1,0 1 1,-1 0 0,1-1-1,0 1 1,0 0 0,-1-1-1,1 1 1,-1-1 0,1 1-1,0-1 1,-1 0 0,1 0-1,0 0 6,6-4 3,-4 3 0,-1 0-1,1 0 1,-1-1-1,0 1 1,0-1-1,0 1 1,0-1-1,3-5 1,66-114 257,-43 71-145,-18 33-104,21-31 127,13-7 35,-43 55-173,-1 1 0,1-1-1,0 1 1,0-1 0,-1 1 0,1 0 0,0-1-1,0 1 1,0 0 0,-1-1 0,1 1 0,0 0 0,0 0-1,0 0 1,0 0 0,0-1 0,-1 1 0,1 1-1,0-1 1,0 0 0,0 0 0,0 0 0,0 0 0,-1 1-1,1-1 1,0 0 0,1 1 0,0 0 19,3 1 1,1 1-1,-1 0 0,0 1 1,0-1-1,0 1 1,0 0-1,-1 0 0,0 0 1,5 6-1,26 33 53,29 16-19,-49-50-57,0-3-298,1-2 1,-1 0 0,1-1 0,0 0-1,16 0 1,36 1-8456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2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171 153 9776,'4'-5'2,"0"0"1,-1 0 0,1 0-1,-1 0 1,0-1 0,-1 1-1,1-1 1,-1 0 0,0 0-1,-1 0 1,1 0 0,0-11-1,-2 14 10,0 0 0,0-1 0,-1 1-1,0 0 1,1 0 0,-1 0-1,0 1 1,-1-1 0,1 0 0,0 0-1,-1 0 1,1 1 0,-1-1-1,0 1 1,0 0 0,0-1 0,0 1-1,-1 0 1,1 0 0,0 0-1,-1 0 1,0 1 0,1-1 0,-1 1-1,0-1 1,0 1 0,1 0-1,-1 0 1,0 0 0,0 1 0,0-1-1,-5 0 1,-1 4 216,4 2-179,-1 0 0,1 1 0,0 0 1,1 0-1,0 0 0,-5 9 0,3 1 279,2 17-98,1 50 0,12 28 383,-4-71-430,-2 62 0,-22 107 159,10-166-147,-52 198 76,55-214-1751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2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9328,'20'-12'15,"-11"6"15,0 1 0,0 1 1,20-8-1,126-39 143,-112 41 15,239-30 75,-213 35-103,131 1 0,32 7-116,-124 0 16,199 9 0,25 3-43,-186-10 11,250 5 4,30-4-21,-242-5 9,824-6 5,-790 2-17,360-10 4,35-5-7,-359 12 10,1064-18 12,-1047 21-6,1122 3 16,-1108 3-2,1144 24 24,-1144-20 1,1139 18 26,-1136-22-12,1171 13 31,-1167-13-18,1160 6 38,-1163-7-18,1130 16 33,-1140-14-79,1089 12 26,-1103-13-47,1001 19 13,-1022-17-25,923 15 17,-943-18-10,862 7 14,-872-7-34,841 16 10,-851-13-10,785 24 13,-796-23 0,747 30 15,-760-31-23,674-3 8,-689-4-8,632-6 8,-642 9-7,614 29 16,-625-21-3,510 46 12,-534-43-11,467 53 28,-474-52 18,427 44 48,-441-48 6,329 25 60,-352-29-55,265 23 57,-309-25-1702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27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8520,'0'0'1233,"3"5"-1088,67 178 72,-61-159-196,21 66 27,-22-66-35,23 74 36,-26-80-18,-1 1-1,-1-1 1,2 35 0,-5-53-30,0 1 0,1 0 0,-1 0 1,0-1-1,0 1 0,0 0 0,0 0 0,0 0 0,-1-1 1,1 1-1,0 0 0,0 0 0,0 0 0,-1-1 0,1 1 0,0 0 1,-1-1-1,1 1 0,-1 0 0,1-1 0,-1 1 0,1 0 1,-1-1-1,1 1 0,-1-1 0,1 1 0,-1-1 0,0 1 0,1-1 1,-1 0-1,0 1 0,0-1 0,1 0 0,-1 1 0,0-1 1,-1 0-1,-20 1 4,16-3-116,0 0 1,1-1-1,-1 1 0,1-1 1,0 0-1,0 0 0,0 0 1,0-1-1,0 0 0,-7-8 1,-22-21-6010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2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0 715 6904,'9'-99'32,"15"-48"9,-16 116 6,59-142 14,-48 138-33,-19 35-28,17-26 16,22-24 0,-20 29-6,28-22 0,-44 40 1,1 0 0,-1 1 0,1-1 1,0 1-1,7-4 0,137-57 90,-119 57 7,13 4-26,46 4 0,-86-2-71,0 0 1,-1 0-1,1 1 1,-1-1-1,1 0 0,0 1 1,-1-1-1,1 1 1,-1-1-1,1 1 0,-1 0 1,2 1-1,9 6 26,-1 1 0,0 0 0,0 1 1,-1 0-1,18 24 0,-17-11 164,-1 11-56,7 64-1,-17-70 70,-1-12-122,0 3-36,-2 0 1,0-1 0,0 0 0,-2 1-1,0-1 1,-11 24 0,-50 92 219,50-109-89,4-7-95,0-1-42,0 0 0,-1-1 1,-1-1-1,0 0 0,-19 15 0,11-14 47,-44 24 1,49-35 2,-7-4-53,1-1 0,-34-4 0,34-2 61,14 3-64,0 0-24,1 1-1,-1-2 1,1 1-1,0-1 1,1 0-1,-1-1 1,1 0-1,-1 0 1,2-1 0,-1 1-1,-7-9 1,14 14-19,-33-43 164,30 39-143,0-1-1,1 1 1,-1 0 0,1-1 0,0 1-1,0-1 1,1 0 0,0 1 0,-1-1-1,1-6 1,16 19 118,-8-3-129,21 21 42,62 57 6,-73-67-46,133 104 26,-90-78-33,-39-29-5,34 15 0,-37-20-4,-1 0 1,1-2-1,1 0 1,-1-2-1,1 0 1,0 0-1,0-2 0,23 0 1,116-2-1378,-74-5-5433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28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218 284 7176,'-1'-17'47,"0"-1"1,-6-22-1,7 36-39,-1 1 106,1 3-107,0 0-1,0 1 1,0-1 0,0 0 0,0 0 0,1 0-1,-1 0 1,0 0 0,0 0 0,0 0-1,0 0 1,0 0 0,0 0 0,0 0 0,0 0-1,0 0 1,0 0 0,0 0 0,1 0 0,-1 0-1,0 0 1,0 0 0,0 0 0,0 0 0,0 0-1,0 0 1,0 0 0,0 0 0,0 0-1,0 0 1,1 0 0,-1 0 0,0 0 0,0 0-1,0 0 1,0 0 0,0 0 0,0 0 0,0 0-1,0-1 1,0 1 0,0 0 0,0 0 0,0 0-1,0 0 1,0 0 0,1 0 0,-1 0-1,0 0 1,0 0 0,0 0 0,0 0 0,0-1-1,0 1 1,0 0 0,0 0 0,0 0 0,0 0-1,0 0 1,0 0 0,0 0 0,0 0 0,0 0-1,0 0 1,-1-1 0,8 13 142,5 21-58,-9-23-69,1-1 1,0 0 0,0 0 0,6 9-1,-9-15-19,1-1-1,-1 1 1,1-1-1,0 0 1,0 0-1,0 0 1,0 0-1,0 0 1,0 0-1,1 0 1,-1-1-1,1 1 1,-1-1 0,1 1-1,-1-1 1,1 0-1,0 0 1,5 1-1,-6-3-1,-1 1 0,1-1 0,0 1 0,0-1 0,-1 0 0,1 0 0,0 0 0,-1 0 0,1 0 0,-1 0 0,1 0 0,-1 0 0,1-1 0,-1 1 0,0 0 0,0-1 0,1 1 0,-1-1 0,0 0 0,-1 1 0,1-1 0,0 0 0,1-2 0,7-20 33,-1-1 1,-1 0-1,8-47 0,-15 66-14,0-1 0,0 1-1,0 0 1,-1 0 0,0 0 0,0 0-1,0 0 1,-1 0 0,0 0-1,-4-9 1,3 7 5,1 3 3,0 0 1,-1 1-1,1-1 1,-1 1-1,1 0 1,-1-1-1,0 1 1,-1 1-1,1-1 1,-5-3-1,2 1 7,5 5-20,0 0 1,0 0 0,0 0 0,-1 0-1,1 0 1,0 0 0,-1 1 0,1-1-1,-1 0 1,1 1 0,-1-1-1,1 1 1,-1-1 0,1 1 0,-1 0-1,0 0 1,-1-1 0,-4 1 21,-3-3-8,7 3-11,0-1 1,0 0-1,-1 1 0,1 0 0,0 0 0,0 0 1,0 0-1,0 0 0,-1 1 0,1-1 1,-6 3-1,-21 5 107,-44 19 0,54-14 50,2 3-95,0 1-1,-25 32 1,42-48-68,0 1 0,0-1 0,0 1 0,0-1 0,1 1 0,-1 0 1,0 0-1,1-1 0,-2 5 0,-5 30 72,-3 53 0,10-87-75,0 1 0,0-1-1,0 1 1,0-1 0,1 1 0,-1-1 0,1 1-1,-1-1 1,2 3 0,6 15 15,0-1 1,1 0-1,1-1 0,20 27 0,-29-43-18,1 0-1,-1 0 1,1 0-1,0 0 1,0-1-1,0 1 1,0-1-1,0 1 1,3 0-1,27 16 21,1-3 0,36 13 1,-37-21 13,166 4-1287,-82-11-5226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28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 8792,'-24'11'117,"0"2"-1,1 1 1,0 1 0,1 0 0,-38 37 0,46-40-76,2-1 21,0 0 0,1 1 0,0 0-1,1 1 1,1 1 0,-9 14-1,13-20-41,-5 13 74,3 7-30,-7 55 0,14-63 16,4-4-53,0 0 0,0-1 0,9 20 0,-4-24 33,-6-9-53,0 0 1,1 0-1,-1 0 1,1 0-1,0 0 1,-1-1-1,1 0 1,0 0-1,0 0 1,7 1-1,-2-6 48,-2-3-47,-1-1-1,0 1 1,0-1 0,-1-1-1,0 1 1,0-1 0,-1 0-1,-1 0 1,1 0 0,-1-1-1,2-14 1,6-35-4,-3 0 1,-3 8-2,1-5 5,-6 55-7,1 0 0,-1 1 0,0-1 0,1 1 0,-1-1 0,0 0 0,1 1 0,-1-1 0,0 1 1,1-1-1,-1 1 0,1-1 0,-1 1 0,1 0 0,0-1 0,-1 1 0,1-1 0,-1 1 0,1 0 0,0 0 0,-1-1 0,1 1 0,-1 0 0,1 0 0,0 0 0,-1 0 0,1 0 0,0 0 0,-1 0 1,1 0-1,0 0 0,0 0 0,-1 0 0,1 0 0,-1 0 0,1 0 0,0 1 0,-1-1 0,1 0 0,0 0 0,-1 1 0,1-1 0,-1 1 0,1-1 0,-1 0 0,1 1 0,-1-1 0,1 1 0,-1-1 1,1 1-1,0 0 0,5 10 9,0 1 0,0-1 1,6 21-1,-7-9 37,6 143 19,-11-126-12,-9 158 19,6-160-26,-12 74 33,-29 112 0,43-219-74,-1-1 1,1 1-1,-1-1 1,0 0 0,0 1-1,0-1 1,-1 0 0,1 0-1,-1 0 1,0 0-1,0-1 1,0 1 0,-6 4-1,7-7-2,-8 4 36,0-5-32,1 0 0,0-1 0,-1 0 0,1 0 0,0-1 0,-12-4 0,3-3 33,8 0-228,0-1 0,1 0 0,-1-1 1,2 0-1,0 0 0,-12-22 0,-15-28-6626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29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0 741 9864,'1'6'57,"0"14"-83,2 11 331,9 54-1,5-23-202,-8-35 172,60 101 99,-51-106-146,70 57 83,-85-76-286,1-1 0,-1 1 0,1-1 0,0 0 0,0 0 0,0 0 0,0-1 0,0 1 0,0-1 0,0 0 0,0 0 0,1-1 0,-1 1 0,0-1 0,1 0 0,-1 0 0,0 0 0,5-1 0,-9 1-22,1 0 3,-1 0 0,1 0 0,-1 0 0,1 0 1,-1 0-1,1-1 0,-1 1 0,1 0 1,-1 0-1,1 0 0,-1 0 0,1-1 0,-1 1 1,0 0-1,1 0 0,-1-1 0,1 1 1,-1 0-1,0-1 0,1 1 0,-1 0 0,1-1 1,3-4 8,-1 1 1,1-1-1,-1 0 1,1 0-1,-1 0 1,-1 0-1,1 0 1,-1-1-1,0 1 1,0-1-1,0 0 1,-1 1-1,0-1 1,0 0-1,0-6 1,12-191 175,-15 136-148,1 58-31,0 4-8,0 0 0,0 0 0,1 0 0,0 0 1,0 0-1,0 0 0,0 0 0,2-7 1,0 11-1,0 5 0,2 8-1,7 24-2,27 55-2,-35-84 1,1 1-1,0-2 1,0 1 0,1 0-1,0-1 1,0 0-1,1 0 1,-1 0-1,1 0 1,8 4 0,-9-5-1,-4-5 1,-1 1 1,1-1-1,-1 1 0,1-1 0,-1 1 1,1-1-1,0 0 0,-1 1 1,1-1-1,0 0 0,-1 0 1,1 1-1,0-1 0,-1 0 0,1 0 1,0 0-1,-1 0 0,2 0 1,5 0-3,1 0 1,-1-1 0,0 0 0,1-1-1,-1 0 1,0 0 0,0 0 0,13-7 0,-3-4-17,-12 8 13,1-1 1,0-1 1,0 1-1,0-2 1,-1 1-1,0-1 0,0 1 1,-1-1-1,0-1 1,0 1-1,-1 0 1,0-1-1,2-12 1,25-126-58,-25 113-3,12-148-24,-17 145 9,-5-13 11,-1 0 0,-17-60 0,21 101 46,-29-159-163,18 86 70,13 82 114,0 0 0,0 0 0,0-1 0,0 1 0,0 0 0,0-1 0,-1 1 0,1 0 0,0 0 0,0-1 0,0 1 0,-1 0 1,1 0-1,0 0 0,0-1 0,-1 1 0,1 0 0,0 0 0,0 0 0,-1 0 0,1 0 0,0-1 0,0 1 0,-1 0 0,1 0 0,0 0 1,-1 0-1,1 0 0,0 0 0,-1 0 0,1 0 0,0 0 0,-1 0 0,1 0 0,0 0 0,0 0 0,-1 0 0,1 1 0,0-1 0,-1 0 1,1 0-1,0 0 0,0 0 0,-1 0 0,1 1 0,0-1 0,0 0 0,-1 0 0,1 1 0,0-1 0,0 0 0,0 0 0,0 1 0,-1-1 1,1 0-1,0 1 0,0-1-2,-17 20-10,11-6-5,-4 32 4,8-32 14,0 0 1,2 26-1,2-23 1,0 0 0,8 32 0,0-17 0,16 33 0,24 40 0,11 1 0,-28-57-695,77 84 0,-34-50-6251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29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318 478 8696,'-15'1'3,"12"-1"0,0 0 0,-1 0 0,1 1 0,0-1 1,0 1-1,0 0 0,0 0 0,0 0 0,0 0 1,0 0-1,-3 3 0,-23 13 23,-32 26 0,42-26 1,-27 33-1,33-32-23,-18 31 0,-1 16-3,11-6 0,11-8 0,9-46 0,1 0 0,0 1 0,0-1 0,1 1 0,1 5 0,-2-8 0,1 0 0,0 0 0,0-1 0,0 1 0,1-1 0,-1 1 0,1-1 0,-1 1 0,1-1 1,0 0-1,0 0 0,0 0 0,0 0 0,0 0 0,0 0 0,5 2 0,2-2 7,0-3-4,0-1 0,0 0-1,-1 0 1,1-1 0,-1 0 0,0-1 0,0 0 0,15-9 0,49-40 15,-61 44-12,-1 0 1,-1 0-1,1-1 0,-2 0 1,1-1-1,10-19 1,-14 23-4,1-3 2,0-1 1,0 1 0,-1-1 0,0 0 0,-1 0-1,0-1 1,3-21 0,1 0 9,-6 21-5,-1 4-1,1-1 0,-1 1 0,2 0 0,5-15 0,-5 30 17,2 0-21,-3-4 2,1 1 0,-1 0 0,0 0 0,0 0 0,-1 0 0,2 6 0,31 84 47,-28-78-40,1-1 0,0 0-1,0-1 1,2 0-1,13 18 1,-14-21-8,6 4 28,10 3-12,32 18 0,-51-34-19,0 0 1,0 0-1,0 0 1,0-1-1,0 1 1,1-1-1,-1 0 1,0-1-1,1 1 1,-1-1-1,0 0 1,1-1-1,-1 1 1,7-3-1,-6 2-1,8-4 13,0-6-6,0-1 0,22-24 0,-35 34-8,0 1 1,0 0 0,0 0-1,-1-1 1,1 1 0,0 0-1,0-1 1,-1 1 0,1-1-1,-1 1 1,1-3 0,4-21 4,-1 1 1,-1-1 0,0-33-1,-7 26 8,-47-137 3,37 136-10,-22-48-1,-5-10-4,7 6-2,7 9 0,17 44 8,6 19 6,0-1-1,-1 1 1,-9-17-1,17 62 119,13 9-98,-5-22 66,77 79 41,-75-85-96,1-1 0,0-1 0,1 0 0,21 11 0,37 26 78,26 39-2,-85-68-66,33 84 30,-45-99-72,0 0 0,0 1 0,0-1 0,-1 1 0,0-1 0,0 1-1,0 0 1,-1-1 0,1 8 0,-1 2 5,1-2-3,-1-8-1,1 0-1,-1 0 0,0 0 1,-1 0-1,1 0 1,-1 0-1,0 0 1,-2 6-1,-33 130 432,36-128-291,3-2-113,-1-1 1,2 0 0,-1 0 0,1 0 0,0 0-1,1-1 1,0 0 0,10 12 0,54 90 176,-62-98-1562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35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25 9504,'-8'0'312,"1"1"-265,-1 0 0,1 0 0,0 0 0,0 1 1,0 0-1,0 0 0,-12 7 0,7 2 280,-2 15-101,-23 52 0,31-51 74,3 11-110,6 68 0,-3-103-178,0 0 1,1 0 0,-1-1-1,1 1 1,0 0 0,0 0-1,2 3 1,5 10 10,1 0 1,1-1-1,1 0 0,0 0 1,14 14-1,-23-28-16,0 1 0,-1 0-1,1-1 1,0 0 0,0 1 0,0-1 0,0 0-1,0 0 1,5 2 0,30 10 40,71 15-1,-75-26-12,154-13 11,-148 4-18,50-15-1,-64 14-23,38-18 0,-46 17-4,0-1 1,-1 0 0,0-1 0,27-25-1,-42 36 1,1-2-1,-1 1 1,0 0-1,0 0 1,0 0-1,0 0 0,-1-1 1,1 1-1,0 0 1,0-1-1,0-1 1,0 0-2,3-4 1,-1 0-1,-1 0 1,1 0-1,-1 0 1,0 0-1,-1 0 1,0-1-1,0 1 1,0-1-1,-1 1 0,0-1 1,-1 1-1,-2-13 1,-4-9-4,-14-33-1,13 49 1,-15-5 4,21 17 1,1 0 0,0 1 0,-1-1 0,1 1 0,-1 0 0,1 0 0,0-1 0,-1 1 0,1 0 0,-1 0 0,1 0 0,-1 0 0,1 0 0,0 1 0,-1-1 0,1 0 0,-3 2 0,2-2 0,0 2 0,0-1 0,0 0 0,1 0 0,-1 1 0,0-1 0,1 0 0,-1 1 0,1 0 0,-1-1 0,1 1 0,-2 3 0,-1 1 0,1 0 0,0 0 0,1 1 0,-1-1 0,-1 9 0,1 3 0,1 0 0,1 0 0,1 1 1,3 29-1,-3-46 1,0-1-1,0 1 1,0 0-1,1 0 1,-1 0-1,1-1 1,-1 1-1,1 0 1,0 0 0,-1-1-1,2 2 1,-2-3-1,7 13 2,0 0 0,10 13 0,-11-18-1,1-1-1,-1-1 0,1 1 1,0-1-1,1 0 1,10 7-1,-2-4 1,-1-1 1,1-1-1,31 9 0,80 14 1,7-15-2,-97-14 0,47-3 0,-51-3-1,0-1 1,0-1 0,54-21-1,-58 14-4,33-29 4,-51 35 1,-1-2 0,0 1 0,0-1 0,8-12 0,-12 14 0,-1 1 0,-1-1 0,0 0 0,0 0 0,0 0 0,4-15 0,-6 12 0,0 0 0,0 0 0,-1-1 0,-1-21 0,-2 16 0,0 0 0,-1 0 0,-1 0 1,-1 1-1,-12-30 0,16 42 1,0 1 0,-1-1 0,1 1 0,-1 0 0,0 0 0,0 0 0,0 0 0,0 0 0,-1 0 0,1 0 0,-5-3 0,-2-1 0,-15-14 3,14 18 10,5 4-12,-1 0 1,0 1 0,1-1-1,-1 1 1,1 1 0,0-1-1,0 1 1,-8 5 0,12-8 0,0 1 0,0 0-1,0 0 1,0-1 0,0 1 0,0 0 0,0 0 0,1 0 0,-1 0 0,0 0 0,1 0 0,-1 0 0,0 1 0,-9 21 13,0 0-1,2 1 1,-9 39 0,10-26 25,-18 162 18,22-158-38,3 186 14,2-180-15,6 53-3,8 140 19,-15-208-34,-2 62 8,-3-16 2,2-56-10,-6 31 0,8-51 2,-1 0 0,1 0 0,-1 0 0,1 0 0,-1 0-1,1 0 1,-1 0 0,0 0 0,0 0 0,0-1 0,0 1 0,0 0 0,-1-1 0,1 1 0,0-1 0,-1 1 0,1-1-1,-4 3 1,3-4-101,0 0-1,0 1 1,0-1-1,0 0 1,0 0-1,0 0 0,0 0 1,0-1-1,0 1 1,0-1-1,0 1 1,0-1-1,0 1 0,1-1 1,-4-2-1,-30-12-7368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30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11928,'17'59'-25,"7"21"490,-6-32-31,2 0 0,41 70 0,-53-109 125,-11-22-364,-21-69-30,17 53-88,2-1 0,-4-58 0,7 58-53,0-2 77,11-117 43,-2 122-56,5 1-47,1 1 1,30-42-1,-41 65-34,-1 0 1,1 0 0,0 0-1,0 0 1,0 0-1,0 0 1,0 0-1,3-1 1,15-9 17,2 1 1,-1 1-1,34-11 0,-53 20-15,1 0-1,-1 0 0,1 1 1,0 0-1,-1-1 0,1 1 1,4 0-1,13 2 18,-1 1 0,1 0 0,37 12 0,-38-4 41,0 6-37,0 1-1,25 32 1,-31-28-3,-9-13-19,4 8-3,-1-1 1,-1 1-1,-1 0 1,0 0-1,-1 0 1,3 32 0,-4 15 6,-8-2-9,-5-20 1,2-21-3,2-17-2,2-13 0,1 5-1,1 2 1,1 0-1,0 0 1,0 0-1,0-1 1,1 1-1,-1 0 1,0 0-1,1 0 1,0-1 0,-1 1-1,1 0 1,0 0-1,0-4 1,0-22-2,6-46 0,-5 67 0,0 1-1,0-1 1,0 1 0,1 0 0,0 0-1,0-1 1,5-7 0,1-4 0,17-35-3,-13 33-14,70-73 0,-63 76 14,33-17 4,-42 28 1,0 1 0,0 1 0,22-7 0,-25 9 0,0 1 0,-1 0 0,1 0 0,0 1 0,0 0 0,0 0 0,0 1 0,0-1 1,0 2-1,0-1 0,9 4 0,-15-5 0,0 0 1,0 0-1,-1 1 0,1-1 1,0 0-1,0 1 1,-1-1-1,1 1 0,0-1 1,-1 1-1,1-1 1,-1 1-1,1 0 0,0-1 1,-1 1-1,1 1 1,7 10 0,0 0 1,-1 1 0,-1 0 0,7 19 0,-8-9 6,10 125 9,-14-123-5,7 39 0,-3-41-9,11 52 1,-12-60-1909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31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285 497 11928,'-5'-4'39,"-1"0"1,0 0 0,-1 0-1,1 1 1,-1 0 0,1 0 0,-1 0-1,-7-1 1,4 6 187,-14 10-79,-28 19 1,41-22-119,-1-1 1,1 1-1,0 1 1,1 0-1,1 1 1,-1 0-1,1 0 0,-8 15 1,12-18-22,3-6-7,1 0 1,0 0 0,-1 1-1,1-1 1,0 0 0,0 1-1,-1 4 1,-4 17 8,1 1 0,-2 41 0,7-65-10,0 1 1,0-1-1,0 1 0,0-1 0,0 1 0,0-1 0,1 1 0,-1-1 0,0 1 1,1-1-1,-1 0 0,2 2 0,-2-3-1,3 8 5,1 0-1,0 0 1,9 12 0,-9-16-5,0 0 1,0 0-1,0 0 1,0-1 0,0 1-1,1-1 1,0 0-1,7 3 1,-6-3 0,1 0-1,0-1 1,-1 0 0,1 0 0,0-1 0,8 2-1,-7-3 0,0 0 1,-1 0-1,1 0 0,0-1 0,9-2 1,-10 1-1,0 0 0,0 0 0,0-1 0,-1 0 0,12-6 0,-9 3 0,-1 0 0,0-1 0,13-13 0,15-26 0,-8 1 0,-6 5 0,-2 10 1,-2 12 4,-17 17-5,0 1 1,0-1-1,0 1 0,0 0 0,0-1 0,0 1 0,0 0 1,0 0-1,0 0 0,0 0 0,0 0 0,1 0 0,-1 0 1,0 0-1,1 0 0,23 11 5,7 12-2,4 7 2,4 3-3,-33-27-2,1-1 0,0 0 0,17 8 0,-17-10 0,-1-1 0,1 1 0,0-2 0,1 1 0,8 0 0,-8-1 0,0-1 0,-1 0 0,1-1 0,16-3 0,-17 2 0,0 0 0,-1-1 0,1 0 0,-1 0 0,9-5 0,-7 2-1,-1 0 1,-1-1 0,1 0 0,-1 0 0,-1 0 0,1-1 0,-1 0-1,7-12 1,-5 2-5,-5 11 4,1-3 0,-1-1 0,0 0 1,0 0-1,-1 0 0,0 0 0,-1 0 0,-1-1 1,0-17-1,-5-34 0,-4-22 1,-3-6 0,-2 0 0,9 56 7,1-1 0,1 0 0,3-51 0,0 87-6,1-1-1,-1 1 1,0 0 0,0 0 0,0 0 0,1 0 0,-1 0 0,0 0 0,0 0 0,1 0 0,-1 0 0,0 0 0,0 0 0,0 0 0,1 0 0,-1 0-1,0 0 1,0 0 0,1 0 0,-1 0 0,0 0 0,0 0 0,0 0 0,1 1 0,-1-1 0,0 0 0,0 0 0,0 0 0,1 0 0,-1 0 0,0 1-1,0-1 1,0 0 0,0 0 0,0 0 0,1 0 0,-1 1 0,0-1 0,0 0 0,0 0 0,0 1 0,0-1 0,0 0 0,0 0 0,0 0 0,0 1-1,0-1 1,0 0 0,0 1 0,5 4 5,-4-4-2,1 1 0,-1 0 0,1 0 0,-1 0 0,0 0 0,0 1 0,0-1 0,0 0 1,0 0-1,0 1 0,0 4 0,32 128 59,11 116 57,-42-238-111,40 293 59,-34-212-1685,-1-2-6483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31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1 585 10400,'77'-19'224,"54"-24"17,92-42-49,-183 67-184,135-84 8,-149 80-9,24-35-1,-44 49-5,0-1-1,-1 0 1,0-1-1,8-18 1,-9 17 0,-1-1 1,0 0-1,1-13 0,-1-28 2,-6-4 6,3 57-8,0 0 0,0-1-1,-1 1 1,1 0 0,0-1-1,0 1 1,-1 0 0,1 0-1,0-1 1,-1 1 0,1 0-1,0 0 1,-1-1 0,1 1-1,0 0 1,-1 0 0,1 0-1,-1 0 1,1-1 0,0 1-1,-1 0 1,1 0 0,-1 0 0,1 0-1,0 0 1,-1 0 0,1 0-1,-1 0 1,1 0 0,0 0-1,-1 1 1,1-1 0,-1 0-1,1 0 1,0 0 0,-1 1-1,0-1 2,-4 1 1,0 0 0,1 1-1,-1 0 1,1 0 0,0 0 0,0 0 0,0 1 0,0 0-1,0 0 1,0 0 0,-6 7 0,1 0 0,0 1 1,-9 15-1,11-16-2,5-7 1,1-1 0,-1 1 0,1-1 0,-1 1-1,1 0 1,0-1 0,-1 4 0,-11 42 13,-10 64 1,20-76 24,15 134 21,-6-141 6,-1-15-35,-1 1-12,1-1 0,0 1 0,1-1 0,1-1 1,0 1-1,1-1 0,10 13 0,6 3 127,0-1-1,31 26 1,-54-54-134,-1 0 0,1 0-1,-1 1 1,1-1 0,-1 0 0,1 0 0,-1 0-1,1 1 1,-1-1 0,1 0 0,-1 0 0,1 0-1,0 0 1,-1 0 0,1 0 0,-1 0 0,1 0 0,-1-1-1,1 1 1,-1 0 0,1 0 0,0 0 0,-1-1-1,1 1 1,-1 0 0,1-1 0,15-12 105,-13 10 9,0 1-73,0-1 0,0-1 0,-1 1 0,1 0 0,-1-1 0,1 1 0,-1-1 0,0 0 0,-1 0 0,1 0 1,-1 0-1,1 0 0,-1 0 0,0 0 0,0-6 0,-1 9 2,13-7-1629,0-1-6527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31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86 393 8520,'16'-12'3,"-11"8"4,1 0-1,-1-1 0,0 1 0,-1-1 0,5-6 0,-6 8-1,9-10 9,-1-1 0,0-1 0,-1 0 0,-1 0 0,11-24 0,-7 11-27,71-160 1034,-83 185-992,1-9 491,-2 11-499,-1 1 1,0 0 0,1-1 0,-1 1 0,0 0-1,1 0 1,-1 0 0,0-1 0,0 1-1,1 0 1,-1 0 0,0 0 0,1 0 0,-1 0-1,0 0 1,0 0 0,1 1 0,-1-1 0,0 0-1,1 0 1,-1 1 0,0-1 0,1 0 0,-2 1-1,-42 14 398,-62 34-12,83-36-166,-7 9-77,-37 37 0,65-58-149,1 0 1,0 1-1,0-1 0,0 0 0,0 1 1,0-1-1,0 0 0,0 1 0,0-1 1,0 4-1,-2 3 10,1 0 1,0 1-1,0-1 1,1 1-1,0 0 1,1-1-1,0 1 1,2 15-1,-2-23-16,0 1 0,0-1 0,1 1 0,-1-1-1,1 0 1,-1 1 0,1-1 0,-1 0 0,1 0-1,0 1 1,0-1 0,1 2 0,14 16 44,1 0 0,39 33 0,-30-35 28,121 69 44,-120-68-10,6 11-29,48 57 0,-80-84-73,1 0 1,-1 0-1,1 0 0,-1 0 1,0 0-1,0 0 0,0 0 1,0 0-1,0 1 0,1 3 1,1 4 15,-1 0 0,0 0 1,0 0-1,0 20 0,-3-18-20,0 0 0,-1-1 0,-1 1-1,-5 14 1,8-26-9,0 3 6,-1-1 0,0 0-1,0 0 1,1 0-1,-1 0 1,-1 0 0,1 0-1,0 0 1,0 0 0,-1 0-1,1 0 1,-3 1 0,4-3-6,-15 17 24,-1-1 0,-20 16 1,8-12-8,-33 17 1,61-37-18,-19 12-1582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01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11656,'-2'8'161,"-1"6"-90,1 0 0,0 0-1,1-1 1,0 1 0,1 0 0,1 0 0,2 16 0,31 237 974,-30-237-1006,5 63 38,-5-27-150,0 16-635,19 105 0,-12-135-7452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0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11568,'-9'198'160,"8"-176"-164,0 2-11,1 0 0,0-1 0,2 1 0,7 32 0,27 76-1433,-14-63-5385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0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1 393 9144,'4'3'0,"-1"-1"0,0 1 0,1 1 0,-1-1 0,0 0 0,-1 1 0,1 0 0,-1-1-1,1 1 1,-1 0 0,2 6 0,0-1-5,3 6-2,0-1-1,-1 1 1,-1 1-1,0-1 1,3 20-1,-5-20 12,35 151 120,-30-141-17,8 8-27,25 38 0,-26-54 81,9 1-44,46 28-1,-48-37 58,-10-7-108,4 3-14,0-2-1,0 0 1,1-1-1,-1-1 1,29-2 0,-13-2 74,-1-1 1,34-10 0,-18-3 5,-37 14-100,0 0 1,0 1 0,0 0 0,0 0-1,0 1 1,1 1 0,-1-1 0,15 3-1,19 8-2,-25-2 31,-2 0-43,-1 1 1,-1 1-1,0 0 1,-1 1-1,25 25 1,-29-27-11,32 32 11,71 53 0,-107-90-18,0-1-1,0 0 0,0 0 0,0 0 0,1-1 0,7 2 1,-10-3-1,0 0 0,0-1 0,0 0 0,0 0 0,0 0 0,0 0 0,0-1 0,0 1 0,0-1 0,7-2 0,-4 0 0,0-1 0,0 1 0,-1-1 0,1 0 0,-1-1 0,7-5 0,9-12-1,-2-1 1,0 0 0,17-28-1,-19 23-4,57-135 2,-63 126-2,41-185 1,-45 173-9,-4 26 8,3-33-4,-2-1 1,-3-80-1,-2 109 5,0-4 0,-2 0 1,-1 0 0,-8-39 0,-1 26-4,12 44 7,-1-1 0,1 0 0,-1 0 0,1 1 0,-1-1 0,0 0 0,0 1 0,0-1 0,0 1 0,0-1 0,0 1 0,0-1 0,0 1 0,-2-1 0,2 2 0,0 0 0,1 0 0,-1 0 1,0 0-1,1 0 0,-1 1 0,1-1 0,-1 0 0,0 1 1,1-1-1,-1 0 0,1 1 0,-1-1 0,1 1 0,-1-1 1,1 0-1,-1 1 0,1 0 0,0-1 0,-1 1 0,1-1 1,-1 1-1,1-1 0,0 1 0,0 0 0,-1-1 0,1 1 1,0 0-1,0-1 0,0 1 0,0 0 0,0 0 0,-5 10 3,3-6 1,0 0 1,1 0-1,-1 0 0,1 1 1,0-1-1,1 0 0,-1 1 0,1 7 1,-3 130 48,6-110 15,45 164 35,-34-154-23,84 201 81,-39-61-85,-54-152-48,-5-24-134,1-1 26,-1-1 0,1 0 0,-1 1 0,-1-1-1,1 1 1,-1-1 0,0 0 0,0 1-1,0-1 1,-1 0 0,0 0 0,0 0-1,0 0 1,0 0 0,-6 7 0,-16 18-7060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02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11832,'29'-12'0,"-22"9"2,0 0-1,-1 1 0,1-1 0,0 2 1,1-1-1,8 0 0,155-14 11,-126 16-24,226 16-12,-212-11-48,233 31-61,-241-30-126,141 16-1348,-117-17-4899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03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88 13088,'-3'-7'-4,"-1"0"0,1 0 0,-2 1 0,1-1 0,-1 1 0,1 0 0,-2 0 0,1 1 0,-1 0 0,-6-6 0,9 9 3,0 0 1,-1 0-1,1 1 1,0-1-1,-1 1 1,1 0-1,-1 0 1,-6-1 0,3 2 0,0 0 0,0 1 0,0 0 1,-1 0-1,1 0 0,0 1 0,1 0 1,-1 1-1,0 0 0,-8 4 1,13-6 0,-16 11 20,2 5-13,2 0 1,0 0-1,-22 36 0,34-50-6,1 0 0,-1 0 0,1 1 0,0-1 0,0 0 0,-2 7 0,-6 44 7,-3 64 0,12-114-7,-1-1 0,1 1 0,1 0 0,-1-1-1,0 1 1,1-1 0,2 7 0,2 10 7,16 38 1,-12-42-7,0 0 0,15 20 0,-24-36-3,2 3 4,0 0 0,0-1-1,0 1 1,1 0 0,-1-1 0,5 4 0,2 2 6,2 1-3,1 1 0,-1-2-1,1 1 1,1-2 0,0 1 0,0-2 0,22 9 0,9-1 25,-41-13-31,1 0 0,0 0-1,-1 0 1,1-1 0,0 1 0,0-1 0,5 0 0,-6-1-1,0 0-1,0-1 1,0 1 0,0-1 0,0 1 0,-1-1 0,1 0 0,-1 0 0,1 0 0,-1-1 0,0 1 0,0-1-1,0 1 1,0-1 0,0 1 0,0-1 0,2-5 0,-2 4-1,5-12-11,-2-2 3,-1 0 1,5-34-1,-4-74-173,-3 127 130,3 8 44,6 37-21,-4-26 15,0-1 0,1 0 0,1 0 0,0 0 1,23 31-1,-24-40 9,-5-7 2,-1 0 0,1 0-1,0 0 1,0-1 0,0 1 0,0-1-1,0 1 1,1-1 0,4 3 0,52 21-32,-47-25 22,-3-4 9,1 0 1,-1 0 0,0-1 0,-1 0 0,13-8 0,-7 0-10,8-14 3,23-32 0,-35 36-9,46-145-82,-43 124 53,9-20 4,-21 54 30,-1 5 9,0-1 0,1 1 0,-1-1 0,1 1 1,0 0-1,0 0 0,1 0 0,-1 0 0,1 0 0,0 0 0,3-3 1,-5 6 3,-1 1 0,1-1 0,-1 1 0,1 0 0,-1-1 0,1 1 0,-1 0 0,1-1 0,0 1 0,-1 0 0,1 0 0,0 0 0,-1 0 0,1 0 0,0 0 0,-1 0 0,1 0 0,0 0 0,-1 0 0,1 0 0,0 0 0,-1 0 0,1 0 0,-1 0 0,1 1 0,0-1 0,-1 0 0,1 0 0,-1 1 0,1-1 0,0 1 0,12 9-2,-13-10 3,5 5-3,0 0 1,-1 0-1,0 1 1,0 0-1,0 0 1,0 0-1,-1 0 1,4 11-1,-3-8-2,4 7-14,-1 1 0,8 26-1,4 13-66,-12-40 32,0 1 0,1-1 1,0-1-1,2 0 0,17 22 0,-27-36 43,1 0-1,0 0 1,0-1 0,0 1-1,0-1 1,0 1-1,0-1 1,0 1-1,0-1 1,0 1 0,0-1-1,0 0 1,0 0-1,1 1 1,-1-1-1,0 0 1,0 0 0,1 0-1,4 0-17,165 10-403,-121-9 361,-40 0 51,-1 0 1,1 1-1,0 0 1,-1 0-1,1 1 0,-1 0 1,14 7-1,-12-5 13,-4-2 3,-1-1 0,1 1 0,0 0 0,-1 1 0,12 8 1,-5-2-1,-3-3 3,0 1 1,15 16-1,-18-17 1,-1 1 0,0 0 0,8 13 0,-9-11 0,-1-1 0,0 0 1,2 11-1,7 41 13,-10-45-222,0 0-1,0-1 1,2 1 0,0-1 0,10 21-1,-4-17-6316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818 93 9416,'-66'-4'32,"-220"4"236,181 1 12,78 0-259,13-1 11,1 0 0,-24-3 0,-52-9 68,85 11-96,1 0 0,0 0 0,0 0 0,0 0 0,0-1 1,0 1-1,0-1 0,0 0 0,1 1 0,-1-1 0,1 0 0,-1-1 0,1 1 0,0 0 0,-4-5 0,3 3-1,1 2-1,0-1 0,1 1 0,-1 0 0,1-1 0,-1 1 0,1-1 0,0 0 0,0 1 0,0-1 0,-1-5 0,1 3 0,0 2 5,-2 28 7,-4 23-11,-7 22 2,-7 18-2,-2 14 2,0 12-2,8 6 2,9-3-3,7-83-2,5 36 0,-4-52 0,2 0 0,9 31 0,-7-35 0,1 0 0,0-1 0,1 0 0,0 0 1,1-1-1,21 23 0,-11-20 7,-11-10-4,6 4 1,1-1 0,1 0 0,-1-1 0,1-1 0,0 0 1,28 5-1,-14-5-604,48 3 1,-29-7-5514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35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1 699 9952,'46'0'0,"26"6"43,-24 0 2,150 14 99,-147-16 137,244 8 111,-233-12-144,237-16 100,-245 8-120,15-9-797,107-44 1,-58 11-6512</inkml:trace>
  <inkml:trace contextRef="#ctx0" brushRef="#br0" timeOffset="1">1538 7 8792,'0'0'0,"-13"-7"44,12 7-42,1 0 0,-1 0 1,1 0-1,-1 0 0,1 1 0,-1-1 0,1 0 1,-1 0-1,1 0 0,-1 0 0,1 0 1,0 1-1,-1-1 0,1 0 0,-1 0 0,1 1 1,0-1-1,-1 0 0,1 1 0,0-1 1,-1 0-1,1 1 0,0-1 0,-1 1 0,1-1 1,0 0-1,0 1 0,0-1 0,-1 1 0,1-1 1,0 1-1,0-1 0,0 1 0,0-1 1,0 1-1,0-1 0,0 1 0,0-1 0,0 1 1,0-1-1,0 1 0,-1 13 49,-1 12 39,4 48 0,9 76 51,-6-119-73,33 110 45,-6-28-45,-11-25-52,-15-52 18,3 126 7,-12-136-33,-1-11-194,-1 0 1,0-1-1,-1 0 1,0 0-1,-10 15 1,-13 16-5455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04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12 8792,'0'-1'0,"0"1"0,0-1 0,-1 0 0,1 1 0,0-1 0,0 1 0,-1-1 0,1 0 0,-1 1 0,1-1 0,0 1 0,-1-1 0,1 1 0,-1 0 1,1-1-1,-1 1 0,0-1 0,1 1 0,-1 0 0,1 0 0,-1-1 0,0 1 0,1 0 0,-1 0 0,1 0 0,-1-1 0,0 1 0,1 0 0,-1 0 0,0 0 0,1 0 0,-1 0 1,0 0-1,1 0 0,-1 1 0,0-1 0,1 0 0,-1 0 0,0 0 0,1 1 0,-1-1 0,1 0 0,-1 1 0,1-1 0,-1 0 0,1 1 0,-1-1 0,0 1 0,-6 2 8,-1 1-1,1-1 1,1 1-1,-13 9 1,4-2 32,-35 29 24,43-29 16,2 5-40,0 1 0,-3 32 0,8-28 80,33 101 52,-21-97-32,120 173 321,-96-148-404,-24-30 98,-6 0-79,0-1 1,5 40-1,-10-58-62,-1 1 0,0-1 0,0 0 0,0 0-1,0 0 1,0 0 0,0 0 0,-1 0 0,1 0-1,0 0 1,0 0 0,-1 0 0,0 2 0,-2 3 16,0 1 0,-1-1-1,0 0 1,0-1 0,-1 1 0,1-1 0,-1 0 0,-11 8 0,16-12-18,-1 0 1,0-1-1,0 1 1,0-1-1,0 1 1,0-1-1,0 1 1,0-1-1,0 0 0,0 1 1,-1-1-1,1 0 1,0 0-1,-1 0 1,-26 2 72,0-2 0,-41-5 1,40-3 75,-11-8-756,-68-42 1,32 11-6346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04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 9776,'1'0'0,"12"0"0,1-1 0,-1 2 0,16 2 0,-11 0 0,41 9 0,-13-1-19,-8-1-42,71 10 1,-45-17 18,-39-5-103,-13-1-11,-1 1 0,1-2 0,-1 0-1,0 0 1,0-1 0,-1 0 0,19-13 0,18-16-5244</inkml:trace>
  <inkml:trace contextRef="#ctx0" brushRef="#br0" timeOffset="1">637 1 7624,'149'94'401,"-32"-32"-28,-93-52-58,157 36 1362,-179-45-1655,0 0 0,-1 0 0,1 0 0,0 0 0,0 0-1,-1 1 1,1-1 0,-1 1 0,1-1 0,-1 1 0,0 0 0,1-1-1,-1 1 1,0 0 0,0 0 0,0 0 0,0 0 0,-1 0 0,1 0-1,0 3 1,10 46 52,-9-40-63,19 73 70,13 76-32,-21-21-32,-11-126-13,-2 1 0,0 0 1,-2 17-1,0-6-1,-3 38 1,1-41 4,-32 69 8,34-88-15,1 0 0,-1 0 0,1 0 0,-1 0 0,0 0 0,0 0 0,-1-1 0,1 1 0,0-1 0,-1 1 0,-3 2 0,-4 3 0,1-1 1,5-3 1,-1 0 0,0 0 0,-1 0-1,1-1 1,-6 3 0,-20 12 44,-49 19 1,79-36-43,-1-1 0,1 1 0,-1-1 1,1 0-1,-1 0 0,0 1 1,1-1-1,-1 0 0,1 0 0,-1-1 1,1 1-1,-1 0 0,0 0 0,1-1 1,-1 1-1,1-1 0,0 1 1,-1-1-1,1 0 0,-1 0 0,1 0 1,0 1-1,-2-3 0,0 0 3,0 0-1,0 0 0,1 0 1,0-1-1,-5-6 1,5 6-9,0-7 16,5-111-1346,4 38-5435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04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52 11928,'-2'0'96,"-24"4"77,0-2 0,0-1 1,0-2-1,0 0 0,1-1 1,-1-2-1,-30-8 0,-85-25 238,141 37-412,0-1 1,-1 1-1,1 0 0,0 0 1,-1 0-1,1 0 1,-1 0-1,1 0 0,0 0 1,-1 0-1,1 0 0,-1 0 1,1 0-1,0 0 1,-1 0-1,1 0 0,-1 0 1,1 0-1,0 0 1,-1 0-1,1 0 0,-1 1 1,1-1-1,0 0 0,-1 0 1,1 1-1,0-1 1,-1 0-1,1 0 0,0 1 1,0-1-1,-1 0 0,1 1 1,0-1-1,0 0 1,-1 1-1,1-1 0,0 0 1,0 1-1,0-1 1,0 1-1,0-1 0,0 0 1,0 1-1,-1-1 0,1 1 1,0-1-1,0 1 1,1-1-1,-1 0 0,0 1 1,0 0-1,7 21-14,-6-20 6,29 109-387,-29-105 383,12 47-245,11 88-1,-23-120 234,1 73-132,-4-53 95,5 180-256,9-160 284,-3-39-32,6 2 22,33 41 0,-31-51 4,15 5 12,46 20 0,-52-31-11,6-5-445,0-2 1,60-4-1,-6-6-6562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0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9864,'2'-1'96,"7"-2"-3,-2 0-17,0 1-1,0 1 1,0-1 0,1 1-1,10-1 1,7 0-15,67-10 259,-24 6 30,1 2 1,79 7 0,-138-2-220,0 1 1,-1 0 0,1 0-1,13 6 1,-14-5-76,0 3 178,2 7-132,-1-1 0,9 17 0,-14-14 33,-3-8-99,1 5-11,-1 1 1,-1-1-1,1 1 0,-2 0 1,0-1-1,-1 1 0,-1 13 1,-31 201 104,28-202-126,3-14-1,1 1-1,0 0 1,1 20 0,0 30 9,6 14-9,8 56-6,-14-114-9,0-17-14,0 0-15,0 0-1,-1 1 1,1-1-1,0 0 1,0 1 0,-1-1-1,1 0 1,0 0-1,-1 1 1,0-1-1,1 0 1,-1 0-1,0 0 1,1 0-1,-1 1 1,0-1-1,0 0 1,0-1 0,0 1-1,0 0 1,0 0-1,0 0 1,0 0-1,0-1 1,0 1-1,-1-1 1,1 1-1,0-1 1,0 1-1,-1-1 1,1 0 0,0 1-1,-1-1 1,1 0-1,0 0 1,-1 0-1,1 0 1,-3 0-1,-24-2-8124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05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1 297 12640,'15'-11'15,"-13"8"-5,1 1 0,-1 0 0,1 0 0,0 0 0,0 1 0,0-1 0,0 1 0,5-2 0,88-31 166,-69 28 152,165-15 131,-146 18-158,184-18 95,-188 15-248,135-38 56,-150 32-97,-17 6-316,0 0 1,0-1 0,0 0-1,-1-1 1,0 0 0,0-1-1,12-15 1,12-22-8765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0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9328,'9'1'68,"0"-1"0,0 2 1,-1-1-1,1 1 1,0 0-1,11 6 0,54 27 843,0 0-363,-66-32-500,0 1 0,1-1 0,-1-1 0,1 1 0,0-2 0,-1 1 0,1-1 0,0 0 0,0-1 0,0 0 0,0-1 0,0 1 0,-1-2 0,1 1 0,0-1 0,15-6 0,-23 7-47,76-39 366,-70 35-256,-6 5-107,-1 0 0,1-1 1,-1 1-1,0 0 0,1-1 1,-1 1-1,1 0 0,-1 0 1,1-1-1,-1 1 0,1 0 1,-1 0-1,0 0 0,1 0 1,-1 0-1,1 0 0,0-1 0,-1 1 1,1 0-1,-1 0 0,1 1 1,-1-1-1,1 0 0,-1 0 1,1 0-1,-1 0 0,1 0 1,-1 1-1,0-1 0,1 0 1,-1 0-1,1 1 0,-1-1 1,1 0-1,-1 0 0,0 1 1,1-1-1,-1 1 0,0-1 1,1 0-1,-1 1 0,0-1 1,0 1-1,1-1 0,-1 1 1,0-1-1,0 1 0,5 30 29,-4-25-25,0 8-3,0 47 14,-3 9-6,1 19-9,6 105 1,-4-155-11,-9 288-76,6-299 75,-8 48-72,0-26-71,-33 93 0,37-126 133,3-11 0,1 0-1,-1 0 0,0-1 0,-1 1 1,-6 8-1,-33 40-93,41-52 104,-1-1-1,1 1 0,0 0 1,-1-1-1,1 0 0,-1 0 1,1 0-1,-1 0 1,0 0-1,0 0 0,1 0 1,-1-1-1,0 0 0,0 1 1,0-1-1,1 0 0,-1 0 1,-6-2-1,5 2 0,-7-4-25,-2-5 19,2 0 1,-1-1 0,1 0-1,-12-15 1,-35-47-21,47 58 35,0-4-21,5 1-265,0-1 1,1 0 0,1 0 0,-2-22-1,-1-27-6701</inkml:trace>
  <inkml:trace contextRef="#ctx0" brushRef="#br0" timeOffset="1">1151 206 9832,'4'5'27,"-1"1"1,0-1 0,0 0-1,-1 1 1,1-1 0,-1 1-1,0 0 1,-1-1 0,0 1-1,0 0 1,0 0 0,0 0-1,-1 0 1,0 0 0,-2 11-1,2-16-16,0 0 0,0 0 0,0 0 0,0-1 0,0 1-1,0 0 1,0 0 0,0-1 0,-1 1 0,1 0 0,0 0-1,-1-1 1,1 1 0,0 0 0,-2 1 0,-3 4 19,-1 0 1,0 0 0,-1 0-1,1-1 1,-1 1 0,0-2-1,0 1 1,-1-1 0,1 0-1,-1-1 1,0 1 0,-10 1-1,-29 10 61,23-11 239,0 0 0,-40 0 1,75-8 118,1 4-363,1 0-1,-1 2 1,1-1-1,-1 2 1,0-1 0,0 2-1,0 0 1,0 0-1,12 7 1,42 22-1571,-39-18-6455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0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1502 1 10936,'0'0'0,"-20"41"0,-35 75 16,-49 30 8,-51 13-24,-45 15 0,-48 28 0,-1-24-168,12-36 168,3-3-7632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06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1409 218 10584,'0'0'60,"-5"2"-8,0 0-37,0 0 0,0 0 0,0-1-1,-1 1 1,1-1 0,0-1 0,-1 1 0,1-1 0,-1 0 0,1 0 0,-1 0 0,1-1 0,-6-1 0,-5-1 3,0 0 1,1-2-1,-1 1 1,-15-9-1,30 13-16,1 0 0,-1 0 1,0-1-1,1 1 0,-1 0 0,1-1 0,-1 1 0,0-1 1,1 1-1,-1-1 0,1 1 0,-1-1 0,1 1 1,0-1-1,-1 1 0,1-1 0,0 1 0,-1-1 0,1 0 1,0 1-1,0-1 0,-1 0 0,1 1 0,0-1 0,0 0 1,0 1-1,0-1 0,0 0 0,0 1 0,0-1 1,0 0-1,0 1 0,0-1 0,0 0 0,1 1 0,-1-1 1,0 0-1,1 0 0,16-22 33,-12 18-31,35-40 35,-19 20-33,-5 5 150,35-35 0,-49 54-133,-1 0 0,1 1 0,0-1-1,-1 1 1,1-1 0,0 1-1,0 0 1,-1 0 0,1 0 0,0 0-1,0 0 1,0 0 0,-1 0 0,1 0-1,0 1 1,0-1 0,-1 1-1,4 0 1,-3 0 15,-1-1-20,0 1 1,1-1 0,-1 1 0,0-1 0,0 1 0,1 0-1,-1-1 1,0 1 0,0 0 0,0 0 0,0 0-1,0 0 1,0 0 0,0 0 0,0 0 0,0 0 0,-1 0-1,1 1 1,0-1 0,0 1 0,1 3 26,12 25 37,-12-15 112,-4-4-157,-1-1 0,1 1-1,-2-1 1,1 0 0,-2 0 0,-5 10 0,10-18-25,-1-1 1,0 0-1,0 0 0,0 1 0,0-1 0,0 0 0,0 0 0,0 0 0,0 0 0,-3 2 1,-4 3 32,-3 2-19,0 0 1,0 0-1,-1-1 1,0-1-1,0 0 1,0-1-1,-20 6 1,0 0 41,-1-3 0,0 0 1,-1-2-1,-45 1 0,83-11-18,3-1-41,0-1 0,0 1 0,1 0 0,12-6 0,28-14 34,11-10-10,7-10-25,-31 14-4,-27 23-1,0 1-1,0 0 1,1 0 0,0 1 0,16-9 0,-25 15-2,1 0-1,-1 0 0,0-1 0,1 1 1,-1 0-1,0 0 0,1 0 1,-1-1-1,0 1 0,1 0 0,-1 0 1,1 0-1,-1 0 0,0 0 1,1 0-1,-1 0 0,1 0 0,-1 0 1,0 0-1,1 0 0,-1 0 0,0 0 1,1 0-1,-1 0 0,1 0 1,-1 0-1,0 1 0,1-1 0,-1 0 1,0 0-1,1 0 0,-1 1 1,0-1-1,1 0 0,-1 0 0,0 1 1,0-1-1,1 0 0,-1 1 1,2 20 10,-7 20-7,5-39-3,-1 1 0,1-1-1,-1 0 1,1 0 0,-1 0 0,0 0 0,0 0-1,0 0 1,-2 2 0,-23 39 4,-3-2 1,-36 41-1,56-72-2,0-1-1,-15 13 1,-115 99 9,-34 22-8,90-76 4,-156 115 4,-63 43-1673,-5 0-6659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07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96 233 11480,'33'-14'32,"35"-11"168,121-35 100,-138 47 41,252-47 114,-241 51-255,327-42 234,-386 51-415,-5 1-11,-11 1-1,-53 9-3,-46 4-4,-44 5 0,-192 17-4,284-30-15,26-2 8,-223 33-51,139-8-10,121-30 69,1 0 0,-1 0 0,1 1 0,-1-1 0,0 0 0,1 0 0,-1 0 0,1 1 1,-1-1-1,1 0 0,-1 1 0,1-1 0,0 0 0,-1 1 0,1-1 0,-1 1 0,1-1 0,0 0 1,-1 1-1,1-1 0,0 1 0,-1-1 0,1 1 0,0 0 0,0-1 0,0 1 0,-1-1 0,1 1 1,0-1-1,0 1 0,0-1 0,0 1 0,0 0 0,0-1 0,0 1 0,0-1 0,0 1 0,0 0 1,1-1-1,-1 1 0,0-1 0,0 1 0,0-1 0,1 1 0,-1-1 0,0 1 0,1-1 0,-1 1 1,1 0-1,-1 0-6,21 21-21,-20-21 22,1 0 1,-1 0 0,0 0 0,1 0-1,-1-1 1,1 1 0,-1 0-1,1-1 1,-1 1 0,4 0 0,178 42-109,-134-36 16,234 16-35,-225-20 63,-4 0 32,210 4-65,-109-9 33,-152 2 64,-1 0 0,1 0 1,-1-1-1,1 1 1,0 0-1,-1-1 0,0 0 1,1 1-1,3-3 1,-9-1-4,-13 1-30,-121-4-5,99 8 20,-168 17-12,164-13 13,-179 18-6,179-19 6,-9 1 14,-157 14-73,202-18 58,-2 0-4,36-3 2,-3 1 24,74-6 2,19-4 2,-6-4 1,22-7 11,-133 22-9,0 0-1,0 0 1,0 0 0,1 0 0,-1-1-1,0 1 1,0 0 0,0-1-1,0 1 1,0-1 0,0 1 0,0-1-1,0 0 1,0 1 0,0-1-1,0 0 1,0 1 0,0-1 0,0 0-1,0 0 1,0-2 0,0 2-2,-1 1 0,0-1 0,0 0 0,0 0 1,0 0-1,0 1 0,0-1 0,0 0 0,0 0 1,-1 0-1,1 0 0,0 1 0,0-1 0,-1 0 0,0-1 1,1 2 0,0-1 1,0 1-1,-1-1 1,1 1-1,0 0 1,0-1 0,-1 1-1,1 0 1,0 0-1,-1-1 1,1 1-1,-1 0 1,1 0-1,0-1 1,-1 1 0,1 0-1,-1 0 1,1 0-1,0 0 1,-1-1-1,1 1 1,-1 0-1,0 0 1,-34-10 43,-49-8 0,82 18-43,-34-5 77,-159 0 25,38 10-1470,113-5-6015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08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562 127 11656,'2'-8'11,"0"1"0,0 0 0,-1-1 0,0 1 0,-1-1 0,0 0 0,0 1 1,-2-9-1,2 15-6,0 0 0,-1 0 1,1-1-1,-1 1 1,1 0-1,-1 0 0,1 0 1,-1 0-1,0 0 0,0 0 1,1 0-1,-1 0 1,0 1-1,0-1 0,0 0 1,0 0-1,0 1 0,0-1 1,0 0-1,-2 0 1,-1-1 7,-2-3 8,4 4-5,0-1 0,0 1 0,0 0 0,0 0 0,-1-1 0,1 2 0,0-1 0,-1 0 0,1 0 0,-1 1 0,1-1 0,0 1 1,-4 0-1,-104-7 257,91 7-180,-1 1 1,1 1-1,0 1 1,-37 10-1,42-9-39,5-2 37,1 0 0,0 0 0,0 1 0,1 0 0,-1 1 0,0-1 0,-10 9 0,12-8-51,0-1 95,0 3 18,5-5-51,8 2-12,-6-3-88,-1 1 0,1-1 0,0 1 0,-1-1 0,1 1 0,0-1 0,-1 0 1,1 1-1,0-1 0,0 0 0,0 1 0,-1-1 0,1 0 0,0 0 0,0 0 0,0 0 0,0 0 0,-1 0 0,1 0 0,0 0 0,0 0 0,1-1 0,135-2 57,-97 1-39,-15 1-11,185-17 30,-189 17-29,-4 0-2,-1 0-1,1-1 1,-1-1 0,23-7 0,-35 8-2,0 1-1,0-1 1,0 0 0,0 0 0,6-4 0,-11 5-5,1 1 1,-1-1 0,1 1 0,-1-1-1,1 1 1,-1 0 0,1-1-1,-1 1 1,1 0 0,-1-1 0,0 1-1,1 0 1,-1-1 0,1 1 0,-1 0-1,0 0 1,1 0 0,-1 0 0,0 0-1,1 0 1,-1 0 0,-1 0 0,-6-1 2,-31 2 28,-96 11 4,50 0 4,59-6-34,2-2-2,-47 13 6,27-4-4,12-2-4,32-10-3,-1-1 1,0 0 0,1 1 0,-1-1 0,1 0 0,-1 1 0,1-1 0,-1 1 0,1-1-1,0 1 1,-1-1 0,1 1 0,0-1 0,-1 1 0,1-1 0,0 1 0,-1 0 0,1-1 0,0 1-1,0-1 1,-1 2 0,2-1 0,-1 0 0,0-1 0,1 1 0,-1 0-1,1-1 1,-1 1 0,0 0 0,1-1 0,-1 1 0,1-1-1,0 1 1,-1-1 0,1 1 0,-1-1 0,1 1 0,0-1 0,-1 0-1,1 1 1,0-1 0,-1 0 0,1 1 0,0-1 0,0 0-1,-1 0 1,1 0 0,1 0 0,120 25-4,-89-20-8,141 6-1,-144-13-7,73-18-6,-92 15 21,4-16 4,-15 19 1,1 1 0,-1-1 0,1 0 0,-1 1 0,0-1 0,0 1 0,0-1 0,0 0 0,0 1 0,0-1 0,0 1 0,0-1 0,-1 1 1,1-1-1,-1 1 0,1-1 0,-1 1 0,0-2 0,-1-1 0,-1 1 1,1 0-1,-1 0 1,0 0-1,0 0 1,0 0-1,0 0 1,0 1-1,-1 0 1,1 0-1,-6-3 0,-36-13 3,37 15-2,-24-5 14,-184-5 17,168 18 15,-68 18-1,13 12-30,99-34-11,0 1 0,0 0 0,0 0-1,0 0 1,0 0 0,-6 5 0,10-7-5,-19 14 16,-30 29 1,39-32-15,0 1 0,1 0 0,-8 15 0,16-26-2,1 0 1,-1 0-1,0 0 1,0 0-1,1 0 0,-1 0 1,1 0-1,-1 0 1,1 1-1,0-1 1,-1 0-1,1 0 0,0 1 1,0-1-1,0 0 1,0 0-1,0 1 0,0 1 1,0-3-1,0 5 1,1 1 1,-1-1-1,1 0 0,0 0 1,1 0-1,-1 0 0,1 0 1,4 8-1,-1-7-242,0 1 1,1 0-1,0-1 0,0 0 1,1-1-1,10 8 0,-16-12 161,62 47-8760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4:47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8344,'0'0'1000,"1"1"-964,-1-1 1,0 1-1,0-1 1,0 1-1,0-1 1,0 1-1,0 0 1,0-1-1,0 1 1,0-1-1,-1 1 1,1 0-1,0-1 1,0 1-1,0-1 1,-1 1 0,1 0-1,-26 11 483,25-12-359,-7 4-982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3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9776,'16'1'8,"1"1"0,-1 1 0,0 1 0,0 0 0,-1 1-1,17 8 1,20 5 11,64 19 291,59 12 40,-144-43-115,0-2-72,47 0 1,-64-7 37,-6-2-162,0-1 1,-1 0-1,1 0 0,-2 0 0,1-1 1,-1 1-1,0-2 0,0 1 1,-1-1-1,0 0 0,0 0 0,5-13 1,-6 9 7,0-1 0,-1 0-1,0-1 1,1-25 0,-3 34 8,1-3 10,-1 8-61,-1 0 0,1 0 0,0 0 0,0 0 0,0 0 0,0 0 0,-1 1 0,1-1 0,0 0 0,0 0 0,0 1-1,-1-1 1,1 0 0,0 1 0,-1-1 0,1 1 0,0-1 0,-1 1 0,2 0 0,5 7 1,0 0 1,0 0-1,-1 1 0,8 15 1,-8-14-5,30 48 2,45 58-5,-77-111 1,-1-1 1,0 1-1,1 0 0,0-1 0,0 0 0,1 0 1,5 4-1,3 2 1,15 14-6,-18-19-20,2-3 15,0-1 0,-1 0 0,20-1 0,-16-4-49,-5-2 42,-1 0 0,1 0 0,-1-1 0,0 0 0,10-10 0,-10 2-162,-6 9 102,2-3 21,-2 1 0,1 0 0,-1-1 0,-1 0-1,1 0 1,-1 0 0,-1 0 0,1-15 0,-2-2-151,0-1-97,3-39 0,-2 63 219,-4 18-58,0 79 102,-2 12 29,-2-4 12,1 3 1,2 1 0,0-4 0,0-7 1,-3-20 3,0 40 13,9-90-15,2-15-1190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30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313 655 12824,'-26'-25'547,"0"2"1,-1 0 0,-37-22-1,53 37-498,1 0-1,0 0 1,1-1 0,0 0-1,0-1 1,-14-21-1,13 18-24,-3-8 71,-43-104 37,49 98-64,5-2-37,1 1 0,3-37 0,-2 63-28,0 1 0,1-1 0,-1 0 0,0 1 0,1-1 0,-1 1 0,1-1 0,0 0 0,-1 1 0,3-3 1,5-8 3,1 0 0,0 0 1,1 1-1,1 1 0,11-11 1,-2 10 12,93-24 8,-89 32-8,37 3 0,-44 1-19,0 1 0,21 6 1,-22-3-3,0 0 1,-1 2 0,1 0 0,-1 0-1,23 17 1,-36-23 0,-1 0-1,1 0 0,-1 0 1,1 1-1,-1-1 1,0 0-1,1 1 0,-1-1 1,0 1-1,2 2 1,10 20-5,-1 1 1,18 50-1,-29-71 2,0-1 0,0 0-1,0 0 1,-1 1 0,0-1-1,1 1 1,-1 2 0,-14 159-39,6-132-4,7-32 43,-7 23-19,-1 0-1,-1-1 1,-1 0 0,-2-1 0,-26 37 0,-60 80-80,28-41-104,1-4 35,4-19 19,-41 51-172,106-126 312,1 1 1,-1 0-1,0 0 1,1 0 0,-1-1-1,1 1 1,-1 0-1,1 0 1,0 0-1,-1 0 1,1 0-1,0 0 1,0 0-1,0 2 1,-1-2-5,0 5-3,0 0 0,1-1 0,0 1 0,-1 0 0,2 0 0,-1-1 0,1 1 0,0 0 0,0 0 0,0-1 0,1 1 0,0-1 0,0 0 0,0 1 0,5 6 0,50 68-1778,-25-39-6623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3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13000,'14'-5'75,"0"2"0,0 0 0,0 1 0,0 0 0,0 1 1,23 1-1,-18 1 56,-25 13 529,6-12-612,-1-1 1,0 0-1,1 0 1,-1 1-1,0-1 1,0 0-1,0 0 1,0 0-1,0 0 1,0 0-1,0 0 1,-1 0-1,1-1 1,0 1-1,0 0 1,-3 0-1,-3 3 68,-24 14 51,25-14-1773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3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 7712,'1'8'57,"41"261"460,-40-231-322,-5 188 64,1-174-159,-24 232 30,18-222-75,-50 290 24,44-272-38,-61 333 22,60-329-23,-53 331 25,57-336 23,-22 285 55,30-300 17,-9 204 70,7-223-36,4-33-142,-8 46 162,-30 109 1,1-46-1239,23-74-5369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37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323 136 8696,'-8'-23'91,"0"1"0,-12-22 0,20 43-74,-1 1 1,0-1-1,0 1 0,0-1 0,0 1 0,1-1 1,-1 1-1,0 0 0,0-1 0,0 1 1,0 0-1,0 0 0,0 0 0,0 0 1,0 0-1,0 0 0,0 0 0,0 0 1,0 0-1,0 0 0,-2 1 0,0-1 24,-26 5 16,28-4-52,0-1 0,0 0 0,0 0 0,0 1 0,0-1 0,0 0 0,0 1-1,0-1 1,1 1 0,-1-1 0,0 1 0,0-1 0,1 1 0,-2 1 0,-13 12 18,2 1 0,0 1 1,-21 31-1,20-19 4,-50 132 7,56-137-22,-10 37 0,12-36-9,2-8-1,-11 57 8,1-3 9,13-66 1,5-7 0,13-16 16,0-1 1,22-33-1,-23 31-25,125-144 128,-119 143-112,13-13 147,-11 12-75,11-12 60,1 2 0,74-52 0,9 11 275,-102 68-100,-12 6-293,0 1 0,0-1 1,1 1-1,-1 0 0,0 1 1,0-1-1,1 1 0,-1 0 1,0 0-1,5 3 0,-9-4-26,0 0-1,-1 1 0,1-1 1,0 1-1,-1-1 1,1 0-1,0 1 0,-1 0 1,1-1-1,-1 1 1,1-1-1,-1 1 0,1 0 1,-1-1-1,1 1 0,-1 0 1,0 0-1,1 0 1,16 34 171,23 62 1,-27-58 41,69 187 77,-62-181-171,12 11-858,75 100 0,-25-55-7316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38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675 1376 12016,'-2'-30'0,"-5"-25"0,2 30-1,-1 1 1,-14-37-1,20 59 1,-1 1-1,1 0 1,-1 0-1,1 0 1,-1 0-1,1 0 1,-1 0-1,0 0 1,1 0 0,-1 0-1,0 1 1,0-1-1,-1-1 1,-9-6-1,0 1 1,0 1-1,-1 0 1,0 0 0,0 1-1,-16-4 1,26 8 3,-1 1 1,0-1-1,1 1 0,-1-1 1,0 1-1,0 0 0,-4 0 1,-30 4 11,0 2 1,-41 12-1,74-17-7,1 0 1,0 0-1,0 0 0,-1 1 0,1-1 0,0 1 0,0 0 0,-3 2 1,-16 12 27,-33 29 1,-18 37 3,73-82-40,-26 37 127,-79 157 41,102-189-155,1 0 0,-1 1 1,1-1-1,0 1 0,-1 5 1,-4 16 26,-5 43 0,10-43-30,3 44 1,-1-71-11,0 3 3,0 0 0,0 1-1,0-1 1,1 0 0,0 0 0,-1 0 0,1 0-1,0 0 1,2 4 0,-3-7-3,5 11 6,0 0 1,0 0-1,1 0 1,9 12-1,-10-17-5,1 0-1,0-1 1,0 1 0,1-1 0,-1 0 0,9 4-1,-15-9 0,1 1 0,0-1 0,0 1 0,0 0-1,0-1 1,0 1 0,0-1 0,0 1-1,1-1 1,-1 0 0,0 1 0,0-1-1,0 0 1,0 0 0,0 0 0,1 0 0,-1 0-1,0 0 1,0 0 0,0 0 0,0-1-1,0 1 1,3-1 0,11-2 0,1 0-1,-1-1 1,22-9 0,-8-2-8,38-23 1,-60 33-11,1 0 0,-1 0 0,10-10 0,173-179-89,-183 186 76,-1 0 0,0 0-1,8-13 1,-14 21 31,72-127-121,-8-13 65,-64 140 56,6-13-53,-1 0 0,5-23 0,66-318-159,-66 278 80,10-306-44,-20 315 64,-1 46 79,-1-47-41,-4 0 0,-19-97 0,15 131 57,10 34 16,0-1 0,0 1 0,0 0 0,0 0 0,0 0 0,0-1 0,0 1 0,0 0 0,0 0 0,-1 0 0,1-1 0,0 1 0,0 0 0,0 0 0,0 0 0,-1 0 0,1 0 0,0-1-1,0 1 1,0 0 0,0 0 0,-1 0 0,1 0 0,0 0 0,0 0 0,-1 0 0,1 0 0,0 0 0,0 0 0,0 0 0,-1 0 0,1 0 0,0 0 0,0 0 0,-1 0 0,1 0 0,0 0 0,0 0 0,0 0 0,-1 0 0,1 0 0,0 0 0,0 0 0,0 0 0,-1 1 0,1-1 0,0 0 0,0 0 0,0 0 0,0 0 0,-1 0 0,1 1 0,0-1 0,-9 11-11,-12 25 2,13-11-10,-25 179-7,29-150 15,10 252 1,0-241 6,19 93 4,13 22 1,-22-126 0,25 57 0,-21-65 0,34 54 0,-32-67-1,1-1 0,2-1 0,53 51 0,-53-62-18,-12-14-146,-1 0 0,2 0 1,-1-1-1,1-1 0,-1 0 0,1-1 0,17 2 0,33 2-6341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3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11 176 7264,'0'-98'80,"0"25"4,0 68-64,0 10 0,-11 368 836,12-331-595,-1-10-119,0 2-26,1 0 1,2 0-1,9 42 1,-9-63-49,0 1-1,2-1 0,-1 0 1,12 21-1,-16-33-58,1-1-1,-1 1 0,0-1 0,0 0 1,0 1-1,1-1 0,-1 0 0,0 1 1,1-1-1,-1 0 0,0 1 0,1-1 1,-1 0-1,0 1 0,1-1 0,-1 0 1,1 0-1,-1 0 0,0 1 1,1-1-1,-1 0 0,1 0 0,-1 0 1,1 0-1,0 0 0,3 1 15,1-1-1,-1 0 1,1 0 0,-1-1-1,1 1 1,-1-1 0,0 0-1,1 0 1,-1-1 0,0 1-1,0-1 1,5-2 0,4-8 137,10-17-46,24-43 1,-34 44 72,34-129 71,-41 125-83,-4 16-103,0-4-25,0 1 0,-1-1-1,0 0 1,-2 1 0,-1-1 0,-3-21 0,-22-55 174,20 84-66,4 9-138,0 1 0,-1 0-1,1 0 1,-1 0 0,0 1 0,0-1 0,1 1 0,-1 0-1,0 0 1,0 0 0,0 0 0,-8 0 0,-3 5 123,-1 4-82,0 2 1,-27 19 0,42-28-56,0 0 0,0 0 0,0 0 0,0 0 0,0 0 0,0 0 0,1 0 0,-1 0 0,0 0 0,0 0 0,1 0 1,-2 3-1,2-4-3,-3 9 10,-1-1 0,1 1 0,-3 14 0,5-17-9,0 0 0,1 0 0,-1 0 0,1 0 0,1 0 0,-1-1 0,1 1 0,3 10 0,-2-11 3,-1 1 0,2-1 0,-1 0 1,1-1-1,-1 1 0,1 0 0,1-1 0,-1 1 0,1-1 0,-1 0 0,6 4 1,4 2-512,0-1 0,22 12 0,36 20-6879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39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89 364 9056,'-2'-3'2,"-9"-15"27,11 18-29,0-1 1,-1 1 0,1 0-1,0 0 1,-1-1 0,1 1-1,0 0 1,-1 0-1,1 0 1,0-1 0,-1 1-1,1 0 1,0 0 0,-1 0-1,1 0 1,-1 0 0,1 0-1,0 0 1,-1 0-1,1 0 1,-1 0 0,1 0-1,0 0 1,-1 0 0,1 0-1,0 0 1,-1 0 0,1 1-1,0-1 1,-1 0-1,1 0 1,0 0 0,-1 1-1,1-1 1,0 0 0,-1 0-1,1 1 1,0-1-1,0 0 1,-1 0 0,1 1-1,0-1 1,0 0 0,0 1-1,-1-1 1,1 0 0,0 1-1,0-1 1,0 1-1,0-1 1,0 1 0,-8 13 20,3-6-4,1 0-1,0 1 1,1-1-1,0 1 1,0-1 0,-2 14-1,-19 118 125,22-107-27,7 136 51,-1-138-18,1-15-108,0 1 1,1-1-1,1 0 1,12 22-1,-19-37-32,1 0 0,-1 0 0,1-1 0,-1 1 1,1 0-1,0 0 0,-1-1 0,1 1 0,0 0 0,-1-1 0,1 1 0,0-1 0,0 1 1,1 0-1,1 0 2,0 1 1,0-1-1,1 0 0,-1 0 1,1 0-1,-1-1 1,0 1-1,1-1 0,-1 0 1,1 0-1,-1 0 1,1 0-1,-1-1 1,6-1-1,-8 2-5,0 0-1,-1 0 1,1 0-1,0-1 1,-1 1-1,1 0 1,-1-1 0,1 1-1,-1 0 1,1-1-1,-1 1 1,1-1 0,-1 1-1,1 0 1,-1-1-1,1 1 1,-1-1-1,1-1 1,4-4 14,0-1 1,-1 0-1,7-14 0,14-44 37,-24 59-48,47-125 46,-45 123-44,0-1-1,0 1 1,1-1 0,0 1-1,8-11 1,-1 3-1,-2 1-3,-7 10-2,1 1 0,-1 0 0,1 0 0,0 0 0,0 1 0,1-1 0,-1 1 0,6-5 0,-1 2 4,0 0 0,0 0 0,0 1 0,12-5 0,-9 9 13,-5 3-10,0 0 0,0 1 0,0 0 0,0 0 1,0 0-1,-1 0 0,1 1 0,-1 0 0,0 0 0,0 1 1,0 0-1,-1-1 0,0 1 0,1 1 0,3 6 0,24 43 93,-22-38-48,22 29 1,-32-46-52,1 1 1,0 0 0,-1-1 0,1 1-1,0-1 1,-1 1 0,1-1 0,0 1-1,0-1 1,0 0 0,-1 1 0,1-1-1,0 0 1,0 0 0,0 1 0,0-1-1,0 0 1,0 0 0,0 0-1,-1 0 1,1 0 0,0 0 0,0-1-1,0 1 1,0 0 0,0 0 0,-1 0-1,1-1 1,0 1 0,1-1 0,0 0 8,3-1 0,-3 2-9,0-1 1,0 0 0,0 0-1,0 1 1,0-1-1,0-1 1,-1 1 0,1 0-1,0 0 1,-1-1-1,1 1 1,-1 0 0,0-1-1,1 0 1,-1 1-1,0-1 1,1-2 0,12-17 28,-1 0-1,-1 0 1,0-1 0,-2-1 0,8-24 0,-7-11-14,-9 34 21,-11-115 9,-6 37-36,5 14-18,2 12-1368,6 46-5487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39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7712,'36'8'1,"-25"-6"2,0 1 0,0 1-1,0 0 1,-1 0 0,0 1 0,0 0 0,0 1-1,0 0 1,12 11 0,19 23 1,-25-20 3,54 109 13,-22 2 120,-38-99-100,-1-4 108,-1-1 1,6 51-1,-10-53-89,-1-11 112,2 14 96,-1-1-1,-1 1 1,-1 41 0,-1-80-162,0 0 0,0 0 0,5-16-1,-3 11-69,5-28 123,14-45-1,-18 75-136,5-15 33,1 1-1,1-1 1,17-28 0,-17 36-40,5-8 34,86-102 24,-80 111-25,-10 12-38,0 2 0,0-1 0,0 1 0,1 1 0,0 0 1,22-5-1,-34 10-7,0 0 0,0 0 0,0-1 0,0 1 0,-1 0 0,1 0 0,0 0 0,0 0 0,0 0 0,0 1 0,0-1 0,0 0 1,0 0-1,0 0 0,-1 1 0,1-1 0,0 1 0,0-1 0,1 1 0,8 7 7,0-1 0,0 1-1,-1 0 1,0 1 0,-1 0 0,13 18-1,-9-4 27,24 108 16,-33-103-30,-9 133 12,4-139-21,0 40 0,3-40-9,4 50-1323,1-3-5293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39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594 425 8880,'0'-92'136,"0"78"-90,-2 1 1,1 0 0,-6-20-1,7 32-37,0 1 0,0 0 0,0-1 0,-1 1-1,1-1 1,0 1 0,0 0 0,0-1-1,-1 1 1,1 0 0,0-1 0,0 1 0,-1 0-1,1 0 1,0-1 0,0 1 0,-1 0-1,1 0 1,0-1 0,-1 1 0,1 0 0,0 0-1,-1 0 1,1 0 0,-1-1 0,1 1-1,0 0 1,-1 0 0,-12-3 46,-1 0 1,1 1-1,0 0 0,0 1 1,-18 1-1,29 0-44,-1 0-1,0 0 1,1 0 0,-1 1-1,1-1 1,-1 1 0,0 0-1,1-1 1,-4 3 0,6-3-11,-26 10 53,-33 18 0,-34 31-17,57-30 38,-115 127 28,129-125-28,9-9-38,-12 32 1,18-35-24,-8 37-1,15-56-12,-1 3 6,1 0 0,-1 0 1,1-1-1,-1 1 0,1 0 0,0 0 0,0 0 0,1 3 0,1 11 7,2 0 0,-1 0 0,2 0 0,1 0 1,7 16-1,-13-32-11,1 0 0,-1 0 0,0 0 0,1 0 0,-1 0 0,1-1 0,0 1 1,-1 0-1,1 0 0,0-1 0,-1 1 0,1 0 0,0-1 0,0 1 0,-1 0 0,1-1 0,0 1 1,2 0-1,3 1 2,1 1 1,-1-1-1,1-1 0,0 1 1,0-1-1,-1 0 1,1 0-1,0-1 1,0 0-1,0-1 1,13-1-1,-18 2-1,0-1-1,0 1 1,-1-1 0,1 0-1,0 1 1,0-1 0,0 0-1,-1 0 1,4-2 0,103-79 31,-35 16-7,-7 11-16,-27 24-5,-1-1-3,5 1 5,-42 31-8,-1 0 0,0 0 0,0 0 1,0 0-1,0 0 0,0 0 0,0 0 0,0 0 0,1 0 1,-1 0-1,0-1 0,0 1 0,0 0 0,0 0 0,0 0 1,0 0-1,1 0 0,-1 0 0,0 0 0,0 0 0,0 0 1,0 0-1,0 0 0,1 0 0,-1 0 0,0 1 0,0-1 1,0 0-1,0 0 0,0 0 0,0 0 0,1 0 0,-1 0 1,0 0-1,0 0 0,0 0 0,0 0 0,0 0 0,0 1 1,0-1-1,0 0 0,0 0 0,1 0 0,-1 0 0,0 0 1,0 0-1,0 1 0,0-1 0,3 5 2,1 0 1,-1 1-1,-1 0 0,1-1 1,-1 1-1,0 0 1,2 11-1,-3-15-1,2 20 26,-8 148 13,-2-126 1,-59 204 23,47-195-16,-110 203 19,103-211-46,-1 0-10,-106 171 90,132-215-41,1-4-38,4-10-4,0 1-9,19-38 57,67-129 11,-68 133-10,101-208 27,-98 200-19,105-239 34,-103 229-35,121-273 22,-120 276-56,-2 0-13,81-179 67,-102 231-95,-3 6 5,-1 0-1,1 0 1,0 0 0,-1-1-1,0 1 1,0 0 0,0-1-1,0 1 1,0-1 0,-1 1 0,1-1-1,-1 1 1,0-5 0,-1 8-4,1-1 0,0 1 1,0-1-1,0 1 1,-1-1-1,1 1 0,0-1 1,-1 1-1,1-1 1,0 1-1,-1-1 0,1 1 1,-1-1-1,1 1 1,-1 0-1,1-1 0,-1 1 1,1 0-1,-1 0 0,1-1 1,-1 1-1,1 0 1,-1 0-1,1 0 0,-1-1 1,0 1-1,1 0 1,-1 0-1,1 0 0,-2 0 1,-19 6 5,17-4-5,-1 0-1,1 0 0,-1 1 0,1 0 0,-7 5 1,8-5-1,0 1 0,0-1 0,0 1 0,0-1 0,0 1 0,1 0 0,-3 5 0,4-6 0,0 0 0,0 0 0,0 0 0,0 0 0,0 0 0,0 1 0,1-1 0,0 0 0,0 0 0,0 6 0,2 0 0,1 0-1,0-1 1,0 1 0,1 0 0,0-1 0,0 0 0,1 0 0,8 10 0,-8-11-1,88 113-5,-69-90 3,0-2-9,95 106-1,-98-108-6,61 99-6,-72-99-14,-2 17 10,5 61 1,-15-74-52,1-18 49,-2 10-6,0 0 0,-1-1 1,-2 0-1,-11 32 0,-13 27-104,29-68 2,3-8 123,0-1 0,0 1 0,0 0 0,0 0 0,1-1 0,-1 1 0,1-1 0,0 0 0,0 0 0,0 0 0,6 4 0,-9-6 10,0-1-1,1 0 1,-1 1 0,1-1-1,-1 0 1,1 1 0,0-1-1,-1 0 1,1 0 0,-1 0-1,1 1 1,-1-1 0,1 0-1,0 0 1,-1 0 0,1 0-1,-1 0 1,1 0 0,0 0-1,-1 0 1,1 0 0,-1 0-1,2-1 1,8-1-127,1-1 0,-1-1 0,0 0 1,0 0-1,0-1 0,-1 0 0,0 0 0,0-1 0,0-1 1,7-7-1,54-39-6287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4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0 8696,'-14'1'0,"-15"3"0,23-2 0,0 0 0,0 1 0,0-1 0,0 1 0,-5 5 0,-1 0 0,1 1 0,-14 14 0,-7 13 6,-33 46 0,56-70 22,0 0 0,1 0 0,-10 20 0,10-15-14,-16 40 20,20-35 66,4-5-64,2 0 0,0 1 0,6 22 0,-8-39-29,1 0 1,-1 0-1,0 0 1,1 0-1,-1 0 1,0-1-1,1 1 1,-1 0-1,1 0 1,0 0-1,-1 0 1,1-1-1,0 1 1,-1 0-1,2 0 1,9 8 24,0-2 0,0 1 0,0-1 0,20 8 0,-12-12 48,-14-3-63,5 0 0,1 0 1,-1-1-1,1 0 1,-1-1-1,0 0 1,1 0-1,-1-1 1,0-1-1,10-5 1,189-102 302,-179 93-254,-30 18-61,1 1 1,-1-1-1,0 1 0,1-1 0,-1 0 0,1 1 0,-1 0 0,0-1 0,0 1 0,1-1 0,-1 1 0,0-1 0,0 1 0,1 0 1,-1-1-1,0 1 0,0-1 0,0 1 0,0 0 0,0 1 0,1 21 54,-3 39 0,0-40-34,1 0 1,4 39 0,10 0-17,-12-59-8,-1 0 0,1 0-1,-1 0 1,1 0 0,0 0 0,0 0 0,0 0-1,0 0 1,3 3 0,2 4-121,2 0-1,0-1 1,0 1-1,0-1 1,1-1 0,0 0-1,0 0 1,1-1-1,15 8 1,39 18-5973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36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8160,'5'89'-147,"5"3"135,-4-44 19,19 131 57,-23-168-80,49 244 578,-48-246-347,1 1 36,0-41 113,-9-23-1438,-2-6-4452</inkml:trace>
  <inkml:trace contextRef="#ctx0" brushRef="#br0" timeOffset="1">174 88 5656,'61'-71'-15,"-59"68"26,-2 2-15,1 1 1,-1-1-1,1 0 0,-1 0 0,1 0 0,0 0 1,-1 1-1,1-1 0,0 0 0,0 1 0,-1-1 1,1 1-1,0-1 0,0 1 0,0-1 0,0 1 1,0-1-1,0 1 0,0 0 0,0-1 0,0 1 1,0 0-1,0 0 0,0 0 0,-1 0 0,1 0 1,0 0-1,0 0 0,0 0 0,0 0 0,0 1 1,0-1-1,0 0 0,0 1 0,0-1 0,0 0 1,2 2-1,2 0 1,0 0 1,0 1 0,0 0-1,7 5 1,-2 2 3,0 0 0,-1 1 0,0 0 0,-1 0 0,12 23 0,-10-11 33,-2 15-4,5 50 0,-14-65 71,0-14-53,0-1-27,0-1 0,0 0 0,-1 0 1,0 0-1,0 0 0,-1 0 0,0 0 0,0 0 0,0-1 1,-1 1-1,0-1 0,0 0 0,-6 5 0,-10 9 113,-25 16 0,40-33-98,0 0 0,1-1 1,-1 0-1,0 0 0,0 0 0,0 0 0,-1-1 0,1 0 0,0 0 0,0 0 1,-1-1-1,1 1 0,-8-2 0,7 1 2,2 0-2,0-1 0,0 1 0,0-1 0,0 0 0,0 0 0,0 0 0,1 0 0,-1-1 0,0 1 0,1-1 0,-1 0 0,1-1 0,-7-4-1,6 4 2,-1-4 170,4 3-257,0 0-1,1 1 1,0-1 0,0 0-1,0 0 1,0 0 0,0 1 0,1-1-1,-1 0 1,1 0 0,0 0 0,2-4-1,8-25-4455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40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634 831 9056,'0'-20'2,"1"14"1,-1 0 0,-1 1 0,1-1 0,-1 0 0,0 1 1,-2-7-1,-9-37 17,8 34-19,0 2 0,-11-23 1,10 28 0,0 0 0,-1 1 0,0-1 0,0 1 0,-1 0 0,0 1 0,0-1 0,0 2 0,-1-1 0,-16-9 0,23 15 6,0-1 1,-1 0-1,1 0 0,-1 1 0,1-1 0,-1 0 0,1 1 0,-1 0 0,1-1 0,-1 1 0,0 0 1,1 0-1,-3 0 0,-8-1 20,-1 1 0,1 0 1,-17 3-1,11 1-8,0 0 0,-19 9 0,6 1 167,-120 96 79,125-84-51,-76 118 88,89-115-103,6-1-132,2 1 0,1 0 1,0 35-1,3-61-49,1 0-1,1 0 1,-1 0 0,0 0-1,1-1 1,-1 1 0,1 0-1,1 3 1,5 10 25,0 1 1,1-1-1,1-1 0,18 26 0,-26-41-40,-1 1 0,1 0 0,-1 0-1,1-1 1,0 1 0,0 0-1,-1-1 1,1 1 0,0-1 0,0 1-1,0-1 1,-1 1 0,1-1 0,0 1-1,0-1 1,0 0 0,0 0 0,0 1-1,2-1 1,7 1 8,1 0 0,0-1 0,0 0-1,0-1 1,-1 0 0,1-1 0,0 0 0,18-7 0,-26 8-5,0 0 1,0 0 0,0 0-1,-1-1 1,1 1 0,0-1-1,4-3 1,131-118 79,-133 118-79,0 0 0,-1-1 0,0 1 0,4-6 0,98-177 42,-90 145-35,43-189 9,-51 183-16,7-77 4,1-20-9,-6 24-3,-7 44 0,-3 75 0,0 1 0,1 0 0,-1-1 0,0 1 0,0 0 0,-1-1 0,1 1 0,0 0 0,-1-1 0,0 1 0,1 0 0,-1 0 0,-1-3 0,0 6 0,0 0 0,1 0 0,-1 0 0,1 1 0,-1-1 0,1 0 0,0 1 0,-1-1 0,1 1 0,0-1 0,0 1 0,0 0 0,0 0 0,0-1 0,0 1 0,0 3 0,-30 68 0,-8 31 0,-4 23 0,9 15 0,17 9 1,16-111 2,6 68-1,0-71 0,18 66-1,-7-56 2,2 0-1,39 72 1,-37-90 4,-5-10-4,21 18 0,-31-32-3,0 0 1,1-1-1,-1 0 0,1 0 0,0-1 0,0 0 0,0 0 0,10 4 1,-11-6-1,0 0 0,0 0 0,0 0 0,0-1 0,0 0 0,1 0 0,-1 0 0,0 0 0,0-1 0,9-2 0,-4-1 0,0 1 0,-1-1 0,0-1 0,0 1 0,15-11 0,0-5-1,0-2 1,-2 0 0,33-40-1,-35 34-4,-5 6 3,67-115-13,-24 29-77,-75 151 64,-27 62 0,-33 71-24,46-96-1324,20-50-5424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4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8792,'0'-1'4,"5"-23"169,0 19-43,2 16-13,21 86 115,55 140-1376,-61-185-4336</inkml:trace>
  <inkml:trace contextRef="#ctx0" brushRef="#br0" timeOffset="1">323 350 7352,'9'0'60,"0"1"0,0 0 0,0 1 0,0 0 0,0 0 0,-1 1 0,1 0-1,-1 0 1,9 6 0,-3-1 115,0 1-1,-1 0 1,14 12-1,-15-6 153,4 17-93,15 48 0,-27-70-124,-1-1 1,0 1-1,-1 0 0,0 0 1,0 10-1,0 4-12,6 60 306,-8-64-226,0-3 1,1-1 0,5 31 1,-6-47-174,1 0 0,-1 1 1,0-1-1,0 1 0,0-1 0,0 0 1,1 1-1,-1-1 0,0 1 1,1-1-1,-1 0 0,0 1 0,0-1 1,1 0-1,-1 0 0,0 1 1,1-1-1,-1 0 0,1 0 1,-1 1-1,0-1 0,1 0 0,-1 0 1,1 0-1,-1 0 0,1 0 1,-1 0-1,0 1 0,1-1 0,-1 0 1,1 0-1,-1 0 0,1-1 1,-1 1-1,0 0 0,1 0 1,-1 0-1,1 0 0,-1 0 0,1 0 1,-1-1-1,0 1 0,1 0 1,-1 0-1,0-1 0,1 1 1,-1 0-1,0 0 0,1-1 0,-1 1 1,1-1-1,17-15 32,-17 15-29,2-1 6,-1-1 0,1 1 0,-1 0 0,0-1-1,0 0 1,0 1 0,0-1 0,0 0 0,-1 0-1,2-3 1,4-7 9,1-1-9,17-38 69,26-69 5,-45 105-70,2 0-1,0 0 1,1 1 0,1 0-1,20-24 1,-23 31-12,-4 3 1,0 1 1,1 0 0,-1 0-1,1 0 1,0 1 0,0-1 0,7-3-1,1-2 3,17-11 11,-18 15 52,7 3-55,0 1 1,0 0 0,0 2 0,0 0 0,0 1-1,18 4 1,26 7-13,-27-7-746,64 0-1,-26-3-6686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41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309 148 8696,'65'-30'17,"-63"29"-8,10-5-9,0 0 0,-1-1 0,14-10 0,-22 16 20,0-1-1,-1 0 1,1-1 0,-1 1 0,1 0 0,-1-1 0,0 1 0,0-1-1,0 0 1,-1 0 0,1 0 0,0 0 0,-1 0 0,0 0-1,0 0 1,0 0 0,0 0 0,0-1 0,-1 1 0,1 0 0,-1-6-1,0 8-5,0 0 0,0 1-1,-1-1 1,1 0-1,0 1 1,0-1-1,-1 1 1,1-1-1,0 0 1,-1 1 0,1-1-1,0 1 1,-1-1-1,1 1 1,-1-1-1,1 1 1,-1-1 0,1 1-1,-1 0 1,1-1-1,-1 1 1,0 0-1,1-1 1,-1 1 0,-1-1-1,-20 0 134,-16 11-79,37-10-49,-15 5 70,0 1 1,1 0-1,-1 1 0,2 1 0,-27 18 1,27-17-51,-9 9 121,-1 9-88,1 0 0,-23 38 0,44-63-60,1 0 0,0 0 0,-1 1 0,1-1 0,0 1 0,0-1 1,1 1-1,-1-1 0,0 4 0,-2 18 30,1 0 0,1 0 0,4 45 0,-3-67-35,0 0-1,0 0 1,1 0 0,-1-1-1,0 1 1,1 0 0,0-1-1,-1 1 1,1 0 0,0-1-1,0 1 1,2 2 0,6 7 9,0 0 0,1-1 1,0 0-1,0 0 1,1-1-1,17 10 0,-27-18-12,1 0 1,-1 0-1,1 0 0,-1-1 0,1 1 0,-1 0 0,1-1 0,-1 0 0,1 1 0,-1-1 0,1 0 1,3 0-1,23 0 19,0-1 0,39-7 0,-43 0 5,-14 3-19,4-2-4,0 0 1,0-2 0,-1 1-1,0-2 1,0 1-1,16-18 1,13-15 6,5-6-9,12-14-5,-58 61 2,-1 0-1,1 1 0,0-1 1,0 0-1,0 1 1,0-1-1,0 1 0,0-1 1,0 1-1,0 0 0,0-1 1,0 1-1,0 0 1,0-1-1,0 1 0,0 0 1,0 0-1,1 0 0,-1 0 1,0 1-1,-1-1 0,1 0 1,-1 0-1,1 1 0,-1-1 0,0 0 1,1 1-1,-1-1 0,1 0 0,-1 1 1,1-1-1,-1 1 0,0-1 1,1 1-1,-1-1 0,0 1 0,0-1 1,1 1-1,-1-1 0,0 1 1,0-1-1,0 1 0,0-1 0,0 1 1,0-1-1,1 1 0,-1 0 0,0-1 1,-1 1-1,1-1 0,0 1 1,0-1-1,0 1 0,0 0 0,-1 0 1,-24 103-31,24-102 30,-9 29-38,-59 140-12,51-133 6,-98 188-16,89-178 2,12-23 36,-11 19-3,-2-1 0,-1-2-1,-52 56 1,58-72 1,-113 117-47,132-139 67,-6 7-3,0 0 1,-1-1-1,0 0 1,-18 9-1,29-18 8,0 0-1,-1 1 1,1-1-1,-1 0 1,1 0-1,0 0 1,-1 0-1,1 0 1,0 0-1,-1 0 1,1 0-1,0 0 1,-1 0-1,1 0 1,-1 0-1,1 0 1,0 0 0,-1 0-1,1 0 1,0 0-1,-1-1 1,1 1-1,0 0 1,-1 0-1,1 0 1,0-1-1,-1 1 1,1 0-1,0 0 1,0-1-1,-1 1 1,1 0-1,0 0 1,0-1-1,-1 1 1,1 0 0,0-1-1,-4-12 0,3 12 0,-1-34 1,2 34 0,0-1 1,0 1-1,0 0 1,0 0-1,1-1 1,-1 1-1,0 0 1,0 0-1,1 0 0,-1 0 1,1 0-1,-1-1 1,1 1-1,0-1 1,14-21 4,1 0 0,0 1 0,20-19 0,-10 17 55,130-115 54,-123 108 101,142-139 376,-84 82-198,-91 88-384,1 0 0,-1-1 0,0 1 0,1 0 1,-1 0-1,0-1 0,1 1 0,-1 0 0,0-1 0,1 1 0,-1 0 0,0-1 0,0 1 1,1-1-1,-1 1 0,0 0 0,0-1 0,0 1 0,1-1 0,-1 1 0,0-1 0,0 1 1,0-1-1,0 1 0,0 0 0,0-1 0,0 1 0,0-1 0,0 1 0,0-1 0,-1 1 1,1-1-1,0 1 0,0-1 0,0 1 0,-2-6 32,0 0 0,0 1 1,-1-1-1,0 1 0,1 0 1,-2 0-1,1 0 0,-6-7 0,-38-33-814,30 31 39,-67-61-6939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1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21 7712,'0'0'280,"-1"-3"-47,-7-14 1071,-13 25-561,13-4-697,4-3-26,1 1 0,0-1-1,0 1 1,1 0 0,-1 0 0,0 1 0,0-1 0,-3 5 0,-74 80 165,62-63-90,-72 130 33,75-121-81,5 1-26,0 0 0,-5 44 1,15-76-19,0 0 1,-1 1 0,1-1-1,0 0 1,0 0-1,1 0 1,-1 0 0,0 0-1,1 0 1,0 2 0,3 7 4,1 0 0,0 0 0,0 0 0,1-1 0,0 0 0,15 18 0,-4-15 32,2-5-26,0 0 0,0-2 0,24 6 0,-22-11 26,89-24 22,-89 14 12,3-6-38,-1 0 1,21-20-1,-30 18 72,-9 8-60,1-1-22,0 1 1,-1-1 0,-1 0 0,0 0-1,0 0 1,-1 0 0,0-1-1,3-18 1,-6 23 14,2-4-4,-1 0-1,-1 0 1,0 1 0,0-1-1,-1 0 1,0 0 0,-4-16 0,-6-17 165,3 55 72,-4 15-232,8-12 33,4-3-58,1 1 0,0-1 0,1 0 0,0 1 0,5 12 1,2-8 22,7 0-22,0-1 0,34 26 0,-29-30 16,92 29 8,-90-37-28,2-3-6,51-5 1,-75 4-9,0-1 1,0 1-1,1 0 1,-1 0-1,0-1 1,0 1 0,0-1-1,1 1 1,-1-1-1,0 1 1,0-1-1,1-1 1,33-24 5,-30 22-5,-1-1-1,1-1 1,-1 1-1,0-1 0,6-9 1,-6 7 0,-1 1 0,0-1 0,0 0-1,0 0 1,1-9 0,2-52 2,-1-10 2,4 2-3,7 10-2,-14 59 0,0 0 0,1 0 0,1 0 1,6-10-1,-6 13 1,0 0 0,1 0 0,-1 1 0,1-1 0,0 1-1,0 1 1,1-1 0,-1 1 0,1 0 0,0 0 0,-1 0 0,9-2 0,5 2 26,5 5-13,0 1 1,33 8 0,-35-2 46,11 8-4,-2 2 0,0 1-1,-2 1 1,32 29 0,-44-34-41,-5-3 17,0 0 1,19 27-1,66 98 150,-90-127-149,3 4 24,-1 0-1,11 28 0,-18-41 1,2-4-40,0 0 1,0-1 0,0 1 0,-1-1 0,1 0 0,-1 0 0,6-7 0,28-25 22,131-86 72,-114 84-92,-47 32-6,1 0 1,0 1-1,0-1 0,0 2 0,0-1 1,1 1-1,0 0 0,-1 1 0,1 0 0,16-1 1,-18 2-5,10 1 76,0 5-47,-1 1 1,26 12 0,-30-8 54,-11-8-76,3 1-8,-1 1 0,-1 0-1,1 0 1,-1 0 0,1 0 0,-1 0 0,0 1 0,-1-1 0,1 0 0,-1 1-1,1 0 1,-2-1 0,1 1 0,0 0 0,-1-1 0,0 1 0,0 5 0,-5 24 65,-11 35 0,2-3 1,13-62-73,1 0 1,0-1-1,0 1 0,1 0 1,-1-1-1,1 1 1,0-1-1,-1 1 0,2-1 1,-1 1-1,0-1 1,4 6-1,-3-4-1,-2-4-3,0-1 1,0 1-1,1-1 0,-1 1 1,0-1-1,0 1 1,1-1-1,-1 1 0,0-1 1,1 1-1,-1-1 1,1 1-1,-1-1 0,1 0 1,-1 1-1,0-1 1,1 0-1,-1 1 0,2-1 1,6 5-231,1-1 0,0 0-1,0 0 1,0-1 0,0 0 0,0-1 0,13 2 0,35 4-9050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1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260 426 8696,'-41'-23'-200,"29"17"88,1 0 0,0 0 1,0-1-1,-18-16 0,21 16 83,6 6 28,0-1 0,0 0 0,0 0 0,0 0 0,1-1 0,-1 1 0,1 0 0,-1-1 0,1 1 0,0-1 1,0 1-1,-1-4 0,-2-5 6,1 0 1,1-1 0,0 0-1,-1-13 1,6 9 94,10-13-18,16-28 1,-16 40 144,79-61 101,-71 65-48,1 4-154,1 0 1,29-6 0,-52 15-117,1 0 0,-1-1 0,1 1 0,0 0 0,-1 0 0,1 0 0,-1 0 0,1 0 0,0 0 0,-1 0 0,1 0 0,0 0 0,-1 0 0,1 0 0,-1 0 0,1 1 0,0-1 0,-1 0 0,1 0 0,-1 1 0,2 0 0,0 0 4,0 1 1,0-1-1,1 1 1,-1 0-1,0 0 1,-1 0-1,1 0 0,0 1 1,-1-1-1,1 0 1,-1 1-1,0-1 1,0 1-1,0 0 1,0-1-1,0 1 1,0 0-1,-1-1 1,1 6-1,-1-7-7,0-1 0,1 1 0,-1 0 0,0 0 1,-1 0-1,1 0 0,0 0 0,0 0 0,0 0 0,0-1 0,-1 1 0,1 0 0,0 0 1,-1 0-1,1-1 0,-1 1 0,0 1 0,-14 22 51,-1 0 0,-31 34-1,-98 105 122,123-133-132,-72 133 19,79-131-11,-35 106 33,46-116 0,4-7-55,0 0 0,1-1 0,6 30 0,0-31 75,2-5-77,0 0 1,0-1-1,1 0 1,19 11-1,-10-12 84,33 1 8,1-3 0,55-2 0,-37-3-79,-44-2 71,-7-1-369,0-1 1,-1-2-1,1 1 1,26-15-1,15-12-6799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18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938 763 10312,'-3'-3'0,"-38"-18"1,24 14 6,-1 0 0,0 1 0,-1 1-1,-37-6 1,-58 3 34,80 9 60,-147 22 58,144-15 2,-147 42 83,151-38-16,-5 8-68,-55 39 0,91-58-139,0 0-1,0 1 1,0-1 0,1 1-1,-1 0 1,0-1 0,1 1-1,-1 0 1,0 3 0,-3 3 10,0 1 0,1-1 1,0 1-1,1 0 1,0 1-1,0-1 0,1 0 1,-2 20-1,4-28-22,0 0 0,0 0-1,0-1 1,0 1 0,0 0 0,0 0-1,0 0 1,0 0 0,0 0 0,1 0-1,-1 0 1,0-1 0,1 1 0,-1 0-1,1 0 1,-1 0 0,1-1-1,-1 1 1,2 1 0,7 8 25,0 0 1,1-1-1,0 0 1,0-1-1,1 0 1,14 7-1,-23-13-20,-1-1-1,1 0 0,0-1 1,0 1-1,0 0 0,0-1 1,0 1-1,1-1 0,3 1 1,21 0 31,0-1 0,1-1 1,36-6-1,-60 6-30,1 1 1,-1-2-1,0 1 1,0 0-1,0-1 1,3-2-1,161-90 137,-135 69-64,102-115 32,-133 136-113,1 1-1,0-1 1,0 1 0,-1-1-1,0 0 1,3-6 0,20-56 25,19-70 0,-36 91 9,-7 39-35,25-237 84,-2-28 55,-23 265-91,-1 12-1,15 281 348,-13-232-390,0-10 76,15 192 30,-14-188-49,7 215 28,-7-209-49,15 218 15,-13-225-27,5 6-894,26 85-1,-8-54-7966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18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12016,'1'5'-15,"-4"38"8,-2 5-19,-3 101 8,8-114 52,23 248 196,-9-179-19,3 35 30,-17-114-27,-14 66 71,14-90-280,0-1 1,0 1-1,0-1 1,0 1-1,0-1 1,0 0-1,0 1 1,0-1-1,-1 1 1,1-1-1,0 1 1,0-1-1,-1 0 1,1 1-1,0-1 1,-1 1-1,1-1 1,0 0-1,-1 0 1,1 1-1,0-1 1,-1 0-1,1 1 0,-1-1 1,1 0-1,-1 0 1,-6 3-136,-1 0 1,1-1-1,0 0 1,-1-1-1,0 1 0,1-2 1,-1 1-1,0-1 1,1 0-1,-13-2 1,-47-2-7911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1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10848,'154'-18'185,"88"8"266,-193 7-71,223-6 144,-214 8-184,230-6 116,-232 6-215,227-3-1582,-138 4-6839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1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47 12464,'30'-12'306,"57"-15"0,-73 25-179,0-1 1,0 2 0,-1-1 0,1 2 0,0 0 0,17 3 0,-14-2-90,-12-1-27,1 0 0,-1 1-1,1-1 1,0 1 0,-1 1 0,1-1 0,9 5 0,2 0 2,31 12 14,-30-8 53,10 11-22,26 27 0,-40-29 43,1 15-26,17 51 1,-28-61 45,-4-5-78,-1-1-1,-1 1 1,-9 35 0,2-36 58,-3-3-64,0 0 0,-1-1 0,-1 0 0,0-1 0,-1-1 0,-18 13 0,21-17-28,7-5 0,0 0-1,0-1 1,0 1 0,0-1-1,-10 3 1,11-4-2,-43 13 44,43-13-45,-1 0-1,1 0 1,-1-1 0,0 1-1,1-1 1,-1 0 0,1 0-1,-1-1 1,-5 0 0,9 0 15,4 3 4,8 3-5,0 0-1,19 5 1,-13-5 9,34 15 1,78 52 24,-102-52-19,1 8-17,-1 1 0,26 37 1,-51-64-15,-1 0 0,1 1 1,-1-1-1,0 0 1,0 1-1,0-1 1,0 1-1,1 3 1,0 4 0,0-1 1,-1 0-1,0 1 1,0-1 0,-1 1-1,-1-1 1,1 1-1,-1-1 1,-5 18 0,6-26-4,-1 0 0,1 0 0,-1 1 0,1-1 1,-1 0-1,1 0 0,-1 0 0,0 0 1,1 0-1,-1 0 0,0 0 0,0 0 0,0-1 1,0 1-1,0 0 0,0 0 0,-1 0 1,-27 17 16,0-1 1,-56 23-1,78-37-5,0-1-1,0 1 0,-14 1 1,-242 30 64,205-31-4,33-2-47,-263-2 137,133-5-2031,94 4-7993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20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1 7352,'-4'3'1033,"-17"11"-498,1 2-1,0 1 1,2 0 0,0 1-1,-31 41 1,-100 124-140,79-96-375,41-49-14,-15 20-20,-67 69 0,110-126 13,-1 0-1,1 1 1,-1-1-1,1 0 0,-1 0 1,1 0-1,-1 0 1,1 0-1,-1 0 1,0 0-1,0-1 0,-2 1 1,3-1-100,0 0-1,0 0 1,-1 0 0,1 0-1,0 0 1,0-1 0,0 1-1,0 0 1,0-1 0,0 1 0,0-1-1,0 1 1,0-1 0,-1 0-1,-11-9-6904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36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6008,'1'0'0,"20"0"54,0 0-1,36 6 1,-56-5-40,1-1 1,-1 1-1,1-1 0,-1 1 0,0 0 0,1-1 1,-1 1-1,0 0 0,1 0 0,-1 0 1,0 0-1,0 0 0,0 0 0,0 0 0,1 2 1,4 3 17,3 3-10,21 26 111,-25-28-98,7 9 22,0 1 0,-2 0 1,14 29-1,-20-39-53,2 8 78,1-1 0,10 16 0,-14-25-35,0-1 0,1 1 0,0-1 0,-1 0 0,1 0 1,1 0-1,-1 0 0,1-1 0,-1 1 0,1-1 1,9 4-1,-9-5-10,0 0 1,1-1-1,-1 1 0,1-1 1,-1 0-1,1-1 1,0 1-1,0-1 0,-1 0 1,1-1-1,0 1 1,-1-1-1,1 0 1,-1-1-1,1 1 0,6-4 1,19-15 15,-21 9 34,-6 4-73,-1 0 0,-1 0 0,1 0 0,-1 0 0,0 0 0,-1 0 0,2-12 0,-6 4 27,-1 7-34,-1 0 0,0 0 0,0 0 0,-1 1 0,1-1 0,-2 2 0,1-1 0,-1 0 0,0 1 0,0 1 0,-1-1 0,-7-4 0,11 8-7,1 1 1,-1 0 0,1-1-1,-1 1 1,1 0-1,-1 1 1,0-1-1,-5 0 1,6 2-1,-1 0 1,0-1-1,1 1 1,-1 1-1,1-1 1,-1 0-1,1 1 0,0 0 1,-1 0-1,1 0 1,0 0-1,0 0 0,1 1 1,-1-1-1,0 1 1,1 0-1,0 0 0,-3 4 1,3-5-1,-8 15 7,-26 101 2,33-90-1,5 107 11,3-112 1,9 6-6,30 45 1,-26-55 12,18 5-9,63 33 0,-65-44 2,147 28 5,-142-39-17,26-7-519,91-18 1,-33-2-4670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20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8344,'29'48'113,"74"104"218,-52-87-246,23 41-2,-65-91-60,0 1 1,0-1-1,-2 2 0,0-1 1,8 30-1,-10-29-9,1 7 60,-5-9-240,-1 0 1,0-1 0,-1 1-1,-1 0 1,-6 25 0,-8 15-5235</inkml:trace>
  <inkml:trace contextRef="#ctx0" brushRef="#br0" timeOffset="1">7 472 11032,'14'-2'3,"-7"0"13,1 1 0,-1 1 0,1-1-1,9 2 1,-12-1-9,128 4 113,-80-1 21,97 19 1,-100-12-121,124 23 0,-149-31-26,-23-2 12,0 0-1,1-1 1,-1 1-1,0 0 1,1-1-1,-1 0 1,0 1 0,0-1-1,1 0 1,-1 0-1,3-2 1,-4 2-76,0-1 0,0 1 0,0-1 1,0 1-1,-1-1 0,1 1 0,0-1 0,0 1 0,-1-1 1,1 0-1,-1 1 0,0-1 0,1 0 0,-1 1 0,0-1 1,0 0-1,0 1 0,0-1 0,0 0 0,-1-3 0,-3-36-6757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21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1087 7 12280,'-2'-1'-2,"0"0"0,0 0 1,0 1-1,0-1 0,0 0 1,0 1-1,0-1 1,0 1-1,-1 0 0,1 0 1,0 0-1,0 0 0,0 0 1,0 0-1,0 1 1,0-1-1,-4 2 0,-43 13 1,-122 52 21,165-64-6,0 0-1,-1 0 1,1 0-1,-10 7 1,-90 68 58,-1 23-21,107-101-51,-43 48 180,-176 240 110,207-270-102,-18 32-1,30-50-187,-96 189 379,16 18-217,80-207-162,-6 17 145,0 1-1,-6 37 1,12-55-145,-41 241 433,17 12-273,22-228-37,1 0-1,3 27 1,-2-52-123,19 250 372,18-8-228,-33-218 29,14 45 1,54 154 172,11-9-233,-83-214-113,36 81 222,172 297-2003,-94-189-8479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4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6280,'0'0'3770,"7"-3"-3627,25-11-7,2 1 0,-1 2 0,54-10-1,-75 19-139,105-18 307,-89 16-274,8-1 58,0 2 0,46 2 1,-58 1-64,44 2 173,-46 0-167,42 3 90,68 0 373,-131-5-489,1 0 1,-1 1-1,0-1 0,1 0 0,-1 1 0,0-1 0,0 1 0,1 0 0,-1-1 0,0 1 1,0 0-1,0-1 0,0 1 0,0 0 0,0 0 0,0 0 0,1 1 0,14 26 21,-14-23-20,2 4-2,0-1 0,-1 1 0,0 0 0,0 0 0,-1 0 0,-1 0 0,1 1 0,-1 14 0,1 42 9,-4 25-9,-3 1-3,-5-7 0,2-33-1,-9 82-5,4 113-3,12-224 8,2 31-5,3-15 5,2-4 1,-5-32-133,0 0 0,0 0 0,1 0 1,-1 1-1,1-1 0,-1 0 1,1-1-1,0 1 0,0 0 0,3 3 1,6 7-7168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4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26 136 9776,'-6'-2'112,"-12"-11"469,17 11-321,5 1 35,4-1-200,0 0 0,0 1 1,0 0-1,1 0 0,9 0 1,42 0 364,129-13 20,-146 11-239,210-13 104,-197 13-91,218-14 88,-224 13-147,224-4 410,-252 7-511,-22 0-82,-1 0-1,0 0 1,0 1-1,1-1 1,-1 0-1,0 1 1,0-1-1,0 0 1,0 1-1,0 0 1,0-1-1,0 1 1,0-1-1,0 1 1,0 0-1,-1-1 1,-41-14-1763,-5-3-7122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46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5472,'0'0'73,"9"-7"907,5 9-860,0 0 0,0 1 1,-1 0-1,1 1 0,-1 1 0,16 8 0,-27-13-112,7 5 95,1 0-1,-1 0 1,0 1-1,15 12 1,-15-11-52,7 6 62,-1 1-1,0 1 0,-1 0 1,19 27-1,-20-25-59,136 166 528,-122-146-386,95 196 80,-117-223-215,0 1 1,5 23-1,58 272 200,-66-292-198,0 1 0,0 24 1,-2-39-63,0 181 186,-18 8-114,17-178-43,0 0 1,-1 0-1,-1-1 0,0 1 0,-4 11 0,7-22-29,-74 186 179,-28-5-109,89-161 17,-20 27 0,-228 257-1211,121-154-5536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4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9144,'22'184'81,"9"32"-6,-23-164 66,26 235 64,-29-227-51,6 233 80,-11-236 20,-6 227 100,5-232-99,-1 199 241,1-210-830,-2 1 0,-16 76-1,12-98-6631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47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80 11928,'-8'2'13,"0"0"0,1 0 0,-1 1 0,1 0 0,0 0 0,0 1 0,-7 4 0,-49 41 92,48-36-79,5-2 32,-1-2 0,0 0-1,-1 0 1,0-1 0,0 0 0,-20 9 0,29-17-29,0 1 1,0 0-1,0-1 1,0 1-1,0-1 1,0 0-1,-5 0 1,8-1-13,-1 1 0,1-1 0,0 0 0,-1 1 0,1-1 0,-1 0 0,1 1 1,0-1-1,0 0 0,-1 0 0,1 1 0,0-1 0,0 0 0,0 0 1,0 1-1,0-1 0,0 0 0,0 0 0,0 0 0,0 1 0,1-1 0,-1 0 1,0 0-1,1-1 0,-1 2-5,1-7 29,-1 5-17,1 0-1,-1-1 1,1 1-1,0-1 1,0 1 0,0 0-1,0 0 1,0-1-1,0 1 1,0 0-1,1 0 1,2-2 0,0-2 55,3-5-11,0 1 0,1 0 0,1 0 0,0 1 0,0 0 0,0 1 0,14-10 1,81-50 300,-80 58-122,2 5-133,0 0 0,53-1 0,-76 6-85,0 0 1,0 0-1,1 1 0,-1-1 0,0 1 0,0 0 0,3 1 1,139 58 258,-142-59-285,-1 1 1,1-1 0,-1 1 0,1-1-1,-1 1 1,0 0 0,1 0 0,-1 0-1,0 0 1,2 3 0,11 13 11,0 0 0,16 26 0,-17-19-11,-1 1-1,15 45 1,-12-20-634,-2 1 0,9 63 1,-8-23-8851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47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1 235 11208,'0'-6'59,"0"-1"1,0 1-1,1-1 1,0 0 0,1 1-1,-1 0 1,1-1-1,1 1 1,-1 0-1,1 0 1,0 0 0,0 0-1,1 1 1,4-7-1,-5 7-24,12-10 685,96-58 248,-85 61-448,100-18 160,-103 30-399,0 5-156,1 1 1,31 13-1,-37-7 42,2 6-95,-1 2 1,25 33 0,-30-29 22,31 97 32,-43-114-119,0-1 1,0 1 0,-1 0-1,0-1 1,0 1 0,0 0 0,-1 7-1,0 5 3,1-2-6,0-7-2,-1-1 0,0 0 0,-3 18 0,1-17 4,-1 45 0,2-43-8,1-10-5,3-8-1,12-30-18,-9 18 7,1 1 0,1 0 1,1 1-1,0 0 1,22-27-1,-20 28 12,-8 10-1,1 1 0,0-1 0,1 0 0,-1 1 1,1 0-1,0 0 0,6-3 0,75-51-49,-69 50 23,2 5 22,-1 0 0,1 1 0,24 1 0,-22 5-9,4 7 10,-1 1 1,29 20 0,-34-14-10,-1 7 12,-1 2 1,23 50-1,-30-46-6,6 38-101,-5-17-498,2-1-1,37 93 1,-23-88-8941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4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132 129 10224,'-6'-17'94,"-1"0"0,-10-19 0,17 35-84,-1 1-1,1 0 0,0 0 1,0 0-1,-1-1 0,1 1 0,0 0 1,0 0-1,-1 0 0,1 0 1,0 0-1,0-1 0,-1 1 0,1 0 1,0 0-1,-1 0 0,1 0 1,0 0-1,0 0 0,-1 0 1,1 0-1,0 0 0,-1 0 0,1 0 1,0 0-1,-1 0 0,1 1 1,0-1-1,0 0 0,-1 0 1,1 0-1,0 0 0,0 0 0,-1 1 1,0-1 18,-2 2 38,1 0 0,-1-1 0,0 1 0,1 0 0,-1 1 0,1-1 0,0 0 0,0 1 0,0-1 0,0 1 0,-2 4 0,-14 31 100,14-29-138,-1 4 33,0 0 0,1 0 0,0 0 0,1 1 0,1-1 0,-2 26 0,3-24-32,0 10 85,4 6-39,10 42 0,-6-59-1,0-7-58,1 0 0,-1 0 0,1-1 0,1 0 0,9 6 0,-17-12-14,-1 0 0,1 1 1,0-1-1,0 0 0,-1 1 1,1-1-1,0 0 0,0 0 1,0 0-1,-1 0 0,1 1 1,0-1-1,0 0 1,0-1-1,-1 1 0,3 0 1,20-4 23,43-12 1,-64 15-25,-1 1 1,1-1-1,-1 0 0,1 1 1,-1-1-1,1 0 0,-1 0 1,0 0-1,1 0 0,-1 0 1,1-1-1,18-18 13,-2 0-1,19-27 1,-35 45-12,-1 1 0,0-1 0,0 0 0,0 0 0,0 0 1,0 0-1,0-1 0,0-2 0,2-11 7,0 0-1,-1 0 1,-1-1-1,-1-27 1,0 42-6,0 0 0,0 1 1,-1-1-1,1 0 0,-1 1 0,1-1 1,-1 1-1,1-1 0,-1 1 0,-1-4 1,-3-3 13,-1-3-2,0-1 0,-1 1-1,-1 1 1,0-1 0,0 1-1,-1 0 1,-14-11 0,13 12 24,2 1-15,-1 0 0,1 1 0,-2 0 0,1 1 0,-1 0 0,0 0 0,-17-6 0,12 7 30,0 1 0,-22-3 0,35 7-49,-1 0 1,1 1 0,-1-1-1,1 1 1,0 0-1,-1-1 1,1 1-1,0 0 1,0 1-1,0-1 1,-1 0-1,1 0 1,0 1-1,1-1 1,-1 1-1,0 0 1,0 0-1,1-1 1,-1 1 0,1 0-1,-3 5 1,2-5-2,2-2-4,0 1-1,-1-1 1,1 1 0,0-1-1,0 0 1,-1 1-1,1-1 1,0 1-1,0-1 1,0 1 0,-1-1-1,1 1 1,0-1-1,0 1 1,0-1 0,0 1-1,0-1 1,0 1-1,0-1 1,0 0-1,0 1 1,0 0 0,2 9-204,0-1 0,1 0 0,-1 1 0,2-1 0,-1 0 0,1-1 0,7 12 0,18 30-7997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4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18 230 10848,'0'0'804,"0"-1"-88,1-4 50,-1 3-700,1 1-1,-1 0 0,1-1 1,-1 1-1,1 0 0,0 0 1,-1-1-1,1 1 0,0 0 1,0 0-1,0 0 0,0 0 1,0 0-1,0 0 0,0 0 1,0 1-1,0-1 0,0 0 1,1 0-1,-1 1 0,0-1 1,1 1-1,-1-1 0,0 1 1,1 0-1,-1-1 0,0 1 1,1 0-1,-1 0 1,1 0-1,-1 0 0,0 0 1,1 0-1,1 1 0,0-1-13,0 1 0,0-1 0,0 1-1,0 0 1,0 0 0,-1 0 0,1 0-1,0 0 1,-1 1 0,1-1 0,-1 1-1,1 0 1,-1-1 0,0 1 0,0 0-1,0 1 1,3 2 0,-2-1-22,-1 0 0,0 0 0,0 0 0,-1 1 0,1-1 0,-1 0 0,0 1 0,0-1 0,0 1 1,0-1-1,-1 1 0,0 0 0,0-1 0,0 1 0,-1-1 0,1 1 0,-2 4 0,1-7-21,0-1 1,0 1-1,0 0 0,0-1 1,0 1-1,-1-1 0,1 1 0,0-1 1,-1 0-1,1 0 0,-1 1 1,1-1-1,-1 0 0,0 0 0,1-1 1,-1 1-1,0 0 0,0 0 1,0-1-1,1 1 0,-1-1 1,0 0-1,-4 1 0,-2-1 2,0 1 0,0-1 1,-12-2-1,18 2-8,0 0 0,0-1 0,1 1 0,-1-1 0,0 1-1,1-1 1,-1 0 0,0 0 0,1 0 0,-1 0 0,1 0 0,0 0 0,-1 0 0,1 0 0,0 0 0,0-1 0,-1 1 0,1 0 0,0-1-1,0 1 1,1-1 0,-1 0 0,-1-2 0,1 2 0,-1-8 19,5-23 3,14-19-18,-3 19-699,2 2 0,28-41 0,5-3-9721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3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46 412 7176,'4'44'1,"-1"95"30,20 105 293,-11-175-79,-6-48-309,0 0-1,2-1 1,10 22 0,-11-29-4856</inkml:trace>
  <inkml:trace contextRef="#ctx0" brushRef="#br0" timeOffset="1">10 1 9328,'-1'2'12,"0"0"0,-1 1 0,1-1 0,0 0 0,0 1 0,1-1 0,-1 1 0,0-1 0,1 1 0,0-1 0,-1 1 0,1-1 0,0 1 0,0 0 0,1-1 0,-1 1 0,0-1 0,1 1 0,-1-1 0,2 3 0,-1 0 29,0 1 26,0 0-1,0 0 1,1-1-1,0 1 1,4 9-1,2 2-5,20 49-13,-13-39-97,1-1 1,2 0-1,0-2 1,41 43-1,-14-26-1127,-1-2-4590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48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315 167 11384,'-4'0'0,"-1"1"1,0-1-1,0 1 0,1 0 1,-8 3-1,-9 3 31,-9 3 0,1 1 0,0 2 1,1 0-1,-27 19 0,13 3 26,29-20 177,7-4-181,0-1 0,1 1 1,1 0-1,0 1 0,-3 13 1,8-9 146,5-1-132,0 0 1,1-1 0,15 23-1,-8-22 106,4-4-114,-1 0 0,2-1 0,27 11 0,-44-20-43,1 0 1,-1 0 0,0-1 0,1 1-1,-1-1 1,0 1 0,1-1 0,2 0 0,17-1 35,0-1 0,0-1 0,32-7 0,-33 0 47,1-5-34,33-29 0,-51 41-57,-1-1 0,0 0 0,0 0 1,0 0-1,-1-1 0,1 1 1,-1-1-1,0 1 0,-1-1 0,1 1 1,-1-1-1,1 0 0,0-8 0,-1 7-2,-1 2-4,0 1 0,0-1 0,0 0 0,-1 1 1,1-1-1,-1 0 0,0 1 0,0-1 0,0 1 1,-1-1-1,1 1 0,-1 0 0,1-1 0,-1 1 1,-4-4-1,3 2-1,2 3-1,0 0 0,0-1 0,-1 1 0,1 0-1,-1 0 1,0 1 0,1-1 0,-1 0 0,0 0 0,0 1 0,0-1 0,-4-1 0,-2-3 0,-29-15 2,-2 9 2,3 7-2,33 5-3,-24-2 6,21 2-8,17 3-10,31 4-52,8-5-59,-1-2 1,1-2-1,54-10 0,49-21-478,-132 25 308,-3-2 158,0-1 1,29-24 0,-45 33 100,0 0 1,1 0-1,-1 0 1,0 0-1,0 0 0,-1-1 1,1 1-1,0-1 1,-1 1-1,1-1 0,-1 1 1,1-4-1,2-5-29,-1 7 39,-1 0 0,1-1 0,-1 0-1,-1 0 1,1 0 0,-1 1 0,1-1 0,-1-1 0,-1 1 0,1 0-1,-1 0 1,0 0 0,0 0 0,0 0 0,-1 0 0,0 0-1,-1-7 1,-5-3 18,2 6 8,4 9 0,0 0-1,1 0 0,-1 0 0,1 1 0,-1-1 1,0 0-1,1 0 0,-1 1 0,1-1 0,-1 1 1,1-1-1,-1 0 0,1 1 0,0-1 1,-1 1-1,1-1 0,-1 1 0,1-1 0,0 1 1,-1-1-1,1 2 0,-4 6 14,1 1 0,-1-1 1,2 1-1,-1 0 0,2 0 0,-1 0 0,1 0 0,0 0 1,1 15-1,0-10-7,-1 8 28,2 1 1,1-1-1,9 44 0,-7-42-21,39 226 205,-19-53-123,-24-161 38,-18 135 69,18-167-173,-1 0 1,0 0-1,0 0 0,-1 0 1,-2 7-1,-77 133 228,79-141-236,-1 1 1,1-1-1,-1 0 1,0 0-1,-5 5 1,-19 14 36,-1-1 1,-41 23-1,68-43-57,-1 0 0,0 0 0,0 0-1,0-1 1,0 1 0,0 0 0,0-1-1,0 1 1,0-1 0,0 0 0,-4 0 0,-12 0-217,-1 0 0,0-2 0,0 0 0,1-1 0,-1-1 0,-20-8 0,-43-16-7472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48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1 506 11208,'14'-7'4,"31"-12"80,95-25 16,-102 34-39,182-27 26,-171 31-47,218-23 6,-213 24-51,202-18-1370,-130 14-5491</inkml:trace>
  <inkml:trace contextRef="#ctx0" brushRef="#br0" timeOffset="1">1477 66 9328,'-16'-15'2,"14"13"-1,-1-1 1,1 1-1,0 0 1,-1 0-1,1 0 0,-1 1 1,0-1-1,1 0 0,-7-1 1,-15-6 8,-44-11 0,45 19 10,-8 6-3,-59 19 0,64-12 37,-105 74 39,107-64 54,3 3-72,2 0 1,-30 54-1,48-77-53,0 0-1,0 0 0,0 0 0,0 0 0,1 0 1,-1 1-1,1-1 0,-1 0 0,1 1 1,0-1-1,0 3 0,0-5-21,-1 19 86,1-1 0,3 26 1,1-18-37,12 37 1,-15-59-20,1 0 0,-1 0 0,0-1-1,1 1 1,0 0 0,0-1 0,3 5 0,10 16 92,24 28 0,-23-34-79,32 25-1,-48-43-43,2 2 21,1 0 0,-1 0 0,1 0 0,-1 0-1,1 0 1,0-1 0,0 0 0,5 3 0,22 6-248,1-2 1,-1 0-1,1-2 0,36 2 1,43 0-6594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4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299 737 11032,'-7'-29'22,"6"28"-13,1 0-1,-1 0 0,1 0 1,-1 0-1,1 0 1,-1 0-1,0 0 0,1 0 1,-1 1-1,0-1 1,0 0-1,0 0 0,0 1 1,1-1-1,-1 1 1,0-1-1,0 1 0,0-1 1,0 1-1,0-1 0,-1 1 1,1 0-1,0 0 1,-1-1-1,0 1 9,-26-2 51,14 6 159,-79 48 75,73-37-147,9-6-83,1-1-37,1 0 1,0 1-1,1-1 1,-1 2 0,2-1-1,-1 1 1,1 0-1,-7 15 1,10-15 5,1 0-1,-1 0 1,2 1 0,-1-1-1,-1 21 1,4-31-31,0 1 1,0 0-1,0 0 0,0 0 1,0 0-1,0-1 1,0 1-1,0 0 0,1 0 1,-1-1-1,0 1 0,1 0 1,-1 0-1,0-1 0,1 1 1,-1 0-1,1 0 1,11 14 54,0 0 0,0-2 0,16 14 0,-9-16 115,0-4-116,1-2 0,0 0 0,31 2 0,-30-9 136,-10 0-110,-2 0-52,-1 1 0,0-2-1,0 1 1,0-1 0,0 0-1,0-1 1,0 0 0,-1 0 0,0-1-1,8-6 1,1-3 117,21-28 1,-36 40-135,1-1 1,0 0 0,-1 0-1,0 0 1,0-1-1,0 1 1,0 0 0,0 0-1,-1-1 1,1 1 0,-1 0-1,0-1 1,0 1 0,0 0-1,0-1 1,-1 1 0,1 0-1,-1-1 1,0 1 0,-2-4-1,2 4 1,-5-10 118,1 5-89,-2-3-18,0 1 0,-1-1 0,-1 2-1,0-1 1,0 1 0,-16-12 0,-90-66 102,102 79-325,0-2 0,0 0 0,1 0 0,0-1 0,1-1 0,0 0 0,1 0 0,-12-18 0,-16-26-9276</inkml:trace>
  <inkml:trace contextRef="#ctx0" brushRef="#br0" timeOffset="1">683 0 12640,'-18'35'46,"4"-7"115,-15 39 1,-14 65 89,36-102 49,-19 152 110,22-142-155,-14 280 708,8-206-598,-6 43-21,14-143-270,1-1 0,0 1 0,3 19 0,-1-12-30,4 30 16,-5-50-90,0 1-1,0-1 1,0 0 0,0 0-1,0 0 1,0 1 0,1-1 0,-1 0-1,0 0 1,1 0 0,-1 0-1,1 0 1,-1 1 0,1-1 0,0 0-1,-1 0 1,1 0 0,0-1 0,0 1-1,0 0 1,0 0 0,0 0-1,0-1 1,0 1 0,0 0 0,0-1-1,0 1 1,0-1 0,0 1-1,0-1 1,0 1 0,0-1 0,1 0-1,-1 0 1,0 1 0,0-1 0,0 0-1,1 0 1,-1 0 0,0-1-1,0 1 1,0 0 0,1 0 0,-1-1-1,0 1 1,0 0 0,2-2-1,-2 2-228,26-7-9701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49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11384,'1'-2'33,"4"-5"10,-3 23 70,2 28 74,31 105 230,-19-88-282,25 83 207,-41-143-337,1-1 0,-1 0-1,1 1 1,-1-1 0,1 0 0,0 1-1,-1-1 1,1 0 0,-1 0 0,1 1-1,0-1 1,-1 0 0,1 0 0,0 0-1,0 0 1,-1 0 0,1 0-1,0 0 1,-1 0 0,1 0 0,0 0-1,-1-1 1,1 1 0,0 0 0,-1 0-1,1-1 1,0 1 0,-1 0 0,1-1-1,0 0 1,0 1 2,5-2 6,-2 0-3,-1 0 1,1 0-1,-1 0 1,0 0-1,1-1 1,-1 1-1,4-5 1,26-22 106,48-56-1,-39 30 2,-34 44-68,38-46 194,-44 55-154,0 19-1,-1-14-81,-1-1 0,1 1 0,-1-1 0,0 1 0,0-1 0,0 1 0,0-1 0,0 1 0,-1-1 0,1 0 0,-2 4 0,-18 98 107,16-83-88,1 0 1,0 0 0,2 0-1,2 26 1,-1-31-18,3 4 31,-2-14-178,-1-4 69,1 0 0,-1 1-1,1-1 1,-1 0 0,1 0 0,0 0-1,0 0 1,0 1 0,0-1 0,0-1-1,1 1 1,-1 0 0,0 0-1,1 0 1,-1-1 0,1 1 0,0-1-1,0 1 1,-1-1 0,1 0 0,3 2-1,16 5-8397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50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13360,'2'2'8,"0"0"-4,1 0-1,9 21-2,28 72 7,-19-39-2,-1 15-4,-10-18 8,7 101 0,-17-150 10,1-5-15,0 0 0,-1 0 0,1-1 0,0 1 0,0 0 0,-1-1 0,1 1 0,-1-1 0,0 1 0,1-1 0,-1 1 0,0-3 0,2-35 28,7-62 98,-7 86-122,-2 10-2,1 1 0,0-1 1,0 1-1,0-1 1,0 1-1,1 0 1,2-6-1,15-26 61,-18 33-60,1 0 0,0 1 0,0-1 0,0 1 0,0-1 0,0 1 0,0 0 0,1 0 0,-1 0 0,1 0 0,-1 1 0,5-3 0,-4 3 1,-1 1 0,0-1 0,1 1 0,-1 0 0,1 0 0,-1 0 0,0 0 1,1 0-1,-1 1 0,1-1 0,-1 1 0,0-1 0,1 1 0,-1 0 0,0 0 0,0 0 0,0 0 0,3 2 0,28 24 39,-27-21-41,8 9 73,-14-14-79,9 12 21,-1 1 0,0 0-1,-1 0 1,-1 1 0,0 0 0,-1 0 0,4 17 0,-1 6 31,-2-1 0,3 43 1,-7-59-41,-2-18 44,3-6-31,0-1-23,0 0 1,0 0 0,0 0-1,0-1 1,2-6 0,14-26 15,2 3-2,0 2-1,2 0 1,30-32 0,-41 52-14,-6 6 0,0 1 0,1 0 0,-1 0 0,1 0 0,9-5 0,43-26 28,-58 35-28,0 0 0,0 1 1,0 0-1,0-1 0,0 1 1,0 0-1,0-1 0,0 1 1,0 0-1,0 0 0,0 0 1,0 0-1,0 0 0,0 0 1,0 0-1,0 0 0,0 0 1,0 0-1,0 0 0,0 1 1,0-1-1,1 1 0,2 1 7,22 8 8,-15-2 22,-9-6-35,3 4 1,0-1 1,-1 1-1,0 0 1,0 1-1,0-1 1,-1 1-1,0 0 1,0-1-1,-1 1 1,1 0-1,-2 1 0,3 13 1,-1 16 25,-1-1 0,-1 1 0,-9 65 0,1-78-16,4-15-12,2-7-4,0 0 1,1 0 0,-1 1-1,1-1 1,-1 0 0,1 0-1,0 1 1,0-1-1,0 0 1,0 3 0,0-4-1,0-1 0,0 0 0,0 0 0,0 0 0,0 0 0,1 0 0,-1 1 0,0-1 0,0 0 0,0 0 0,0 0 0,0 0 0,0 0 0,1 0 0,-1 0 0,0 0 0,0 1 0,0-1 0,0 0 0,1 0 1,-1 0-1,0 0 0,0 0 0,0 0 0,0 0 0,1 0 0,-1 0 0,0 0 0,0 0 0,0 0 0,0 0 0,1 0 0,-1 0 0,0-1 0,0 1 0,0 0 0,0 0 0,1 0 0,0 0 1,20-2-1819,3-2-7282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50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10848,'0'-18'629,"0"17"-105,1 3-45,50 116 425,30 96-466,-56-153-292,-21-50-87,14 32 216,-17-41-168,1-4-15,2-2-57,0 0-1,-1-1 1,0 1-1,0-1 1,0 1 0,0-1-1,-1 0 1,4-8 0,15-50 192,-15 41-130,12-38 119,-12 35-134,-1 3 93,1 1 1,16-39-1,-22 59-168,0 1 1,0-1-1,1 1 1,-1-1 0,0 1-1,1 0 1,-1-1-1,0 1 1,1 0-1,-1-1 1,1 1-1,-1 0 1,1 0-1,-1-1 1,1 1 0,-1 0-1,0 0 1,1 0-1,-1 0 1,1 0-1,-1-1 1,1 1-1,-1 0 1,1 0 0,-1 0-1,1 0 1,-1 0-1,1 1 1,-1-1-1,1 0 1,-1 0-1,1 0 1,-1 0-1,1 0 1,-1 1 0,1-1-1,-1 0 1,1 1-1,-1-1 1,0 0-1,1 0 1,-1 1-1,1-1 1,-1 1-1,0-1 1,0 0 0,1 1-1,-1-1 1,0 1-1,0-1 1,1 1-1,-1 0 1,31 77 116,-29-73-118,5 21 54,-5-13-40,2 8-3,-1 1 0,-1 0 0,0 0 1,-4 42-1,-5 1 15,-5 6-26,-27 78-2033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50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903 53 7896,'21'-6'-4,"-16"5"-1,1-1 0,0 0 0,-1 0 0,0-1 0,9-4 0,-14 6 1,0 1 0,0-1 0,0 1 0,0-1 0,0 1 0,-1-1 0,1 1 0,0-1 0,0 1 0,-1 0 0,1-1 0,0 1 0,-1-1 0,1 1 0,0 0-1,-1-1 1,1 1 0,-1 0 0,1-1 0,0 1 0,-1 0 0,0-1 0,-6-2 18,0 0 0,0 0 1,-1 0-1,1 1 0,0 0 0,-1 1 0,0 0 0,1 0 0,-1 0 1,1 1-1,-12 1 0,9-1 15,-9 1 96,1 0 1,0 1-1,0 1 1,-27 7 0,30-6-56,-4 4 344,14-5-363,-1 1 1,1 1 0,0-1 0,0 1 0,0 0-1,1 0 1,-1 0 0,1 1 0,1-1-1,-5 9 1,7-13-36,1 0 0,0-1 0,-1 1 0,1 0 0,0 0 0,0-1 0,0 1 0,0 0 0,0 0 0,0-1 0,0 1 0,0 0 0,0 0 0,0 0 0,0-1 0,0 1 0,0 0 0,1 0 0,-1-1 0,0 1 0,0 0 0,1 0 0,10 23 110,1 0-1,0-1 1,30 40 0,-15-31 154,128 131 104,-123-132-143,99 112 115,-130-141-337,1-1 0,-1 0 0,0 0 1,0 1-1,0-1 0,0 1 0,0-1 0,0 1 0,0 0 1,-1-1-1,1 1 0,-1 0 0,1-1 0,-1 1 0,1 2 1,0 3 18,0-1 0,0 1 1,0 0-1,-1-1 0,0 1 1,0 0-1,-3 11 0,0-9-15,0 1-1,-1-1 0,-1-1 0,1 1 0,-10 12 1,14-21-23,-1 2 22,0 0 1,0-1-1,-1 1 1,1 0 0,-1-1-1,1 1 1,-1-1-1,1 1 1,-1-1-1,0 0 1,0 0 0,0 0-1,0 0 1,0 0-1,-4 1 1,-27 14 160,-51 17-1,-71 6-44,155-39-138,-14 3 80,0 0 0,0-1 1,-16 0-1,-166 5 245,-32-18-1761,219 10 1254,-228-16-8238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5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0 11568,'-108'94'42,"80"-66"173,-7 17-36,-36 59-1,70-102-146,0 0-1,0-1 1,0 1 0,0 0-1,0-1 1,0 1-1,1 0 1,-1 0-1,1 0 1,0 0-1,-1 0 1,1 0 0,0 0-1,0 3 1,0-5-32,0 17 118,1-1 0,0 0 1,4 20-1,2-11-27,18 43-1,-24-64-46,1-1-1,-1 1 1,1-1-1,0 0 1,0 0-1,0 1 1,0-1-1,1-1 0,4 6 1,-7-8-44,23 25 219,42 36 1,-28-35-177,39 23 0,-67-43-44,1-1-1,0 0 0,14 5 1,288 97-9,-300-103 8,1-1 0,26 4 0,116 8-5,20-19-1694,-4-7-6799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52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 9952,'-36'9'17,"-27"9"95,46-12-61,0-1-21,-1 2 0,1 0 0,0 0 0,0 2 0,-26 18 0,-51 48 96,81-59 29,5 0-102,1 0-1,0 0 1,-5 23 0,11-35-37,0 1 1,1 0 0,-1 0-1,1 0 1,0 0-1,1 0 1,-1 0 0,1 0-1,0 0 1,1 0 0,-1 0-1,1-1 1,4 10 0,-4-9-1,-2-5-12,0 1 1,0-1-1,1 1 1,-1-1-1,0 1 1,0-1-1,1 1 1,-1-1-1,0 0 0,0 1 1,1-1-1,-1 0 1,0 1-1,1-1 1,-1 0-1,0 1 1,1-1-1,-1 0 0,1 0 1,-1 1-1,0-1 1,1 0-1,0 0 1,7 3 16,1-1 0,-1 0 0,1 0 0,0-1 0,-1 0 1,12 0-1,0-5 79,91-47 37,-84 35-71,0-2 0,34-29 1,-45 35-47,2-3 59,0 0 0,-1-1 0,15-19 1,-18 19 87,-8 12 39,-12 13-123,-7 9-52,8-3 49,-20 96 25,23-83-57,5 22-15,12 51 1,-15-98-31,1 0 0,0 1 0,0-1 0,0 0 0,1 0 0,2 6 0,10 14 5,1 0 0,1-1 0,19 20 0,-14-26 0,33 14 4,-43-25-11,0-1-1,0 0 1,20 4 0,-11-6-2,-1-1 1,1 0 0,-1-1 0,26-4-1,-23-1-4,79-40 2,-83 33-3,-11 6 3,0 0 2,0 0 0,0 0 0,-1-1 0,0 0 0,0 0-1,-1 0 1,0-1 0,0 0 0,-1 0 0,6-14 0,-9 18 0,10-24-1,-2-1-1,10-48 1,-9 28 1,-1 10 1,-7 29 0,5-10 7,-6 22-6,1 0-1,-1 0 1,-1 1-1,1-1 1,0 0 0,0 0-1,-1 0 1,1 1-1,-1-1 1,0 0 0,0 3-1,15 82 10,-1-2-4,3 23-4,10 121-4,-24-185-3,14 355-14,-17-381 16,-2 0-1,0 0 0,-5 23 1,4-28 1,3-13 2,0 1 0,0 0 0,0-1 0,0 1 0,-1-1-1,1 1 1,0-1 0,0 1 0,0-1 0,-1 1 0,1-1-1,0 1 1,-1-1 0,1 1 0,0-1 0,-1 1 0,1-1 0,-1 1-1,1-1 1,-1 0 0,1 1 0,-1-1 0,1 0 0,-1 1 0,1-1-1,-1 0 1,1 0 0,-1 0 0,1 1 0,-1-1 0,1 0-1,-1 0 1,0 0 0,1 0 0,-1 0 0,1 0 0,-1 0 0,0 0-1,1 0 1,-1 0 0,1-1 0,-1 1 0,0 0 0,0 0 0,-2-2 0,0 1 0,0 0 0,0-1 0,0 1 0,0-1 0,0 0 0,0 0 0,1 0 0,-4-4 0,0 0 0,0 0 0,1-1 0,0 0 0,-7-11 0,5 6 0,1-1 0,1 1 0,-5-17 0,5 9 0,0 0 0,-2-28 0,4 13 0,2-45 0,15-44 0,13 0 0,12 0 0,6-2 0,8 13 0,-44 97 0,1 0 0,1 1 0,17-20 0,-19 27 0,-1 0 0,1 0 0,0 1 0,19-12 0,-23 16 0,1 0 0,0 0 0,-1 1 0,1 0 0,0 0 0,0 0 1,0 1-1,9-1 0,-11 2 0,1 0 1,-1 0-1,0 1 0,0-1 1,0 1-1,0 0 1,0 1-1,0-1 0,0 1 1,0-1-1,0 1 0,0 0 1,3 3-1,0 1 1,1-1 0,-1 2 0,9 9 0,-15-14 1,1-1-1,0 1 1,-1 0-1,0 0 1,1 0-1,-1 0 1,0 0-1,1 3 1,6 15 1,-1 0 1,-2 0 0,0 0 0,3 26-1,-10-21 11,-3-4-10,-2-1 1,-1 0 0,-15 29-1,9-30 10,-74 62 8,30-29-14,58-52-8,-1 1 0,1-1 0,0 0 0,0 0 0,0 0 0,0 0 0,0 0 0,0 0 0,0 1 0,0-1-1,0 0 1,0 0 0,0 0 0,0 0 0,0 0 0,0 0 0,0 1 0,0-1 0,0 0 0,0 0 0,0 0 0,0 0 0,0 0-1,0 1 1,0-1 0,0 0 0,0 0 0,0 0 0,0 0 0,0 0 0,0 0 0,0 1 0,0-1 0,0 0 0,0 0 0,1 0-1,-1 0 1,0 0 0,0 0 0,0 0 0,0 0 0,0 0 0,0 1 0,0-1 0,1 0 0,-1 0 0,0 0 0,0 0 0,0 0-1,0 0 1,0 0 0,0 0 0,1 0 0,9 3-2,-9-3 2,37 7-1546,5-1-6180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52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11 8432,'16'-10'278,"-14"9"180,-6 4-18,-15 9 182,-7 5-93,0 1-1,-36 34 1,52-43-460,6-5-22,1-1 0,0 1 0,0-1-1,0 1 1,1 0 0,-1 0 0,1 0-1,0 0 1,-2 5 0,-2 5 108,0 1 0,1-1 0,-6 24 0,10-30-92,-1 0 0,1 0 0,1 0-1,-1 1 1,1-1 0,1 0 0,-1 0-1,1 0 1,4 12 0,-5-19-52,0-1 0,0 1 1,0-1-1,0 1 0,1-1 0,-1 1 0,0-1 1,0 1-1,1-1 0,-1 1 0,0-1 0,1 1 1,-1-1-1,0 0 0,1 1 0,-1-1 1,1 0-1,-1 1 0,1-1 0,-1 0 0,1 1 1,9 4 43,0-1 1,0 1-1,1-2 1,-1 1-1,16 2 1,-24-6-37,0 1 0,0-1-1,-1 0 1,1 0 0,0 0 0,0 0-1,0 0 1,0 0 0,2-1 0,24-6 66,-2 0 1,37-17-1,-40 11 43,-13 5-77,3-1-17,-1 0 1,-1-1 0,0 0 0,0-1 0,-1 0 0,15-21 0,50-90 377,-73 119-286,-3 8-79,0 9-37,1 1-1,0-1 1,0 1 0,2-1-1,0 1 1,6 22 0,-4-24-9,0-1-1,1 1 1,8 14 0,-8-19 57,-1-1 1,1-1 0,0 1 0,1 0 0,0-1 0,0 0 0,12 8 0,-1-2-844,0-1 0,20 8 0,44 22-8635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37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0 302 7352,'21'17'0,"-18"-8"0,-2-3 0,2 4-4,0-1-1,-1 1 1,-1 0 0,0 0 0,0 1 0,-1-1-1,0 0 1,-1 0 0,-2 12 0,1-4 8,-8 67 101,1 25 109,10 5 33,-1-111-213,0 0 0,1 0-1,0 0 1,0 0 0,0 0 0,1 0 0,-1 0 0,1 0 0,0-1 0,0 1-1,0-1 1,0 1 0,1-1 0,-1 0 0,7 6 0,-6-5 5,9 2 228,-9-4-222,6 1 1,1-1 0,-1 1 0,1-2 0,0 1 0,-1-1 0,1-1 0,0 1 0,-1-2 0,15-1 0,9-4 60,44-13 0,-59 10 1,8-9-15,-1-2 0,-1 0 0,36-40 0,-39 39 9,-15 20-34,-5 1-62,8 3 17,0 1 0,0-1 0,0 1 0,0 1 0,-1 0 1,8 5-1,147 94 138,-145-91-154,-10-8-2,0 0 1,1 0 0,15 7 0,4 1 7,0-2 1,36 10-1,-59-20-11,0 0-1,0-1 1,0 0-1,1 0 1,7-1-1,-8 0 1,0 0 0,0 0-1,0-1 1,-1 0 0,1 0 0,7-4-1,-6 2 1,0 0-1,-1 0 0,1 0 0,-1-1 0,8-9 1,-6 4-1,0-1-1,-1 0 1,-1 0 0,0 0 0,0-1 0,-1 0 0,-1 0-1,3-16 1,-3 0-5,-4-48-3,-16-99 0,-3 78-17,-11-53-5,11 50-23,7 27 16,11 67 28,-10-31-20,8 66-17,2 44 10,6 76 0,-1-117 17,53 246-28,-49-243 45,15 52-21,-20-79 20,10 34-7,2 1 1,22 42-1,-9-32 15,30 64-1199,-44-84-4666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5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23 11296,'-35'-9'-7,"25"6"55,-1 1 0,0 0 0,-12-1 0,-101-1 207,98 8 65,-96 40 121,99-32-154,-73 63 93,81-57-200,7-5-138,1 1 0,1 1 0,0-1 0,1 1 1,-4 21-1,9-34-26,-1-1-1,1 1 1,0 0 0,0 0-1,0 0 1,0-1 0,0 1-1,0 0 1,1 0 0,-1-1-1,1 4 1,7 17 44,0 0 1,1-1-1,19 32 0,-26-51-54,-1 1-1,1-1 1,-1 0-1,1 0 1,0 0-1,-1-1 1,1 1-1,0 0 0,3 1 1,20 13 20,1 0 0,54 23 1,-77-37-23,0-1 0,0 0 1,0 0-1,0-1 1,0 1-1,0-1 1,1 1-1,2-1 1,30 0-419,0-2 1,0-1 0,39-8-1,28-11-8092</inkml:trace>
  <inkml:trace contextRef="#ctx0" brushRef="#br0" timeOffset="1">758 149 10400,'13'-63'305,"-12"61"218,-1 7 65,-4 39 43,0-6-173,-9 90 39,12-108-366,0 1-1,1-1 0,2 0 0,6 37 1,-6-42-84,1 2 80,0-1 0,1 0 0,6 18 0,-7-27-96,-3-7-26,0 0 0,0 0 0,0 0 0,0 1 0,0-1 0,1 0 0,-1 0 0,0 0 0,0 0 1,0 0-1,0 0 0,1 0 0,-1 0 0,0 1 0,0-1 0,0 0 0,0 0 0,1 0 0,-1 0 0,0 0 1,0 0-1,0 0 0,1 0 0,-1 0 0,0 0 0,0 0 0,0 0 0,0 0 0,1 0 0,-1-1 1,0 1-1,0 0 0,0 0 0,0 0 0,1 0 0,-1 0 0,0 0 0,0 0 0,0 0 0,0-1 1,0 1-1,1 0 0,-1 0 0,0 0 0,0 0 0,0 0 0,0-1 0,0 1 0,0 0 0,0 0 0,0 0 1,0-1-1,9-11 51,17-34-1818,3-7-7218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5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14 10760,'-19'-14'85,"19"15"-79,-1-1 0,1 1-1,0-1 1,-1 1 0,1-1 0,0 1-1,-1-1 1,1 1 0,0-1 0,0 1-1,0-1 1,-1 1 0,1-1 0,0 1-1,0 0 1,0-1 0,0 1 0,0-1-1,0 1 1,0 0 0,0 0 0,2 9 9,0-1-1,0 0 1,1 1 0,0-1 0,1-1 0,0 1 0,0 0 0,1-1 0,8 11 0,-5-6-15,5 4 8,4-1-333,0-1 1,1-1-1,28 18 0,13 3-6241</inkml:trace>
  <inkml:trace contextRef="#ctx0" brushRef="#br0" timeOffset="2.69">512 74 10040,'0'0'113,"0"4"-14,-21 100 462,14-77-492,-4 30 340,-2 60 0,10-88-344,-12 185 646,14-180-562,1-29-121,0 209 439,1-86-210,-1-125-219,0-1 0,0 0 0,0 1 0,0-1 0,-1 0 0,1 1 0,-1-1 1,1 0-1,-1 0 0,0 1 0,-2 3 0,2-6-100,1 0 1,-1 1-1,1-1 1,-1 0-1,1 1 1,-1-1-1,1 0 1,-1 0-1,1 0 1,-1 1-1,0-1 1,1 0-1,-1 0 1,1 0-1,-1 0 1,0 0-1,1 0 1,-1 0-1,1 0 1,-1 0-1,0-1 1,1 1-1,-1 0 1,1 0-1,-1 0 1,1-1-1,-2 0 1,-15-5-8139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53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11208,'6'-3'8,"1"0"1,-1 1 0,1 0-1,0 1 1,0-1 0,0 1-1,0 0 1,0 1-1,0 0 1,13 1 0,-13 0-3,31 2 46,0 1-1,45 13 1,-56-12-12,10 4 200,-14-4-136,25 7 88,87 33 0,61 45 374,-190-88-491,1 1 6,-4-2-51,4-1-18,-6 0-16,-1 1-40,1 0 40,-1-1-1,1 1 1,-1 0-1,1 0 0,-1 0 1,1 0-1,-1-1 1,1 1-1,0 0 1,-1-1-1,1 1 0,0 0 1,0-1-1,1 2 1,109 48-191,-107-48 175,0 0 1,0 0-1,1 0 0,-1-1 1,0 0-1,1 0 0,-1 0 1,1 0-1,0-1 0,-1 0 1,1 0-1,-1 0 0,1 0 1,0-1-1,4-1 0,-8 2 1,0-1 0,0 1-1,0-1 1,0 1 0,0-1 0,0 0-1,0 1 1,-1-1 0,1 0-1,0 0 1,0 0 0,-1 0 0,1 1-1,0-1 1,-1 0 0,1 0-1,-1 0 1,1 0 0,-1-1 0,1-1-1,1-1-28,1-2 3,-2 4 21,0 0-1,0 0 1,0 0-1,0-1 1,-1 1-1,1 0 1,-1 0-1,1 0 1,-1-1-1,0 1 1,0 0-1,0 0 1,0-3-1,-3-30-415,-10-46 0,1 1 133,11 73 498,1 5 568,2 5-146,3 5-708,0-3 164,-4-3-30,1 0-1,0 0 0,-1 0 0,0 1 0,0-1 0,1 0 1,-1 1-1,-1-1 0,1 1 0,0-1 0,-1 1 0,1 2 1,20 121 518,-20-94-210,-4 150 135,0-142-148,-14 169 122,14-166-176,1-8-131,-7 165 287,14-75-153,-5-124-277,0 0 0,0-1 0,0 1 0,0-1 0,0 1 0,0 0 0,0-1 0,0 1 0,0-1 0,0 1 0,1 0 1,-1-1-1,0 1 0,0-1 0,1 1 0,-1-1 0,0 1 0,1-1 0,-1 1 0,0-1 0,1 1 0,0 0 1,2 1-100,0 0 1,0 0 0,1-1-1,-1 1 1,1-1 0,-1 1 0,1-1-1,-1 0 1,1 0 0,0-1-1,0 1 1,-1-1 0,1 0 0,0 0-1,0 0 1,-1 0 0,1-1 0,6-1-1,44-4-9513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5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337 379 11296,'-5'-17'17,"-1"-1"0,0 1 0,-12-24 0,17 40-12,1 0 0,-1 0 1,0 0-1,0 0 0,0 1 0,0-1 1,0 0-1,0 0 0,0 1 1,0-1-1,0 0 0,0 1 0,0-1 1,0 1-1,0-1 0,0 1 1,0 0-1,-1-1 0,1 1 0,0 0 1,0 0-1,-1 0 0,-1 0 1,-21 4 38,23-4-17,-12 7 307,-8 12-178,1 1 1,-24 30-1,25-23 192,-65 133 131,71-128-199,-22 121 101,35-125-154,27 110 81,-17-114-127,-2-10-132,1-2 1,0 1-1,1-1 0,20 18 1,-30-29-45,1-1 1,-1 1 0,1-1-1,0 1 1,-1-1 0,1 1 0,0-1-1,-1 0 1,1 1 0,0-1-1,0 0 1,-1 1 0,1-1 0,0 0-1,0 0 1,0 0 0,-1 0-1,1 0 1,0 0 0,1 0 0,13-1 21,-1-1 0,1 0 0,0-1 0,-1-1 0,15-6 0,-7-2 68,0-8-52,-1-1-1,31-39 1,-38 35 5,-3-8-13,14-68-1,-24 72 1,-19-137 16,11 131-30,3 16-10,-2-10-1,-17-45 1,19 63-2,-1 0 0,0 0 0,-1 0 1,0 1-1,-1 0 0,0 0 0,0 1 0,-16-15 1,37 41 8,24 17-16,-15-18-3,1-2 1,44 21-1,-42-26-4,13-3-1,54 3 0,-69-12-46,-15 1 26,4-2 0,0 0 0,-1 0 0,1-1 0,-1-1 0,0 0 0,0 0 0,14-12 1,96-87-678,-119 103 590,-7 5-95,-45 50 133,45-49 71,-9 13-8,0 0 0,1 1 0,1 0 0,1 0-1,-14 37 1,17-38 8,-6 17-15,-35 129 0,42-132 14,0 50 4,8 23 1,11 0 0,6-9 0,-12-70 0,10 28 0,-11-41 0,-1 0 0,12 18 0,11 5 0,-1-12 0,-24-22 0,0 1 0,0-1 0,0 0 0,0 0 0,0 0 0,0 0 0,1 0 0,-1-1 0,0 1 1,1-1-1,-1 0 0,0 0 0,4-1 0,-5 1 1,-1 0-1,0-1 1,0 1 0,1-1-1,-1 1 1,0-1 0,0 1-1,1-1 1,-1 0 0,0 1-1,0-1 1,0 0-1,0 0 1,0 0 0,0 0-1,-1 0 1,1 0 0,0 0-1,0 0 1,0-2 0,7-19 0,-7 21 0,0-11 7,-5-3-3,1 0 1,-2 1-1,0 0 1,-1 0-1,0 0 1,-1 1-1,-10-16 1,9 18-4,-22-27 15,27 33-14,-14-14 16,-19-32-1,31 45-10,1-1-1,1 0 1,-1 0-1,1 0 1,1 0-1,-1-1 0,1 1 1,1-1-1,-1 1 1,0-9-1,3 3 9,1 0 0,0 0 0,1 0 0,0 0-1,1 1 1,0-1 0,9-16 0,1 4 26,2 1-1,33-41 1,-26 35-34,-2 1 29,31-60-1,-43 70-30,27-52 46,-27 49-44,1 1-2,-3 5 14,10-33 1,-9 19 9,0-1 0,-3 0 0,4-53 0,-9 70-24,0 10 0,0-1-1,0 0 0,-1 1 1,1-1-1,-1 1 0,0-1 1,-3-6-1,0 1 8,0-1 1,-1 1-1,-9-15 0,12 24-10,0-1 0,1 1 1,-1-1-1,0 1 0,0 0 0,0 0 0,0 0 0,0 0 0,0 0 0,0 0 1,0 0-1,0 1 0,-1-1 0,1 1 0,0 0 0,0-1 0,-1 1 0,1 0 1,0 0-1,0 0 0,-1 1 0,1-1 0,-3 1 0,3 0 2,-5 0 3,0 1-1,1 0 1,-1 1-1,1-1 0,0 1 1,-1 0-1,1 1 1,1-1-1,-1 1 1,-8 8-1,6-6 1,-3 3 2,0-1 1,1 2 0,0-1 0,1 1-1,0 1 1,1 0 0,-9 13-1,11-15-6,-6 15 3,-13 49-1,-1 36-4,9 15-2,8 10 0,5 11 0,5 13 0,2-4 0,-3-12 0,-7-7 0,-8-1 0,-6-13 0,-4-21 0,-5-17 0,24-70 0,-1 0 0,0-1 1,-11 15-1,9-16 1,-2 0 0,1-1 0,-2 0 0,1-1 1,-1 0-1,-15 7 0,26-15-1,0 0 1,-1 0 0,1 0-1,0-1 1,-1 1 0,1 0-1,-1-1 1,1 0-1,-1 1 1,1-1 0,-1 0-1,-1 1 1,-14-1-305,1 1 0,-1-2 1,1 0-1,0-1 0,-29-8 0,-30-9-8882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54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 12192,'95'-30'80,"58"-17"38,-113 37 77,217-39 62,-197 40-163,254-34 34,-254 35-47,222-37-1554,-139 19-6407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5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5 11384,'-15'-3'-8,"13"3"30,0-1-1,0 1 1,1 0 0,-1-1 0,0 1 0,0 0-1,0 0 1,0 0 0,0 0 0,1 1 0,-1-1-1,0 0 1,-3 2 0,-30 8 176,-38 16 0,46-13 270,-114 76 169,117-68-282,-1 9-124,-35 56 1,59-84-212,-1 0 0,1 1 0,0-1 0,0 1 0,0-1 0,0 1 0,0 4 0,-4 22 49,1 0 1,1 39 0,3-66-61,0 0-1,0 1 1,1-1 0,-1 0-1,0 0 1,1 0 0,-1 0-1,1 0 1,1 3 0,4 6 7,0-1 0,0 1 1,1-1-1,0 0 0,1-1 1,16 16-1,-24-24-13,1 0 1,0 0-1,0-1 0,0 1 0,0 0 1,0-1-1,0 1 0,0-1 0,1 1 0,-1-1 1,0 1-1,0-1 0,0 0 0,0 0 0,1 1 1,0-1-1,15 1 12,1 0-1,-1-2 1,1 0 0,31-6-1,-46 6-12,0 1 0,0-1 0,-1 0 0,1 0-1,0 0 1,-1-1 0,4-1 0,6-4 5,2 0-3,0-2 0,0 1 0,-1-2 0,0 0 0,-1 0 0,0-1 0,14-17 0,57-86 36,-76 103-23,-2 3 4,0 0-1,0 0 0,1 1 0,0 0 0,1 0 0,11-10 0,-18 17-18,0-1 0,0 1 0,0 0 0,0 0 0,1 0 0,-1 0 0,0 0 0,0 0 0,0 0 0,0 0 0,0 0 0,0 0 0,0-1 0,0 1 0,0 0 0,0 0 0,0 0 0,1 0 0,-1 0 0,0 0 0,0 0 0,0 0 0,0 0 0,0 0 0,0 0 0,0 0 0,1 0 0,-1 0 0,0 0 0,0 0 1,0 0-1,0 0 0,0 0 0,0 0 0,0 0 0,0 0 0,1 0 0,-1 0 0,0 0 0,0 0 0,0 0 0,0 0 0,0 0 0,0 1 0,0-1 0,0 0 0,0 0 0,1 0 0,-1 0 0,0 0 0,0 0 0,0 0 0,0 0 0,0 0 0,0 0 0,0 1 0,0-1 0,0 0 0,0 0 0,0 0 0,0 0 0,0 0 0,0 0 0,0 0 0,0 1 0,0-1 0,0 0 0,0 0 0,4 9 32,0 0 0,-1 1-1,0-1 1,3 17 0,-4-17-11,3 20 70,-1 0 1,-2 1-1,-1 56 1,-2-59-57,-1 15 144,-41 187 71,30-184-105,-65 163-1947,35-109-8080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55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43 12912,'-75'-17'1,"-73"-4"46,136 19 23,1 0-1,-1 2 1,0-1 0,-13 3 0,3-1-19,0-1-16,15 0 6,0 0-1,0 1 1,0 0 0,0 0-1,0 0 1,-12 4 0,4 0 61,-1 1 1,-24 12 0,39-18-99,1 0 0,0 0 0,0 0 0,-1 0 0,1 1 0,0-1 0,-1 0 0,1 0 0,0 0 0,0 1 0,-1-1 0,1 0 0,0 0 0,0 0 0,0 1 0,-1-1 0,1 0 0,0 1 0,0-1 0,0 0 0,0 0 0,0 1 0,0-1 0,-1 0 1,1 1-1,0-1 0,0 0 0,0 1 0,0-1 0,0 0 0,0 1 0,0-1 0,0 0 0,1 1 0,0 7 18,0-1-1,1 1 1,0-1-1,0 1 1,1-1 0,0 0-1,0 0 1,8 12 0,11 15 86,53 62 1,-58-75-90,46 52 126,-44-52-124,61 63 70,6 23-3,-76-87-41,-7-7-37,0 0 0,-1 0 1,-1 0-1,0 0 1,-2 21-1,-5-15 25,-50 65 17,41-70-24,3-8-18,1 0 1,-1-1-1,0 0 0,-24 6 1,20-12 56,8-2-53,0 0 0,0-1 1,0 0-1,1 0 1,0 0-1,-8-7 1,7 0 92,6 6-75,0 0-19,0 1 1,1-1-1,-1 0 1,1 0 0,0 0-1,0 0 1,0 0-1,1 0 1,-1-1-1,1 1 1,1 0 0,-1 0-1,1 0 1,0 0-1,2-8 1,36-86 131,-25 69-77,2 1-1,33-46 1,-30 48-49,4-2 62,118-97 40,-110 106-26,3 3-51,0 1 0,39-11 0,-72 27-39,1-1 1,0 1-1,0-1 1,0 1 0,-1 0-1,1 0 1,0 0-1,0 0 1,0 0-1,0 0 1,2 0-1,6 2 7,0 1-1,0 0 0,0 0 1,0 1-1,0 0 0,-1 1 1,17 10-1,-25-14-6,1 0-1,-1 0 0,0 0 1,0 0-1,0 1 1,0-1-1,0 0 1,0 0-1,0 1 1,0-1-1,1 2 0,15 31 34,-2 0 0,-1 2 0,14 53 0,-25-76-31,-1-6 1,-1 0 1,0 0-1,-1 0 0,0 12 0,-4 23 33,3-38-39,1-1 0,-1 0 0,0 0 1,0 0-1,0 0 0,-1-1 0,1 1 1,-1 0-1,1 0 0,-1-1 0,0 1 1,-4 4-1,5-7-2,0 1 0,0 0 0,1-1 1,-1 1-1,0-1 0,0 1 0,0-1 0,0 1 1,0-1-1,0 0 0,0 0 0,0 1 0,0-1 0,0 0 1,0 0-1,0 0 0,0 0 0,0 0 0,0 0 1,-1-1-1,0 0 1,0 0 1,0 0-1,0 0 0,0 0 1,0 0-1,0-1 1,0 1-1,1-1 0,-1 0 1,1 1-1,-1-1 1,1 0-1,0 0 0,-2-3 1,-15-33-869,13 24-324,-21-46-9029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5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11296,'38'-58'190,"-38"58"-185,0-1 0,1 1-1,-1-1 1,0 1 0,0 0-1,0-1 1,1 1 0,-1-1-1,0 1 1,1 0 0,-1-1-1,0 1 1,1 0 0,-1-1-1,0 1 1,1 0 0,-1 0-1,1 0 1,-1-1 0,1 1-1,-1 0 1,0 0 0,1 0-1,-1 0 1,1 0 0,-1 0-1,1-1 1,-1 1 0,1 0-1,-1 0 1,1 1 0,-1-1-1,1 0 1,-1 0 0,1 0-1,0 0 1,9 20 204,-7-12-221,25 73 348,16 77-3,-13-38-33,-8-37-247,-11-50 61,70 132 40,-64-135-59,72 83 34,-74-99-75,-6-7-41,1-1 1,0 0-1,1-1 1,12 5 0,-24-10-13,1 0 0,-1 1-1,1-1 1,-1 0 0,1 0 0,-1 0 0,1 0 0,-1 0 0,1 0 0,-1 0 0,1 0 0,-1 0 0,1 0 0,-1 0 0,1 0 0,-1 0 0,0 0 0,1-1 0,-1 1 0,1 0 0,0-1 0,3 0 2,-1-2 0,1 1 0,-1 0-1,0-1 1,0 1 0,0-1 0,0 0 0,0 0 0,-1 0 0,1 0-1,-1-1 1,3-4 0,1-4 3,0 0 0,-1-1-1,4-14 1,9-37-2,11-25 13,-24 76 2,0 2 0,1-1 1,0 1-1,15-21 0,-20 31-8,-1 1 0,1-1 0,0 1 0,-1-1-1,1 1 1,-1 0 0,1-1 0,0 1 0,-1 0 0,1 0 0,0-1-1,0 1 1,-1 0 0,1 0 0,0 0 0,-1 0 0,1 0-1,0 0 1,0 0 0,-1 0 0,1 0 0,0 0 0,-1 0 0,1 0-1,0 1 1,0-1 0,13 7 22,-14-7-13,8 9 240,6 14-80,20 45 1,0 27 319,-1-3-208,11 8-19,-40-92-236,1 0 0,-1 0 0,2 0 0,-1-1 0,1 0 0,0 0 0,12 9 0,-9-7-15,5 2 59,7-2-46,-1 0 1,30 8 0,-28-14-16,12-4-9,53-8 0,-62 1-17,105-48-17,-104 41-50,107-79-61,-108 72-91,83-102-106,-92 99 6,34-73-103,-48 85 216,-2 10 198,-1 0 1,1 1-1,-1-1 1,0 1-1,0 0 1,-1-1-1,1 1 1,0 0-1,-1-1 0,1 1 1,-1 0-1,0 0 1,1 0-1,-1 0 1,0 1-1,0-1 1,-1 0-1,-3-2 1,-9 0-27,-19 4 15,-44 6 0,50 1 20,14-3 5,-2 1 1,0 0 0,0 2 0,0-1 0,1 2 0,0 0 0,0 1 0,-17 14 0,18-12 10,-10 7 12,2 1 0,0 1 0,-21 25 0,-18 31 87,56-65 4,4-7-99,1 0 0,-1-1 1,1 1-1,0 0 1,0 0-1,0-1 0,1 1 1,-1 0-1,1-1 1,0 1-1,0-1 1,0 1-1,1-1 0,-1 1 1,1-1-1,0 0 1,-1 1-1,2-1 0,-1 0 1,0 0-1,1-1 1,-1 1-1,1 0 0,4 3 1,1 0 2,-6-5-10,0 1-1,0 0 0,0-1 0,0 0 0,0 1 1,1-1-1,-1 0 0,1 0 0,-1 0 0,1 0 1,-1-1-1,1 1 0,-1-1 0,4 1 1,9 0 34,1 0 0,0-1 0,-1 0 0,1-2 0,-1 1 0,26-8 0,7-9 65,18-7 0,-62 24-99,1 0 1,0 0 0,0 1-1,0 0 1,0 0 0,0 0 0,0 0-1,0 1 1,0 0 0,-1 0 0,1 0-1,0 1 1,-1-1 0,7 4 0,-5-2 0,-5-3-7,0 0 1,0 0 0,0 1-1,0-1 1,0 1 0,0-1-1,0 1 1,-1-1 0,1 1-1,0 0 1,0-1 0,0 1-1,-1 0 1,2 1 0,8 11 9,0 0 1,-1 1 0,13 29-1,-16-19 2,-4 143 3,-7-128-9,-15 60 4,-14 6-9,23-76-4,1-1 0,-1-1-1,-1 0 0,-29 46 1,9-25 0,-1-6 1,32-40 0,0-1 0,-1 0 0,1 1 0,-1-1 0,1 0 0,-1 0 0,0 0 0,0 0 0,1 0 0,-1 0 0,0 0 0,0-1 0,0 1 0,-3 0 0,3-1 0,1 0 0,-1-1 0,1 1 0,-1 0 0,1-1 0,-1 1 0,1-1 0,0 1 0,-1-1 0,1 0 0,0 0 0,-1 1 0,1-1 1,0 0-1,0 0 0,0 0 0,-1-2 0,-1-1 1,0 0-1,0-1 1,1 0 0,0 1 0,0-1-1,0 0 1,1 0 0,-1 0 0,1 0-1,0 0 1,1 0 0,-1-8 0,1 11 0,0-13 5,0-1 0,1 1 1,0-1-1,1 1 1,1 0-1,7-22 1,-5 19 0,4-13 33,58-158 21,-49 145 6,95-174 19,-88 173-51,98-191 13,-101 187-40,96-223 0,-44 74-97,-71 189 99,0 0-98,-5 23-18,-9 40-37,0 67 3,9-70 37,9 82 1,-5-108 84,2 16-68,44 310-165,-33-246 230,-9-63-19,25 176-40,-24-181-829,10 36 0,-3-28-8017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5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111 247 12280,'-14'-15'205,"13"14"183,5 5 4,11 13-160,2 3 8,0-1 0,32 26 0,-7-19-153,-23-18 113,88 7 68,-86-17-127,2-5-79,1 0-1,24-13 1,-34 9-8,-6 1-41,0 0 0,-1-1 1,0 1-1,5-15 0,-9 10 2,-4-28 4,0 33-18,0-1 0,-1 1 1,-5-16-1,3 17 0,0 0 0,0 0 0,-1 0 0,-7-11 0,5 11-1,0 0 1,0 1-1,-1 0 0,-10-9 1,9 11-2,-1 0 1,1 0 0,-1 1 0,0 0 0,-1 1 0,1 0 0,-1 0-1,0 1 1,-19-2 0,28 4 0,0 1-1,-1 0 1,1-1-1,0 1 1,0 0-1,0 0 0,0 1 1,-1-1-1,-2 1 1,-18 5-1,1 2 1,1 0-1,-34 17 0,33-9-5,-85 92-5,105-105 9,0 0 0,-1 0 1,1 0-1,0 0 0,0 1 1,-1 3-1,-7 16-1,2 0 1,1 1-1,-8 44 0,15-65 3,-1-1-1,1 1 1,0-1-1,0 1 1,0 0-1,1-1 0,-1 1 1,1-1-1,0 4 1,16 48-1,29 62-1,-45-112 2,1 0-1,1 1 0,-1-1 1,0-1-1,1 1 0,0 0 1,4 4-1,-7-8 1,19 22-1,40 35 1,-32-37-1,43 25 0,-70-45 1,7 5-1,0-1 0,0-1-1,1 1 1,8 2 0,273 77-1826,-123-47-7266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57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15 495 5112,'-1'0'3,"1"0"-1,-1 0 1,0 0 0,1 0 0,-1 0 0,1 0-1,-1-1 1,0 1 0,1 0 0,-1 0-1,1 0 1,-1-1 0,1 1 0,-1 0 0,1-1-1,-1 1 1,1 0 0,-1-1 0,1 1-1,0-1 1,-1 1 0,1 0 0,-1-1 0,1 1-1,0-1 1,0 0 0,-1 1 0,1-1-1,0 1 1,0-1 0,-1 1 0,1-1 0,0 0-1,1-1 13,-1 1 1,1 0-1,-1 0 0,1-1 0,0 1 0,0 0 0,0 0 0,0 0 0,0 0 0,0 0 1,0 0-1,0 0 0,2-1 0,38-21 327,-31 18-308,0 0 1,0-1 0,0 0-1,0-1 1,-1 0-1,0 0 1,-1-1-1,0 0 1,0 0-1,0-1 1,-1 0 0,8-14-1,-10 13 165,-3 6 98,0-2 2138,-3 5-2198,-6-2-6,6 2 791,0 3-747,-2 4-2,3-4-19,-1-1-104,1 1 1,0-1 0,0 0 0,0 1-1,0-1 1,0 0 0,0 1 0,0-1 0,1 0-1,-1 1 1,0-1 0,1 2 0,0-4-143,2-1 15,-1 0-1,1-1 1,-1 0-1,0 0 1,0 1-1,0-1 1,0-1-1,0 1 1,0 0-1,1-6 1,12-24 158,20-67 0,-31 87-162,-3 10-6,0-1 0,0 0 0,0 0 0,-1 1 0,1-1 0,-1 0 0,0 0 0,0 0 0,-1-3 1,-1-8 35,0 0 1,-7-18 0,3 23 57,-4 3-59,0-1 1,-21-11 0,18 15 45,3 3-70,0 0 1,0 1 0,0 0 0,0 0 0,0 1 0,0 1 0,1-1 0,-1 1 0,0 1 0,1 0 0,0 1 0,-15 6 0,24-9-24,-1-1 1,1 0 0,0 0 0,0 0 0,-1 0 0,1 0 0,0 1 0,0-1 0,-1 0 0,1 0 0,0 0 0,0 1-1,0-1 1,-1 0 0,1 0 0,0 1 0,0-1 0,0 0 0,0 0 0,0 1 0,0-1 0,0 0 0,-1 1 0,1-1-1,0 0 1,0 0 0,0 1 0,0-1 0,0 0 0,0 1 0,1-1 0,-1 10 13,1 1-1,1-1 1,0 0 0,0 0-1,4 10 1,3 0 33,66 99 21,-72-115-63,-1 0-1,1 0 1,0-1-1,0 1 1,5 3 0,39 32 16,59 38 0,-70-57-1,167 78 26,-101-47-29,-91-41-4,-2 2-8,0 1 0,12 26 0,-17-21 8,-4 1-10,-1 0 1,-1 1 0,-6 24-1,-1-22 10,5-12-10,-2 1-1,0 0 0,0 0 0,-1 0 0,0-1 0,-1 0 0,0 0 1,-1 0-1,-13 10 0,-39 25 17,52-39-14,-1-1 0,0 0 0,0 0 0,0 0 1,-18 4-1,25-8 2,9-4 4,73-24-3,-21 0-7,-32 10-10,0-1 0,38-35 0,-55 45-34,0-1 0,0 1 0,-1-2 1,7-9-1,2-3 11,29-36-60,-30 35-242,44-94-153,-53 94 60,-3-4 233,-1-1 1,-2-27-1,-5 37-133,0 9 265,0 1 0,-1 1 0,0-1 1,0 1-1,-1 0 0,-11-12 0,16 18 53,1 1 1,-1-1-1,1 1 0,-1-1 0,1 1 0,-1 0 0,1-1 0,-1 1 0,1 0 1,-1 0-1,0-1 0,1 1 0,-1 0 0,1 0 0,-1 0 0,0 0 0,1 0 1,-1-1-1,1 1 0,-2 1 0,-7-1-20,1 1 0,-1 0 1,0 1-1,1 0 0,0 0 0,-11 6 0,5 2 22,-17 26-1,23-25 7,1 1 0,-10 17 0,11-13 2,0 0 1,1 0-1,1 0 1,-4 32-1,8-46 1,0-1-1,-1 1 1,1 0 0,0 0-1,1 0 1,-1 0 0,0-1-1,0 1 1,2 3 0,7 23 11,1-1 0,15 29 0,-10-35 40,6 1-29,0-1 0,42 30 1,-60-49-19,0-1 1,-1 1-1,1 0 1,0-1-1,0 0 1,0 1-1,4 0 1,24 5 21,1-1-1,61 5 1,-90-11-21,0 0 1,0 0-1,0 0 0,0-1 0,0 1 0,0-1 0,0 0 0,3-1 1,17-6 19,-2-1 1,1-1 0,36-24-1,-56 33-14,-1-1-1,1 1 0,0 0 1,-1-1-1,1 1 0,-1-1 1,1 0-1,-1 1 0,2-4 1,6-11 35,0-1 0,-1 0 0,10-35 0,-16 31 131,-18-92 76,7 90-55,-64-103 84,54 103-91,9 12-120,-2-2-33,0 0 0,0 1 0,-2 0 0,1 1 0,-1 1 0,-17-10 0,1 4 51,11 7-53,15 7-22,8 3-1,35 19-1787,8 1-7095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37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10136,'0'0'0,"10"4"0,9 5 64,9 6 8,12 4 64,17 9 8,26 7-144,-5-9-32,-28-16 32,0 0-7416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6:58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26 10672,'45'-17'445,"-44"20"-177,-4 22 9,-7 40 150,-32 129 388,38-177-784,-2 28 146,5-33-114,1 0 1,4 22-1,0-26 51,0-4-95,0-1 0,1 0 1,-1 0-1,0-1 0,1 1 1,0-1-1,-1 0 0,1 0 1,0 0-1,0-1 0,0 0 1,0 0-1,0 0 1,6 0-1,-1-1 3,0 0 1,0-1-1,-1 0 0,1 0 1,0-1-1,-1-1 1,13-4-1,5-4 9,-10 4 29,30-8 1,-41 17-42,-1 1-17,0 2 0,-1-1 0,1 1 0,-1-1 0,0 1 1,-1 0-1,1 0 0,-1 1 0,0-1 0,3 8 1,-4-10-2,23 44 11,4 19-8,1-8 1,-27-54-5,0 1 1,0-1-1,1 0 0,-1 1 0,1-1 0,7 6 1,-8-8-1,0 0 0,0-1 0,1 1 0,-1-1 0,0 1 0,1-1 0,-1 0 0,1 0 0,-1 0 0,6 0 0,-2-1 0,0 0 0,-1 0 0,1 0 0,-1-1 0,1 0 1,-1-1-1,7-1 0,-2-2 1,1-1 0,-1 0 0,0-1 1,0 0-1,-1-1 0,0 0 0,0 0 0,15-19 1,-9 5 19,-2-7-5,-2 0 0,10-33 0,-22 60-8,1 0 0,-1 0 0,1 0 0,-1 0 0,0 0 0,0 0 0,0-1 0,0 1 0,0 0 0,-1-3 0,-7-35 40,-2 1 1,-16-41-1,24 76-19,0-1 0,0 1 1,-1 0-1,1-1 0,-6-6 0,-23-29-548,-1 2 0,-53-48 0,-7 5-8341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00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667 31 8160,'-3'-3'529,"-19"-20"159,21 22 79,-15-2 730,3 6-1007,10-2-448,-1 0 0,1 0 0,0 0 0,0 0 0,0 0 0,0 1 0,0 0 0,0 0 1,-4 3-1,-10 8 71,-1 1 0,2 1 1,0 1-1,1 1 0,-20 26 1,-24 47 62,-55 58-16,89-119-79,12-14-57,-195 232 101,201-238-126,1 1-1,0-1 1,1 1-1,-7 18 1,8-18-2,4-10 2,0 1 0,0-1 0,0 1 0,0-1 0,0 0 1,0 1-1,0-1 0,0 1 0,0-1 0,0 1 0,0-1 1,0 0-1,1 1 0,-1-1 0,0 0 0,0 1 0,1-1 1,-1 0-1,0 1 0,0-1 0,1 0 0,-1 1 0,0-1 1,1 0-1,-1 0 0,0 1 0,1-1 0,-1 0 0,1 0 1,-1 0-1,0 1 0,1-1 0,-1 0 0,1 0 0,-1 0 0,1 0 1,-1 0-1,0 0 0,1 0 0,-1 0 0,1 0 0,-1 0 1,0 0-1,1 0 0,-1 0 0,1-1 0,-1 1 1,31-7-1643,4-3-6550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00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30 9240,'-24'-28'196,"22"26"220,3 8-140,3 7-198,0 1 1,1 0 0,1-1 0,7 12 0,-6-10 16,64 119 150,-10-31 142,-3-9-124,-34-53-103,-3 1 0,25 68 0,-38-62-119,-7-47-35,-1 0 0,0 0-1,0 0 1,0 0 0,0 0 0,0 0-1,0 0 1,0 0 0,0 0 0,0 0 0,-1 0-1,1 0 1,0 0 0,-1 1 0,-1 3-96,0-1 0,0 0 1,0 0-1,-1 0 1,0 0-1,1 0 0,-1-1 1,-1 1-1,1-1 1,0 1-1,-1-1 0,0 0 1,0-1-1,-6 4 1,-26 16-7151</inkml:trace>
  <inkml:trace contextRef="#ctx0" brushRef="#br0" timeOffset="1">0 432 11480,'5'-6'25,"1"1"1,-1 0 0,1 0 0,0 0 0,1 0-1,-1 1 1,1 0 0,-1 1 0,1-1-1,0 1 1,11-3 0,13-3 231,36-7 0,-45 11-144,13-3 328,166-27 166,-159 29-247,209-20 345,-236 24-808,34-2-227,-1-3 0,78-20 0,-101 18-8810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01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124 364 9144,'-12'-4'-48,"4"2"-53,0-1 1,0 1-1,0-1 0,1 0 0,-1-1 1,1 0-1,0 0 0,0-1 1,-6-5-1,-1-8 28,13 14 79,-1 0 0,1 0 1,0 0-1,1 0 0,-1 0 1,1 0-1,-1 0 0,1 0 1,1 0-1,-1 0 0,0 0 1,1 0-1,0 0 0,0 0 1,0 0-1,1 0 0,2-6 1,3-4 59,-1 1 0,17-22 0,-16 25 4,1 1 0,1-1 0,-1 1 0,2 1 0,-1 0 1,1 0-1,0 1 0,12-7 0,-10 7-8,12-6 286,103-31 140,-99 38-161,126-3 119,-122 12-172,16 9-92,58 23 1,-78-19 5,88 84 71,-114-98-242,0 0 1,0 0-1,-1 0 1,1 1-1,0-1 1,-1 1-1,3 4 1,7 19 45,0 2 0,9 39 0,-20-64-53,1-1 0,-1 0-1,0 0 1,0 0 0,0 0 0,0 0 0,0 0 0,0 0-1,0 0 1,-1 3 0,-8 31 63,-27 67-1,19-73-17,-106 133 25,94-130-32,-207 197 59,142-150-87,-43 37-3,111-93-10,-31 36-1,3 0-4,16-14-2,19-12 0,13-12 0,5-21 0,1-1 0,0 1 0,0 0 0,0 0 0,0 0 0,0 0 0,0 0 0,0 0 0,0 0 0,0 0 0,1-1 0,-1 1 0,0 0 0,1 1 0,1 0 0,-1 0 0,1 0 0,-1 0 0,1 0 0,-1-1 0,1 1 0,0-1 0,3 3 0,34 15 1,-16-12 1,0-1 0,1-1 0,29 2 0,-26-4 2,0-2 0,0-2 0,41-4 0,-44 2 1,207-22 173,-212 23-152,300-20 1201,-303 21-590,-13 0-531,1 1 0,-1 0 0,0 0 0,0 0 0,1 1 1,-1-1-1,0 1 0,4 1 0,-3-1 257,2 2-26,-15 9 161,-9 3-2491,0 0-8193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02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105 140 5296,'-2'-5'2,"0"1"1,-1-1 0,0 1-1,0 0 1,0-1 0,0 2-1,0-1 1,-8-6-1,-4-2 24,12 9-14,-4-3 73,0-1-1,1 0 1,-1 0-1,2 0 1,-1 0 0,-5-11-1,10 17-44,1 1-1,-1-1 1,1 0 0,-1 1-1,1-1 1,0 1 0,-1-1-1,1 0 1,0 1 0,0-1-1,0 0 1,-1 1-1,1-1 1,0 0 0,0 0-1,0 1 1,0-1 0,0 0-1,0 1 1,0-1 0,1 0-1,-1 1 1,0-1-1,0 0 1,0 1 0,1-1-1,-1 0 1,1 0 0,16-1 896,-8 2-945,-7 0 34,-1 1 0,1-1 0,-1 0 0,1 0 0,-1 1 0,1-1 0,-1 1 0,0-1 0,1 1 0,-1 0 0,0-1 0,1 1 0,-1 0 0,2 1 0,3 3 27,4 0-16,-6-3-7,0 0 0,-1 1 0,1-1 0,-1 1 0,0-1 0,0 1 0,5 6 0,53 59 234,-50-50-103,53 109 56,-50-95-95,58 152 47,-55-143-80,87 184 37,-79-178-50,116 199 28,-111-193-63,117 247 13,-116-234-25,144 285 13,-136-279-26,156 298 9,-157-294-16,54 110 4,16 33-8,1-1 1,2 3-2,68 190 6,-151-338 5,101 284 7,-102-289 7,129 248 21,-124-254 6,120 251 30,-124-249-10,105 252 37,-107-256-24,-17-42-59,34 73 84,67 101 0,-102-179-86,125 210 147,-53-85-97,-60-108 43,-9-22-102,-6-5-2,-5-3-72,1 1 0,0-1 0,0 0 0,-1 1 0,1-1 0,0 0 0,0 0 0,0 0 0,-1 0 0,1 1 0,0-1 0,0 0 0,0-1 0,0 1 0,-1 0 0,1 0 0,0 0 0,0 0 0,0-1 0,-1 1 0,1 0 0,0-1 0,1 0 1,-2 1 54,17-8-6799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03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 8792,'-11'10'244,"0"-1"-1,-16 11 1,-25 19 521,47-34-721,-21 19 159,-56 40-1,69-60-133,13-4-67,-1 0-1,1 0 1,0 0-1,0 0 1,-1 0-1,1 0 1,0-1-1,0 1 1,0 0-1,-1 0 1,1 0-1,0 0 1,0-1-1,0 1 1,0 0-1,-1 0 1,1 0-1,0-1 1,0 1-1,0 0 1,0 0-1,0 0 1,0-1-1,0 1 1,0 0-1,0 0 1,0-1-1,0 1 1,0 0-1,0 0 1,0-1-1,0-1 6,0 0 0,1 0 0,0-1 0,-1 1 0,1 0 0,0 0 0,0 0 0,0 1 0,0-1 0,0 0 0,1 0 0,1-2 0,11-9 20,0 0-1,16-11 1,-12 15 61,114-30 76,-98 34 104,171 9 140,-158 4 0,199 61 145,-235-66-455,0 2 0,17 8 0,235 133 279,-236-129-1910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04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7 7264,'-83'55'25,"60"-36"103,-7 12-41,1 2-1,-26 41 1,38-41 421,-1 20-153,-11 57 1,28-107-303,0 0 1,1-1-1,0 1 1,-1 0-1,1 0 1,0 0-1,1 0 1,0 4-1,5 25 164,2 1 0,18 46 0,-25-76-183,1 0 0,-1-1 0,0 1 0,1-1 0,-1 1 0,1-1 1,0 0-1,0 1 0,2 1 0,-4-4-34,15 16 115,0-1 0,21 15 0,-9-11-63,33 16-1,-60-35-51,7 4 42,-1-1 0,1 1 0,12 3 0,26 6 75,87 15 1,-130-28-107,0 0 1,1 1 0,-1-1-1,0 0 1,0 0 0,0-1-1,0 1 1,1 0 0,-1-1-1,0 1 1,2-2 0,7-1 23,0-1 0,0 0 0,16-9 0,-19 7-25,0 0 0,-1 0 1,1-1-1,7-9 1,-15 16-11,1-1 9,0 0 0,0 0 1,1-1-1,-1 1 0,0 0 1,-1-1-1,1 1 0,0-1 1,0 1-1,-1-1 0,1 0 1,0-2-1,5-20 36,-1-1-1,-2 1 1,1-39 0,-7 31 95,-27-156 54,21 148-60,-49-139 63,45 153-9,-6-1-49,-28-31 1,36 50 101,8 7-214,0 0 1,0 0 0,0 0-1,-1 0 1,1 1-1,0-1 1,0 1-1,0 0 1,-1 0-1,1 0 1,-4 1 0,7-1-24,-1 0 1,1 0 0,0 0 0,0 0-1,-1 0 1,1 0 0,0 0 0,0 0 0,0 0-1,-1 1 1,1-1 0,0 0 0,0 0-1,0 0 1,0 0 0,-1 1 0,1-1-1,0 0 1,0 0 0,0 0 0,0 1 0,0-1-1,0 0 1,0 0 0,0 0 0,0 1-1,-1-1 1,1 0 0,0 0 0,0 1-1,0-1 1,0 0 0,0 0 0,0 1 0,0-1-1,1 0 1,-1 1 0,-1 16-347,0 0 0,2 0 0,4 30 0,-5-46 267,9 70-8251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04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11568,'2'-10'51,"-1"-1"1,1 1 0,1 0 0,0 0 0,0 1-1,5-11 1,-5 16 323,1-1 97,0 7 72,4 8-249,-2-2-201,0 0 0,-1 1-1,0-1 1,0 1 0,-1 0 0,6 15 0,32 101 334,-38-100-240,-1 1-105,2 13-20,-2 1 0,-1-1 0,-3 1 0,-5 44 1,5-79-63,-7 28 4,8-51-18,0 8 10,3-29-58,3 15 4,0 0 0,1 1 0,2 0 0,20-41 0,-19 47 40,-5 7-12,0 0 0,1 1 0,11-13 1,60-75-92,-59 79 81,2 3 24,1 1 1,42-21-1,-61 35 14,0-1-1,0 0 1,0 0 0,0 1 0,0-1 0,0 1-1,0 0 1,0-1 0,2 1 0,47 1-7,-44 0 8,0 1 0,0-1 0,0 1 0,-1 1 0,1-1 0,8 6 0,-6-3 1,-1 0 0,0 1 0,-1 0 0,8 7 0,-7-4 0,1 0 0,11 17 0,-15-18 0,0 1 1,0 0-1,6 16 0,3 30 1,2 20-1746,-10-49-6976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0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10488,'1'-8'36,"1"-1"1,0 1 0,0 0-1,0 0 1,7-13 0,-8 19 23,1 6 0,40 96 509,-35-87-499,0 0-1,0 0 1,1-1 0,1 0-1,12 12 1,-12-13-31,6 4 155,-5-8-112,-1 1-42,1-1 0,-1 0 0,2-1-1,-1 0 1,1 0 0,0-1 0,21 6 0,52 8 155,-71-19-94,-3-3-75,1-1 1,-1 0-1,-1-1 1,13-7-1,-10 1 2,13-23 4,-21 29-30,-1-1-1,0 0 1,0-1-1,3-12 1,-4 10-1,-1 0-1,0-1 1,-1 1-1,0-1 1,-1 1-1,0-1 1,0 1 0,-4-13-1,-2 2-5,-59-83 1,49 84-8,-1 5 9,-1 1-1,0 1 1,-27-12 0,45 24 2,0-1-1,-1 1 1,1-1 0,0 1 0,0-1 0,0 1 0,-1 0 0,1 0 0,0 0 0,0-1 0,0 1-1,-1 0 1,1 1 0,0-1 0,0 0 0,-2 0 0,-11 4-2,0 0 0,1 0 0,-1 1 0,1 1 0,0 1 0,-11 7 0,5 3-16,1 7 13,2 1-1,-18 35 1,33-58 6,0 0-1,0 0 1,0 0-1,1 1 1,-1-1-1,1 0 1,-1 0-1,1 0 0,0 3 1,-1 14-1,2 0 1,0-1-1,1 1 1,7 25-1,-8-41 1,-1-1-1,1 0 1,0 1-1,0-1 1,0 0-1,0 0 1,1 0-1,-1 0 0,2 3 1,30 33-1,54 51-1,-83-85 1,0 0 0,1 0 1,-1-1-1,1 0 0,7 3 0,188 83-10,-195-87 5,-1-1 1,1 1-1,-1-1 0,1 0 0,-1-1 0,1 1 0,6-1 1,-11 0 5,30 2-24,47-5 1,-47-2-716,58-17 0,-87 22 700,117-34-7501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05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130 685 9864,'-30'79'128,"-37"97"168,61-159-282,4-12 2,0 0 1,1 0-1,0 0 1,-1 0-1,2 0 1,-2 10-1,-1 47 113,5-51-63,4-10 6,5-11-1119,-11 9 820,14-14-6039</inkml:trace>
  <inkml:trace contextRef="#ctx0" brushRef="#br0" timeOffset="1">0 1 10848,'0'0'0,"6"8"88,6 15 0,14 21-16,9 32 8,9 41-80,16 0-32,12-12 32,0 1-7880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3:44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11 368 9328,'0'0'1101,"2"6"-1042,0 16-43,0-1 0,-1 1 1,-2 26-1,-9 78 16,8-95-28,0-10-2,-1 34 16,3-53-14,1 31 45,4 33 1,-5-64-9,1-6 4,2-15 0,-1 0 0,-1 0 1,-1-26-1,-1 23-30,9-182 336,9-36 158,-12 153-251,3 13 16,-6 62-211,1 1 0,-1 0 1,2 0-1,0 0 0,6-13 0,-10 23-48,1 0 0,0 0 0,-1 1 0,1-1 0,0 0 0,0 1 0,0-1 0,0 1 0,0-1 0,0 1 0,-1-1 0,1 1 0,0-1 0,0 1 0,0 0 0,0 0 0,1-1 0,-1 1 0,0 0 0,2 0 0,16 2 7,-18-2-4,120 17 359,10 6-242,-106-18-74,31 6 32,68 3 1,-87-10-217,235 13-1298,-212-17-6939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05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1 742 9688,'2'12'894,"0"-1"-582,-1 0 0,-1 0 0,0 1 0,-2 17-1,-1 19 269,2-24-394,2 1 0,0-1 0,1 1 0,2-1 0,7 26 0,-10-46-168,0-1 0,1 0 0,0 0 0,-1 0 0,1 0 0,0 0 0,1 0 0,-1 0 0,0-1 0,1 1 0,-1-1 0,6 4 0,-4-3-1,6 1 64,5-3-53,0-1 0,1 0 0,24-4 0,-17-1 20,15-10-15,43-24-1,-59 23-18,29-38-1,-37 37-12,-1-1 0,15-26 0,-11 9-2,-2 0 1,-1-2 0,9-41-1,-15 40-4,5-67 4,-1-31 1,-7 3 0,-6 15 0,-12-19 1,13 135 0,0 1-1,0 0 1,0-1 0,0 1-1,0 0 1,-1-1 0,1 1 0,0 0-1,-1-1 1,1 1 0,-1 0-1,1-1 1,-1 1 0,0 0 0,1 0-1,-1 0 1,0 0 0,0 0-1,0 0 1,0 0 0,0 0 0,0 0-1,0 0 1,0 0 0,-1 1-1,1-1 1,-2-1 0,-1 4 26,-1 4-20,0 0 0,1 0 1,-1 1-1,-5 12 0,8-15-2,-5 15 42,-20 125 15,19-77-17,1 80-1,6-102-27,-3 181 8,4-177-18,-2 70-1,2 13-4,2-2-2,-3 0 0,-18 80-1766,6-124-7060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0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1370 8696,'-9'-15'830,"7"11"-505,-1 1 0,1-1 0,0 0 1,0 0-1,0 0 0,1 0 0,-1-1 0,1 1 0,0 0 1,0-1-1,1 1 0,-1 0 0,1-9 0,1 10 70,1-3-78,-2 5 518,0 2-803,1 5-33,1 0 0,-1 0-1,1 0 1,0 0 0,0 0 0,1-1 0,-1 1 0,1-1-1,1 0 1,-1 0 0,1 0 0,6 7 0,-2-5-4,-1-1 0,2 1 0,-1-2-1,17 10 1,-21-13 7,17 7-27,122 26-6,-109-30 5,29 1-5,1-3 1,113-8 0,-163 0 17,-10 2 11,0 1 0,0-2 0,0 1 0,-1 0 0,0-1 1,0 0-1,0 1 0,0-1 0,0 0 0,3-9 1,-5 13-1,-1-1 1,0 0 0,0 0 0,1 0 0,-1 1 0,0-1-1,0 0 1,0 0 0,0 0 0,0 0 0,0 0 0,0 0-1,0 1 1,0-1 0,0-2 0,-6-24-9,-17-49 0,10 51-3,-99-107-7,83 107 1,-22-11 8,-58-29-1,75 52-13,-132-25-7,163 38 28,0-1 0,0 1 1,0 0-1,0 0 0,0 0 1,-1 0-1,1 0 0,-5 2 1,-16 3-14,-36 12 0,-30 24 3,87-39 9,-1-1 1,0 1-1,1 0 1,-1 1-1,1-1 1,0 1-1,0-1 1,-3 5 0,-15 13-16,-29 37 0,32-31 12,-20 40 0,35-61 2,1 0 0,-1 0 1,1 0-1,1 0 1,-1 0-1,-1 7 1,-19 100-30,15 7 22,6-114 9,1 0 0,0 1 0,1-1 0,-1 0 0,1 0 0,0 0 0,2 7 0,7 23-10,18 47 0,-10-44 7,25 38 1,-43-76 6,3 6-7,1 0 0,0 0 1,0 0-1,1-1 0,7 8 1,188 166-52,-194-175 51,0 1-1,0-1 1,1 0-1,-1 0 0,10 3 1,23 11-14,47 14 1,50-2-11,-129-29 12,0 0 0,0 0 0,0-1 0,0 1 0,12-3 1,-19 2 18,41-2-57,50-11 0,-51 3 35,48-18-1,-88 28 23,6-2-16,0 0 0,0-1 0,0 0 0,0 0 0,-1 0 0,8-6 0,-13 9 16,115-85-108,-5-18 52,-110 103 56,6-6-35,1-1 1,-1 0-1,0 0 0,8-14 1,-14 21 34,82-136-174,-14-11 100,-68 147 74,7-15-67,-1-1 1,4-17 0,-10 33 66,46-178-195,-11-11 122,-35 189 73,10-77-172,19-296-57,-27 305 90,-19-214-45,9 238 72,-6-8 38,-24-59 0,38 110 68,-1-1 0,1 1 1,-1 0-1,1-1 0,-1 1 0,0 0 1,0 0-1,0 0 0,1-1 0,-1 1 1,0 0-1,0 0 0,-1 0 0,1 0 1,-2-1-1,-4-3-9,1 1 1,-1 0-1,0 0 0,0 0 1,-10-2-1,8 3 10,0 2 0,1-1 0,-1 1 0,-15 1 0,22 0 2,0 0 0,1 0 1,-1 0-1,0 0 0,0 0 1,1 0-1,-1 1 0,0-1 1,1 1-1,-1-1 0,1 1 1,-1 0-1,1 0 0,-2 1 1,3-2 2,-15 7-14,0 1 1,-23 19 0,23-14 11,0 1 0,1 0 0,-21 29 0,15-15 2,-30 55 0,33-49 0,-20 60 1,18-22 3,-20 140 0,35-154 4,7 242 9,3-243-2,51 185 10,-41-203-10,-15-37-14,23 44 17,2-1 1,50 65-1,1-10 23,-66-90-27,-5-7-13,0-1 1,0 0 0,0-1 0,0 1-1,0-1 1,0 0 0,1 0-1,-1-1 1,9 0 0,1-5 6,21-18 4,-30 18-12,-1-1 1,-1 0 0,1-1-1,7-10 1,16-31-1,-5 2 0,-6 7 0,-5 16 0,-13 23 0,0-1 0,0 0 0,1 1 0,-1-1 0,1 1 0,-1-1 0,0 1 0,1 0 0,-1-1 0,1 1 0,-1-1 0,1 1 0,0 0 0,-1-1 0,1 1 0,-1 0 0,1-1 0,-1 1 0,1 0 0,0 0 0,-1 0 0,1 0 0,0 0 0,1 0 0,0 1 0,0-1 0,-1 1 0,1 0 0,-1-1 0,1 1 0,-1 0 0,1 0 0,-1 0 0,1 1 0,-1-1 0,2 2 0,25 31 0,8 17 0,7 13 0,8 2 0,-36-49 0,27 23 0,-28-29 0,26 16 0,-36-24 0,0-1 0,0 0 0,0 0 0,1 0 0,-1 0 0,1-1 0,-1 0 0,7 1 0,-8-2 0,-1 0 0,1 0 0,0 0 0,0-1 0,-1 1 0,1-1 0,0 1 0,-1-1 0,1 0 0,0 0 0,-1 0 0,1-1 0,-1 1 0,3-3 0,1-1 0,0 0 0,0 0 0,-1 0 0,0-1 0,0 0 0,4-7 0,-3 4 0,-1 0 0,0 0 0,-1-1 0,7-18 0,-8 14 0,0 0 0,0 0 0,0-21 0,-3-1-1,-2-1 1,-7-38-1,3 47-4,-53-124 2,57 148 2,0 0 0,0 0 0,0 1 0,0-1 0,-5-6 0,-5-5-3,-26-27 1,25 31 2,0 1-1,-20-12 1,32 21 0,0 0 0,-1 0 0,1 1 1,0-1-1,-1 0 0,1 0 0,-1 1 0,1-1 0,-1 1 1,1 0-1,-1-1 0,1 1 0,-1 0 0,1 0 0,-3 0 1,-6-1-3,-1 1 0,1 1 1,0-1-1,-13 4 0,12-1 2,0 0 0,0 2-1,-18 8 1,26-11-1,1-1 1,-1 1-1,0-1 0,1 1 1,-1 0-1,1 0 0,-3 3 1,-97 114-17,99-116 18,1 1-1,0-1 0,0 1 0,0-1 0,0 1 1,-1 4-1,-25 75 0,23-61 1,1 0 0,-2 42 0,6-38 0,1-1 0,5 38 0,-2-40 0,1 0 0,1 0 0,10 23 0,-10-31 0,1 0 0,1 0 0,1 0 0,18 24 0,-14-25 0,0 0 0,0 0 1,31 22-1,-26-23 2,1-1 0,40 19-1,-37-22 0,-1-1 0,40 8 0,-46-13 0,-1 0 0,1-2 0,0 0 0,19-1 0,-26-1-1,-1 1 1,0-2-1,0 1 0,0-1 0,0 0 0,0-1 0,0 1 0,8-6 1,-4 0-2,-1 0 0,0-1 1,0 0-1,-1 0 1,0-1-1,-1-1 0,0 1 1,10-19-1,-6 2-25,27-141-21,-20 44-93,-1 31 40,-5 21 12,-12 67 55,-2 5 30,0 0 1,1 1-1,-1-1 1,0 0-1,1 1 1,-1-1-1,0 1 1,1-1 0,-1 1-1,0-1 1,1 1-1,-1-1 1,1 1-1,-1 0 1,1-1-1,-1 1 1,1 0-1,0-1 1,-1 1-1,1 0 1,0 0 0,-1 1-1,-7 21-7,6-16 7,-3 6 1,3-8 1,0-1 0,1 1 0,-1 0 0,1 0 0,0 0 0,0 10 0,-5 42 0,3 24 1,6-4 0,3-21 0,0-19 0,-6-35 0,0-1 0,0 1 0,1-1 0,-1 1 0,1-1 0,-1 1 0,1-1 0,0 1 0,0-1 0,0 1 0,1 1 0,-1-3 0,0 1 0,-1-1 0,1 1 0,0-1 0,0 0 0,0 1 0,0-1 0,0 0 0,0 0 0,0 0 0,0 0 0,0 1 0,0-1 0,0-1 0,0 1 0,0 0 0,2 0 0,31-10 0,-27 7 0,0-1 0,0 0 0,0-1 0,7-6 0,-1 0 0,21-23 0,51-83 10,-52 69-6,-25 37 10,1 0-1,0 1 0,1 0 1,0 1-1,13-10 0,-22 19-7,-1 0 1,1-1-1,0 1 0,-1 0 0,1 0 0,0 0 0,-1 0 1,1 0-1,0-1 0,0 1 0,-1 0 0,1 1 0,0-1 1,0 0-1,-1 0 0,1 0 0,0 0 0,-1 1 0,1-1 0,0 0 1,-1 0-1,1 1 0,0-1 0,0 1 0,11 8 11,-12-9-10,2 2 6,0 0 0,0 0 0,0 0 0,-1 0 0,1 0 0,0 0 0,-1 0 0,0 0 0,1 1 1,0 2-1,5 9 9,33 54 36,22 42-16,-59-105-39,-1 0 0,1 0 0,0 0 0,1-1 0,-1 1 0,1-1 0,7 8 0,-1-3 0,-6-5-3,0 0 1,0-1-1,0 0 0,0 0 1,1 0-1,-1 0 0,7 2 1,-3-3-2,1 1 1,0-2 0,0 0 0,0 0 0,0 0 0,0-1 0,0 0-1,0-1 1,10-2 0,-12 3-1,-5-1 0,0 1-1,1 0 1,-1-1 0,0 1-1,1-1 1,-1 0 0,0 1-1,4-3 1,23-13-8,52-37-1,-64 35-36,-11 10 26,8-10-11,-2-1 0,0 0-1,-1-1 1,12-30 0,53-163-328,-76 212 356,3-7-8,-1 0 1,1 1-1,6-11 1,-8 15-10,5 3 1,1 2-4,-1 10 18,11 41-16,-11-32-2,1-1 0,0 0-1,2-1 1,15 28 0,-23-45-16,-1-7-12,0 1 43,-1-1 0,0 0 0,0 1 0,0-1 0,-1 1 0,1 0 0,-1-1 0,0 1 0,0 0 0,0 0-1,-1 0 1,0 0 0,1 1 0,-1-1 0,-1 1 0,1 0 0,-4-4 0,-1-2 3,5 6 2,1 0 0,0 0 0,-1 1 0,0 0 1,1-1-1,-1 1 0,0 0 0,0 0 0,-1 1 0,-5-4 0,-79-26-32,68 28 23,-94 9-1,90 1-6,1 3 12,0 1 0,-29 21 0,50-31 5,1-1 1,0 1 0,0 0-1,0 0 1,1 0 0,-1 0-1,0 0 1,0 0 0,0 0-1,1 0 1,-1 0 0,0 0-1,1 0 1,-1 2 0,-5 12-4,2 0 0,0 0 1,1 0-1,0 0 0,0 23 1,3-36 2,0 0 0,0 0 1,0 1-1,0-1 0,1 0 1,-1 0-1,1 0 0,-1 0 1,1 0-1,0 0 0,1 2 1,-2-4 1,7 18-7,1-1 0,10 17 1,-4-14 1,22 25 0,-36-45 5,3 4-4,0-1-1,1 0 1,-1 1 0,0-1-1,7 4 1,37 24-17,52 24 0,-68-45-24,14-3 7,65 2 0,-107-9 23,0 0 0,0 0 1,0 0-1,0 0 0,0-1 0,-1 1 0,1-1 0,3-1 1,31-13-74,54-28 0,-69 25 9,-20 16 71,12-12-13,-1 0 0,-1-1 1,0-1-1,-1 1 0,-1-2 0,14-29 1,67-150-142,-87 192 157,-3 4 5,-1 1 0,1-1 0,-1 0 0,1 0 0,-1 1 0,1-1 0,-1 0 0,0 0 0,1 1-1,-1-1 1,0 1 0,1-1 0,-1 0 0,0 1 0,0-1 0,1 1 0,-1-1 0,0 1 0,0-1 0,1 1 0,-1-1 0,0 1 0,3 35 0,0 26 1,1 17 4,3 6-2,2-8 2,3-22-3,1-16-2,-1-15 0,-11-22-1,1 0 1,-1-1-1,1 1 1,0-1-1,-1 0 1,1 0-1,0 1 1,0-1-1,0 0 1,0-1-1,0 1 1,0 0-1,0 0 1,0-1-1,0 1 1,0-1-1,0 0 1,0 0-1,0 0 1,0 0-1,0 0 1,1 0-1,2-1 1,5 0-6,0-1 1,0-1 0,11-4-1,-14 5 2,13-4-13,0-1 0,-1-1 0,28-16 0,-42 21 12,9-5-20,-1-1 0,0 0 0,0-1 0,-1 0 0,12-14 0,-11 12 12,5-6-13,0 0-1,-1-1 1,15-22-1,-8 10-1,104-113-12,-89 101 40,-31 31 0,0 0 0,9-17 0,-8 9 0,10-28 0,-7 3 0,10-72 1,-18 84 7,-2 9-1,1 1 0,-2 0-1,0 0 1,-1 0-1,-6-37 1,-13-27 32,18 85-34,0 0-1,1 0 1,-1 0 0,0 0 0,0 0 0,0 0 0,0 0 0,-1 0 0,1 1 0,-1-1-1,1 0 1,-1 1 0,1-1 0,-1 1 0,0 0 0,1-1 0,-1 1 0,0 0 0,0 0-1,-2-1 1,4 2-3,0 0 0,-1 0-1,1 0 1,0 0-1,0 0 1,0 0-1,0 0 1,0 0 0,0 0-1,-1 0 1,1 0-1,0-1 1,0 1 0,0 0-1,0 0 1,0 0-1,-1 1 1,1-1 0,0 0-1,0 0 1,0 0-1,0 0 1,0 0 0,0 0-1,-1 0 1,1 0-1,0 0 1,0 0-1,0 0 1,0 0 0,0 0-1,0 0 1,0 0-1,-1 1 1,1-1 0,0 0-1,0 0 1,0 0-1,0 0 1,0 0 0,0 0-1,0 1 1,0-1-1,0 0 1,0 0-1,0 0 1,-5 8 19,0 0-1,0 0 1,1 0 0,-5 14-1,7-17-8,-8 26 45,0-1 0,2 2 0,-5 42 0,8-44-29,0 12 112,-5 186 52,10-182-71,13 190 51,-10-191-65,13 156-1277,-9-104-5316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0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11120,'0'0'0,"19"0"0,34 0 176,23 1 0,21 9-112,18 2 0,32 3-64,-11 0-16,-42-1 16,3-2-8208</inkml:trace>
  <inkml:trace contextRef="#ctx0" brushRef="#br0" timeOffset="1">920 8 8968,'0'0'34,"-1"0"-4,-6-1 23,7 2-39,-1-1-1,1 1 1,-1-1-1,0 1 1,1-1-1,-1 1 1,1-1-1,-1 1 1,1 0-1,-1-1 1,1 1-1,0 0 1,-1-1-1,1 1 1,0 0-1,0 0 1,-1 1-1,0 0 16,-17 43 188,3 1 1,1 1-1,-9 60 0,18-82-187,-4 52 146,8-70-246,-4 62 453,5-58-619,0 0 0,0 0-1,1 0 1,4 20 0,0-16-6144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09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2 10584,'0'0'33,"1"0"-19,0-1-1,-1 1 1,1 0-1,-1 0 1,1 0-1,0 0 1,-1 0-1,1 0 1,0 0-1,-1 0 1,1 0-1,0 0 1,-1 0-1,1 1 1,-1-1-1,1 0 1,0 0-1,-1 1 1,1-1-1,-1 0 1,1 1-1,0 0 1,65 55 312,-46-38-205,-1 2-1,-1 0 0,0 1 0,18 29 1,-25-33-73,7 11 193,5 14-85,31 79 0,-50-106-156,-1-6-14,-1 0 1,2 0-1,-1 0 0,1 0 1,1-1-1,-1 0 0,8 10 1,-11-16-143,-3-6 9,0 0 110,0 0 1,-1 0-1,1 0 1,-1 0-1,0 0 1,0 1-1,-1-1 1,1 1-1,-1 0 1,1 0-1,-1 0 1,0 0-1,0 1 1,0 0-1,-1 0 1,1 0-1,0 0 1,-1 1-1,1-1 1,-1 1-1,0 0 1,-8 0-1,-15 6-14,18 1-54,4 1 83,1 0 0,0 0 1,0 0-1,0 1 0,-6 14 0,9-5-23,4 8 28,1 0-1,8 30 1,28 70-11,-1-10 20,6 62 12,-43-174-1,-1 0 1,1 0-1,-1 0 0,0 0 1,0 1-1,0-1 0,0 4 1,0-7-4,-1 13 6,-1-1 1,0 1 0,-4 13-1,2-17 1,0 0 0,0 0 0,-12 17 0,15-24 1,0-1-1,0 1 1,0-1 0,0 0-1,0 0 1,0 1-1,0-1 1,-1 0-1,1 0 1,0 0-1,-1 0 1,1 0 0,-1-1-1,-1 2 1,-40 18 48,-1-2 1,-48 13-1,44-21 112,-229 8-1323,124-16-5651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09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262 172 12464,'-16'4'121,"0"1"0,1 0 0,0 1 0,-20 10 1,23-10-7,-7 7 372,-8 14-161,-38 49 0,63-74-289,0 0 1,1 1 0,-1-1 0,1 1 0,-1 0 0,1-1 0,0 1 0,-1 3 0,-6 26 109,1 0 0,-5 55 0,12-85-135,0 1 0,-1-1 1,2 0-1,-1 1 0,0-1 0,0 1 0,1-1 0,-1 0 0,1 1 0,1 2 1,3 9 31,0-1 0,14 26 1,-11-28-35,0 0-1,1-1 1,11 12 0,-18-20-4,-1-1 0,1 1 0,0 0 0,0-1 0,0 1 0,0-1 0,0 1 0,1-1 0,2 1 0,30 13 32,66 18 1,-72-30-12,13-6-10,65-15 0,-105 18-15,1-1-1,0 0 1,0 1-1,-1-1 1,1-1-1,-1 1 1,1 0-1,2-3 1,23-16 4,-2-1 0,28-28 0,-52 47-4,1-1 0,-1 1 0,0-1 1,-1 1-1,1-1 0,2-5 0,11-25 11,19-65 1,-31 72 6,-4 10-16,-1 1 1,-1-1 0,0 1 0,-1 0 0,-7-19 0,10 33-3,1-1 1,-1 1-1,0-1 1,0 1-1,1 0 0,-1-1 1,0 1-1,-1 0 1,1 0-1,-2-2 1,-2-2 4,-2-2-2,0 1 0,0 0 0,0 0 0,0 1-1,-1 0 1,0 0 0,0 0 0,-1 1 0,1 1-1,-1 0 1,-13-4 0,-30-3 27,41 8-30,1 1-1,-1 1 1,-16 1 0,16 1-3,0 0 1,0 1-1,0 0 1,1 1 0,-1 1-1,-17 9 1,27-13-1,0-1 0,0 1 0,0-1 1,0 1-1,0-1 0,0 1 0,1 0 0,-1-1 0,0 1 1,0 0-1,1 0 0,-1 0 0,1-1 0,-1 1 0,0 1 1,-2 5-4,-1 0 1,2 0 0,-1 0 0,1 1 0,0-1-1,1 0 1,-1 1 0,1 0 0,1 11 0,0-18-3,0 0 0,0 0 1,0 1-1,0-1 0,0 0 1,1 1-1,-1-1 1,0 0-1,1 0 0,-1 0 1,1 1-1,-1-1 0,3 2 1,6 11-14,2 0 0,-1-1 0,2 0-1,0-1 1,15 12 0,-24-22 5,-1 0 0,1-1 0,-1 1 0,1-1 1,0 1-1,-1-1 0,1 0 0,3 1 0,179 45-165,-143-44 14,62-7 4,-10-13 43,-90 16 47,1-1 0,-1 1 0,0 0 0,1-1 0,6-3 0,33-21-227,52-38 0,-72 42-121,69-91-108,-79 90 382,-10 15 113,7-13-14,-1 0 0,-1-2 0,12-41 0,-10 19 11,-5 8 29,-5 19 15,-7 40 75,0-3-68,0 0-5,-8 44 142,-15 125 40,23-144-18,-24 191 80,21-188-55,-46 188 68,41-190-127,-70 152 56,82-192-178,-1-1 0,1 1 0,-1-1 0,0 0 0,-4 5 0,-8 8-285,-1 0 1,0-2 0,-1 0-1,-1 0 1,-27 16 0,-30 11-8375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10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1 433 11656,'0'0'0,"24"-5"0,40-4 128,37-6 8,28-2 16,4-4 8,1-1-144,-16-10 8,-20-17-24,3 1-8728</inkml:trace>
  <inkml:trace contextRef="#ctx0" brushRef="#br0" timeOffset="1">1267 2 11208,'63'-1'161,"-49"2"-22,0 0 0,1 1 0,-1 1 0,0 0 0,0 1 0,23 9 0,-8 7 11,-29-19-132,1-1 0,0 0 0,-1 1 0,1-1 0,-1 1 1,1-1-1,-1 1 0,1-1 0,-1 1 0,0 0 0,1-1 1,-1 1-1,0 0 0,1-1 0,-1 1 0,0 0 0,0-1 0,1 1 1,-1 0-1,0 0 0,3 17 81,-1-1 0,-1 1 1,0-1-1,-4 34 0,-3-19 69,-58 137 76,49-138-57,-75 117 189,53-66-208,34-68-88,4-2-54,1 1 1,0-1 0,6 19-1,-8-30-23,0 0 0,1 0 0,-1 0 0,0-1 0,1 1-1,-1 0 1,1-1 0,-1 1 0,1 0 0,-1-1 0,1 1 0,-1 0 0,1-1-1,-1 1 1,1-1 0,0 1 0,0-1 0,1 1 0,20 12 16,2-1 0,0-1 0,29 10 0,-48-19-15,0-1 1,-1 1-1,1-1 1,0-1-1,8 2 1,203-2 28,-210-1-32,0 1 1,0-1-1,1-1 0,-1 1 1,7-3-1,94-36 11,-70 22-903,43-31 1,32-25-8030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10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11928,'-2'10'53,"-1"-1"1,0 1-1,0-1 0,-1 1 1,-6 8-1,-23 42 301,28-52-390,-7 16 430,-38 131 138,45-120-231,3-17-195,-1 10-28,2 0-1,1 0 1,1 1 0,5 32 0,9 23 60,-15-82-130,1 0-1,-1 0 1,1 0-1,-1 0 1,1 0 0,0 0-1,0-1 1,0 1-1,0 0 1,0-1-1,0 1 1,0 0 0,1-1-1,-1 1 1,0-1-1,1 0 1,3 3-1,-2-2-1,1-1 0,0 1 0,0-1 0,0 0-1,0 0 1,0 0 0,5 0 0,41 3 1,-30-5-9,-1 0 1,1-2 0,-1 0-1,1-2 1,35-13 0,-25 6-3,28-9-10,-57 21 14,-1 0-1,1 0 1,0 0-1,-1 0 1,1 0-1,0 1 1,-1-1 0,1 0-1,0 0 1,-1 0-1,1 1 1,0-1-1,-1 0 1,1 1-1,-1-1 1,1 0-1,-1 1 1,1-1-1,-1 1 1,1-1-1,-1 1 1,1-1 0,-1 1-1,1-1 1,-1 2-1,2 0 0,0 0 0,0 1-1,-1 0 1,1-1 0,0 1-1,-1 0 1,0 0 0,1 0-1,-1 0 1,-1 0 0,1 1-1,0-1 1,-1 0-1,1 0 1,-1 1 0,0-1-1,0 4 1,-1 0 0,-1 1 1,1 0-1,-1 0 0,-4 8 0,4-9 0,-7 12-12,-53 77-9,59-92 18,1 0 0,-1-1-1,0 0 1,0 1 0,0-1 0,0 0-1,0 0 1,-1 0 0,1-1 0,-6 4-1,-3 0-1,-24 12-10,34-17 11,-1 0 1,1 0-1,0-1 1,0 1-1,-1-1 0,1 0 1,0 0-1,-1 1 1,1-1-1,0-1 0,-1 1 1,1 0-1,0-1 1,0 1-1,-1-1 1,1 0-1,0 1 0,0-1 1,0 0-1,0 0 1,0-1-1,0 1 0,0 0 1,0-1-1,-2-1 1,3 2 0,1 1 2,0 0 0,0 0 0,0 0 0,-1 0 0,1 0 0,0-1 0,0 1 0,-1 0 0,1 0 0,0 0 0,0-1 0,0 1 0,0 0 0,0 0 0,-1-1 0,1 1 0,0 0 0,0 0 0,0-1 0,0 1 0,0 0 0,0 0 0,0-1 0,0 1 0,0 0 0,0 0 0,0-1 0,0 1 0,0 0 0,0-1 0,0 1 0,0-1 0,2-6-195,0 0 0,0 0 0,1 0 0,-1 0 0,2 1 0,-1-1 0,1 1 1,5-7-1,17-31-8263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10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9776,'26'-2'37,"-21"2"-20,-1-1 0,0 1 1,0 0-1,1 0 1,-1 0-1,9 2 0,-9 4 97,24 91 414,-14-56-140,2-1 1,27 48-1,-42-86-355,0 0 1,0 0-1,1 0 0,-1 0 1,1 0-1,0 0 0,-1 0 1,1-1-1,0 1 0,0-1 1,0 1-1,0-1 0,4 2 0,4 3 34,29 17 33,-21-15 134,4-4-127,0 0 0,29 1 0,-33-7 100,2-4-84,-2-1-1,1-1 1,-1-1 0,33-21 0,16-31 288,-65 59-283,-2 1-118,1 1 0,-1 0-1,1 0 1,-1 0 0,1 0 0,-1 0 0,1 0 0,0 0 0,-1 0-1,1 0 1,-1 0 0,1 0 0,-1 0 0,1 0 0,-1 0-1,1 0 1,-1 1 0,1-1 0,-1 0 0,1 0 0,-1 1-1,1-1 1,-1 0 0,1 1 0,0 0 0,0 5 11,0 0 1,0 0 0,-1 1-1,0 11 1,0 6 30,0 101 13,1-15-31,3-19-29,3-18 0,-7-66-5,2 0 1,-1 1-1,1-1 0,3 9 1,-4-15 18,-1 1 1,1-1-1,0 0 1,-1 0 0,1 0-1,0 0 1,0 0 0,-1 0-1,1 0 1,0 0 0,0-1-1,0 1 1,0 0 0,0 0-1,1-1 1,-1 1 0,0-1-1,0 1 1,0-1 0,0 1-1,3-1 1,23-1-1371,-21 0 498,31-6-8007</inkml:trace>
  <inkml:trace contextRef="#ctx0" brushRef="#br0" timeOffset="1">935 1 10760,'1'2'72,"1"1"-45,-1 0-14,1 0-1,-1 0 0,1 1 1,-1-1-1,0 0 0,-1 1 1,1-1-1,0 0 0,-1 1 0,0-1 1,0 1-1,0-1 0,-1 5 1,1 142 157,-1-109 44,-9 182 75,7-176-121,-12 200 56,12-198-136,-1 179-1435,6-116-5939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1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12016,'5'-2'17,"0"-1"-1,-1 1 1,1 0 0,1 1 0,-1-1 0,0 1 0,0 0 0,0 1 0,1-1 0,-1 1 0,0 0 0,10 1-1,-7-1 22,35 2 142,62 8 0,-78-6-152,6 1 80,-11-2-62,0 1-23,0 0-1,-1 1 1,1 1 0,24 10 0,81 36-1532,-52-22-6191</inkml:trace>
  <inkml:trace contextRef="#ctx0" brushRef="#br0" timeOffset="1">699 164 9416,'1'-2'193,"2"-3"34,-2 4-193,-1 0 0,1 0 1,0 1-1,0-1 0,0 0 0,0 1 1,1-1-1,-1 1 0,0-1 1,0 1-1,0 0 0,0-1 1,0 1-1,1 0 0,-1 0 0,2 0 1,0 0 28,3-1-11,0 1-1,0 0 0,0 0 1,1 0-1,-1 1 1,0 0-1,0 1 0,0-1 1,0 1-1,0 0 1,0 1-1,8 4 0,-4-3-21,1 2 68,1 0 0,-1 0-1,0 1 1,17 14 0,-18-12-47,3 0 79,-2 1 1,1 0 0,17 21 0,2 3 42,-1-2-13,63 51 1,-33-41-138,-35-27 17,-17-11-162,-4-2 47,0 0-1,-1 0 1,1 0 0,1 0-1,-1-1 1,0 0-1,0 0 1,0 0 0,1 0-1,-1-1 1,0 1-1,1-1 1,-1 0 0,1 0-1,-1-1 1,0 1-1,8-3 1,20-8-7558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15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8344,'0'0'3789,"4"2"-3641,-2 0-138,1 0 1,0 0-1,0-1 1,0 1-1,0-1 1,0 0 0,0 0-1,1 0 1,-1 0-1,0 0 1,1-1-1,-1 1 1,6-1-1,33 4 170,100 12 29,61-7 153,-160-8-327,5 0 119,202 0 55,-200-1-82,194 3 42,-198-2-81,-8 1-39,149 6 93,7-11 180,-193 3-267,5 0 1,-3 0-27,-7 3 195,-14 9-204,14-9-1761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3:44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10760,'2'-1'0,"0"0"0,1-1 1,0 1-1,-1 0 0,1 0 1,-1 0-1,1 0 0,0 1 1,0-1-1,3 1 0,8-2 3,46-10-1,118-13 0,-140 21 13,154-5 10,-70 6 9,-34 3-1306,-3-1-5108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15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12192,'0'0'544,"-1"5"-318,-16 134 257,15-106-479,4 5 1,3 4-3,1 6-2,0 7 0,-2 20 0,-3 21 0,-5 10 0,-3 5 0,1 11 0,4 12 0,-1 1 0,1-8 1,4-6 4,2-6-2,-2-9 2,-4-11-3,-4-19-2,2-25 1,6-17 3,-1-29 7,0 0 1,0 0-1,-1 0 1,0 1 0,0-1-1,0 0 1,-1 0 0,0 0-1,-2 8 1,2-9 75,-3 5 4372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1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10400,'0'0'1844,"7"4"-1928,20 11 49,-14-5-98,-5 0 67,12 15-69,25 36 1,40 71-70,-65-102 32,87 123-59,-84-120 85,92 161-61,-88-149 55,150 190-43,-133-185 110,209 248-22,-195-229 62,274 320-8,-258-306 34,336 359 0,-323-350 14,135 145 4,47 53 1,-5-4 0,-49-53 1,-131-142 7,327 347 12,-333-354 8,287 305 19,-295-318-7,271 257 13,-275-267-26,270 247 6,-268-249-25,96 77 4,21 5-8,-29-17 1,-30-9-2,-30-20 2,-27-22-3,-18-18-2,-17-18 1,0 1 8,-34-37-8,1-1 0,-1 0 0,1 1 0,-1-1 0,0 1 0,1-1 0,-1 0 0,0 1 0,0-1 0,1 1 0,-1-1 0,0 1 0,0-1 0,0 0 0,1 1 0,-1-1 0,0 1 0,0-1 0,0 1 0,0-1 0,0 1 0,0-1 0,0 1 0,0-1 0,0 1 0,0-1 0,0 1 0,-1-1 0,1 1 0,0-1 0,0 1 0,0-1 0,-1 1 0,1-1 0,0 1 0,0-1 0,-1 0-1,1 1 1,0-1 0,-1 1 0,1-1 0,-1 0 0,1 0 0,0 1 0,-1-1 0,1 0 0,-1 0 0,1 1 0,-1-1 0,-25 7 60,-11-6-1245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18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1198 16 10136,'0'0'410,"-2"4"-291,-3 3-87,0 1 1,0-1-1,-1 0 0,0 0 1,0 0-1,-1-1 0,-11 9 1,13-13-29,1 1 1,0-2 0,-1 1-1,1 0 1,-1-1 0,0 0-1,1 0 1,-1-1 0,0 1-1,-9-1 1,7 0-2,-8 1 5,0 0-1,-1-2 1,1 0-1,-26-5 1,26 4-6,-106-22 35,95 17-32,11 4 7,0-1-1,0-1 1,-21-9 0,-11-6 17,37 17-22,-1 0 0,1 1 1,-12-2-1,20 4-4,1 1 0,-1-1 1,0 1-1,0-1 0,0 1 0,0 0 1,0 0-1,1-1 0,-1 2 0,0-1 1,1 0-1,-1 0 0,1 0 0,-1 1 1,1-1-1,-1 1 0,1-1 0,0 1 1,0-1-1,-2 4 0,2-3 2,-3 4 5,0 0 1,1 0-1,0 1 0,0-1 0,0 1 0,1 0 0,-3 10 0,3-7-3,-6 13 20,2-1 0,0 2-1,-4 41 1,1 67 14,9-34-7,-1-72-31,4 33 7,2-16 2,3-4-8,-5-30-4,-3-5 0,2-1-1,-1 1 1,0-1-1,1 1 1,-1-1-1,1 0 1,0 0-1,0 0 1,1 0-1,-1 0 1,0 0-1,1 0 1,4 3-1,-1-4-24,6-4 12,-1 1 0,0-2 0,0 1 0,0-2 0,16-6 0,70-32-129,-37 16 91,-38 17 42,-5 2-27,34-9 0,-22 9 13,1 1-1,-1 2 1,1 1-1,50 0 1,-62 5 20,-11-2 0,0 1 1,-1 0-1,1 0 1,0 1-1,-1 0 1,12 5 0,4 2-8,29 16 1,-41-19 5,0 0 1,0 0 0,0 2 0,0-1-1,12 14 1,4 16 0,-25-36 3,-1 0-1,1 0 1,0 0-1,-1 1 1,1-1-1,-1 0 1,1 0-1,-1 1 1,0-1-1,1 0 1,-1 1-1,0 1 1,1 17-3,-1 0 1,-1 0 0,-7 37-1,-1-29-3,-71 120-4,59-119 4,-41 35-1,47-51 7,-1-1-1,0 0 1,-25 13 0,12-10 0,-52 18 0,-51 5 0,-7-10 0,1-12 1,-2-8 4,-9-7-2,2-13 2,35-7-1291,91 14-5154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1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1097 1 8696,'-20'8'3,"-33"19"26,-121 70 9,128-68-4,46-29-34,-122 96 33,-28 53-25,-127 207 0,267-342-6,1 0 0,0 0 0,-7 18 0,-71 155 10,21-2 0,66-185-12,-5 15 16,1-1-1,-5 31 1,-17 141 30,14 4-14,12-190-32,-1 12 23,1 0 0,0 0-1,1 0 1,2 15 0,-3-27-23,34 183 113,22-8-50,-56-175-63,6 16 67,0 1 0,12 18 0,180 302 224,-188-322-218,0 0 1,17 17 0,94 102 151,-1-21-138,-120-113-87,24 22-1071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1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668 1 11568,'-6'6'112,"-200"206"533,179-180-497,27-32-148,-64 96 152,6 18-107,36-66 30,6-9-45,-118 293 144,99-229-154,22-63 27,-48 153 65,57-179-188,1-1-399,-1 1 0,-11 23-1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19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0 9688,'4'6'152,"53"74"49,-30-41 74,34 64 1,-50-84-226,46 94 463,4 5-252,29 23-23,-83-131-170,0 0 1,0 0-1,10 22 0,-8-11-27,17 33 21,-21-43-1383</inkml:trace>
  <inkml:trace contextRef="#ctx0" brushRef="#br0" timeOffset="1">0 473 10672,'0'0'0,"22"3"280,34 1 0,61 0 272,51 8 8,51 10-168,44 11 0,19 5-208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2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1 224 7800,'0'0'1121,"0"-3"-582,-1-1-458,1 1 0,0 0 1,1-1-1,-1 1 0,1 0 1,-1 0-1,1-1 0,0 1 1,0 0-1,0 0 0,1 0 1,-1 0-1,1 0 0,-1 0 1,4-3-1,33-47 208,-36 50-265,0 0-1,1 0 0,0 0 0,-1 0 1,1 0-1,0 1 0,1-1 0,-1 1 1,7-4-1,3-2 11,0-2-13,-8 6-3,0 1 0,-1-1 0,2 1 0,-1 0 0,0 1 0,12-4 0,102-30 116,-93 33-60,100 3 24,-121 0-88,-1 0-1,1 0 0,-1 1 1,1 0-1,-1 0 0,1 0 1,-1 0-1,1 1 1,6 3-1,2 1 4,21 14 3,-22-11 11,-1 8-11,19 34 1,-24-33-10,1 37-1,-7-29-5,-2 29 0,-5-8-2,-20 77 0,16-94-4,-11 5 3,-46 58 0,45-71-10,-25 13-4,-59 33 0,45-31-16,-87 70 0,143-102 19,0 1 1,1-1-1,0 1 1,-7 9-1,5-4 5,6-10 6,1 0-1,-1 0 1,0 0-1,1 0 1,-1 0-1,0 0 1,1 0-1,0 0 1,-1 1 0,1-1-1,0 0 1,0 0-1,-1 0 1,1 1-1,0-1 1,0 0-1,0 0 1,0 1-1,1-1 1,-1 0-1,0 0 1,1 2-1,0-1 0,0 1 1,1 0-1,-1-1 0,1 1 0,0-1 0,-1 0 0,1 1 0,5 3 0,1 0 1,0 1 0,1-1 0,13 7 0,-19-11 1,18 8-5,46 12-1,35 1 7,-97-22 1,70 13 26,84 6 0,-139-18-2,123 5 126,-50-9 390,-92 2-354,26-6-1027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20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8696,'64'71'361,"44"55"122,-82-95 97,124 144 197,-120-135-369,-30-40-408,67 115 412,-12 17-275,-50-120-45,-1-1-1,4 24 1,-8-35-92,29 155 279,-12 13-189,-17-168-90,1 15 59,-1-1-1,-1 26 0,1-40-58,-16 171 179,-16-6-117,32-165-62,-2 10 27,0 1 0,-1-1-1,-1 0 1,-6 14 0,10-24-27,-74 156 133,-17-7-88,48-91 49,-190 226 32,209-255-1678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2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665 1 8880,'1'6'136,"2"20"-34,0 32 1,-4-25 86,-2-1 0,-1 0 0,-10 41 1,8-45-118,-3 13 262,-57 178 110,50-174-223,-71 194 74,68-189-174,-77 191 47,77-193-81,-86 225 201,13-65 104,-7 5 268,99-211-709,-1 0 1,1 0 0,-1 0 0,0-1 0,0 1 0,0 0 0,0-1 0,0 1 0,0 0 0,-1-1-1,1 0 1,0 1 0,-1-1 0,1 0 0,-1 1 0,1-1 0,-1 0 0,0 0 0,1 0 0,-1-1-1,0 1 1,0 0 0,0-1 0,-2 1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21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1203 42 9864,'-3'-5'72,"-9"-15"26,8 13 109,-1 0 22,3 5-35,2 7-144,0 1 1,0-1 0,-1 1-1,0-1 1,0 1 0,-1-1-1,1 0 1,-1 1 0,-3 4-1,-1 1-43,0-1 0,-16 17-1,0 1 69,13-17-70,-15 24 46,-26 68 14,36-63-7,-16 68 0,22-77-48,-57 218 110,13-25-84,41-174-16,-52 198 6,49-200-11,-67 194 16,63-193 9,-75 207 21,74-205 6,-69 200 29,71-202-16,-61 212 45,63-209 23,-56 181 67,58-191-55,-33 163 65,39-165-58,3-14-84,-4 20 31,3-1-1,0 53 1,-5 127 535,-2-132-393,4-43-53,-3 0 1,-22 65 0,26-96-174,4-11 5,-1 0-1,1 0 1,-1-1-1,-1 0 0,-9 13 1,-63 77 190,68-87-2026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3:45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0 608 9776,'6'-1'13,"-1"0"1,0-1-1,0 0 1,0 0 0,0 0-1,0-1 1,-1 1-1,1-1 1,-1-1 0,0 1-1,1 0 1,5-8-1,3-3 86,-2 0-1,12-18 0,-14 18-35,14-16 317,-11 15-229,-1 0 1,-1 0-1,0-1 0,9-22 0,-15 28-108,-2 4 4,0 0-1,0 1 1,-1-1 0,1 0-1,-1-7 1,1 2-7,0-8 117,1 0-1,1 0 1,1 0-1,11-29 1,-15 47-143,1-1 0,-1 1 0,1-1 0,0 1 0,-1 0 0,1 0 0,0-1 1,-1 1-1,1 0 0,0 1 0,0-1 0,0 0 0,0 0 0,0 1 0,0-1 0,0 1 1,0 0-1,0 0 0,1 0 0,-1 0 0,0 0 0,0 0 0,0 0 0,3 1 0,-3 0 4,5 0 3,0 0 0,0 0 0,-1 1 0,1 0 0,-1 1 0,0-1 0,1 1 0,-1 0 0,6 5 0,-5-3-9,0-2-4,-1 1 1,0 0 0,0 0 0,0 1 0,0 0 0,-1 0 0,0 0 0,0 1-1,8 11 1,2 3 8,11 12 2,2 3-15,-22-27-3,0 0-3,1 0-1,-1 0 1,1-1 0,1 0 0,-1 0-1,11 7 1,-6-10-7,0 1 0,0-1 0,0-1-1,0 0 1,18 1 0,-24-4 4,-1 0-1,1-1 1,0 1 0,-1-1-1,1-1 1,-1 1-1,0-1 1,1 0 0,-1 0-1,9-5 1,-6 3-2,111-54-96,-45 20 54,-71 36 41,-4 6-8,-1 3 14,0-1 0,1 1 0,0-1 0,0 1 0,0 0 0,1 0 0,0-1 0,0 1 1,0 0-1,1-1 0,2 10 0,10 16-2,-4-21-9,1-4 8,0-1 1,1 0 0,0-1 0,17 6-1,-11-8-20,-1-4 17,1-1 1,-1-1-1,18-5 0,-19 1-17,5-7 9,-1-1 1,-1-1 0,0 0-1,27-35 1,-19 8 9,-19 24 1,3-31 4,-10 39 1,1 0 0,-2 0 0,-2-20 0,1 21 0,0-1 0,-1 1 0,-7-20 0,4 20 0,1 0 0,-1 0 1,-8-9-1,-36-40 12,49 59-10,0-1 0,0 1 0,0-1 0,0 1 0,1-1 0,-1 1 0,0-1 0,0 1 0,0 0 0,0-1 0,0 1 0,0 0 0,0 0 0,0 0 0,0 0 0,0 0 0,0 0 0,0 0 0,0 0 0,0 0 0,0 1 0,0-1 0,0 0 0,0 0 0,0 1 0,-1 0 0,-1 0 4,-24 11 15,17-2 53,4-1-57,0 0 1,1 1 0,0 0 0,1 1-1,-5 15 1,6-7 76,4 3-582,2 1 0,7 35 0,2-4-7392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28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6816,'0'0'88,"1"9"105,1 56 288,-7 68 1,2-62-408,2-35 200,-16 152 96,12-149-156,-13 171 74,16-166-128,-8 273 302,8-284-442,0-14 33,2-1-1,2 25 1,9 84 156,-8-104-139,1 1 0,1-1 0,14 42 0,-19-64-67,1-1 0,-1 1 0,0-1 0,0 0 0,0 1 0,0-1 0,0 1 0,1-1 0,-1 0 0,0 1 0,0-1 0,0 0 0,1 1 0,-1-1 0,0 0 0,1 1 0,-1-1 0,0 0 0,1 0 0,-1 1 0,0-1 0,1 0 0,-1 0 0,0 0 0,1 0 0,-1 1 0,1-1 0,0 0 0,4 1-86,0-1 0,0 0 0,0 1 0,0-2 0,1 1 0,-1 0 0,0-1 0,0 0 0,0 0 0,0-1 0,0 0 0,0 1 0,6-5 0,40-16-6243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29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6728,'0'0'0,"8"-22"24,2 3 8,-5 4-32,2 4 8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29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45 8520,'-66'85'-230,"53"-63"204,-20 44-1,22-38 24,-11 39 1,12-19 4,-7 81 0,18-100 19,4 0-6,2 0 0,11 31 0,-17-58-8,-1-1-1,1 1 0,0-1 0,0 1 0,-1-1 0,1 0 0,0 0 0,0 1 0,0-1 1,0 0-1,2 2 0,12 9 17,0-1 0,0-1 0,1 0-1,22 10 1,-12-13 111,117 6 67,-115-15 6,5-5-60,53-18 0,-85 24-129,1 1 0,-1-1 1,0 1-1,1-1 0,-1 0 0,0 1 0,0-1 0,0 0 0,1 0 0,-1 0 0,0 0 0,1-2 0,10-11 66,-1-2 1,-1 1-1,13-26 0,-22 39-58,-1 0-1,1 0 0,0 0 1,-1 0-1,1 0 0,-1 0 1,1-1-1,-1 1 0,0-3 1,0-43 150,-9-63 0,1 76 65,-11-14-73,-37-70 0,36 91 40,8 14-116,-6-10 11,-2 2 0,0 0 0,-37-30 0,-16 1 189,71 50-274,0 0 1,1 0-1,-1 1 1,0-1-1,0 0 1,0 1-1,0-1 1,0 1-1,0 0 1,0 0-1,0-1 1,0 1-1,1 0 1,-1 1-1,0-1 1,0 0-1,0 1 1,0-1-1,0 1 1,0-1-1,0 1 1,-3 2-1,3-2 0,2-1-15,0 0 0,0 0 0,-1 0 1,1 0-1,0 0 0,0 0 0,0 0 1,0 0-1,-1 0 0,1 1 0,0-1 1,0 0-1,0 0 0,0 0 0,-1 0 1,1 0-1,0 1 0,0-1 0,0 0 0,0 0 1,0 0-1,0 0 0,0 1 0,0-1 1,0 0-1,-1 0 0,1 0 0,0 1 1,0-1-1,0 0 0,0 0 0,0 0 1,0 1-1,0-1 0,0 0 0,1 1 1,-1 5 17,1 0 1,0 0 0,0 1-1,1-1 1,-1 0 0,6 11 0,3-4 19,7 2-410,1-2-1,0 0 1,34 17 0,20 8-7291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30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34 11120,'10'-28'546,"-9"26"-147,-1 2-386,-1-1 0,1 1 1,0 0-1,0 0 0,0 0 0,-1-1 1,1 1-1,0 0 0,0 0 0,-1 0 0,1 0 1,0-1-1,0 1 0,-1 0 0,1 0 1,0 0-1,-1 0 0,1 0 0,0 0 0,0 0 1,-1 0-1,1 0 0,0 0 0,-1 0 1,1 0-1,0 0 0,-1 0 0,1 0 0,0 0 1,0 0-1,-1 1 0,1-1 0,0 0 1,0 0-1,-1 0 0,1 0 0,0 1 0,0-1 1,-1 0-1,1 0 0,0 0 0,0 1 1,0-1-1,-1 0 0,1 0 0,0 1 1,0-1-1,0 0 0,-51 70 207,38-46-233,-42 151-6,48-133 6,7 152-7,0-191 18,0 0-1,1 0 1,-1 0 0,1 0 0,0 0 0,0 1 0,0-1 0,2 4 0,6 12-5,20 35-1,-15-36 6,26 29-1,-37-44 1,0 0 0,0 0 0,0 0 0,0-1 0,0 1 1,4 1-1,24 14-5,1-1 0,38 13 1,-68-29 4,0 0-1,1 0 1,-1-1 0,1 1 0,-1-1 0,0 1 0,1-1 0,4 0 0,13-2-3,0 0 1,1-1-1,37-12 0,-37 3-1,23-25-1,-37 30 7,0 0-1,-1-1 1,0 1 0,10-17 0,-10 11 0,-1-1 0,-1 0 1,0 0-1,0 0 0,-1 0 0,-1 0 1,-1-1-1,0-18 0,-3 1 14,-36-132 10,26 132 17,3 10-17,-2-6 4,-1 1 0,-1 0-1,-20-30 1,30 52-15,-29-41 68,31 44-72,-1-1 0,0 1 0,0-1 0,0 1 0,0 0 0,-1 0 0,1 0 0,0 0 0,-1 0 0,1 1 0,-1-1 0,0 1 0,0-1 0,1 1 0,-5-1 0,7 4-3,0 0 0,0-1 0,0 1 1,0 0-1,0-1 0,1 1 0,-1 0 0,0-1 0,1 1 0,1 3 0,13 32-1579,2 1-6327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3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90 9056,'49'-53'146,"-45"51"-11,3-1 52,-6 5-148,-1-1 1,0 0-1,0 1 1,0-1 0,0 0-1,-1 1 1,1-1-1,0 1 1,-1-1 0,1 0-1,-1 1 1,0 0-1,-5 10-3,-13 28 234,-29 102 20,41-109-115,-9 125 70,16-155-227,-1-1-1,1 1 0,0-1 0,0 0 0,1 1 0,-1-1 1,1 1-1,0 3 0,4 6 14,-1 0-1,2 0 1,-1-1 0,2 0-1,-1 0 1,16 17 0,-21-27-23,0 0 0,0 0 0,0 0 0,0 0 0,0 0 0,0 0 0,0 0 0,0-1 0,0 1 1,1 0-1,-1-1 0,0 1 0,1-1 0,1 1 0,22 5 49,1 0 0,52 3 0,-75-9-43,1 0 1,-1 0-1,1-1 1,-1 1-1,0 0 0,6-3 1,26-7 59,65-31 0,-98 40-64,0 0 0,0 0-1,0 0 1,0-1 0,0 1 0,0-1 0,0 1 0,-1-1-1,1 0 1,1-1 0,15-21 32,-1 0 0,-2-1 0,14-30 0,-27 52-23,-1 0-1,0 0 1,0 0 0,0 0-1,0 0 1,0 0 0,-1 0-1,1-4 1,0-29 58,-1-1 1,-7-53-1,7 88-64,-1-1-1,1 0 1,-1 0 0,0 1-1,0-1 1,0 0 0,0 1-1,0-1 1,-3-4 0,4 7-13,-9-14 42,1 0 0,-22-25 0,17 26-24,-1 0 1,-23-17-1,34 28-2,1 0 1,-1 1-1,0-1 1,0 0-1,0 1 1,0-1-1,0 1 0,-4-1 1,-25-7 56,0 2 1,-62-6-1,66 15 115,8 3-540,0-1 1,0 2-1,-26 12 0,3 3-7834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3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11384,'0'0'624,"4"1"-104,26 6 73,41 3 0,-51-8-533,165 13 700,-147-13-714,11 1 94,233 19 40,-223-17-120,-57-4-59,310 44 118,-84-2-22,-68-8-1765</inkml:trace>
  <inkml:trace contextRef="#ctx0" brushRef="#br0" timeOffset="1">953 5 10312,'-19'-3'38,"-1"2"1,-31 1 0,51 0-38,0 0 1,-1 0-1,1 0 1,0 0-1,0 0 0,0 0 1,-1 0-1,1 0 1,0 0-1,0 0 1,0 0-1,-1 1 1,1-1-1,0 0 1,0 0-1,0 0 1,0 0-1,-1 1 0,1-1 1,0 0-1,0 0 1,0 0-1,0 0 1,0 1-1,0-1 1,0 0-1,0 0 1,-1 1-1,1-1 0,0 0 1,0 0-1,0 0 1,0 1-1,0-1 1,0 0-1,0 0 1,0 1-1,0-1 1,0 0-1,1 0 1,-1 1-1,-5 31 47,0 39 1,5-65-39,0 29 131,27 174 62,-18-160-62,25 236 66,-29-225-47,24 248-1344,-14-152-5696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3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6104,'4'2'144,"3"2"-9,-1-1 0,0 1 1,-1 1-1,1-1 0,-1 1 1,1 0-1,7 10 0,-7-7-61,-4-5-12,0 0 1,0 0 0,-1 0-1,1 1 1,0-1 0,-1 0-1,2 7 1,17 63 484,-18-55-287,-19 95 90,14-102-281,1 0-1,-1 0 0,-1 0 1,-7 15-1,0-2-16,-29 67 157,34-77-179,-5 8 62,2 0 0,0 0 0,1 1 0,-4 25 1,14-40 8,1-5-86,0 0 1,0 1-1,1-2 1,-1 1-1,1 0 0,-1-1 1,1 0-1,0 1 0,0-2 1,0 1-1,1 0 1,-1-1-1,0 0 0,1 0 1,5 1-1,9 1 43,37 0 1,-49-3-65,9 0 35,-1 0 0,0-1 0,0-1 0,0-1 0,18-5 0,-23 6-12,1-1 16,0-1 0,0 0 1,0 0-1,-1-1 0,1-1 0,9-6 0,-9 5-14,-1 1 11,0-1 0,-1 0 0,0 0 0,0-1 0,13-16 1,-12 14-18,-8 8-4,1-1-1,-1 1 0,0 0 0,0-1 0,0 0 1,0 1-1,0-1 0,-1 0 0,1 0 0,-1 0 1,1-3-1,3-6 7,0 1-7,-3 7-6,0 1 1,0-1 0,-1 0-1,0 0 1,1 1 0,-2-1-1,2-6 1,2-20 16,-5 0-15,-15-13-8,3 6-12,12 35-4,1 6-35,0 11 39,0 2 3,1 0-1,4 22 1,24 166-35,-18-135 47,-3 2 1,-3 6 1,-15 79-1318,1-79-5303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39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8432,'5'-6'61,"0"-1"0,0 1 0,1 0 0,0 0 0,0 1 0,0 0 0,0 0 0,1 0 0,12-6 0,-4 4 154,0 0-1,29-8 0,-20 11-106,122-3 45,-115 8-59,3 4-28,57 15 1,-89-19-60,-1-1 0,0 0 0,0 1 0,0-1 1,0 1-1,0-1 0,0 1 0,1-1 0,-1 1 0,0 0 0,-1-1 0,1 1 0,0 0 1,1 1-1,3 5 7,0 0 0,0 0 1,-1 0-1,0 0 1,0 1-1,-1-1 0,0 1 1,-1 0-1,3 11 1,-5-18-9,1 1 1,-1 0 0,0-1-1,0 1 1,0 0 0,0 0-1,0-1 1,0 1 0,-1 0-1,1-1 1,-1 4 0,-12 34 47,-29 65 1,40-99-44,0 0 0,-1-1 0,0 1 0,0-1 1,-4 5-1,-131 133 83,109-117-20,-87 91 27,102-96-34,9-8-55,1 0 1,0 0-1,1 0 1,0 0 0,1 0-1,-1 18 1,3-29-12,0 0 1,0 0 0,0-1 0,0 1 0,0 0-1,0 0 1,0 0 0,0 0 0,1 0 0,-1 0-1,0-1 1,1 1 0,-1 0 0,1 0 0,-1 0-1,1-1 1,-1 1 0,1 0 0,-1-1 0,1 1-1,0 0 1,0 0 0,18 16 12,1 0 0,1-2 0,0 0 1,29 15-1,-43-27 6,0 1 0,0-1 1,14 4-1,246 64 95,-206-60-55,236 44 13,-290-53-71,1-1-1,0 0 1,-1 0-1,14-1 1,-21 0-2,21 0 4,-1-1 0,42-7 0,-52 4-199,0 1 0,0-1 0,0-1 1,-1 0-1,1 0 0,15-13 0,48-34-6638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39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10488,'5'-2'-64,"24"-9"10,21 5 44,130-4 28,-136 8 77,192-7 60,-189 8 26,183 10 48,-188-5-195,47 4-1,-12-2-26,-71-6 7,9 2-455,0-2 0,22-1-1,-15-1-6104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39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9056,'-2'4'0,"1"-1"1,0 1-1,0 0 1,0-1-1,0 1 1,1-1-1,-1 1 1,1 0-1,0 0 1,0-1-1,1 1 1,0 5-1,11 37 19,-9-36-8,6 16 49,73 123 52,-61-116 89,96 160 90,-92-150-71,106 189 93,-126-224-251,0 1-1,1-1 1,7 10 0,-13-18-62,21 25 123,40 40 0,-36-45-520,0-2 0,36 21-1,-60-38 365,116 70-6340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3:45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9776,'9'-3'21,"-7"2"86,-2 1-80,0-1 0,1 1 0,-1 0 0,0-1 1,1 1-1,-1-1 0,0 1 0,1 0 0,-1-1 1,0 1-1,1 0 0,-1 0 0,1-1 0,-1 1 1,1 0-1,-1 0 0,1 0 0,-1 0 0,1-1 0,-1 1 1,1 0-1,-1 0 0,1 0 0,-1 0 0,1 0 1,-1 0-1,1 0 0,5 8 38,-1 0 1,-1 1-1,0-1 0,0 1 1,0 0-1,3 13 0,7 58 189,-13-77-245,-1 0 1,0 0 0,0 0-1,-1 0 1,1 0 0,-1 0-1,1 0 1,-1 0-1,0 0 1,0 0 0,-2 3-1,2-3 6,0-1 0,0 1-1,0 0 1,0 0 0,0 0 0,1 0-1,-1 3 1,-14 2 50,14-8-60,1 0 0,-1 1-1,0-1 1,0 0 0,0 0-1,0 0 1,0 0 0,1 0-1,-1 0 1,0-1 0,0 1-1,0 0 1,0 0 0,1 0-1,-1-1 1,0 1 0,0-1-1,0 1 1,1 0 0,-1-1-1,0 1 1,1-1 0,-1 0-1,0 0 1,-10-10 10,7 2 60,3 3-55,1-1 1,0 1-1,0 0 0,0-1 0,1 1 1,0-1-1,3-9 0,16-50 149,-8 31-144,-6 19 82,-1 8-85,0 0 0,0 0-1,0 1 1,1-1 0,0 1 0,1 1 0,-1-1 0,1 1 0,1 0 0,14-9 0,50-30 115,-71 44-128,1 0-1,0 0 0,-1 0 1,1 1-1,0-1 0,0 1 0,0-1 1,-1 1-1,1 0 0,0 0 1,0-1-1,0 1 0,0 0 1,-1 1-1,1-1 0,0 0 1,0 1-1,0-1 0,-1 1 0,1-1 1,0 1-1,0 0 0,-1 0 1,1-1-1,2 3 0,-2-1 4,1 0 0,1 1-1,-1 0 0,0-1 1,-1 1-1,1 1 0,0-1 1,-1 0-1,0 1 0,0-1 1,0 1-1,0 0 0,0 0 1,-1-1-1,2 7 0,-1-5 2,0 2 18,0 1 0,0 0 0,0-1 0,0 9 0,-2-12-22,1-1 0,-1 1 0,1-1 0,0 1 0,0-1 0,0 0 0,0 0 1,0 1-1,1-1 0,-1 0 0,4 4 0,-3-6-6,0 1 0,0-1 0,0 0 0,0 0 0,0 0 0,0 0 0,1-1 1,-1 1-1,0-1 0,1 1 0,-1-1 0,1 0 0,-1 0 0,0 0 0,1 0 0,-1 0 0,0 0 0,4-2 0,-4 2 0,2 0 0,0-1-1,0 0 1,0 0 0,0 0-1,0-1 1,-1 1 0,1-1-1,0 0 1,-1 0-1,0 0 1,1-1 0,-1 1-1,0-1 1,0 1-1,0-1 1,0 0 0,3-5-1,-1 3 5,43-41 18,73-53 0,-110 91-18,1 0-1,1 1 0,-1 0 0,1 1 0,18-6 1,-14 6-2,0 2 23,-9 4-23,0 1 1,0 0-1,-1 0 0,1 0 1,0 1-1,0 1 0,-1-1 1,8 4-1,-2 6 43,-12-12-46,7 10 14,-1 0-1,0 0 1,0 0-1,-1 1 1,0 0 0,-1 0-1,-1 0 1,7 22 0,5 31 50,20 68 130,-31-114-182,-2-9 7,1 0 0,0 0 0,10 18 0,37 66 64,-48-87-155,1 0 0,-1 0 0,2 0 0,-1-1 0,0 0 0,1 0 1,0 0-1,1 0 0,-1-1 0,1 0 0,-1 0 0,13 6 0,-9-5-673,32 18-7850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4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992 1 10136,'-6'3'120,"-49"29"443,-2-2 1,-75 28-1,130-58-552,1 1-1,-1-1 0,1 0 0,0 1 0,-1-1 1,1 0-1,-1 0 0,1 0 0,-1 0 0,1 0 1,0-1-1,-1 1 0,1 0 0,-1-1 0,-1 0 1,-4-1 12,-37-10 117,17 2-10,-31-17 0,20 8-7,33 16-104,-1 1 0,0-1 0,0 1 0,0 0 0,0 0 0,-1 1 0,1-1 0,0 2 0,-12-2 0,17 3-15,-1-1 0,1 1 0,0-1-1,0 1 1,0-1 0,0 1 0,0 0-1,0-1 1,0 1 0,0 0 0,0 0-1,0 0 1,0 0 0,1 0 0,-1 0-1,0 1 1,-4 3 6,-2 2-4,-15 23 21,15-18-16,0-1 0,1 1 0,1 0 0,0 0 0,-3 15 1,6-18-9,1 0 1,0 1 0,0-1 0,2 11 0,-1-16-2,1 0-1,-1 0 1,1 0 0,0 0-1,1 0 1,-1 0 0,1 0-1,-1 0 1,1 0 0,0-1-1,0 1 1,1-1 0,4 6-1,19 12 2,-20-17-1,1 0-1,0 0 1,0-1-1,0 0 1,0 0 0,1-1-1,-1 1 1,14 0 0,-7-1 1,1-2 0,0 0 0,0 0 0,17-4 1,81-10 5,-40 9 3,-47 6-11,60 1 1,-61 0-2,30 7 0,-40-6 0,0 1 0,24 11 0,-31-12 0,0 1 0,-1 1 0,1-1 0,-1 1 0,9 9 0,-10-8 0,0 0 0,-1 0 0,0 0 0,0 1 0,6 12 0,-7-12 0,-1 1 0,0-1 0,0 1 0,-1 0 0,2 11 0,-3-11 0,0 0 0,-1 0 0,1 0 0,-2 0 0,-1 11 0,1-12 0,-1 0 0,1 0 0,-2 0 0,1 0 0,-1 0 0,-5 8 0,5-9 0,-1-1 0,0 0 0,0 1 0,0-2 0,-1 1 0,0 0 0,-8 6 0,3-5 0,0 0 0,0-1 0,-1 1 0,-19 5 0,0-2 0,-39 7 0,-45 0 0,-9-4 0,-125-3-11,200-9-41,-206 7-1551,119-3-6123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4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9592,'88'-4'-79,"-20"4"18,40 3 50,177 5 28,-218-5 38,123 5 4,27 4-27,-120-7 69,451 25 58,-428-24 1,541 19 65,-523-21-57,557 21 69,-555-20-82,579 12 97,-577-14 55,504 14 134,-532-12-73,377 16 145,-410-18-179,6-1-115,177 4 259,-113 9 17,-149-15-545,11 0 362,-13-1-363,0 1-1,0-1 1,0 1 0,0 0 0,0-1 0,0 1 0,0-1-1,0 1 1,0 0 0,0-1 0,0 1 0,0-1-1,0 1 1,0 0 0,0-1 0,0 1 0,0-1-1,-1 1 1,1 0 0,0-1 0,0 1 0,0 0 0,-1-1-1,1 1 1,0 0 0,0-1 0,-1 1 0,1 0-1,0-1 1,-1 1 0,1 0 0,0 0 0,-1 0-1,0-1 1,-12-14-8555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4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17 4400,'0'0'193,"0"-4"-27,2-9 107,2 18 809,4 30-203,-5-21-834,-2-8 5,0 0-1,-1 1 1,1-1 0,-1 1-1,-2 11 1,-14 113 278,10-96-126,-13 36 0,-4 17 107,-5 65 6,25-121-95,1-16-125,0 3-23,1 1 0,0-1 0,2 1 1,0-1-1,5 24 0,-1-23 79,10 29 0,-15-48-138,1-1-1,-1 1 1,1 0-1,-1-1 0,1 1 1,-1 0-1,1-1 0,-1 1 1,1-1-1,0 1 1,-1-1-1,1 1 0,0-1 1,0 1-1,-1-1 1,1 0-1,0 1 0,0-1 1,0 0-1,0 0 1,-1 1-1,1-1 0,0 0 1,0 0-1,0 0 0,0 0 1,0 0-1,0-1 1,1 1 21,1 0-13,-1 0 0,1 0 1,-1-1-1,1 0 0,-1 1 1,1-1-1,-1 0 1,0 0-1,1 0 0,-1 0 1,0-1-1,0 1 0,0 0 1,0-1-1,0 0 0,0 1 1,0-1-1,0 0 0,-1 0 1,3-4-1,1-2 6,0 0-1,-1 0 1,6-15-1,-7 16 0,4-15 235,14-118 88,-19 121-258,-1-1-1,-2-21 1,-1 12-49,-2-74 135,-2-192 319,6 286-470,0-13 99,-4 47-12,-5 57-18,-15 75-3,17-122-31,-56 184 30,47-171-30,-71 164-1534,41-112-6287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43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6 5920,'4'-1'320,"13"-2"50,-13 2 204,-7 5-54,-12 12-205,0 0 1,-1-1 0,-28 21-1,31-26-273,-72 51 518,-5 6-280,-12 29-30,100-94-233,0 0 0,0 0-1,1 0 1,-1 0 0,1 0-1,-1 1 1,-1 3 0,-11 27 76,-16 63 0,29-93-74,0 0 0,1 0 0,-1 0 1,1 0-1,0 1 0,0 5 0,3 14 26,1 1 0,1-1 1,11 33-1,-16-54-35,1 0 0,0 0-1,0 0 1,0 0 0,0-1 0,0 1 0,0 0 0,1-1-1,-1 1 1,2 2 0,17 14 29,1-1 0,1 0 0,25 15 0,-19-21 68,128 22 45,-125-31-32,120-24 52,-148 21-152,1 1 0,-1-1 0,0 0 0,1-1 1,-1 1-1,6-4 0,29-19 86,61-49 0,-75 48 81,69-119 81,-81 115-48,-3-7-70,6-67 1,-15 100-134,0 1 0,0 0 0,0 0 0,0 0 0,0 0 0,0-1 1,-1 1-1,1 0 0,-1 0 0,-1-2 0,-10-25 73,-1 0-1,-24-37 1,35 63-66,1 0 1,-1 1-1,0-1 0,0 1 0,-1 0 0,1 0 0,-4-3 1,-20-14 64,0 1 0,-44-21 1,68 37-72,-1 1 0,1 0 0,0 1 0,-1-1 0,1 0 0,0 1 1,-1-1-1,1 1 0,-3 0 0,-13-1 24,0 2 0,0 0 1,0 2-1,1-1 0,-21 8 0,14 1 113,-96 77 58,98-66-99,-67 94 38,87-114-146,1-1 1,0 1 0,0 0-1,0 0 1,0 0 0,0 0-1,0 0 1,1 0 0,-1 1-1,1-1 1,-1 2 0,1-4-7,-4 19 26,2-1 1,-1 22 0,3-13-13,6 32 0,-6-59-14,0 4 8,1 1 1,-1-1-1,1 0 1,0 0-1,1 0 1,1 6 0,16 30 31,46 74 1,-62-111-33,-1 1-1,1-1 1,0 0 0,0 0 0,6 5 0,120 83 53,-125-89-57,-1 0-1,0 0 1,1-1 0,-1 1 0,1-1 0,4 1 0,47 10 15,57 4 0,-79-17 16,-2-4-16,-1-1 0,44-16 0,-72 21-14,0 1-1,-1-1 1,1 0-1,-1 0 0,1 0 1,0 0-1,-1 0 1,0 0-1,1 0 1,-1 0-1,2-2 1,8-11 7,0 0 1,-1-1 0,0 0-1,-1-1 1,7-17 0,-15 29-5,0 1 1,0 0-1,0 0 1,0-1-1,0 1 1,0-6 0,1-157 79,-7 130-7,-43-134 39,34 141-32,-8-2-25,-52-54-1,72 83-54,0 0-1,0 1 0,0-1 1,0 0-1,0 1 0,-1 0 1,1-1-1,0 1 0,-3-1 1,-17-6 11,0 1 0,0 1 1,-1 1-1,-26-2 1,47 7-15,-1 0 1,0 0-1,0 0 0,0 0 1,0 0-1,0 1 0,1-1 0,-4 2 1,-36 11 30,-60 30 0,74-26 10,-101 83 13,126-98-58,1-1 1,0 1-1,1 0 0,-1 0 1,0 0-1,0 0 1,1 0-1,-1 0 0,1 0 1,-1 3-1,-7 11 5,1-1 0,-9 26 0,14-28-5,-1 1 0,2-1-1,0 1 1,0 0 0,1 16-1,3-6 0,0 0-1,2 0 0,1 0 0,1-1 0,15 38 0,-7-34-24,1-6-478,1-1 0,1 0 0,28 25 0,7 0-9430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43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10224,'1'-4'58,"0"-1"1,0 1 0,0 0-1,1-1 1,0 1-1,0 0 1,0 0 0,0 0-1,0 0 1,1 0-1,0 1 1,0-1 0,0 1-1,0 0 1,0 0-1,1 0 1,-1 0 0,1 0-1,0 1 1,0 0-1,7-4 1,-1 0 6,-6 3-9,0 1 0,0 0 0,0 0 0,1 0-1,-1 1 1,0-1 0,7 0 0,81-14 427,-74 17-262,5 3-43,40 14 0,-52-14-128,0 0 0,-1 1-1,0 0 1,0 0 0,-1 1-1,15 11 1,-24-17-46,0 1 1,1-1 0,-1 0-1,0 0 1,0 1-1,1-1 1,-1 0-1,0 0 1,0 1 0,1-1-1,-1 0 1,0 1-1,0-1 1,0 0-1,0 1 1,1-1 0,-1 0-1,0 1 1,0-1-1,0 1 1,0-1-1,0 0 1,0 1 0,0-1-1,0 0 1,0 1-1,0 0 1,-2 12 31,0 1 0,0 0 0,-1-1 0,-6 17 0,6-20 1,-1 0 0,0 0 0,0 0 0,-10 15 0,0 0-9,2-1-11,-33 55 68,37-67-67,-94 148 84,45-70-56,53-77-11,5-7-29,0 1-1,0-1 1,1 0 0,0 0 0,0 0 0,0 0-1,1 0 1,5 9 0,-8-14-4,1 0 0,0 0-1,-1 0 1,1 0 0,0 0 0,0-1 0,0 1 0,-1 0 0,1 0 0,0-1-1,0 1 1,0 0 0,0-1 0,2 1 0,21 11 10,1-2 0,0-1 0,30 7 0,-18-10 35,190 19 19,-178-20-12,185 7 23,-232-12-72,0 1-1,1-1 1,-1 0 0,0 0 0,0 0-1,1 0 1,-1-1 0,0 1 0,1-1 0,-1 1-1,0-1 1,0 0 0,4-1 0,-6 2-5,6-3 6,-1 1 1,1-1 0,-1 0-1,0-1 1,0 1 0,0-1-1,0 0 1,-1 0 0,6-7-1,-5 3-201,-2 0 0,1 0 0,-1 0 0,0-1 0,0 1 0,-1-1 1,0 0-1,0-10 0,13-78-8645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44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382 345 4760,'13'-12'40,"-1"1"59,-2 0 1,16-19 0,-18 20 89,134-176 1792,-141 184-1938,1 0 0,-1 0-1,0 0 1,0-1 0,1 1-1,-2 0 1,1-1 0,0 1 0,0 0-1,-1-1 1,1 1 0,-1-1 0,0 1-1,1-1 1,-1 1 0,0-1-1,-1 1 1,1-1 0,0 1 0,-2-5-1,-3 2 192,-6 0-173,1 1 1,-1 1 0,0 0-1,-17-3 1,22 5-32,-1-1 1,1 2-1,-1-1 1,0 1-1,1 0 1,-1 0 0,-7 2-1,-8 0 6,-43 6 8,58-8-27,1 1 1,-1 0-1,0 0 1,1 0 0,-1 1-1,1 0 1,-10 5-1,1 0 3,-22 13 5,36-20-23,1 1 0,-1-1 0,1 0 0,-1 1-1,1-1 1,-1 0 0,1 1 0,0-1 0,-1 0 0,1 1 0,-1-1-1,1 1 1,0-1 0,-1 1 0,1-1 0,0 1 0,0-1 0,-1 1 0,1-1-1,0 1 1,0-1 0,0 1 0,0 0 0,-1 0 0,0 10 6,0 0 0,1 0 0,0 0 0,1 0 1,0-1-1,0 1 0,4 12 0,-4-20-3,-1-1 1,1 1-1,0-1 0,0 1 1,0 0-1,0-1 0,0 0 1,3 4-1,19 27 18,2-2 0,36 38 0,-32-45 11,138 99 38,-141-104-49,30 29 0,-56-48-20,0 1 0,1-1 0,-1 0 0,1 1-1,-1-1 1,0 0 0,1 1 0,-1-1 0,0 0 0,0 1-1,1-1 1,-1 1 0,0-1 0,0 1 0,0-1-1,1 1 1,-1-1 0,0 0 0,0 1 0,0-1 0,0 1-1,0-1 1,0 1 0,0-1 0,0 2 0,-1 5 8,-1-1 0,1 1 1,-1-1-1,-1 1 0,1-1 1,-1 0-1,0 0 0,-1 0 1,-5 8-1,8-13 3,0 1 0,-1 0 0,1 0 0,-1-1 0,1 1 0,-1-1 1,0 1-1,-3 1 0,-42 27 76,-53 25 1,63-38 57,25-12-121,-119 48 157,98-41-118,0 0 0,-37 6 0,47-16-682,-33 0-1,56-2 617,-76 0-6273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44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2444 181 10760,'0'0'0,"24"-1"0,46-6 240,26 3 0,13 7-56,-9 5 8,-31 7-176,-34 0 8,-42-7-24</inkml:trace>
  <inkml:trace contextRef="#ctx0" brushRef="#br0" timeOffset="1">0 1 11832,'19'6'12,"-16"-5"-3,1 1 1,0-1 0,-1 1-1,1-1 1,-1 1 0,1 0-1,3 3 1,12 11 67,33 31-1,-37-28 218,52 106 112,-56-94-131,36 163 74,-40-151-274,23 151 21,-21-159-88,6 3-543,1 0 0,35 58 0,6-7-7565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4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69 10040,'-11'0'0,"-15"2"0,17 0 0,1 1 0,0 0 0,-12 5 0,8-1 0,0 0 0,-21 16 0,16-8-1,1 2 1,1-1 0,0 2 0,-20 32-1,22-25-5,-21 79-4,34-103 10,-1-1 0,1 1 0,0-1-1,0 1 1,0 0 0,0-1 0,0 1 0,0-1-1,0 1 1,0 0 0,0-1 0,0 1-1,0 0 1,0-1 0,0 1 0,0-1 0,1 1-1,-1 0 1,0-1 0,0 1 0,1-1-1,-1 1 1,1 0 0,3 5 0,1-1 0,0 0 1,0 0-1,0-1 0,0 1 0,1-1 1,-1 0-1,1 0 0,0-1 0,1 0 0,9 4 1,-14-6 1,0 0 0,1-1 1,-1 1-1,0 0 1,1-1-1,-1 1 0,1-1 1,3 0-1,36 0 20,66-9 0,-106 9-15,1-1 0,0 1-1,-1-1 1,1 0 0,-1 1 0,1-1 0,-1 0-1,1-1 1,3-1 0,-6 3-7,15-9 24,-1 1 0,20-18 0,-22 14-9,0 0-1,15-20 1,-27 32-15,2-3 16,0 1 1,0 0-1,0-1 1,-1 1-1,1-1 1,-1 0-1,0 0 1,1-3-1,8-28 72,-1 0-1,5-45 1,-13 77-52,-1-1 1,0 1-1,0 0 1,0 0-1,0-1 1,0 1-1,-1 0 1,1 0-1,-1-1 1,0-2-1,1 5-36,-3-10 101,-1-1 1,0 1-1,-9-17 0,8 19-66,-1 0 0,0 0-1,-1 1 1,-8-8 0,15 15-35,0-1 25,-1 0 1,0 0-1,0 0 1,0 0-1,-1 0 1,1 0 0,0 1-1,0-1 1,0 0-1,-1 1 1,1-1-1,0 1 1,0-1-1,-1 1 1,1 0 0,0 0-1,-2-1 1,-11-2 89,0 1 0,0 1 0,-20-1 0,5 4-21,-37 8 1,66-10-95,-42 8 487,-193 26-1554,107-19-7186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4:47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9376,'0'0'0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3:4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8072,'14'-9'24,"0"0"1,1 1-1,0 1 1,0 0-1,1 1 1,0 0-1,32-6 1,-40 11 4,0 0 0,0 1 0,-1 0 0,1 0 0,0 1 1,0 0-1,-1 0 0,1 1 0,-1 0 0,10 3 0,-10-2-8,6 4 106,1 5-69,-1 1 1,15 19 0,-26-30-43,-1 0 1,1 0 0,-1 1-1,1-1 1,-1 0-1,0 1 1,0-1 0,0 1-1,0-1 1,0 1-1,0 0 1,0 4 0,0 3 13,1 0 36,-1-1-1,-1 1 1,1-1-1,-2 1 1,1-1-1,-1 1 1,-1-1-1,0 0 1,0 1-1,-1-1 1,0 0-1,-4 8 1,-2 8 321,9-24-232,2-4-35,11-16-10,0 1 0,19-18 0,1-2-15,5-11 24,28-25-6,-62 69-106,0 1 1,0 0-1,1 1 1,-1-1-1,1 1 1,0 0-1,0 0 1,0 0-1,0 1 1,0 0-1,1 0 1,-1 0-1,1 0 1,6 0-1,-9 1-4,10 2 18,-9 0-14,0 0-5,0 0 0,0 1 0,0-1 1,-1 1-1,1-1 0,-1 1 0,1 0 1,-1 1-1,0-1 0,0 0 0,0 1 0,0 0 1,0 0-1,0 0 0,-1 0 0,1 0 0,3 7 1,-1 1 2,0 0 1,0 0 0,-1 1-1,0 0 1,-1 0-1,-1 0 1,0 0 0,0 0-1,-2 1 1,1-1 0,-1 0-1,-2 13 1,-8 19 49,10-43-39,1-2-14,0 0-1,1 0 1,-1 0 0,0 0 0,0-1 0,0 1 0,0 0 0,0-1-1,1-1 1,10-11 13,52-56 9,83-89 41,-104 115-46,-41 41-9,1 0 0,-1 0-1,1 0 1,0 1 0,0-1 0,0 1 0,0 0 0,0 0-1,0 0 1,0 0 0,7-2 0,0 0 5,22-3 13,-32 7-24,1-1-1,-1 1 1,1 0-1,-1 0 1,1 0-1,0 0 1,-1 0-1,1 0 1,-1 0-1,1 0 1,-1 1-1,1-1 1,-1 0-1,1 0 1,-1 0-1,1 1 1,-1-1-1,1 0 1,-1 0-1,1 1 1,9 6 16,-1 0 1,-1 1-1,1 0 1,9 11-1,-9-3 55,5 24 10,-1 0 1,10 54-1,-12-27-5,-7-50-556,1 1 1,11 28-1,1-5-7010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3:4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40 9240,'0'-4'43,"0"0"1,0 0-1,0 0 1,-1 0-1,1 0 1,-1 0-1,-3-7 1,3 11-16,0 0 1,1 0-1,-1 0 0,0 0 1,0 0-1,0 0 1,1 0-1,-1 0 1,0 1-1,0-1 1,0 0-1,1 1 0,-1-1 1,0 1-1,0-1 1,1 1-1,-2 0 1,2-1-21,-37 29 246,2 1 1,-61 66 0,51-45-214,43-49-31,0-1 0,1 1-1,-1 0 1,1 0 0,-1 0 0,1 1-1,0-1 1,-1 4 0,-4 9 10,1 1 0,1 1 0,1-1 0,0 1 0,0 19 0,3-34-16,0-1 0,0 1 0,0 0 0,0-1-1,0 1 1,1 0 0,-1-1 0,1 1 0,-1-1 0,1 1 0,1 2 0,5 10 8,2 1 0,-1-2 0,2 0 1,17 20-1,-26-32-10,0 0 0,0 0 0,0 0 0,0 0 0,0 0 0,0-1 0,1 1 0,-1 0 0,0-1 0,1 1 1,-1-1-1,2 2 0,12 1 5,1 1 0,-1-2-1,0 0 1,26 0 0,-39-2-5,0 0-1,0 0 0,0 0 1,0-1-1,-1 1 0,1-1 1,0 1-1,0-1 0,-1 1 1,3-2-1,22-12 7,0-1 0,25-20 0,-32 17 0,18-25 10,51-80 0,-80 110-16,15-37 7,-7 3-3,-10 27 1,0 0 1,2 0-1,10-20 1,-17 40-7,-1-1 0,0 0 0,0 1 0,0-1 0,0 1 0,1-1 0,-1 1 0,0-1 0,0 1 0,1 0 0,-1-1 0,0 1 0,1-1 0,-1 1 0,1 0 0,-1-1 0,0 1 0,1 0 0,-1-1 0,1 1 0,-1 0 0,1 0 0,-1-1 0,1 1 0,-1 0 0,1 0 0,-1 0 0,1 0 0,-1 0 0,1 0 0,-1 0 0,1 0 1,0 0-1,-1 0 0,1 0 0,-1 0 0,1 0 0,-1 0 0,1 0 0,-1 0 0,1 1 0,-1-1 0,1 0 0,-1 0 0,1 1 0,-1-1 0,0 0 0,1 1 0,-1-1 0,1 0 0,-1 1 0,0-1 0,1 1 0,1 2 3,-1-1 0,1 1 0,-1 0 0,0 0 0,1-1 1,-1 1-1,1 6 0,3 40 16,15 98 25,-12-92-42,-5-32 195,-1-9-599,1 1 0,0-1 0,5 14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3:47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6816,'10'-13'5,"1"0"0,1 0 1,18-15-1,10-2-2,-29 24-2,0 0-1,1 1 1,-1 1 0,22-6 0,-21 10 19,-3 2-10,-1 1 1,0 0-1,0 0 0,13 7 1,-14-1 129,-2-1-58,-1 0 0,0 1 0,0-1 0,-1 1-1,0 0 1,-1 0 0,0 0 0,0 1 0,-1-1 0,0 15 0,-1-11-15,-7 39 438,5-43-396,-3 22 526,-4 38 1,9-67-408,2-5 4,10-32-28,1 0-1,25-43 1,-30 63-188,-3 8 9,-1-1 0,1 1 0,11-11 0,-6 6 9,1 0 0,0 1 1,0 1-1,1-1 1,1 2-1,0 0 0,0 0 1,15-6-1,-25 14-19,-1 1-1,0-1 1,0 0-1,0 1 1,1-1-1,-1 1 1,0 0-1,1 0 1,-1 0-1,0 0 1,1 0-1,-1 1 1,0-1 0,0 1-1,1-1 1,-1 1-1,2 1 1,-3-2-6,0 1 5,1 0 0,-1-1 0,0 1 0,0 0 0,0 0 0,0 0 0,0-1 0,0 1 0,-1 0 0,1 0 0,0 1 0,0-1 0,-1 0 0,1 0 0,-1 0 0,1 0 0,0 3 0,1 2 20,3 2-11,8 25 97,47 132 184,-58-159-294,0-1 1,0 0-1,1 0 1,0 0-1,0 0 0,0 0 1,0-1-1,1 1 1,6 5-1,-7-7-5,-2-2-3,-1-1-1,0 0 0,0 0 0,1 1 1,-1-1-1,0 0 0,0 0 1,1 1-1,-1-1 0,0 0 0,1 0 1,-1 0-1,0 1 0,1-1 1,-1 0-1,1 0 0,-1 0 0,0 0 1,1 0-1,-1 0 0,0 0 0,1 0 1,-1 0-1,1 0 0,0 0 1,6-1-164,1 0 0,0-1 1,-1 0-1,1 0 0,-1-1 1,0 0-1,0 0 1,8-4-1,33-17-7311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3:4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8968,'2'0'137,"7"1"30,-9 0-137,1 0 1,-1 0 0,1 1-1,-1-1 1,0 0 0,1 0-1,-1 0 1,0 0 0,0 1-1,0-1 1,0 0 0,0 0 0,0 1-1,0 1 1,0-1 19,0 15 26,0-2 61,0 0 0,1 1 0,1-1 0,7 30 1,-7-38-107,1 0 1,0 0 0,1 0-1,0-1 1,0 1-1,0-1 1,1 0 0,0 0-1,0 0 1,0-1-1,1 0 1,0 0 0,10 7-1,-13-11-20,-1 0-1,1-1 0,-1 1 1,1-1-1,0 0 0,-1 0 0,1 0 1,-1 0-1,1 0 0,-1-1 1,1 1-1,0-1 0,-1 1 0,0-1 1,1 0-1,-1 0 0,1 0 1,-1 0-1,3-2 0,-3 1 3,8-3 15,1-1 1,-2-1-1,1 0 1,-1 0-1,0-1 1,-1 0-1,0-1 1,0 0-1,7-10 0,14-15 37,-25 29-60,13-9 26,-16 13-20,-1 6 1,0 7-8,-1 1 1,0 0-1,-1 0 1,0-1-1,-1 1 0,-1-1 1,-5 14-1,4-11-2,-26 96 25,3-2-23,0 0 1,3-13-2,3-9 2,6-6-2,3-8 2,5-15-2,3-17 2,4-21-1,4-16-2,3-10 0,14-18-1386,1-3-5542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3:48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7984,'-25'34'16,"15"-22"12,2 0 1,0 1-1,-10 20 0,-54 136 175,60-130 138,-14 148 139,28-153-152,33 121 99,-23-126-287,14 14-48,37 45 0,-61-86-82,0 1 0,0 0 0,1-1 0,-1 0 0,1 1 0,-1-1 0,5 2 0,22 13 27,2-1-1,48 19 1,-76-34-27,0 0-1,1 0 0,-1 0 0,0 0 0,1-1 0,-1 0 1,4 1-1,21-2-298,0 0 1,0-2 0,48-11-1,12-8-5917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3:48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8792,'-13'84'-203,"7"-31"191,-14 189 164,17-214-27,-8 41 0,-1-4 232,9-47-175,-1-3 127,1 1 1,0 24-1,3-38-34,-14-10 293,12 3-708,0 1-1,0-1 1,0 1 0,1-1-1,0 0 1,0 0 0,0-6-1,-3-22-6665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3:48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10312,'7'-4'4,"-2"2"29,0-1 1,0 1 0,0 0 0,1 1-1,-1-1 1,1 1 0,-1 0 0,1 0-1,-1 1 1,1-1 0,-1 1 0,12 2-1,-14-2 94,5 0 9,-6 0-65,1-1 0,-1 1 0,1 0-1,-1-1 1,1 0 0,-1 0 0,0 0 0,4-1 0,9-4-1490,-5 4-5441</inkml:trace>
  <inkml:trace contextRef="#ctx0" brushRef="#br0" timeOffset="1">202 813 10848,'-26'7'576,"51"-30"496,-6 10-1406,1 1 1,24-11 0,-12 7-7427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3:4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277 154 10584,'-2'4'79,"-1"0"1,1 0 0,0 1-1,0-1 1,1 0-1,-1 1 1,1-1 0,-1 8-1,2-9-13,0 0-1,0 1 0,1-1 1,0 0-1,-1 0 1,1 0-1,0 0 0,0 0 1,1 0-1,-1 0 1,3 4-1,-2-4-32,1-1-1,-1 0 1,0 0-1,0 0 1,1 0-1,-1 0 1,1 0 0,0-1-1,0 1 1,-1-1-1,1 1 1,0-1 0,0 0-1,4 0 1,-3 1-7,-3-2-19,1 1 1,-1-1 0,1 1 0,-1-1-1,1 0 1,0 0 0,-1 0 0,1 1-1,0-2 1,-1 1 0,1 0 0,0 0-1,-1 0 1,1-1 0,-1 1 0,1-1-1,0 1 1,1-2 0,3 0 11,3 0-7,-5 1-7,-1 0-1,0-1 1,1 1-1,-1 0 1,0-1-1,0 0 1,0 0-1,0 0 1,4-3 0,47-43 33,-51 45-38,0-1-1,-1 0 0,0 0 1,1 0-1,-1 0 0,-1 0 1,1 0-1,0 0 1,-1-1-1,0 1 0,0-1 1,0 1-1,-1-1 0,0-7 1,1 6-4,-3-8-28,-3-1 16,-1 0 1,-12-22-1,8 26-50,6 8 46,1 0 14,-1 1 0,1-1 0,0 1 0,-1 0 0,0 0 0,0 0 0,1 0 0,-1 1 0,0 0 0,0-1 0,-1 1 0,1 1 0,0-1 0,0 1 0,0-1 0,0 1 0,-9 1 0,-7 4-12,1 0 1,-1 1 0,1 1-1,0 1 1,0 1 0,-25 16-1,27-14 13,-40 32-27,-33 45 0,78-70-1,8-8 25,0 1 1,1-1 0,0 1-1,0 0 1,-1 20 0,7-15-12,43 63-1,-33-63 8,25 20 4,12-1 7,-42-30-1,0-1 1,1 1 0,0-1 0,0-1 0,0 0 0,0 0 0,0 0 0,1-1-1,-1-1 1,1 0 0,-1 0 0,14-1 0,-11-1-1,-6 1-3,0-1 0,0 0 0,-1-1 0,1 1 0,6-3 0,81-32-1463,-40 13-5745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3:49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8248,'5'6'35,"0"0"0,0 0 0,-1 1 0,1-1 0,-1 1 0,-1 0 1,1 0-1,2 10 0,17 57 444,-19-59-406,2 3 31,-2 0 0,0 0 0,-1 0 0,1 26 0,-4-43-100,1 12 66,-1 0 0,0 0 0,-1-1 0,-4 19 0,-2 12 101,-1 86 313,8-124-377,2 2 13,-2-6-114,1-1 0,-1 0 1,0 1-1,0-1 1,1 0-1,-1 1 0,0-1 1,1 0-1,-1 0 1,0 1-1,1-1 0,-1 0 1,0 0-1,1 1 1,-1-1-1,1 0 0,-1 0 1,0 0-1,1 0 1,-1 0-1,1 0 0,-1 1 1,0-1-1,1 0 1,-1 0-1,1 0 0,-1 0 1,1-1-1,-1 1 1,1 0-1,13-3-947,-13 3 552,14-4-6111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3:50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198 160 7448,'-34'26'5,"14"-6"7,-3 6 0,-14 16-8,27-29-1,1 0 0,0 1 0,1 0 1,1 0-1,0 1 0,0 0 0,2 1 0,-6 23 0,6-22-1,4-9 0,-1-1-1,1 0 1,0 1 0,1-1-1,0 13 1,7 64 15,-2-71-3,2-4-10,0 1 1,1-1 0,14 12-1,-9-15 10,-1-4-10,0-1 0,1 0 0,-1-1 0,0 0 0,18-3 0,-9-4 36,6-10-20,-1-1 1,29-27-1,-35 24 48,0-5-22,0-1 1,-2 0-1,-1-1 0,-1-1 0,15-38 0,-16 0-4,-12 41 79,-6-97 71,-2 101 15,-4 2-109,-1 1 1,-19-29 0,29 48-86,0-1 0,-1 0 1,0 0-1,1 1 0,-1-1 1,1 0-1,-1 1 0,0-1 1,1 1-1,-1-1 0,0 1 1,0-1-1,1 1 0,-1-1 1,0 1-1,0 0 0,0-1 1,-7-1 24,1 1 0,-1-1 0,0 1 1,1 1-1,-1 0 0,0 0 0,1 0 0,-15 3 1,3 4 241,2 4-156,1 0 1,0 1 0,0 0 0,-24 26 0,-12 18-1093,32-36-5312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4:4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2 418 9936,'0'0'152,"-1"-3"-40,1-6-38,0 0 0,1 0 1,0 0-1,0 0 0,1 0 0,5-15 1,19-52 450,-25 70-477,1 1 1,1-1-1,-1 1 1,1 0-1,0 0 1,0 0-1,1 0 1,0 1-1,-1-1 0,1 1 1,7-5-1,-9 8-27,0 0-1,0 0 1,1 0-1,-1 1 0,1-1 1,-1 1-1,0 0 1,1-1-1,-1 1 0,1 0 1,-1 1-1,1-1 1,-1 0-1,1 1 0,-1-1 1,0 1-1,1 0 1,2 1-1,-3-1 6,4 1-3,0 0 1,0 1 0,0 0-1,-1 0 1,1 0 0,-1 1-1,0-1 1,0 1 0,0 1-1,5 5 1,-4-3-6,3 1 20,0 0 0,-1 1 1,10 14-1,12 13-4,-24-30-25,29 37 14,-22-26-18,-6-6-5,-6-10-6,1-17-9,7-6 8,0 1 0,24-38 0,-13 24 3,-1 1 4,-13 25-1,0 1 1,1 0 0,0 0 0,14-11-1,-19 18 1,0-1 0,1 1-1,-1 0 1,0-1-1,1 1 1,-1 0 0,1 1-1,-1-1 1,1 0 0,0 1-1,-1-1 1,1 1 0,0 0-1,-1 0 1,1 0 0,0 0-1,-1 0 1,1 0 0,0 1-1,-1 0 1,1-1-1,3 3 1,-4-3-1,7 6-11,6 8 5,-2 2 0,0 0 0,-1 0 0,-1 1 1,18 36-1,-22-38-20,-1 0 1,-1 0 0,4 21 0,-5-19-14,1 0 0,8 18 1,-12-33-100,0 1 1,0-1 0,1 0 0,-1 0 0,1 0 0,-1 0-1,1 0 1,0 0 0,0 0 0,3 2 0,7 5-7182</inkml:trace>
  <inkml:trace contextRef="#ctx0" brushRef="#br0" timeOffset="1">936 5 7176,'2'3'2,"-1"1"1,1-1-1,-1 1 0,0-1 1,-1 1-1,1 0 0,0 4 1,1 6 3,0 0-1,1 0 1,0-1 0,8 18 0,4 5-6,6-5 0,-10-21 0,-1-1 1,18 12 0,-26-20-1,0 1 3,1-1-1,-1 0 1,1 0-1,-1 0 1,1 0-1,0 0 0,0-1 1,-1 1-1,1-1 1,0 0-1,0 0 1,0 0-1,0 0 0,-1 0 1,1 0-1,5-2 1,-4 1 3,3 0 9,-1-1 0,0 0 0,0 0 0,0 0-1,-1-1 1,1 0 0,10-6 0,-8 4 1,-5 3 1,1 1-1,-1-1 1,1 0-1,-1-1 0,0 1 1,0-1-1,0 1 1,0-1-1,0 0 1,-1 0-1,0 0 1,1 0-1,1-5 1,-3 7 0,0 0-1,-1-1 1,1 1 0,-1 0 0,1-1 0,-1 1 0,0 0 0,1-1-1,-1 1 1,0-1 0,0 1 0,0-1 0,0 1 0,-1-1-1,1 1 1,-1-2 0,0-5 23,1-3-10,0 7-1,0-1-1,-1 1 1,1 0 0,-1-1-1,0 1 1,0 0-1,-3-5 1,-1-5 62,-1 0-1,-13-24 1,10 30 116,2 5-167,0 1 0,-1 0 1,1 1-1,0-1 1,-1 1-1,-11 1 0,19-1-28,-1 1 0,0 1-1,0-1 1,0 0 0,0 0-1,0 0 1,0 0 0,0 1-1,0-1 1,0 0-1,0 1 1,0-1 0,1 1-1,-2 0 1,-20 13 109,-34 30 1,40-27 18,-51 87 49,64-98-171,-1 0 0,1 0 0,0 1 0,1 0 0,-1-1 0,1 1 0,1 0 0,-1 0 0,1 0 0,1 0 1,-1 1-1,1-1 0,1 9 0,-1-14-15,3 11 65,1-6-53,1 0 0,0-1 0,0 1 0,0-1 0,1-1 0,-1 1 1,1-1-1,1 1 0,-1-2 0,1 1 0,0-1 0,11 5 0,-6-2-7,-7-5-2,0 0 0,0 0 0,0 0 0,0 0 0,11 1 0,3 2 12,1-2 0,0 0 0,0-2-1,36-1 1,-11-9-1232,1-2-4886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3:5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 8968,'-4'3'6,"-92"75"316,80-64-269,8-7-13,0-1 0,1 1 1,0 0-1,0 1 0,1 0 0,-1 0 0,-5 12 0,11-19-30,1 0-1,0 0 0,0 0 0,-1 0 0,1-1 0,0 1 1,0 0-1,0 0 0,0 0 0,0 0 0,1 0 0,-1 0 1,0 0-1,0 0 0,0-1 0,1 1 0,-1 0 1,1 0-1,-1 0 0,0 0 0,2 0 0,0 3 16,1 3 2,2-1-1,-1 0 1,1 1 0,0-1-1,0-1 1,1 1 0,9 7-1,36 22 80,0 1-9,-44-30-78,0 0 0,0 0 0,0 1 0,-1-1 1,9 14-1,0 12-1,-12-16 17,-5 10-10,-5 39 1,0-46-5,-3-3-13,-1-1 1,0 0-1,-17 18 0,12-22 7,-9-1-2,-42 10 1,65-20-13,1 1 1,0-1 0,0 0-1,-1 0 1,1 0 0,0 0-1,-1 0 1,1 0 0,0 0-1,0 0 1,-3-1 0,-3-1-114,-1 0 0,1-1 0,0 0 0,1 0 0,-1-1 0,1 0 1,-1 0-1,1 0 0,0-1 0,-6-6 0,-27-26-6161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3:5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 7712,'18'-1'8,"-14"1"1,-1 0 0,1 0 0,0 0-1,-1 1 1,1-1 0,0 1 0,-1 0-1,1 0 1,4 1 0,82 34 120,-85-34-96,-1 0 0,1 0 0,0 1 0,-1 0 0,1 0 0,-1 0-1,0 0 1,5 6 0,4 3 11,-4-4-16,30 31 148,-8-2-20,28 32 67,-25-44-63,-33-25-150,0 1 0,0-1 0,0 1 1,0-1-1,0 0 0,0 0 0,0 1 0,1-1 1,-1 0-1,0 0 0,0 0 0,0 0 0,0 0 1,0 0-1,1-1 0,-1 1 0,0 0 0,0-1 1,0 1-1,2-1 0,15-9 4,-17 9 2,3-2 8,1 0 0,-1 0 0,0 0 0,0-1 0,0 0 0,-1 0 0,1 0 0,-1 0 1,0 0-1,4-7 0,-4 5-1,0 2-2,-1-1 0,0 1 0,0-1 0,0 0 0,-1 0 0,0 0 0,0 0 0,0 0 1,0 0-1,-1 0 0,0 0 0,-1-9 0,1 7 3,0-2 19,-1 0 0,0 1-1,0-1 1,-1 0 0,0 1-1,-4-11 1,2 8-15,3 8-14,0 0 0,-1 0 0,1 0 0,-1 0 0,1 1 0,-1-1 0,0 1 0,0-1 0,0 1 0,0 0 0,-1-1 0,1 1 0,-1 0 0,1 1 0,-1-1 0,0 0 0,1 1-1,-1-1 1,0 1 0,-5-1 0,5 0 1,2 2-9,0 0 0,1 0 0,-1-1 0,0 1 0,1 0 0,-1 0 0,0 0 0,0 0 0,1 0 0,-1 0 0,0 0 0,1 0 0,-1 0 0,0 0 0,0 0 0,1 0 0,-2 1 0,-24 6 71,-43 19-1,59-22-43,0 0-1,0 1 1,1 1-1,-15 10 1,1 1-9,-44 29 1,41-25 9,-76 91 7,101-110-40,-1 1 0,0-1 0,1 0 0,0 0 0,-1 1 0,1-1 0,-1 6 0,-16 50 11,16-49-11,1-1-1,0 1 1,1-1 0,0 1-1,1 16 1,1-17 0,-1-1 0,1 1-1,0-1 1,1 0 0,0 0 0,6 12-1,-4-11 1,0-1-1,1 1 0,-1-1 0,1-1 0,1 1 0,7 6 1,-2-5-2,2 1 1,-1-2 0,1 0 0,0 0 0,1-2 0,0 0-1,27 6 1,-39-10 0,0 0-1,0-1 0,0 1 1,0-1-1,1 0 0,-1 0 1,5 0-1,21-5 0,1 0-1,-1-2 1,31-11 0,-31 4-19,109-81-12,-112 72-8,91-98-18,-98 96 12,-11 12 23,7-9-7,-2 0 0,-1-1 0,17-45 0,-26 60 16,9-23-91,-2 0 0,6-35 0,-23 155 26,4 120 39,11-129 39,5-2 1,4-5 0,-2-16 0,-8-20 1,-3-2 7,-4-33-1,-4-5-1,-2-4-2,0-1-1,0 0 1,1-1-1,0 1 1,0-1-1,1 0 1,0 0-1,1 0 1,-3-12-1,2 9 0,-15-52 32,15 45-30,-8-55 0,11 56-3,0 1 0,2-22-1,0 25 0,2-1-1,-1 1 0,6-14 1,1 4-3,2 0-1,0 0 1,2 1 0,0 1 0,1 0 0,29-33 0,-6 20-3,-36 35 4,-1-1-1,1 0 1,0 1 0,0-1 0,-1 1 0,1-1-1,0 1 1,0-1 0,0 1 0,0-1 0,-1 1 0,1 0-1,0-1 1,0 1 0,0 0 0,1 0 0,6-1-3,0 1 1,-1 0-1,1 0 1,0 1 0,-1 0-1,1 0 1,-1 1-1,10 3 1,-1 4-29,52 61-9,-58-55 2,-6-4 30,0 0 0,-1 1 0,0-1 0,2 20 0,-8-18-11,-6 4 13,-2-1 0,1 0 1,-2-1-1,0 0 0,-1-1 1,-17 14-1,-15 10-1,39-32-83,3-3 0,-1 0-1,1 0 1,0 0 0,-1 0-1,0-1 1,0 0-1,0 1 1,0-1-1,0-1 1,0 1-1,-7 1 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3:51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58 7352,'0'98'266,"1"-94"-213,-1 1-1,1-1 1,0 1-1,0-1 1,0 0-1,1 0 0,-1 0 1,1 0-1,0 0 1,0 0-1,1 0 0,-1-1 1,1 1-1,-1-1 1,1 1-1,0-1 1,1 0-1,4 4 0,-7-7-40,1 1 0,-1 0 0,0-1 0,0 1 1,0 0-1,1-1 0,-1 0 0,0 1 0,1-1 0,-1 0 0,0 0 0,1 1 0,-1-1 0,1 0 0,-1 0 0,2-1 0,4 1 17,2 1-11,-7-1-9,1 1-1,0-1 1,-1 0 0,1 0-1,-1 0 1,1-1 0,0 1-1,-1-1 1,1 1-1,3-2 1,10-4 29,-1 0 1,19-11-1,-23 8 62,-3-1-63,-1-1 0,0 1 1,7-18-1,-12 23-16,-1 1-1,-1 0 1,1 0-1,-1 0 1,1 0-1,-1-1 1,0 1 0,-1 0-1,1 0 1,-1 0-1,0-1 1,0 1-1,0 0 1,0 0-1,-4-7 1,3 6 7,-6-8 146,-1 6-125,0 0 0,-1 0 1,0 1-1,-19-10 0,12 13 145,-1 4-130,0 2 0,0-1 0,-21 8 0,19-1 57,-158 120 227,130-88-324,32-24 4,7-5-17,1 1-1,0 0 1,-9 23 0,17-36-10,0 1-1,-1-1 1,1 1 0,0 0 0,0-1 0,0 1 0,0 0 0,0-1 0,-1 1 0,1-1 0,0 1 0,1 0-1,-1-1 1,0 1 0,0 0 0,0-1 0,0 1 0,0-1 0,1 1 0,-1 0 0,1 0 0,6 16 5,2-1 1,0 0 0,17 20-1,-8-18 8,19 6-6,45 22 1,-55-38-2,127 7 2,-121-18-2,52-16-1,-57 10-5,41-18 0,-49 18-1,0-1 0,23-17 0,-29 17 0,-1-1 0,21-22 0,10-23 0,-14 5 0,-14 3 0,-8 4 0,-6 31 0,-1-34 1,-1 33 7,2 11 7,3-2 2,0 7 7,119 87 40,-96-62-59,-5 7-3,-6 5-2,-16-33 0,0 1 0,0 0 0,0 0 0,-1 9 0,-2 7-2,-1 0 1,-1 0-1,-10 33 1,1-3-9,12-51 5,1 0 0,0 1 0,0-1 1,0 0-1,1 0 0,-1 0 1,1 1-1,-1-1 0,1 0 0,-1 0 1,1 0-1,0 0 0,0 0 0,0 0 1,0 0-1,1 0 0,1 2 0,-1-1-8,-2-3 9,1 1 1,-1-1-1,0 0 1,0 1-1,1-1 0,-1 0 1,0 0-1,0 1 1,1-1-1,-1 0 1,0 0-1,1 1 0,-1-1 1,0 0-1,1 0 1,-1 0-1,0 0 0,1 0 1,-1 1-1,1-1 1,-1 0-1,0 0 0,1 0 1,-1 0-1,1 0 1,15 2-280,-1-1 1,1-1-1,0 0 1,18-2 0,30-5-6218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3:52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392 338 6552,'0'-2'5,"0"0"1,0 0-1,0 0 0,-1 0 1,1 0-1,-1 0 1,1 1-1,-1-1 1,0 0-1,0 0 0,1 1 1,-1-1-1,0 0 1,-1 1-1,1-1 1,0 1-1,0-1 0,-1 1 1,1 0-1,-1-1 1,1 1-1,-1 0 1,1 0-1,-1 0 0,0 0 1,1 1-1,-1-1 1,0 0-1,0 1 0,0-1 1,0 1-1,0-1 1,1 1-1,-5 0 1,-5-1 57,1 1 1,-1 0-1,1 1 1,-17 3 0,19-3-19,-7 1 89,0 2 1,1-1-1,-1 2 0,1 0 0,-24 11 0,24-9-59,-14 5 409,-44 28 0,46-24 88,25-15-534,-1-1 0,1 1-1,0-1 1,0 1 0,0 0-1,0 0 1,0-1 0,0 1 0,0 0-1,0 0 1,0 0 0,0 0 0,1 0-1,-1 0 1,0 1 0,1-1-1,-1 0 1,1 0 0,-2 3 0,4-4 6,0 1 0,0-1 0,0 0-1,0 1 1,0-1 0,0 0 0,0 0 0,4-1 0,-6 1-33,14-2 48,0 0 0,-1 0 0,1-2 0,-1 0 0,0 0 0,18-9 0,-19 8-48,0-1 26,0 0-1,-1 0 1,0-1-1,-1 0 1,1-1-1,11-12 1,-11 11-17,3-4 85,27-28 0,-22 19 67,-18 22-169,-1 0 0,0-1 1,0 1-1,1 0 1,-1 0-1,0 0 0,0-1 1,1 1-1,-1 0 0,0 0 1,1 0-1,-1 0 1,0 0-1,1-1 0,-1 1 1,0 0-1,1 0 0,-1 0 1,0 0-1,1 0 1,-1 0-1,0 0 0,1 0 1,-1 0-1,0 0 0,0 1 1,1-1-1,-1 0 1,0 0-1,1 0 0,-1 0 1,0 0-1,1 1 0,-1-1 1,0 0-1,0 0 1,1 0-1,-1 1 0,0-1 1,0 0-1,0 0 0,1 1 1,-1-1-1,0 0 1,0 0-1,0 1 0,0-1 1,1 0-1,-1 1 0,0-1 1,0 0-1,0 1 1,8 24 21,-5-15-12,20 45 3,1-9-4,-17-35-11,1-1-1,0 0 1,10 10 0,-3-7-2,0-1 1,1 0 0,33 19-1,-30-24-4,2-2 4,1-2 0,21 2 0,-28-8-5,-6-1 4,-1 0 0,1 0 1,-1-1-1,0 0 1,0-1-1,-1 0 0,1 0 1,-1-1-1,-1 0 0,1 0 1,-1 0-1,-1-1 1,6-8-1,10-29-1,-16 25-3,-2-18-6,-1 0 1,-2 0 0,-6-39-1,-8-6-29,11 69 26,2 2 1,-1 1 1,-1-1 0,0 1 0,-6-15 0,9 25 11,0 1 1,0 0-1,0-1 1,0 1-1,0 0 1,0-1-1,-1 1 1,1 0-1,0 0 1,0-1-1,0 1 1,0 0-1,0 0 1,-1-1-1,1 1 1,0 0-1,0 0 1,0-1-1,-1 1 1,1 0-1,0 0 1,0 0-1,-1 0 1,1-1-1,0 1 1,-1 0-1,1 0 1,0 0-1,0 0 1,-1 0-1,1 0 1,0 0-1,-1 0 1,1 0-1,0 0 1,-1 0-1,1 0 1,0 0-1,0 0 1,-1 0-1,1 0 1,0 0-1,-1 0 1,1 0-1,0 0 1,-1 0-1,1 1 1,0-1-1,0 0 1,-1 0-1,1 0 1,0 1-1,0-1 1,0 0-1,-1 0 1,1 0-1,0 1 1,0-1-1,0 0 1,0 1-1,-1-1 1,1 0-1,0 0 1,0 1-1,-12 27-44,-4 37-10,7-10-12,-2 92 0,13-75-12,-1-50-43,1 11-236,-1 0 0,-2 1-1,-9 63 1,2-56-6201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3:52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 7712,'19'-10'14,"-9"5"14,0-1 0,0 2-1,0-1 1,1 2 0,0-1-1,21-3 1,156-10 389,-99 18-178,-68 0-208,28 0 351,65 11-1,-106-10-205,0 0 0,-1 1 0,13 6 0,15 5 212,-21-11-265,0-1 0,1 0 0,0-1 0,-1 0 0,24-3 0,-7-2 29,-1-1 1,38-12-1,-60 15-138,0-2-1,-1 1 1,1-1 0,-1 0 0,0 0-1,7-7 1,7-10-6,-19 18-7,0 1-1,-1-1 1,1 0 0,-1 1-1,0-1 1,0 0 0,1-4-1,-1 5 0,-1 0 1,0 0-1,1-1 0,-1 1 0,0 0 0,0 0 0,-1-1 0,1 1 0,0 0 1,-2-3-1,0 0-1,0 1 1,-1-1 0,0 1 0,0 0 0,0-1 0,0 2-1,-1-1 1,0 0 0,1 1 0,-1-1 0,-1 1-1,1 0 1,0 1 0,-1-1 0,1 1 0,-9-3-1,-5-3-1,-1 1 0,-26-5-1,44 12 3,-21-3-13,-8 5 3,-53 11 0,60-5-10,-79 47-11,85-42-2,-58 72-15,64-66 8,5-2 24,2 1 1,0 0 0,-4 36-1,11-31-49,40 94-24,-29-94 10,76 77-42,-69-83-38,-7-8 81,2 3 19,1-2 0,0 0 0,1-1 0,0 0 0,25 7 0,70 12-1390,-61-19-4591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3:54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1 402 10224,'8'8'-136,"-1"0"0,2-1 0,-1 0 0,1-1 0,0 1 0,1-2 0,-1 1 0,1-1 0,0-1 0,0 0 0,15 4 0,44 6 48,98-2 109,-134-14 87,118-23 75,-125 16 58,2-8-123,0-1 0,26-23 1,-37 20 182,-10 11-199,0 0-48,1-1 1,-2 0-1,0-1 1,0 0-1,-1 0 1,0 0-1,-1 0 1,-1-1-1,4-18 1,-5 10 48,-1 0 0,-2-34 0,-4 42 44,1 8-126,0 1 1,0 0 0,-1 0 0,1 0 0,-1 1-1,0-1 1,0 1 0,-9-4 0,1 5 78,-1 4-66,-1 0 1,1 1 0,-25 9-1,19 0 60,-104 87 34,97-72-48,-94 128 20,102-124-79,-20 45 4,31-58-23,0-1 0,-8 33 0,14-39-2,0 0 0,1 0 0,0 0 0,0 0 0,2 17 0,1-18 0,-1 0 0,1 0 0,1-1 0,-1 1 0,2-1 0,5 13 0,-3-12-1,1 0 1,0-1 0,1 1 0,0-2-1,1 1 1,-1-1 0,1 0 0,1-1-1,0 0 1,18 10 0,-24-15-2,-1 0 0,0 0 0,0-1 0,1 0 0,-1 1 1,6 0-1,43 9-10,55 4 1,-103-15 6,0 1 1,-1-1-1,1 0 1,0-1-1,0 1 1,6-2-1,-10 2 5,29-6-14,30-11 0,36-23-1,-95 40 15,39-21-46,148-101-16,-181 118 57,-1 0 0,1 0 0,-1-1 0,5-6 0,125-155-23,-113 128 16,25-60 4,1-18 7,-13 19 1,-14 29 0,-11 24 0,-10 43 0,0 0 0,1 0 0,-1 0 0,0 0 0,0 0 0,0 1 0,0-1 0,0 0 0,0 0 0,0 0 0,-1 0 0,1 0 0,0 0 0,0 0 0,-1 0 0,1 0 0,-1-1 0,0 2 0,0 0 0,1 0 0,-1 0 0,1 0 0,-1 0 0,0 1 0,1-1 0,-1 0 0,0 0 0,1 1 0,-1-1 0,1 1 0,-1-1 0,1 0 0,-1 1 0,1-1 0,-1 1 0,1-1 0,-1 1 0,1-1 0,0 1 0,-1-1 0,1 2 0,-25 33 0,18-21 0,1 0 0,-6 18 0,-10 49 0,8 3 0,6-6 0,5-17 0,5-17 0,-1-40 0,0-1 0,0 1 0,1 0 0,-1-1 0,1 1 0,0-1 0,0 1 0,2 2 0,1 0 0,0 0 0,0-1 0,0 1 0,7 4 0,-7-6 0,0-1 0,0 1 0,0-1 0,1 0 0,8 4 0,-9-6 0,-1 0 0,1 0 0,0 0 0,0 0 1,0-1-1,10 0 0,31-8 5,1-9-2,-29 8 1,-1 0-1,0-2 1,0 0-1,-1-1 1,24-23-1,0-6 7,-36 36-7,-2 2-2,1 0 0,0-1 1,0 1-1,0 0 0,0 0 0,0 1 1,1-1-1,-1 1 0,7-4 1,0 7 4,-9 0-6,1 1 1,0-1-1,-1 1 0,1 0 0,-1 0 0,1 0 0,-1-1 1,2 5-1,16 33 0,-13-26-1,-1-1 0,0 0 0,2 1 0,-1-2 0,2 1 0,-1-1 0,11 12 0,-8-13 0,-6-5 0,1-1 0,-1 0 0,1 0 0,0 0 0,0-1 0,7 4 0,4 3-2,2-2-1,20 9 1,-35-16 3,0-1 0,0 1-1,0-1 1,0 0-1,0 0 1,0 0 0,1 0-1,-1 0 1,0-1-1,0 1 1,0-1 0,0 0-1,-1 0 1,1 0-1,0 0 1,5-4 0,-4 3-2,-3 2 2,0-1 0,0 0 0,-1 1-1,1-1 1,0 0 0,0 1-1,0-1 1,-1 0 0,1 0 0,0 0-1,-1 0 1,1 0 0,-1 0 0,1 0-1,-1 0 1,1 0 0,-1 0-1,0 0 1,1 0 0,-1 0 0,0 0-1,0-1 1,0-1 0,0 0 0,1 0-1,-1-1 1,-1 0-1,1 0 1,0 0-1,-1 1 1,0-1-1,0 0 1,0 0-1,0 1 1,-1-1-1,1 1 1,-1-1 0,0 1-1,0 0 1,0 0-1,-3-3 1,-28-30 0,-12 3 0,35 27 0,-1 0 0,-19-7 0,20 9 0,1 2 0,-1-1 0,-17-1 0,18 3 0,0 1 0,0 0 0,0 0 1,-12 3-1,5 1 1,1 1 1,0 1-1,0 0 0,0 1 1,-14 9-1,23-13 1,1 0-1,-1 0 1,1 1 0,-1-1-1,1 1 1,-8 9 0,2-2-1,6-6 0,0 1-1,0-1 1,0 1-1,1 0 1,-4 7-1,6-9 1,0 0-1,0 0 1,1 0-1,-1 0 1,1 0 0,0 0-1,0 0 1,0 6-1,1-6 0,0-1 1,1 1-1,-1-1 0,0 1 0,1-1 0,0 1 0,0-1 0,0 0 1,3 7-1,-1-5 0,1 1 0,-1-1 0,1 0 0,0 0 0,9 8 0,-3-4 0,0 0 0,20 12 0,-14-13-1,0 0 1,1-2 0,-1 1 0,1-2 0,21 4-1,-12-8-4,128-29 2,-122 17-2,112-61 1,-120 55-9,65-69-6,-76 68 6,-1-3 5,-2 1 0,-1-1 0,12-36 0,5-31-51,-18 109 3,0 33 3,25 116-203,-30-160 246,-2-4-13,0 1 1,1-1-1,0 1 1,0-1-1,0 0 1,1 1-1,0-1 1,0-1-1,1 1 1,6 8-1,-8-13 17,1-1 0,0 1 0,-1 0 0,1-1 0,0 1 0,-1-1 0,1 0 0,0 0 0,0 0 0,0 0-1,-1 0 1,1-1 0,0 1 0,-1-1 0,1 0 0,3-1 0,-4 1-1,15-4-9,0 0 1,0-2-1,0 0 1,-1-1 0,0-1-1,21-15 1,-9 6 9,23-11-7,-12 10 12,-7 7 1,-9 9 0,-17 2 0,1 2 0,20 12 0,-9-2-5,0 0 0,30 27 0,-34-27 1,-9-7 1,1 0 1,-1-1-1,1 1 0,-1-1 0,1-1 1,0 1-1,6 1 0,-5-2 0,-1 0 0,-1-1 0,1 0 0,0 0 0,-1-1 0,1 0 0,0 0 0,-1 0 0,1-1 0,0 1 0,-1-1 0,10-3 0,-7 2-1,17-5-7,1-1 1,-1-1 0,0-1 0,40-23-1,-60 31 11,39-23 0,-6 0 0,-6-1 1,-23 19 0,-5 3 2,-1 1 0,1 0 0,0 0 0,0 0-1,0 0 1,0 0 0,0 1 0,1 0 0,-1 0 0,1 0 0,0 1 0,5-2 0,-8 5 3,13 15-1,-12-12-4,8 24 3,-9-21-4,13 24 0,-12-29-1,-1 0 1,0 0-1,0 0 0,1 0 1,0-1-1,-1 1 1,1-1-1,0 0 1,0 0-1,0 0 1,1 0-1,-1-1 1,0 1-1,1-1 0,-1 0 1,5 1-1,-7-1 1,0-1 0,0 0-1,0 0 1,0 0 0,0 0-1,0 0 1,0 0 0,0 0-1,0 0 1,0 0 0,0-1-1,0 1 1,0 0-1,0-1 1,0 1 0,0 0-1,1-2 1,2 0 0,17-12 0,-5-5 0,-9-2 0,-9-3 0,-11-4 1,7 22 0,0 0 0,0-1 0,0 2 1,-1-1-1,0 1 0,-9-5 0,9 6 0,0 0 1,-1 1-1,0 0 1,0 0-1,0 1 1,0 0-1,0 0 1,0 1-1,-16-1 1,13 2-1,-3-1 2,1 0 0,-1 2 0,1-1-1,0 2 1,0 0 0,-1 0 0,-18 7 0,16-4-2,-8 3 6,-27 19-1,41-21-5,0 1-1,1 1 0,-10 9 1,12-10-1,1 0 0,0 0 0,-6 10 0,11-15 0,-1 0 0,1 0 0,0 0 0,0 0 0,0 1 0,0-1 0,1 0 0,-1 1 0,1-1 0,-1 1 0,1-1 0,0 3 0,1 1 0,1 0 0,0 0 0,0 0 0,0-1-1,1 1 1,0-1 0,0 0 0,0 1 0,1-2 0,-1 1 0,1 0 0,5 4 0,-4-4-1,13 12-4,99 56 2,-89-63-3,112 8-5,-111-20-2,129-36-5,-126 27 12,36-18-10,94-56 1,-148 75 14,23-22 1,-28 24 0,-2 0 0,1-1 0,6-11 0,11-27 0,1-11 1,-24 54 6,-1 4 0,0 0-7,-1 0 0,0 0 0,0-1 0,0 1 1,0 0-1,0 0 0,0 0 0,0 0 0,1 0 0,-1 0 1,0 0-1,0 0 0,0 0 0,0 0 0,0-1 0,1 1 1,-1 0-1,0 0 0,0 0 0,0 0 0,0 0 0,1 0 0,-1 0 1,0 0-1,0 0 0,0 0 0,0 0 0,1 1 0,-1-1 1,0 0-1,0 0 0,0 0 0,0 0 0,0 0 0,1 0 1,-1 0-1,0 0 0,0 0 0,0 0 0,0 1 0,0-1 1,0 0-1,0 0 0,1 0 0,-1 0 0,0 0 0,0 1 1,0-1-1,0 0 0,0 0 0,0 0 0,0 0 0,0 0 1,0 1-1,0 23 6,1 22-3,1 2 2,-1-8-3,3-7-2,2 0 0,3-2 0,6-5 0,-10-21 0,1 0-1,0 0 1,0-1 0,0 0 0,0 0 0,1-1 0,-1 0 0,13 5-1,-18-8 1,18 5-5,32 0 4,11-5 1,1-6 0,-3-6 0,-8-3 0,-7 0 0,-8 3 0,-8 8 0,0 6 0,5 6 0,7 5 0,8 4 0,7 0 0,2-3 0,-2-9 0,-46-5 0,0 0 0,19-4 0,-22 2 0,-1 1 0,0-1 0,0-1 0,11-4 0,-13 4 0,1 0 0,-1 0 0,0 0 0,1 0 0,5-8 0,-6 7 0,-1 0 0,0-1 0,0 0 0,0 1 0,2-8 0,-2 6 0,-1-1 0,1 0 0,1-14 0,-3 7-1,-1 0 0,0 0 1,-1 0-1,0-1 0,-2 1 1,1 1-1,-9-24 0,-33-77-3,42 109 4,-5-13-2,-2 0 0,-11-19 0,5 13 2,-25-46 0,10 21 0,14 23 0,16 25 0,0 1 0,0 0 0,0 0 0,-1 0 0,1 0 0,0-1 0,0 1 0,0 0 0,0 0 0,0 0 0,0 0 0,0-1 0,0 1 0,0 0 0,0 0 0,-1 0 0,1 0 0,0 0 0,0-1 0,0 1 0,0 0 0,0 0 0,-1 0 0,1 0 0,0 0 0,0 0 0,0 0 0,0 0 0,-1 0 0,1 0 0,0 0 0,0 0 0,0 0 0,-1 0 0,1 0 0,0 0 0,0 0 0,0 0 0,-1 0 1,1 0-1,0 0 0,0 0 0,0 0 0,0 0 0,-1 0 0,1 0 0,0 0 0,0 0 0,0 0 0,0 1 0,0-1 0,-1 0 0,1 0 0,0 0 0,0 0 0,0 0 0,0 1 0,0-1 0,0 0 0,0 0 0,0 0 0,-1 0 0,1 1 0,0-1 0,0 0 0,-2 11 1,0-1 0,1 1 1,0-1-1,1 1 0,0 11 0,0-7 0,0 24 10,7 68 1,-5-82-10,3 4 12,-4-21-11,5 18 4,0 1 0,2-1 1,19 43-1,-2-11 6,0 10-10,-21-56-207,0 1 0,-1 0 0,-1 0 0,0 0 0,0 22 0,-2 3-5916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3:55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0 428 8880,'57'0'1,"50"-4"30,-18 4 192,65-6 11,40-15 7,-156 14-26,135-38 90,-144 34-90,0-6-60,55-41-1,-68 40 81,37-75 82,-51 89-292,0 1 0,0-1 0,-1 0 0,0 1 0,0-1 0,0 0 0,0 0 0,0 0 0,-1 1 0,1-8 0,-1-1 14,-1-24 23,-3 25 92,0 6-124,0 0 0,-1 0 0,1 0 0,-1 1 0,0 0 0,-9-6 0,3 7 105,1 3-106,1 1 0,-1 0 0,1 1 0,0 0 1,0 0-1,0 1 0,0 0 0,0 1 0,0 0 0,1 0 0,0 1 0,-11 7 1,-14 18 0,23-15 24,4-1-37,2 1 0,0 0 0,-4 24 0,10-21 4,-1-13-16,2 6 0,0 0 0,1-1 1,0 1-1,1-1 0,0 1 0,0-2 0,1 1 0,1 0 0,7 8 0,66 80 28,-70-87-28,-2 0 0,0 1 0,0-1 0,-1 2 0,-1-1 0,0 1 0,8 26 0,-12-33-3,-1-5-1,-1 1 1,1-1 0,-1 1-1,1-1 1,-1 1 0,0 0-1,0-1 1,1 1 0,-1 0-1,0-1 1,-1 3 0,0 5 0,-1 0 1,0 0 0,0-1 0,-1 1 0,0-1-1,0 0 1,-1 1 0,0-1 0,-7 9 0,10-16-2,0 0 0,0 0 1,0 0-1,0 0 1,0 0-1,0 0 1,0 0-1,0 0 0,0 0 1,-1 0-1,1-1 1,0 1-1,-3 0 1,-20 9-303,0-1 0,-1-1 0,0-2 0,-29 5 1,-41 4-7340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3:56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65 7176,'3'-5'320,"-1"0"-240,0 1-32,0 0 1,1 1-1,-1-1 1,1 0 0,-1 1-1,6-5 1,-5 6 58,0 1 0,0-1 0,0 0 0,0 1 0,1 0 0,-1 0 0,1 0 0,-1 0-1,6-1 1,-3 1-43,4-1-4,1-1-1,-1 1 0,1 1 1,-1 0-1,19 1 1,-15 0-44,2 0-5,0 1-1,0 0 0,0 1 0,-1 1 0,1 0 1,25 10-1,-23-8-7,10 7 4,40 29-1,-55-32-5,0 2-1,0-1 0,-1 2 0,10 12 1,-12-12-1,-1 1 0,-1 0 0,0 0 0,11 25 0,-12-20 0,0 1 0,-1 1 0,5 33 0,-7-6-1,-2 1 1,-3 0 0,-8 67-1,8-108 0,0 1 1,0-1-1,0 1 0,-1-1 0,-4 8 0,-45 120 0,-20 4-1,71-139 2,-7 12-1,0 0-1,-16 20 0,-89 108 1,-37 23-968,142-156 830,-153 163-5401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3:57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4488,'0'0'11,"3"4"11,-2-2-20,1 0 0,0 0 0,0 0 1,-1 0-1,1-1 0,0 1 0,0-1 0,1 1 0,-1-1 0,4 2 0,39 7 50,-30-7-8,141 22 61,-116-20-17,237 13 36,-205-16-57,139 0 0,32-5-39,-131 0 45,211-7 0,38-4-49,-206 8 24,653-39 23,-647 35-31,639-39 12,-642 41-31,617-28 11,-628 31-24,191-5 4,-30 2-3,-197 6 25,360 8 16,-394-3 5,-8 0-18,224 18 33,-261-14-61,-29-6 3,-7 1 4,-7 3-35,0-1 0,-1 0 0,1-1 0,-1-1 0,0 0-1,-13 1 1,-13 1-467,-67 11-2807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3:5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7176,'16'7'-59,"0"0"0,0 0 1,1-1-1,0-1 0,0-1 1,32 3-1,-28-3 12,20 1 1,88 5-1,32-7 39,-82-4 16,151-8 4,30-7 9,-143 7 74,542-42 68,-522 41 57,532-36 90,-541 39-75,488-20 102,-502 25-83,390-1 92,-414 6-131,304 30 97,-324-23-64,244 54 103,-259-52-111,197 26-1156,-126-28-5104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4:4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7176,'3'-3'12,"0"0"0,0 0 0,1 1 0,-1 0 0,1-1 0,-1 1 0,1 0 0,0 1 0,0-1 0,0 1 0,0 0 0,5-1 0,-4 0 1,1 1-3,0 0 0,1 0 0,-1 0 0,0 1 0,1 0 0,-1 0 1,0 1-1,0 0 0,10 2 0,-7-1-4,-7-2-3,1 1 0,0-1 0,0 1-1,0 0 1,-1 0 0,1 0 0,0 0 0,-1 0 0,1 1 0,-1-1 0,5 4 0,3 2 2,3-1-2,-9-4 0,0 0-1,-1 0 1,1 1 0,0-1-1,-1 1 1,0 0-1,1 0 1,-1 0 0,2 4-1,67 84 34,-60-69-8,30 87 29,-40-103-33,0-1 0,-1 1 0,1-1 0,-1 1 0,0-1 0,0 12 0,0 0 2,6 78 459,-7-92-278,0-3-194,0 1 1,1-1-1,-1 0 0,0 0 1,0 0-1,0 0 1,0 1-1,0-1 1,0 0-1,0 0 0,0 0 1,0 1-1,0-1 1,0 0-1,0 0 1,0 0-1,0 1 0,0-1 1,0 0-1,0 0 1,0 0-1,0 0 1,0 1-1,0-1 0,0 0 1,-1 0-1,1 0 1,0 0-1,0 1 1,0-1-1,0 0 0,0 0 1,0 0-1,-1 0 1,1 0-1,0 0 0,0 1 1,0-1-1,0 0 1,0 0-1,-1 0 1,1 0-1,0 0 0,0 0 1,0 0-1,-1 0 1,1 0-1,0 0 1,0 0-1,0 0 0,0 0 1,-1 0-1,1 0 1,0 0-1,-1 0 1,1-1 15,-1 1 0,1-1 0,-1 1 0,1-1 0,-1 0 0,1 0 0,0 1 0,-1-1 0,1 0 0,0 0 0,-1 1 0,1-1 0,0 0 0,0 0 0,0-1 0,-1-13 61,1 1 0,0-1 1,1 0-1,5-20 1,-3 18-70,-3 11 7,1 1 0,0-1 1,0 1-1,1-1 0,-1 1 0,1 0 0,4-9 0,3-4 7,-3-1-14,-4 13 1,0-1 1,1 0-1,0 1 0,0 0 0,7-11 1,-4 7 24,-2 2-26,1-1 0,0 2 0,1-1 0,-1 0-1,2 1 1,7-8 0,-9 11-10,1 1 0,-1-1 0,0 1-1,1 0 1,0 1 0,7-3 0,-3 5 16,-5 2-24,0-1 0,0 1 1,-1 1-1,1-1 0,-1 1 1,1-1-1,-1 1 0,0 1 1,0-1-1,0 1 0,-1-1 1,5 6-1,-1 1-4,1 1 1,-1 0 0,-1 0-1,9 21 1,-1 3 6,-5-10-26,1 0 0,1-1 0,17 26-1,-26-47 13,1 1 0,1-1 0,-1 1 0,0-1 0,1 0 0,0 0 0,0-1 0,0 1 0,0-1 0,0 0 0,6 3 0,-3-2-5,4-1-59,-2-3 50,0 0 0,0 0 0,0-1 0,0-1 0,-1 1 0,1-1 1,0-1-1,9-5 0,3-2-38,31-24 0,-38 25-6,-1-1 0,0-1 1,-1-1-1,0 1 1,16-24-1,-19 23 36,38-49-222,30-36 77,-62 82 131,5-5-36,-1-1 0,29-43 0,-48 64 79,0 0 0,0 1 0,0-1 0,-1 0 1,1 0-1,0 1 0,0-1 0,-1 0 0,1 1 0,0-1 0,-1 0 0,1 1 0,0-1 0,-1 1 1,1-1-1,-1 1 0,1-1 0,-1 1 0,0-1 0,1 1 0,-1-1 0,1 1 0,-1 0 0,0-1 1,1 1-1,-1 0 0,0-1 0,0 1-1,-2-2 2,-1 1 0,1-1-1,0 1 1,-1 0-1,1 0 1,-8 0 0,3 1 0,0 0 0,0 1 1,-1 0-1,1 0 0,0 1 0,0 0 1,1 1-1,-9 3 0,12-5 3,1 1-1,-1-1 0,1 1 1,-1-1-1,1 1 0,0 0 1,0 1-1,-1-1 0,-4 5 1,-1 2 0,-1-2 0,7-5-1,1 0 0,0 0 0,-1 0 0,1 0 1,0 0-1,0 0 0,0 0 0,0 1 0,1-1 1,-3 6-1,1-3 0,0 1 1,0-1-1,1 1 1,0-1 0,0 1-1,1 0 1,0 0-1,0 0 1,0 0-1,0 0 1,1 0 0,0 0-1,1 1 1,1 8-1,11 19 0,-9-29-2,-1 1 0,1-1 0,0 0 0,5 6 0,28 20 0,6-2 0,3-2 0,-2 0 0,-3 1 1,-36-24 1,1 1 0,-1 0 0,0 0 0,0 1 0,-1-1 0,0 1 0,0 0 0,6 12 0,-9-16 2,0 0 0,0 1 1,0-1-1,0 0 0,-1 1 0,1-1 0,-1 0 0,0 1 0,0-1 0,0 0 0,0 1 1,0-1-1,0 0 0,0 1 0,-1-1 0,1 1 0,-1-1 0,0 0 0,0 0 0,0 0 0,0 1 1,0-1-1,0 0 0,0 0 0,-1 0 0,1 0 0,-1-1 0,1 1 0,-3 2 0,-2-1 31,1 1-1,-1-1 1,0 0 0,1-1-1,-13 4 1,5-1 3,10-4 102,3-1-111,-1-1 1,1 0 0,-1 1 0,1-1 0,-1 1-1,1-1 1,0 0 0,-1 0 0,1 1-1,0-1 1,0 0 0,0 0 0,-1 1 0,1-1-1,0 0 1,0 0 0,0 1 0,0-1-1,0 0 1,0 0 0,0 1 0,1-1 0,-1 0-1,0 0 1,0 1 0,1-1 0,-1 0-1,0 0 1,1 1 0,-1-1 0,0 1 0,1-1-1,-1 0 1,1 1 0,0-2 0,20-25-82,-19 24 125,20-27 170,3-4 57,28-30 0,-5 17-116,-42 41-172,47-45 186,-46 45-168,0 1 1,0-1-1,1 1 1,0 1-1,0-1 1,11-4 0,-18 9-28,0 0 1,1 0-1,-1-1 1,0 1 0,0 0-1,0 0 1,0 0-1,0 1 1,0-1 0,0 0-1,1 0 1,-1 1-1,0-1 1,0 0 0,0 1-1,0-1 1,0 1-1,0 0 1,0-1 0,0 1-1,-1 0 1,1-1-1,0 1 1,1 1 0,11 17 1,-13-18-2,2 1-1,-1 1 1,1-1-1,-1 1 0,0 0 0,0 0 0,0 0 0,0-1 0,-1 1 0,1 0 0,-1 6 1,2 5 0,5 40 0,12 119-25,-19-166-3,0 3-7,0-10 30,0 0 1,0 0-1,0 1 1,0-1-1,0 0 0,0 0 1,0 0-1,0 0 1,0 0-1,0 1 0,-1-1 1,1 0-1,0 0 1,0 0-1,0 0 0,0 0 1,0 0-1,0 0 0,-1 0 1,1 1-1,0-1 1,0 0-1,0 0 0,0 0 1,0 0-1,-1 0 1,1 0-1,0 0 0,0 0 1,0 0-1,0 0 1,-1 0-1,1 0 0,0 0 1,0 0-1,0 0 1,0 0-1,-1 0 0,1 0 1,0-1-1,0 1 1,0 0-1,0 0 0,0 0 1,-1 0-1,1 0 1,0 0-1,0 0 0,0 0 1,0-1-1,0 1 1,0 0-1,0 0 0,-1 0 1,1 0-1,0 0 1,0-1-1,0 1 0,0 0 1,0 0-1,0 0 1,0 0-1,0-1 0,-8-6-1478,2-4-5826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3:5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3144,'0'0'1117,"5"0"-698,11-1-249,0-1-1,0-1 1,0 0 0,21-8 0,51-10 70,82-4-52,-130 21-81,164-15 42,-162 16-41,182-12 45,-178 14-58,317 2 236,-263 4-306,-63-3 3,105 18 15,-137-20-69,-1 1 0,0-1 1,0 1-1,1 0 0,-1 1 1,0-1-1,0 1 0,0 0 0,0 0 1,0 0-1,-1 0 0,1 0 1,-1 1-1,4 3 0,-1-1-344,12 10-3630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3:59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29 182 6640,'-2'0'2,"-19"5"135,21-5-134,0 0 0,0 0-1,-1 0 1,1 0 0,0 0-1,-1 0 1,1 0-1,0 1 1,0-1 0,-1 0-1,1 0 1,0 0 0,0 0-1,0 1 1,-1-1-1,1 0 1,0 0 0,0 1-1,0-1 1,0 0-1,-1 0 1,1 1 0,0-1-1,0 0 1,0 0 0,0 1-1,0-1 1,0 0-1,0 1 1,0-1 0,0 0-1,0 0 1,0 1 0,0-1-1,0 0 1,0 0-1,0 1 1,0-1 0,0 0-1,0 1 1,0-1 0,1 0-1,-1 0 1,0 1-1,0-1 1,0 0 0,0 0-1,1 1 1,-1-1 0,0 0-1,1 0 1,7 3 58,109 4 56,-113-7-107,304-5 823,-27-4-486,-222 7-127,232-18 69,-234 14-162,221-34 27,-226 30-140,206-61-1057,-124 26-4250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3:59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51 6552,'-67'-28'8,"4"6"1,61 22-8,0 0 0,0 0 0,0 0 0,0 0 0,0 0 0,0 0 1,0 1-1,0-1 0,0 1 0,1 0 0,-1-1 0,0 1 0,0 0 0,1 0 0,-1 0 0,0 0 0,1 0 0,-1 0 0,1 1 0,-1-1 0,1 1 0,0-1 0,0 1 1,-2 1-1,2-2 1,1 0 0,-1-1-1,1 1 1,0-1 0,0 0-1,-1 1 1,1-1-1,0 1 1,0-1-1,-1 1 1,1-1-1,0 1 1,0-1-1,0 1 1,0-1-1,0 1 1,0-1-1,0 1 1,0-1-1,0 1 1,0-1-1,0 1 1,1 22 13,1-1 0,6 27 0,-7-47-12,-1 0 0,1 1 0,0-1 0,-1 0 0,1 1 0,0-1 0,1 0 0,1 3 0,13 20 6,2-2 0,1 0 1,24 22-1,181 146 98,-38-31-45,-148-129 13,156 110 40,-159-116-14,0 6-28,53 60-1,-86-89-64,-1-1-1,0 1 0,0 0 1,1-1-1,-1 1 0,0 0 0,-1 0 1,1 0-1,0 0 0,0 0 1,-1 0-1,1 2 0,2 8 18,-1-1-1,0 1 1,1 22 0,-4-17-14,-1-1 0,-6 28 0,7-42-5,1 1 0,-1 0 0,0-1 0,1 1 0,-2 0 0,1-1 1,0 1-1,0-1 0,-1 0 0,-1 3 0,-26 33 40,-59 61 0,58-75 14,-209 152 92,162-114-136,-16 4-924,49-38-3672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3:5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 4760,'-23'0'0,"-22"3"48,37-2-48,-39 4 105,-77 20-1,108-20-90,7-3 5,1 1 1,0 0 0,0 1-1,-13 7 1,-39 24 103,60-35-120,0 1 0,-1-1 1,1 0-1,0 0 0,0 0 0,0 0 0,-1 0 1,1 1-1,0-1 0,0 0 0,0 0 1,-1 0-1,1 0 0,0 1 0,0-1 0,0 0 1,0 0-1,-1 1 0,1-1 0,0 0 1,0 0-1,0 1 0,0-1 0,0 0 0,0 0 1,0 1-1,0-1 0,0 0 0,0 1 1,0-1-1,0 5 11,1 0 1,0-1-1,0 1 0,0-1 1,0 1-1,1-1 0,-1 1 1,6 7-1,2-1 33,15 5-23,1-2 0,0-1 1,0 0-1,28 8 0,15 4-16,-30-11-8,0 1-1,0 3 1,35 22 0,-39-11-4,-25-16-15,-7-7 17,0 0 0,0 0-1,-1 0 1,0 0 0,0 0 0,-1 1-1,1-1 1,-1 0 0,-1 7-1,1-12 2,0 0-1,0 0 0,-1 0 1,1 0-1,0 0 0,0-1 1,-1 1-1,1 0 0,0 0 1,-1 0-1,1-1 0,-1 1 1,1 0-1,-2 1 0,2-2 1,-5 6-4,1 0 1,-1 0-1,0-1 0,0 0 0,0 0 0,-1 0 0,0-1 0,0 1 1,0-1-1,0-1 0,-1 1 0,-12 4 0,-73 20-30,86-27 35,0 0-1,0 0 1,-1-1-1,1 1 1,0-1-1,-1-1 1,1 0-1,0 1 1,0-2-1,0 1 1,0-1-1,-9-3 1,9 3-2,3 1 2,-1 0 0,1 0-1,0-1 1,0 1-1,0-1 1,1 1-1,-1-1 1,0 0-1,0 0 1,1 0-1,-5-5 1,-2-2-1,-31-32-603,1-1-2416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00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5560,'109'256'692,"-101"-233"-637,17 33 0,-13-31-39,39 71 46,26 39 2,-62-107 16,-9-15-49,16 33 53,20 66 1,-10-8-763,-22-63-3228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00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0 396 7448,'0'-1'4,"0"0"0,0 0 0,1-1 0,-1 1 0,0 0 0,1 0 0,-1-1 0,1 1 0,-1 0 1,1 0-1,-1 0 0,1 0 0,0 0 0,0 0 0,-1 0 0,1 0 0,0 0 0,0 0 0,0 0 0,1 0 0,3-2 32,-1 0-1,1 1 0,0 0 1,0-1-1,6 0 0,92-28 269,-74 24-170,0 1-1,0 1 1,44-1-1,-47 5-92,89-9 279,-21 1-136,-90 8-174,11-1 47,0 0 0,0 1-1,0 1 1,0 0 0,1 1 0,-2 1 0,1 0-1,28 9 1,14 17 103,-40-19-105,31 12-1,-39-17-40,0-2-1,1 1 0,-1-1 0,0-1 1,1 0-1,-1 0 0,1-1 0,-1 0 1,1-1-1,-1 0 0,1 0 0,-1-1 1,0 0-1,1-1 0,-1 0 0,12-6 1,-17 7-7,-1 0 1,1 0 0,-1 0-1,0 0 1,1-1 0,-1 0-1,-1 1 1,1-1 0,0 0 0,-1-1-1,1 1 1,3-6 0,-4 4 2,-1 3-3,0-1 0,0 1 0,0 0 0,0-1 0,-1 0 0,1 1 0,-1-1 0,1 1 0,-1-1 0,0 1 0,0-1 0,-1 0 0,1 1 0,0-1 0,-1 1 0,1-1 0,-1 1 0,0-1 0,0 1 0,0-1 0,0 1 0,-1 0 0,1 0 0,-2-3 0,1 2 5,-7-9 75,-60-47 35,51 49-27,-3 2-49,-1 0 0,-31-5 1,33 13 54,3 4-65,-1 0 0,2 1 0,-31 14 0,31-7 52,-1 6-49,2 0 0,-17 26 0,24-25-5,-6 32-1,11-39-31,2 0-1,0 0 1,0 17 0,3-12-3,0-1 1,1 0 0,1 0 0,1 0 0,0-1 0,11 22-1,-15-34 1,1 0-1,-1-1 0,1 1 1,-1 0-1,1-1 0,0 1 1,4 3-1,21 20-1,1-1 0,47 32-1,-71-54-1,1-1 0,-1 1 0,1-1-1,0 0 1,5 2 0,163 44-31,-168-47 28,0 0-1,0-1 0,0 1 0,0-1 0,5 0 1,38-5-27,68-13 1,-112 17 26,-1 0 1,1 0-1,-1 0 0,1-1 1,-1 1-1,0-1 0,4-2 1,33-22-31,57-50 0,-94 73 30,0 0-1,0 0 0,0-1 0,0 1 0,4-7 1,12-22-14,-2 0 0,14-36 0,-25 42-11,-4 11 21,2-5 3,-1 0 1,-2 0-1,0 0 0,-3-35 1,-32-180-25,32 230 32,-1 12 0,-2 16 0,3-8-1,0 49-6,14 154-89,-9-195 87,10 49-93,-1-20 56,24 110-379,-36-155 279,0 3-26,-1-10 153,0 0 1,0-1-1,-1 1 1,1-1 0,0 1-1,0-1 1,0 0 0,0 1-1,0-1 1,0 0-1,0 0 1,0 0 0,0 0-1,-1-1 1,-5-5-2,4 2 4,-1 1-1,1 0 1,0-1-1,0 0 1,1 0-1,-4-8 1,-4-9-11,1-2-1,1 0 1,0 0 0,2 0-1,-3-32 1,8 44 25,1 0 0,3-22 1,2 13 3,1 0 0,0 0 0,14-28 0,-17 41 9,1 0 1,0 0-1,0 0 1,1 0 0,8-10-1,3-2 0,-3-2-3,-8 13 13,1 0-1,1 1 1,-1-1 0,14-11 0,-7 7 12,0 1 1,2 0 0,22-15-1,-36 27-24,-1-1-1,1 1 0,-1-1 0,1 1 0,0 0 0,-1 0 0,1-1 0,0 1 1,-1 0-1,1 0 0,0 0 0,0 0 0,-1 0 0,1-1 0,0 1 1,-1 1-1,1-1 0,1 0 0,4 1 15,0 1 1,1 0-1,-1 0 0,0 0 0,-1 1 1,1 0-1,0 0 0,9 7 0,-4 3 72,-5-1-77,-1 0-1,0 0 1,-1 0 0,0 1 0,-1 0-1,-1-1 1,0 1 0,0 0 0,-1 22-1,-1-21-13,0-9-3,0 0 0,-1-1 0,1 1 0,-1-1 0,0 1 0,0-1 1,0 0-1,-2 6 0,-11 28 5,11-30-5,-1 0-1,0 0 0,-7 10 1,7-13-1,0-1 0,0 1 0,0-1 0,0 0 0,-9 6 0,6-6 0,0 1 0,-1-1 0,-12 5 0,2-4-3,0 0 0,-1-2 0,1 0 0,-1 0 0,-30-2 0,57-20-1206,3 0-4804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01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592 762 6816,'1'-2'-23,"-1"0"19,0 1 1,1-1-1,-1 0 0,0 1 1,0-1-1,0 0 0,-1 0 1,1 1-1,0-1 0,0 0 1,-1 1-1,1-1 0,-1 1 1,0-1-1,1 1 0,-1-1 1,0 1-1,0-1 0,0 1 1,0-1-1,0 1 0,0 0 1,0 0-1,-1 0 0,1-1 1,0 1-1,-1 0 0,1 1 1,-1-1-1,-2-1 0,-6-4 6,-1 0-1,0 1 1,-13-4 0,21 8-2,-9-4 3,9 4 1,-1-1 1,0 1-1,0 0 0,0 0 1,0 0-1,0 0 0,0 1 0,-6-1 1,-15 0 48,1 1 0,-1 0 1,1 2-1,-39 8 0,45-6-33,11-3 5,0 1-1,1 0 1,-1 0-1,1 1 0,-1 0 1,-9 5-1,-87 53 176,84-46-72,-3 8-34,-36 50 0,48-52 54,7-10-113,1 1 0,0-1 0,0 1 1,1 0-1,1 21 0,0-33-28,0 1 0,0 0 0,0 0 0,1-1 0,-1 1 0,0 0 0,0-1 0,0 1 0,1 0 0,-1-1 0,0 1 0,1 0 0,-1-1 0,0 1 0,1 0 0,-1-1 0,1 1 0,-1-1 0,2 1 0,8 8 31,1 0 0,1-1 0,-1 0 0,20 9 0,-30-17-29,0 1 0,1 0 0,-1-1 0,1 1 0,-1-1-1,0 0 1,1 1 0,-1-1 0,1 0 0,-1 0-1,1 0 1,1 0 0,16-1 24,0-1 0,-1-1-1,1-1 1,17-5 0,-12-4 75,111-92 48,-107 79-49,91-111 39,-101 107-52,48-140 26,-58 132-79,10-162 19,-18 161-33,-11-121 7,11 153-30,-1-1-1,0 1 0,0 0 1,0 0-1,-1 0 0,-4-11 1,0 3-1,-10-21 1,16 36-4,0-1 1,0 1-1,0-1 0,-1 1 1,1-1-1,0 1 0,0-1 0,-1 1 1,1 0-1,0-1 0,-1 1 1,1-1-1,0 1 0,-1 0 1,1-1-1,-1 1 0,1 0 0,0 0 1,-1-1-1,1 1 0,-1 0 1,-1-1-1,0 0 1,-1 0 0,1 1 0,0-1-1,0 1 1,0-1 0,0 1 0,-5 0-1,5 0 1,-1 1-1,0 0 0,0 0 0,0-1 1,0 1-1,1 1 0,-1-1 0,0 0 1,1 1-1,-4 2 0,0 1 1,1 0 0,0 0 0,0 0 0,0 0-1,-4 7 1,2-2 0,1 0-1,0 0 0,-7 18 1,2 9-2,0 0 1,-5 50 0,15-82-1,-3 31-5,10 152-8,-6-183 10,1 0-1,-1 1 1,2-1 0,-1 0-1,2 5 1,17 41-14,33 59 0,-34-80-1,96 111-2,-91-115 2,12 4 4,44 31 1,-79-60 8,1 0 1,-1 0 0,1 0-1,0 0 1,-1-1 0,1 1-1,0 0 1,-1-1 0,1 1-1,3 0 1,3 0-100,0-1 1,0 1-1,0-1 1,0 0-1,0-1 0,0 0 1,0-1-1,0 1 1,0-1-1,14-6 0,32-14-5321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0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125 147 5296,'0'-21'12,"0"0"-1,-2 0 1,-6-35 0,8 55-11,0 0 1,0 0 0,0 1 0,-1-1-1,1 0 1,0 0 0,0 1 0,-1-1-1,1 0 1,0 1 0,-1-1 0,1 0-1,-1 1 1,1-1 0,-1 1 0,1-1-1,-1 1 1,1-1 0,-1 1 0,1-1-1,-1 1 1,0-1 0,-1 1 0,2 0 2,-1 0 0,0 0 0,1 0 0,-1 0 0,0 0 0,0 1 0,1-1 0,-1 0 0,0 0 0,1 1 0,-1-1 0,0 1 0,1-1 0,-1 0 0,1 1 0,-1-1 0,1 1 0,-1-1 0,0 2 0,-22 34 154,22-35-153,-7 12 12,4-6 9,1-1 0,0 1 1,0 0-1,-4 12 0,-2 10 32,0-1 0,2 1-1,1 0 1,-2 31 0,12-5-25,0-34 61,4-1-50,0-1 1,18 29-1,-26-47-37,1 0 1,0 0-1,-1 0 0,1-1 0,0 1 0,-1 0 1,1 0-1,0 0 0,0-1 0,0 1 0,0-1 1,0 1-1,0 0 0,1-1 0,10 6 24,0-2 1,1 1-1,-1-2 0,27 5 0,-37-8-22,-1 0 0,1 0 0,-1 0 0,1 0 0,-1 0 0,1 0 0,-1 0 0,1-1 0,-1 1 0,1 0 0,2-2 0,5-1 33,1 1-24,-1-1 1,0-1-1,-1 1 1,1-1-1,-1-1 1,1 0-1,-1 0 1,-1 0-1,1-1 1,-1 0 0,8-8-1,4-7 57,-1 0 1,-1-1-1,-1-1 0,20-39 0,-23 19-22,-11 25 101,-3 2-83,-1-1 1,-1 1-1,0 0 1,-1-1-1,-1 1 1,0 1-1,-14-29 1,-7 10-2,13 25 104,6 6-144,-1 0-1,0 1 1,0 1 0,0-1 0,0 1 0,0 0 0,-10 1-1,2 4 126,12-2-123,-2 1-14,0 0 0,0 0 0,0 0-1,0 1 1,1 0 0,0 0 0,-1 1 0,2-1 0,-1 1 0,0 0 0,-7 11 0,6-6-267,1-1 0,0 1 0,-6 17 0,2 2-5011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0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25 330 6816,'5'-3'3,"17"-3"210,-21 6-206,0 0 0,-1 0 0,1 0 0,0 0 0,-1 0 0,1 1 1,-1-1-1,1 0 0,-1 1 0,1-1 0,-1 0 0,1 1 0,-1-1 0,1 0 1,-1 1-1,1-1 0,-1 1 0,0-1 0,1 1 0,-1-1 0,0 1 0,1-1 0,-1 1 1,0 0-1,0-1 0,1 1 0,-1-1 0,0 1 0,0 0 0,0 0 0,3 14 6,-1 37 43,-3-35-38,2-1-1,0 1 0,1-1 1,5 23-1,2-15-17,7-2 0,5-5 0,-18-15 0,-1-1 0,1 0 0,0 1 0,0-1 0,0 0 0,-1-1 0,5 2 0,-3-2 0,0 0 0,-1 0 0,1 0 0,-1 0 0,1 0 0,-1-1 0,6-1 0,30-15 0,-32 13 0,-1 0 0,0-1 0,11-9 0,10-19 1,-6-1 5,-13 21 1,0 0 0,10-11 0,-17 23-3,-1 0-1,1 0 1,0 0 0,0 1 0,0-1 0,0 0 0,0 1 0,0-1-1,1 0 1,-1 1 0,0-1 0,0 1 0,0 0 0,0-1 0,1 1-1,-1 0 1,0 0 0,0 0 0,1-1 0,-1 2 0,0-1 0,0 0-1,1 0 1,-1 0 0,0 0 0,0 1 0,1-1 0,-1 1 0,2 0 0,2 2 17,0 0 0,1 0 1,-1 1-1,8 7 1,-6-5-24,35 27 26,-29-25-16,0 0 0,16 6 0,-27-13-7,-1 0 0,1 0 0,0-1 1,0 1-1,0-1 0,0 0 0,0 0 0,0 1 0,0-1 0,1-1 1,-1 1-1,0 0 0,0 0 0,3-2 0,5 0 2,3 2-1,-8-1-1,0 1 0,0-1 0,0 0 0,0 0 1,0 0-1,0-1 0,8-3 0,76-39 9,-87 44-8,-1-1-1,0 0 0,0 1 0,0-1 0,1 0 0,-1 0 0,0 0 0,0 0 0,0 0 1,-1 0-1,2-2 0,14-22 11,19-39 1,-34 62-8,0 0-1,0 0 1,0 0 0,-1 0-1,1 0 1,-1 0 0,1 0-1,-1 0 1,0-3 0,0-18 13,-1-1 0,-1 0 1,-7-37-1,-2 34 70,0 7-60,-1 1-1,-1 0 0,-1 1 1,-18-19-1,30 35-13,0 1-1,1-1 0,-1 1 1,0 0-1,0-1 0,1 1 1,-1 0-1,0 0 0,-4-1 1,-24-8 50,0 1 1,-40-5-1,67 13-45,0 1-1,1 0 1,-1 0-1,0 0 1,0 0-1,0 0 1,0 1-1,-4 0 1,-40 11 99,-77 32 1,88-25 68,-154 101-1043,93-51-4544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02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6456,'2'-4'9,"7"-57"84,5 25 227,-13 36-311,-1-1-1,1 0 0,0 1 0,0-1 0,-1 1 0,1-1 0,0 1 0,0-1 0,0 1 0,0 0 0,0-1 0,0 1 0,0 0 0,0 0 0,0 0 0,0-1 0,0 1 0,0 0 0,0 0 0,0 1 0,-1-1 1,1 0-1,0 0 0,0 0 0,0 1 0,1-1 0,17 6 24,-1 1 0,0 1 0,0 0 1,-1 1-1,0 1 0,20 16 0,-24-16-12,0 0 1,-2 1-1,1 1 1,13 18-1,-13-16-10,3 7 37,1 11-16,24 63 0,-34-66 3,-4-12-18,1 3-4,-1 0 0,0 0 0,-2-1 0,0 1 0,-5 30 0,1-28 6,-1 0 1,-10 25 0,8-37 22,5-9-36,-1 0 0,0 1 0,0-1 0,0 0 0,0-1 0,0 1 0,0 0-1,0-1 1,-1 0 0,1 1 0,0-2 0,-6 1 0,9 0-3,-1 0 0,1 0 0,-1-1 0,1 1-1,-1 0 1,1 0 0,-1 0 0,1 0 0,0-1 0,-1 1 0,1 0-1,-1 0 1,1-1 0,0 1 0,-1 0 0,1-1 0,0 1 0,-1 0 0,1-1-1,0 1 1,0 0 0,-1-1 0,1 1 0,0-1 0,-9-13 17,1-1 0,1 0 0,-8-24 0,8 15 36,2 1 0,0-1 1,-2-42-1,5 41-19,0-3 152,11-103 85,-3 106-59,50-103 83,-41 102-90,63-74 75,-63 88-108,-9 9-148,0 0 0,0 1 1,0 0-1,0 0 1,1 0-1,-1 1 0,1 0 1,10 0-1,-17 1-19,1 0 0,0 0 0,-1 0 0,1 0 0,-1 0 0,1 0 0,0 0 0,-1 1 0,1-1 1,-1 0-1,1 0 0,-1 1 0,1-1 0,-1 0 0,1 1 0,-1-1 0,1 0 0,-1 1 0,1-1 0,0 1 0,10 11 32,-1 0 0,-1 1 0,0 0 0,11 19 0,-10-7 21,24 120 13,-31-113-65,-9 166-1236,-3-83-4985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4:49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7176,'5'-27'55,"-3"14"15,0 1 1,1-1 0,0 1-1,1 0 1,0-1-1,10-17 1,-13 30-65,0-1 0,0 1 0,0 0 0,-1 0 0,1 0 0,0 0 0,0 0 0,0 0 0,0 0 0,-1 0 0,1 0 0,0 0 0,0 1 0,0-1 0,0 0 0,-1 0 0,1 1 0,0-1 0,0 1 0,-1-1 0,2 1 0,-1 0 2,5 2 1,24 18 29,104 83 15,-78-66-966,1-1-3667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0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3864,'-5'0'-1,"-1"0"1,1 0-1,0 0 0,-1 1 1,1 0-1,0 0 0,-1 1 1,-6 2-1,9-2-1,0 0 0,-1 0 0,1 1 0,0 0-1,0-1 1,0 1 0,-4 5 0,-5 5-7,4-3-6,0 0 0,1 0 0,0 0 0,1 1 0,0 0 0,1 0 0,0 0 0,0 1 0,-2 13 1,2-8 4,3-10-4,0 1 1,0 0-1,1-1 1,0 1-1,1 14 1,8 103-80,-2-101 26,7 4 20,29 49 1,-27-61-20,0-7 47,2 0 0,-1 0-1,29 9 1,-24-15 0,38-6 5,-43 1 13,0-1 0,26-9 0,-28 7 1,0-1 0,0-1 0,14-8 0,-17 8 0,0-1 1,-1 0-1,17-17 0,-19 16 2,-1-1-1,0 0 0,0 0 1,-1-1-1,-1 1 0,0-1 1,0 0-1,4-15 0,-9 24 2,1 1-1,-1-1 0,0 0 1,1 1-1,-1-1 0,0 1 1,0-1-1,0 1 0,0-1 1,0 0-1,-1-1 0,-2-14 9,0 1 1,-2 0-1,0 0 0,-8-16 0,2 16 76,0 5-40,0 1 0,0 0-1,-1 1 1,0 0 0,-1 0 0,0 2 0,-24-11 0,25 14 32,0 1 1,-1 0 0,0 1-1,-20-1 1,30 3 68,1 0 33,2 0-177,0 0 0,0 0 0,0 0 0,0 0 0,0 0 0,0 0 0,0 0 0,0 0 0,0 1 0,0-1 0,0 0 0,0 0 0,0 0 0,0 0 0,0 0 0,0 0 0,0 0 0,0 0 0,0 0 0,0 0 0,0 1 0,0-1 0,0 0 0,0 0 0,0 0 0,0 0 0,0 0 0,0 0 0,0 0 0,-1 0 0,1 0 0,0 0 0,0 0-1,0 0 1,0 0 0,0 0 0,0 1 0,0-1 0,0 0 0,0 0 0,0 0 0,0 0 0,-1 0 0,1 0 0,0 0 0,0 0 0,0 0 0,0 0 0,0 0 0,0 0 0,0 0 0,0 0 0,0 0 0,-1 0 0,1 0 0,0-1 0,0 1 0,0 0 0,0 0 0,0 0 0,0 0 0,0 0 0,4 3 15,0 0-1,1-1 0,-1 1 1,1-1-1,0 0 0,-1-1 1,1 1-1,0-1 0,0 0 0,0 0 1,0 0-1,8-1 0,6 1 29,39-5 0,5-6-3,-35 4-26,-10 1-2,1 1-1,-1 1 0,1 0 1,0 1-1,38 2 1,-47 2 1,-1 0 1,0 0-1,0 1 1,0 0-1,-1 1 1,1 0-1,13 9 1,-13-8-6,-6-3-3,-1-1 0,0 0 1,0 1-1,0-1 0,0 1 1,0 0-1,0 0 0,0-1 1,0 1-1,-1 1 0,1-1 1,1 2-1,12 20 87,0-1-1,-2 2 1,13 31 0,-23-48-36,-1 0 0,0 0 0,0 1 0,0-1 0,-1 1 0,-1-1 1,1 1-1,-2-1 0,1 1 0,-1-1 0,-3 16 0,3-23 107,0-1-6,1 0-150,-1 0 1,1-1-1,-1 1 1,0 0 0,1 0-1,-1 0 1,1-1 0,-1 1-1,1 0 1,-1-1 0,1 1-1,-1-1 1,1 1 0,-1 0-1,1-1 1,0 1 0,-1-1-1,1 1 1,0-1 0,-1 1-1,1-2 1,-1-4 37,1-1 0,0 0-1,0 1 1,1-1 0,0 1 0,0 0 0,1-1-1,0 1 1,4-11 0,24-47 148,-25 56-164,0 1-1,0 0 0,0 0 1,1 1-1,0-1 0,0 1 0,0 0 1,1 1-1,0 0 0,9-6 1,-8 6-2,8-5 81,2 0 0,-1 0 0,33-11 0,-31 14-71,-7 1 19,0 1 0,1 1-1,-1 0 1,1 1-1,0 1 1,25-3-1,-38 5-58,8 0 41,0-1 1,0 2 0,0-1-1,-1 1 1,1 0-1,11 3 1,-7-1-23,-8-2-11,0 1 0,-1-1 0,1 0-1,-1 1 1,0 0 0,1 0-1,-1 0 1,0 0 0,0 0 0,-1 1-1,1-1 1,0 1 0,4 6-1,-4-5-3,-1-2-4,0 0 1,0 0-1,0 0 0,-1 0 1,1 0-1,-1 1 0,0-1 0,1 0 1,-1 1-1,0-1 0,0 1 1,0 3-1,3 6 2,9 38 0,-3 5-9,-7-31-7,14 47 1,-16-69-12,0 0 0,1 0 0,-1 0-1,1-1 1,-1 1 0,1 0 0,0-1 0,-1 0-1,1 1 1,0-1 0,0 0 0,0 0 0,0 0 0,0 0-1,0 0 1,1 0 0,-1-1 0,0 1 0,0-1 0,3 1-1,2 1-647,24 7-4861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04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6008,'19'-17'-16,"-19"16"15,1 1 1,0 0-1,-1 0 1,1 0-1,-1 0 1,1 0-1,0 0 1,-1 0-1,1 0 0,-1 0 1,1 1-1,0-1 1,-1 0-1,1 0 1,-1 0-1,1 1 1,-1-1-1,1 0 1,-1 1-1,1-1 1,-1 0-1,1 1 0,-1-1 1,1 1-1,1 0 0,79 80-64,-61-64 37,1-1 0,41 23 0,-23-23 25,-22-12 15,1 0 0,-1-1-1,1-1 1,0 0 0,-1-2 0,1 0-1,0-1 1,0 0 0,29-8-1,-37 7 26,0-1-1,-1 0 0,1-1 0,-1 0 1,1-1-1,14-9 0,-17 9-14,-4 4-1,0-1 0,0 0-1,0 0 1,-1-1-1,1 1 1,-1 0 0,0-1-1,1 0 1,-1 1-1,0-1 1,-1 0 0,1 0-1,0 0 1,1-4-1,-2 4-1,-1 2-8,1 0-1,-1 0 0,0 0 0,0 0 1,0 0-1,0 0 0,0-1 1,0 1-1,0 0 0,0 0 0,0 0 1,0 0-1,-1 0 0,1 0 0,0 0 1,-1 0-1,1 0 0,-1 0 0,1 0 1,-1 1-1,1-1 0,-1 0 0,-1-1 1,0-1 16,-17-19 26,8 14 75,-2 2-86,0 2 1,0 0-1,0 1 0,-1 0 0,1 1 1,-1 0-1,0 1 0,1 1 1,-23 2-1,17-1-21,10 0 5,1 0 0,0 0 0,0 1 0,0 0 0,-14 5 0,-97 41 159,98-35-50,-73 69 61,78-63-49,-1 11-50,-16 37 0,33-66-89,-1 0-1,1 0 0,-1 1 1,1-1-1,0 1 0,-1-1 0,1 0 1,0 1-1,0-1 0,0 1 1,0-1-1,0 2 0,2 10 15,0-1 0,1 1-1,0-1 1,1 0 0,8 19 0,-11-29-17,0-1 1,0 1-1,0-1 1,0 1-1,0-1 0,0 0 1,0 1-1,0-1 1,0 0-1,3 2 1,18 13 20,1-1 0,37 20 0,-32-25 9,139 26 18,-48-18 14,-38-7-55,-51-9 15,-12-3-197,0 0 0,0-1 0,-1-1 0,1 0 0,17-7 0,22-9-5090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0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3416,'0'0'491,"-1"6"-85,-24 119 467,6-40-642,13-49-115,0 0 0,0 61 0,6-78-100,1-8 9,0 0 0,0 1 0,3 11 0,31 111-493,-29-121-2945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05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4848,'3'0'6,"0"1"0,-1-1 1,1 1-1,0 0 0,0 0 0,-1 1 0,1-1 1,-1 0-1,1 1 0,-1-1 0,1 1 1,-1 0-1,3 3 0,2 3 37,-1 0-1,10 18 1,-6-9-26,8 12-3,55 83 25,-38-75-35,-33-33-3,1-1 0,0 0 0,0 0 0,0-1 0,1 1 1,-1-1-1,1 0 0,-1 1 0,1-2 0,4 3 0,5 1 1,23 11 0,-21-12 6,0-5-3,0 0 0,0 0 0,18-5 0,-17-1 22,-8 0-18,1 0-1,-1 0 1,0-1 0,-1 0-1,9-12 1,-10 5 92,-3 6-52,-2-1 0,1 0 0,-1 1 0,-1-1-1,0 0 1,0 0 0,-1 0 0,0 1 0,0-1 0,-4-12-1,1 14-12,3 5-16,0 0 0,0 1-1,0-1 1,-1 1 0,1-1 0,-1 1 0,0 0 0,0-1-1,0 1 1,0 0 0,0 0 0,-3-2 0,-6-5 55,-2 0 0,1 1 1,-14-7-1,11 11 152,-6 2-126,1 2 0,-24 2-1,26 2 54,1 5-86,-1 1 1,-26 19-1,32-14 39,-3 13-37,-13 37 0,27-63-64,0 0 0,1-1 0,-1 1 0,1 0 0,-1 0 1,1 0-1,0 0 0,0 0 0,0 2 0,1 15 11,2-1-1,0 0 1,1-1-1,6 21 1,-9-36-15,0 0 1,0 1-1,0-1 0,0 0 1,1 0-1,-1 0 0,0 0 1,3 2-1,5 8 7,1-1-1,16 14 0,-14-15-6,1 0 0,1-1-1,22 11 1,-12-9 1,40 13-1,-39-16-1,41 6 0,-20-10-2,0-2 1,57-4-1,-65-4-5,21-11 1,61-26 0,-116 41 5,1 0-1,-1 0 0,0-1 0,0 1 0,6-5 0,55-47 0,-52 40 1,-1 1 0,22-31 0,-23 26 0,-2 0 1,0 0-1,-1-1 1,0 0-1,5-22 0,-10 18 14,-3 2 3,-1-1 0,0 1 1,-2-1-1,0 1 0,-10-29 1,-4 14 0,16 34-12,0-1 0,-1 1-1,1 0 1,-1 0 0,1-1 0,-1 1-1,0 0 1,0 1 0,0-1-1,0 0 1,0 0 0,0 1-1,0-1 1,-1 1 0,1 0-1,-1 0 1,1 0 0,-1 0-1,1 0 1,-1 0 0,1 1-1,-6-1 1,6 1 1,-1 1 0,1-1 0,0 1 0,0-1 0,0 1 0,0 0 0,0 0 0,0 0 0,0 0 0,0 1 0,0-1 1,1 0-1,-1 1 0,0 0 0,1-1 0,-1 1 0,1 0 0,0-1 0,-1 1 0,-1 4 0,2-4 1,0 0-1,-1 1-1,1 0 0,0-1 1,0 1-1,0 0 1,0 0-1,1 0 1,-1 0-1,1 0 0,0 0 1,0 0-1,0-1 1,0 1-1,0 0 1,1 0-1,0 4 1,0-3-2,-1-1-2,0 1 1,1-1 0,0 0-1,0 0 1,0 0 0,0 0-1,0 0 1,0-1 0,1 1-1,3 5 1,3 4 2,-2 0-2,32 44 14,50 70-1,-31-47-5,-41-59-11,53 62 1,-2-7-2,-12-11 0,-45-52 0,16 27 0,-24-35 0,0-1 0,0 0 0,-1 1 0,0-1 0,0 1 0,0 0 0,0-1 0,0 8 0,-1-9 0,0-1 0,0 1 0,0 0 0,0-1 0,-1 1 0,1 0 0,0-1 0,-1 1 0,0 0 0,1-1 0,-1 1 0,0-1 0,0 1 0,-1 1 0,0-1 0,0 0 0,1-1 0,-1 1 0,0-1 0,0 1 0,1-1 0,-1 0 0,0 0 0,0 0 0,-5 2 0,5-2 0,-1-1 0,1 1 0,-1-1 0,0 0 0,1 1 0,-1-1 0,0 0 0,1-1 0,-6 0 0,4 0 0,1 0 0,0 0 0,-1 0 0,1 0 0,0-1 0,0 0 0,-6-3 0,6 2 0,0 1 0,0-1 0,1 0 0,-1 0 0,0 0 0,1 0 0,-3-4 0,3 3 0,0 1 0,1-1 0,-1 0 0,1 0 1,-1 0-1,1 0 0,0-5 0,1 0 1,0 0 0,0 0 0,1 0 0,1 0 1,-1 0-1,1 1 0,5-14 0,-6 19-1,8-20 10,0 0-1,1 1 1,24-37-1,-20 37-3,3-7 28,81-116 19,-49 79 67,-29 42-100,-1 1-8,20-31 127,-30 41-113,28-41 161,-33 48-149,-1 0 1,1 0 0,-1 0 0,-1 0-1,1-1 1,-1 1 0,1-8-1,-3 14-31,0 0-1,0-1 0,0 1 1,0 0-1,-1 0 0,1 0 1,0-1-1,0 1 1,0 0-1,-1 0 0,1 0 1,0-1-1,0 1 0,0 0 1,-1 0-1,1 0 0,0 0 1,0 0-1,-1-1 0,1 1 1,0 0-1,-1 0 0,1 0 1,0 0-1,0 0 0,-1 0 1,1 0-1,0 0 1,-1 0-1,1 0 0,0 0 1,0 0-1,-1 0 0,1 0 1,0 1-1,0-1 0,-1 0 1,1 0-1,0 0 0,0 0 1,-1 1-1,-2 0 10,0 1 0,0-1 0,0 1 0,0 0 0,1 0 0,-1 1-1,0-1 1,1 0 0,0 1 0,-1 0 0,1-1 0,0 1 0,1 0 0,-3 4 0,-1 0-1,4-4-9,0-1 0,-1 1 0,1-1 0,0 1 0,0-1 0,0 1 0,1-1 0,-1 1 0,1 0 0,-1-1 0,1 1 0,0 4 0,0 14 19,1 0 0,1 0 0,0 0 1,10 33-1,23 67 2,-5-41 1,-17-47-22,-3-6-4,9 36 1,-18-55-2,1 0-1,-1 0 1,0 0 0,-1 0-1,0 0 1,0 0 0,-3 15-1,1-17 1,1 0-1,-1 0 0,-1-1 0,1 1 1,-1-1-1,0 1 0,0-1 0,0 0 1,-1 0-1,-7 8 0,4-7 4,0 0 0,0 0 0,-1-1 1,0 0-1,1 0 0,-2-1 0,1 0 0,-16 5 0,-5 0-471,-39 6-1,57-13 177,-108 21-5689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07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2968,'0'0'2135,"0"4"-2006,0 9-2,0-9 120,0-3-124,0 6 0,-1-4-14,-2 2-1,2-4-8,0-1-94,1 1 0,0-1-1,-1 0 1,1 0 0,-1 0-1,1 0 1,0 0 0,-1 1 0,1-1-1,0 0 1,-1 0 0,1 0 0,0 1-1,-1-1 1,1 0 0,0 1-1,0-1 1,-1 0 0,1 1 0,0-1-1,0 0 1,0 1 0,-1-1 0,1 0-1,0 1 1,0-1 0,0 1-1,0-1 1,0 0 0,0 1 0,0-1-1,0 1 1,0 0 0,0 17 147,1-12-137,-1 1 7,1 0-1,-2 0 1,1 0-1,-1 0 1,0 0-1,0-1 1,-1 1-1,0 0 1,0 0 0,-5 9-1,3-7-787,-1 0-3075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08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205 572 6816,'0'0'56,"6"-1"-10,101-12 390,17-3 147,-83 10-375,-20 3-136,6 0 30,0-1 1,0-2 0,-1-1 0,0 0-1,40-19 1,-61 24-71,1-1-1,-1 0 1,0 0-1,0 0 1,0-1 0,-1 0-1,1 0 1,-1 0-1,0 0 1,0-1 0,0 0-1,-1 1 1,0-1-1,0-1 1,0 1 0,0 0-1,-1-1 1,0 1-1,2-11 1,-3 11-5,0 1-1,-1-1 0,0 0 1,0 0-1,-1 1 1,1-1-1,-1 0 1,0 1-1,0-1 1,-1 0-1,1 1 1,-4-8-1,-2 1 105,0 0 0,-1 1 0,-13-14 1,20 22-109,-2-1 84,-1-4 18,1 4-10,-6-3-10,5 4-26,-5 0-9,5 1-4,-4-2-5,3 2-9,-3-2-3,5 2-19,-3 1-9,4 0-10,-5 2-3,-2 4 0,2-3 0,-2 2 5,9-5-12,-1 1 0,0-1-1,1 1 1,-1-1 0,0 1 0,0-1-1,0 0 1,1 1 0,-1-1 0,0 0-1,0 1 1,0-1 0,0 0-1,1 0 1,-3 0 0,-222 38 90,207-34-88,8-1 4,0 0-1,0 1 1,-14 7-1,-91 45 29,93-42-14,-9 12-4,-35 36 1,51-40 2,-4 15-8,-21 67 1,34-71-5,3 50 4,4-67-11,1 0 0,1 0 0,8 30 0,-6-31 0,1-1 0,0 0 0,0 0 0,10 13 0,-8-16 0,-1 0-1,2-1 0,-1 0 0,18 14 1,-17-16-1,2 0 0,-1-1 0,1 0 0,18 8 0,-15-9 0,0-1 0,0-1 0,0 0 0,15 2 0,-5-3 0,0-1 0,29-1 0,-19-3 0,48-8 0,-54 5 0,-1-2 0,34-13 0,-43 13 0,1-1 0,-1-1 0,30-21 0,-34 20 0,-1 0 0,0-2 0,-1 1 0,19-25 0,-20 21 0,-1-1 0,0 0 0,-1 0 0,7-19 0,-7 11 0,-1-1 0,8-35 0,-11 31 0,2-49 1,-18-135 8,6 174 6,0 12-3,1-2 3,-1 1 0,-1 0 0,-2 1 0,-12-29 0,6 26 28,-22-35 0,35 63-30,-1-1-1,0 1 1,0 0-1,1-1 0,-1 1 1,-1 0-1,1 0 1,0 1-1,0-1 0,-1 0 1,1 1-1,-1-1 1,0 1-1,1 0 0,-1 0 1,0 0-1,1 0 1,-1 0-1,0 1 0,0-1 1,0 1-1,-4 0 1,-3 2 128,-2 6-77,0 0 1,-17 15-1,19-9 31,-3 13-28,-14 48-1,24-63-1515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09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10224,'4'-6'496,"38"-44"78,-40 48-525,-1 1 0,1-1 0,0 1 0,0-1 1,0 1-1,0 0 0,0-1 0,0 1 0,0 0 0,1 1 0,-1-1 0,0 0 0,3 0 0,7-2 51,0-2-46,30-7 124,-18 6-106,0 2 1,40-3-1,-59 7-71,0 1 1,-1 0-1,1 0 0,0 0 0,4 2 0,1 2 0,-1 0 0,0 1 0,0 0 0,0 0-1,8 8 1,-7-1-6,-10-12 5,6 9-5,0 1 0,-1 1 0,0-1 0,-1 1 0,0 0 0,-1 0 0,3 20 0,27 162-202,-32-163-110,-1-31 315,0 0-1,0 0 0,0-1 0,0 1 1,0 0-1,0 0 0,0 0 1,0 0-1,0 0 0,0 0 1,0 0-1,0 0 0,0 0 0,0 0 1,0 0-1,0 0 0,0 0 1,0-1-1,0 1 0,0 0 0,0 0 1,0 0-1,0 0 0,0 0 1,0 0-1,0 0 0,0 0 1,0 0-1,0 0 0,0 0 0,0 0 1,0 0-1,0 0 0,0 0 1,-1 0-1,1 0 0,0 0 1,0 0-1,0 0 0,0-1 0,0 1 1,0 0-1,0 0 0,0 0 1,0 0-1,0 0 0,0 0 0,0 0 1,0 0-1,-1 0 0,1 0 1,0 0-1,0 1 0,0-1 1,0 0-1,0 0 0,0 0 0,0 0 1,0 0-1,0 0 0,-3-18-81,2 7 74,2-32-40,24-139-50,-11 132 94,-7 32 0,6-1 1,29-34 0,-29 43-1,0 3 0,-1 1 0,1 1 0,0 0 1,1 1-1,-1 0 0,1 1 0,0 0 0,22 0 1,-26 3-1,-7-1 2,-1 1 0,1 0 0,-1 1-1,1-1 1,-1 0 0,1 1 0,-1-1 0,0 1 0,1 0-1,-1 0 1,0 0 0,1 0 0,-1 0 0,2 2 0,12 7-32,0 0 1,-1 1-1,0 1 1,-1 1 0,-1 0-1,24 29 1,-8 7-7,-20-29-84,1 13 59,-1-1 1,-1 1-1,-3 0 1,0 1-1,-1 37 1,-3-60-35,-1-2-150,0 1 1,0 0 0,-1-1-1,-2 11 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10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82 6728,'1'0'9,"0"-1"1,-1 1-1,1 0 0,0 0 1,-1 0-1,1 0 1,0 0-1,0 0 0,-1 0 1,1 0-1,0 1 1,-1-1-1,1 0 1,0 0-1,-1 1 0,1-1 1,0 0-1,-1 1 1,1-1-1,-1 0 0,1 1 1,0-1-1,-1 1 1,1-1-1,0 2 0,-1-2 10,0 1-1,0 0 1,-1 0-1,1 0 1,0-1-1,0 1 0,-1 0 1,1 0-1,0-1 1,-1 1-1,1 0 1,0 0-1,-1-1 1,1 1-1,-1-1 0,1 1 1,-1 0-1,-1 0 1,-40 32 557,32-26-546,-32 30 263,41-36 110,1 0-393,0-1-1,0 1 1,0-1-1,0 1 1,0-1 0,0 1-1,1-1 1,-1 1-1,0-1 1,0 1-1,1-1 1,-1 1 0,0-1-1,1 1 1,-1-1-1,1 0 1,-1 1-1,0-1 1,1 0 0,-1 1-1,2-1 1,2 1 9,0 0 0,1-1 0,-1 1 1,1-1-1,-1 0 0,0-1 0,1 1 1,-1-1-1,1 0 0,-1 0 0,0 0 0,0 0 1,0-1-1,0 0 0,0 0 0,0 0 1,0 0-1,5-5 0,-8 6 28,0 0-35,0 0 1,-1 0 0,1 0 0,0 0-1,-1 0 1,1 0 0,-1 0-1,0 0 1,1 0 0,-1 0 0,0 0-1,1-2 1,-4-7 10,2 8 37,-1 0 0,-2 0-57,-17-19 500,20 20-352,-7 12-31,7-8-110,1 1 0,0-1 1,0 1-1,0-1 0,0 1 0,1 0 0,-1-1 1,1 0-1,0 1 0,0-1 0,1 1 0,1 3 1,-1-1-5,0 0 8,0 1 0,1-1 1,-1 0-1,1 0 0,5 8 0,-3-6-3,2-1 30,11 3-20,-1-1 0,1-1 0,1 0 1,0-1-1,0-1 0,36 6 0,-45-11-11,0 0-1,1 0 1,-1-1-1,0-1 1,0 0-1,15-2 1,-13 0-2,-1 2 11,0-1 1,0 0 0,-1-1 0,1 0-1,13-7 1,-21 9-5,0-1 1,1 0-1,-1 0 0,0 0 0,0 0 1,0-1-1,0 1 0,0-1 0,-1 0 1,1 0-1,-1 0 0,0 0 1,0 0-1,0 0 0,0-1 0,-1 1 1,3-6-1,-4 4 1,1 0 1,0 1-1,-1-1 1,0 0-1,-1 0 0,1 0 1,-1 0-1,1 1 0,-2-1 1,1 0-1,0 1 1,-1-1-1,0 1 0,0-1 1,0 1-1,-1 0 1,1 0-1,-1 0 0,0 0 1,-6-6-1,-5-5 24,-1 0 0,-1 2 0,-18-14-1,31 25-41,-5-4 12,0 1 0,0 0 0,0 0 1,-1 1-1,0 0 0,0 1 0,-11-3 0,10 3-5,2 1 0,1 0 1,-1 0 0,0 1 0,0 0 0,0 0-1,1 1 1,-1 0 0,-14 2 0,15-1-4,-2 0 4,-1 1-1,1 0 0,1 0 1,-1 1-1,0 0 0,-13 7 1,13-5-4,-3-1 3,1 2 0,0 0 0,1 0 0,-1 0 0,1 2 0,-15 12 0,10-6 6,-26 20 2,-10 12-10,42-36-3,1 0 0,0 0 0,-9 16 0,10-15 0,2 1 0,-1 0 0,-5 21 0,7-19 0,1 0 0,1 0 0,-2 20 0,4-19 0,0 0 0,1 0 0,3 19 0,-1-22 0,0 0 0,0-1 0,1 1 0,7 14 0,-5-15 0,0-1 0,0-1 0,1 1 0,10 11 0,-6-10 0,0 0 0,22 16 0,-21-19 0,1 0 0,24 12 0,-22-14 0,-1-1 0,31 7 0,-19-7 0,34 0 0,39-2 0,9-4 0,69-17-2,-162 16-1419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11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37 3416,'0'0'208,"-2"-5"-35,-6-13-58,8 18-102,0 0 0,0-1 0,0 1 0,0 0 0,0-1 0,0 1 0,0 0-1,-1 0 1,1-1 0,0 1 0,0 0 0,0-1 0,-1 1 0,1 0 0,0 0 0,0 0 0,-1-1 0,1 1 0,0 0 0,0 0 0,-1 0 0,1 0 0,0 0 0,-1-1 0,1 1-1,0 0 1,0 0 0,-1 0 0,1 0 0,-1 0 0,-11-3 140,-1 1-1,0 1 1,0 0-1,-24 1 1,-49 7 146,72-5-295,-4 0 97,1 0 0,-1 1 0,0 1 1,1 1-1,-33 13 0,43-15-54,-11 5 50,-32 18-1,49-26-93,1 1-1,-1-1 1,1 0-1,0 0 0,-1 0 1,1 1-1,0-1 0,-1 0 1,1 1-1,0-1 1,-1 0-1,1 1 0,0-1 1,0 0-1,-1 1 1,1-1-1,0 1 0,0-1 1,0 0-1,0 1 0,0-1 1,-1 1-1,1 4 5,-1 0 0,1 0 0,0-1 0,1 1 0,-1 0 0,1-1 0,0 1 0,0 0 0,0-1 0,3 6 0,5 4 27,8 5-20,1-2-1,21 17 1,-17-21-6,124 63 11,-29-16 21,-92-47-36,-1 1 12,27 20 0,33 28 33,-76-52 38,-8-6-77,1 1 1,0-1-1,-1 0 1,0 0-1,0 1 0,0-1 1,-1 0-1,0 0 1,1 1-1,-1-1 1,-3 6-1,-4 2 97,-1-5-82,-1-1 0,1 0 0,-1 0 0,0-1 0,-19 7 0,8-8 89,-83-4 51,100 0-143,1 0-1,-1 0 1,1-1-1,-1 1 1,0-1-1,1 0 1,-1 0-1,1 0 1,-1 0-1,1 0 1,-6-4-1,-1-1 14,-22-14 25,23 10 94,6 0-118,0 1 1,0-1-1,1 0 1,0 1-1,-1-19 0,6 9 138,43-93 67,-32 87-73,88-97 69,-77 100-83,103-68 58,-102 77-72,16 0-45,51-9 0,-66 20 19,16 5-42,46 10 0,-65-4-31,-1 4-22,-1 2 0,37 32 0,-57-45-17,0 0 0,0 0-1,0 0 1,0 0 0,-1 1-1,1-1 1,1 4 0,0-1 0,5 8 1,-1 0-1,0 0 1,-1 1-1,-1 0 1,0 1-1,-1-1 1,-1 1-1,3 17 1,-2 1 6,-1 42-1,-3-60-4,-1 1 0,-1-1 0,0 1 0,-1-1 0,-1 0 0,-6 19 0,1-15-1158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12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7624,'0'0'0,"169"89"472,-140-72-347,0 1 0,-2 1 0,34 30 0,-48-33-25,44 93 37,-20-24 43,-9-13-65,-24-61-104,19 51 157,-20-56-120,0 0-1,0 0 1,1 0-1,0-1 1,0 1-1,0-1 1,0 0-1,9 7 0,-12-11-38,0-1-1,0 1 1,0-1-1,0 1 0,1-1 1,-1 1-1,0-1 0,0 0 1,0 1-1,0-1 1,1 0-1,-1 0 0,0 0 1,0 0-1,2 0 1,4-1 10,4 3-5,-8-2-4,1 0-1,-1 1 1,1-1 0,-1-1 0,1 1 0,-1 0 0,1-1 0,-1 0 0,4-1 0,13-4 29,-1 0 0,18-10 0,-34 14-28,0 1 0,0-1-1,0 1 1,0-1 0,0 0-1,-1 0 1,1-1 0,-1 1-1,1 0 1,-1-1 0,2-3-1,5-4 9,29-37 77,-18 18-41,-3 5 62,26-30 0,-40 52-23,4 1 8,-2 4-36,52 68 23,21 4-49,-58-62-33,112 39-3,-100-45-24,223 18-268,-231-24 266,-15-1-23,1 1 0,0-2 0,-1 0 0,17-3 0,75-21-199,-87 18 111,-7 1 103,-1 0 1,1 0-1,-2 0 0,1-1 1,5-9-1,-10 16 26,-1-1 1,0 1-1,0-1 0,1 1 0,-1-1 0,0 1 0,0 0 0,0-1 0,1 1 1,-1-1-1,0 1 0,0-1 0,0 1 0,0-1 0,0 1 0,0-1 0,0 1 1,0-1-1,0 1 0,-1-1 0,1 0 0,-3-11-23,-1 0 0,-1 0 0,-9-18 0,4 16-25,-3 3 37,-1 0-1,1 1 1,-20-11 0,15 15-4,-7 5 13,0 0 0,-32 4-1,34 4 2,-35 19 4,37-14 1,-27 20 0,30-18 0,-23 22 0,30-25 0,1 0 1,-10 15-1,17-21 1,0-1-1,0 0 1,1 1 0,-1-1-1,1 1 1,0 0 0,1 0-1,-1 0 1,1 0 0,0 0-1,-1 9 1,2-14-1,0 0 1,0 1-1,0-1 0,0 0 1,0 1-1,0-1 0,0 0 1,0 1-1,0-1 0,0 1 0,0-1 1,0 0-1,1 1 0,-1-1 1,0 0-1,0 0 0,0 1 1,1-1-1,-1 0 0,0 1 1,0-1-1,1 0 0,-1 0 0,0 1 1,1-1-1,-1 1 1,5 4 1,1 0 0,-1 0 0,1-1 0,0 1 0,0-1 0,0 0 1,1-1-1,-1 0 0,1 0 0,10 4 0,-4-3 2,-1-1 0,1 0 0,0-1 0,0 0 0,1-1 0,-1 0 0,0-1 0,26-4 0,20-14 8,-34 9-4,0 0 1,1 1 0,0 1 0,0 1 0,47-5 0,-71 11-8,0 0-1,1 1 0,-1-1 0,1 0 1,-1 1-1,0-1 0,1 1 1,-1 0-1,3 1 0,-2 0 1,0 0 0,0 0-1,0 0 1,0 0 0,-1 1 0,5 4-1,-1 1 1,0-1 0,0 1-1,6 13 1,-7-12 0,-1 0 0,-1 1 0,0-1 0,0 1-1,2 12 1,-3-3 0,0 1 0,-3 35 0,-11 48 4,-12 0-2,-3-5 2,-1-5-2,-3-9 2,1-16-2,-1-17 2,29-48-4,-1 0-1,1 0 0,-1 0 1,0 0-1,0 0 0,0 0 1,-7 3-1,9-5 0,-1 0 1,1-1-1,0 1 0,-1-1 0,1 1 1,-1-1-1,1 0 0,-1 1 1,0-1-1,1 0 0,-1 0 0,1 0 1,-1 0-1,1 0 0,-1-1 1,1 1-1,-1 0 0,1-1 0,-1 1 1,1-1-1,-1 0 0,1 1 1,0-1-1,-1 0 0,1 0 0,0 0 1,0 0-1,-1 0 0,1 0 0,-1-1 1,-4-5 1,1 0 0,0-1 0,0 1 1,-5-12-1,5 10-1,-5-8 1,-16-35 14,-18-64 2,39 91-3,2 8-7,0-3-4,0 1 0,2 0 0,0-1 0,1 1 0,3-23 0,18-105 16,-14 117 7,13-25-595,27-53 1,-3 19-5266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4:49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27 5832,'-23'-18'0,"17"17"0,-14-5 0,8 5 5,0 0 0,-1 1 0,1 1 0,-1 0-1,1 1 1,0 0 0,0 1 0,-1 0 0,2 1 0,-1 1 0,0 0 0,-15 9 0,21-10 11,-1 1 0,1 0 0,0 0 1,0 0-1,0 1 0,1 0 0,0 0 0,0 1 1,0-1-1,-4 9 0,4-6 0,0-2 8,1 1-1,0 0 0,1 0 0,-1 0 0,2 0 1,-1 1-1,1-1 0,-2 11 0,3-10-6,0-5-1,1 1 0,0 0 0,-1 0 1,2 0-1,-1 0 0,0-1 0,1 1 0,0 0 1,0 0-1,1-1 0,-1 1 0,1 0 0,3 4 1,-3-3 1,0-3 3,-1 0-1,1 1 1,1-1 0,-1 0 0,0 0-1,1 0 1,-1 0 0,1-1-1,0 1 1,0-1 0,0 0-1,0 1 1,5 1 0,-3-1 0,-3-2-6,0 0 1,1 0-1,-1-1 0,1 1 1,-1 0-1,1-1 0,-1 1 1,1-1-1,-1 0 0,1 0 1,-1 0-1,1 0 0,-1-1 1,1 1-1,-1-1 1,1 1-1,3-2 0,-3 1 5,1-1 8,-1 1 1,1-1-1,0 0 1,-1 0 0,0 0-1,1 0 1,-1-1-1,0 1 1,0-1-1,0 0 1,-1 1-1,1-2 1,-1 1-1,4-5 1,0-3 44,1 0 1,6-19-1,-10 22-65,3-5 122,-2-1 0,0 0 0,0 0 0,-1 0 0,-1 0 0,0-1 0,-1-22 0,-1 34-129,0 1 1,0 0-1,0-1 0,-1 1 1,1 0-1,-1-1 1,0 1-1,-1-3 1,0 0-735,-2-8-4627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6552,'-6'9'36,"1"0"0,0 1 0,0 0 0,1 0 1,-5 18-1,6-20-11,1 0 2,-1 0 0,1 0 0,0 0 0,1 1 1,-1 11-1,0 7-3,-2 0-9,-5 59 61,6 179 32,5-243-105,-1-9 0,0-1 0,7 25 0,3 10 3,0-5-4,-8-33-207,-1-1 0,1 0 0,7 13 0,-2-6-3895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12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130 241 4664,'32'-25'0,"-23"19"0,-2 5 1,-6 1 1,0 0-1,0 0 0,0 0 1,0 0-1,-1 0 0,1 1 1,0-1-1,0 0 0,0 1 1,-1-1-1,1 0 0,0 1 1,0-1-1,-1 1 0,1-1 1,0 1-1,-1 0 0,1-1 1,0 1-1,-1-1 0,1 1 1,-1 0-1,0 0 0,1-1 1,-1 1-1,1 0 0,-1 1 1,2 1 8,59 101 72,-58-98-57,0 0 0,0-1 0,1 1 0,0-1 0,0 0 0,0 0 0,1 0 0,0 0 0,-1-1 0,2 1 0,-1-1 0,0-1 0,1 1 0,0-1 0,0 0 0,0 0 0,10 3 0,14-1 39,-18-6 124,1-4-119,0-1 0,-1 0 0,14-9 0,-15 4 159,0-4-121,-1-1 0,11-23 0,-16 24 107,-4-2-138,-1 0 0,0 1 0,-2-1 0,1 1 0,-2-1 0,0 1 0,-7-19 0,-9-10-22,9 28 60,-1 4-83,0 1 0,-1 1 0,-1 0 1,-15-11-1,27 21-24,0 1-1,0-1 1,0 0 0,0 1 0,-1-1-1,1 1 1,0-1 0,0 1 0,-1 0-1,1-1 1,0 1 0,-1 0 0,1 0-1,-2 0 1,-19 0 28,0 1-1,0 2 1,-41 9 0,59-11-26,1 0-1,-1 0 1,1 0 0,0 0 0,0 1-1,-6 3 1,-31 22 35,-48 42 0,68-46 4,-1 11-15,-24 51 1,44-83-32,1 0 0,-1 0 0,0 0 0,1 0-1,-1 0 1,1 0 0,0 0 0,-1 0 0,1 0 0,0 3 0,2 26 9,1-1-1,12 47 1,-15-74-10,1 0 0,0 1 0,0-1 0,1 0 0,-1 0 0,1 0 0,3 4 0,8 14 5,25 30 0,31 17-2,-65-64-2,1 1-1,0-2 1,0 1-1,8 4 1,160 75 14,-155-76-941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13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10040,'-22'41'49,"16"-25"198,2 11-65,-1 38 1,8-44 165,5 3-194,2 0 0,21 35-1,-14-38 42,105 70 53,-93-76-200,135 50 47,-151-61-85,51 17 13,-49-12-18,-15-9-5,0 1 0,1-1 0,-1 0 0,0 0 1,0 1-1,1-1 0,-1 0 0,0 1 0,0-1 0,0 0 0,0 1 0,0-1 0,1 0 0,-1 1 0,0-1 0,0 0 0,0 1 0,0-1 0,0 0 0,0 1 0,0-1 0,0 0 0,0 1 0,0-1 0,0 1 0,0-1 0,-1 0 0,1 1 1,0-1-1,0 1 0,-1 0 0,0 0 0,0 0 0,0 0 0,-1-1 0,1 1 0,0 0 0,0 0 0,-1-1 0,1 1 0,0 0 0,-1-1 0,1 0 0,-2 1 0,-40 7 0,-16-4 0,-6-4 0,34-2-1,-40-9 0,69 11 1,1 0 0,-1 0 0,1-1-1,0 1 1,-1-1 0,1 1 0,0-1 0,0 0-1,-1 1 1,1-1 0,0 0 0,0 0 0,0 0-1,0 0 1,0 0 0,0 0 0,0 0 0,0 0-1,-1-2 1,2 2-1,0 0-1,-1 0 1,1 0-1,0 0 1,0 0-1,0 0 1,0 0-1,0 0 1,0 0 0,0 0-1,1 0 1,-1 0-1,0 0 1,1 0-1,-1 0 1,0 0-1,1 0 1,-1 0-1,1 1 1,-1-1-1,1 0 1,0 0-1,-1 0 1,1 1-1,0-1 1,0 0-1,0 0 1,90-70-1460,-30 28-5679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1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6728,'62'-17'64,"6"12"21,-56 8 22,8 12-35,28 24 0,-43-35-54,0 0 0,-1 1 0,0-1 0,0 1 0,0 0 0,0 0 0,4 9 1,2 3 2,31 55 101,3 5-12,-34-67-75,6 0-18,0-1 1,30 13-1,-25-17 10,-1-5-18,1 0 0,-1-2 0,36-6 0,-54 7-7,1 1 1,-1-1-1,0 0 0,1 0 1,-1 0-1,0 0 0,0 0 1,3-2-1,15-12 11,0-1 1,34-35-1,-41 30 34,-8 7-36,0-2 1,-1 1-1,-1 0 1,0-1 0,1-16-1,-4 30-5,0 1 0,0-1 1,0 0-1,0 1 0,-1-1 0,1 0 0,0 1 1,-1-1-1,1 1 0,-2-3 0,-7-14 19,0 0 1,-1 1-1,-16-22 0,9 24 49,-11-2-22,-42-19 1,47 30 34,-16 4-27,-42 3 0,56 5 20,-12 11-29,-54 32 0,88-47-46,0 0-1,0 0 0,0 0 1,1 1-1,-1-1 0,0 1 1,-1 2-1,-13 15 15,-20 28 1,22-22-16,-13 27 1,26-49-4,1-1 0,-1 1 0,1 0 1,-1 0-1,1-1 0,-1 8 0,-2 18 3,1 0 0,2 0 0,2 35 0,-1-63-3,1 1-1,-1 0 0,0 0 1,0-1-1,1 1 1,-1 0-1,1-1 1,0 1-1,-1 0 1,1-1-1,0 1 1,0-1-1,1 2 1,12 15 1,0-1-1,1 0 1,1-1 0,19 14 0,-9-15 5,118 34 2,-140-48-8,0 0 0,0 0 0,0-1 1,-1 1-1,9-1 0,158-13 8,-136 6-2,114-42 2,-125 36-2,28-27-1,-41 30-5,-1 0 0,0-1-1,12-18 1,-8 8 2,13-32-1,6-27 1,-22 45 0,-8 26-4,0 0 0,1 1 1,0-1-1,1 1 1,-1 0-1,1 0 0,1 0 1,0 0-1,0 1 1,10-12-1,-14 18-5,1 6-1,7 21-2,5 31 0,-11-40 4,3 16-27,-4-20 21,5 40-31,1 91-1,-16 115-102,7-236 139,-5 40-20,-8 17 0,14-79 26,0-1 0,0 1-1,0-1 1,-1 1 0,1 0-1,0-1 1,0 1 0,-1 0-1,1-1 1,-1 1 0,1-1-1,0 1 1,-1-1 0,1 1-1,-1-1 1,1 1 0,-1-1-1,1 0 1,-1 1-1,1-1 1,-1 1 0,0-1-1,1 0 1,-1 0 0,0 1-1,1-1 1,-1 0 0,0 0-1,1 0 1,-1 0 0,0 0-1,1 0 1,-1 0 0,0 0-1,0 0 1,-1 0-1,0 0 1,1-1 0,-1 1 0,0-1 0,0 1 0,0-1 0,0 0-1,1 0 1,-1 1 0,0-1 0,1 0 0,-1-1 0,1 1 0,-3-2 0,-1-2 0,1 0 0,-1 0 0,1-1 0,1 1 0,-6-11 0,-21-56 0,3-12 0,4-3 1,17 58 2,-2-38-1,7-39 0,12-3-2,9 5 0,-12 77 0,14-36 0,-13 44 0,20-34 0,-23 43 0,1 1 0,0-1 0,12-10 0,-16 17 0,1 0 0,-1 0 0,1 0 0,0 1 0,0-1 0,0 1 0,8-4 0,-8 5 0,0 0 0,0 0 0,1 1 0,-1-1 0,0 1 0,0-1 0,1 2 0,5-1 0,0 2 0,0 0 0,0 0 0,13 6 0,-15-6 0,-1 2 0,1-1 0,-1 1 0,9 6 0,-14-8 0,1 0 0,0 0 0,0 1 0,-1-1 0,0 1 0,1 0 0,-1 0 0,0 0 0,2 5 0,-2-2 0,0 1 0,0 0 0,-1-1 0,0 1 0,0 0 0,-1 0 0,0 0 0,0 0 0,0 0 0,-1 0 0,-2 7 1,3-10-1,-6 18 7,3-13-5,-1 4 0,-1 0-1,0-1 1,0 0 0,-1 0-1,-1-1 1,0 0 0,-1 0-1,-11 13 1,-21 19 10,-5 1-9,35-34 60,5-5-168,1-1 0,-1 0 0,0 1 0,0-2-1,0 1 1,-1-1 0,1 1 0,-1-1 0,-7 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14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252 462 5296,'-7'5'48,"-98"85"234,60-45-139,27-25-75,1 0-1,1 1 1,-22 39 0,37-57-56,0 1 0,0 0 1,0 0-1,0 0 0,1 0 1,0 0-1,0 0 0,0 0 1,0 1-1,0-1 0,1 0 1,0 0-1,0 0 0,0-1 1,0 1-1,3 7 0,1-9 35,8 2-12,-6-3-25,0 1 0,0-1-1,0 0 1,0 0 0,0-1 0,0 0-1,12-2 1,0-1 13,0 0-1,-1-2 1,1 0-1,-1-1 1,0-1-1,33-18 0,-36 17-13,-8 4 4,0-1 0,-1 1 0,0-1 0,12-11 0,-4 1 21,0 0-1,-1-1 1,-1 0 0,0-1 0,18-36-1,-2-36 169,-27 87-141,-6 43 127,8 15-145,4 6-9,-7-60-32,0-1-1,0 1 1,1-1-1,-1 1 1,0-1-1,1 1 1,-1-1-1,1 1 1,0-1-1,0 0 0,-1 0 1,1 1-1,0-1 1,0 0-1,2 2 1,2 3 1,19 21 1,-20-23-3,0-1 0,0 0 0,1 0 0,-1-1 0,8 4-1,-8-4 1,1-1-1,-1 0 0,0 1 0,1-2 0,-1 1 1,8 0-1,-6-1 0,0 0 0,1-1 0,-1 0 0,11-3 0,32-16 1,-29 8 2,0-1-1,35-31 1,-44 33 0,0 0-1,0-1 1,-2 0-1,1 0 1,9-18-1,-9 14 2,4-5 21,19-40 1,-14 23 48,-13 26-52,1-3 57,1-1 0,13-17 0,-20 31 57,1 3-75,5 0-4,-3 2-18,44 76 44,-16-26-78,7 8 0,4 2-3,3-2-2,3-10 0,-12-15-2,74 78-11,-84-77 6,-24-31 3,-1-1-1,1 0 1,-1 1-1,0-1 1,0 1-1,0 0 1,-1 0-1,0-1 0,0 1 1,0 0-1,-1 0 1,0 12-1,-1-10 0,1-3-5,1 0 5,-1 0 0,0 0-1,0 1 1,-1-1 0,1 0 0,-1 0-1,0 0 1,0 0 0,-1 0 0,0 0-1,-3 6 1,1-2-11,4-7 8,49-31 6,-4 1 12,140-69 63,-162 86-68,-10 4 11,1 0 0,17-12 1,163-120 81,-174 124-94,-13 9-2,0 0 0,0 0 0,0 0-1,-1-1 1,7-8 0,2-4 6,23-38 0,-38 57-7,1-1-1,-1 0 0,0 1 1,1-1-1,-1 0 1,0 1-1,1-1 1,-1 0-1,0 0 1,0 1-1,0-1 1,0 0-1,0 1 1,0-1-1,0 0 1,0-1-1,-1-3 1,0 1 1,0 0-1,0-1 0,0 1 1,-1 0-1,0-1 0,0 1 1,0 0-1,-1 0 0,1 1 1,-6-7-1,7 9 0,1 1-1,-1-1 1,1 1-1,-1-1 1,0 0-1,1 1 1,-1-1-1,0 1 1,0 0-1,1-1 1,-1 1-1,0 0 1,0-1-1,0 1 1,-1 0-1,-16-5 5,-1 2 1,-38-2-1,50 5-3,1 0 0,-1 0 0,0 0 1,0 1-1,0 0 0,1 0 0,-9 4 0,-4 0 1,-46 17 0,40-11-17,0 0-1,2 2 1,-1 0 0,2 2 0,0 0 0,0 2 0,-19 19-1,41-36 12,0 0 0,0 0 0,0 1 0,0-1 0,0 0 0,0 0 0,0 0 0,0 1 0,0-1 0,0 0 0,0 0 0,0 0 0,0 1 0,0-1 0,0 0 0,0 0 0,0 0 0,0 1 0,0-1 0,0 0 0,0 0 0,0 0 0,0 0 0,0 1 0,0-1 0,0 0 0,1 0 0,-1 0 0,0 0 0,0 1 0,0-1 0,0 0 0,0 0 0,1 0 0,-1 0 0,0 0-1,0 0 1,0 0 0,0 1 0,1-1 0,-1 0 0,0 0 0,0 0 0,1 0 0,8 4-21,-2-1 8,-4-2 2,0 0 1,-1 0-1,1 0 1,0-1-1,0 1 1,0-1-1,0 0 1,0 0-1,-1 0 1,7-1-1,-5 1-12,5 0 4,0 0 0,0-1 1,0 0-1,0-1 0,0 0 0,0 0 1,0-1-1,-1 0 0,1-1 0,8-4 1,29-20-124,57-44 0,-55 33 59,-8 11 11,-39 28 74,0-1 0,-1 1 0,1 0 0,0 0 0,-1 0 0,1 0 0,0 0 0,-1 0 0,1 0 0,0 0 0,-1 0 0,1 0 0,0 0 0,-1 0 0,1 0 0,0 1 0,-1-1 0,1 0 0,0 0 0,-1 1 1,1-1-1,-1 0 0,1 1 0,-1-1 0,1 1 0,-1-1 0,1 1 0,-1-1 0,1 1 0,8 11-1,-7-10 2,0 0-1,-1 1 1,1-1-1,0 1 1,-1-1-1,0 1 0,0 0 1,0-1-1,1 5 1,2 4-1,11 39 1,-2-1 0,-2-12 0,-9-32 0,1-1 0,0 1 0,0 0 0,6 6 0,26 21 0,-28-26 0,1-1 0,0-1 0,16 8 0,-17-10 0,0 1 0,1-1 0,-1 0 0,1-1 0,9 1 0,-10-2 0,0 0 0,0 0 0,0-1 0,0 0 0,-1 0 0,10-3 0,-6 1 0,-1-1 0,0 0 0,1-1 0,11-7 0,-7 1 0,0 1 0,18-18 0,-17 13 0,-1-1 0,16-22 0,-18 19 0,0 0 0,13-30 0,-15 23 0,13-44 0,-21 61 0,4-9 2,-2 0 0,0 0 0,-1 0 0,-1 0 0,-1 0 0,0 0 0,-4-35 0,-15-69 37,13 98-11,0 1 1,-2-1-1,-15-33 0,22 56-23,-1-1 0,1 1 0,-1 0 0,1 0 0,-1 0 0,0 0 0,0 0 0,0 0 0,0 0 0,0 0 0,0 0 0,0 0 0,0 0 0,0 0 0,0 1 0,0-1 0,0 0 0,0 1-1,-1-1 1,1 1 0,0-1 0,-1 1 0,1 0 0,0-1 0,-1 1 0,1 0 0,0 0 0,-1 0 0,1 0 0,0 0 0,-1 0 0,1 1 0,0-1 0,-1 0 0,1 1 0,0-1 0,0 1 0,-1-1 0,0 2 0,1-2 2,-8 8 107,2 4-78,0 0 0,0 1 0,1 0 0,1 0 0,-7 25 0,5-11-6,-5 45 0,10-42-13,1-1 0,5 55 1,-3-69-16,3 14 12,16 52-457,50 135 0,-48-162-4183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15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0 425 6904,'18'-3'11,"27"-2"83,97 14 388,-113-6-355,42 2 168,-36-3-163,123 4 695,-152-6-797,3-1 88,1 2 1,0-1-1,0 1 1,17 4-1,-25-4 37,1-1-107,0 0 0,0 0 0,1 0 0,-1 0 0,0 1 1,0 0-1,1 0 0,-1 0 0,5 2 0,-3-1-27,1 0 0,0 0 0,0 0 1,0-1-1,9 1 0,12-1 51,42-4 0,-51-2 16,2-5-44,-1 0-1,29-22 1,-32 16 57,7-17-32,20-39-1,-33 48-13,-7 13-35,3-7 3,0 0 0,-2 0 0,0 0 0,2-35 0,-6 28 13,-4-30 0,4 52-32,0 1 0,-1 0 0,1 0 0,-1-1 0,0 1 0,0 0 1,0 0-1,0 0 0,0 0 0,-1 0 0,1 0 0,0 0 0,-1 1 1,0-1-1,1 0 0,-1 1 0,0-1 0,0 1 0,0-1 0,0 1 1,0 0-1,0 0 0,-2-1 0,2 1-1,-9 0 31,-11 5-12,-40 12 0,41-4-2,-99 90 2,96-74-27,-64 132-7,86-156 4,1-1 1,-1 1-1,1 0 1,0 0-1,0 0 0,-1 4 1,0 13-11,0-1-1,1 1 1,2 0 0,2 25 0,-3-45 9,1 1-1,-1-1 1,0 1-1,1 0 1,0-1-1,-1 1 1,1-1 0,0 0-1,-1 1 1,1-1-1,0 1 1,0-1-1,1 1 1,27 32-86,51 45-1,-49-56-89,133 80-74,-148-94-1102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17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45 634 8248,'4'3'200,"-2"-2"-165,7 5 35,0 0-1,0-1 1,0 0-1,1-1 1,-1 0 0,1 0-1,14 2 1,99 31 360,-98-32-235,100 2 53,-101-10-200,85-38 21,-91 28-35,1-5-20,-1-2 1,17-23 0,-26 26 6,-2-6-4,6-32 1,-12 53-16,-1 0 0,0 0 0,0 0 0,0 0 0,-1-1 0,1 1 0,0 0 0,-1 0 0,1 0 0,-1 0-1,0 0 1,0 0 0,0 0 0,0 0 0,0 0 0,0 0 0,0 1 0,-1-1 0,1 0 0,-1 1 0,1-1 0,-1 1 0,1-1 0,-1 1 0,0 0 0,-3-2 0,3 1 1,-10-2 17,6 3-15,-4-1-1,1 0 0,-1 1 0,0 1 0,1 0-1,-1 0 1,0 0 0,1 1 0,-14 3 0,-40 9 9,-28 9-9,63-13-1,-40 19-1,43-15 0,-44 29-1,52-29 1,0 1 0,-24 25-1,27-24 0,1 1-1,-11 19 1,13-17-2,0 0 1,-13 36-1,24-54 1,-1 1 0,1-1 0,0 0-1,0 1 1,0-1 0,0 1 0,0-1-1,-1 0 1,1 1 0,0-1 0,0 1-1,0-1 1,0 1 0,0-1 0,0 0-1,0 1 1,0-1 0,0 1-1,1-1 1,-1 1 0,0-1 0,0 0-1,0 1 1,0-1 0,1 1 0,2 4-2,1 0 1,-1 0 0,1 0 0,1-1 0,-1 1-1,0-1 1,1 0 0,0-1 0,10 7 0,6-2-18,127 15-10,-112-22-30,149-17-20,-148 9 13,153-50-26,-154 40 32,14-15 18,58-49 1,-83 55-11,75-116-11,-85 113 38,16-44 4,-4-12 17,-25 78 4,7-29 5,-1-1 1,4-54-1,-10 68-7,10-93 145,-12 114-75,-1 3-55,-1 0 0,1 1 1,-1-1-1,1 0 0,0 1 0,-1-1 0,1 1 0,0 0 1,0-1-1,0 1 0,0 0 0,0-1 0,1 1 1,-1 0-1,0 2 0,-6 28-18,6-26 16,-8 41 18,7-31-24,-2 46-1,6-30-25,1-1 1,1 1-1,1-1 1,2 0-1,20 55 1,-24-81 2,0 0 0,0 0 0,1 0 0,0 0 0,0 0 0,0-1 0,0 0 0,1 0 0,0 0 0,-1-1-1,2 1 1,-1-1 0,0 0 0,10 3 0,-13-5 18,3 1-8,1 0-1,-1-1 0,1 1 1,-1-1-1,1-1 0,-1 1 1,1-1-1,-1 0 0,1 0 1,9-2-1,-7 1-2,9-1-25,-1 0 0,0 0 1,-1-2-1,24-7 0,4-2-21,-38 11 49,-3 1 6,1 0 1,0 0 0,0 1 0,0-1-1,0 1 1,0-1 0,0 1 0,0 0-1,0 0 1,0 0 0,0 1 0,0-1-1,0 1 1,0-1 0,0 1 0,0 0-1,0 0 1,3 3 0,13 7 1,-13-7 0,1 0 0,-1 0 0,1 1 0,-1 0 0,6 6 0,-4-2 0,61 52-30,-68-60 28,1 1-1,-1-2 1,1 1 0,-1 0-1,1 0 1,0 0-1,-1-1 1,1 1-1,0-1 1,-1 0-1,1 1 1,0-1 0,0 0-1,0 0 1,-1 0-1,5 0 1,2-1-3,5 2 0,-8-1-1,0 0 0,1 0 0,-1 0 0,0-1 0,0 1 0,0-1 0,0-1 0,5-1 0,2 0-11,1 0 8,0 0 0,0-1 0,-1-1 0,1 0 1,-1-1-1,-1 0 0,14-9 0,60-48-27,-71 50 24,11-25 4,-22 33 8,-1-1 0,0 1-1,0 0 1,0 0 0,-1-1 0,2-9 0,-3 9 0,0 1 0,0-1 0,0 1 0,0 0 0,-1-1 0,-2-7 0,1 8 0,1-1 0,-1 1 0,-1 0 0,1 0 0,-1 0 0,-5-7 0,1 4 0,0 1 0,-1 1 0,0-1 0,0 1 1,0 1-1,-1-1 0,-18-7 0,8 7 7,-11 2-1,-41 1 0,51 7 14,-11 8-7,0 1 0,1 2 1,-55 35-1,28-5-9,50-38-3,1-1-1,-1 2 1,1-1-1,1 1 1,0 0-1,0 0 1,0 1-1,1-1 1,-5 16-1,9-23 0,-1 0 0,1 1-1,-1-1 1,1 0-1,0 1 1,0-1 0,0 0-1,0 1 1,0-1 0,0 0-1,0 1 1,0-1-1,1 2 1,2 14-1,2 0-1,0-1 1,2 1 0,12 25-1,-3-20-24,17 9 7,39 29 0,-47-47-7,18 1 4,73 12 1,-81-24-31,12-8 18,78-18 0,-94 12-19,-20 6 36,8-4 2,0 0 0,0-1 1,-1-1-1,-1-1 0,0-1 0,19-19 1,123-139-109,-106 117 102,18-19-3,-68 72 26,-5 7 5,1-3-4,0 0-1,0 0 0,0 0 0,0 0 1,1 0-1,-1 0 0,1 0 0,-1 1 1,1 2-1,4 21 23,-4-26-24,1 1-1,-1 0 1,0 0 0,1 0 0,-1 0-1,0 0 1,1 0 0,-1-1 0,1 1-1,-1 0 1,1 0 0,0-1-1,-1 1 1,1 0 0,0-1 0,-1 1-1,1-1 1,0 1 0,0-1-1,0 1 1,-1-1 0,1 1 0,0-1-1,0 0 1,0 1 0,1-1-1,1 1 2,25 10 0,-18-11-2,0 0 0,28 3 0,-26-2-3,-1-1 1,1-1 0,-1 0 0,1-1-1,-1 0 1,0-1 0,0 0 0,0-1-1,19-8 1,-26 10 1,-1 1 0,1 0 0,-1 0 0,1 0 0,0 1 0,-1-1 0,1 1 0,0 0 0,0 0 0,-1 0 0,1 1 0,0-1 0,-1 1 0,1 0 0,0 0 0,5 3 0,25 20-22,101 71-76,-121-85 94,-9-7 0,0 1 0,0-1-1,0 0 1,0-1-1,8 3 1,4 2-5,0-1 0,1-1 0,-1-1 0,1 0 1,0-2-1,19 2 0,-24-4 7,-8 0 1,-1 0 0,1-1 1,-1 1-1,1-1 0,-1 0 0,1 0 1,-1 0-1,1-1 0,3-1 1,0 0-4,-2 2 3,-1-1 1,1 0-1,0-1 1,-1 1-1,0-1 1,1 0-1,-1-1 1,0 1-1,0-1 1,-1 0 0,7-7-1,69-86-9,-77 96 5,2 3-4,-4-2 9,0 0 1,-1 0-1,1 1 0,-1-1 0,1 0 0,0 1 0,-1-1 0,1 0 0,-1 1 0,1-1 0,-1 1 0,0-1 0,1 1 0,-1-1 0,1 1 1,-1-1-1,0 1 0,1 0 0,-1-1 0,0 2 0,1-1-1,-1 0 0,1 1 0,0-1 0,0 0 0,-1 0 0,1 1 0,0-1 0,0 0 0,0 0 1,0 0-1,0 0 0,1 0 0,0 0 0,15 11-15,50 27-22,26 4 1,-83-40 31,0 0 0,0-1-1,0 0 1,0 0 0,1-1-1,-1-1 1,19 0 0,-14-1 0,-3 2-2,-1-2-1,0 1 1,1-1-1,-1-1 1,0 0-1,20-7 1,-24 7 4,-1 0 0,0 0 0,0-1 0,0 0 0,0 0 0,0 0 0,-1 0 0,0-1 0,1 0 0,-1 0 0,-1 0 0,1-1-1,0 0 1,-1 0 0,0 0 0,4-7 0,1-13 4,-7 19 7,1-19 29,0 47 21,-1 12-41,-1-31-22,-1-1 1,1 1-1,0-1 1,0 0-1,0 1 1,0-1-1,0 0 1,1 0-1,-1 0 1,1 0-1,-1 0 1,1 0-1,0 0 1,0 0-1,0-1 1,0 1-1,0-1 1,0 0-1,0 1 1,0-1-1,0 0 1,4 1-1,4 1-53,0 0 1,1 0-1,20 1 0,4 2 51,-30-5-888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2:16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1258 2608,'5'-1'25,"253"-54"402,-232 50-411,49-12 108,121-37 13,-151 41-49,201-72 39,-192 66-47,243-77 28,-230 76-47,316-77 31,-299 78-25,359-81 28,-352 77-22,366-105 31,-367 99-23,331-112 38,-345 116-39,311-94 353,-105 37 414,-237 68-175,-1-1 1,0-3 0,46-25-1,-77 36 134,-12 7-821,0 0 0,-1-1 0,1 1 0,-1 0 0,1-1 0,0 1 0,-1 0 0,1-1 0,-1 1 0,1-1 0,-1 1 0,1-1 0,-1 1 0,1-1 0,-1 1 0,0-1 0,1 1 0,-1-1 0,0 0 0,1 1 0,-1-1 0,0 0 0,0 1 0,0-1 0,0 0 0,1 1 0,-1-1 0,0 0 0,0 1 0,0-1 0,-1 0 0,4-14-5825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2:1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490 261 7264,'-61'-42'9,"51"37"-4,6 4 1,0-1 0,0 1-1,0-1 1,-1 1 0,1 0 0,0 1-1,-1-1 1,1 1 0,0 0-1,-1 0 1,1 0 0,-1 1-1,-4 1 1,3-2-3,-9 4 4,-27 15-1,-14 17-3,0 10 2,0 7-3,7 0-2,9-4 0,37-44-1,-1 0 1,0 0 0,1 0-1,0 0 1,0 0-1,1 1 1,-1-1-1,1 1 1,0 0 0,1 0-1,0 0 1,0 0-1,0 0 1,0 0 0,1 7-1,3 12 0,-3-24 1,0 0 0,0 0 0,0 0 0,0 0 0,1-1 0,-1 1 0,0 0 0,1 0 0,-1 0 0,1 0 0,-1-1 0,1 1 0,-1 0 0,1-1 0,0 1 0,-1 0 0,1-1 0,0 1 0,1 0 0,0 0 0,-1-1 0,1 0 0,-1 1 0,1-1 0,0 0 0,-1 0 0,1 0-1,0 0 1,-1 0 0,1-1 0,0 1 0,-1 0 0,1-1 0,0 1 0,-1-1 0,2-1 0,22-11 2,-21 10-1,12-5 8,-1-1 0,-1-1 0,1 0 0,-2-1 0,14-13 0,-2 1 64,46-46 71,-68 66-108,0 0 0,0 0 0,-1 0 0,1 0 0,-1 0 0,0-1 0,0 1 0,0-1 1,2-6-1,2-5 16,1 1-12,14-38 267,6-42 605,-27 94-901,0-1-1,0 1 1,0 0-1,0-1 1,0 1 0,0 0-1,0-1 1,1 1-1,-1 0 1,0-1 0,0 1-1,0 0 1,1-1-1,-1 1 1,0 0-1,0 0 1,1-1 0,-1 1-1,0 0 1,1 0-1,-1-1 1,0 1 0,1 0-1,-1 0 1,0 0-1,1 0 1,-1 0 0,0-1-1,1 1 1,-1 0-1,0 0 1,1 0 0,-1 0-1,1 0 1,-1 0-1,1 0 1,0 1 6,0 0 1,0-1-1,0 1 0,0 0 1,0-1-1,0 1 0,-1 0 1,1 0-1,0 0 0,0 0 1,-1 0-1,1 0 0,0 0 1,-1 0-1,1 0 0,0 2 1,45 128 339,-40-116-344,-5-11-8,0 0-1,1 0 0,0 0 1,-1 0-1,1 0 0,1 0 0,-1-1 1,5 6-1,5 7 17,23 24 0,-29-35-19,0 0 1,0 0 0,0 0 0,0-1 0,1 1-1,0-1 1,-1-1 0,2 0 0,8 4-1,-16-7-1,1 0-1,0 0 1,-1 0-1,1 0 1,0 0-1,-1 0 1,1 0-1,0 0 1,-1 0-1,1 0 1,0 0-1,-1 0 0,1 0 1,0 0-1,-1-1 1,1 1-1,-1 0 1,1-1-1,0 1 1,-1 0-1,1-1 1,-1 1-1,1 0 1,-1-1-1,1 1 1,-1-1-1,1 1 1,-1-1-1,0 1 0,1-1 1,-1 0-1,0 1 1,1-2-1,12-21 2,2-18-2,-1-17 1,-9 10 8,0-70 0,-4 72 1,1 11 5,7-37 1,-9 70-12,1-1 0,0 1 0,0-1 1,0 1-1,0-1 0,0 1 0,0 0 1,1-1-1,-1 1 0,1 0 1,0 0-1,-1 0 0,1 0 0,0 0 1,0 1-1,0-1 0,1 1 0,-1-1 1,0 1-1,0 0 0,1-1 0,-1 1 1,4-1-1,0 0 1,1 1 0,-1 0 0,0 0-1,0 0 1,0 0 0,1 1 0,8 1 0,-14-1-4,0 0 0,0 0 0,0 0 0,1 0-1,-1 1 1,0-1 0,0 0 0,0 1 0,0-1 0,0 0 0,0 1 0,0-1-1,0 1 1,-1 0 0,1-1 0,0 1 0,0 0 0,0-1 0,0 2 0,2 1 1,-1-1-2,-1 0 1,1 0-1,-1 0 0,0 0 0,1 0 1,-1 0-1,0 0 0,1 4 1,0 0-2,0 1 1,0-1-1,-1 1 1,0 0-1,0 0 0,-1-1 1,0 1-1,-1 7 1,1 12-2,7 147-58,0-105-41,1 85-282,-8-56-1224,0-83-4059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2:17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41 304 2872,'6'-8'-1,"-5"5"6,0 0 0,-1-1 0,1 1 1,-1 0-1,1 0 0,-1 0 1,0 0-1,0-1 0,0 1 1,-1-4-1,0-3 46,1 0-120,0-9 706,0 0-1,-4-20 0,3 32-335,-1 1-1,1 0 1,-1 0 0,-1 0-1,1 0 1,-1 1-1,0-1 1,0 1-1,0-1 1,-5-5-1,6 10 94,-6-3 310,8 4-666,0 0-1,-1 0 1,1 0-1,0 0 1,0 0-1,0 0 1,0 0-1,-1 0 1,1-1 0,0 1-1,0 0 1,0 0-1,0 0 1,-1 0-1,1 0 1,0-1-1,0 1 1,0 0-1,0 0 1,0 0 0,0 0-1,0-1 1,0 1-1,-1 0 1,1 0-1,0 0 1,0-1-1,0 1 1,0 0-1,0 0 1,0 0 0,0-1-1,0 1 1,0 0-1,0 0 1,0 0-1,0-1 1,1 1-1,-1 0 1,0 0 0,0 0-1,0-1 1,0 1-1,0 0 1,0 0-1,0 0 1,0 0-1,1-1 1,-1 1-1,0 0 1,0 0 0,0 0-1,1 0 1,0-2 122,1 1-59,3-3 16,-1 1 29,6-3 8,-9 5-134,0 0 0,0 1 0,0-1 0,0 0-1,0 1 1,-1-1 0,1 0 0,0 0 0,0 0-1,-1 0 1,1 0 0,0 0 0,-1 0 0,1 0 0,-1 0-1,1-2 1,0-21 305,-2 8 52,3 16-330,4-3-13,-1 5-20,32 26-6,-10-8-24,29 27 1,-53-43 5,0 0 0,0-1 0,-1 1 0,1 0 0,-1 1 0,0-1 0,-1 0 0,1 0 0,-1 1 0,0-1 0,0 1 0,0-1 0,0 1 0,-1 5 0,1 8-34,-2 1 0,-2 19 0,1-21 30,-3 42-83,5-50 92,-2 21-70,1 0 0,2 1 0,7 52 1,-6-76 49,1 0 1,0 0 0,0-1-1,0 1 1,1-1 0,-1 0-1,2 0 1,-1 0 0,1 0 0,0-1-1,0 0 1,7 6 0,-4-5 8,0 1 1,1-1-1,0-1 1,18 9-1,-20-15 11,-3-2-124,0-1 1,0 1-1,0-1 1,-1 0-1,1 0 0,-1 0 1,0 0-1,0-1 1,-1 1-1,4-8 0,16-29-6937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4:50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6816,'0'-29'-67,"0"27"494,1 1-382,-1 1 1,1-1 0,0 1 0,-1-1-1,1 1 1,0-1 0,0 1-1,-1 0 1,1-1 0,0 1 0,0 0-1,0 0 1,1-1 0,-1 3 23,1-1-40,0 1 1,0 0-1,-1 0 0,1 0 0,-1 0 1,0 0-1,1 0 0,-1 0 0,0 0 1,0 0-1,0 0 0,-1 1 0,2 3 1,2 5 163,-4-10-176,6 15 58,-1 0-1,-1 0 1,-1 0 0,0 0-1,1 26 1,18 183 421,-22-224-379,1-1-105,0-1-1,0 1 0,0-1 1,0 0-1,0 1 0,0-1 1,0 0-1,0 0 0,-1 0 1,1 0-1,0 0 1,-1 0-1,1 0 0,0 0 1,-1 0-1,1 0 0,-1 0 1,1-2-1,5-7 159,15-23 42,2 0 0,44-46 0,-60 72-162,0 0 0,1 1 0,-1 0 0,1 0 0,1 1 0,-1 0 0,19-8 0,-21 11-32,7-2 97,-4 4-89,0 1 1,-1 0-1,1 0 1,-1 0-1,14 5 1,-11 2 54,-4 3-55,0 0 0,-1 0 0,0 1 0,-1 0 0,0 0 0,-1 0 1,0 1-1,2 18 0,1 25 3,-4-39-480,-1-1 0,8 20 0,0-1-6429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2:18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8344,'-1'1'7,"0"-1"1,0 1 0,1-1 0,-1 1-1,0-1 1,0 1 0,1 0 0,-1-1-1,0 1 1,1 0 0,-1 0-1,0 0 1,1-1 0,-1 1 0,1 0-1,0 0 1,-1 0 0,1 0 0,0 0-1,-1 0 1,1 0 0,0 0-1,0 0 1,0 0 0,0 0 0,0 1-1,2 26 36,-1-25-22,17 145 556,8 81-413,-21-139-161,-7 100-6,1-155-1,2 74 1,-2 104-27,4-30-1070,-1-167-4320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2:1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52 353 8880,'10'27'94,"-2"0"0,-1 0 0,-2 1 0,4 42 0,-7-51-81,1 41 25,-7 94 3,-3-42-14,5-84-25,-6 38 7,7-54-6,0-4 0,1 0 0,-1 0-1,-1 0 1,0 0-1,0 0 1,0-1-1,-8 15 1,3-9 13,2-37 13,3-28-1141,-1-6-4461</inkml:trace>
  <inkml:trace contextRef="#ctx0" brushRef="#br0" timeOffset="1">1 0 7984,'0'0'32,"8"4"8,-2 10-40,12 12-8,12 13 8,1 2-5560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2:18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30 5744,'0'0'-38,"-6"-2"123,6 2-93,0 0-1,0 0 0,0 0 1,1 0-1,-1 0 0,0 0 1,0 0-1,0 0 0,0 0 0,0 0 1,0 0-1,0 0 0,0 0 1,1 0-1,-1 0 0,0 0 1,0 0-1,0 0 0,0 0 1,0 0-1,0 0 0,0 0 1,0 0-1,0 0 0,1 0 1,-1 0-1,0-1 0,0 1 1,0 0-1,0 0 0,0 0 1,0 0-1,0 0 0,0 0 1,0 0-1,0 0 0,0 0 1,0 0-1,0-1 0,0 1 0,0 0 1,0 0-1,0 0 0,0 0 1,0 0-1,0 0 0,0 0 1,0 0-1,0 0 0,0-1 1,0 1-1,0 0 0,0 0 1,0 0-1,0 0 0,0 0 1,0 0-1,0 0 0,0 0 1,0-1-1,0 1 0,0 0 1,0 0-1,0 0 0,0 0 1,0 0-1,0 0 0,-1 0 1,1 0-1,2-1-22,-1 0-18,2-4 25,-2 3 1,-1 1 5,-1 1 17,1-1 0,-1 0 0,1 1 0,-1-1 0,1 0 0,-1 1 0,1-1 0,-1 1 0,0-1 0,1 1 0,-1-1 0,0 1 0,0-1 0,1 1 0,-1 0 1,0-1-1,0 1 0,1 0 0,-1 0 0,0 0 0,0 0 0,0-1 0,-1 1 0,-6-1 6,3 0-20,0 0-1,-1 1 1,1-1-1,-1 1 1,1 0-1,-1 1 1,1-1-1,0 1 0,-1 0 1,1 1-1,0-1 1,0 1-1,-6 3 1,-7 4-2965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2:19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33 3416,'0'-1'64,"2"-5"24,-2 6-76,0-1 1,0 1-1,0-1 1,0 1-1,0-1 1,0 1-1,0-1 1,0 1-1,0-1 0,0 1 1,0-1-1,0 1 1,0-1-1,0 1 1,-1-1-1,1 1 1,0-1-1,0 1 1,-1-1-1,1 1 0,0 0 1,0-1-1,-1 1 1,1-1-1,-1 1 1,1 0-1,0-1 1,-1 1-1,0-1 1,-20-6 262,2 5-180,-1 0 0,1 2 0,0 0 0,0 2-1,-1 0 1,1 1 0,-30 8 0,37-7-51,0 0 0,0 0 0,0 2 1,0-1-1,1 1 0,-17 12 0,23-14-25,3-3-15,-5 3 12,1 0 1,-1 1 0,-8 9 0,14-13-15,-1 0 0,1 0-1,0 1 1,0-1 0,0 0 0,0 1 0,0-1 0,0 0 0,1 1-1,-1-1 1,0 1 0,1-1 0,-1 1 0,1 0 0,0-1 0,-1 1 0,1 0-1,0-1 1,0 1 0,0-1 0,0 1 0,0 0 0,0-1 0,1 1-1,-1 0 1,1 1 0,0-2-1,-1 0 0,1 0 0,0 0 0,-1 0 0,1 0 0,0 0 0,0 0 0,0-1 0,0 1 0,-1 0 0,1-1 0,0 1 0,1 0 0,-1-1 0,0 1 0,1 0 0,4 2 2,82 49 24,-83-49-15,0 0 0,-1 1 0,0 0 0,1 0 0,-1 0 0,-1 0 0,6 7 0,-2-2 8,-6-8-10,0 0-1,0 0 1,0 1 0,-1-1 0,1 0 0,0 1-1,0-1 1,-1 1 0,1-1 0,-1 1 0,1-1 0,-1 1-1,0-1 1,0 1 0,1-1 0,-1 1 0,-1 2-1,2 4 15,-1 24 32,-3-18 124,-6 3-67,-1 0 0,-1 0-1,0-1 1,-1-1 0,-22 23 0,21-25-80,-22 20 154,29-28-218,-35 28 375,40-32-381,-1 1-1,0-1 1,0 0-1,0 0 0,0 1 1,0-1-1,0-1 1,0 1-1,-1 0 0,1 0 1,0-1-1,0 1 0,-1-1 1,1 0-1,0 0 1,-1 0-1,1 0 0,-4 0 1,-5-6-4163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2:19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47 8160,'-49'98'72,"41"-80"-43,-51 102 243,51-99-84,-12 100 67,19-97-134,18 80 43,-16-101-155,-1 0-1,1 0 1,0 0-1,0 0 1,0 0 0,1-1-1,-1 1 1,1 0-1,-1-1 1,1 1-1,0-1 1,0 1 0,0-1-1,0 0 1,0 0-1,4 3 1,-4-4-6,-2-1-2,0 0-1,0 1 0,0-1 1,0 0-1,0 0 0,1 0 0,-1 0 1,0 0-1,0 0 0,0 0 1,0 0-1,0 0 0,1 0 0,-1 0 1,0 0-1,0 0 0,0 0 1,0 0-1,1 0 0,-1 0 0,0 0 1,0 0-1,0 0 0,0 0 1,0 0-1,1 0 0,-1 0 1,0 0-1,0 0 0,0 0 0,0 0 1,0 0-1,0-1 0,1 1 1,-1 0-1,0 0 0,0 0 0,0 0 1,0 0-1,0 0 0,0-1 1,0 1-1,0 0 0,0 0 0,1 0 1,6-7 1,0-1 1,0 1-1,-1-1 1,0-1-1,7-11 1,-10 14-4,8-12-1,0-1-1,-2 1 0,0-1 1,11-39-1,-20 56 2,4-21-39,-3 16 24,0-6-2,-1 0 0,0-1 0,-1 1 0,0 0 0,-1 0 0,0 0 0,-7-21 0,-3 1-23,-1-1 0,-2 1 0,-29-48 0,38 73 40,-1 0 0,1 1 0,-12-10 0,15 14 1,0 1 0,0-1 0,-1 1 0,1 0 0,-1 0 0,1 1 0,-1-1 0,0 1 0,1 0 1,-1 0-1,0 0 0,0 0 0,0 0 0,0 1 0,0 0 0,-4 0 0,7 0 0,1 0 1,0 0-1,-1 0 0,1 0 1,-1 0-1,1 0 0,-1 0 0,1 0 1,-1 1-1,1-1 0,-1 0 1,1 0-1,0 0 0,-1 1 1,1-1-1,-1 0 0,1 0 1,0 1-1,-1-1 0,1 0 0,-1 1 1,-2 4 0,-1-1 1,1 0-1,0 1 1,0 0-1,1 0 1,-1 0-1,1 0 0,0 0 1,-1 7-1,3-11 1,-1 0 1,1-1-1,0 1 0,0 0 0,0 0 0,0 0 0,0 0 0,0-1 0,0 1 0,0 0 0,0 0 0,0 0 0,0 0 1,1-1-1,0 3 0,3 8 8,1 0 1,1 0 0,0 0-1,14 19 1,-19-29-5,0 0-1,0 0 1,0 0-1,1 0 1,-1 0-1,0 0 1,0 0-1,1 0 1,-1 0 0,0 0-1,3 0 1,23 11 24,0-2 1,38 9 0,-33-15 30,178-6 24,-163-4-50,8-8-391,0-1 0,74-32 0,-8-8-5217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2:20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763 160 7176,'0'-27'66,"-2"1"-1,-6-38 1,8 61-35,-1 1-1,0-1 1,0 1 0,0-1-1,0 1 1,0-1-1,-1 1 1,1-1 0,-1 1-1,0 0 1,1 0 0,-1 0-1,-3-3 1,1 2 20,4 3-30,-1-1 1,0 1-1,1-1 1,-1 1-1,0 0 0,0 0 1,1-1-1,-1 1 1,0 0-1,0 0 0,0 0 1,0 0-1,1 0 1,-1 0-1,0 0 0,0 0 1,0 0-1,1 0 1,-1 0-1,0 1 0,0-1 1,0 0-1,1 0 1,-1 1-1,0-1 0,-1 1 1,1 0 20,-5 3 32,1 1 0,0 0-1,0 0 1,0 0 0,0 1 0,1-1-1,0 1 1,0 0 0,-5 12 0,9-18-75,-29 53 100,18-25 89,-43 166 55,45-145-183,-30 220 18,32-214-43,3-17-17,-18 228 51,20-228-56,-24 270 64,6-226-67,19-80-8,1 0-1,-1 0 1,1 1 0,-1-1 0,0 0 0,0 0-1,0 0 1,0 0 0,0 0 0,-3 3 0,4-5-2,-6 6 3,1 1 0,-1-1 1,0 0-1,0 0 0,-9 6 1,5-6-216,1-1 0,-1-1 0,0 0 0,-19 5 0,26-8 88,-72 22-5816</inkml:trace>
  <inkml:trace contextRef="#ctx0" brushRef="#br0" timeOffset="1">1 779 9776,'0'0'0,"15"-5"0,24-7 320,33-1 8,36 6 304,20 5 8,16-2-584,3-7 8,-2-6-64,1 0-8384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2:2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466 483 9328,'-23'-3'39,"18"2"0,0 0 0,0 1 0,0-1 1,-1 1-1,1 1 0,0-1 0,-6 2 0,-13 3 143,-41 14 0,46-10-122,15-6-46,-11 6 17,0 1 0,1 1 0,0 0 1,1 0-1,-21 25 0,-48 65 118,67-79-75,-49 116 24,55-106-43,0 129 28,9-158-76,0 0 1,0 0-1,1 0 1,-1 0-1,1 0 1,0 0-1,1 4 1,6 13 12,1 1 1,1-2 0,19 29-1,-15-34 35,-4-7-41,1-1 1,0 0-1,0-1 1,19 6-1,-30-11-14,1 0 1,-1 0-1,1 0 0,0 0 1,-1 0-1,1 0 0,-1 1 1,1-1-1,0-1 0,-1 1 1,1 0-1,-1 0 0,1 0 0,0 0 1,-1 0-1,1 0 0,-1-1 1,1 1-1,-1 0 0,1 0 1,-1-1-1,1 1 0,-1-1 1,2 0-1,17-13 3,0-1 0,0-1 0,19-23 0,-17 11-16,10-24-645,35-82 1,-22 26-5836</inkml:trace>
  <inkml:trace contextRef="#ctx0" brushRef="#br0" timeOffset="1">457 483 6456,'0'-35'0,"5"-40"0,0 28 6,2 0-1,19-67 1,5-50 273,-31 167-245,-1 0 0,1 0 0,-1 0 0,0 1-1,0-1 1,0 0 0,-2 3 0,-12 33 143,-3 18-42,-26 89 367,26-58-421,12-50 114,-13 146 54,19-150-195,9 45-1,-5-61-50,0-1 0,1 0 0,8 18 0,-6-20-125,0 0 0,2-1 1,0 0-1,0 0 0,1-1 0,1 0 0,18 16 0,24 23-4784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2:20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178 541 6816,'-9'6'33,"0"0"-1,1 1 1,-1 0 0,1 0 0,0 1-1,-7 9 1,-33 48 140,38-51-181,-1 5 103,-1 13-24,-12 47-1,22-74-47,1 0 0,0 1 0,0-1-1,0 0 1,1 1 0,0-1 0,0 1-1,1 10 1,1-2 6,-1-6-6,0-1 1,1 1 0,-1-1 0,2 1-1,2 7 1,-4-12-11,1 0-1,-1 0 1,1-1 0,-1 1-1,1-1 1,0 1 0,0-1-1,0 0 1,0 1-1,0-1 1,0 0 0,5 3-1,0-6 83,4-7-64,0 0 1,-1 0-1,15-16 0,-20 19-20,1 1 9,-1-1-1,-1 0 1,1 0 0,-1 0-1,0-1 1,0 1 0,4-9-1,1-1 4,0 2-9,-7 9-7,1 1-1,-1-1 0,0 0 1,0 0-1,-1 0 0,1 1 1,-1-2-1,0 1 0,0 0 1,1-5-1,-1 3 18,1 1-15,-1 0 1,0-1 0,0 1-1,-1 0 1,1-1 0,-1 1-1,0 0 1,-1-1-1,1 1 1,-1 0 0,0-1-1,0 1 1,-4-8 0,4 9 4,-2 0 0,1 1 0,0-1 0,-1 0 0,0 1 1,0 0-1,-3-4 0,5 6-9,0 0 0,0 0-1,0 0 1,0 1 0,-1-1 0,1 0 0,0 1 0,0-1 0,-1 1-1,1-1 1,0 1 0,-1-1 0,1 1 0,0 0 0,-1 0-1,1-1 1,0 1 0,-1 0 0,1 1 0,-1-1 0,1 0 0,0 0-1,-1 0 1,1 1 0,0-1 0,-1 1 0,1-1 0,0 1 0,-2 0-1,1 1 4,1 1 0,-1-1 0,0 0 0,1 1 0,0-1 0,-1 1 0,1 0 0,0-1 0,1 1 0,-1 0 0,0-1-1,1 1 1,-1 0 0,1 0 0,0 4 0,0-4 0,1 6 39,3-4-40,-1 0 0,1 0 0,0-1 0,0 0 0,1 1 0,-1-2 1,1 1-1,8 5 0,3-3 34,91 6 16,-83-14-42,115-38 9,-110 27-16,128-71 1,-153 81-13,1 1-1,-1-1 1,0 0 0,0 0-1,5-5 1,-9 8 4,19-17-14,26-30 1,-28 24 6,18-32-1,-32 50-1,0 0 0,0 0-1,-1 0 1,4-9 0,39-165-58,-42 145 15,-14-108-11,6 121 38,-27-45-2,32 65 27,0 1 0,0 0 0,0-1 0,0 1-1,-1 0 1,1 0 0,0-1 0,0 1 0,0 0 0,-1 0-1,1-1 1,0 1 0,0 0 0,0 0 0,-1 0-1,1-1 1,0 1 0,-1 0 0,1 0 0,0 0 0,0 0-1,-1 0 1,1-1 0,0 1 0,-1 0 0,1 0-1,0 0 1,-1 0 0,-23 0-1,19 2 1,0-1 0,1 1 0,-1 0 0,0 0 1,1 1-1,-5 2 0,-4 5 3,1 1-1,0 0 1,0 0 0,-13 19-1,13-10 33,-3 27-4,-11 51-1,21-64 44,0 140 26,9-141-40,-2-24-46,4 18 7,1-1 1,1 0-1,2 0 1,12 25-1,30 69-1070,-27-55-4471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2:21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1 347 8696,'9'3'44,"1"-1"1,-1 0-1,1-1 0,0 1 1,10-2-1,3 2 15,79 4 168,73-4-7,-142-5-159,108-18 20,-120 13-66,22-20 4,-37 22-18,0 0-1,0-1 1,0 1 0,9-16 0,-10 15-1,-1-1 0,0 0 0,0 0 0,3-11 0,-6 14 0,0 0 0,0 0 0,0 0 0,0 0 0,-1-1 0,0-7 0,-1 11 0,1-1 0,0 0 0,-1 1 0,0-1 0,1 1 0,-1-1 0,0 1 0,0-1 0,0 1 0,-3-4 0,3 4 0,-1 1 0,1-1 0,0 1 0,-1 0 0,1 0 0,-1-1 0,1 1 0,-1 0 0,1 0 0,-1 0 0,0 1 0,1-1 0,-5-1 0,5 2 0,-1 0 0,0-1 0,-1 1 0,1 0 0,0 0 0,0 1 0,0-1 0,0 0 0,1 1 0,-1-1 0,0 1 0,0-1 0,-3 2 0,1 1 0,-1-1 0,1 1 0,0 0 0,0 0 1,1 0-1,-5 5 0,-22 32 5,2 10-2,7 1 2,8-6-2,12-42-2,1 1-1,0-1 0,-1 0 1,1 0-1,1 0 1,-1 1-1,0-1 1,1 0-1,0 0 1,-1 0-1,1 1 1,1-1-1,-1 0 1,0-1-1,1 1 1,2 5-1,-3-7 1,0 0-1,0 0 1,0 0-1,0 0 1,0 0 0,0 0-1,0 0 1,0-1-1,0 1 1,0 0 0,1-1-1,-1 1 1,0 0-1,0-1 1,1 0-1,-1 1 1,0-1 0,1 0-1,1 1 1,2 0 0,1 0 2,-1-1 0,1 1 0,0-1 0,-1 0 0,1 0 0,0 0 0,-1-1 0,1 0 0,0 0 0,7-3 0,2-1 2,27-14 1,-27 12-4,10-6 19,98-73 11,-103 65-24,23-36 4,-3-10-9,-21 28-9,16-48 1,-52 151-39,-16 58 19,17-51-45,12-50 60,-5 39-10,8-39-39,6 8 19,7 30 0,-10-54 27,0 0 0,0 0 1,1 0-1,-1 0 0,1-1 0,0 1 1,0-1-1,1 0 0,-1 0 0,1 0 0,5 4 1,-3-2-6,-4-4 2,1 1 0,-1-1 0,1 0 0,0 0 0,-1 0 1,1-1-1,0 1 0,0-1 0,0 1 0,6 1 0,-4-1 1,-3-2 11,0 0 0,-1 0 1,1 0-1,0 0 1,-1 0-1,1-1 0,0 1 1,-1-1-1,1 1 0,-1-1 1,1 1-1,-1-1 0,1 0 1,-1 0-1,1 1 0,-1-1 1,0 0-1,1-1 1,-1 1-1,0 0 0,0 0 1,0 0-1,0-1 0,0 1 1,2-3-1,2-7 4,2-1 3,-1-1 0,0 0 0,-1 0 0,5-22 0,5-36 74,5-75 0,-18 124-65,0-27 111,-1 37-67,0 5-21,-1-1-1,1 1 1,-2-1-1,1 1 0,-2-10 1,2 17-31,0 0-1,0 0 1,0-1 0,0 1 0,0 0 0,0 0-1,0-1 1,0 1 0,0 0 0,0-1 0,0 1-1,0 0 1,-1 0 0,1-1 0,0 1 0,0 0-1,0 0 1,0-1 0,0 1 0,-1 0 0,1 0-1,0 0 1,0-1 0,0 1 0,-1 0 0,1 0-1,0 0 1,0 0 0,0 0 0,-1-1 0,1 1-1,0 0 1,0 0 0,-1 0 0,1 0 0,0 0 0,-1 0-1,1 0 1,0 0 0,0 0 0,-1 0 0,1 0-1,0 0 1,0 0 0,-1 0 0,1 0 0,0 0-1,0 0 1,-1 0 0,1 0 0,0 1 0,0-1-1,-1 0 1,1 0 0,0 0 0,0 0 0,-1 0-1,1 1 1,0-1 0,-14 19 101,-3 22-46,1-5-26,-2 4-26,-15 31-1182,17-38-4698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2:2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0 711 4664,'0'0'0</inkml:trace>
  <inkml:trace contextRef="#ctx0" brushRef="#br0" timeOffset="1">141 0 8696,'2'7'-64,"-1"0"0,1 0 1,-1 0-1,0 0 0,-1 0 0,1 0 1,-1 0-1,-1 0 0,-1 10 1,1-8-67,-1 20-294,-1-1 1,-10 36-1,0-3 335,-4 21 48,-5 26 33,16-78 8,-3 16 14,1 0 0,-1 76-1,19 207 546,-4-272-1159,-3-39-3600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2:5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34 939 10584,'-4'3'208,"-13"8"56,11-7 224,0 3 25,5-6-122,19-13 138,97-38-265,55-37-159,-130 65-51,209-87 15,-193 88-41,246-76 15,-237 74-22,277-117 14,-273 110-15,267-108 8,-275 115-7,-33 12-12,238-72 37,-241 77-36,12-4 3,0 2 0,50-4 0,-68 10 1,89-4 28,-120-9-35,-25-14-1657,-4-2-6596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4:50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342 398 8792,'0'-3'11,"0"-1"0,-1 1 0,1-1 1,-1 1-1,0-1 0,0 1 0,0 0 0,0 0 1,-1-1-1,0 1 0,1 0 0,-1 0 0,0 0 1,-4-4-1,0 6 70,-8 2-54,1 0 0,0 1 0,-14 4 0,24-5-24,-12 3 12,0 1 0,0 1 0,1 0-1,-1 1 1,-18 13 0,15-10 1,-1 4 72,2 4-58,1 0 1,1 2-1,-12 20 0,18-19 25,6-9-34,0-4-15,0 0-1,1 0 1,0 1 0,1-1-1,0 1 1,0-1 0,1 1-1,0-1 1,0 1-1,1-1 1,0 1 0,1-1-1,3 12 1,-5-18-6,1 0 1,0 0-1,0-1 0,0 1 1,-1 0-1,2-1 0,-1 1 0,0 0 1,0-1-1,0 0 0,1 1 1,1 1-1,1-1 1,0-1-1,1 1 1,-1-1-1,1 1 1,-1-1-1,1-1 1,-1 1-1,1-1 1,-1 1-1,9-2 1,-10 1-2,2 0 1,-1 0-1,0 0 0,1 0 1,-1-1-1,1 1 0,-1-1 0,0-1 1,6-1-1,6-2 1,40-14 0,-4-6 0,-10-1 0,38-37 14,-62 51-12,-17 11-3,1 0 1,0 1-1,-1-1 1,1 1 0,-1 0-1,1 0 1,0-1-1,-1 1 1,1 0-1,-1 0 1,1 0 0,0 1-1,-1-1 1,1 0-1,-1 1 1,1-1-1,0 1 1,-1-1 0,1 1-1,-1 0 1,0-1-1,1 1 1,-1 0-1,2 1 1,4 4-19,-1-1-1,0 1 1,9 11 0,4 3-36,-15-18 44,-1 0 0,1 0-1,0 0 1,0 0 0,0-1-1,0 0 1,0 1 0,1-1 0,-1-1-1,0 1 1,0-1 0,1 0 0,-1 0-1,0 0 1,0 0 0,1-1 0,-1 1-1,0-1 1,0 0 0,8-3-1,-2 1 2,8-4-95,7-9 53,0-1 0,-2-1-1,0-1 1,30-31 0,-41 37 43,-6 7 0,0-1 1,-1 1 0,0-1-1,7-14 1,-4 9 3,-1-1 1,-1-1-1,-1 1 1,0-1-1,0 0 1,-1 0-1,-1 0 0,2-21 1,-8-27 4,-8-30 11,-3-32 15,13 116 1,0-2 10,-1 11-30,1-1 0,0 0 0,0 1 0,0-1 0,0 1 0,0-1 0,0 1 0,0 0 0,0-1 0,0 1 0,1 0 0,-1 0 0,0 0 0,0 0 0,1 0 0,-2 1 0,-3 5 2,2-3-2,0-1-1,1 1 1,0 1-1,0-1 1,0 0-1,0 0 1,-1 8-1,-8 20 17,2 0-1,2 1 1,-6 54 0,16-26-18,8 0 0,9 7-3,-10-36-3,2 7-2,10 57 0,-6 8-1065,-12-57-4265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2:2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8432,'6'-5'32,"0"0"0,1 0 0,0 1 1,-1 0-1,1 1 0,0-1 0,1 1 0,-1 1 1,0-1-1,1 1 0,13-1 0,7-1 261,47 0 1,-50 3-202,91 0 429,-47 2-338,-65-1-163,12 0 60,1-1 0,-1 0 0,1-1 0,-1-1 0,19-5 0,-35 8-78,0 0 0,0 0 0,0 0 0,1 0 0,-1 0 0,0 0 0,0 0 0,0-1 0,0 1 0,1 0 0,-1 0 0,0 0 0,0 0 0,0 0 0,0 0 0,1 0 0,-1 0 0,0 0 0,0 0 0,0 0-1,0 0 1,1 0 0,-1 0 0,0 0 0,0 1 0,0-1 0,0 0 0,1 0 0,-1 0 0,0 0 0,0 0 0,0 0 0,0 0 0,0 0 0,0 1 0,1-1 0,-1 0 0,0 0 0,0 0 0,0 0 0,0 0 0,0 1 0,0-1 0,0 0 0,0 0 0,0 0 0,0 0 0,0 1 0,0-1 0,0 0 0,0 0 0,0 0 0,0 0 0,0 1 0,0-1 0,0 0 0,0 0 0,-4 16 2,1-9 33,-5 25-6,-10 62-1,15-46-28,7-8-2,-3-36 0,0 0 0,1 0 0,-1 0 0,1-1 0,0 1 0,3 4 0,-3-5-1,1 0 0,-1 0 0,1 0 1,0 0-1,0-1 0,0 1 0,1-1 0,-1 0 1,0 0-1,1 0 0,0 0 0,-1-1 1,1 1-1,7 1 0,-3-2-1,0 1-1,0-1 1,0-1 0,0 1 0,9-2-1,-11 0-30,-1 0 0,1 0 0,-1 0 0,0-1 0,0 0 0,0 0 0,0 0 0,0 0 0,0-1 0,0 0 0,4-4 0,3-1-859,26-15-5514</inkml:trace>
  <inkml:trace contextRef="#ctx0" brushRef="#br0" timeOffset="1">821 134 6640,'2'-32'5,"2"1"7,-1 15-1,-1 4-5,0 0 1,1-19 0,-3 31-7,0 0 0,0 0 1,0 0-1,0 0 0,0 0 0,0 0 1,0 0-1,0 0 0,0 0 0,0 1 1,0-1-1,0 0 0,-1 0 0,1 0 1,0 0-1,0 0 0,0 0 1,0 0-1,0 0 0,0 0 0,0 0 1,0 0-1,0 0 0,0 0 0,0 0 1,0 0-1,0 0 0,0 0 0,0 0 1,0 0-1,-1 0 0,1 0 0,0 0 1,0 0-1,-4 13 10,-5 20 0,-6 34-7,-11 22-3,-11 13 0,-4 16 0,1 18 0,-31 131 8,58-216-5,-48 168 23,34-145-23,20-54-41,4-14-83,1 0-1,-1 0 1,0-1 0,0 1 0,-7 9-1,1-2-3704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2:22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7448,'-1'54'8,"-10"53"16,-24 144 272,2-38-31,15-79-1,18-133-258,-1 5 12,0 0 0,0-1-1,-1 0 1,0 1 0,0-1 0,-4 8 0,6-13-14,0 0 0,0 1 0,-1-1 0,1 0 1,0 0-1,0 0 0,-1 0 0,1 0 0,0 0 0,0 0 0,-1 0 1,1 0-1,0 0 0,0 0 0,-1 0 0,1 0 0,0 0 1,0 0-1,-1 0 0,1 0 0,0 0 0,0 0 0,0-1 0,-1 1 1,1 0-1,0 0 0,0 0 0,0 0 0,-1 0 0,1-1 1,0 1-1,0 0 0,0 0 0,0 0 0,-1-1 0,1 1 0,0 0 1,0 0-1,0 0 0,0-1 0,-7-9 32,-8-28-1018,0-7-4038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2:23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6728,'13'-30'0,"9"-25"0,3 5 0,-24 46 0,1 1 0,0 0 0,0 0 0,0 0 1,1 0-1,-1 0 0,5-4 0,-2 5 1,1-1 1,-1 0-1,1 1 0,-1 0 1,1 0-1,0 1 0,0-1 0,0 1 1,9 0-1,-9 0 5,12 2 54,-10 2-49,1 0 1,-1 1 0,0-1-1,0 2 1,0-1 0,0 1-1,13 11 1,-20-15-3,0 1 0,0-1 0,0 0 0,0 0 0,0 0 0,0 1 0,0-1 0,0 1 0,0-1 0,-1 1 0,1 1 0,11 30 74,14 66-1,-24-68 73,-5 5-80,-2 0 0,-11 40 0,6-50 99,1-8-83,0-1-37,0-1 0,0 0 0,-2 0 0,0-1 1,-16 17-1,14-17 22,-36 39 116,43-48-157,0-1 0,0 1 0,-1-1 0,1 0 0,-15 8 0,19-12-1,5-9-1002,0-1-4072</inkml:trace>
  <inkml:trace contextRef="#ctx0" brushRef="#br0" timeOffset="1">489 109 5112,'-17'119'260,"15"-103"-185,0 1 0,1 0 1,0 0-1,2-1 0,0 1 1,5 23-1,-6-39-70,0 3 37,1 0 0,-1 0 0,1 1-1,0-1 1,1 0 0,-1 0 0,1-1 0,-1 1 0,5 7 0,2 1 19,-6-6-29,1 0 1,1 0 0,-1 0-1,1 0 1,0-1-1,0 0 1,1 0-1,-1 0 1,1 0 0,0-1-1,0 0 1,1 0-1,8 5 1,-5-9 88,4-6-78,1 0 1,-1 0-1,21-15 0,-15 5 71,74-100 31,-83 102-116,-1 0-1,11-23 1,-8 14-15,1 2-6,-9 16 2,0-1 0,-1-1 0,0 1-1,0 0 1,4-13 0,16-72 58,-23 74-8,-1 12-54,-1 1 0,1-1 1,-1 0-1,0 1 0,-1 0 0,1 0 1,-1-1-1,0 2 0,0-1 1,0 0-1,0 0 0,-1 1 0,-5-5 1,9 8-3,-1-1 1,0 1-1,1-1 1,-1 1-1,0 0 1,1-1-1,-1 1 1,0 0-1,0-1 1,0 1-1,1 0 1,-1 0 0,0 0-1,0 0 1,0 0-1,1 0 1,-3 0-1,-19 1 38,0 1 1,-37 10-1,34-2 78,-114 91 54,110-73-20,-104 142 62,130-166-193,0 0-1,1 0 1,-1 0 0,1 0 0,0 0 0,-2 8 0,-4 10 57,-10 43 0,16-50-67,1 1 0,0-1 1,2 18-1,-1-33-13,0 3 10,0-1-1,0 0 1,0 1 0,0-1 0,1 1-1,-1-1 1,1 1 0,0-1-1,0 0 1,2 4 0,22 42 55,45 64 0,-66-106-61,1 0-1,0 0 0,10 8 1,-15-14-4,84 74 13,12-10-9,-91-61-3,1 1 1,-1-1-1,1-1 0,-1 1 1,8 1-1,16 5-215,1-1 0,0-2 0,0-1 1,61 2-1,16-7-5206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2:23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36 205 8248,'6'33'2,"-3"-12"9,1 34 0,-2 95 23,-2 109 285,1-201-246,-1 277 741,0-324-754,-1 1 1,0-1 0,-6 23-1,7-34-55,0 0 0,0 1 0,0-1 0,0 0-1,-1 0 1,1 0 0,0 0 0,0 0 0,0 0-1,0 0 1,0 0 0,0 0 0,-1 0 0,1 1-1,0-1 1,0 0 0,0 0 0,0 0 0,-1 0-1,1 0 1,0 0 0,0 0 0,0 0 0,0 0-1,0 0 1,-1 0 0,1 0 0,0 0 0,0 0-1,0-1 1,0 1 0,0 0 0,-1 0 0,1 0-1,0 0 1,0 0 0,0 0 0,0 0 0,0 0-1,0 0 1,-1-1 0,1 1 0,0 0 0,0 0-1,0 0 1,0 0 0,0 0 0,0 0 0,0-1 0,0 1-1,0 0 1,0 0 0,0 0 0,0 0 0,0 0-1,0-1 1,0 1 0,0 0 0,0 0 0,-7-14 53,-7-40-1211,-1-8-4787</inkml:trace>
  <inkml:trace contextRef="#ctx0" brushRef="#br0" timeOffset="1">149 1 9592,'0'0'0,"11"11"512,0 4 8,5 4-248,-1 10 0,3 2-272,-1 2 0,0-6 0,0 2-7896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2:23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47 359 7448,'-17'84'390,"-7"102"0,23-170-357,-2 5 118,2 1 1,1-1-1,4 43 0,-3-58-129,0 0 8,0 0 0,0-1 1,0 1-1,1 0 1,-1-1-1,2 1 0,-1-1 1,0 0-1,1 1 0,0-1 1,5 6-1,-5-7-10,-2-2-2,0 0 1,0-1-1,1 1 1,-1 0 0,1-1-1,-1 1 1,1-1-1,0 0 1,-1 1-1,1-1 1,0 0 0,0 0-1,0 0 1,4 1-1,-4-1 1,3-3 108,-1 0-93,15-12 89,25-22 0,50-61 181,-59 55-216,-30 35-76,-1 2 5,-1 1 1,1-1-1,0 1 0,0 0 1,0 0-1,1 0 0,0 0 0,-1 1 1,1 0-1,9-5 0,-13 9-15,0-1-1,1 0 1,-1 0 0,0 0-1,0 1 1,0-1-1,0 0 1,0 1-1,0-1 1,0 1 0,0 0-1,0-1 1,0 1-1,0 0 1,0-1-1,0 1 1,0 0 0,1 2-1,0-1 3,23 26 0,3 10-11,-14-17-1,21 23 0,-28-35 4,-5-7-3,0 1 0,0-1 1,1 0-1,-1 1 0,1-1 0,-1-1 0,1 1 1,0 0-1,6 2 0,5 2-14,0-1-1,0 0 1,24 4 0,-34-8 5,0 0 1,-1-1-1,1 1 1,0-1 0,0 0-1,-1 0 1,1 0-1,0-1 1,0 1-1,5-3 1,4 0-9,23-6-2,-22 2-13,5-9 25,-2-1 0,23-27-1,-24 20 10,-5 5 4,12-33 1,-15 25 0,9-47 1,1-52 4,-8 43 21,4-11-4,13-101 140,-27 194-148,3-28 26,-2 19-17,-1 14 22,-1 38-38,0 124 8,11-76-94,8 73-25,-6-47-196,-1-18 32,-3-51 115,-1-14-119,4 56 0,-10-88 238,-2 0 1,1 0-1,0 0 1,0 0-1,0 0 1,0 0-1,-1 0 0,1 0 1,0 0-1,-1 0 1,1 0-1,-1 0 1,1 0-1,-1 0 1,1-1-1,-1 1 1,0 0-1,1 0 1,-1-1-1,0 1 1,0 0-1,1-1 0,-1 1 1,0-1-1,0 1 1,0-1-1,0 0 1,0 1-1,0-1 1,0 0-1,0 1 1,0-1-1,0 0 1,0 0-1,0 0 1,0 0-1,-1 0 0,2 0-42,-18 2-4957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2:2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10672,'0'0'0,"21"3"0,30 5 0,32 11-8,34 11 64,2 5 0,-6 2-48,-19-11 8,-35-25-16,3 2-7624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2:24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10760,'92'-9'264,"82"5"29,-126 4-145,243 0 47,-226 0-135,254-4 26,-259 3-11,245-13 164,-164 4-70,-137 10-121,23-4 133,-26 4-177,0-1 0,0 1-1,-1 0 1,1 0 0,0-1 0,-1 1 0,1-1-1,0 1 1,-1-1 0,1 1 0,-1-1 0,1 1-1,-1-1 1,1 0 0,-1 1 0,1-1 0,-1 0-1,1 0 1,-7-1 111,-96-1 33,96 3-143,-174 6 117,55 1-102,-13-2-7,-42 4-9,-3 1 1,14-1-3,-90 20-6,223-21-16,23-4 16,0 1 0,0 0 0,0 1 0,1 0 1,-1 1-1,-12 10 0,25-17 4,0 0-1,0 0 1,-1 1 0,1-1 0,0 0 0,0 0-1,-1 0 1,1 0 0,0 0 0,0 1-1,-1-1 1,1 0 0,0 0 0,0 1-1,0-1 1,0 0 0,-1 0 0,1 1 0,0-1-1,0 0 1,0 0 0,0 1 0,0-1-1,0 0 1,0 1 0,0-1 0,0 0-1,0 0 1,0 1 0,0-1 0,0 0 0,0 1-1,0-1 1,0 0 0,0 0 0,0 1-1,0-1 1,0 0 0,0 1 0,0-1-1,1 0 1,-1 0 0,0 1 0,0-1 0,0 0-1,0 0 1,1 0 0,-1 1 0,0-1-1,0 0 1,1 0 0,8 11-2,1 0 0,0-1 0,1-1 0,0 0 0,1 0 0,19 11 0,-25-17 0,32 18-31,222 89-15,-200-88 8,282 70-16,-271-77 17,250 36-5,-315-50 42,0 0 1,0 0-1,1-1 0,-1 0 0,0 0 1,8-2-1,6 0 0,-1-1 0,0 0 0,25-9 0,-33 6-197,0 1-1,0-1 1,-1-1-1,1 0 1,-1 0 0,9-10-1,-17 16 91,73-62-7411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4:51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234 149 1176,'0'0'159,"4"-4"-54,11-12 26,-11 12 74,-2 2 31,8-11 788,-9 12-924,-1 1 1,0 0-1,0-1 0,1 1 0,-1 0 1,0-1-1,0 1 0,0 0 0,0-1 1,0 1-1,0 0 0,0-1 0,0 1 1,0-1-1,0 1 0,0 0 0,0-1 1,0 1-1,0 0 0,0-1 0,0 1 1,0-1-1,0 1 0,0 0 0,0-1 1,-1 1-1,1 0 0,0-1 0,0 1 1,0 0-1,-1-1 0,1 1 0,0 0 0,0 0 1,-1-1-1,1 1 0,0 0 0,-1 0 1,1 0-1,0-1 0,-1 1 0,-1-1 547,1 1-371,-5 0-15,5 0-35,-25 19 260,-17 20-300,-39 40-60,68-65-118,10-9-3,-1-1 0,1 1 0,0 0 1,0 0-1,1 1 0,0-1 0,-4 8 1,-40 93 38,41-84-23,3 81 15,3-98-32,1 0-1,0 0 1,0 0 0,0 0 0,1-1-1,-1 1 1,1 0 0,1 0 0,-1-1-1,0 0 1,1 1 0,0-1-1,0 0 1,0 0 0,5 4 0,-5-5-1,0 1 1,1-1 0,-1 0 0,1 0 0,0 0 0,-1-1 0,1 1 1,0-1-1,1 0 0,-1 0 0,0-1 0,0 1 0,9 1 0,-8-2 0,-3 0-1,0-1 0,0 1 0,0-1 0,0 0 1,0 1-1,0-1 0,0 0 0,0 0 0,0-1 0,0 1 0,0 0 0,0-1 0,0 1 0,2-2 1,6-1 2,3 2-1,-9 1-1,-1 0 0,1-1 0,0 0-1,-1 1 1,1-1 0,-1-1 0,0 1 0,1 0-1,-1-1 1,4-2 0,14-8 15,0-2-1,24-20 1,-29 16 29,6-17-1,-2-1-1,-2 0 1,19-53 0,-32 73-37,-1 4 12,-1-1 1,3-22-1,5-78 318,-11 108-232,2-3 27,-1 6 1,1 37 74,14 69 1,-11-81-191,-1 9-10,11 36-5,-15-66-5,12 34-3,-11-35 3,-1 0 0,1 0 0,-1 0-1,1 0 1,0 0 0,0 0-1,-1 0 1,1 0 0,0 0 0,0 0-1,0-1 1,0 1 0,0 0-1,0-1 1,0 1 0,0 0 0,1-1-1,-1 1 1,0-1 0,0 0-1,0 1 1,1-1 0,-1 0 0,2 0-1,2-3-5,17-21-2,21-26 1,-8 6 6,2-4 2,-12 16 3,7-11 77,33-56-1,-62 95-73,8-19 225,-10 21-141,-2 3-91,1-1 1,-1 0-1,1 0 1,-1 0-1,1 1 1,0-1-1,-1 0 1,1 1 0,-1-1-1,1 0 1,0 1-1,-1-1 1,1 1-1,0-1 1,-1 0-1,1 1 1,0-1 0,-1 1-1,1-1 1,0 1-1,0-1 1,0 1-1,0-1 1,-1 1-1,1-1 1,0 1 0,0-1-1,0 1 1,0-1-1,0 1 1,0-1-1,0 1 1,0 0-1,1-1 1,-1 1-1,0-1 1,0 1 0,0-1-1,0 1 1,1-1-1,-1 0 1,0 1-1,1-1 1,-1 1-1,1 0 1,5 5-8,-5-4 4,1 0-1,-1-1 1,1 1 0,0-1-1,-1 1 1,1-1 0,0 0 0,0 0-1,2 2 1,11 4-19,0-1 0,0 0 1,30 7-1,66 7-98,-102-18 111,27 3-40,-2 2 1,1 1-1,45 18 0,-77-25 41,-1 0 1,1 1-1,-1-1 0,1 1 0,-1 0 0,1-1 0,-1 1 1,0 0-1,0 1 0,0-1 0,2 3 0,-2-1-2,-1-3 3,-1 1 0,0-1 0,0 1 0,0-1 0,0 1 0,-1-1 0,1 1 0,0-1 0,-1 1-1,1-1 1,-1 1 0,1-1 0,-1 1 0,0-1 0,1 1 0,-1-1 0,0 0 0,-2 3 0,-1 2-15,-1 0 2,1 0 0,0 1 0,0 0 0,1-1 0,-5 15 0,8-21 20,0 1 0,0-1 1,0 0-1,-1 1 0,1-1 0,0 0 0,0 1 0,0-1 0,0 0 0,0 1 0,0-1 0,0 0 0,0 1 0,0-1 0,0 0 0,1 1 1,-1-1-1,0 0 0,0 1 0,0-1 0,0 0 0,0 1 0,0-1 0,1 0 0,-1 0 0,0 1 0,0-1 0,1 0 0,-1 0 0,0 1 1,0-1-1,1 0 0,-1 0 0,0 0 0,0 1 0,1-1 0,-1 0 0,0 0 0,1 0 0,-1 0 0,0 0 0,1 0 0,-1 0 1,0 0-1,1 0 0,-1 0 0,0 0 0,1 0 0,-1 0 0,0 0 0,1 0 0,-1 0 0,0 0 0,1 0 0,4-1 10,0 0 0,1 0-1,-1 0 1,-1 0 0,1-1-1,0 0 1,0 0 0,0 0-1,-1 0 1,8-6 0,33-29 54,-42 35-64,4-4 18,-1-1 1,0 0-1,0-1 0,0 1 1,-1-1-1,0 0 0,-1-1 1,0 1-1,0-1 0,0 0 1,-1 0-1,2-14 1,-2 10 34,-2 0 0,1 0 1,-2 0-1,0 0 0,0 0 1,-1 0-1,-1 0 0,-5-21 1,-3 4 238,9 28-28,2 1-211,2-5-1,-2 5 36,4 16-20,2-5-60,-1-1 1,1 0-1,0 0 0,1-1 1,0 0-1,1 0 0,-1-1 0,14 8 1,-2 1 0,17 16-5,-2 2 1,0 1-3,-26-25-3,0 0 1,0 1 0,11 19-1,-20-29 1,1 1 0,0-1-1,-1 1 1,1-1 0,0 0-1,-1 1 1,0-1 0,1 1-1,-1 0 1,0-1 0,0 1-1,0-1 1,0 1 0,0-1-1,0 1 1,0-1 0,0 1-1,-1 2 1,-1 2 0,1 2-7,-1 1 0,0 0 0,-1-1 0,0 1 0,0-1 0,-5 8 0,5-10 0,0-1 0,0 1 1,1 0-1,0 0 0,0 0 0,0 1 1,1-1-1,-1 10 0,3-13 4,-1 1 0,1 0-1,0-1 1,0 1-1,0-1 1,1 1 0,-1-1-1,1 0 1,0 0 0,0 0-1,0 1 1,0-2 0,1 1-1,2 3 1,-2-2-1,8 7-6,0 1 1,1-2-1,1 0 1,-1 0 0,1-1-1,1-1 1,28 14 0,-18-10 5,-24-11 3,1-1 0,0 1 1,-1-1-1,1 0 0,0 1 0,0-1 1,0 0-1,-1 1 0,1-1 0,0 0 1,0 0-1,0 0 0,0 0 0,0 0 1,1 0-1,1 0-67,0 0 0,0-1-1,0 1 1,0-1 0,0 0 0,0 0 0,0 0 0,0 0-1,-1-1 1,1 1 0,0-1 0,-1 1 0,1-1-1,-1 0 1,1 0 0,-1 0 0,0 0 0,0-1 0,0 1-1,0-1 1,2-4 0,23-30-7385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4:52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7448,'1'6'45,"0"0"1,1 1-1,0-1 0,0 0 1,0 0-1,1 0 1,0 0-1,0-1 0,0 1 1,1-1-1,0 0 1,0 0-1,0 0 1,1 0-1,0-1 0,8 7 1,-11-10-43,-1 0 0,1 0 0,-1 0 0,1 0 0,0 0-1,0-1 1,-1 1 0,1-1 0,0 1 0,0-1 0,0 0 0,-1 0 0,1 0 0,0 0 0,0 0 0,0 0 0,0 0 0,0 0 0,-1-1 0,1 1 0,0-1 0,0 1 0,-1-1 0,1 0 0,0 0 0,-1 0 0,1 0 0,-1 0-1,1 0 1,-1 0 0,1 0 0,-1-1 0,0 1 0,2-2 0,3-4 8,-1 0-1,0-1 0,0 1 0,7-16 1,-9 17-9,3-6 37,0 1 0,-1-1-1,0 0 1,-1 0 0,3-15-1,-3 10 219,1-1-1,13-27 0,-18 45-251,0 0-1,0 0 0,0-1 0,0 1 1,0 0-1,0 0 0,0 0 0,0 0 1,0 0-1,0 0 0,0 0 1,0 0-1,0 0 0,0-1 0,0 1 1,0 0-1,0 0 0,0 0 0,1 0 1,-1 0-1,0 0 0,0 0 0,0 0 1,0 0-1,0 0 0,0 0 0,0 0 1,0 0-1,0 0 0,1 0 0,-1 0 1,0 0-1,0 0 0,0 0 1,0 0-1,0 0 0,0 0 0,0 0 1,0 0-1,1 0 0,-1 0 0,0 0 1,0 0-1,0 0 0,0 0 0,0 0 1,0 0-1,0 0 0,0 0 0,0 0 1,1 0-1,-1 0 0,0 0 1,0 0-1,0 1 0,2-1 12,-1 1 0,1 0 0,0 0 0,-1 0 0,1 0 0,0 0 0,-1 0 0,0 1 0,1-1 0,-1 0 0,0 1 0,1-1 0,0 3 0,16 37 176,25 71-7,-5-26-71,-22-52-100,11 36 0,-1 9-1,-2 19-10,-17-67-4,-1-10 0,-2 1 0,-1 0-1,0 0 1,-1 34 0,-3-38-1,-1 0 0,-6 23 1,8-40 0,0-1 0,0 1 0,0-1 0,0 1 0,0-1 0,0 1 0,-1-1 0,1 1 0,0-1 0,0 1 0,-1-1 0,1 0 0,0 1 0,-1-1 0,1 1 0,-1-1 0,1 0 1,0 1-1,-1-1 0,0 1 0,-3 2-6,-1-1 1,0 1 0,0-1-1,0 0 1,0 0 0,0 0-1,0-1 1,0 0 0,-1 0 0,1 0-1,-1-1 1,1 1 0,0-1-1,-1-1 1,1 1 0,0-1-1,-1 0 1,-6-2 0,1 1-2,8 1 4,0 1-1,0-1 1,0 0-1,0 0 0,1 0 1,-1 0-1,0-1 0,1 1 1,-1-1-1,1 1 1,-4-4-1,2 3 1,-4-5-13,0 1 1,0-1 0,-10-11-1,15 15 8,0-1 0,0 1 0,1-1 0,-1 0 0,1 0 0,0 0-1,1 0 1,-1 0 0,0 0 0,1 0 0,0-1 0,0 1 0,1 0-1,-1-7 1,1 10 9,1 1-1,-1-1 0,1 0 0,0 0 0,-1 1 0,1-1 0,0 1 0,0-1 1,-1 1-1,1-1 0,0 1 0,0-1 0,0 1 0,0-1 0,0 1 1,-1 0-1,3-1 0,1 0-1,33-10 1,-20 9 1,-1 0 0,0 2 0,1 0 1,26 4-1,-35-4 2,1 1 0,-1 1 0,0-1 0,0 1 0,13 5 0,1 1-1,38 11 2,-35-14 5,7-2-392,0-2-1,62-7 1,-4-4-5456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4:52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538 794 8160,'-22'0'36,"0"1"1,1 2 0,0 0-1,0 1 1,-25 8-1,41-10-27,-21 8 171,-114 74 76,114-62-56,-83 95 54,92-93-180,-3 13-28,-16 42 1,31-56-20,5 10-11,7 49 1,-7-80-16,0 0 0,1 0-1,-1 0 1,1 0 0,-1 0 0,1 0 0,0 0-1,0-1 1,2 4 0,7 11 2,1-2 0,0 1 1,2-1-1,19 17 0,-31-29-2,1-1-1,0 0 1,-1 0 0,1 1-1,0-1 1,0 0 0,0-1-1,0 1 1,3 1 0,-5-2-1,15 5 2,-1-1 0,19 3 0,-21-5-1,-1-1-1,1-1 1,0 0-1,0 0 1,15-4-1,-15 2 1,1-1 0,0-1 0,-1 0 0,0-1-1,13-6 1,-12 4 0,0-1-1,-1 0 0,-1-1 0,18-16 1,-9 3-2,-1-2 0,-1 0 0,-1-1 1,15-30-1,-29 51-3,-1 0 1,0-1 0,0 1-1,-1 0 1,3-9 0,34-203-36,-34 167-34,-4-194-42,-2 196-17,-13-183-44,11 188 63,-21-165-54,16 149 146,2 8 17,1 28 7,4 18 0,1-1-1,0 1 0,0-1 0,0 0 1,0-6-1,-1 81 45,1-18-34,-1 29-9,-1 19 1,3 17-3,4 8-2,5 6 0,1 3 0,-1 0 0,0-9 0,-1-20 0,-2-53-509,24 88 0,-6-48-4577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4:5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266 128 7176,'-9'-8'115,"8"6"-24,-1 1 0,0-1-1,0 0 1,0 0 0,0 1 0,0-1 0,0 1-1,0-1 1,0 1 0,0 0 0,-1 0 0,1 0-1,0 0 1,-1 0 0,1 1 0,-1-1 0,1 1-1,-1 0 1,1-1 0,-1 1 0,1 0 0,-1 1-1,0-1 1,1 0 0,-5 2 0,-1 0-29,-24 13 320,15-5-229,1 0-1,0 2 1,1 0 0,1 1 0,-17 17 0,22-20-113,7-7-16,-1 0 1,0 0-1,1 0 1,0 1-1,0-1 1,0 1-1,0-1 1,-2 8-1,1-2 24,0 1 1,1 0-1,0 0 0,-1 15 0,3-23-34,0 1-1,1-1 1,-1 1-1,1-1 1,0 1-1,0-1 1,0 0-1,0 1 1,0-1-1,1 0 1,-1 0 0,0 0-1,1 0 1,0 0-1,0 0 1,-1 0-1,1-1 1,0 1-1,0 0 1,1-1-1,2 2 1,-3-2-1,-1 0-5,0 0 0,0-1 0,1 1 0,-1 0 0,0-1 0,1 1 0,-1-1 0,0 0 0,1 1 0,-1-1 0,1 0 0,-1 0 0,0 0 0,1 0 0,-1 0 0,1 0 0,-1 0 0,1-1 0,1 0 0,2 0 12,3 0 2,0-1 0,0 0 0,0 0 1,0-1-1,0 0 0,0-1 0,-1 0 0,14-9 0,6-6 107,23-24-1,-43 37-93,10-10 175,26-34 1,-42 48-104,5 2 25,-6-1-130,0 1 1,1 0 0,-1 0 0,0 0-1,1-1 1,-1 1 0,0 0-1,1 0 1,-1 0 0,0 0 0,1 0-1,-1 0 1,1 0 0,-1 0-1,0 0 1,1 0 0,-1 0 0,0 0-1,1 0 1,-1 0 0,1 0-1,-1 0 1,0 0 0,1 1 0,16 24 101,-15-21-99,0 1 0,1-1 0,-1 0 0,1 0 0,0 0-1,0 0 1,1-1 0,-1 1 0,7 4 0,18 9 7,12-4-9,-21-10-6,0-1 1,0-1 0,0-1 0,0 0 0,0-1 0,23-5 0,-30 4 0,-10 2 1,0 0 0,0 0 0,0 0 0,0-1 0,0 1 0,0-1 0,0 0 0,0 0 0,0 1 0,0-1 0,0 0 0,-1-1 0,1 1 0,2-2 0,18-15-14,0-1 1,36-43 0,-57 61 13,0 0 0,0 0 0,0-1 0,-1 1 0,1-1 0,0 1-1,-1-1 1,1 1 0,-1-1 0,1 1 0,-1-1 0,0 1 0,0-1 0,0 1 0,0-1 0,0-1 0,0-5-1,1-2 1,-1-32-6,0 38 7,0-4-1,-1 0 0,0 0 0,0-1-1,0 1 1,-1 0 0,0 0 0,-1 0-1,-6-14 1,8 20-5,0 2 5,0 0 0,1 0 0,-1 1 0,1-1 0,-1 0 0,1 1 1,-1-1-1,1 0 0,-1 1 0,1-1 0,-1 0 0,1 1 0,0-1 0,-1 1 1,1-1-1,0 1 0,-1-1 0,1 1 0,0-1 0,0 1 0,-1 0 1,1-1-1,0 1 0,0-1 0,0 1 0,0-1 0,0 1 0,0 0 0,0-1 1,0 1-1,0-1 0,0 1 0,0 0 0,-1 21-15,2-15-5,-1-1 1,1 0-1,0 0 0,1 0 0,-1 0 0,1 0 0,0 0 0,1 0 1,-1-1-1,1 1 0,0-1 0,1 1 0,-1-1 0,1 0 0,0-1 0,6 7 1,141 101-747,-132-98 589,0 1-1,-1 1 1,30 35 0,-20-19-80,30 43 0,-55-70 159,4 2-12,-6-7 102,0 1-1,0 0 0,1-1 1,-1 0-1,0 1 0,1-1 1,-1 0-1,0 0 0,1 0 1,-1 0-1,0 0 1,1 0-1,-1 0 0,0 0 1,1 0-1,-1-1 0,0 1 1,1 0-1,-1-1 0,0 1 1,0-1-1,0 0 0,1 1 1,1-3-1,19-11-25,13-13 29,5-8 6,-3-4 0,-6-4 0,-7 1 1,-6 2 4,-5 6-3,-11 28-3,0 0 0,0 0 0,-1 0 0,0-1 0,0 1 1,-1 0-1,0 0 0,0-1 0,0 1 0,-1 0 0,1-1 0,-2 1 1,-2-12-1,2 17-3,1-1 0,-1 0 0,1 0 0,-1 1 0,1-1 0,-1 1 0,0 0 0,0-1 0,1 1 0,-1 0 0,0 0 0,0 0 0,0 0 0,0 1 1,0-1-1,-1 0 0,1 1 0,0 0 0,0-1 0,0 1 0,-1 0 0,-1 0 0,3 0-1,0 0-1,0 0 1,0 0 0,0-1-1,0 1 1,0 0 0,1 1-1,-1-1 1,0 0 0,0 0-1,0 0 1,0 0 0,0 1-1,0-1 1,0 0 0,0 1-1,1-1 1,-1 1 0,0-1-1,0 1 1,1-1 0,-1 1-1,0 0 1,1-1 0,-1 1-1,0 0 1,1 0 0,-1-1-1,1 1 1,-1 0 0,1 0-1,0 0 1,-1 0 0,1-1-1,0 1 1,-1 0 0,1 0-1,0 0 1,0 0 0,0 0-1,0 0 1,0 0 0,0 0-1,0 1 1,2 2-18,-1 0 0,1-1 0,-1 1 0,1-1 0,0 1 0,0-1 0,1 0 0,-1 0 0,1 0 0,-1 0 0,1 0 0,0-1 0,0 1 0,0-1 0,1 0 0,-1 0 0,0 0 0,7 2 0,5 3-51,1 0-1,27 6 1,-30-10 77,48 14-296,-42-13 228,0 2 1,-1 0-1,33 16 1,49 34-160,-96-54 200,-1 0 0,1 0 0,-1 0 0,0 0 1,0 1-1,0 0 0,0-1 0,0 1 0,-1 0 0,3 5 0,3 3-13,1-2 16,-7-7 16,0 1-1,1-1 0,-1 1 0,-1-1 0,1 1 0,0 0 0,-1 0 0,1-1 0,-1 1 0,0 0 0,1 5 0,1-1-4,-1 0 0,0 0 0,-1 0 0,0 0 0,1 13 0,-3-2 8,-1 0 1,0 0-1,-6 21 0,2-16 98,7-22-83,0-1-1,0 1 1,0 0-1,0-1 0,0 1 1,0-1-1,1 1 1,-1-1-1,0 1 1,0-1-1,1 0 0,1 1 1,9-1 14,-1 0 0,0 0 1,0-1-1,1-1 0,-1 0 0,0 0 1,19-8-1,-10 5-16,14-4-22,1-2 0,34-16 1,-27 10-823,50-19-4267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4:53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628 38 5472,'-21'-19'-67,"5"11"62,-6 1 5,-10 4 1,-7 4 5,-5 5-4,-19 1 0,-37 7 82,90-12-64,0 0 1,1 1-1,-1 1 0,1-1 0,0 1 1,0 1-1,-13 8 0,15-7-2,1 0-1,0 0 0,0 1 1,0-1-1,1 1 1,0 1-1,-7 13 0,9-16-9,-21 43-4,-24 80-6,46-124 1,-52 172-42,49-161 23,1 1 0,0 0-1,2 0 1,0 1 0,0-1-1,2 24 1,0-30 10,4 12-56,34 81-29,-27-85 23,5 1 55,1 0 0,0-2-1,1 0 1,1-1 0,32 22-1,-1-12 13,-28-19-14,16-3-178,-1-2 0,42-2-1,15-4-2675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4:5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 7984,'2'-1'33,"5"-3"14,-5 2 33,26 14 454,20 5-195,-30-12-188,-1 1 0,32 17 0,-40-18-121,25 22 174,-27-21-163,0 2 0,-1-1 0,0 1 0,0 0 0,0 0 0,-1 0 0,-1 1 1,1 0-1,-2 0 0,1 0 0,2 10 0,-3-8-20,-3-8-14,1 0 1,0 0 0,-1-1 0,1 1 0,-1 0 0,0 0 0,0 0 0,0 0 0,-1 0 0,1 0 0,-1 0 0,0 3 0,-3 8 20,0-1-1,0 0 1,-1-1-1,-1 1 1,0-1-1,-1 0 1,-10 14-1,4-12 1,-24 19 0,22-20 0,-20 22 0,34-35-28,1 1 0,-1-1 0,1 1 1,-1 0-1,1-1 0,0 1 0,-1 0 0,1-1 0,0 1 1,-1 0-1,1-1 0,0 1 0,0 0 0,0-1 0,0 1 1,0 1-1,0-1 0,0-1 0,0 1 0,0-1 0,0 1 0,1-1 0,-1 1 0,0-1 0,0 1 0,1-1 0,-1 1 0,1-1 0,-1 1 0,0-1 0,1 1 0,-1-1 0,1 0 0,-1 1 0,1-1 0,-1 0 0,1 0 0,-1 1 0,1-1 0,0 0 0,4 2-1,0 0 1,0-1-1,0 0 1,0 0 0,0 0-1,7 0 1,33 4-5,149 30-11,-176-33 14,-13-1 2,0 0-1,0 0 0,0 0 0,0 0 0,8 4 0,14 7 0,-26-11 1,1 0 0,0 0 0,-1 0 0,1 1 0,-1-1 0,0 0 0,1 1 0,-1-1 1,0 0-1,0 1 0,0 0 0,1 1 0,-1-1 0,-1-1 1,0 0-1,0 0 0,1 1 0,-1-1 1,0 0-1,0 0 0,0 1 0,0-1 1,0 0-1,-1 0 0,1 1 0,0-1 1,-1 0-1,1 0 0,0 0 1,-1 1-1,0-1 0,1 0 0,-2 1 1,-13 17 1,12-17-1,-10 7 14,-11 0-5,0-2 0,-39 8-1,-31-3 55,-17 3-5,-54 11 54,137-26-107,16-1-1292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4:54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74 8248,'0'-15'0,"1"-5"0,1 15 0,3-6 1,-4 9 6,0 1-1,1 0 1,-1 0 0,0-1 0,0 1-1,1 0 1,-1 0 0,1 0-1,-1 1 1,1-1 0,-1 0 0,1 0-1,0 1 1,-1-1 0,1 1-1,0 0 1,-1-1 0,1 1-1,0 0 1,-1 0 0,1 0 0,2 0-1,0 0-7,43-2 256,-32 0-147,1 0 0,-1 1 0,1 1 0,-1 1 0,1 0 0,-1 1 0,27 7 0,-33-7-62,-5-1-33,0-1 0,0 1 0,0 0-1,0 1 1,0-1 0,-1 0 0,1 1 0,-1 0 0,1 0 0,-1 0 0,1 1 0,-1-1 0,0 1 0,0-1 0,0 1 0,-1 0 0,5 7 0,-3-6 0,12 37-2,2 28-16,-6-12 2,11 20-20,20 58 0,-15-36-30,-22-76 49,-2-12-2,-2 0-1,0 1 1,2 16 0,0 69-20,-7-80 20,-15 22-1,13-33 7,0 1 0,0-1-1,0 1 1,-13 10 0,4-7 0,0 1 0,-18 9 0,-51 24 1,-86 55 11,139-83 15,17-11-150,-1 0 0,0-1 1,0-1-1,0 0 0,0-1 1,0-1-1,-1 0 0,-20-1 1,-39-7-5558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4:54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592 0 7176,'-11'3'6,"8"-2"-1,-1 0 1,1-1-1,0 2 1,0-1 0,0 0-1,0 1 1,0-1-1,-3 3 1,-72 52 72,59-38 36,-80 101 54,24-24 152,2-8-160,41-51-108,-109 129 281,138-161-385,-1-1-1,2 1 1,-1 0 0,0-1 0,1 1-1,0 1 1,0-1 0,-3 6-1,4-5-364,-4 8-4536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4:55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8792,'17'26'42,"21"24"1,-25-32-14,63 92 85,-24-34-93,81 140 140,-123-197-149,-5-10 4,-1 0 1,0 0 0,-1 0-1,4 14 1,20 81 87,-25-86-17,-2-13-162,0-3 34,0 0 0,0 1 0,0-1 0,0 0 0,0 0 0,-1 1 0,1-1 1,-1 0-1,0 0 0,1 0 0,-1 0 0,0 0 0,0 0 0,0 0 0,-1 0 0,1 0 0,0 0 0,-1-1 0,1 1 1,-1 0-1,0-1 0,-1 2 0,-18 11-5559</inkml:trace>
  <inkml:trace contextRef="#ctx0" brushRef="#br0" timeOffset="1">156 360 9592,'24'-6'2,"20"0"12,94 2 24,-103 7 77,182 23 70,-169-18 29,185 41 74,-190-42-127,-9-3-429,1-3-1,0 0 1,52-7 0,4-7-6092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4:55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 1 8608,'-73'30'329,"-33"20"44,84-39-287,1 1 0,1 1-1,0 1 1,-25 23 0,32-26-52,-10 11 154,-98 126 57,98-113-171,-67 139 18,88-170-89,1 0 1,-1 0-1,1 0 1,-1 1-1,0 8 1,-5 36 12,1 68 0,6-114-15,0 1 0,1-1 0,-1 0 0,1 0-1,-1 1 1,1-1 0,0 0 0,1 3 0,20 44 7,33 60 0,-33-81-1,39 35-1,-45-49-5,1-1-1,26 16 1,-25-18-1,1-2 0,28 12 0,-28-15 0,1 0 0,36 6 0,-42-11-112,0-1 0,0-1 1,0 0-1,0 0 1,0-2-1,0 0 0,0 0 1,0-2-1,0 1 0,25-12 1,45-17-6029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4:56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49 8344,'-14'-2'-33,"1"1"0,-1 0 1,1 0-1,-1 2 0,1-1 0,-1 2 1,1 0-1,-25 7 0,-46 26-126,69-24 174,10-7-7,-5 5 3,1 0 0,0 0 0,0 1 0,1 0 0,1 0 0,0 1 0,-10 19 0,-7 21 175,-30 93 0,49-127-161,3-11 9,0 0-1,1 0 0,0-1 1,0 1-1,1 0 0,-1 10 1,1-8 47,-1-2-52,1 1 1,0-1-1,0 0 0,0 1 1,1-1-1,0 0 0,0 0 1,1 0-1,0 0 0,0 0 1,3 7-1,-3-9-5,1 1 21,0 1 0,0-1 0,0 0-1,1 0 1,5 5 0,-8-8-24,0-1-1,1 0 0,-1 1 0,0-1 1,1 0-1,0 0 0,-1 0 0,1 0 1,0 0-1,-1-1 0,1 1 0,0 0 1,0-1-1,-1 0 0,1 1 0,0-1 1,0 0-1,0 0 0,0 0 0,0 0 1,0 0-1,-1 0 0,1 0 0,0-1 1,0 1-1,2-1 0,-2 0 8,12-5 59,0 1 0,-1-2 0,1 0 0,18-13 0,-12 6 66,1-1 0,-2 0 0,25-26 0,-13-1 19,5-11 205,-35 52-367,0 0 0,0 1 1,0-1-1,0 0 0,0 1 0,0-1 1,0 1-1,0-1 0,0 1 0,0 0 0,1-1 1,-1 1-1,0 0 0,0 0 0,0 0 0,1 0 1,-1 0-1,0 0 0,0 0 0,0 0 1,1 0-1,-1 1 0,0-1 0,0 1 0,0-1 1,0 0-1,2 2 0,32 14 61,-32-14-71,110 47 103,-82-41-100,-4-9-3,-23 0 0,-1 0 0,1 0 0,0 0 0,-1-1 0,1 1 0,3-3 0,25-23 0,5-18 0,-28 31 0,-1 0 0,7-18 0,-7 13 0,8-31 0,-3-19 0,-10 11 1,-4 51 1,1-1 1,-1 0-1,0 1 0,-1-1 1,1 1-1,-2 0 1,1 0-1,-1 0 0,0 0 1,0 0-1,-1 0 1,0 1-1,-8-11 0,8 14 13,-3 0 6,6 3-19,0 1 0,0 0 0,0-1 1,0 1-1,0 0 0,1-1 0,-1 1 0,0 0 0,1 0 0,-1 0 0,0 0 0,1-1 0,-1 1 0,1 0 0,-1 0 0,1 2 0,0-3 1,-2 3-2,0 1 1,1-1-1,0 0 1,0 1-1,0-1 1,1 1-1,-1-1 1,1 1 0,-1-1-1,1 1 1,0 0-1,1-1 1,-1 1-1,1-1 1,-1 1-1,1-1 1,0 1-1,3 6 1,-4-10-2,1 3 1,0 0 0,0 0 0,1 0 0,-1-1 0,0 1 0,1 0 0,0-1 0,-1 0 0,1 1 0,0-1 0,3 3 0,5 5 0,31 34 1,13 0-2,9-3 0,6-7 0,-4-8 0,-11-2 0,-14-3 0,-12-1 0,-9-1 0,-18-17-2,1 0 1,-1 0 0,1 0 0,-1 0 0,0 1-1,0-1 1,0 0 0,0 0 0,0 1 0,-1-1-1,1 1 1,0-1 0,-1 1 0,0-1 0,0 1-1,0-1 1,0 1 0,0-1 0,0 1 0,-1-1-1,1 0 1,-1 1 0,0-1 0,1 1 0,-1-1-1,0 0 1,0 0 0,-1 1 0,1-1 0,-2 2-1,-4 5-7,-1-1 0,0-1 0,0 0 0,-1 0 0,-14 9 0,7-5 2,10-7 1,-14 15-81,40-27 79,18-18 8,7-12 0,-2-9 0,-25 21-1,-1-2 1,16-32-1,-21 34-1,0 0 0,10-37 0,0-2-6,23-63-44,-45 128 51,1-1-1,-1 1 1,0-1 0,0 1 0,0 0 0,0-1 0,1 1 0,-1-1 0,0 1 0,0-1 0,1 1-1,-1 0 1,0-1 0,1 1 0,-1 0 0,0-1 0,1 1 0,-1 0 0,0-1 0,1 1 0,-1 0-1,1 0 1,-1-1 0,1 1 0,-1 0 0,1 0 0,-1 0 0,1 0 0,-1 0 0,1 0 0,-1 0 0,0 0-1,1 0 1,-1 0 0,1 0 0,-1 0 0,1 0 0,-1 0 0,1 0 0,0 0 0,17 14-20,-11-9 19,-5-3 1,0 0-1,0 0 1,0 0 0,0 0-1,0 0 1,-1 0-1,1 1 1,-1-1 0,1 0-1,0 4 1,103 200-26,-93-183 27,23 45-6,3 6-10,-38-72-13,4 5-78,0 0 0,-1 1 0,0 0 0,-1-1 0,1 1 0,-2 0 0,1 0-1,-1 0 1,0 1 0,-1-1 0,0 0 0,0 0 0,-2 10 0,-4 10-6733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4:56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 6640,'0'0'49,"0"0"-39,1-1-1,-1 1 0,0 0 1,0 0-1,1 0 0,-1 0 1,0 0-1,1 0 1,-1 0-1,0 0 0,0 0 1,1 0-1,-1 0 0,0 0 1,1 0-1,-1 0 1,0 0-1,0 0 0,1 0 1,-1 1-1,0-1 0,1 0 1,-1 0-1,0 0 1,0 0-1,0 1 0,1-1 1,-1 0-1,0 1 0,-2 4 111,0 0-1,0 0 0,0 1 0,1-1 1,0 1-1,0 0 0,0-1 0,1 1 1,0 0-1,0 10 0,-1 26 264,-7 86 248,-5 108 201,9-160-536,3-54-207,0 49 306,1-65-299,0 1 0,1 0 0,0 0 0,0 0 0,1-1 0,0 1 0,4 11 0,-6-18-86,1 0 0,-1 1 1,0-1-1,1 0 1,-1 1-1,1-1 0,-1 0 1,0 1-1,1-1 1,-1 0-1,1 0 0,-1 1 1,1-1-1,-1 0 1,1 0-1,-1 0 0,1 0 1,-1 1-1,0-1 1,1 0-1,-1 0 0,1 0 1,-1 0-1,1 0 1,-1 0-1,1 0 0,-1-1 1,1 1-1,-1 0 1,2 0-1,13-7-781,-13 5 116,18-6-6445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4:57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741 761 7624,'-16'-7'-9,"0"0"0,-1 1 0,0 1 0,0 0 0,-33-4 0,-1 3 7,-4 4 2,-6 5 0,-72 17 2,107-12 12,-15 13-2,-44 29 1,82-47-6,0-1 0,0 0 0,0 0 0,1 1-1,-1 0 1,-2 3 0,-85 123 74,78-102 13,-19 96 48,31-102 12,4-3-99,0 0 0,2-1 0,11 26 0,-17-41-41,1-1 0,-1 0 0,1 0 0,0 1-1,0-1 1,0 0 0,0 0 0,0 0 0,0 0 0,0 0 0,0 0 0,2 1 0,24 17 114,47 25 0,-72-43-109,0 0-1,1 0 1,-1 0-1,0 0 1,1 0-1,-1-1 1,1 1-1,3 0 1,23 1 57,-1-1 1,50-4-1,-75 2-55,0 1 0,0-1 0,0 0 1,0 0-1,0 0 0,5-2 0,24-13 43,-2-2 0,32-23 0,-59 38-57,0 1 0,0 0 0,-1-1-1,1 0 1,-1 0 0,4-4 0,43-67 45,-32 42-46,19-49 0,34-158-5,-60 192-27,32-207-24,-34 203-35,37-201-132,-39 220 154,-2 0 1,-1 0 0,-1-46-1,-2 78 63,0-1 0,0 1-1,0 0 1,0-1-1,0 1 1,0-1 0,-1 1-1,1-1 1,0 1-1,0 0 1,0-1-1,-1 1 1,1 0 0,0-1-1,0 1 1,-1 0-1,1-1 1,0 1 0,-1 0-1,1-1 1,0 1-1,-1 0 1,1 0 0,0-1-1,-1 1 1,1 0-1,-1 0 1,1 0-1,0 0 1,-1 0 0,1 0-1,-1-1 1,1 1-1,-1 0 1,1 0 0,-1 0-1,0 1 2,0-1-1,0 0 1,0 0 0,0 1-1,0-1 1,0 1-1,0-1 1,0 1-1,0-1 1,0 1 0,0-1-1,0 1 1,1 0-1,-1-1 1,0 1-1,-1 1 1,-5 11 31,0 0-1,0 0 1,1 1-1,1 0 1,1 0-1,-1 0 1,2 1-1,-3 21 1,-6 110 122,11-126-159,-4 110 192,4-41-147,2-53 68,17 150 48,-12-148-48,-1-16-90,11 65 168,3-1-1,34 88 1,20-7-1181,-60-137-5418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4:5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7088,'0'0'88,"-2"3"-15,-6 13 120,1 0-1,-8 25 0,0 0-42,8-27-132,4-8-1,0 0 0,0-1 0,1 1 1,-2 10-1,-21 90 75,20-75-46,1 0 1,1 50 0,2-51-26,1 46 165,1-51-159,0 1-8,-1-13 28,1 0 0,0 0 0,3 13 0,-3-23-42,32 165 621,-11-105-353,5 19 3,-27-80-238,1 0 1,0 1-1,-1-1 1,1 0-1,0 0 0,0 0 1,1 0-1,-1 0 1,0 0-1,1 0 0,2 3 1,-3-5-105,0 1 0,0-1-1,-1 0 1,1 1 0,0-1 0,0 0 0,0 1 0,0-1 0,0 0-1,0 0 1,0 0 0,0 0 0,0 0 0,0 0 0,0 0 0,0 0-1,0 0 1,2-1 0,15-3-6007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4:51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319 114 5656,'-3'-51'0,"-4"31"0,2 12-2,4 6 2,1 1 0,-1 0 0,0 0-1,0-1 1,0 1 0,0 0-1,0 0 1,0 0 0,0 0-1,0 0 1,0 0 0,0 0-1,0 1 1,-1-1 0,1 0-1,0 1 1,-1-1 0,-1 0-1,-3-1 1,-1-2-1,4 2 1,1 1-1,0 0 1,-1 0-1,1 0 1,-1 0-1,0 0 1,1 0-1,-1 1 1,0 0 0,1-1-1,-1 1 1,-3 0-1,-6 0-2,0 1-1,0 0 1,0 1 0,0 0-1,1 1 1,-1 0-1,1 1 1,-21 9-1,20-7 3,8-4 0,0-1 0,1 1 0,0 0 1,-1 1-1,1-1 0,0 0 0,0 1 1,0 0-1,-2 3 0,-21 21 0,5 7 1,18-30 0,2 1 0,-1-1 0,0 1 0,1 0 0,-1 6 0,1-8 0,1 1 0,0 0 0,0 0 0,0-1 0,1 1 0,-1 0 0,2 6 0,0-5 0,0 0 0,0 1 0,1-1 0,0 0 0,6 9 0,-4-7 0,1 0 0,0 0 0,1-1 0,9 8 0,-8-7 0,1-2 0,0 1 0,19 8 0,-16-10 0,1 1 1,21 3-1,-24-6 2,0-1-1,0 0 1,1-1-1,-1 0 1,0-1-1,15-2 1,-20 2 3,-1-1 1,1 0-1,0 0 1,-1 0 0,0 0-1,1 0 1,-1-1-1,0 0 1,0 0-1,-1 0 1,8-8-1,-6 6 25,3-3 117,0-1-1,-1 0 1,0 0 0,0-1 0,-1 1 0,-1-1-1,1-1 1,-2 1 0,5-14 0,-8 20 57,1 1-73,-1-1 1,0 0-1,0 1 1,0-1-1,0 0 1,-1 0-1,1 0 1,-1 0-1,0-6 0,0 8 152,4 30 156,-1-20-431,-1-1 1,1 0 0,1 1-1,-1-1 1,9 12 0,17 13-5,-21-25-74,0-1 0,1 1 0,0-2 0,0 1 0,0-1 0,1 0 0,-1-1 0,1 0 0,0-1 1,1 0-1,-1 0 0,1-1 0,-1-1 0,1 1 0,10-2 0,17 0-5443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4:58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9240,'3'-1'104,"19"-8"-27,17 11 175,82 7 56,110 4 919,-106-3-869,92 7-104,-203-17-295,0 0 0,0-1-1,0 0 1,-1-1 0,1-1 0,22-7 0,-7 1-1031,46-10-5948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4:58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5 8160,'0'0'1,"0"0"0,0 0 0,0 0 0,0-1 0,0 1-1,0 0 1,0 0 0,0 0 0,0 0 0,0 0 0,0 0 0,0 0 0,-1 0 0,1 0 0,0 0 0,0 0 0,0-1 0,0 1 0,0 0 0,0 0 0,0 0 0,0 0 0,0 0 0,0 0 0,0 0 0,0 0-1,0 0 1,0-1 0,0 1 0,0 0 0,0 0 0,0 0 0,0 0 0,0 0 0,0 0 0,0 0 0,1 0 0,-1 0 0,0 0 0,0-1 0,0 1 0,0 0 0,0 0 0,0 0 0,0 0 0,0 0 0,0 0-1,0 0 1,0 0 0,0 0 0,0 0 0,1 0 0,-1 0 0,0 0 0,0 0 0,0 0 0,10 1 135,24 8 223,-5 0-152,-8-5-141,-1 1-1,0 1 1,0 0 0,0 2 0,30 16-1,-43-20-40,-1 0-1,0 1 0,0-1 1,0 1-1,0 1 0,8 9 1,-9-9-10,1 4 66,-4-2-62,-1 1-1,1 0 1,-1-1 0,-1 1-1,1-1 1,-2 1 0,1 0-1,-1-1 1,0 1 0,-4 12-1,2-10-11,-14 27 29,-24 29 5,38-62-38,-1 0 1,-1-1-1,1 1 0,0-1 0,-1 0 0,0 0 0,0-1 0,0 1 1,-1-1-1,1 0 0,-10 3 0,8-2-1,-19 8 22,0 0 0,-36 10 0,60-21 12,2-2-34,0 1-1,0 0 1,0-1-1,0 1 1,0 0-1,0-1 1,0 1-1,0-1 1,0 1-1,0 0 1,0-1-1,0 1 1,0 0-1,0-1 1,1 1-1,-1 0 1,0-1-1,0 1 1,0 0-1,1-1 1,-1 1-1,0 0 1,1 0-1,-1-1 0,0 1 1,0 0-1,1 0 1,-1-1-1,0 1 1,1 0-1,-1 0 1,0 0-1,1 0 1,-1 0-1,1-1 1,-1 1-1,0 0 1,1 0-1,0 0 1,21 3 21,-11-1-20,59 11 41,-37-4-14,-1 1 0,0 2 0,48 25 0,-45-12-13,-25-14 31,-6-6-35,0 1 1,-1 0-1,0 1 1,-1-1-1,1 0 1,-1 1-1,0 0 0,-1-1 1,1 1-1,-1 0 1,-1 0-1,1 0 0,-1 0 1,-2 13-1,1-11-1,0-7-6,1 1-1,0-1 1,-1 0-1,0 1 0,0-1 1,0 0-1,0 1 1,0-1-1,0 0 1,-1 0-1,1 0 0,-1 0 1,1 0-1,-4 3 1,-59 53 86,48-49-31,-18 1-14,-39 5-1,49-14 28,-96-17 30,114 15-87,1 0 0,-1 0 1,1-1-1,-1 1 1,1-1-1,0-1 0,-10-4 1,-2-3 3,1 3-9,-29-17 57,-41-24-1338,39 23-5431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4:5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810 0 9776,'12'15'33,"0"1"1,-1 1 0,15 30-1,-21-37-18,15 32 58,20 57 0,-29-70-52,0 5 79,31 146 44,-38-142-24,-12 168 54,1-164-19,-12 18-43,-29 65 0,45-119-78,1-1-1,-1 1 1,-1-1-1,-5 7 1,-134 156 195,107-135-115,-192 127 38,176-131-71,-236 98-1381,135-65-5713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5:00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6819 190 11928,'-2'-2'10,"2"1"-1,0 1-1,-1 0 0,1-1 0,-1 1 1,1-1-1,-1 1 0,1 0 0,-1 0 1,1-1-1,-1 1 0,1 0 0,-1 0 1,1 0-1,-1 0 0,1-1 0,-1 1 1,1 0-1,-1 0 0,0 0 0,1 0 0,-1 0 1,1 0-1,-1 0 0,1 1 0,-1-1 1,0 0-1,-127 5 307,88-2 66,-194 25 136,181-20-243,-255 29 71,235-31-258,-364 4 21,335-13-88,-180-19 0,-83-18-15,-26-6 0,-18 5-3,1 6-2,12 9 0,8 12 0,11 13 0,28 12 0,34 9 0,39 14 0,37 12 0,36 6 0,60-4-2,94-29-3,-239 91-22,296-112 20,-5 2 7,1 0-1,-1 0 0,1 0 0,-1 0 0,1-1 1,-1 0-1,7-2 0,58-14 0,52-11 1,201-27-6,-245 45-19,143-16 4,31 1 2,-141 16-53,480-22-31,-467 27-2,474-7-38,-480 10 38,447 1-34,-454 0 54,400-1-26,-415 0 46,334-1-14,-349 2 54,325-4-31,-341 4 44,193-4-45,-254 4 55,-1 0 0,0-1 0,0 1 0,1 0 0,-1 0 0,0 0 0,0 0 0,1 0 0,-1 0 0,0 0 0,1 1 1,-1-1-1,0 0 0,0 1 0,0-1 0,1 1 0,-1-1 0,0 1 0,0 0 0,0-1 0,0 1 0,0 0 0,0 0 1,1 1-1,-6 2-18,-92 27-8,61-23 9,-213 36-2,184-35 1,-121 12 0,-26-4 9,113-11-21,-179 7 4,-24-3 13,176-9-31,-509-10-26,508 4-8,-506-37-38,505 31 12,-518-50-42,518 48 48,-461-40-42,484 44 37,-125-13 4,26 3 62,134 12-53,34 5 54,-224-11-101,153 12 20,107 0 118,-1 1 0,0 0 0,0 0 0,0 0 0,1 0 0,-1 0 0,0 0 0,0 0 0,1 0 0,-1 0 0,0 0 0,0 0 0,0 0 0,1 0 1,-1 1-1,0-1 0,0 0 0,0 0 0,1 0 0,-1 0 0,0 0 0,0 0 0,0 0 0,0 1 0,1-1 0,-1 0 0,0 0 0,0 0 0,0 0 0,0 0 0,0 1 0,0-1 0,1 0 0,-1 0 0,0 0 0,0 1 0,0-1 0,0 0 0,0 0 0,0 0 0,0 1 0,0-1 0,0 0 0,4 8 3,14-2-33,166 9 3,-128-14 15,113 0-1,83-3 12,371-11 7,-490 11 22,584 3 18,-567 2 23,623 22 40,-618-17 0,575 50 49,-590-44-42,547 59 52,-557-58-47,170 21 0,-29-2-79,-175-21 47,114 14 4,-28-4-60,-118-15 35,228 33 70,-180-29-70,-104-11-47,-13-3 0,-27-5-15,-128-9 0,147 15-6,-34-3-11,-261-23-1,228 19-7,-153-15 0,-27-4-3,146 15-69,-513-53-45,496 52-22,-527-57-61,526 57 48,-539-41-65,536 46 58,-533-20-62,539 24 82,-481-8-49,497 10 96,-390 2-33,415 1 65,-348 5-79,102-4 44,325-3 110,1-1 4,12-2 1,15-2 0,-2 1 0,-4 1 2,1 1 1,-1 1-1,16-1 0,196-15 18,-167 15 7,301-9 15,-268 10 12,454-5 23,-421 5-9,541-6 32,-531 8-32,507 0 35,-518 0-23,487-4 33,-495 4-26,406 13 29,-429-9-56,307 20 25,-331-20-18,-17 0-31,223 17 81,-100 1 6,-155-20-118,-15-2 3,-8-1 4,-2 0-12,-1-1 1,1 1-1,-1 0 1,0 0-1,1 1 1,-12 1-1,-4 0 0,-53 0-2,35 0-4,-221 2-9,196-3-17,-323-4-13,298 4-14,-419 0-20,399 0 13,-464 0-28,455-1 28,-500-6-25,493 6 38,-490-6-22,497 6 22,-438-1-15,455 2 48,-347 2-10,375-1 4,49 0 19,-284 14-26,224-8 26,9 4 6,26-1 1,29-4 0,18-1 0,15 0 0,-11-4 0,9 2 0,-1 0 0,1 0 1,10 1-1,32 1 4,91-3 0,-131-2-4,44-2 7,311-20 3,-274 16 4,459-25 4,-425 23-4,583-26 4,-560 28-3,607-11 13,-610 16 0,568 8 19,-580-4-6,174 7 4,-25 2-25,-181-7 35,343 25 28,-371-23-23,-21-1-28,229 36 65,-280-42-95,110 27 68,-95-22-47,0 1 1,-1 0-1,0 1 1,32 18-1,-49-25-22,0 0 0,0 0 0,0 0 0,0 0 0,0 0 0,0 1 0,0-1 1,0 0-1,0 0 0,0 0 0,0 0 0,0 1 0,0-1 0,0 0 0,0 0 0,0 0 0,0 0 0,0 1 0,0-1 0,0 0 0,0 0 0,0 0 0,0 0 0,0 0 0,0 1 0,0-1 0,0 0 0,0 0 0,0 0 0,0 0 0,-1 0 0,1 1 0,0-1 0,0 0 0,0 0 0,0 0 0,0 0 0,0 0 0,-1 0 0,1 0 0,0 0 0,0 0 0,0 0 0,0 0 0,0 1 1,-1-1-1,1 0 0,0 0 0,0 0 0,0 0 0,0 0 0,-1 0 0,1 0 0,-12 3 10,-38 0-3,-147-11-3,146 6-10,-257-21-10,234 17-51,-364-21-46,339 23-48,-428-6-88,421 8-32,-405 2-120,413 2 81,-366 18-114,379-14 153,-295 37-104,314-32 145,-245 56-1022,152-28-3639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5:03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418 103 8432,'-8'-54'277,"8"54"-263,0-1 1,1 0-1,-1 1 0,0-1 0,0 1 1,1-1-1,-1 1 0,1-1 1,-1 1-1,0-1 0,1 1 0,-1-1 1,1 1-1,-1 0 0,1-1 1,-1 1-1,1 0 0,0-1 0,-1 1 1,1 0-1,-1 0 0,1 0 1,1-1-1,0 0 23,5-2-5,-4 1-10,0 1 0,0 0 0,0 0 0,0 0 0,1 0 0,-1 0 1,0 1-1,5-1 0,138-15 191,-104 14-105,207-5 41,-189 7-75,113 2-1,28 5-48,-109-4 29,447 20 18,-421-17-31,493 22 20,-486-23-27,503 20 11,-506-19-18,463 27 7,-476-24-19,143 19 4,16 15-15,-39 7-4,-63-7-2,-107-27-3,219 64-27,-167-47 0,-89-23-25,-25-7 50,-10-4-26,-91-13-13,-165-26-122,209 32 62,-303-39-49,277 38 23,-405-32-51,384 34 37,-463-24-58,452 27 65,-496-6-52,488 11 46,-499 30-46,504-22 85,-450 42-38,465-40 65,-370 41-22,396-42 42,-258 28-29,169-16 63,155-20 25,21-4 0,7 0 0,54-13 1,195-38 7,-193 41 0,144-24 4,35-1-7,-131 20 10,218-24 4,28 2-14,-209 25 2,658-44 3,-653 49 4,587-23 4,-612 28-3,171-2 4,-31 6-11,-180 1 13,109 3 4,-34 0-14,-116-3 17,-29 0-10,162 10 91,-183-11-111,15 4 27,-18-4-25,-1 0 0,0 0 1,0 0-1,0 0 0,0 0 1,0 0-1,0 0 1,0 0-1,0 0 0,0 0 1,0 0-1,0 0 0,0 0 1,0 0-1,0 0 0,1 0 1,-1 0-1,0 0 1,0 0-1,0 0 0,0 0 1,0 0-1,0 0 0,0 0 1,0 0-1,0 0 1,0 1-1,0-1 0,0 0 1,0 0-1,0 0 0,0 0 1,0 0-1,0 0 0,0 0 1,0 0-1,0 0 1,0 0-1,0 0 0,0 0 1,0 0-1,0 1 0,0-1 1,0 0-1,0 0 1,0 0-1,0 0 0,0 0 1,0 0-1,0 0 0,0 0 1,0 0-1,0 0 0,0 0 1,0 0-1,0 0 1,0 0-1,0 0 0,0 0 1,0 1-1,0-1 0,-1 0 1,1 0-1,0 0 1,0 0-1,0 0 0,-14 4 26,-46 4-19,-151 1-14,159-9-26,-291-6-27,255 4-40,-168-8 0,-23-2 57,159 8-70,-522-14-45,508 15 53,-539 2-28,540 3 74,-515 15-13,524-12 39,-439 22-10,465-20 31,-114 12 4,1 11 7,46 6 1,40 2 0,103-30 0,-39 20 0,57-25 0,0-1 0,1 0 0,-1 1 0,0-1 0,1 1 0,0 0 0,0 0 0,0 0 0,0 1 0,-3 3 0,6-6 0,-1 1 0,1-1 0,-1 0 0,1 0 0,-1 1 0,1-1 0,0 0 0,0 1 0,0-1 0,0 1 0,0-1 0,0 0 0,0 1 0,0-1 0,0 0 0,0 1 0,1-1 0,-1 0 0,1 1 0,-1-1 0,1 0 0,-1 0 0,1 0 0,0 1 0,0-1 0,0 0 0,0 1 0,3 1 0,-1 1 0,1-1 0,-1 0-1,1 0 1,5 2 0,-6-3-1,19 8-4,160 30 2,-131-35-2,99-1 4,27-6-1,-89-1-3,176-11 4,105-7 1,38-9 0,16-5 0,387-13 1,-663 45 6,205 3-1,-23 9-3,-208-4 5,408 21 11,-437-22 2,4 1-3,249 10 68,-298-13-55,216 0 337,-227-7 29,-33 4-234,3-2 3,-6 2-153,0 0-1,0 1 1,-1-1-1,1 1 1,0 0-1,0-1 1,-1 1-1,1-1 1,0 1-1,-1-1 1,1 1-1,0 0 1,-1-1-1,1 1 1,-1 0-1,1-1 1,-1 1-1,1 0 1,0-1-1,-1 1 1,1 0-1,-1 0 1,1 0-1,-1 0 1,1-1-1,-1 1 1,0 0-1,1 0 1,-1 0-1,1 0 1,-1 0-1,1 0 1,-1 0-1,1 0 1,-1 1-1,1-1 1,-1 0-1,-4 2 35,2-2-22,1 1 1,-1 0 0,1 0 0,-1 0 0,1 0-1,-1 0 1,1 0 0,0 1 0,0-1 0,-1 1-1,1 0 1,0-1 0,1 1 0,-1 0 0,0 0-1,0 0 1,1 0 0,-1 1 0,-1 2 0,3-4 35,0 11 13,3-8 382,1-11 1715,-2 2-2051,-1 0-1,-1-1 1,1 1-1,-1 0 1,0 0 0,0-9-1,-1-19 488,1 31-480,1 2-110,0 1 0,1-1 1,-1 0-1,1 1 0,-1-1 0,0 1 0,1-1 1,-1 1-1,0 0 0,1 0 0,-1 0 0,0-1 1,0 1-1,0 0 0,0 0 0,0 1 0,1 0 1,17 26-579,-11-16-584,18 27-7268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5:2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6425 96 1176,'-106'-13'160,"-40"-10"64,39 4 404,-33-4-64,-159 5 759,204 23-1210,56-2 68,-161 18 63,160-16-137,-286 21 160,231-15-247,57-7 13,-260 22 66,205-18-90,55-3 11,-270 41 99,183-28-14,-68 11 7,153-23-31,-275 55 198,216-43-254,59-11 22,-290 61 82,237-47-116,55-12 21,-159 41 11,158-38-18,16-5-15,-41 14 15,-63 29-1,-60 31 18,147-64-17,-282 134 85,199-101-56,-51 22 1,55-22 36,42-13-74,48-21 28,-118 81 18,117-75-18,-124 98 22,124-96-1,-201 158 172,205-164-228,-37 32 87,-67 63 2,104-89-73,17-15-20,-22 22 8,1 1 0,-36 49 0,-52 112 28,88-129-40,3 6 1,3 10-2,-39 176 18,58-233-19,-3 41 6,-4 73 1,10 21 13,3-125-20,1-3 6,46 197 28,-42-202-34,-3-15 0,0 1 0,1-1 0,0 1 0,7 13 0,61 117 14,-54-113-9,95 98 2,-86-105-1,207 125 80,-206-128-83,39 20 69,104 44 15,-133-65-1,150 76 33,-150-75-66,154 65 22,-152-68-42,172 49 18,-168-53-19,184 36 11,-183-38-18,182 35 9,-182-34-15,175 33 15,-176-35-9,183 46 10,-182-41-9,172 51 16,-174-51-17,197 45 11,-189-46-3,218 49 21,-215-48-8,216 47 25,-215-48-19,232 38 20,-230-41-19,213 32 26,-219-34-27,208 30 23,-206-31-10,206 17 22,-208-20-42,210 18 15,-207-17-27,225 8 17,-223-10-24,219 5 16,-220-6-16,240 5 15,-235-6-23,233-6 12,-238 4 9,212-16 27,-216 12-1,201-37 23,-203 32-36,178-42 18,-182 41-31,183-67 22,-181 59-22,186-100 20,-187 95-26,172-95 17,-174 98-24,171-77 20,-174 80-1,-18 7-25,7-3-1,0-2 0,-1-1 0,-1-1 1,40-34-1,78-89 67,-117 113-7,124-103 43,-123 107-17,98-100 43,-106 97-36,71-133 44,-77 126-44,-13 28-105,107-242 359,-83 175-327,-17 42 54,18-140 41,-25 137-49,-2 12-48,2-12-3,-3 0 0,-1 0 0,-5-37 1,-21-89 55,19 127-32,-44-140 20,41 139-40,-100-231 110,68 186-131,24 46 28,-93-139 18,86 140-17,-113-117 23,110 122-31,-97-123 12,101 118-32,-106-133 6,102 135-11,25 27-13,-36-33 7,-1 3 1,-60-40 0,25 22-4,-10-10-4,2-1-2,2-1 0,41 34-3,0 3 1,-82-42 0,102 58 0,-21-10-5,-76-29 0,-133-38-46,134 55 10,-149-45-72,153 40 69,-70-20 0,144 46 20,-156-46-12,154 48 13,-207-24-3,188 31 15,-303 7-5,274 0 12,-167 7-1,-85 3-1554,-9 1-6239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1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3768,'0'0'5966,"3"-1"-5763,12-1-2,-11 2-18,22 20 360,-17-8-513,-1 1 0,-1-1 0,0 2 0,0-1 0,-1 1 0,-1 0 0,5 19 0,-4-13-12,0-4-14,6 26 22,7 130 78,-11-75 0,-4 69 57,-2-10-66,4 58 2,-3-25-32,-3-142-37,8 64-1,-8-107-26,5 45 46,23 96 0,12 20 21,-15 58 57,-5-73 87,-15-123-168,16 112 168,-19-124-202,-1 39 64,-4-2-17,0 80 126,8-67-71,-4 80 159,1-79-151,5 141 130,-5-124-187,-2 78 65,0-91-89,2 64-5,2-34 0,1-11-13,1 90 31,-5-106-33,14 143 33,-5-137-31,0 83 46,-6-96-31,9 125 46,-11-110-59,10 122 40,-9-153-51,-6 90 1,0 0 9,3-98-15,0 14 4,2-24-3,1 2 31,-4 47 1,7 59 107,-1-43-61,-4-74-35,1 0-1,4 23 1,3 33 77,-6-30-68,0-6 24,-2 45 0,-8 8 80,7-93-160,0 33 81,-1-1 1,-7 39-1,8-72-79,-1 0 1,1 0 0,0 0-1,0-1 1,0 1-1,1 0 1,-1 0-1,0 0 1,1-1-1,0 5 1,0-4 4,0 0-1,-1 0 1,1 0 0,-1 0-1,0 0 1,1 0 0,-1 0-1,0 0 1,0 0 0,-1 0-1,1 1 1,0-1 0,-1 0-1,0 4 1,1-3 25,1 6 1,0-5-3,0 4-2,-1-6 72,5 1-52,-5-3-48,1 0 0,0 1 0,0-1 0,0 1 0,-1-1 0,1 1 0,0-1 0,0 1 0,-1-1 0,1 1 0,0 0 0,-1-1 0,1 1 0,-1 0 0,1 0 0,0 1-1,1 18 36,0 1 0,-2 0-1,-3 31 1,3-50-37,0-1 0,0 1-1,0-1 1,0 1 0,0-1 0,1 1 0,-1-1-1,0 0 1,1 1 0,-1-1 0,1 1-1,-1-1 1,1 0 0,-1 1 0,2 0 0,3 7 2,7 22 2,-12-30-6,0 0 1,1-1-1,-1 1 0,0 0 1,1-1-1,-1 1 0,0 0 1,1-1-1,-1 1 1,1-1-1,-1 1 0,1 0 1,-1-1-1,1 1 0,-1-1 1,1 0-1,1 1 0,2 2-141,0 0 0,1-1 0,0 0 0,-1 0-1,1 0 1,0-1 0,0 1 0,0-1-1,0 0 1,0-1 0,0 1 0,1-1-1,9-1 1,33-1-9785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0:0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1024 1136 6640,'-31'13'0,"-22"11"0,34-14 0,-25 17 0,-21 25 0,41-30 46,0 2 0,1 0 1,-31 45-1,-114 139 1082,166-206-1107,-17 27 365,18-28-369,1 0 0,-1 0 0,1 0 0,0 0-1,-1 0 1,1 0 0,0 0 0,-1 0 0,1 0 0,0 0-1,0 0 1,0 0 0,0 0 0,0 0 0,0 1 0,0-1-1,1 0 1,-1 0 0,0 0 0,1 0 0,-1 0-1,0 0 1,1 0 0,-1 0 0,1 0 0,0 0 0,-1 0-1,1 0 1,1 0 0,-1 0-1,0-1 1,0 1-1,0-1 1,1 1-1,-1-1 1,0 0-1,0 0 1,1 0-1,-1 0 0,0 0 1,1 0-1,-1 0 1,0 0-1,0 0 1,1-1-1,-1 1 0,2-1 1,3 0 20,5 0-10,-7 0-7,1 0 0,0 0 0,0 0 0,-1 0-1,1-1 1,-1 0 0,7-3 0,94-48 152,-83 36-72,101-117 34,-98 101-60,89-143 24,-96 141-43,49-151 24,-60 147-38,5-160 19,-15 162-33,-1 13-14,-11-33 0,9 41-9,-1 1 0,-12-21 0,18 33 0,-1 1 0,1 0-1,-1-1 1,1 1 0,-1 0 0,0 0-1,0 0 1,-3-2 0,-26-22 18,-52-30 0,56 44-1,-101-16 15,104 28-9,-15 7-9,-50 16 1,62-11 9,-117 75 16,139-84-40,1 0 1,1 0-1,-1 0 1,0 0-1,-5 7 1,-55 66 21,8 14-18,38-52 6,-14 56-1,24-69-11,-7 48 0,13-56-1,1 0 1,1-1-1,1 24 0,1-28 0,0 0-1,0 0 0,1 0 0,10 23 1,-9-25-1,1 0 0,1 0 0,0 0 0,0-1 0,15 16 0,-9-13 0,0-1 0,1 0 0,26 17 0,-21-17 0,0-1 0,39 15 0,-40-20 0,-1 0 0,1-1 0,1 0 0,17 0 0,-9-4 0,-1-1 0,0-1 0,0-1 0,0-2 1,0 0-1,33-12 0,-18 1 8,157-89 12,-192 102-16,0 0 1,0 0-1,0-1 1,0 0-1,5-5 1,122-140 35,-129 145-34,0 1-1,-1-1 1,0 0 0,1 0 0,-2 0 0,4-7 0,-5 11-6,31-92 45,-11-13-22,-18 64 45,-20-144 37,18 181-89,-1 0-1,0-1 1,0 1 0,-1 0-1,-2-7 1,-18-30 50,-40-60 0,59 98-52,1-1 1,-1 1-1,0 0 1,1 0-1,-1 1 1,-5-5-1,-29-18 59,-79-42-1,111 65-53,0 0 0,0 0-1,0 0 1,-10-1 0,-156-18 114,166 21-115,1 0 0,0 0 0,-1 1 0,1-1 0,-8 3 0,-49 15 57,-63 27 1,87-26 5,-133 91 27,140-84-80,-35 44 4,47-47-28,-29 49 0,33-47-1,-20 53-1,22-43-1,-7 37 0,13-40-2,2 0 1,1 1 0,1 42-1,6-47-4,29 100 2,-23-105-3,0-8 3,0-1 1,1-1 0,1 0 0,19 17 0,-30-30 1,1 1 0,-1 0 0,0 0 0,0 0 0,1 0 0,-1-1 0,0 1 0,1-1 0,-1 1 0,0-1 0,1 0 1,-1 1-1,3-1 0,15 2-3,1-1 1,0-1-1,-1-1 1,37-5-1,-26-4-1,47-26 4,-50 21 1,39-28 0,-30 13 0,-1-2 1,52-60-1,-83 87 1,0-1 1,0 1-1,0-1 0,4-8 1,91-204 11,-85 170 15,22-204 25,-35 203 21,-32-166 31,20 181-17,-3 6-44,-2 1-1,-26-37 1,41 63-38,1 0 0,-1 0 1,0 0-1,0 0 0,0 0 1,0 0-1,0 0 0,0 1 1,0-1-1,0 0 0,-1 1 1,1-1-1,0 0 0,0 1 1,-2-1-1,-16-4 23,1 0 1,-2 1-1,1 1 0,-23 0 1,40 2-21,-1 1 0,1 1 0,0-1 0,-1 0 1,1 0-1,0 1 0,0-1 0,-1 1 1,1 0-1,-3 1 0,-19 8 44,-32 17-1,-31 31-21,87-58-31,-36 29 48,-126 147 17,135-138-50,-32 59 4,4 17-15,45-88-6,1 1 0,1 1 1,2 0-1,-5 40 1,12-42-39,1-14 28,1-1 0,0 1 1,1-1-1,0 1 1,9 17-1,-13-29 8,1 1 0,-1-1 0,0 1 0,1-1 1,-1 0-1,0 1 0,1-1 0,-1 1 0,0-1 0,1 0 0,-1 1 0,1-1 0,-1 0 0,0 1 0,1-1 0,-1 0 0,1 0 0,-1 0 0,1 1 0,-1-1 0,1 0 0,0 0 0,-1 0 0,1 0 0,-1 0 1,2 0-1,14 1-24,1-1 1,0 0 0,-1-2-1,1 0 1,16-4 0,0-5-152,147-86-76,-144 72 30,125-114-79,-156 135 266,0-1-1,-1 0 1,0 0-1,5-8 1,99-180-221,-92 151 94,37-140-42,-49 154 141,-4 15 53,-1 1 0,0-1 0,-1 1 0,-1 0 0,0 0 0,-5-14 0,8 26 10,-1-1 0,1 0 0,0 0-1,-1 0 1,1 1 0,-1-1 0,1 0 0,-1 1 0,1-1 0,-1 0-1,1 1 1,-1-1 0,0 1 0,1-1 0,-1 1 0,-1-1 0,-8-5-8,0 1-1,-1 1 1,1 0 0,-1 0 0,-12-2 0,3 6-2,-45 8-1,-31 10 12,-10 9 2,3 5 1,35-8 12,-102 55 1,150-72 25,8-3-32,20-2 215,-2-2-212,13 1 13,0 1 1,37 9 0,91 22 29,-115-24-18,-18-4-24,27 9 4,-1 2-1,47 26 1,-22-6-9,0 3-4,16 23-4,-78-60 2,0 1-1,0 0 1,-1 0-1,1 1 0,-1-1 1,0 0-1,0 1 1,0 0-1,0-1 0,-1 1 1,3 7-1,-2-4-1,-1-6 1,-1 0 0,0 0-1,1 0 1,-1 1 0,0-1 0,0 0 0,0 0 0,0 1-1,0-1 1,0 0 0,0 0 0,-1 1 0,1-1-1,0 0 1,-1 0 0,1 0 0,0 0 0,-1 0 0,-1 2-1,0 2-1,1-2 1,0-1-1,-1 1 0,1 0 1,-1 0-1,1 0 0,-1-1 0,0 1 1,0-1-1,-1 0 0,1 1 1,0-1-1,-1 0 0,1 0 1,-1-1-1,0 1 0,1 0 0,-1-1 1,-4 2-1,1-1-1,0 0 1,0-1-1,-1 0 1,1 0-1,-1 0 1,1-1-1,-11 0 0,4 0 2,8 0 0,0 0-1,0 0 1,0-1 0,0 0-1,-1 0 1,-5-2 0,-30-9-10,-70-29 0,94 34 12,12 4 1,-1 1 0,0-1 0,1 0 0,0-1 0,-1 1 1,-3-5-1,-66-58 15,63 51 24,2-5-8,-15-39 0,23 44 48,3 2-51,0 1 0,1 0 1,6-22-1,0 21 79,70-56 40,-58 55-81,14-1-23,47-14 0,-58 25-3,13 2-11,38 4 0,-54 3-3,6 7-11,45 30 1,-53-25-9,26 35 4,-29-31-11,16 30 1,-15-19-3,-3-1 1,12 39-1,-21-47-5,-3-21 5,0 18-10,-1 1 1,-1-1 0,0 1-1,-2-1 1,-7 32 0,-10 21-114,-32 77 0,45-131 110,4-12 0,0-1 1,0 0-1,0 1 0,-1-1 1,-8 10-1,-33 44-67,43-59 75,1 1 1,-1 0 0,0 0 0,1-1-1,-1 1 1,0-1 0,0 1 0,0-1-1,0 0 1,-1 0 0,1 0 0,0 0-1,0 0 1,-3 0 0,1 0-2,4-1 5,-1 0 0,0 0 0,1 0 0,-1 0 0,1-1 0,-1 1 0,0 0 0,1 0-1,-1-1 1,1 1 0,-1 0 0,1-1 0,-1 1 0,1-1 0,-1 1 0,1-1 0,-1 1 0,1-1 0,-1 1-1,1-1 1,0 1 0,-1-2 0,0 1-3,-2-4 3,0 1 0,1-1 1,0 0-1,0 0 0,0 0 0,1 0 0,-1 0 0,1 0 1,0 0-1,0-9 0,1-50 1,20-87 2,-13 122 6,48-106 5,-40 109 9,-9 18-13,15-21 16,1 1-1,46-45 1,12 1 30,-67 64-19,-1 5-22,1 0 0,-1 0 0,26-1 0,-22 7 14,24 15-1,-31-13-24,-2 0 0,1 1-1,12 11 1,-5 0-1,-1 0 1,0 0-1,14 26 0,-19-27-2,0 1 0,-1 1-1,0 0 1,-2 0-1,6 27 1,-6-26-4,4 21-17,-1-1 0,4 50 0,-10-58 9,1 4-52,-3-16 35,2 9-11,-2 1 1,-2-1-1,-6 55 1,-38 128-279,40-190 304,2-9-12,0-1 0,-1 0 0,-8 17 1,6-14-15,2-2 21,-1-1-1,0 0 1,-1 0-1,0-1 1,0 0-1,-13 15 1,15-21 8,-1 0 1,1 0-1,-1 0 1,0 0-1,0-1 1,0 0-1,-6 3 1,2-6-49,5-2 53,-1 0 1,1 0 0,0 0-1,1 0 1,-1-1 0,0 0 0,1 1-1,-1-2 1,1 1 0,0 0-1,0 0 1,0-1 0,0 0-1,1 0 1,0 1 0,-1-1 0,0-5-1,-5-10 2,1 0-1,0-1 0,-4-27 1,-3-22-2,-4-17 6,-2-17 1,-3-25 1,16 87 1,-30-194 12,-4-78 30,37 285-42,-2-45 8,5 24 2,3 10-8,6 15 1,5 8-3,9 1-2,-18 13 0,1 0 0,-1 0 0,0 1 0,0 0 0,9-2 0,-6 3 0,1 0-1,-1 1 1,-1 0 0,1 0 0,0 1 0,0 0 0,0 0 0,-1 0 0,1 1-1,7 5 1,-12-8 0,-1 1-1,0-1 1,0 1 0,0 0-1,1 0 1,-1 0-1,0 0 1,0 0-1,0 0 1,0 0-1,1 1 1,8 13-1,0 0-1,-2 1 1,1 0 0,8 26-1,-10-14-23,5 128-15,-5 82-273,-2-49 121,-4-150 33,20 234-357,-15-164 359,-5-91 113,0 24-34,-6 66 1,4-83 46,0-3 6,-1-1 0,0 1 0,-10 34 0,12-56 25,0 0 0,0 1 0,0-1 0,0 0 0,0 0 0,0 0-1,-1 1 1,1-1 0,0 0 0,0 0 0,0 0 0,-1 1 0,1-1-1,0 0 1,0 0 0,0 0 0,-1 0 0,1 1 0,0-1 0,0 0-1,-1 0 1,1 0 0,0 0 0,0 0 0,-1 0 0,1 0-1,0 0 1,0 0 0,-1 0 0,1 0 0,0 0 0,0 0 0,-1 0-1,1 0 1,0 0 0,0 0 0,-1 0 0,1 0 0,0 0 0,0-1-1,-1 1 1,1 0 0,0 0 0,0 0 0,-11-14 0,4-1 1,2-1 0,-7-29 0,10 38 1,-8-34 33,-7-65 1,11 53 33,-10-128 35,14 142-16,4-178 43,-1 171-30,26-307 231,-21 221-200,10-106 400,-15 238-529,-1-1 1,0 1-1,0 0 0,0 0 0,0 0 1,0 0-1,1 0 0,-1-1 0,0 1 1,0 0-1,0 0 0,1 0 0,-1 0 1,0 0-1,0 0 0,0 0 0,1 0 1,-1 0-1,0 0 0,0 0 0,1 0 1,-1 0-1,0 0 0,0 0 0,0 0 1,1 0-1,-1 0 0,0 0 0,0 0 1,0 1-1,1-1 0,-1 0 0,0 0 1,0 0-1,0 0 0,0 0 0,1 0 1,-1 1-1,0-1 0,0 0 0,0 0 1,0 0-1,0 0 0,0 1 0,0-1 1,1 0-1,-1 0 0,1 6 11,0 0 0,0 1 0,-1-1 1,1 0-1,-2 9 0,1 4-4,3 57 7,1-11-5,3 21-9,3-3-3,3-5 0,9 88-2,-16-103-7,-1 66 0,-5-64-10,-3 225-86,2-258 98,0-7-29,-7 38 0,4-34 18,-17 104-79,15-101 9,-2 0 0,-18 46 0,25-73 73,-1 0-1,0 0 0,0 0 0,-1-1 0,1 1 0,-1-1 0,0 0 0,-1 0 1,1 0-1,-1 0 0,1-1 0,-1 1 0,0-1 0,0 0 0,-1 0 1,1 0-1,-1-1 0,-5 3 0,-12 3-23,-1-2 0,0 0 0,0-2 0,0 0 0,0-2 0,-1 0 0,-24-2 0,-125-21-78,101 6 97,36 8 11,-157-37 3,168 37 9,10 4 56,0-1-1,1 0 1,-1-1 0,-22-12-1,30 13 95,3 1 13,-3-5-2,5 6 372,21-12-244,-16 13-275,5-4 7,1 0 0,-1-1 0,0 1 0,14-14 0,49-53 47,-58 54-31,-10 14-33,6-10 8,-1-2 0,0 1 0,-1-1 1,0 0-1,-1-1 0,4-23 0,-2 2 39,-2 0 1,-2-1-1,0-51 0,-5 71-41,0 11 5,1-1-1,-2 1 1,1 0 0,-1 0-1,-4-11 1,-31-103 113,27 94-77,-1 1 1,-1 0-1,-20-32 1,21 39-36,5 8 20,-1 0 0,0 1-1,-9-12 1,0 3-14,3 0-11,-22-28 104,-62-84 309,87 118-405,7 9-1,0 1 1,0-2-1,0 1 1,0 0-1,1 0 0,-2-8 1,-53-143 319,39 94-226,15 53-96,1-1 9,0 0 0,0 0 0,-1-15 0,3 22-18,0-1-1,0 0 1,1 0-1,-1 1 1,1-1 0,0 0-1,0 1 1,0-1-1,0 0 1,1 1-1,-1 0 1,1-1-1,0 1 1,4-5-1,-3 2-1,-1 4-6,-1-1-1,1 1 0,0 0 1,-1 0-1,1 0 1,0 0-1,0 0 1,1 0-1,-1 0 0,0 0 1,1 1-1,-1 0 1,0-1-1,5 0 1,-6 1-4,1 0-1,0 0 1,0 0 0,-1 1 0,1-1 0,0 1 0,0 0 0,-1-1 0,1 1 0,0 0 0,0 0 0,0 0 0,0 0 0,-1 0 0,1 1 0,0-1-1,0 1 1,0-1 0,-1 1 0,1-1 0,3 3 0,-3-2-6,0 1 0,0 0 0,0 0 0,0 0 0,0 1 0,0-1 0,-1 0 0,1 1 0,-1-1 0,1 1 0,-1-1 0,1 4 0,1 5-30,0-1 1,0 1-1,-1 0 0,1 19 0,-2-5-52,-1 0 0,-3 25 0,-2 13-101,-13 192-433,14-55 260,3-175 349,4 39-54,1-34 28,8 36 0,-8-52 23,0 1 1,1-1-1,0 0 1,1 0-1,13 20 1,-17-31 4,5 3-5,-5-3-4,2 3-4,-3-4 21,0 0 0,-1 0-1,1 0 1,-1 0 0,1 0-1,-1 0 1,0 0 0,1 0 0,-1 0-1,0 0 1,0 0 0,-1 0-1,1 0 1,0 0 0,-1-1-1,1 1 1,-1 0 0,1 0-1,-1 0 1,-1 2 0,-4 7-25,0 0 1,-12 14-1,9-13 17,3-3 13,5-7 40,9-6-15,43-18 13,71-39 0,-94 44-3,121-89 20,-120 80-14,-28 25-40,45-47 42,58-78 1,14-38 55,-117 163-121,0 0 1,-1-1 0,1 1 0,0 0-1,-1 0 1,1-1 0,-1 1-1,1 0 1,-1-1 0,0 1 0,0-1-1,0 1 1,0 0 0,0-1-1,0 1 1,0-1 0,0 1 0,0 0-1,0-1 1,-1 1 0,1 0 0,-1-1-1,1 1 1,-1 0 0,1 0-1,-2-2 1,0-2-760,-7-17-6219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0:49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2072,'-29'6'1,"22"-4"7,1-1 18,4 0 152,1-1 17,-5 0 14,33 23 327,0-15-424,-1 0-1,2-2 1,-1-1-1,30 1 1,-35-3-115,171 14 501,-167-15-408,193 7 134,-168-8-64,245 2 60,-231-2-79,292-1 63,-278-1-57,340 1 55,-330 2-68,383 10 51,-373-9-58,415 10 49,-409-11-56,436 16 41,-432-14-73,436 12 31,-434-13-79,440 17 13,-442-16-26,440 18 9,-438-18-16,460 10 9,-456-10-1,463 30 17,-463-25-11,451 41 12,-455-39-11,435 40 21,-438-41-8,430 40 23,-432-40-30,413 36 19,-417-39-32,401 25 15,-404-25-23,382 27 5,-388-27-17,135 8 4,36 2-8,-16-3 1,-16-2-3,-16-3-2,-8-4 0,-15-2 0,-14-3 0,-17-3 0,-15-1 0,-13 2 0,-15 5 0,-13 6 0,-15 5 1,16 10-865,-72-15-3489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1:37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276 301 1976,'-27'27'0,"12"-9"-1,-18 25 1,26-28-7,6-10 5,-3 6 1,1-1 0,1 0-1,0 1 1,0 0 0,1-1-1,0 1 1,1 0 0,1 0 0,1 11-1,23 108 0,-15-105-4,7 4 5,39 47 0,-54-75 0,-1 1 0,1 0 1,-1-1-1,1 1 1,0-1-1,-1 0 0,1 0 1,4 2-1,102 45-1,-85-42-4,40 1 5,-42-7 1,39-3 0,-21-4 1,0-1 0,44-16 0,-55 11 13,-14 4-8,0-1 1,18-15-1,-20 13 2,-2 0 0,16-20 0,-26 32-8,2-3 13,-1 1-1,1-1 1,0 0 0,-1 0-1,1 0 1,-1 0 0,1-3-1,37-140 164,-37 117 72,-6-2-118,0 0 0,-12-37 0,5 44 304,-79-101 162,67 103-248,-97-67 147,97 77-134,8 8-261,-1 0-1,1 0 1,-1 2-1,-27-2 0,42 4-72,-1 0 0,1 0 0,-1 0 0,0 1-1,1-1 1,-1 0 0,1 1 0,-1-1 0,1 1-1,-3 1 1,-21 12 107,0 1 1,-34 28-1,-73 78 351,115-105-441,-7 11 184,-81 139 95,88-129-102,-37 147 82,49-152-142,4 1-50,5 59-1,2-73 5,3-5-83,0-1 0,0 0-1,1-1 1,13 13 0,-5-14 49,13-1-23,52 12 0,-58-21 10,14-5-17,55-15-1,-68 9 24,102-63 30,-102 53-24,15-23-18,38-54 0,-58 63 78,62-151 65,-72 148-17,16-141 84,-27 146-65,-7-8-65,-18-62 0,14 77 38,-9-5-56,-31-36 1,51 66-115,-1-1 1,0 0-1,0 0 1,1 0-1,-1 0 1,0 1-1,0-1 1,0 0-1,0 1 1,0-1-1,0 1 1,0-1-1,0 1 1,0 0-1,-2-1 1,-6-1 15,0 0 0,0 1 0,0 1 0,0-1 0,0 1 0,0 1-1,1 0 1,-15 3 0,21-4-14,0 1 1,1-1-1,-1 1 0,0-1 0,1 1 0,-1 0 0,0 0 0,1 0 0,-1 0 1,-1 2-1,-105 96 164,78-67-89,-41 33 1,-20 19-62,-49 77-2,115-125-17,-26 58-1,5 18-4,34-74-3,2 1 0,-5 51 0,15-65-11,5-1 8,2 1-1,14 33 1,-21-57 2,1 1 0,0-1 1,-1 1-1,1-1 0,0 1 1,0-1-1,0 0 0,0 0 1,1 1-1,-1-1 0,2 1 1,11 9-5,1 0 0,0-2 0,0 1 0,24 8 0,-37-17 4,0 0-1,1 0 0,-1 0 1,0-1-1,0 0 0,0 1 1,1-1-1,-1 0 0,3 0 1,28-1-11,1-2 0,40-9 0,-44 2-20,125-63-13,-123 54 21,129-116-3,-131 102 15,94-151-5,-106 146 13,14-48 4,-25 67 1,-2-1 1,5-28-1,-9 37 1,-1 0 1,0-1-1,0 1 1,-1 0-1,-1 0 1,0 0-1,0 1 1,-1-1-1,-6-14 1,8 24 1,1-1 0,-1 1 1,1-1-1,-1 1 0,0-1 1,0 1-1,0 0 0,0-1 1,0 1-1,0 0 0,-1-1 1,-10-8 5,1 1 1,-1 0 0,0 1 0,-1 0 0,-15-7-1,27 15-3,-1-1-1,0 0 1,0 1-1,0-1 1,1 1-1,-1-1 1,0 1-1,0 0 1,-3 0-1,-25 1 37,-54 8 0,82-9-35,0 1-1,0-1 1,1 1 0,-1 0-1,0-1 1,0 1 0,0 0-1,0 0 1,-2 2 0,-22 16 39,-43 41 1,51-38 20,-66 127 23,69-113-36,-58 156 19,61-152-25,-25 159 20,37-159-41,25 157 7,-15-161-20,5-4-9,1-1 1,31 45 0,-45-74-5,-1 0-1,1 0 1,0 0 0,0 0 0,0 0-1,0 0 1,0-1 0,3 3 0,8 5 1,0-1 0,15 7 0,-19-12-1,-1 0-1,1 0 0,0-1 1,0 0-1,0 0 1,10 0-1,-5-1 1,0-2 1,0 1-1,27-6 0,-24 3 0,-1-1 0,1-1-1,27-13 1,-31 11 0,1 0 0,-1-1 0,0-1 0,-1 0-1,13-12 1,-7 2 0,-1 0 0,27-37 0,73-149 10,-100 165 9,39-188 12,-49 181 9,-6-151 28,-1 195-60,-1-1 1,1 1-1,-1 0 0,1-1 0,-1 1 0,0 0 0,-2-4 1,-5-11 11,-1 0 0,-1 0 0,-1 1 0,-20-25 0,30 41-13,-1-1 0,1 1 0,-1-1 0,1 1 0,-1-1 0,0 1 0,0 0 0,1 0 0,-1 0 0,-4-1 0,-31-12 35,-1 1 0,-42-7 0,42 17 52,-20 7-28,-79 17-1,99-9 9,-155 70 28,187-79-95,0 0 0,0 0 0,0 1 1,-7 5-1,13-9-8,-28 21 23,-30 28-1,32-21-15,-23 30 0,23-21 13,-61 125 5,77-133-17,-4 37 4,13-52-11,0 0-1,0 0 1,2 15 0,0-19-1,0 0 0,1 0 0,0 0 0,5 11 0,-4-13 0,1 0 0,0 0 0,0 0 0,8 10 0,-7-12 0,0 0 0,0 0 0,1 0 0,8 6 0,-11-9 0,0-1 0,1 1 0,-1-1 0,1 0 0,0 0 0,0-1 0,-1 1 0,9 1 0,-7-2 0,-1-1 0,1 1 0,0-1 0,-1 0 0,1-1 0,-1 1 0,1-1 0,-1 0 0,6-2 0,1-1 0,0 0 0,0-1 0,17-11 0,-12 6 0,0-1 0,14-14 0,-17 12 0,1 0 0,12-18 0,-6 2 1,-2-1 0,22-46 1,-28 44 19,35-160 24,-40 151 29,-3 15-36,5-37 51,2-68 1,-17 2 69,1 112-38,5 15-113,-1 0 0,0 0-1,0 0 1,0 0 0,-1 0 0,1 0 0,0 1-1,-1-1 1,1 0 0,-1 1 0,0 0 0,1-1 0,-1 1-1,0 0 1,0 0 0,0-1 0,0 2 0,0-1-1,0 0 1,0 0 0,-3 0 0,-6 5 99,-16 16-37,-29 29 1,34-25-3,-117 142 23,110-125-71,-42 66 0,-6 27-16,54-84-5,3 2 0,-24 88 0,37-99-12,1 137-17,6-176 24,0 0 0,0 1 0,0-1 0,1 1 1,-1-1-1,1 0 0,-1 0 0,1 1 0,0-1 0,1 3 0,3 5-9,0 1-1,1-1 1,9 14 0,-8-16 6,0-1 1,1 1 0,14 11-1,-21-18 4,0-1-1,0 1 1,0 0-1,0 0 0,0-1 1,1 1-1,-1 0 1,0-1-1,0 1 1,0-1-1,1 0 1,-1 1-1,0-1 1,1 0-1,-1 0 1,0 0-1,0 0 0,2 0 1,12 1-29,1 0 0,29-4 1,-14-3-820,43-13 1,-73 18 789,110-32-8677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4:52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6640,'1'0'0,"-1"0"0,1-1 0,0 2 0,0-1 0,0 0 1,0 0-1,-1 0 0,1 0 0,0 0 0,0 1 0,-1-1 0,1 0 1,0 1-1,0-1 0,-1 0 0,1 1 0,0-1 0,-1 1 0,1-1 1,0 1-1,-1 0 0,1-1 0,-1 1 0,1-1 0,-1 1 0,1 0 1,0 1-1,1 20 16,-2-13-4,0-3 4,1 0 1,0 0-1,0 0 1,0 0-1,1 0 0,-1 0 1,2-1-1,-1 1 1,1 0-1,-1-1 1,1 0-1,1 0 1,-1 0-1,6 6 0,-6-9 15,0 1 0,0-1 0,0 0 0,0 0 0,0 0 0,0 0 0,1-1 0,-1 0 0,1 1 0,-1-1 0,1 0 0,-1-1 0,8 2 0,-4-1 42,1-1 0,0 0 1,0 0-1,-1 0 0,1-1 1,13-3-1,53-26 384,-54 21-283,-16 8-153,-3 1-1,-1 0 0,1 0 0,0 0 0,-1 0 0,1-1 0,0 1 0,-1 0 0,1-1 0,0 1 0,-1-1 0,1 1 0,0 0 0,-1-1 0,1 1 0,-1-1 0,1 1 0,-1-1 0,1 0 0,-1 1 0,0-1 0,1 0 0,-1 0 0,2-1 51,-5 9-18,-13 32 6,-18 65-10,3-6-29,5-6-16,-24 72 1,39-136-10,-75 120-1071,31-66-4297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1:5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1030 748 1080,'8'-21'12,"-4"12"8,-1 0 0,0 0 0,-1 0 0,2-12 0,0-13 66,-1-61 0,-7 67 215,-39-116 121,29 118-149,-8-2-78,-48-45-1,49 58 114,-14-2-102,-41-13 0,54 26-18,9 2-107,1 1-46,0-1 0,0 2 0,0-1 0,0 2-1,-1 0 1,1 0 0,-21 6 0,-79 33 115,90-28-76,-78 70 28,83-62-68,-4 12-7,-21 41 0,34-51 6,4 0-18,0 0-1,0 35 1,8-37 5,7 9-8,1-1 0,2 0 0,1 0 0,19 27 0,-20-34-9,35 41 14,63 53 2,-86-96-5,42 19 5,-48-29-17,0-1-1,29 8 1,-27-11 0,1 0 0,24 0 0,-24-3-2,0-2 1,26-2 0,-31-1 0,0-1 0,-1 0 1,1-1-1,-1-1 0,0-1 0,26-14 0,-21 4 6,23-31 0,-33 33-7,-2 0 0,12-22 1,-10 13 1,-2-1 0,-1 0 0,7-28 0,-13 42 8,-1-1 1,-1-1 0,0 1-1,0 0 1,-1 0-1,-1 0 1,0 0-1,-3-14 1,2 13 6,-3-9 104,-9-12-28,-24-43 0,22 58 80,-9-3-56,-54-34-1,53 45 11,-114-23 38,111 32-97,-112 20 27,113-9-55,-119 67 14,69-28 10,54-31-54,-56 40-1,12-1-4,56-44-4,-1 1-1,-15 21 1,14-12-1,2 0-1,0 1 1,2 1 0,-12 38-1,13-29-5,-5 32-20,-9 131 0,23-174 21,0-14-3,0 0 0,1 1 0,0-1 0,0 0 1,1 1-1,2 7 0,32 107-59,-27-99 14,11 9 18,27 34 0,-45-65 33,-1 0-1,0-1 0,1 1 0,-1-1 0,1 1 1,0-1-1,-1 0 0,5 2 0,22 12-11,52 19 0,-78-33 13,0 0-1,0 0 1,0-1-1,1 0 1,-1 1-1,0-1 1,1 0-1,3 0 1,55-4-13,-49 2 14,-1-1-1,0 0 1,0 0-1,17-9 1,-10 4 1,-1-2 0,-1 0 0,1-1 0,-2 0 0,1-1 0,-2-1 0,23-25 0,74-74 11,-90 88 9,66-110 18,-74 105 2,29-143 30,-38 136 9,-5-7-22,-10-66 1,4 84 48,-3 3-54,-1 0-1,0 1 1,-2 0 0,-25-32 0,25 36-13,-114-142 224,83 118-239,40 37-15,0 0-1,-1 0 1,1 0 0,-1 1-1,0 0 1,0 0 0,0 0-1,-7-2 1,-4-2 3,-31-12 4,28 15 18,-26 5 4,36 0-38,0 1 1,0 0 0,0 0-1,-12 5 1,7 0-2,0 1-1,1 0 1,0 1 0,1 0 0,0 1 0,-13 13-1,9-4-5,-55 87-9,61-84-18,-27 92-19,33-89-7,-3 128-21,9-119 7,31 132-30,-22-136 30,-4-14 42,0 1 15,1-1 0,1 0 0,0-1 0,0 0 0,2 0 0,0-1 0,13 13 0,86 76-61,-94-90 56,1 0 0,0-1 0,1-1 0,0 0 0,25 10 0,-32-16 12,-1 0-2,0-1-1,0-1 1,1 1-1,-1-2 1,1 1-1,0-2 1,-1 1-1,1-1 1,17-1 0,-18 0 6,13-3-1,39-16-1,18-14 7,67-53 12,-123 68 16,74-82 32,-82 77 47,3-19-28,18-59 0,-31 69 76,6-120 69,-15 125-56,-6-7-48,-21-48 0,18 61 48,2 6-83,1 0-35,-1 1 0,-1 0 0,0 1-1,-1 0 1,-25-20 0,-15-6 173,-87-47 1,120 76-205,11 5 7,-1 1-1,0 0 0,0 1 0,-12-4 0,3 3 20,-1 0-1,-33-2 0,36 8-9,6 1-20,1-1-9,0 0-1,1 1 0,0 0 0,-1 1 1,1 0-1,1 0 0,-1 1 0,-13 11 1,-22 19 7,-10 14-9,2 9 1,5 4-3,24-26-3,-33 73 0,44-77-4,-33 143 2,39-140-3,2-12 1,0 3 0,0 1 0,2-1 0,1 0-1,4 36 1,22 94-19,-17-124-8,9 8 11,33 59 1,-32-77-19,14 6 14,45 29 1,-53-47-16,16-1 15,50 4 0,-64-15 20,46-11 4,-45 6 1,37-14 0,-37 9 0,40-22 0,-42 18 0,39-30 0,-43 27 0,32-34 0,-36 33 0,22-35 1,4-22 4,-32 53-4,9-26 0,-15 29-1,9-42 0,-5-36 1,-9-4 4,-9 5-2,-7 8 2,-8 6-2,6 22 1,-23-69 7,-16-11-2,42 117-2,-69-75 2,65 85-1,-11-1 3,0 1 0,-1 1 0,-40-12 0,12 15 8,24 5-6,-4 3-9,5 3 1,5 7-3,23-4-4,1-1 1,-1 1 0,0 0 0,1 1-1,0-1 1,0 1 0,0 0 0,0 0-1,1 0 1,0 0 0,-1 1 0,1-1-1,1 1 1,-1 0 0,1 0 0,0 0-1,-2 6 1,3-9-3,1 0 1,0-1-1,-1 1 0,1 0 1,0 0-1,0-1 0,0 1 1,0 0-1,0 0 1,1 0-1,-1-1 0,0 1 1,1 0-1,-1-1 0,2 3 1,1 4-6,-1 3 2,-2-7-6,1 1 1,1-1-1,-1 0 1,1 0 0,-1 1-1,6 6 1,41 77-98,-34-71 5,10 3 57,0-2 0,33 19 0,-30-25-65,131 27-42,-123-35 63,-15-3 57,5 2 10,0-2-1,0-1 1,-1-1 0,47-8 0,-56 6 6,0 1 10,-1-1 1,1 0-1,-1-1 1,0-1-1,-1 0 1,23-12-1,7-9-6,0-7 13,-36 27 8,0 0 1,0-1-1,-1 0 1,0 0 0,0 0-1,-1-1 1,0 0-1,0 0 1,-1 0-1,7-18 1,-11 25-3,0 0 1,1 0-1,-1-1 0,0 1 1,0 0-1,0-1 1,0 1-1,0 0 0,0-1 1,-1 1-1,1 0 0,0 0 1,-1-1-1,1 1 1,-1 0-1,1 0 0,-1-1 1,0 1-1,1 0 1,-1 0-1,0 0 0,0 0 1,0 0-1,0 0 1,0 0-1,0 0 0,-2 0 1,1-1 7,-2 0 1,1 0-1,0 0 0,0 1 1,0 0-1,-1 0 1,1 0-1,-6-1 0,-35 0 67,36 2-69,-102 4 212,63 4-110,36-6-81,0-1-1,0-1 1,0 0 0,1 0-1,-1-1 1,0 0 0,0-1-1,1 0 1,-1-1 0,1 0-1,-1-1 1,1 0 0,-13-8-1,21 11-24,1 0 0,-1 0 0,1 0 0,-1 0 0,1 0 0,0 0 0,-1-1 0,1 1 0,0 0 0,0-1-1,0 1 1,0-1 0,0 1 0,0-1 0,0-2 0,0 3-6,1 1 1,-1-1-1,1 1 0,0-1 0,-1 0 1,1 1-1,0-1 0,-1 0 0,1 1 1,0-1-1,0 0 0,0 0 0,-1 1 1,1-1-1,0 0 0,0 0 0,0 1 1,0-1-1,1 0 0,-1 0 1,0 1-1,0-1 0,0 0 0,1 1 1,-1-1-1,0 0 0,0 1 0,1-1 1,-1 0-1,1 0 0,1-1 1,20-41 1,-5 14-2,22-16 10,-17 21-2,-20 23 6,4-3 2,-6 4-16,0-1 1,0 1-1,0 0 1,1 0-1,-1-1 1,0 1-1,0 0 1,1 0-1,-1-1 0,0 1 1,0 0-1,1 0 1,-1 0-1,0-1 1,1 1-1,-1 0 1,0 0-1,1 0 0,-1 0 1,0 0-1,1 0 1,-1 0-1,0 0 1,1 0-1,-1 0 1,0 0-1,1 0 1,-1 0-1,1 0 0,-1 0 1,1 0-1,20 6 7,-18-3-6,11 11 1,-10-10-3,-1 0 0,0 1 1,0-1-1,0 1 0,0-1 1,-1 1-1,0 0 0,0 0 0,0 0 1,-1 1-1,2 5 0,-2-1-1,0 1 0,0 0-1,-1-1 1,-1 1-1,-2 15 1,-16 90-38,12-74 29,-27 125-70,29-148 75,3-8-10,-2-1 0,1 0 1,-9 15-1,-69 143-360,79-165 355,1-1 1,0 0-1,-1 0 0,1 0 1,-1 0-1,0 0 1,0 0-1,-3 2 0,4-2-25,0-3 42,1 1 1,-1 0 0,1 0-1,0-1 1,-1 1-1,1 0 1,0 0-1,0-1 1,-1 1 0,1 0-1,0-1 1,0 1-1,-1-1 1,1 1-1,0 0 1,0-1 0,0 1-1,-1 0 1,1-1-1,0 1 1,0-1 0,0 0-1,3-50-13,35-191 122,-20 137-54,-3 1 105,29-104 404,-34 180-419,-9 26 63,0 5-159,25 137 17,-24-124-60,7 53 0,17 173-40,-16-162-20,-6-57 50,1-3-38,-2-1-1,0 1 0,-1 0 0,-2-1 1,0 1-1,-3 31 0,-3-30-2,4-13 30,-1 0 0,1 1 0,0-1 0,1 1 0,0-1-1,1 14 1,0-20-6,4 4-1,-4-6 26,0 0 0,0 0-1,0 0 1,0 0 0,0 0-1,1 0 1,-1 0 0,0 0 0,0 0-1,0 0 1,0 0 0,0 0-1,0 0 1,0 0 0,0 0-1,0 0 1,0 0 0,0 0-1,0 0 1,0 0 0,1 0-1,-1 0 1,0 0 0,0 0-1,0 0 1,0 0 0,0 0-1,0 0 1,0 0 0,0 0-1,0 0 1,0 0 0,0 0 0,0 0-1,0 0 1,1 0 0,-1 0-1,0 0 1,0 0 0,0 0-1,0 0 1,0 0 0,0 0-1,0 0 1,0 0 0,0 1-1,13-34-15,18-35 20,-17 37 18,18-51 1,15-104 177,-34 113-80,-11 51-52,0 3 68,9-38 0,-10 56-68,-5 5 4,-32 52 8,15-11-72,-27 97-9,45-132 1,-14 48-32,-36 116-124,22-10-31,-21 25 42,45-170 138,4-10-5,0 0 0,0 0-1,-1 14 1,-35 175-110,24-110 85,10-56 22,-28 147-34,31-165 34,-4 6 9,-24 15-162,27-32 109,-2 2 0,2-2-3,-4 3 0,6-5 55,-1 0 0,1 0 0,-1 0 0,1-1 0,-1 1-1,0 0 1,1-1 0,-1 1 0,0-1 0,0 1 0,0-1-1,1 0 1,-1 0 0,0 0 0,-3 0 0,-31-6 15,19 2-8,-27-3 60,-83-2 0,90 7-27,10 0 22,-30 2 1,6 4-18,0 3-1,-59 14 1,85-10-16,20-7-20,3-4 19,3 2-13,5 5-6,-2 1-2,0 0 0,-7 1 0,3-8 0,0 0 1,-1-1 0,1 1-1,-1-1 1,1 1-1,-1-1 1,0 1 0,1-1-1,-1 1 1,1-1-1,-1 0 1,0 1 0,1-1-1,-1 0 1,0 0-1,1 1 1,-1-1 0,0 0-1,0 0 1,1 0-1,-1 0 1,0 0 0,0 0-1,1 0 1,-1 0-1,0 0 1,0 0 0,1 0-1,-2-1 1,-1 0 3,1-1 0,-1 1 0,1-1 0,0 1-1,-1-1 1,1 0 0,0 0 0,-3-3 0,-4-6 14,1 0 1,-10-17-1,16 25-18,-16-29 61,1 0 0,2-1 1,-13-38-1,-26-77 187,31 84-121,3 16-49,-33-86 216,49 117-224,0 0-1,1 0 1,1-1 0,0-30 0,7-55 112,-2 73-175,-2 8 83,15-136 199,-9 116-208,0 10 20,-2 0-1,1-43 1,-5 46-46,1 8 10,-2-31 0,-6 29-32,5 19-25,-1-1-1,1 0 1,-1 0 0,1 1-1,1-1 1,-1-7 0,2 3-1,-2-5 42,0 14-48,1 0 0,-1 0 0,0 0 0,1-1 0,-1 1 0,1 0 0,-1 0 0,0 0 0,1 0 0,-1 0 0,0 0 0,1 0 0,-1 0 0,1 1 0,-1-1 0,0 0 0,1 0 0,-1 0 0,1 1 0,-1-1 0,0 0 0,1 1 0,-1-1 0,1 0 0,-1 1 0,1-1 0,-1 1 0,1 0 0,-38 22-1309,-4 4-5245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1:43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1761 6 2520,'-17'-3'40,"0"2"0,-1 0 0,1 1 0,0 1 0,-31 4 0,-135 17 63,136-16-29,-226 32 29,213-29-63,-260 45 12,255-41-31,-237 50 14,250-52-15,10-2-8,-12 2 11,-80 28-1,110-30 1,-42 22 0,62-28-9,5 0 6,-1-3-20,1 1 4,1 1 0,-1-1 0,1 0 0,-1 1 0,1-1-1,0 0 1,-1 0 0,1-1 0,4 3 0,40 9 15,-18-8 35,175 5 32,-152-10-13,259-19 31,-237 13-23,337-41 42,-327 37-22,-27 3-50,327-52 137,-100 6 85,-253 47-226,-29 6 151,-5-2-130,-11-1-14,-28-5 11,17 7 103,-160 17 70,139-7-84,-243 48 69,225-45-63,-282 29-652,163-25-2928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2:54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185 223 5560,'1'6'73,"0"-3"-65,0 0-1,0 0 1,0 0 0,0-1-1,1 1 1,-1 0-1,1 0 1,0-1 0,0 1-1,0-1 1,0 0-1,0 0 1,1 1-1,-1-1 1,4 2 0,1 0 16,0 0 0,0-1 0,1 0 0,-1 0 0,1 0 1,12 2-1,-7-2-8,60 7 71,-64-9-65,173 15 101,-139-14-62,198-2 30,-190-2-31,224-21 45,-64-4-49,-176 24-44,79-13 43,-112 15-35,-11 2-6,0 0 1,0 1-1,0 0 1,-15 5-1,11-3-12,-8 3 3,-41 10 29,-128 18 31,145-29 69,-210 20 68,200-21 13,-236 12 86,235-14-106,-208 22 197,154-13-220,97-9-60,10 1-83,5-3-26,-1 0 0,0 0 0,1 0 0,-1-1 0,1 1 0,-1 0 0,1-1 0,0 1 0,-1-1 0,1 0 0,-1 1 0,4-1 0,131 9 38,-95-9-27,206-13 3,-190 9-10,95-9-1,42-5-3,4-5 2,-12-2-2,-110 14 1,189-32 13,-225 34-9,-39 9-6,0 0 0,-1 0 0,1-1 0,0 1 0,-1 0 0,1 0-1,0-1 1,0 1 0,-1-1 0,1 1 0,-1 0 0,1-1 0,0 1-1,-1-1 1,1 1 0,-1-1 0,1 0 0,-1 1 0,1-1 0,-1 1-1,0-1 1,1 0 0,-1 1 0,0-1 0,1 0 0,-1 0 0,0 1-1,0-1 1,0 0 0,0 1 0,0-1 0,0 0 0,0 0 0,0 0-1,0 1 1,0-1 0,0 0 0,0 0 0,-9-19 7,9 20-4,-1-1-1,1 0 1,-1 1-1,1-1 0,-1 0 0,1 1 1,-1-1-1,1 0 0,-1 1 0,0-1 1,1 1-1,-1-1 0,0 1 0,0-1 1,1 1-1,-3-1 0,-19-10 23,-1 1-1,-1 1 1,-25-5 0,15 7 74,-175-24 48,162 25-35,-223-22 44,213 24-43,-265-19 180,294 22-238,-191-7 167,194 7-165,3-1-2,-1 2 1,-36 3 0,48 2 14,11-5-72,0 0 1,-1 0 0,1 1 0,0-1-1,0 0 1,0 0 0,0 0 0,0 0-1,0 0 1,0 0 0,0 0 0,0 0-1,0 0 1,0 1 0,0-1-1,0 0 1,-1 0 0,1 0 0,0 0-1,0 0 1,0 0 0,0 0 0,0 1-1,0-1 1,0 0 0,0 0-1,0 0 1,0 0 0,0 0 0,0 0-1,0 1 1,1-1 0,-1 0 0,0 0-1,0 0 1,0 0 0,0 0-1,0 0 1,0 0 0,0 0 0,0 1-1,0-1 1,0 0 0,0 0 0,0 0-1,1 0 1,14 5 84,112 14 8,-89-15-65,202 2 13,-185-7-27,93-4-1,48 1-10,6 1-3,-12 5 0,-40 2 0,-47 2 1,-3 6 7,-94-11-1,-14-1-1,-43 3 12,-131 5 0,132-6-3,-238 3 13,226-6 0,-265-7 20,260 7 0,-254 1 25,266 1-18,19-1-24,-171 11 90,111 4-26,95-15-92,1 0 0,-1 0 1,0 1-1,1-1 0,-1 0 1,1 0-1,-1 0 0,0 1 1,1-1-1,-1 0 0,1 0 1,-1 1-1,1-1 0,-1 1 1,1-1-1,-1 1 0,1-1 1,0 0-1,-1 1 0,0 0 1,4 8 14,10 1-16,1-4 12,25 3-6,51 6 1,-52-13-2,72-2-1,43-9-4,27-10-2,23-8 0,189-25-2,-328 45-3,269-21-4,-294 26 9,-72 6 9,-144 11 10,128-11 2,-257 12 16,236-14-3,-303 1 14,299-3-8,-290 0 81,151-4 47,208 4-154,-15-1 31,-32 4 1,70-1 61,51-2-23,135-7 8,-152 4-24,247-15 28,-234 14-49,261-10 15,-261 13-28,284 3 22,-301-2-48,129 5 14,-158-2-20,-19-3-2,0 0 0,0 0 0,-1 0 0,1 0 0,0 0 0,0 0 0,0 0 0,0 0 0,0 0 0,0 0 0,0 0 0,0 0 0,0 0 0,0 0 0,0 0 0,0 0 0,0 0 0,0 0 0,0 0 0,-1 0 0,1 0 0,0 0 0,0 0 0,0 1 0,0-1 0,0 0 0,0 0 0,0 0 0,0 0 0,0 0 0,0 0 0,0 0 0,0 0 0,0 0 0,0 0 0,0 0 0,0 0 0,0 0 0,0 0 0,0 0 0,0 1 0,0-1 0,0 0 0,0 0 0,0 0 0,0 0 0,0 0 0,0 0 0,0 0 0,0 0 0,0 0 0,0 0 0,1 0 0,-1 0 0,0 0 0,0 0 0,0 0 0,0 0 0,0 0 0,0 1 0,-17 2 0,-49 0 1,-32-3 4,-25-5-2,-171-19 6,232 17 5,-252-27 7,255 28 7,20 2-12,-216-18 55,231 21-49,-124-5 100,206 20-34,25-6-75,-40-6 14,227 2 7,-209-4-20,101 0-1,41 0-9,-5 0 1,-20 3-3,-42 3-2,-47 4 0,-34-2 0,-30-8 0,-25 0 0,0-1 0,0 1 0,-1-1 0,1 1 0,0-1 0,-1 1 0,1 0 0,-1-1 0,1 1 0,-1-1 0,1 1 0,-1 0 0,1-1 0,-1 1 0,1 0 0,-1-1 0,1 1 0,-1 0 0,1 0 0,-1 0 0,0 0 0,1 0 0,-1-1 0,1 1 0,-1 0 0,1 0 0,-2 0 0,-3 0 0,-1-1 0,1 1 0,-1 0 0,1 0 0,-10 2 0,-43 10 0,53-11-89,-1 0 1,0-1 0,1 0 0,-1 0 0,0 0 0,0 0 0,1-1-1,-1 0 1,1 0 0,-1-1 0,1 1 0,-1-1 0,1 0 0,0-1-1,0 1 1,0-1 0,-7-5 0,-34-22-7845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5:4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896 93 5024,'5'0'9,"-3"0"-8,0 0 0,0 0 0,0 0 1,0 0-1,0 1 0,0-1 0,0 1 0,-1-1 0,1 1 0,0-1 0,0 1 0,0 0 0,-1 0 1,1 0-1,1 1 0,-1 0 0,0 0 0,-1 0 0,1 1 0,-1-1 0,0 0 1,0 0-1,0 1 0,0-1 0,0 1 0,0-1 0,-1 0 1,1 1-1,-1 0 0,0-1 0,0 5 0,1 9 1,-4 33 0,-1-23 1,-8 31 0,-18 36-2,-9 9-1,-11 9 0,-7 6 0,-8 2 0,1-7 0,8-21 1,31-53 5,4-5 27,-23 45 0,40-67-7,7-9 54,17-16 12,-7 5-76,-7 5 11,0-1 0,0-1 0,0 1 0,0-1 0,6-9 0,95-114 174,-84 97-27,85-168 62,-89 157-95,-1 0-51,71-150 171,-79 172-194,64-132 186,-38 70 43,-53 171 164,14-70-406,-1 0 0,-1 0 0,-14 32 1,-11 27 45,-27 117 0,46-151-73,4-11-14,-28 164 31,26-102-12,8-73-18,0 1 0,5 41-1,-4-63-12,0 1 0,0-1-1,1 0 1,-1 1-1,0-1 1,0 0 0,0 1-1,0-1 1,0 0 0,1 0-1,-1 1 1,0-1-1,0 0 1,1 0 0,-1 1-1,0-1 1,0 0-1,1 0 1,-1 0 0,0 1-1,0-1 1,1 0-1,-1 0 1,0 0 0,1 0-1,-1 0 1,0 0-1,1 0 1,-1 0 0,0 0-1,1 0 1,-1 0 0,0 0-1,1 0 1,-1 0-1,0 0 1,1 0 0,-1 0-1,0 0 1,1 0-1,-1 0 1,0 0 0,1-1-1,-1 1 1,0 0-1,0 0 1,1 0 0,-1-1-1,10-5 4,-8 4 0,1 0 1,-1 0-1,0 0 0,0 0 1,0-1-1,0 1 1,0 0-1,3-6 0,3-5 3,35-45 32,36-66 13,7-37 111,-55 97-35,50-91 308,-78 148-420,1 0 57,-6 12 13,-14 26-32,-46 98-14,44-94-32,-32 61 4,-16 19-9,2 9-3,15 5 0,45-115 0,-8 21-2,1 1 0,2 1 1,-8 71-1,12-57 1,5-47 1,-1-1 0,1 1 0,0 0 0,0 0 0,1 0 0,-1-1 0,2 6 0,-2-8 0,1-1 0,-1 1 0,0-1 0,1 1 0,-1-1 0,0 1 0,1-1 0,-1 1 0,1-1 0,-1 0 0,1 1 0,-1-1 0,1 1 0,-1-1 0,1 0 0,-1 0 0,1 1 0,0-1 0,-1 0 0,1 0 0,-1 0 0,1 0 0,0 0 0,-1 0 0,1 0 0,0 0 0,-1 0 0,1 0 0,-1 0 0,1 0 0,0 0 0,-1 0 0,1-1 0,4 0 0,0-1 0,0 1 0,-1-1 0,1 0 0,-1-1 0,6-3 0,3-4 0,24-21 0,23-32 1,76-105 23,-104 128-13,85-98 203,-117 159-164,-2-11-47,1-4-2,-1 0 1,1 0 0,-1 0 0,-1 0-1,-3 6 1,-20 48 10,-22 28-9,14-37-4,-62 70 0,69-93-5,-80 66-11,75-68-7,-63 39-1,79-58-21,5-5 32,1-1 1,-1 0-1,1-1 0,-20-1 1,18-4-46,4-2 43,0-1 0,0 0 0,0 0 0,-9-14 0,11 5-56,-9-102-17,16 89 49,20-146-12,-13 138 32,-3 19 13,55-177-17,-30 117 23,3-7 1,-7 17 0,-7 28 0,-18 39 0,0 0 0,0 1 0,0-1 0,0 1 0,1-1 0,-1 1 0,1 0 0,-1-1 0,1 1 0,-1 0 0,1 0 0,3-2 0,-4 3 0,1-1 0,-1 1 0,1 0 0,0-1 0,-1 1 0,1 0 0,-1 0 0,1 0 0,-1 0 0,1 0 0,0 1 0,-1-1 0,1 0 0,-1 1 0,1-1 0,1 1 0,1 2 0,0-1 0,0 1 0,0-1 0,-1 1 0,1 0 0,-1 0 0,5 6 0,5 5 0,17 27 0,-9-5-1,26 60 0,-39-70-5,10 125-4,-16-130 8,-2-1 1,-2 23-1,-1-15 1,3 0 0,-1-16-1,1 0 1,-2 0-1,-4 24 1,-8 21 0,11-49 1,1 1 0,-2-1 0,1 0 0,-7 11 0,8-16 0,0 0 0,-1 0 0,1 0 0,0-1 0,-1 1 0,0-1 0,0 1 0,1-1 0,-7 4 0,6-5 0,0 0 0,0 0 0,-1 0 0,1 0 0,0 0 0,0 0 0,0-1 0,-1 0 0,1 1 0,-5-2 0,2 1 0,0-1 0,-1 0 0,1-1 0,0 1 0,-8-4 0,5 1 0,1 0 0,-1 0 0,-11-8 0,9 3 1,0-1 0,0 0 0,1 0 1,0-1-1,1 0 0,-15-23 0,-31-67 19,50 91-19,-2-6 12,0 0 1,1-1-1,1 1 0,-5-30 1,6 26-5,-1-4 25,1 0 0,-1-45 1,4 47-21,-1-5 29,2 0-1,1 0 1,7-40-1,-5 43-22,3-7 81,-3 15-56,6-21 60,22-65 1,-26 89-70,-3 3 13,2-1 0,0 0 0,0 1-1,1 0 1,0 0 0,11-15-1,-14 24-42,-1 0 0,0 0-1,0 0 1,1 0-1,-1 0 1,1 0 0,-1 1-1,1-1 1,-1 1-1,1-1 1,-1 1 0,1 0-1,-1-1 1,1 1-1,0 0 1,-1 0 0,1 0-1,0 0 1,-1 0-1,1 1 1,-1-1 0,1 0-1,-1 1 1,1-1-1,-1 1 1,1-1 0,-1 1-1,3 1 1,1 1-3,0 1 0,0 0 0,-1-1 1,1 2-1,4 4 0,-5-5-2,6 10 6,11 29-1,-16-28-5,0 0-1,2 16 1,-3-4-5,-1 1 0,0-1 0,-2 1 0,-4 41 0,2-68 3,1-1 0,0 0 0,0 1 1,0-1-1,-1 0 0,1 0 0,0 0 1,0 1-1,-1-1 0,1 0 0,0 0 1,-1 0-1,1 0 0,0 0 0,-1 1 1,1-1-1,0 0 0,-1 0 0,1 0 1,0 0-1,-1 0 0,1 0 0,0 0 0,0 0 1,-1 0-1,1 0 0,0 0 0,-1-1 1,1 1-1,0 0 0,-1 0 0,1 0 1,0 0-1,-1 0 0,1-1 0,0 1 1,0 0-1,-1 0 0,1 0 0,0-1 1,0 1-1,-1 0 0,1-1 0,-4-2-7,1 0-1,-1-1 0,1 1 0,0-1 0,0 0 1,0 0-1,1 0 0,-1 0 0,-2-9 1,-12-37-13,13 37 17,-37-159-72,34 133 64,-8-34 10,0-1 2,0 1 0,9 47 0,-3 0 1,-17-41-1,14 50 7,2 7-5,-1 1 1,0 0 0,0 0-1,-19-10 1,12 15 24,1 5-18,0 0 0,0 1 1,-31 9-1,25-1 19,-97 69 13,81-49-22,-57 59 0,55-48-11,-17 16-2,-3 1-4,54-50-2,0 0 0,1 0 0,0 0 0,-7 13 0,11-17 0,0 0 0,0 1 0,1-1 0,-1 0 0,1 1 0,0 0 0,1-1 0,-1 10 0,1-9 0,0-1 0,1 1 0,-1 0 0,1-1 0,0 1 0,1 0 0,2 6 0,-2-6 0,1-1 0,-1 0 0,1 0 0,0 0 0,-1 0 0,2 0 0,3 4 0,-1-4 0,0 0-1,1 0 1,-1 0 0,1-1 0,-1 0 0,1 0 0,0-1 0,0 0 0,0 0-1,12 1 1,1-2-5,97-26 2,-100 20 1,-1-1 1,26-12-1,-13 4 1,69-31 2,-58 22 2,-1-1-1,49-40 1,-63 39 5,75-120 11,-86 115 2,-9 16-11,8-21 7,-1 1 1,7-41 0,-8 2 18,-10 71-33,-2-1 0,1 1-1,0 0 1,0-1 0,-1 1 0,1 0 0,-1-1 0,0 1 0,0 0 0,0 0 0,0 0 0,0 0 0,0 0-1,0 0 1,-1 0 0,1 0 0,-3-2 0,2 1 1,0 2-2,0-1 0,0 1 0,0 0 0,0 0 0,0-1 0,-1 1 0,1 1 1,0-1-1,0 0 0,-1 0 0,1 1 0,0 0 0,-1-1 0,1 1 0,-1 0 0,1 0 1,0 0-1,-1 0 0,1 1 0,-5 0 0,4 0 0,-10 3 12,-32 20-1,-24 21-10,-82 89-5,123-104-3,-98 110 0,107-115-15,-47 88-12,59-93-8,3 5 20,1 0 0,1 26 0,5-33-39,3-5 43,0 0 0,1 0 0,1-1 0,9 13 0,-2-13-57,14 2 21,44 15 1,-48-24-21,11-6 26,70-11 0,-77 3-6,-16 3 39,12-4 2,-2-2 1,1 0-1,-1-1 1,34-28 0,1-5 3,2-8 6,-31 27 4,23-24 8,-47 40 21,-12 9-8,4 3-20,0-1 1,0 1-1,0 0 1,0 1 0,0-1-1,0 0 1,-3 3-1,-2 2 1,-23 23 21,-58 73 9,68-77-20,-127 162 30,28-32-20,102-130-14,2 0 0,-26 53 0,41-76 4,6-5 4,116-74 51,-98 59-55,99-110 9,-98 97-16,93-139 12,-96 138 8,113-152 139,-132 180-127,-2 8 0,-7 19-24,0 0-1,-1-1 1,-16 30 0,15-33-14,-4 14 5,-54 161-2,54-149-18,-53 202-17,55-197-35,5-22 32,-3 14-11,2 0 1,2 1-1,0 64 0,12-4-104,-5-83 93,1 1-1,1-1 0,11 33 0,-15-53 55,0 1 0,0-1 0,0 0 0,0 0 0,0 0 0,0 0-1,0 1 1,0-1 0,0 0 0,1 0 0,-1 0 0,0 0 0,0 1-1,0-1 1,0 0 0,0 0 0,0 0 0,0 0 0,1 0 0,-1 0-1,0 1 1,0-1 0,0 0 0,0 0 0,0 0 0,1 0 0,-1 0 0,0 0-1,0 0 1,0 0 0,0 0 0,1 0 0,-1 0 0,0 0 0,0 0-1,0 0 1,1 0 0,-1 0 0,0 0 0,0 0 0,6 0-5,-1-1-1,1 0 1,-1 0 0,0 0 0,1-1 0,-1 0 0,0 0 0,6-3 0,-5 2 2,12-7-9,82-70-5,-79 57 13,29-52 4,6-42 1,-10-6 0,-16 6 0,-25 87 0,3-57 0,-8 53 0,-8-58 0,5 71 0,-1-1 0,-2 1 0,-10-30 0,10 36 0,-1 1 0,-1-1 0,0 1 0,-15-18 0,13 20 0,0 0 0,-1 0 0,-22-17 0,20 20 0,0 0 0,0 1 0,-17-8 0,14 10-1,1 1 1,-1 1 0,0 0 0,0 0 0,-30-1-1,23 7-5,-11 8-1,-56 24 0,86-32 4,1-1-1,0 1 0,-1 0 0,1 0 0,0 1 1,-3 2-1,-30 29-17,-51 63 0,65-65-25,-66 122-24,76-127 4,3 0 36,2 0 0,-6 41 0,13-66 26,0 0-1,0 0 0,0 0 1,0 0-1,0 0 0,0 0 1,0 0-1,1 0 0,0 2 1,8 25-28,23 46 0,-19-57-8,4-4 26,0 0 1,1-2 0,23 14-1,-19-18-11,3-5 16,0 0-1,40-1 1,-43-7-3,32-20 4,-43 17 8,0 1 0,0-2 0,12-12 0,70-78 10,-83 88-5,8-12 35,69-115 28,-71 106 33,46-137 56,-55 137-3,-5 10-100,-1-1 0,-1 1 1,-6-40-1,6 61-40,0-1 0,-1 1 0,1-1 0,-1 1-1,1 0 1,-1-1 0,1 1 0,-1 0 0,0-1 0,1 1 0,-2-2 0,-3-3 15,0 0 0,0 1 0,-1-1 0,0 1 1,0 0-1,0 0 0,-11-6 0,17 11-19,-1 0 0,0-1 0,0 1 0,1 0-1,-1-1 1,0 1 0,0 0 0,1 0 0,-1 0 0,0 0 0,0 0 0,1 0-1,-1 0 1,0 0 0,0 0 0,-1 0 0,-17 4 67,-1 0 0,-26 10 0,27-3 43,-91 96 38,85-76-84,-110 149 15,108-140-82,-90 183-1,100-177-11,-29 164-4,46-206 3,-1 1 1,1-1-1,0 0 1,0 1-1,0-1 1,1 5-1,4 15-6,0 1-1,2-1 1,16 39 0,-22-62 8,0 1 1,0 0 0,0 0 0,0-1 0,0 1-1,0-1 1,0 1 0,1-1 0,-1 1-1,1-1 1,1 2 0,19 13-15,1 0 0,45 22-1,-65-36 10,0-1 0,0 0-1,0 0 1,0 0 0,0-1-1,6 2 1,128 5-71,-110-12 48,-17 2 24,22-5-8,-1-2 0,58-28 0,-25 6 1,6-6 13,-32 15 7,-26 15 1,0 0 0,0 1-1,23-9 1,-35 16-5,1 1 1,-1-1-1,0 0 0,0 1 1,0-1-1,0 1 1,1-1-1,-1 0 1,0 1-1,0-1 0,0 0 1,0 1-1,0-1 1,0 1-1,0-1 1,0 0-1,0 1 0,0-1 1,-1 0-1,1 1 1,0-1-1,0 0 1,0 1-1,0-1 0,0 1 1,-1-1-1,1 1 1,-7 11 8,-1 1 1,0-1 0,-1-1 0,0 1-1,-1-1 1,-17 15 0,-7 8 3,-2 11-10,9 0 1,10-1-3,15-35-3,0-3-1,1 0 0,-1-1 1,2 1-1,-1 0 0,1 0 0,0 0 0,0 0 0,2 12 0,-1-18 0,1 0 0,-1 0 0,1-1 0,-1 1 0,1 0 0,-1 0 0,0-1 0,1 1 0,-1-1 0,0 0 0,1 1 0,-1-1 0,2-1 0,6-2 0,-4 2-1,-1 0-1,1-1 1,-1 0 0,1 0 0,-1 0-1,4-4 1,13-12-5,0 0 0,-1-2 0,31-42 0,-41 50 7,-7 9 0,0-1 0,-1 1 1,1-1-1,-1 1 0,0-1 0,0 0 1,0 1-1,1-7 0,8-32 0,-9 35 1,-1 0 0,0-1 0,0 1 0,-1-9 0,-1 8 0,-1 0 0,0 0 0,0 0 0,-1 1 0,0-1 1,-1 1-1,0 0 0,-6-10 0,-2 4 7,-6 2-4,-1 1 0,0 0 0,-22-7 0,17 11 18,-5 3 0,0 2 0,-1 1 0,1 1 0,0 1-1,-35 7 1,45-4-13,10-2 0,1 0 1,0 0-1,0 1 0,1 0 0,-15 8 1,8-5 9,2-1-12,1 1 1,0 0 0,0 0 0,1 1-1,0 0 1,-19 17 0,1 6 12,4 4-15,21-30-4,1 0-1,1 0 1,-1 0 0,1 1 0,0-1 0,0 0 0,0 1 0,0-1-1,0 7 1,1-11 0,0 0 0,0 1 0,0-1 0,0 0-1,0 0 1,0 1 0,0-1 0,0 0 0,0 1 0,1-1-1,-1 0 1,0 0 0,0 1 0,0-1 0,0 0-1,0 0 1,0 0 0,0 1 0,1-1 0,-1 0 0,0 0-1,0 0 1,0 1 0,1-1 0,-1 0 0,0 0 0,0 0-1,0 0 1,1 1 0,4 3-2,-1-1 0,0 1 0,1-1 0,0 0 0,0 0 0,0 0 0,0-1 0,0 1 0,0-1 0,1 0 0,-1-1 1,7 2-1,91 13-26,-95-15 23,-1 0 0,0-1 0,0 0 0,1 0 0,-1 0 0,13-3 0,2-1 0,1 2 2,-12 1-1,-1 0 1,0-1-1,1 0 1,18-7 0,22-8-9,90-44 0,-135 57 12,0 0 0,0 0 0,10-10 0,-14 12 0,0-1 0,0 1 0,-1 0 0,1-1 0,0 1 0,-1 0 0,0-1 0,2-5 0,-2 6 0,-1 0 0,1 0 0,-1 0 0,0 0 0,0 1 0,0-1 0,0 0 0,0 0 0,0 0 0,0 0 0,-1 0 0,0-3 0,0 3 0,0 0 0,0 1 0,0-1 0,0 1 0,0-1 0,0 1 0,0-1 0,0 1 0,0 0 0,-1 0 0,1-1 0,-1 1 0,1 0 0,-3-1 0,-1 0 0,1 0 0,0 1 0,-1 0 0,1 0 0,-1 0 0,-7 0 0,-43 0 0,-12 7 0,-2 7 0,8 5 0,47-13-1,-48 18-15,56-21 14,1 0-1,0 1 0,0 0 0,0 0 0,1 0 1,-1 1-1,1-1 0,-6 7 0,35-29-83,27-29-1208,8-6-5132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5:5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543 292 5920,'50'-50'196,"-49"50"-192,-1 0 0,0 0 0,1 1 0,-1-1 1,1 0-1,-1 0 0,0 1 0,1-1 0,-1 0 0,0 1 0,0-1 0,1 0 1,-1 1-1,0-1 0,0 0 0,1 1 0,-1-1 0,0 1 0,0-1 1,0 0-1,0 1 0,0-1 0,1 1 0,-1-1 0,0 1 0,0-1 1,0 0-1,0 2 0,0 9 26,0 0 1,0 1-1,-1-1 1,0 1-1,-1-1 1,-4 16-1,2-9-23,-31 165 114,0-11-88,11-52 1,11-47-28,10-48 8,4-1-8,0 0 0,5 25 0,0-36 8,-2-8-12,1 0 1,0 1-1,0-2 1,1 1-1,-1-1 1,7 4-1,0-5 6,9-6-3,-1 0 1,32-10-1,-32 7 0,0-2-1,0 0 1,0-2-1,33-21 1,-39 22-4,11-9 7,94-104 15,-99 92 18,52-133 28,-65 132 5,-2-10-20,0-55 0,-10 74 47,-1 8-73,0 1 0,-1 0-1,-1 0 1,-16-20 0,23 32-23,0 0 1,0 0 0,0 0-1,0 0 1,-1 0-1,1 0 1,0 0-1,0 0 1,-1 0 0,-2 0-1,-16-7 25,0 0 1,-41-7-1,39 15 30,-7 7-19,-55 20 0,61-14 14,-94 73 21,94-63-48,-31 44 4,-8 30-24,44-63-5,-14 37-1,22-46-1,-11 50 0,18-61-2,2 1 1,-1 0 0,2 0 0,0 0-1,0 0 1,2 0 0,0 0-1,4 15 1,-6-28-1,1 0-1,-1 0 1,1 0-1,0 0 1,0 0-1,0 0 1,0 0-1,2 4 1,15 18-11,41 42 1,-39-53-21,11 3 11,42 13 1,-71-28 15,0-1 1,0 1 0,0-1 0,1 1-1,-1-1 1,0 0 0,0 0-1,4 0 1,27-3-11,-1-2 0,38-10 0,-40 5-4,46-22 4,17-11 13,-67 28 3,0-2 0,-1 0 0,34-31 0,-41 28 20,1-10 1,24-53 0,-36 60 45,-3-8-15,1-37 0,-5 67-46,0 0 1,0 0 0,0 1-1,0-1 1,0 0 0,0 0-1,0 0 1,0 1 0,0-1-1,-1 0 1,1 0 0,0 1-1,-1-1 1,1 0 0,0 0-1,-1 1 1,0-2 0,-3-3 12,0 0-1,-1 0 1,0 1 0,0-1 0,0 1 0,0 0-1,-1 0 1,-10-5 0,14 8-9,1 1 0,0-1-1,0 1 1,0-1 0,-1 1 0,1 0-1,0 0 1,0-1 0,-1 1 0,1 0-1,0 0 1,-2 1 0,-24 1 48,-1 1-1,-37 11 1,35-3 50,-128 80 31,126-68-118,-46 38 4,-14 10-19,2 3-6,8 1 0,15-1 0,20-7 0,18-15 0,28-49 0,-1 0 0,1 1 0,0-1 0,0 0 0,0 1 0,0-1 0,1 0 0,-1 5 0,2-6 0,-1-1 0,1 1 0,0 0 0,-1-1 0,1 1 0,0-1 0,0 1 0,0-1 0,0 0 0,0 1 0,0-1 0,0 0 0,1 0 0,-1 0 0,0 0 0,1 0 0,-1 0 0,1 0 0,-1 0 0,1 0 0,0-1 0,-1 1 0,1-1 0,0 1 0,3 0 0,-3 0 1,13 0 6,93-17 2,-83 8-2,-15 3-5,11-4 3,0-1-1,0-1 0,-1-1 0,35-28 1,2-9 57,54-60 1,-77 67-35,-31 38-13,0 0 0,-1 0-1,1-1 1,0 1 0,-1 0 0,0-1 0,0 0-1,-1 1 1,1-1 0,-1 0 0,0 0 0,0 0-1,0-8 1,-1 8 1,0 4-8,0 0 1,0 0 0,0 0 0,0 0-1,0-1 1,0 1 0,-1 0 0,1 0-1,0 0 1,-1 0 0,1 0-1,-1 0 1,1 0 0,-1 0 0,1 0-1,-1 0 1,0 0 0,0 0 0,1 1-1,-1-1 1,0 0 0,0 0-1,0 1 1,-2-2 0,1 0 13,-2 0-3,0 0 1,0 0 0,0 0-1,0 1 1,0-1 0,0 1-1,0 0 1,-1 0 0,1 1-1,0-1 1,-1 1-1,1 0 1,-1 0 0,-6 1-1,0 0 2,6 0-7,0-1 1,0 1 0,1 1-1,-1-1 1,1 0-1,-1 1 1,-7 4 0,-93 45 111,74-32-73,-1 0-1,-49 43 1,64-48-45,-10 10 13,-34 39 4,0 10-19,19-14-6,19-20 0,21-35-1,1-3 1,0 1 0,1-1 0,-1 1 0,0 0 0,0-1-1,1 1 1,-1-1 0,1 1 0,0 0 0,-1 0 0,1-1 0,0 1-1,0 0 1,0 2 0,6-5-12,14-10 7,34-24 0,-45 28 4,9-4-1,-1-2 0,20-17 0,-16 10 2,57-56 0,-44 36 2,48-78 0,-65 86 19,51-160 23,-57 151 24,27-138 37,-34 151-11,-6-81 36,1 104-116,1 1-1,-1 0 0,0 0 0,0-1 1,-1 1-1,1 0 0,-1 0 0,0 0 1,0 0-1,0 1 0,0-1 0,-1 0 0,1 1 1,-1 0-1,-5-5 0,6 6-7,2 2-4,0-1 1,0 1-1,0 0 1,-1 0-1,1-1 1,0 1 0,-1 0-1,1 0 1,0-1-1,-1 1 1,1 0-1,0 0 1,-1 0-1,1 0 1,0 0 0,-1-1-1,1 1 1,0 0-1,-1 0 1,1 0-1,0 0 1,-1 0-1,0 0 1,-4 1 8,-1 0-1,1 0 1,0 0-1,-1 0 1,1 1-1,0 0 1,0 0 0,0 0-1,1 1 1,-1 0-1,0 0 1,-4 4-1,-52 45 54,48-41-69,5-4 14,0 0-1,1 0 1,0 0 0,0 1-1,-7 10 1,-1 3-1,-40 59 0,11 7-3,12-4-3,12-16-2,19-62 0,0 0 0,1 1 0,-1-1 0,1 0 0,0 0 0,1 7 0,0-10 0,-1 0 0,1 1 0,0-1-1,0 0 1,0 0 0,0 0 0,0 0 0,0 0 0,1 0 0,-1 0 0,1 0 0,-1 0 0,1-1 0,0 1 0,0-1 0,0 1 0,0-1 0,0 0 0,0 0 0,0 1 0,0-2 0,3 2 0,-4-1-1,13 1-4,9-3 4,0-2-1,28-7 1,-29 1-12,4-7 7,-1-2 0,38-31 0,-42 24 1,29-43 4,6-16 1,-11 1 0,-34 61 0,11-32 1,-18 35 0,0 1 1,-1-1-1,-1 0 0,0 0 1,-2-31-1,-5 24 7,-39-86 9,32 93-2,-25-17 4,31 32-18,0-1-1,0 1 1,0 0 0,-1 1 0,-13-6 0,12 6 0,0 1 0,0 0 0,-1 0 0,1 1-1,-15 0 1,6 1 0,-1 1-1,-28 6 1,4 4-2,0 1 1,-51 24-1,60-20-4,6-3 3,-8 4 0,2 1-1,-41 28 1,38-19-11,-55 52 0,89-77 7,19-17-9,12-10 14,23-18 1,20-11 0,17-7 0,1-1 0,-14 10 0,-39 27 6,-14 10 3,-1-1 0,22-20 0,-42 32-4,-2 4-5,0 0 0,0-1 1,0 1-1,0 0 0,0 0 0,0-1 0,0 1 0,0 0 0,0 0 0,0-1 0,0 1 0,0 0 0,0 0 0,0-1 1,0 1-1,-1 0 0,1 0 0,0 0 0,0-1 0,0 1 0,0 0 0,-1 0 0,1 0 0,0 0 0,0-1 0,0 1 1,-1 0-1,1 0 0,0 0 0,0 0 0,-1 0 0,-25 3 5,-28 12-3,-91 47-4,65-19-4,61-32 6,-3 2-1,10-7-3,1 1 0,0 1 1,-15 12-1,-39 41-16,63-59 16,-1 0 0,1 1 0,0 0 1,1-1-1,-1 1 0,0 0 1,1 0-1,-2 5 0,-2 3-2,5-11 5,0 1-1,0-1 1,0 1 0,1-1 0,-1 1 0,0-1 0,0 1 0,0-1 0,1 1 0,-1-1 0,0 0-1,0 1 1,1-1 0,-1 1 0,0-1 0,1 0 0,-1 1 0,0-1 0,1 0 0,-1 0-1,1 1 1,-1-1 0,1 0 0,-1 0 0,0 1 0,1-1 0,0 0 0,0 1-2,13 4-3,-1-1 0,1 0-1,0-1 1,0 0-1,0-1 1,0 0 0,26-2-1,-20 1 5,220 9-26,-173-5 27,-12-1 1,-41-4 0,-9 0 0,0 0 0,-1 1 0,1-1 0,0 1 0,0 0 0,5 2 0,1 3 0,-11-5 0,0-1 0,0 0 0,1 1-1,-1-1 1,0 1 0,0-1 0,0 0 0,0 1 0,0-1 0,1 1 0,-1-1 0,0 0 0,0 1 0,0-1 0,0 1 0,0-1 0,0 0 0,-1 1 0,1-1 0,0 1 0,0-1 0,0 0-1,0 1 1,0-1 0,0 1 0,-1-1 0,1 0 0,0 1 0,0-1 0,-1 0 0,1 1 0,0-1 0,-1 0 0,1 0 0,0 1 0,-1-1 0,1 0 0,-1 1 0,-24 10-6,-176 36-40,200-47 46,-46 9-32,19-4 4,0 0-1,-37 14 1,62-18 15,-1 4-10,9-6 10,10-2 10,31-3 2,16-7 1,7-4 0,3-6 0,-4-2 1,19-12 10,-84 36-8,-1-1 1,1 1-1,-1 0 1,0-1-1,1 1 0,-1-1 1,0 0-1,0 0 1,0 0-1,0 0 1,0 0-1,2-5 1,-1 4 1,-3 2-3,0 1 0,0 0 0,0-1-1,0 1 1,0 0 0,0-1 0,0 1-1,0 0 1,0-1 0,0 1 0,-1 0-1,1-1 1,0 1 0,0 0 0,0-1-1,0 1 1,0 0 0,-1-1 0,1 1-1,0 0 1,0 0 0,-1-1-1,1 1 1,0 0 0,0 0 0,-1 0-1,1-1 1,0 1 0,-1 0 0,1 0-1,0 0 1,-1 0 0,1 0 0,0 0-1,0-1 1,-1 1 0,1 0 0,-1 0-1,1 0 1,0 0 0,-1 0 0,-13 0 18,1 0 1,0 1 0,-1 0 0,-21 6-1,33-7-21,-22 4 9,4-1 9,1 1-1,-21 7 1,-147 49 32,149-46-41,-126 61 5,140-59-18,9-2 3,0 1-1,1 0 1,-16 24 0,30-38-1,-1-1 1,0 1-1,1 0 1,-1 0-1,1 0 1,0 0-1,-1 0 1,1-1-1,0 1 1,-1 0-1,1 0 1,0 0-1,0 0 1,0 0-1,0 2 1,0 5-8,1 0 0,0 0 0,0 0 0,1 1 0,0-2 0,5 14 0,-6-20 3,-1 0 0,1 0 0,-1 0 0,1 0 0,-1-1 0,1 1 0,-1 0-1,1-1 1,-1 1 0,1 0 0,0-1 0,0 1 0,-1-1 0,3 2 0,10 5-25,1 0 1,0 0-1,0-1 1,23 6-1,-11-8-113,139 4-39,-129-10 111,-9 0 38,140-18-57,-133 12 70,60-9 4,-92 17 25,2 3 1,-3-2-8,-1-1 1,0 0-1,0 0 1,1 0 0,-1 0-1,0 0 1,1 0-1,-1 0 1,0 0-1,0 1 1,1-1 0,-1 0-1,0 0 1,0 0-1,0 1 1,1-1 0,-1 0-1,0 0 1,0 0-1,0 1 1,1-1 0,-1 0-1,0 1 1,0-1-1,0 0 1,0 0 0,0 1-1,0-1 1,0 0-1,0 1 1,0-1 0,0 0-1,0 0 1,0 1-1,0-1 1,0 0-1,0 1 1,0-1 0,0 0-1,0 0 1,0 1-1,-1 0 1,-1 5 8,-2 7-1,-1 0-1,0 0 1,-1-1-1,-9 15 1,-107 165 37,109-171-44,-13 30 1,20-36-2,0 0 0,-6 31 0,9-33 0,1 1 0,1 0 0,0 22 0,2-24 0,0-1 0,1 1 0,0-1 0,5 13 0,-3-13 0,0 0 0,1 0 0,9 15 0,-7-16 0,0 0 0,0-1 0,9 9 0,-8-10 0,1-1 0,15 12 0,-16-14 0,1 0 0,-1 0 0,13 4 0,29 5 0,-35-10 0,-8-3 0,0 1 0,0-1 0,0-1 0,14 1 0,-61 10-7,-131 33-2,125-27 7,45-17 2,0 0 0,0 0-1,0 1 1,0-1-1,1 0 1,-1 1-1,0-1 1,0 1 0,1-1-1,-1 1 1,0-1-1,1 1 1,-1-1 0,0 1-1,0 1 1,-1 0-1,1 0 1,0 0-1,-1 1 1,1-1-1,0 0 0,0 1 1,0-1-1,0 1 1,1-1-1,-1 1 1,1 0-1,-1-1 1,1 1-1,0-1 1,0 1-1,0 0 1,1-1-1,-1 1 1,2 5-1,-2-8 1,0 1-1,0-1 1,1 1-1,-1 0 1,0-1-1,0 1 1,1-1 0,-1 1-1,1-1 1,-1 1-1,0-1 1,1 1-1,-1-1 1,1 0 0,-1 1-1,1-1 1,-1 1-1,1-1 1,0 0-1,-1 0 1,1 1 0,-1-1-1,1 0 1,0 0-1,-1 0 1,1 1-1,1-1 1,30 10-210,1-1 0,1-1 0,0-2-1,36 2 1,-63-8 53,142 18-5836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6:01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1800,'0'0'1952,"-1"4"-1925,0-3-35,1 1 0,-1-1 0,1 0 0,-1 1 0,1-1 0,0 0 0,0 1 0,-1-1 0,1 1 0,0-1 0,0 1 0,0-1 0,0 1 0,1-1 0,-1 1 0,0-1 0,1 0 0,-1 1 0,1-1 0,-1 0 0,1 1 0,-1-1 1,1 0-1,0 1 0,0-1 0,0 0 0,0 0 0,0 0 0,0 0 0,0 0 0,1 1 0,14 13-2052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1:5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216 477 4760,'0'0'368,"-1"-3"-128,-1-12-142,2 15-81,0-1 0,0 0-1,0 1 1,1-1-1,-1 1 1,0-1-1,1 1 1,-1-1-1,0 1 1,1-1 0,-1 1-1,1 0 1,-1-1-1,0 1 1,1-1-1,-1 1 1,1 0-1,0 0 1,-1-1 0,1 1-1,-1 0 1,1 0-1,-1-1 1,1 1-1,-1 0 1,1 0-1,1 0 1,0-1 33,21-8 154,1 1 0,0 1 0,0 0 0,47-4 0,28-1 36,96-9 62,-105 18-266,-48 2 59,209-10 44,-192 8-39,270-22 42,-255 19-27,347-19 45,-327 20-72,417-23 35,-404 22-63,438-29 21,-435 28-34,426-29 15,-432 28-28,404-31 14,-410 32-7,375-24 26,-381 27-6,345-12 32,-356 13-18,275-9 37,-295 9-25,240-4 177,-108 0 96,-174 5-253,61-2 578,-189 4-397,-89 0-175,148 0-65,-237 8 24,223-5-25,-322 16 14,294-13-34,-427 31 13,407-28 1,-471 32 24,463-34-10,-491 28 22,487-30-43,-526 24 10,519-24-24,-483 15 5,501-17-18,-149 6-1,-34 0-4,20 2-2,26 1 0,45-4 0,74-5-2,88-2-3,-148 0-3,110-4 5,76 2-3,14-2-1,1-2 6,33-9-6,18-1 6,32-5 1,39-2 0,48-2 0,43-5 0,48-2 0,346-24-2,-492 47-3,540-22 2,-528 26-2,543-10 2,-546 13-2,550-5 2,-547 6-3,521 2-4,-532-2 5,492-2 2,-500 1-2,429 0 2,-452 1-2,113 2 4,-28 3-2,-120-3-9,272 4-51,-413 0-11,-128 0 44,153-5 4,-285 1-12,256-3 12,-418-4-13,388 4 6,-525-6-17,503 5 4,-604-7-22,585 8 9,-647 2-18,642 0 17,-630 5-24,640-4 24,-572 12-24,590-10 24,-468 17-18,499-17 52,-113 8-1,33 3 20,123-8 1,-58 9-1,11 2 6,41-3 1,63-14 0,-1-1 0,1 1 0,0-1 0,-1 1 0,1 0 0,0 0 1,0 0-1,0 1 0,-1-1 0,-1 2 0,7 2 3,11 1-1,-3-2 0,-1-1 2,0-1 0,0 0 0,16 1 0,131 9 17,-116-11 6,249-9 11,-213 4-4,379-20 14,-351 18-8,486-37 17,-463 33-9,543-31 23,-533 35-30,539-23 23,-546 24-17,516-21 18,-520 21-18,465-10 14,-484 14-34,358 1 7,-388 1-20,-43-1-10,278 12 16,-224-6-14,-14 2-3,-25-1 2,-48-7-4,0 0-1,0 0 0,-1 0 1,1 0-1,0 0 0,-1 0 1,1 1-1,0-1 0,-1 1 1,1-1-1,0 1 0,-1 0 1,1-1-1,1 2 0,-14 2 2,8-3-1,-51 14 2,-39 0 2,-39-1-2,-27 3 2,-27 7-2,-25 4 2,-32 7-2,-29 5 2,-22 3-2,-11 1 2,-2-1-3,6-7-2,4-5 0,-286 38-1364,294-33-5456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2:32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1264,'0'0'1755,"1"4"-1573,1 11 0,-2-12 168,-2-2-187,-6 1 4045,10-2-4202,4-2-3,-4 1 12,-2 3-9,-4 2-4,-4-7-2,-8 0-110,1 0 1,0 1-1,-25-1 0,30 3-395,-28-3-4175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4:5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232 283 5744,'0'0'2973,"0"-3"-2513,-3-11-41,2 11-79,-27-3 982,22 4-1271,0 1 0,0 0 0,0 0 0,1 1 0,-1 0 0,-11 1 0,5-1-16,10 0-21,1 0-1,-6 0-9,4 0 1,-2 0-5,0 0-2,0 0-1,1 0 1,-1 0-1,0-1 0,0 1 1,1-1-1,-1-1 1,1 1-1,-1-1 1,-7-3-1,11 4 2,-1 0-1,0-1 1,0 1-1,1-1 1,-1 1 0,1-1-1,-1 0 1,1 1-1,0-1 1,0 0 0,0 0-1,-2-3 1,2 1 0,0-1 0,0 1 0,0 0 0,0-1 0,1 1 0,-1-1 0,1 1 1,1-6-1,1-3 1,5 4 1,-6 7 62,-1 0-57,1-1-3,-1 0-1,0 0 1,0 0-1,0 0 1,0 0-1,-1 0 1,0 0-1,1 0 1,-1 0-1,0 0 1,0 0-1,0 0 1,-1 0-1,1 1 1,-1-1-1,0 1 1,1-1-1,-1 1 1,0-1-1,-1 1 1,1 0-1,0 0 1,-5-3-1,6 4 0,0 0 1,1 1 0,-1-1 0,0 0 0,1 1 0,-1-1 0,0 0 0,1 0 0,-1 1 0,1-1 0,-1 0 0,1 0 0,0 0 0,-1 0 0,1 0 0,0 0 0,0-1 0,-4-9 52,4 8-28,4-5 1,-3 7 5,-1-1-23,1-3-2,1 2 0,4-1 0,-4 2 225,-5-11-94,2 13-132,1 0 0,0 0 0,0 0 0,0-1 1,-1 1-1,1 0 0,0 0 0,0-1 1,0 1-1,0 0 0,0-1 0,0 1 0,0 0 1,0 0-1,0-1 0,0 1 0,0 0 0,0-1 1,0 1-1,0 0 0,0 0 0,0-1 0,0 1 1,0 0-1,0-1 0,0 1 0,0 0 0,0 0 1,1-1-1,-1 1 0,0 0 0,0 0 0,0-1 1,0 1-1,1 0 0,-1-1 0,20 16-1497,4 2-6010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4:59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2272 168 3144,'-298'-15'345,"225"10"-283,-34-1-20,58 2 85,-222-29 46,216 24-65,-255-36 147,61 11-70,233 32-165,-28-4 26,-80-2-1,115 8-38,-79 3 36,78-1-38,-1-1 1,0 1-1,1 1 0,-1 0 1,1 0-1,0 1 1,-12 7-1,3 4-1,8 7 2,7 5-4,8 2 4,7 0-4,3 3 4,4 8-4,1 8 16,13 51 0,-23-46-15,-4 5-3,-1 11 0,-3 98-1,-14 8-17,7-122 5,-12 114-6,2-37-7,-1-17 23,-1-1 3,2-1 0,-22 114 1,31-183 6,-33 157 9,33-161 24,-17 170 24,21-166 16,-26 250 207,25-263-274,-1 44 104,5 166 222,3-155-198,-3-60-97,-1 22 134,11 84 0,3 8 33,-12-123-202,3 22 43,-3-26-32,1 0 0,1 0 0,0-1 0,0 1 0,1-1-1,0 0 1,1 0 0,0 0 0,0-1 0,1 0 0,10 13 0,-10-17-10,0 0-1,0-1 1,0 0 0,1 0 0,-1 0-1,1-1 1,0 0 0,8 2 0,-1 1-3,-8-4 1,-1 0 0,1-1 0,0 1 0,0-1 1,0 0-1,9 0 0,139 11 60,-116-10-8,291 10 194,-200-9-212,-72-1 78,253 6 53,-241-6-25,329 19 67,-311-15-55,374 19 61,-368-20-73,374 21 61,-373-20-74,378 21 53,-377-22-80,377 16 43,-378-17-70,367 13 32,-370-13-59,355 5 15,-359-8-41,338 1 15,-343-2-22,305 0 14,-314 0-14,292 0 12,-292-1-18,277-2 12,-282 2-6,255-8 20,-262 7 13,233-7 19,-236 7-25,234-9 32,-236 8 7,199-10 38,-206 12-18,199-7 43,-198 5-36,332-16 190,-263 16-278,-71 1 29,318-2 110,-262 5-150,-64 0 12,260 28 55,-197-17-60,128 10 52,-144-15-51,-56-4-15,-7-1 28,0-1-1,-1 0 0,1-2 0,-1-1 1,36-7-1,-27-2 108,-22 7-53,1 1-1,18-4 1,-25 6-65,0 0 1,0 0-1,0 0 1,-1 0-1,1-1 1,0 1-1,-1-1 1,0 0-1,1 0 1,-1 0-1,0-1 1,0 1-1,0-1 1,0 0-1,-1 0 1,1 0-1,-1 0 1,4-5-1,-2 0 20,0 0 1,-1 0-1,-1-1 0,1 1 1,-1-1-1,0 1 0,-1-1 1,1-10-1,2-34 86,11-62-5,9-1 23,-4 26-56,14-79-1,-27 130-31,32-163 31,-32 160-24,37-295 165,-36 227-206,-4 65 40,47-307 151,-30 238-188,-12 69 51,69-317 168,-57 248-223,-13 70 35,58-270 150,-41 195-134,-13 60-44,0-7 41,3 2 0,28-75 0,-2 29 76,-40 106-140,-1 0-1,1 1 0,-1-1 1,0 0-1,0 1 1,-1-1-1,1 0 1,-1 1-1,0-1 0,0 1 1,0-1-1,0 1 1,0-1-1,-3-3 1,3 6 11,-5-1 12,4 1-30,0-1-1,0 1 0,0 0 1,-1 1-1,1-1 0,0 0 1,0 1-1,0-1 0,-1 1 1,1-1-1,0 1 1,-3 0-1,-20-2 3,-13-2-3,-10 3-6,-68 7 0,82-3 1,-159 3-49,-68 3-76,171-8 105,51-1-43,-164 0-30,161 0 16,-176-4-30,171 3 44,-191-5-29,189 5 22,-208-5-25,203 4 52,-221-10-18,217 10 24,-250-8-14,242 7 29,-281-13-3,276 13 15,-279-8-7,282 10 0,-257 0-7,260 1 14,-267 1-5,264-1 13,-268 3 2,270-3-3,-258 0-4,259 0 5,-102 0 4,-43-1 1,-5-2 0,-3-3 0,0 0 0,10 0 0,9-3 0,4 0 1,4-1 4,-4 0-2,-12-1 2,-9 2-2,10-2 2,24-2-2,2 1 2,-4 5-2,-6-1 2,-1-1-3,12-1-2,18 0 0,1 4 0,-6-1 0,18 1 0,22 2 0,1 4 0,-5 2 0,4 2 0,20 0 1,-174 1 35,161 2 0,-179 12 75,124-13-50,160-7-58,-27-3 21,-118-25 90,149 27-106,8 1 7,0 1-5,0-1 0,1 1 0,-1 0 0,0 0 0,0 0 0,0 0 0,0 0 0,0 0 0,-2 0 0,2 2-11,1 0 0,-1 0 0,1 0 0,0 0 0,-1 0 0,1 0 1,0 0-1,0 0 0,0 1 0,0-1 0,1 0 0,-1 1 0,0-1 0,1 5 0,-1 42-21,2-23-3,-3 1-12,-1 1 1,-2-2 0,0 1 0,-2-1-1,-15 37 1,-13 32-113,-3 31 54,19-56 38,13-46 49,3-13-6,-1 0-1,1 0 1,-10 18 0,-76 146-153,54-111 86,-16 52-6,37-80 3,-4 11 6,-14 57 0,16-45-36,-7 61 0,21-105 102,1 43-68,6 77-7,-5-119 50,1 1 0,6 29 0,-2-19 22,-1-3 4,11 49-62,-12-61 57,35 180-99,-30-95 95,0-26 12,0 13 7,1-6 1,0-6 0,0-8 0,0-1 1,1 10 4,2 13-2,2 1 2,3-6-2,2-10 2,1-12-3,-2-5-2,-2-2 0,-1 5 0,-6 2 0,-2 0 0,-3-3 0,-3-40 0,8 50 0,-7-55 0,1 38 0,-2-8 0,0-36 0,0-4 0,-1 0 0,1 1 0,-1-1 0,0 1 0,0-1 0,1 1 0,-1-1 0,0 1 0,-1-1 0,1 1 0,0-1 0,0 1 0,0-1 0,-1 2 0,-1 9 0,1-12 1,1 1 1,0 0-1,-1-1 1,1 1-1,0 0 1,0-1-1,0 1 1,0 0-1,0 0 1,0-1 0,0 1-1,0 0 1,0 0-1,0-1 1,0 1-1,0 0 1,1-1-1,-1 1 1,0 0-1,0 0 1,1-1 0,-1 1-1,0-1 1,1 1-1,-1 0 1,1-1-1,-1 1 1,1-1-1,-1 1 1,1-1-1,0 1 1,16-2 69,-14 1-63,56-14 104,77-14 81,-31 13-74,193-19 182,-192 28-265,-61 4 51,191-5 27,-186 6-59,232-1 22,-220 2-42,254 8 17,-252-5-25,253 10 9,-254-10-16,263 15 6,-258-14-11,268 10 9,-271-12-16,240 7 8,-245-6-8,261 12 8,-254-11-9,272 14 2,-273-14-2,242 14 2,-249-14-2,237 17 2,-236-16-2,91 3-1,31-4-3,-10-1 2,-10 1-2,4 2 2,9 3-2,186 7 12,-100-1-6,-210-12-1,199 13 9,-200-13-2,189 11 14,-192-11 6,193 4 20,-191-6-14,188 2 24,-189-3-10,200-7 29,-198 5-17,346-1 159,-283 0-204,-68 1 18,292-13 44,-220 8-71,157-15 23,-183 15-32,-13 3 1,-12 1-2,-2-1 2,4 0-2,2 2 2,0 4-3,-3-1-2,-6-1 0,-10-2 0,-6-1 0,-5-1 0,-2-1 0,-1 0 0,3-1 0,1 1 0,-2 1 0,-2-1 0,0-2 0,-25 5-1,39-11 3,-45 11 1,-1 0-1,1-1 1,-1 1 0,0-1 0,0 0-1,0-1 1,0 1 0,-1-1 0,1 0-1,-1 0 1,4-4 0,1-4 16,0 1 1,-1-1-1,12-25 1,-1-6 47,-3-2 0,20-76 0,13-55 180,-26 101-126,17-74 8,-5 28 58,-9 35-151,-16 52 50,-1 11-60,84-245 199,-63 168-201,-18 60 29,95-258 106,-79 207-143,-18 53 17,44-257 81,-50 265-109,4-44 22,-4-84 6,-6 47 0,-2 14-11,-1 47-7,0 17 3,2 0 1,2-63-1,14-41 20,-8 79-26,-2-74 20,-2 124-31,-1 6 0,0-1-1,0 0 1,0 1-1,0-1 1,-1 0 0,1 1-1,-1-1 1,1 1-1,-1-1 1,0 1-1,-2-4 1,-6-28 13,5 22-6,-3-1 0,-3 3-1,7 9-7,0-1 0,0 0 0,0 1 0,0-1-1,0 1 1,0 0 0,-1 0 0,1 0 0,0 1 0,-6-1-1,-1-1-2,-53-4-3,-106 2 1,12 0-12,92-1-13,-151-8-12,168 11-12,-215-10-24,207 8 4,-229-24-28,226 22 28,-272-23-31,258 23 20,-315-19-26,306 20 44,-344-30-26,340 29 28,-343-25-23,344 25 16,-326-25-23,332 25 29,-302-14-24,306 17 44,-309-12-17,306 12 31,-320-9-7,318 10 14,-325-1-2,323 3 21,-336 9-4,335-6 5,-313 14 2,321-13-2,-105 4 4,-22-1 1,8-2 0,-1-1 0,-1-2 0,-2-4 0,11-3 0,14-1 0,-151 1-2,266 4-3,-257 1-4,87-3-2,183 2-1,-183-7 0,183 7 0,-292 1-12,220 0 15,-144 22-7,234-19 14,15-2 1,0 0 0,0 1-1,-17 6 1,-141 50-15,117-34 13,35-18-2,16-6 12,0 1 1,0-1-1,0 0 0,0 0 1,-1 0-1,1 0 0,0 0 1,0-1-1,0 1 0,0-1 1,0 1-1,-3-2 0,3 0-139,0 1-1,0-1 1,1 1 0,-1-1-1,1 0 1,-1 1-1,1-1 1,0 0 0,0 0-1,0 0 1,0 0-1,0 0 1,0 0 0,-1-5-1,-11-31-9313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23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2696,'0'0'717,"3"2"-650,14 4-19,-1 0 0,1 0 0,0-2 0,0 0 1,1-1-1,-1-1 0,1 0 0,18-1 0,85 0 40,42-1-33,-124-1-15,320-21 81,-230 10-106,-74 7 26,241-20 27,-233 20-1,276-25 21,-266 24-48,329-22 12,-315 22-32,377-25 7,-366 25-14,414-21 4,-405 23-9,438-16 8,-437 16-8,427-10 11,-429 12 2,418-3 17,-420 5-4,408 0 25,-410-1 2,401-2 33,-403 3-20,390 5 41,-391-4-14,397-1 47,-395-1-41,400-4 39,-402 5-52,391-2 27,-393 0-74,394-3 11,-392 5-44,147 2-1,49 2-10,255 4-6,-450-7-9,397 7-7,-400-6-26,380 4-23,-384-5-24,366 0-47,-371-1-27,323 0-77,-334 1 30,282 5-84,-290-5 91,265 6-70,-274-6 103,233 2-163,59 19 33,-288-17-81,-43-5-1369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3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36 9056,'0'0'128,"-11"-28"0,5 20-128,-10 14-48,-26 18 48,0 0-6472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0:11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452 228 1176,'-6'-1'32,"-59"-6"3560,71 6-3183,-4 0-376,22-3 190,1 0 1,33-1-1,126-4 134,-137 8-90,238-3 101,-220 3-127,315-5 96,-294 5-123,376-2 80,-369 3-100,355 3 70,-366-2-103,288 8 66,-305-7-86,275 3 203,-127-5-25,-120 0-55,-108-3-140,12 1-118,1 1 0,-1 0 0,0 0 0,1 0 0,-1 0 0,0 1 0,0-1 0,1 1 0,-6-1 0,-165-19 64,124 15-36,-259-16 7,233 16-34,-378-24-1,351 23-11,-434-28 0,430 28-14,-400-15-6,412 19-14,-326 7-13,349-1-1,51-3 33,-47 4-36,1 3-1,-120 30 0,147-24 32,38-14 20,0 0 1,0 1-1,0-1 1,0 0-1,0 1 0,0-1 1,1 1-1,-1-1 1,0 1-1,0-1 0,1 1 1,-1 0-1,0 0 1,1-1-1,-1 1 0,1 0 1,-1 0-1,1-1 0,-1 1 1,1 0-1,-1 0 1,1 0-1,0 0 0,-1 0 1,1 0-1,0 0 1,0 0-1,0 0 0,0 0 1,0 0-1,0 1 1,7 18-7,-6-19 2,-1 0 7,0-1-1,0 1 1,1-1-1,-1 1 1,1-1-1,-1 1 0,0-1 1,1 1-1,-1-1 1,1 0-1,-1 1 1,1-1-1,-1 1 0,1-1 1,-1 0-1,1 0 1,0 1-1,-1-1 1,1 0-1,-1 0 1,1 0-1,-1 0 0,1 0 1,0 0-1,0 0 1,36 8-31,0-1 1,54 1-1,-42-6-53,261-6-36,-234 1 37,146-10 4,31-3 38,-144 9-89,475-34-51,-463 34 38,494-12-46,-498 21 85,153 9-1,-25 5 74,-158-8-27,-35-2 35,307 46-45,-257-32 55,-23 2 13,-11 2 4,-65-22 4,-8-1 2,-19 3 0,-46 2 1,48-5-5,-21 0 24,-256-4 19,220 1-7,-154-4 0,-35 1-24,150 1 25,-515-25 23,503 22-17,-512-24 15,520 26-28,-442-15 14,464 18-8,34 0-19,-342-2 63,97 13 43,189-6-50,100 0 44,24 0-95,12-1 94,117-2 26,-90-2-12,228-20 50,-204 16-64,120-13 0,29 0-70,-117 11 84,438-37 51,-422 37-58,474-19 43,-472 26-76,410 21 36,-431-12-36,-44-4-54,363 42 129,-58 15 70,-355-61-238,0 0 0,1 0 0,-1 0 0,0 0 1,0 0-1,1 0 0,-1 0 0,0 1 0,0-1 0,1 0 1,-1 0-1,0 0 0,1 0 0,-1 0 0,0 0 1,0 1-1,0-1 0,1 0 0,-1 0 0,0 0 0,0 1 1,0-1-1,1 0 0,-1 0 0,0 0 0,0 1 0,0-1 1,0 0-1,0 1 0,1-1 0,-1 0 0,0 0 1,0 1-1,0-1 0,0 0 0,0 0 0,0 1 0,0-1 1,0 0-1,0 1 0,0-1 0,0 0 0,0 0 1,0 1-1,0-1 0,-1 0 0,1 1 0,0-1 0,0 0 1,0 0-1,0 1 0,0-1 0,-1 0 0,1 0 0,0 0 1,0 1-1,0-1 0,-1 0 0,1 0 0,0 0 1,0 1-1,-1-1 0,1 0 0,0 0 0,-1 0 0,1 0 2,-3 4 3,-4 0-6,-20 3 42,-140 11 3,119-16-18,-262 1 7,233-3-19,-392 0 10,362 0-11,-453-1 3,450 1-9,-410-5 8,424 4-9,-125 1-1,-16 1-3,45 5 2,54 3-3,46 1-2,36-3 0,42-8 0,11 1 0,-1 0 0,1 0 0,0 0 0,0 0 0,-1 1 0,1-1 0,0 1 0,-4 1 0,19 0 0,35 1 0,42-6 0,49-9 0,39-5 0,41-5 0,49-4 0,40-2 0,25 2 0,14 6 0,-5 7 0,-22 9 0,-32 11 0,-35 10 0,-42 1 0,-40-2 0,-38 0 0,-37 0 1,-5 7 7,-90-23-8,0 0 0,0 0 1,0 0-1,0 0 0,0 0 0,1 1 0,-1-1 0,0 0 1,0 0-1,0 0 0,0 0 0,0 0 0,0 0 1,0 1-1,0-1 0,0 0 0,0 0 0,0 0 0,0 0 1,0 1-1,0-1 0,0 0 0,0 0 0,0 0 1,0 0-1,0 0 0,0 1 0,0-1 0,0 0 0,0 0 1,0 0-1,0 0 0,0 0 0,-1 0 0,1 1 1,0-1-1,0 0 0,0 0 0,0 0 0,0 0 0,0 0 1,0 0-1,-1 0 0,1 0 0,0 1 0,0-1 1,0 0-1,0 0 0,0 0 0,-1 0 0,1 0 0,0 0 1,0 0-1,0 0 0,0 0 0,0 0 0,-1 0 1,1 0-1,0 0 0,0 0 0,-15 6 2,3-2-1,3-1 1,0-1 0,-1 0-1,1-1 1,-16 1 0,-72 6 4,-51-3-3,-42-2 2,-46-2-3,-339-2-4,458 1-3,-489 0 1,488 0-9,-425 7-9,444-5-3,-350 5-7,371-5 0,30-1 19,-268 16-22,283-14 29,-131 15-27,163-18 33,0 0 0,0 0 0,0 0 0,-1 0-1,1 0 1,0 0 0,0 0 0,0 0 0,0 0 0,0 1-1,0-1 1,0 1 0,0-1 0,0 0 0,0 1 0,0 0-1,1-1 1,-3 2 0,13 2 1,-7-4-1,6 5-1,-5-4 0,0 1 1,0-1-1,-1 0 0,1 0 1,0 0-1,0 0 0,0-1 1,0 1-1,0-1 0,5 0 1,201-3-11,-152-1-2,302-28-9,-271 24-3,165-10 4,24 1 14,-156 11-6,554-21-5,-537 23 13,198 0 4,49 8 1,-38 9 0,-49 5 0,-52 1 0,-51-4 0,-42 1 0,-42 2 0,-41-4 0,-45-7 0,-26-7 0,0 0 0,0 0 0,0 0 0,1 0 0,-1 0 0,0 0 0,0 1 0,0-1 0,0 0 0,0 0 0,1 0 0,-1 0 0,0 0 0,0 0 0,0 0 0,0 0 0,1 0 0,-1 0 0,0 0 0,0 1 0,0-1 0,0 0 0,0 0 0,0 0 0,0 0 0,1 0 0,-1 0 0,0 1 0,0-1 0,0 0 0,0 0 0,0 0 0,0 0 0,0 1 0,0-1 0,0 0 0,0 0 0,0 0 0,0 0 0,0 1 0,0-1 0,0 0 0,0 0 0,0 0 0,-20 6 0,16-6 0,-80 16 0,-179 2-1,258-18 0,-60 2-4,-124 1 4,-31-2-1,121-2-3,-468-8-3,445 7-25,-495-7-15,497 8 9,-445-4-10,465 4 10,38 0 23,-361 5-33,383-3 39,-159 11-12,170-6 15,24-2 6,16 1 1,10-1 0,36 2 0,108 1 0,96-10 0,116-10 1,115 2 4,86 6-3,559-15-1294,-590 5-5168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06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55 306 5744,'0'0'241,"1"6"-136,7 34 30,17 64-2,24 70 42,-37-137-139,57 246 259,-68-281-175,-4-2-90,0-1 0,1 0 1,-1 1-1,0-1 0,1 0 0,-1-1 1,1 1-1,-1 0 0,1-1 1,0 1-1,0-1 0,0 0 0,0 0 1,0 0-1,0 0 0,0 0 1,0 0-1,-1-4 0,0 3-36,-9-10 38,6 7 9,0 0 1,1-1-1,1 1 0,-1-1 0,-5-10 0,-60-126 240,58 109-73,-25-144 85,33 144-99,3-120 70,5 129-103,7-8-49,23-45 0,-20 58 16,5 2-69,0 0 0,34-23 0,-31 30 35,31-7 24,110-21 0,-139 35-109,-10 1-1,0 2 1,-1-1 0,17 2 0,-9 0 1,6-1-6,0 1-1,0 1 0,43 9 1,42 18-35,-108-27 15,0 1 1,0-1-1,0 1 1,0 0-1,-1 0 0,6 4 1,-8-6-66,0 1 1,-1 0-1,1 0 1,0 0-1,0 1 1,0-1-1,-1 0 1,1 0-1,-1 0 1,1 0-1,-1 1 1,1-1-1,-1 0 1,0 1-1,1 1 1,0 12-5700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06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5744,'11'1'0,"0"-1"0,0-1 0,15-2 0,18-3-7,105-3 8,-22 4 33,-8-1-30,111 1-647,-117 5-2570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07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11 158 4936,'1'1'1,"-1"1"0,1-1 0,0 1-1,-1-1 1,1 0 0,-1 1 0,1-1 0,-1 1 0,1-1 0,-1 1 0,0-1 0,0 1-1,0 0 1,0-1 0,0 4 0,-7 27 25,1-7-13,4-13-10,0 27 21,3-21-12,1-1 1,1 1-1,0 0 1,1-1-1,10 26 1,-10-33-9,-3-7-1,1 0 0,-1-1-1,0 1 1,1 0 0,-1-1 0,1 1-1,0-1 1,-1 0 0,1 1-1,0-1 1,5 3 0,-2 0 9,1-1-1,0 1 1,0-1 0,12 6 0,-16-9-3,1 0-1,-1 0 1,1 0 0,0 0-1,-1 0 1,1-1 0,0 1 0,0-1-1,-1 0 1,1 0 0,0 0 0,0 0-1,0 0 1,-1-1 0,1 1-1,0-1 1,3-1 0,-5 2 2,0-1 1,0 0-1,0 1 1,0-1-1,-1 0 1,1 0-1,0 1 1,-1-1-1,1 0 1,0 0-1,-1 0 1,1 0-1,-1 0 1,1 0-1,-1 0 1,0 0-1,0 0 1,1-2-1,0-2 17,3-7 37,-1 0 0,-1 0-1,0-1 1,-1 1-1,0-1 1,-2-19-1,-1 0 144,-9-40-1,9 65-148,0 1 0,0-1-1,0 1 1,-1-1 0,0 1 0,-1 0-1,1 0 1,-1 1 0,0-1 0,-1 1-1,1-1 1,-1 1 0,0 1 0,0-1-1,-8-4 1,12 8-36,-1-1 0,0 1 0,1 0-1,-1 0 1,0 0 0,0 1 0,0-1 0,0 0-1,0 1 1,0-1 0,0 1 0,0-1 0,0 1 0,-4 0-1,5 0-12,0 0-3,1 1 0,-1-1 0,1 0 0,-1 0 0,1 1 0,-1-1 0,1 0 0,-1 0 0,1 1-1,0-1 1,-1 1 0,1-1 0,0 0 0,-1 1 0,1-1 0,0 1 0,-1-1 0,1 1 0,0-1 0,0 1 0,0-1 0,-1 1 0,1-1 0,0 1 0,0-1 0,0 1-1,0 0 1,0 0 0,0 0 5,-1 2-2,1 0 0,0 0 0,0 0 0,0 0 0,0 0 0,1 0 0,-1 0 0,1 0 0,0 0 0,0 0 0,0 0 0,0 0 0,0 0 0,3 3-1,23 29 26,-21-29-33,7 6 19,5-1-326,1-1 0,27 12 0,1-4-4421</inkml:trace>
  <inkml:trace contextRef="#ctx0" brushRef="#br0" timeOffset="1">560 272 5472,'-1'-4'0,"-2"0"8,1 0 0,0 0 0,1-1 0,-1 1 0,1-1 0,-1 1 0,1-1 0,1 0 0,-1 1 0,1-1 0,0 0 0,0 1 0,1-10 0,14-146 348,-15 156-256,-2-3 24,0 3 17,-3-6 8,4 7-2,2-3 2,-1 5-2,4 4-81,0 0 1,0 0-1,0-1 0,0 1 1,6 1-1,-5-1-57,8 1 9,-10-3-9,1 1 1,-1-1-1,1 1 1,-1-1 0,0 1-1,1 0 1,-1 1-1,5 3 1,-5-3 7,-1-2-13,0 0 0,-1 1 1,1-1-1,-1 0 0,1 1 1,-1-1-1,0 1 0,1-1 0,-1 1 1,0 0-1,0 0 0,0-1 1,0 1-1,-1 0 0,1 0 1,0 0-1,-1 0 0,1 0 0,-1 0 1,0 0-1,0 0 0,0 0 1,0 0-1,0 0 0,0 0 1,0 0-1,-1 3 0,1 7 9,1 1 0,0 0 1,1-1-1,0 1 0,1-1 0,9 24 0,2 16-10,2 28-7,-12-51 2,10 36 0,-10-51 0,-3-10 1,1 0-1,-1 0 1,0 0-1,1 0 1,0 0 0,0 0-1,0-1 1,5 7-1,7 6-6,0-1 1,1 0-1,1-2 0,30 22 0,8 1-1,-13-8 8,11 4 1,-34-23-289,-1-1 0,37 11 0,-17-8-4044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07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2336,'1'2'81,"14"70"249,10 53 467,-19-48-492,0-4 105,17 73 0,-19-125-361,13 37 394,-1-19-216,-4-10-133,-1 1 1,11 47 0,-15-39-3695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07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11936,'81'-5'-7,"65"-3"-6,-36 1-107,-18-3-123,-80 9 215,24-3-188,0 2 0,46 4 0,-80-2 200,0 0 0,-1 0 0,1 1 0,-1-1 0,1 1 1,0-1-1,-1 1 0,0 0 0,1 0 0,-1 0 0,1-1 0,-1 1 0,0 0 0,0 0 0,1 1 1,0 1-1,12 24-60,-11-19 1,13 38-97,13 58 0,-27-100 163,0 1 0,0 0 0,0 0 0,0-1 0,1 1 0,-1-1 0,1 0 0,1 0 0,-1 0 0,0 0 0,1-1 0,0 1 0,0-1 1,0 0-1,0 0 0,8 4 0,-3-3-8,0 0 0,0-1 0,0 0 0,1-1 1,-1 0-1,1 0 0,-1-1 0,1-1 1,17 0-1,-18 1 0,-3-1 14,-1 0 0,1 0 1,0-1-1,-1 1 0,1-1 0,-1 0 1,1-1-1,-1 1 0,0-1 0,0 0 0,1-1 1,-1 1-1,-1-1 0,1 0 0,0 0 0,4-4 1,-4 3 8,0 0 0,0 0 0,-1-1 1,1 0-1,-1 1 0,0-2 0,-1 1 0,1 0 1,-1-1-1,0 1 0,0-1 0,-1 0 1,0 0-1,0 0 0,0-1 0,-1 1 0,2-7 1,-3 11 149,2 3-144,23 16-4,-19-15-10,0 0 0,0 0 1,0 0-1,0-1 0,0 0 0,1 0 1,-1 0-1,1-1 0,8 0 1,51-7-29,-63 6 29,8-1-10,0-1-1,0 0 1,0-1 0,0 0 0,0 0 0,10-7 0,-7 4 5,-8 3 3,1 1-1,-1-1 1,0 0 0,0 0 0,0-1 0,-1 0-1,0 0 1,0 0 0,0-1 0,4-6 0,-4 6 0,2-6-2,-1-24 4,-6 29 1,0 1 0,-1 0 0,0 0 0,0 0 0,0 0 0,-3-7 0,0 2 0,-1 1 0,-1 0 0,0 0 0,0 0 1,-1 1-1,0 0 0,-13-12 0,4 8 8,8 8-1,0 0-2,0 1 0,0-1 0,0 1 0,0 1 0,-1-1 0,0 1 0,0 1 1,1 0-1,-1 0 0,-15 0 0,-5 2 21,-33 4 0,46 1-5,7 0-211,-1 1 0,1 0-1,0 1 1,1 0 0,-9 9 0,-12 14-5670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08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8248,'0'3'49,"-2"10"13,0 0 0,1-1 1,1 14-1,-4 44 193,3-63-237,-7 81 179,8-75-166,0 1 0,0-1 0,2 1 0,4 25-1,-4-36-22,-1 1-1,1-1 1,-1 0-1,1 0 0,0 0 1,0 0-1,0 0 0,1 0 1,-1 0-1,1-1 1,-1 1-1,1-1 0,0 0 1,0 0-1,0 0 0,4 2 1,-3-1 0,-2-2-4,0 0 1,-1 0 0,1 0 0,0 0-1,0 0 1,0 0 0,0-1 0,0 1-1,0-1 1,0 1 0,0-1 0,0 0-1,0 1 1,0-1 0,3-1 0,3 1 5,5 1 17,-1-2 1,0 0-1,0 0 0,0-1 0,0 0 0,0-1 0,0 0 0,0-1 0,15-8 0,-26 11-21,0 1-1,0-1 1,-1 0-1,1 1 1,0-1 0,0 0-1,0 0 1,-1 0-1,1 0 1,0 0 0,-1 0-1,1 0 1,0 0-1,-1 0 1,0 0 0,1 0-1,-1 0 1,0 0-1,1 0 1,-1-1 0,0 1-1,0 0 1,0 0-1,0 0 1,0 0 0,0-1-1,0 1 1,-1 0-1,1 0 1,0 0 0,-1 0-1,0-2 1,-1-2 2,0 0-1,0-1 1,-1 1 0,-5-7 0,6 8 3,-6-10 42,0 0 0,-1 0 0,-1 1 0,0 0 0,-20-19 1,14 14 52,-67-80-919,72 85-5527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0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419 559 5656,'-13'-8'199,"0"0"0,0 0 0,-1 1 0,0 1 1,0 1-1,0 0 0,-23-5 0,25 8-142,7 1-18,1 0 1,0 1 0,-1 0 0,1 0-1,0 0 1,0 0 0,-8 2 0,4-1 5,0 1 0,0 0 1,0 0-1,0 1 0,1 0 1,-1 0-1,1 1 0,-1 0 1,1 0-1,1 1 0,-1 0 1,-8 7-1,3-1-24,6-5 1,0 0 0,0 0 1,1 1-1,-5 6 0,-48 75 99,54-81-110,1 0 0,0 1-1,0-1 1,0 1-1,1 0 1,0 0-1,0 0 1,1 0-1,0 0 1,1 8 0,-1-7-5,3 5 21,-1-9-24,1 0 0,0-1 1,1 1-1,-1-1 0,1 1 1,0-1-1,0 0 0,0 0 1,4 4-1,3-4 5,23-5 4,-26 0-11,-1-1-1,0 1 1,1-1 0,-1-1-1,9-4 1,-3 1 0,-1-1 1,-1 0-1,11-10 0,42-42 1,6-15-2,3-12 0,-43 45 3,44-80 0,-60 92 32,2-23-1,8-58 0,-19 76 73,-2 3 3,-2 1 0,0-1 0,-2 0 0,-8-37 0,10 68-106,0 0 0,0-1 0,0 1 0,0 0-1,0 0 1,0 0 0,0 0 0,0 0 0,0 0 0,0-1-1,0 1 1,0 0 0,0 0 0,0 0 0,0 0-1,0 0 1,0-1 0,0 1 0,0 0 0,-1 0 0,1 0-1,0 0 1,0 0 0,0 0 0,0 0 0,0 0-1,0 0 1,0-1 0,-1 1 0,1 0 0,0 0 0,0 0-1,0 0 1,0 0 0,0 0 0,-1 0 0,1 0-1,0 0 1,0 0 0,0 0 0,0 0 0,0 0 0,-1 0-1,1 0 1,0 0 0,0 0 0,0 0 0,0 0-1,0 0 1,-1 0 0,-3 2 20,-1-1 1,1 0-1,-1 1 0,1 0 1,0 0-1,-1 0 1,1 0-1,0 1 0,-6 5 1,4-4-2,-10 11 117,-4 10-80,1 2 1,-22 39-1,29-37 7,-25 116 15,34-117-68,8 41-1,-2-50-12,1 0 0,10 29 0,-3-23-2,0-1 1,2 0-1,0-1 1,23 29-1,-16-31-11,-12-13 5,1 1 1,0 0 0,1-1-1,1 0 1,-1 0-1,1-1 1,0-1 0,1 0-1,16 7 1,-13-9-7,-1 0 0,0-1 0,16 2 0,-19-8 1,14-13 4,-19 11 8,0-1-1,-1 1 1,8-14 0,-3 4 4,-2-2-1,0 1 1,0-1 0,-2 0 0,5-21 0,9-21 137,-12 46 20,-8 13-157,1-1-1,-1 1 1,0 0 0,1 0 0,-1 0-1,0-1 1,1 1 0,-1 0 0,0 0-1,1 0 1,-1 0 0,1 0-1,-1 0 1,0 0 0,1 0 0,-1 0-1,1 0 1,-1 0 0,0 0 0,1 0-1,-1 0 1,0 0 0,1 0 0,-1 1-1,1-1 1,-1 0 0,0 0 0,1 0-1,-1 1 1,0-1 0,1 0 0,-1 0-1,0 1 1,0-1 0,1 0 0,-1 0-1,0 1 1,0-1 0,0 0 0,1 1-1,-1-1 1,0 0 0,0 1 0,0-1-1,0 1 1,7 14 50,-1 1 0,0-1-1,-2 1 1,4 19 0,12 41-2,-17-69-233,0 1 1,0-1-1,0 0 0,1 0 1,-1 0-1,11 11 0,4 3-6372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09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7712,'0'0'0,"14"1"32,1 15 0,7 16-32,2 9 0,2 10 0,0 1-5352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25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7712,'0'0'984,"-3"2"-631,-12 4-217,15-6-113,-1 1 1,0-1-1,1 1 1,-1-1-1,1 1 1,-1-1-1,1 1 0,-1-1 1,1 1-1,0-1 1,-1 1-1,1-1 0,-1 1 1,1 0-1,0-1 1,0 1-1,-1 0 0,1-1 1,0 1-1,0 0 1,0-1-1,0 1 1,0 0-1,0 1 0,-1 1 52,-2 26 94,2-1-1,0 1 1,5 39 0,-1-3-11,-5 1-12,8 103 262,-6-166-453,-1 5-56,1 1 1,0 0 0,1-1-1,0 0 1,0 1-1,1-1 1,0 0 0,1 1-1,-1-1 1,6 9-1,1-5-6645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09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4760,'4'0'-4,"0"0"1,-1 1-1,1-1 0,0 1 1,0-1-1,-1 1 0,1 0 1,0 1-1,-1-1 0,1 1 1,5 3-1,13 13 1,-14-9 16,-1 1-1,0 0 1,0 0-1,-1 1 1,0-1-1,-1 2 0,-1-1 1,1 0-1,-2 1 1,4 15-1,-4-9 69,0 0 1,0 0-1,-2 0 0,0 1 0,-1-1 0,-4 28 1,3-44-53,1 0 0,0-1 1,-1 1-1,1 0 1,-1 0-1,0-1 0,1 1 1,-1 0-1,0-1 1,0 1-1,0-1 1,0 1-1,-1-1 0,-1 3 1,1-2 283,0-7-150,-1-1-137,0-1 1,1 0-1,0 0 1,0 0-1,1 0 1,0-1-1,0-7 1,-1-1 50,0 0-38,-1-3 44,-1-34 1,4 46-59,0 0 1,0 0-1,1 0 1,0 0-1,1 1 1,0-1 0,0 0-1,0 1 1,1-1-1,3-5 1,35-44 123,-38 53-134,-1 0-1,2 0 0,-1 1 1,0-1-1,0 1 1,1 0-1,-1 0 1,1 0-1,0 1 1,0-1-1,-1 1 1,1 0-1,0 0 0,0 0 1,0 0-1,5 0 1,-6 1-2,-1 0-1,0 0 1,0-1-1,-1 1 1,1 0-1,0 0 1,0 1-1,0-1 0,0 0 1,-1 1-1,1-1 1,0 1-1,0-1 1,-1 1-1,1 0 1,0 0-1,2 1 1,2 2 15,-2-2-11,1 1 1,-1-1 0,0 1-1,0 1 1,0-1 0,0 1-1,0-1 1,-1 1 0,0 0-1,0 0 1,0 0-1,3 7 1,0-2-4,-3-4-3,-1 0 0,0 0 0,0 0 0,0 0 0,0 1 0,1 5 0,-1-3-1,1 3 12,0 1 1,0-1 0,-1 1 0,0-1-1,-1 1 1,-1 0 0,0 0 0,0 0-1,-1-1 1,-5 23 0,4-29-10,-5 2 1,6-9-13,1 0 0,0-1-1,0 1 1,0 0-1,0 0 1,0 0 0,0 0-1,0 0 1,1-1-1,-1 1 1,1 0 0,0 0-1,0-2 1,13-34-1,13-5 0,5 3 0,-1 8 1,-25 27 0,0 1 0,1-1 0,0 1 0,0 1 0,0-1 0,0 1 0,12-3 0,-6 5 7,-5 3-5,1 0 0,-1 0 0,0 1 1,0 0-1,9 4 0,-8 2 18,1 7-12,-1 0-1,-1 1 1,0 0 0,-1 0-1,6 26 1,-1 9-5,-2-5 1,-4-8-3,-3 11-985,-3-31-3930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11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6280,'15'-87'460,"-15"85"-343,2 7-25,4 10-49,1 2-26,1 0-1,0-1 1,1 0 0,0 0-1,15 16 1,-16-22-15,-5-7 0,0 1-1,1-1 0,0 1 0,0-1 0,0 0 0,0-1 1,8 5-1,24 13 5,7-1-3,-10-9 2,-32-9-4,1-1-1,0 0 0,0 0 0,0 0 1,0 0-1,0 0 0,0-1 0,0 1 1,0 0-1,1-2 0,16-10 5,-2-7-2,-15 15 0,0-1 0,0 1-1,0-1 1,-1 0 0,1 0 0,-1 0-1,0 0 1,0 1 0,-1-2 0,0 1 0,0 0-1,0 0 1,0 0 0,-1 0 0,0 0-1,0 1 1,0-1 0,0 0 0,-1 0-1,0 0 1,0 1 0,0-1 0,-1 1 0,1 0-1,-7-8 1,1 3 9,-1 0 1,0 1-1,-14-11 0,10 15 42,3 4-42,0 0-1,0 0 1,0 1 0,0 1 0,-14 3-1,8 3 23,0 4-23,2 1 0,0 0 1,-16 20-1,19-15 17,1 6-14,1 0 0,-6 28-1,13-33 1,3-10-12,1 0 1,-1-1-1,1 0 1,1 1-1,0-1 1,7 14-1,-10-21-1,1 0-1,-1 0 0,0-1 1,1 1-1,0 0 1,-1-1-1,1 1 0,-1-1 1,1 1-1,0-1 1,-1 1-1,1-1 1,0 1-1,0-1 0,0 1 1,37 18 5,15 0-3,5-6 2,4-7-3,-52-6-2,0-1 0,0 0 0,-1 0 0,11-4 0,-11 3 0,-1-1 0,0 0 0,0-1 0,12-6 0,-9 2 0,0-1 1,-1 0 0,1 0-1,-2-1 1,17-21 0,-19 21 5,0-1 1,-1 0 0,0 0 0,-1 0-1,0-1 1,6-21 0,-6 18 4,8-35 124,-11 41-50,0 0-1,1 0 0,0 0 1,0 0-1,1 1 1,0 0-1,1-1 1,5-7-1,-6 29 271,-3 6-320,2-1 0,0 1 0,1-1 0,0 0 1,2 0-1,0-1 0,12 25 0,-14-36-33,0 1-1,1-1 1,0 0-1,8 8 1,-7-9-1,0-1 0,0 1 0,0-1 0,11 5 0,-8-4 0,0-2 0,0 1-1,10 2 1,27 0 4,-3-8-2,-23-2 3,0-2-1,0 0 1,33-17 0,-40 18-2,12-10 38,-22 13-34,-1 1 0,1-1 0,0 0 0,-1 1 0,1 0 0,0 0 0,0 0 0,0 0 0,0 0 0,0 0 0,6 0 0,-2 2 15,0 1 0,0-1 0,1 1 0,-1 1 0,0-1 0,-1 1 0,1 1 0,0-1 0,-1 1 0,7 5 0,18 9 70,-20-12-80,25 7 78,-17-8-58,1-1-1,-1-1 1,1-1 0,0-1 0,39-2 0,-42-1-25,-10 2-3,-1-1-1,0 0 1,0 0-1,0 0 1,1-1-1,-1 0 1,7-4-1,10-4 17,43-26 1,-52 23-1,19-29 56,42-73 1,-64 98-68,-6 9 15,-1-1-1,1 1 1,3-12 0,-3 8 14,-1 0 0,0 0 0,-1 0 0,0 0 0,-1-1 0,0 1 0,-1-1-1,-1 1 1,0-14 0,-1 23-22,0 1 0,0-1 1,0 1-1,0 0 0,0 0 0,0 0 0,-1-1 0,1 1 0,-1 0 0,0 1 0,1-1 0,-1 0 0,0 0 0,-3-1 0,2 0 2,2 3-12,0-1 1,0 0-1,0 0 1,0 1-1,0-1 0,0 1 1,0-1-1,0 1 1,0-1-1,-1 1 0,1 0 1,0 0-1,0 0 0,0-1 1,-1 1-1,1 0 1,0 0-1,0 1 0,0-1 1,-1 0-1,-1 1 1,0-1 9,-4 1-3,4-1-6,0 1 0,0-1-1,0 1 1,1 0 0,-1 0-1,0 0 1,1 0 0,-1 0-1,0 1 1,-4 2 0,1 0 1,-1 1 0,1-1 1,0 1-1,0 0 0,1 0 1,0 1-1,0 0 0,0 0 1,0 0-1,1 0 0,0 1 1,0 0-1,-4 12 0,6-14-8,1 0 0,1-1 0,-1 1-1,1 0 1,0 0 0,0 5 0,4 5-5,-1 1 0,2-1 0,0 0 0,1 0 0,1-1 0,14 24 0,-17-29 2,26 45-64,-17-33 50,1 2-82,-2 1 0,0 0 0,14 40 0,-25-59 81,1-1 0,-2 0-1,1 1 1,0-1 0,-1 1 0,0-1 0,0 1 0,0-1 0,0 1 0,-1-1 0,0 1 0,0-1 0,0 0 0,0 1 0,-1-1 0,1 0 0,-1 0-1,-1 0 1,-1 4 0,-1-3-4,1 0-1,-1 0 0,0 0 1,0 0-1,-1-1 0,1 0 1,-1 0-1,0 0 1,0-1-1,0 0 0,0 0 1,-1 0-1,1-1 0,-1 0 1,0 0-1,-11 1 0,16-3-3,1 0 24,1-1 0,0 1 0,-1 0 0,1 0 0,0 0 0,-1 0 0,1 0 0,0 0 0,0-1 0,-1 1 0,1 0 0,0 0 0,-1 0 0,1-1 0,0 1 0,0 0-1,0 0 1,-1-1 0,1 1 0,0 0 0,0-1 0,0 1 0,0 0 0,-1-1 0,1 1 0,0 0 0,0-1 0,0 1 0,0 0 0,0-1 0,9-15 0,12-18 1,-10 18 1,0 2 1,0 0-1,2 0 1,-1 1-1,20-15 1,73-65 17,8 1 32,-87 72-45,-16 12 7,0 0 0,1 0 0,12-6 0,-6 5-5,27-14 5,-41 21-8,0 0 0,1 1 0,-1-1 0,1 1 0,0 0 0,-1 0 0,1 1-1,0-1 1,0 1 0,-1 0 0,1 0 0,0 0 0,0 0 0,-1 0 0,1 1 0,6 2 0,-8-3-3,6 6 18,8 19 0,-5 19-16,3 118-27,-12-133 12,-1-17-21,0 1-1,-3 23 1,2-34-21,-3-1-1,2-1 48,0 0-1,0-1 1,0 1 0,0 0-1,0 0 1,0-1-1,0 1 1,0-1-1,0 1 1,0-1 0,0 1-1,0-1 1,0 0-1,0 1 1,0-1-1,0 0 1,1 0 0,-1 0-1,0 1 1,0-1-1,1 0 1,-1 0-1,1 0 1,-1 0 0,1 0-1,-1-2 1,-12-30-24,11 28 16,0 0-8,0 0 0,1 0 0,-1 0 0,1 0 0,0 0 0,0 0 0,0 0 0,1-8 0,-1-6-7,-2 0 7,2 10-17,0-1-1,1 1 0,0 0 0,2-18 0,20-149-572,-8 116 408,-5 35 106,0 1 1,20-37-1,-28 60 96,0-1 0,1 1 0,-1 0 1,0 0-1,1 0 0,-1 0 0,1 0 1,-1 0-1,1 0 0,0 1 1,-1-1-1,1 1 0,0-1 0,0 1 1,-1 0-1,1-1 0,0 1 0,0 0 1,3 0-1,-3 0-1,1 0 3,0 0-1,0 0 1,0 1 0,0-1-1,-1 0 1,1 1-1,0 0 1,0 0-1,0 0 1,0 0-1,-1 0 1,1 0-1,0 1 1,-1-1 0,1 1-1,-1 0 1,4 3-1,4 3-4,76 47-20,-23-17-6,-29-16 2,-2 1 0,35 31 0,-65-51 25,0 0 1,1 0-1,-1 0 0,0 0 0,0 0 0,0 0 0,-1 1 0,1-1 0,-1 0 0,0 1 0,0-1 0,1 7 0,-1-6-1,0 2 1,-1 0-1,0 0 1,0 0-1,0 0 1,0 0-1,-1 0 1,0 0-1,-1 0 1,1-1-1,-3 7 0,1-3 1,-3 15-14,-2 7-21,-7 62 0,14-88 37,1 1 0,0 0 0,0 0 0,0 0 0,1 0 0,0-1 0,0 1 0,1 0 0,0 0 0,0-1 0,0 1 0,0-1 0,1 0 0,5 8 0,-7-12 2,0 0 0,0 0-1,-1 0 1,1 0 0,0 0-1,0 0 1,1 0 0,-1 0-1,0-1 1,0 1 0,0 0-1,0-1 1,1 1 0,-1-1-1,0 1 1,0-1 0,3 1-1,1 0 1,23 2 0,-18-5 0,0 1 1,0-2-1,12-3 1,-20 5-1,2 0 3,0-1 0,-1 0-1,1 0 1,-1 0 0,0 0-1,0-1 1,0 1 0,0-1-1,0 0 1,0 0 0,-1 0-1,4-6 1,-2 4 10,1-7 81,-2-84 55,-5 71 38,-5-8-46,0 0 0,-2 1 1,-2 0-1,-1 0 0,-22-41 1,31 68-98,0 1-1,-1-1 1,0 1 0,0 0 0,0 0-1,0 0 1,-1 1 0,1-1 0,-1 1 0,0 0-1,-5-2 1,2 1 1,2 0 46,-1 0 0,0 0 0,0 1-1,-10-4 1,-7-2 250,22 9-258,61 5 10,-14 1-90,92 9-47,-83-13-24,-23 1-17,-1 1 0,47 13 0,-64-14 67,-10-2 1,1 0-1,-1 1 1,0-1-1,1 0 1,-1 1 0,0 0-1,0 0 1,0 0-1,5 4 1,0 1-32,-1-1 0,-1 1 0,1 1 0,-1-1 0,0 1 0,-1 0 0,0 0 0,0 0 0,-1 1 0,0 0 0,5 16 0,-6-12 17,-1-6-11,0 0 1,-1 0 0,0 0-1,0 13 1,-3 128-687,2-146 666,3-6-2,11-19 51,13-24 13,-18 32-4,80-129 97,-78 130-84,-7 7 11,1 1 0,0 0 1,1 0-1,9-9 0,53-39 94,-64 52-101,0 0 0,0 0 0,0 0 0,0 1 0,0 0 0,0 0 0,0 0 0,0 0 0,1 0 0,-1 1 0,0 0 0,0 0 0,1 0 0,-1 1 0,6 0 0,-3 0 3,6 3 66,-2 3-53,0 0 1,0 0-1,16 17 0,-26-24-23,0 1-1,0 0 0,0 0 0,-1 0 0,1 0 1,0 0-1,-1 0 0,1 0 0,-1 0 0,1 0 1,-1 0-1,1 3 0,26 108 72,-24-85-49,-7 109 7,0-111-20,-12 31-1,12-44-12,-1 1 1,-12 18-1,-30 36-201,32-47-709,-16 21-4671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12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326 580 6104,'1'-1'6,"0"0"0,-1 0 0,1 0 0,-1 1 1,0-1-1,1 0 0,-1 0 0,0 0 0,1 0 0,-1 0 1,0 0-1,0 0 0,0 0 0,0 0 0,0 0 0,0 0 1,0 1-1,0-1 0,0 0 0,-1 0 0,1 0 0,0 0 1,-1 0-1,1 0 0,0 0 0,-1-1 0,-1 0 32,0 0-1,0 0 1,1 0-1,-1 0 1,0 1-1,-1-1 1,1 0-1,0 1 1,-3-2-1,-5-1 121,1-1 1,-1 2-1,-11-4 0,20 7-152,-9-2 55,0 0 0,0 1 0,0 0 0,0 0 0,0 1 0,0 1 0,-16 2 0,14-1-21,-6 3 140,11-2-119,1-1-40,1 1 1,-1-1-1,1 2 1,0-1-1,0 0 1,0 1-1,0 0 1,0 0 0,1 1-1,0-1 1,0 1-1,0 0 1,0 0-1,-3 7 1,-30 76 163,35-84-170,1 0 0,-1-1 0,1 1 0,1 0 1,-1 0-1,0 0 0,1 0 0,0 0 0,0 6 0,0 4 7,0-10-13,-1 0 0,1 1 0,0-1 0,0 1 0,0-1 0,1 1 0,0-1 0,0 0 0,0 1 0,0-1 0,0 0 0,1 0 0,0 0-1,0 0 1,0 0 0,0 0 0,1-1 0,0 1 0,5 5 0,2-4 38,-3-3-38,-1-2 1,1 1 0,0-1 0,0 0-1,0 0 1,-1-1 0,1 0-1,0 0 1,-1-1 0,1 0 0,-1 0-1,1 0 1,11-7 0,-6 4-3,-9 4 0,0-1 0,1 1 1,-1-1-1,0 0 0,0 0 0,0 0 0,0-1 1,4-4-1,0 1 31,-2 0 1,1 0-1,-1-1 1,0 0 0,0 0-1,-1 0 1,0 0-1,0-1 1,-1 0 0,0 1-1,0-1 1,-1-1-1,0 1 1,0 0 0,-1 0-1,1-14 1,-2 23-34,0-1 0,0 0 0,0 1 0,0-1 1,0 0-1,0 0 0,0 1 0,0-1 0,0 0 1,-1 1-1,1-1 0,0 0 0,0 0 0,0 1 0,0-1 1,-1 0-1,1 0 0,0 1 0,0-1 0,0 0 1,-1 0-1,1 0 0,0 1 0,0-1 0,-1 0 0,1 0 1,-1 0-1,0 1 4,1-1 1,-1 1-1,0 0 1,0-1-1,0 1 1,1 0-1,-1-1 1,0 1 0,1 0-1,-1 0 1,1-1-1,-1 1 1,1 0-1,-1 1 1,-3 8 31,2 0 0,-1 0 0,-1 15 0,5-11 60,3-4-73,1 0 0,0-1 0,0 0 0,13 18 0,-5-17 39,1-5-54,0 1 1,0-2 0,1 0 0,-1-1 0,1 0-1,0-1 1,0-1 0,27-1 0,-31-1-13,0-1 0,0 0 0,15-5 0,-13 2-1,-1-1 0,0-1 0,0 0 0,0 0 1,-1-2-1,16-14 0,-10 4 7,59-97 3,-63 90 4,29-110 7,-39 108 6,-3-131 9,-7 49 10,0 17-23,1 51-4,6 39-19,-1 0 1,1 0 0,-1 0-1,0 1 1,0-1 0,0 0-1,-3-4 1,4 6-1,-1 1 0,1 0 0,0 0 0,0-1 1,-1 1-1,1 0 0,0 0 0,-1 0 0,1-1 0,0 1 0,0 0 0,-1 0 1,1 0-1,0 0 0,-1 0 0,1 0 0,0 0 0,-1 0 0,1 0 0,0 0 0,-1 0 1,1 0-1,0 0 0,-1 0 0,1 0 0,0 0 0,-1 0 0,1 0 0,0 0 0,-1 1 1,1-1-1,0 0 0,-1 0 0,1 0 0,0 1 0,0-1 0,-1 0 0,1 0 1,0 0-1,0 1 0,0-1 0,-1 0 0,1 1 0,0-1 0,0 1 0,-5 3 1,3-2-2,0 0 1,1 0-1,-1 0 1,1 0-1,-1 0 1,1 1 0,0-1-1,0 1 1,-1-1-1,2 1 1,-1-1-1,-1 4 1,-27 106-15,21-70-62,-3 59 1,9-79 44,0 10-107,2 0 0,5 52-1,-3-60 90,2 7-202,33 123-96,-25-126 95,63 94-93,-59-103 141,11 4-414,48 32 1,-18-21-4362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12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38 9144,'-25'-10'1,"16"10"2,2 2-1,-28 1 1,14 3 1,-41 16 1,53-19-3,-10 5 6,1 1 1,0 0-1,0 2 1,-19 14 0,19-12-7,3-3 1,1 0 1,0 1-1,1 1 0,0 1 0,1-1 1,-14 20-1,18-21-2,-6 11 7,5-2-1,1 0-1,-8 36 1,16-40 20,2-9-22,0-1 0,1 0 0,0 0 0,0 0 0,0 0 0,0 0 0,9 9 0,-2-9 35,2-4-19,0 0 1,0-1-1,0 0 1,0-1-1,0 0 1,0-1-1,23-5 1,-31 5-7,0 0 0,1-1 0,-1 0-1,0 1 1,0-2 0,0 1 0,0 0 0,-1-1 0,1 0 0,-1 1 0,1-1 0,-1-1 0,0 1 0,3-5 0,1 0 12,17-29 246,-12 13 183,15-46 1,-26 68-250,3-2 44,0 0-93,3 10-5,3 11-64,14 36 1,-18-37-77,2 0 0,13 23 0,-17-34-13,0 1 1,0-1 0,1-1 0,5 6 0,-6-8-1,-1 1-1,0-1 1,1 0 0,0 0 0,-1 0 0,1-1 0,0 1 0,0-1 0,0 0 0,0 0 0,0 0-1,5 0 1,1-3-6,-6 0 4,5-2 0,0-1 0,0 0 1,0 0-1,-1-1 0,0 0 0,0-1 0,10-9 1,26-30-7,44-57 0,-62 63 8,-19 29 0,-4 6 0,0-1 0,0 1 0,0-1 0,-1 0 0,1 0 0,0-7 0,9-22 0,-12 35 0,0 0 0,0 1 0,0-1 0,1 0 0,-1 0 0,0 0 0,0 0 0,0 0 0,0 0 0,0 0 0,0 0 0,0 1 0,0-1 0,0 0 0,0 0 0,1 0 0,-1 0 0,0 0 0,0 0 0,0 0 0,0 0 0,0 0 0,0 0 0,0 0 0,1 0 0,-1 0 0,0 0 0,0 0 0,0 0 0,0 0 0,0 0 0,0 0 0,1 0 0,-1 0 0,0 0 0,0 0 0,0 0 0,0 0 0,0 0 0,0 0 0,0 0 0,1 0 0,-1 0 0,0 0 0,0-1 0,0 1 0,0 0 0,0 0 0,0 0 0,0 0 0,0 0 0,0 0 0,0 0 0,0 0 0,1-1 0,-1 1 0,0 0 0,0 0 0,0 0 0,0 0 0,0 0 0,0 0 0,0 0 0,0-1 0,0 1 0,4 16-12,-3-13 8,13 44-70,33 76 1,-36-97 20,-8-19 44,68 189-646,-69-189 571,0 0 1,-1 0 0,0 0 0,-1 10 0,0-16-76,1-1-36,-1 1 184,0-1 0,1 0 0,-1 0-1,0 1 1,1-1 0,-1 0 0,0 0 0,1 0 0,-1 0 0,1 0 0,-1 1 0,0-1-1,1 0 1,-1 0 0,1 0 0,-1 0 0,0 0 0,1 0 0,-1 0 0,1 0 0,-1-1-1,0 1 1,1 0 0,-1 0 0,0 0 0,1 0 0,-1 0 0,1-1 0,15-13-113,43-58 0,-30 36 61,28-47 1,-19 26-33,121-169-263,-149 211 181,14-28-1,-7 12-63,-16 29 76,-1 7-367,-1-1 417,1 1-1,0-1 0,1 1 0,0 5 0,6 32-190,47 144-507,-41-146 794,-5-12-180,8 42 1,-1 1-20,-4-33 23,3 0-1,19 41 1,-31-75 148,5 1 12,-4-3 22,-2-2 12,0 0 1,0 0 0,1 0-1,-1-1 1,0 1 0,0 0-1,0 0 1,0-1 0,1 1-1,-1 0 1,0-1-1,0 0 1,0 1 0,0-1-1,0 1 1,0-1 0,0 0-1,0 0 1,0 0 0,1-1-1,1-1 1,19-17-523,0-1-2090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13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80 3320,'0'-2'24,"0"-1"-1,0 1 1,0-1 0,-1 1-1,1 0 1,-1-1 0,0 1-1,0 0 1,0-1 0,0 1-1,0 0 1,0 0 0,0 0-1,-1 0 1,1 0 0,-4-3-1,1 2 16,0 0-1,0 0 0,0 0 0,0 1 1,0-1-1,0 1 0,-10-3 1,2 1 19,0 1 1,0 1-1,-1 0 1,1 0-1,-16 1 1,19 1-25,-1 1 1,1 0-1,-1 1 1,1 0-1,0 1 1,0 0-1,0 0 1,-12 7-1,9-5-15,2-1-1,1 0 0,1 1 0,-1 0 0,1 1 0,-1-1 0,2 2-1,-13 10 1,11-8-9,-1 4 19,8-7-23,0 0 0,1 0 0,-1 0 0,1 1 0,0-1 0,1 1-1,-1-1 1,2 13 0,-1-18-3,1 0 0,-1 0 0,0 0 0,0 0 0,0 0 0,1 0 0,-1 0-1,0 0 1,1 0 0,-1-1 0,1 1 0,-1 0 0,2 1 0,8 10 7,0-1-1,1 0 1,22 17 0,-15-19 4,14-2-3,50 5 0,-58-14 11,-14 0-12,1 0-4,0 0-1,0-1 1,0-1-1,0 1 1,-1-2 0,0 1-1,0-1 1,0-1-1,9-7 1,120-109 88,-114 94-33,-9 6 144,-14 20 59,-1 3-248,0-1 0,-1 1 0,1-1 0,0 1 0,-1-1 0,1 1 0,0 0 0,-1-1 0,1 1 0,-1 0 0,1 0 0,-1 0-1,0-1 1,1 1 0,-1 0 0,0 0 0,1 0 0,-1 0 0,0 0 0,0-1 0,0 1 0,0 0 0,0 0 0,0 0 0,0 1 0,5 21 58,5-6-53,1 1-1,1-2 0,0 1 0,17 15 0,-25-28-54,-1-1-1,1 1 1,0-1-1,0 0 1,0 0-1,0 0 1,0 0-1,1-1 0,-1 0 1,1 0-1,0 0 1,-1 0-1,1-1 1,9 2-1,-10-2-111,26 5-3399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13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31 4216,'17'-28'24,"-15"26"-7,-4 6 3,0 3-20,0 0 1,0 0-1,1 0 0,0 0 1,0 0-1,0 0 0,1 0 0,0 0 1,2 7-1,4 13 0,6-2 0,4-3 0,-14-20 2,-1 0 0,0 0 1,1 0-1,0 0 0,-1-1 1,1 1-1,0-1 0,0 1 0,0-1 1,0 0-1,0 0 0,0 0 1,0 0-1,0 0 0,0 0 1,0 0-1,1-1 0,-1 1 0,0-1 1,1 0-1,-1 1 0,0-1 1,1 0-1,-1 0 0,0-1 0,1 1 1,-1 0-1,0-1 0,1 0 1,-1 1-1,3-3 0,18-11 88,-1-2-1,30-29 1,-49 43-91,26-20 267,-28 21-153,8-4 385,-41 127-354,18-52-120,10-40-21,-11 66 0,6 2-3,5-14 0,1-12 0,0-8 1,3-39 34,-2 1-1,0-1 0,-2 1 1,-1-1-1,-12 38 1,16-61-19,0 0 1,0 0-1,0 0 1,0 0-1,-1 0 1,1 0-1,0-1 1,-1 1-1,1-1 1,-1 1-1,0-1 1,1 1-1,-1-1 1,0 0-1,0 0 1,0 0-1,0 0 1,0 0-1,0 0 1,0-1-1,0 1 1,-5 0-1,6-1 1,-1 1 9,0-1 0,0 0 0,0 1 1,0-1-1,0 0 0,0 0 0,0 0 0,0-1 0,0 1 1,0 0-1,0-1 0,0 1 0,0-1 0,-3-1 0,-3-1 28,-33-15-775,0-2-3112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14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13448 6 8608,'17'-2'45,"-9"1"33,1 0-1,0 0 1,-1 0 0,1 1 0,0 1 0,-1 0 0,1 0-1,-1 0 1,1 1 0,8 3 0,-16-4 310,-4 0-277,-10 3-79,1 0-1,-1-1 1,0-1 0,0 0 0,-14 0 0,-10 3-19,17-1-2,0 0 0,-1-2 0,-26 1 0,12-2-2,-144 11 7,137-9-9,-190 9 2,183-10-2,-86 4-1,-47 6-3,-23 0 2,-29-1-2,-28-2 2,-20-2-2,-21-1 2,-24-2-3,-29-2-2,-27-2 0,-10-1 0,-7 2 0,-8 2 0,-9-1 0,-2 0 0,3 2 0,4 0 0,-2 1 0,-1 2 0,-4 2 0,7-1 0,11-5 0,-325-2-2,597-2-4,-482-9-6,493 6-7,-471-20-5,471 20-9,-459-15-14,466 17 14,-412-5-10,425 7 31,-129 0 4,-16 3 7,31 3 1,28 7 1,120-8 2,-183 24 10,150-11-1,-10 7-8,73-16-398,1 3 0,-55 25 1,27-7-5547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1:1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4128,'0'0'3438,"1"5"-3212,19 62 357,-14-42-356,1 0 0,11 26 0,-9-31-153,-2 0 1,0 1 0,-1 0-1,-1 0 1,4 33 0,17 109 227,-17-99-204,21 160 226,0-15 24,-5 60-38,-21-175-280,-2-54 31,3 292 106,-6-225-153,-1-63 21,-2 182 18,3-179-18,-3 209 18,3-202-19,3 207 12,-1-210-11,3 227 17,-3-217-24,7 256 17,-7-255-11,8 235 11,-6-237-18,13 264 10,-13-255-9,14 287 19,-14-283-6,13 287 20,-13-290-26,10 278 20,-11-278-15,7 293 14,-7-287-19,12 325 16,-13-318-30,-5 337 12,1-334-19,-15 348 3,13-345-9,-23 379 8,22-372-9,-8 150-1,-3 61-3,1 9 2,3 9-3,6 9-2,3 9 1,4-2 4,4-5-2,3-11 2,1-62-2,-4-162 4,10 371 5,-11-384 9,11 319 14,-10-335-15,25 282 20,-15-211-1503,-7-91-5930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1:16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2336,'5'3'32,"16"7"138,0-1 0,0-1 0,1-1 0,26 5 0,5 2 156,-29-8-20,0 0 0,0-2 1,0 0-1,0-2 0,27 0 0,-4-7 2,62-13-23,104-31 238,-45 5-311,-131 34-64,170-35 64,-164 37-64,37-5-45,199-30 285,-169 33-340,-68 7 53,155-12 90,12-13-47,-171 21-131,7-2-9,9 1 1,12 0-3,2 2-2,-6 4 0,0 2 0,-1 1 1,-12 0 3,-6 0 9,0 1 1,44 9-1,-77-9-1,-1 0-1,0 1 1,11 4 0,-18-6 8,-1 0-14,1-1 1,-1 1-1,0 0 0,0 0 1,0 0-1,0 0 1,0 0-1,0 0 1,0 0-1,0 0 1,0 0-1,0 0 0,0 1 1,0-1-1,-1 0 1,1 1-1,0 1 1,3 6 7,15 16 14,-10-12-24,0 0 1,-1 0 0,-1 1-1,0 0 1,6 17-1,-1 4 1,-2 3-2,-1 2 0,34 189 61,-38-117-35,2 174 82,-4-191-97,-2-55 20,6 167 10,-6-164-23,1 185 12,-2-181-19,3 191 3,-3-189-10,2 77-1,0 38-3,0 1 2,1-6-3,1 7-2,1 19 0,8 185-2,-10-301-3,3 103 4,-1 31 1,-2-2 0,-1 6 0,1 14 0,1 12 0,0 8 0,1 9 0,7 228-2,-10-388-3,10 364 2,-9-362-3,12 374-4,-12-372 5,4 141 4,2 48 1,-4 1 0,-1 2 1,-1-1 4,1-4-2,11 221 5,-12-413-1,10 349 2,-11-352-2,13 340 2,-12-341-2,1 129-1,-3 44-3,-4 203 5,2-382-1,-7 300 2,7-306-2,3 264 2,-1-273-1,6 260 9,-5-258-3,7 275 4,-7-276-4,28 427 38,-20-347-44,-5-87 13,17 224 18,-17-230 2,29 192 23,-26-203-16,30 107-1081,-23-88-4447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1:18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8072,'0'0'0,"0"26"-8,4-8-680,10 4 688,0-2-5056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2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13000,'0'0'8,"2"5"-2,12 28 70,15 47 0,-23-62-40,-2-5-26,10 24 43,4-7 16,39 54 1,-45-72-35,-8-11-30,8 4 0,0-8-8,-1 1-1,1-1 1,-1-1-1,1 0 1,-1-1 0,17-9-1,14-5-19,-32 16 13,-1 0 0,0 1 0,1 0 0,-1 0 0,1 1 0,0 1-1,-1 0 1,1 0 0,0 1 0,-1 0 0,10 2 0,-3 4-11,-1 0 0,0 1 0,-1 0 0,0 1 0,19 15 1,-14-9 6,-13-11-8,0-1 0,0 1 0,1-1 0,-1 0 0,1 0 0,0-1 0,-1 0 0,14 2 0,-13-2-8,-4-1 0,0-1 0,-1 1 0,1-1 0,0 0 0,-1 0 0,1 0-1,0 0 1,0 0 0,-1 0 0,1-1 0,0 1 0,4-2 0,4-2-25,3 2 11,-8 1-17,-1 0 0,1-1-1,0 1 1,-1-1-1,12-6 1,14-7-314,-1-1 1,0-2 0,36-28-1,-28 10 211,-27 20-141,-1-7 170,-1 0 1,9-35-1,-15 33-77,-8-210-177,2 145 362,2 73 78,-2 14 61,2 6-83,0 0-1,1 0 1,-1 0-1,1 0 1,0 1-1,0-1 1,0 0-1,0 0 1,2 5-1,16 115 216,-11-87-106,1 0 0,19 51 0,-19-63-100,-3-8 60,1 0 0,9 18 0,-4-10-52,21 52 142,5 29-20,-34-96-224,1 0 0,-1 0 1,1-1-1,1 1 0,-1-1 0,2 0 0,-1 0 1,1-1-1,0 0 0,11 11 0,-8-9-515,31 32-5909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1:1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3320,'0'0'0,"-15"49"0,9-4-112,16 7 112,-2-2-1928</inkml:trace>
  <inkml:trace contextRef="#ctx0" brushRef="#br0" timeOffset="1">0 817 1352,'0'0'0,"0"15"0,6 27 0,-2 2-536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1:19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0 992,'0'0'0,"7"74"0,0-1-264</inkml:trace>
  <inkml:trace contextRef="#ctx0" brushRef="#br0" timeOffset="1">52 1493 2424,'0'0'0,"-5"24"0,-13 41 0,2 14-184,10 7 184,-1 2-1200</inkml:trace>
  <inkml:trace contextRef="#ctx0" brushRef="#br0" timeOffset="2">97 2230 2520,'0'0'0,"1"11"0,6 23 0,8 7-40,7-2 48,0 0 0,-2-5 40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2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32 4576,'0'-4'393,"0"-11"82,0 10 306,-1-1 56,1 5-99,-1 9 261,2 6-429,5 5-346,-1 1 0,0 0 0,-2-1 0,2 33 0,-3 3 0,0-27-91,2 0 0,1-1 0,10 35 0,-14-61-172,-1 0 1,0 0-1,1 1 1,0-1-1,-1 0 0,1 0 1,0 0-1,-1 0 1,1 0-1,0 0 1,0 0-1,0 0 0,0 0 1,0-1-1,0 1 1,0 0-1,0-1 1,0 1-1,0 0 0,0-1 1,1 0-1,-1 1 1,0-1-1,0 1 0,1-1 1,-1 0-1,2 0 1,-3 0 5,13 3-6747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23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9504,'0'0'0,"9"8"112,0 4 0,1 10 136,1 11 0,3 13-248,-3 13 0,-7 18 0,1 0-7192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2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7176,'121'86'403,"-117"-83"-397,42 34 105,-3-3-35,64 53 217,-98-79-232,2 0 0,-1-1 0,1 0 0,0-1 0,1-1 0,16 7 0,-14-8-56,5 0 88,45-2 14,-54-2-110,1 1 1,-1 0-1,0 1 1,1 0-1,-1 0 1,0 1-1,0 0 0,-1 1 1,1 0-1,-1 1 1,1 0-1,-1 0 1,-1 1-1,14 11 0,-11-10 1,15 16-29,-21-17 24,5 5 1,0-1 1,0 0-1,1 0 1,0-1 0,23 13-1,-23-16 5,-8-4 0,1-1 0,0 1 1,-1-1-1,1 1 0,0-1 0,0 0 1,0-1-1,0 1 0,0-1 0,5 1 1,84 2-11,-77-6-2,0-5 5,0-1 1,21-15-1,-25 11-25,-4-1-2,1 0 1,-2-1 0,0 0-1,-1 0 1,-1-1 0,0 1-1,5-30 1,-9 31 13,0 4-21,0 1 0,-1 0 0,-2-16 0,-7-90-152,0 26-53,-2-38 161,9 61 45,1 12 33,5-3 56,-4 57-13,1 0-32,-1 0 0,0-1 0,0 1 0,0 0 0,1 0 1,-1 0-1,0-1 0,0 1 0,1 0 0,-1 0 0,0 0 0,0 0 0,1 0 1,-1 0-1,0 0 0,0 0 0,1-1 0,-1 1 0,0 0 0,1 0 0,-1 0 1,0 0-1,1 1 0,-1-1 0,0 0 0,0 0 0,1 0 0,-1 0 0,0 0 1,0 0-1,1 0 0,-1 0 0,0 1 0,0-1 0,1 0 0,-1 0 0,0 0 1,0 0-1,1 1 0,8 35 95,0 12 53,20 86 5,-6-35-16,-5-14-84,36 87 41,-36-111-74,4 3-972,-11-36-3911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7984,'81'0'56,"59"0"-18,-101 0-3,197 10 18,-183-7-18,265 17-940,-137-11-3855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2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89 8696,'-62'-58'252,"59"56"-216,0 1 0,0-1-1,0 1 1,0 0 0,0 0 0,0 0 0,0 0 0,-1 1 0,1-1 0,0 1 0,-1 0-1,1 0 1,-6 1 0,5-1 12,-1 0-1,0 1 1,0 0-1,0 1 0,-1-1 0,1 1 0,1 0 0,-1 0 0,0 0 0,0 1 0,1 0 1,-1 0-1,1 0 0,-7 7 0,5-6 7,-1 2 20,0 0 0,1 0-1,0 1 1,0-1 0,0 1 0,1 1 0,0-1 0,-7 15 0,8-15-34,1-1 9,0 0 0,0 1 0,1 0 0,0-1-1,0 1 1,1 0 0,0 0 0,0 0 0,0 8 0,0-3-10,1-8-18,0 0-1,1 0 1,-1 0 0,1 0-1,-1 1 1,1-1-1,1 0 1,-1 0 0,0-1-1,1 1 1,0 0 0,0 0-1,0-1 1,0 1 0,4 3-1,-3-2 1,0-2-5,0 1 1,0 0 0,1-1 0,0 0 0,-1 0-1,1 0 1,0 0 0,0-1 0,1 1-1,-1-1 1,0 0 0,10 3 0,-8-3-2,-2 0-3,0-1-1,0 0 1,0 0 0,0-1-1,0 1 1,1-1 0,-1 0 0,0 0-1,0 0 1,0-1 0,0 1-1,0-1 1,0 0 0,0 0-1,0-1 1,0 1 0,-1-1-1,1 1 1,0-1 0,-1-1-1,1 1 1,-1 0 0,4-4 0,3-3 34,-1 0 0,0 0 0,-1-1 0,1 0 0,10-18 0,-18 25 9,1-3 13,-1 3-9,0-4-7,0 7-48,0-1 0,0 1 0,0 0 1,0-1-1,0 1 0,0 0 0,0 0 1,0 0-1,0 0 0,0 0 0,0 0 1,0 0-1,0 0 0,0 1 0,1-1 1,-2 0-4,42 17 35,-7-5-33,10-5-3,5-8 0,-33-1-2,0-1 0,0 0 0,-1-2 0,0 0 0,17-7 0,-23 8 1,-1-1-1,1 0 0,-1-1 0,0 0 1,-1 0-1,1-1 0,-1 0 1,13-16-1,-18 19-1,-1 1 1,0-1-1,0 0 0,0 1 1,-1-1-1,1 0 0,-1 0 1,0 0-1,0 0 1,0-1-1,0-5 0,-2-40-12,0 38 14,-2-26-22,3 35 17,-3-4-9,3 10 11,0 1 1,0 0 0,0 0-1,1-1 1,-1 1-1,1 0 1,0 0-1,0-1 1,0 1-1,1-1 1,-1 1-1,4 3 1,27 42-98,-19-31 58,-5-5 32,17 20-118,72 57-330,-89-83 431,20 24-172,34 54-375,-61-83 469,3-4-51,0-1 124,0 1-1,-1-1 0,1 0 1,-1 0-1,0 0 0,1-1 0,3-5 1,3-4 13,30-29-37,-24 26 40,11-11-7,0-1 0,33-46 0,-51 59 10,0 0 1,-1 0 0,11-27-1,-18 40-11,-2 1 19,1 1 0,0-1 0,0 0 0,0 1 0,0-1 0,0 0 0,0 0 0,0 1 0,0-1 0,0 0 0,0 0 0,0 1 0,0-1 0,1 0 0,-1 1 0,0-1 0,0 0 0,1 1 1,-1-1-1,0 0 0,1 1 0,-1-1 0,1 1 0,-1-1 0,1 1 0,-1-1 0,1 1 0,-1-1 0,1 1 0,0-1 0,-1 1 0,1 0 0,0-1 0,-1 1 0,1 0 0,0 0 0,-1-1 0,1 1 0,0 0 0,-1 0 0,1 0 0,0 0 0,0 0 0,-1 0 0,1 0 0,0 0 0,-1 0 0,1 0 0,0 1 0,0-1 0,-1 0 0,2 1 0,2 0-12,0 1-1,1 0 0,-1 1 0,0-1 0,5 5 1,124 95-521,-30-10-106,-98-87 608,-1-1 0,0 1 0,1 0 0,-2 0 0,1 0 0,0 1 1,-1-1-1,0 1 0,-1 0 0,1 0 0,2 10 0,-5-13-51,0 5 5,7-28-1017,-3 7-3526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2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4576,'10'-18'16,"0"0"1,2 1-1,0 0 1,26-26 0,-15 21 164,30-21 0,-51 42-140,-1 0 0,1-1-1,-1 1 1,1 0 0,-1 0 0,1 0-1,0 1 1,-1-1 0,1 0 0,0 1-1,0-1 1,0 1 0,0-1 0,-1 1-1,1 0 1,0 0 0,0 0 0,0 0-1,0 0 1,0 0 0,0 0 0,0 1-1,-1-1 1,1 1 0,0-1 0,2 2-1,-1 0 22,0 1 0,0 0 0,0 0 0,0 0 0,0 0 0,0 0 0,-1 1 0,0-1 0,4 7 0,-2-3-3,-1 0-1,0 0 1,0 1-1,0-1 1,-1 1 0,0 0-1,0-1 1,-1 1-1,0 0 1,0 14 0,-3 1 42,0 0 1,-9 32 0,5-23-40,-4 39 1,8-47-47,-1 2 26,2 0-1,1 0 1,0 0-1,2 1 1,7 31-1,8-11 72,-16-45-95,1-1-1,-1 1 0,1-1 1,-1 0-1,1 1 0,0-1 1,-1 0-1,1 0 0,0 0 0,0 0 1,0 0-1,0-1 0,0 1 1,0-1-1,0 1 0,0-1 1,4 1-1,-4-1 14,0 0-5,0 1 0,0-1-1,-1 0 1,1 0 0,0 0-1,0 0 1,0 0 0,-1 0 0,1 0-1,0-1 1,0 1 0,-1-1-1,4 0 1,4-2 27,3 1-18,24-8 260,61-31-1123,-40 15-4752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25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577 684 9416,'-1'-5'10,"0"1"-1,0 0 1,-1 0 0,1-1 0,-1 1 0,0 0 0,0 0-1,0 0 1,0 1 0,-1-1 0,-4-5 0,1 2 43,-1 1 0,0-1 0,-1 1 0,-15-10 0,7 7 34,0 0 0,-1 1 1,0 1-1,-27-7 1,-10 4-16,32 10 109,16 1-140,-4 0-10,0 1-1,1 0 0,-1 0 1,0 1-1,1 1 0,-1 0 0,1 0 1,0 0-1,0 1 0,-14 11 1,-72 57 142,90-70-150,0 1 1,1-1-1,-1 1 0,1 0 1,0 1-1,0-1 0,-6 10 1,0 0 2,-16 26 5,23-35-23,1-1 0,0 1 0,0 0-1,0 0 1,0 1 0,1-1 0,0 0 0,0 0 0,0 1-1,1-1 1,-1 0 0,1 1 0,2 8 0,-2-8-3,0-4-3,0 1 0,0-1 1,1 0-1,-1 0 0,0 0 1,1 1-1,0-1 0,-1 0 1,1 0-1,0 0 0,0 0 1,0 0-1,0 0 0,3 3 1,2 2 2,14 22 0,-10-20 2,-5-7-6,-1-1 0,1 1 0,-1-1 0,1 0 0,0 0 0,0 0 0,-1-1 0,1 0 0,0 1 0,0-2 0,0 1 0,-1-1 0,1 1 0,0-1 0,0-1 0,-1 1 0,1-1 0,-1 1 0,1-1 0,-1-1 0,8-4 0,-1 1 0,-7 4 0,0-1 0,-1 1 0,1-1 0,-1 0 0,1 0 0,-1 0 0,0-1 0,4-5 0,5-7 5,0-1 0,-1 0 1,-1-1-1,-1 0 0,0-1 0,10-36 1,-3-12 2,-11 36 19,15-148 21,-8 52 58,0 18-15,1-80 407,-13 186-407,-2 10-19,-1 0-62,-4 26 33,3 9-11,4-29-30,0-1-1,4 20 1,5 6-1,24 61 0,-13-46-16,31 56 0,-22-50-42,-4-13 22,35 68-69,-48-86 57,10 38 1,-20-48-7,-4-1 36,0 1-1,-2-1 1,-6 21 0,1-20-24,-11 10-698,-31 34 0,5-13-6402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26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18 5744,'0'0'3057,"-3"-3"-2865,-1 1-175,0-1 0,0 2-1,0-1 1,-1 0 0,1 1 0,0 0 0,-1 0-1,1 0 1,-1 1 0,1-1 0,-1 1-1,1 0 1,-1 0 0,-5 2 0,-73 9 75,65-8-89,-138 19 233,123-18-101,0-1 0,0-2 1,-38-3-1,69 2-107,1 0-26,1 0 0,-1 0-1,0 0 1,1 0 0,-1 0 0,0 0-1,1 0 1,-1 0 0,1 0 0,-1 0 0,0 1-1,1-1 1,-1 0 0,1 0 0,-1 1 0,1-1-1,-1 0 1,1 1 0,-1-1 0,1 1-1,-1-1 1,1 0 0,0 1 0,-1-1 0,1 1-1,0-1 1,-1 1 0,1-1 0,0 1-1,-1 0 1,1-1 0,0 1 0,0-1 0,0 1-1,0 0 1,0-1 0,-1 2 0,5 27-20,-1-15 23,5 38-21,2 129-74,-8-159 84,4 37-57,15 98-112,-10-93 94,0-15 4,20 58 1,-26-92 70,-4-11 2,0-1 1,0 1-1,1 0 1,-1-1 0,1 1-1,0-1 1,0 0-1,0 1 1,5 4 0,1 1-1,0-1 0,1 0 0,-1 0 0,2-1 0,-1 0 0,1 0 0,0-1 0,0 0 0,12 4 0,-11-6 5,28 5 23,35 2 12,-69-11-66,-1 0 1,1 0-1,-1-1 0,1 1 1,-1-1-1,1 0 0,-1 0 1,1 0-1,-1-1 0,0 1 1,0-1-1,0 0 0,0-1 1,0 1-1,0-1 0,-1 1 1,5-4-1,-1 0-505,28-20-5105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26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11032,'0'0'0,"14"2"0,32 5-64,48 4 64,31-1-280,27-1 280,16-2-328,-1-1 328,4 0-7296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2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24 7448,'-4'-3'177,"-21"-14"19,23 16-167,0 1 1,0-1-1,0 1 0,-1-1 0,1 1 0,0 0 1,0 0-1,-1 0 0,1 0 0,0 0 0,0 1 1,-1-1-1,1 1 0,0-1 0,-4 3 0,-23 11 199,26-12-197,0 1 0,0-1 1,0 1-1,0 0 0,0 0 0,1 0 1,-1 0-1,1 0 0,0 1 0,0-1 1,0 1-1,-2 6 0,2-5-3,1-1-4,-1 0 0,1 0 0,0 0 0,1 0-1,-1 1 1,1-1 0,0 0 0,0 1 0,0-1-1,0 0 1,1 0 0,0 1 0,1 4 0,-1-3-4,1-2-8,-1 1 0,1 0 1,0 0-1,0-1 0,0 1 0,1-1 1,0 0-1,0 0 0,0 0 0,0 0 1,0 0-1,1-1 0,4 4 1,-3-2-5,3 3-1,0-1 0,0 0 1,1 0-1,-1-1 0,2 0 1,14 8-1,8 3 3,46 26 7,-75-42-15,-1 1 0,1-1 0,-1 0-1,1 1 1,-1 0 0,0-1 0,0 1-1,0 0 1,0 0 0,0 0 0,0 1-1,0-1 1,-1 0 0,1 1 0,-1-1-1,1 1 1,-1-1 0,2 6 0,-3-6 0,0 0 1,0 0 0,0 0 0,0 0-1,0 0 1,-1 0 0,1 0-1,-1 0 1,1 0 0,-1 0 0,0 0-1,0 0 1,0 0 0,0 0-1,0-1 1,0 1 0,0 0 0,0-1-1,-2 2 1,1-1 1,0 1 3,-1 0-1,0 0 0,0-1 1,-1 1-1,1-1 0,0 0 0,-1 0 1,1 0-1,-1 0 0,0 0 0,0-1 1,-5 2-1,4-1 0,2-1 1,0 0 1,1 0-1,-1 0 0,0 0 0,0-1 0,0 1 0,0-1 0,-6 1 0,1-1 3,-25-2-2,17 0-386,1-2 1,-25-8-1,40 12 363,-40-13-5725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27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 6368,'-13'-1'12,"3"0"17,-19 10-4,29-9-24,0 1-1,0-1 1,0 0-1,-1 0 1,1 0-1,0 0 1,0 0-1,0 0 1,0 1-1,0-1 1,0 0-1,-1 0 1,1 0-1,0 0 1,0 1-1,0-1 1,0 0-1,0 0 1,0 0-1,0 1 1,0-1-1,0 0 1,0 0-1,0 0 1,0 1-1,0-1 1,0 0-1,0 0 1,0 0-1,0 1 1,0-1-1,0 0 1,0 0-1,0 0 1,0 0-1,0 1 1,0-1-1,0 0 1,0 0-1,1 0 1,-1 0-1,0 1 1,0-1-1,0 0 1,6 7 3,0-4 15,1 1 0,1-1 0,-1 0 0,0-1 0,11 3 0,-16-5-21,10 4 11,27 3 65,-1-2-30,1 0 32,57 1 0,-35-13-843,1-1-3126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27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6192,'104'-21'265,"-38"14"107,-50 6-195,0-1 0,0 0 0,28-9 0,-38 9-115,-5 2-31,1-1 0,-1 0 0,0 1-1,1-1 1,0 1 0,-1 0 0,1 0-1,-1-1 1,1 1 0,-1 0 0,1 0-1,2 1 1,-3 0-13,1-1-1,-1 1 1,0 0 0,1 1-1,-1-1 1,0 0-1,0 0 1,0 0 0,0 1-1,0-1 1,-1 0-1,1 1 1,0-1 0,0 1-1,-1-1 1,1 3-1,6 15 4,-1-1-1,-1 1 0,-1 1 0,1 19 1,-2-18-19,2 9 8,-1 1 0,-2 46 0,-1-25-2,0 12-2,2 4-4,-6 75-10,2-114 5,1-26 1,0 1 0,-1-1 0,1 1 0,-1-1 0,0 1 0,0-1 0,0 0 0,0 1 0,-1-1 1,1 0-1,-1 0 0,0 0 0,0 0 0,-3 4 0,4-6 2,1 0 0,-1-1 0,0 1 0,1-1 0,-1 1 0,1-1 0,-1 1 0,0-1 0,0 0 0,1 1 0,-1-1 0,0 0 0,0 1 0,0-1 0,1 0 0,-1 0 0,0 0 0,0 0 0,0 0 0,1 0 0,-1 0 0,0 0 0,0 0 0,0 0 0,0 0 0,0-1 0,-4 0 0,-27-1 1,23 1 23,0-1-1,1-1 1,-1 1-1,-8-5 1,9 3-217,-1 1 0,1 0 0,-1 1 0,-10-2 0,2 2-4753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28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53 7176,'19'-7'840,"-19"7"-833,0 0 0,0 0 0,0 0 1,0 0-1,0 0 0,0 0 0,1 0 0,-1-1 1,0 1-1,0 0 0,0 0 0,0 0 0,0 0 1,0 0-1,0 0 0,0 0 0,0 0 0,0-1 1,0 1-1,0 0 0,0 0 0,0 0 0,0 0 1,0 0-1,0 0 0,0 0 0,0-1 0,0 1 1,0 0-1,0 0 0,0 0 0,0 0 0,0 0 1,0 0-1,0 0 0,0-1 0,0 1 1,0 0-1,0 0 0,0 0 0,0 0 0,0 0 1,0 0-1,0 0 0,-1 0 0,1 0 0,0-1 1,0 1-1,0 0 0,0 0 0,0 0 0,0 0 1,0 0-1,0 0 0,-1 0 0,1 0 0,0 0 1,0 0-1,0 0 0,0 0 0,0 0 0,0 0 1,-1 0-1,1 0 0,-13-4 149,-188-15 188,173 17-315,-13 1 80,-61-13-1,98 14-73,-2 0 8,5 0-40,0 0-1,0 1 1,0-1 0,0 0 0,0 1 0,0-1 0,0 0-1,0 1 1,1 0 0,-1-1 0,0 1 0,0-1 0,0 1 0,1 0-1,-1-1 1,0 1 0,1 0 0,-1 0 0,1 0 0,-1-1 0,1 1-1,-1 0 1,0 2 0,-7 22 10,3 6-9,2 11 1,1 9-3,2 9-2,1 5 0,3 1 0,3-7 0,5-9 0,4-7 0,4-8 0,3-5 0,4-4 0,4-7 0,3-3 0,2-4 0,-11-6-3,0-2 1,27 2 0,-21-3 1,17 3-1094,1 0-4378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2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5472,'1'-1'1,"-1"0"1,0 0-1,0 0 1,0 0 0,1 0-1,-1 0 1,0 0-1,1 1 1,-1-1-1,1 0 1,-1 0-1,1 0 1,0 0-1,-1 1 1,1-1 0,0 0-1,0 1 1,-1-1-1,1 0 1,0 1-1,1-2 1,28-11 28,2 2-37,17 1 6,-34 8 5,0 0 1,1 2-1,-1 0 1,0 1-1,1 0 1,-1 1-1,28 8 1,-10 5 5,-22-6 25,0 6-2,16 29-1,-22-29 63,-3 1-34,-1 0 0,-1 0 0,0 0 0,-1 0 0,-1 0 0,-6 29 0,4-32-37,3-8-3,0-1-1,-1 1 1,0-1 0,1 0-1,-2 0 1,1 1-1,-4 4 1,-11 13 122,-37 38 1,31-36-90,21-21-37,-1-1 0,1 1 0,0-1 0,-1 1-1,1 0 1,1 0 0,-1 0 0,0 1 0,-2 5-1,26 2 74,-16-9-77,1 0 0,-1 0 0,0-1 0,1 1 0,0-2 0,10 1 0,-7 0 8,3 0 88,0 0 0,0-1 0,-1 0 0,1-1 1,0-1-1,0 0 0,20-6 0,52-27 152,-74 30-901,18-9-4326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28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232 115 6816,'0'-2'80,"-2"-7"10,1 8-79,1 0-1,-1 1 1,1-1-1,-1 1 0,0-1 1,1 0-1,-1 1 0,0 0 1,1-1-1,-1 1 0,0-1 1,0 1-1,0 0 0,1-1 1,-1 1-1,0 0 0,0 0 1,0 0-1,0 0 0,1 0 1,-1 0-1,0 0 1,-1 0-1,2 0 1,-6 1-1,1 0 0,-1 0 0,1 0 0,0 1 0,0 0 0,0 0 0,0 1-1,0-1 1,-6 6 0,-1-2-4,6-3-1,1 1 1,-1 0 0,1-1 0,0 2-1,-5 4 1,-3 3 8,1 0 0,0 1 0,-13 20 0,19-25-5,0 1 0,1 0-1,0 0 1,1 1 0,0-1-1,0 1 1,-3 17-1,6-25-4,1 0 0,0 1 0,0-1-1,1 1 1,-1-1 0,0 0-1,1 0 1,0 1 0,-1-1-1,1 0 1,0 0 0,0 1 0,0-1-1,0 0 1,1 0 0,-1 0-1,0-1 1,1 1 0,0 0 0,-1 0-1,1-1 1,2 2 0,-2-1 1,6 2 43,19 2-8,1-2 1,-1-2-1,0 0 0,34-3 0,-55 1-27,1-1-1,0 0 0,-1 0 1,0-1-1,1 0 0,-1 0 1,0 0-1,0-1 0,0 0 1,10-6-1,-13 7-5,2-2 13,1 0 1,-1 0-1,-1 0 1,1 0-1,-1-1 0,0 1 1,0-1-1,0 0 0,6-11 1,-6 10 6,0-3 29,0 1 1,0-1-1,0 0 1,-1 0 0,0 0-1,-1-1 1,2-18-1,-2 15 1,1 1 56,-2 1 0,1-1 0,-2 0 0,0 0 0,-1-15 0,0 17-46,1 6-2,0 0-1,-1 0 0,0 0 0,1-1 1,-1 2-1,-1-1 0,1 0 0,-1 0 1,1 0-1,-1 1 0,0-1 0,0 1 0,-1-1 1,1 1-1,-1 0 0,1 0 0,-1 0 1,0 0-1,0 0 0,-1 1 0,1-1 1,0 1-1,-1 0 0,0 0 0,1 0 1,-1 1-1,0-1 0,0 1 0,0 0 1,0 0-1,0 0 0,-5 0 0,8 1-76,-1 1-1,0-1 0,0 0 1,1 1-1,-1-1 0,0 1 1,1 0-1,-1-1 0,0 1 1,1 0-1,-1 0 1,1 0-1,0 0 0,-1 0 1,0 2-1,-4 2-1007,-12 6-5940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2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21 8432,'-10'-5'-214,"49"9"285,-14 0-43,96 8 179,-110-12-147,-1-1 1,1 0 0,-1-1-1,1 0 1,-1 0-1,19-8 1,22-6 917,-48 16-760,4-1-16,-5 2-176,-1 1 0,0-1 0,-1 1-1,1-1 1,0 1 0,0 0 0,-1-1-1,1 1 1,-1 0 0,1-1 0,-1 1-1,0 3 1,2 5-15,-1-2 0,-1 0 1,1-1 0,-1 1 0,-2 15 0,-4 48-3,-11 168-28,8-119-10,8-107 27,2-7 0,-1 0 0,-1-1 0,1 1 0,-1-1 0,1 1 0,-1-1 0,-1 1 0,1-1 0,-1 0 0,0 0 0,-4 7 0,4-10-4,0 0 0,1 2 2,6 9 22,-6-14-17,-1 0 1,1 0 0,0 0 0,0 1 0,-1-1 0,1 0-1,0 1 1,-1-1 0,1 1 0,-1-1 0,-2 0 0,4 1 1,-97-39 305,70 29-276,22 8-94,-1 0-1,0 0 1,-1 0-1,1 1 1,0 0 0,0 0-1,-1 0 1,1 1-1,0 0 1,-1 0 0,1 1-1,0 0 1,-1 0-1,-5 2 1,-3 1-6711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29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 9416,'0'0'0,"22"3"0,-6 1 0,-8-3 0,-12 14 0,-5 4-424,1 7 424,-2 0-6264</inkml:trace>
  <inkml:trace contextRef="#ctx0" brushRef="#br0" timeOffset="1">529 422 5208,'0'0'0,"-4"12"0,-11 28 24,-13 12 0,-14 8 24,-13 10 0,-9 18-48,-23 11-16,-28 17 16,-4 0-3528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4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7 352 4312,'0'0'668,"-1"3"-72,-4 11 37,5-9-121,4 4-45,-4-7-433,1-1 1,0 0-1,-1 0 1,1 0-1,0 0 1,0 0-1,0-1 1,0 1-1,0 0 1,0 0-1,0-1 1,0 1-1,1 0 1,-1-1-1,0 1 1,0-1-1,3 1 1,0 1 38,10 3 69,1-1-1,0 0 1,0-1 0,1-1-1,-1 0 1,19-1-1,39-9 190,-71 8-301,1-1-1,-1 1 1,1-1 0,-1 0 0,0 0 0,1 0 0,-1 0 0,0 0 0,1 0 0,-1-1-1,0 1 1,2-3 0,5-3 28,0 3-19,-7 4-23,-1-1 1,1 0-1,0 0 1,-1 0-1,1 0 1,-1 0-1,1 0 1,-1 0-1,1 0 1,-1-1-1,0 1 1,0 0-1,0-1 1,1 1 0,0-3-1,28-60 297,-26 47-58,-2-5-68,-1-1-1,-2 0 1,0 0 0,-8-37-1,5 45-139,-9-30 269,9 34-173,-13-44 547,15 52-483,-4-3-22,6 6-183,0 0 0,0 0 0,0 1 0,1-1 0,-1 0 0,0 0 0,0 0 0,0 0-1,0 0 1,0 0 0,0 0 0,0 0 0,0 0 0,0 0 0,0 0 0,0 1 0,0-1 0,0 0-1,0 0 1,0 0 0,0 0 0,0 0 0,0 0 0,-1 0 0,1 0 0,0 0 0,0 0 0,0 0-1,0 1 1,0-1 0,0 0 0,0 0 0,0 0 0,0 0 0,0 0 0,0 0 0,0 0 0,0 0 0,0 0-1,0 0 1,0 0 0,-1 0 0,1 0 0,0 0 0,0 0 0,0 0 0,0 0 0,0 0 0,0 0-1,0 0 1,0 0 0,0 0 0,0 0 0,-1 0 0,1 0 0,0 0 0,0 0 0,0 0 0,0 0 0,0 0-1,0 0 1,0 0 0,0 0 0,0 0 0,0 0 0,0 0 0,0 0 0,-1 0 0,1 0 0,-1 3 8,1 1 1,-1 0 0,1 0 0,-1-1 0,1 1 0,0 0-1,0 0 1,1 0 0,-1 0 0,1-1 0,0 1 0,0 0-1,0-1 1,1 1 0,1 4 0,6 10 15,15 26 0,-16-30-26,-5-8 3,1 1 1,0-1-1,0 0 0,7 8 1,1 0-1,24 30 0,3-5-3,-2-7 0,-30-25-4,0-1 1,-1 1-1,1 0 1,-1 1-1,-1 0 1,1 0-1,-1 0 1,5 11 0,-9-15 1,1 0 0,-1 1 0,0-1 0,0 0 0,0 1 0,-1-1 1,0 0-1,0 1 0,0-1 0,0 1 0,0-1 0,-1 0 1,0 1-1,0-1 0,0 0 0,0 0 0,-1 0 0,0 1 0,-2 3 1,2-3-19,-2 4-4,4-9 22,0 1 1,0-1 0,0 1-1,0-1 1,0 1 0,0-1-1,0 1 1,0-1 0,0 1-1,0-1 1,0 1 0,0-1-1,1 0 1,-1 1 0,0-1-1,0 1 1,0-1 0,1 1-1,-1-1 1,0 0 0,1 1-1,-1-1 1,0 0 0,1 1-1,-1-1 1,0 0 0,1 1-1,-1-1 1,1 0 0,-1 0-1,0 1 1,1-1 0,-1 0-1,1 0 1,-1 0 0,1 0-1,-1 0 1,1 0 0,-1 1-1,1-1 1,-1 0 0,1 0-1,-1-1 1,1 1 0,-1 0-1,1 0 1,-1 0 0,1 0-1,-1 0 1,0 0 0,1-1-1,0 1 1,34-12-23,-1-1 0,50-28 0,-75 36 10,1-1-1,-1-1 1,0 0-1,13-13 1,-11 9 5,-6 7 2,-1-1 0,0 1 0,0-1 1,-1 0-1,1-1 0,-1 1 1,0 0-1,-1-1 0,1 0 1,-1 0-1,1-6 0,0 3-2,6-13-52,-7 16 49,0 0-1,0-1 0,0 1 0,-1-1 0,0 0 0,1-13 1,-2 18-11,-2 5 8,-2 5 7,1 1 0,0-1 0,0 1 0,0 0 0,1 0 0,1 0 0,-1 12 0,0-2-8,2 0 0,2 28 0,-1-43 10,0 0 0,0 0 0,0 1 0,1-1 0,-1 0 0,1 0 0,0-1 0,0 1 0,0 0 0,1-1 0,-1 1 0,1-1 0,0 0 0,0 1 0,0-2 0,0 1 0,1 0 0,-1-1 0,1 1 0,-1-1 0,1 0 0,0 0 0,8 3 0,-11-5 4,0 0 0,0 0-1,0 0 1,0 0 0,0 0-1,0 0 1,0 0 0,0-1 0,0 1-1,0 0 1,0 0 0,0-1-1,0 1 1,0-1 0,0 1-1,-1 0 1,3-2 0,2-1-3,4-2 0,1 0 1,-1 0 0,-1-1 0,1 0 0,-1 0-1,13-13 1,-20 17 4,1 0-1,-1 0 1,0 1-1,1-1 1,-1 0 0,0-1-1,0 1 1,0 0-1,-1 0 1,1 0-1,0 0 1,0-4-1,1-5 1,8-41 0,-10 27 3,0 0-1,-2 0 1,0 0 0,-13-49 0,12 57-1,-9-22 39,-2-7 15,14 47-54,-1-1 1,1 0-1,0 1 0,0-1 1,0 0-1,0 1 1,0-1-1,-1 0 0,1 1 1,0-1-1,0 0 1,-1 0-1,1 1 0,0-1 1,0 0-1,-1 0 0,1 1 1,0-1-1,-1 0 1,1 0-1,0 0 0,-1 0 1,1 0-1,0 1 0,-1-1 1,1 0-1,0 0 1,-1 0-1,1 0 0,0 0 1,-1 0-1,1 0 1,-1 0-1,1 0 0,0 0 1,-1 0-1,1-1 0,0 1 1,-1 0-1,1 0 1,0 0-1,-1 0 0,1 0 1,0-1-1,0 1 0,-1 0 1,1 0-1,0-1 1,-1 1-1,1 0 0,0 0 1,0-1-1,0 1 1,-1 0-1,1-1 0,0 1 1,0 0-1,0-1 0,0 1 1,0 0-1,0-1 1,-1 1-1,1 0 0,0-1 1,0 1-1,0 0 0,0-1 1,0 1-1,1-1 1,-5 9 5,1 0 1,1 0 0,0 0 0,0 0 0,0 1 0,1-1 0,1 1 0,-1-1 0,1 1-1,1-1 1,1 11 0,9 18-1531,2-1-6118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45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8248,'35'-33'529,"-34"33"-506,0 1 0,0 0 1,0-1-1,0 1 0,-1-1 0,1 1 1,0 0-1,0 0 0,-1-1 0,1 1 0,0 0 1,-1 0-1,1 0 0,-1 0 0,1 0 1,0 1-1,2 7 14,0-1 0,-1 1 1,0-1-1,0 1 0,-1 0 1,0 0-1,-1 0 0,1-1 1,-3 18-1,1-10 1,0-1 1,2 1-1,0 0 1,3 16-1,-3-27-23,1 0 0,-1 0 1,1 0-1,0 0 0,0-1 0,0 1 0,5 6 0,-6-9-7,1 0-1,0 0 1,0 0-1,-1 0 1,1-1-1,0 1 0,1 0 1,-1-1-1,0 0 1,0 1-1,0-1 1,1 0-1,-1 0 1,1-1-1,-1 1 0,1 0 1,-1-1-1,6 1 1,-1-1 9,1 0 0,-1 0 1,1-1-1,-1 0 0,1 0 1,-1-1-1,0 0 0,0 0 1,12-6-1,-17 7 50,4-6-14,-5 6-40,-1 0 1,1 0 0,0-1-1,0 2 1,0-1 0,0 0 0,-1 0-1,1 0 1,0 0 0,0 0-1,1 1 1,-1-1 0,0 1 0,0-1-1,0 1 1,0-1 0,1 1-1,-1-1 1,0 1 0,0 0-1,1 0 1,-1 0 0,0 0 0,0 0-1,1 0 1,-1 0 0,0 0-1,0 0 1,1 0 0,-1 1-1,0-1 1,0 0 0,1 1 0,-1-1-1,0 1 1,1 1 0,17 7 40,-11-4-41,1-1 0,1 1 1,-1-1-1,1-1 0,-1 0 0,1 0 1,0-1-1,0 0 0,0-1 0,16 0 1,-1-3-2,1-2 0,0-1 0,-1-1 1,44-16-1,-10-5-8,-38 14 4,-7 1-5,-1-1 0,-1-1 1,0 0-1,12-17 0,-16 11 5,-4-6 3,-1 0 0,0-32 0,-6 36 84,-3 1-42,-2-1 0,-15-31 0,11 37 147,-8-1-51,-40-25 0,42 35 146,8 5-436,-1 1 0,1 0-1,-1 0 1,0 1 0,1 1 0,-1 0 0,-10 2 0,-27 7-7299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28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50 7624,'0'0'624,"-1"-1"-540,0 1 1,1-1 0,-1 0-1,0 1 1,0-1 0,0 0-1,0 1 1,0-1 0,0 1-1,0 0 1,0-1 0,0 1-1,-1-1 1,-12 5 133,-1-1 0,1 2-1,0 0 1,0 1 0,-18 9 0,20-4-77,-4 10-53,0 1-1,2 1 1,-20 40 0,27-48-76,-9 27 72,1 18 5,15-58-84,0 1 1,0-1-1,0 0 1,0 1-1,1-1 0,-1 0 1,1 0-1,-1 1 0,1-1 1,0 0-1,0 0 1,0 0-1,0 0 0,0 0 1,0 0-1,1 0 1,-1 0-1,1 0 0,-1-1 1,3 3-1,-2-2 2,0-1-2,0 1 1,1-1-1,-1 1 1,1-1-1,0 0 1,-1 0-1,1 0 1,0 0-1,0 0 0,0 0 1,0-1-1,-1 0 1,1 1-1,0-1 1,0 0-1,0-1 1,0 1-1,5-1 0,-5 0 3,6 0 4,-1 0 1,0-1-1,1 0 0,-1 0 1,0-1-1,10-5 1,-6 3-3,-5 3 5,0-1 0,0 0 0,0-1 1,0 1-1,-1-1 0,1-1 0,-1 1 0,0-1 0,-1 0 0,1-1 1,-1 1-1,0-1 0,5-8 0,-5 6 8,0 0 1,-1-1-1,0 0 1,0 1-1,-1-1 1,0-1-1,2-16 1,-4 17 56,-1 5 7,0-2 2,0 4 7,2 5-11,3 7-56,1 0 0,0-1 0,1 0-1,0 0 1,1 0 0,-1-1 0,1 0 0,1-1-1,16 12 1,-15-13-23,-7-4-5,1 0 1,-1 0-1,1 0 0,0-1 1,0 1-1,-1-1 0,1 0 0,6 1 1,27 5 4,5-4-4,-27-4-3,0 0 1,16-4-1,-30 5 1,0 0 0,0 0-1,0-1 1,1 1 0,-1 0-1,0-1 1,0 1 0,0-1-1,0 0 1,0 1 0,0-1-1,0 0 1,0 1 0,0-1-1,0 0 1,-1 0 0,2-1-1,2-2 1,12-16 0,-3-12 0,-2-12 1,-3 8 74,-1 0-1,5-75 1,-10 91 438,53 89-317,8 3-161,66 68-60,-118-128 21,24 22-58,-32-32 45,0 0 1,0 1 0,0-1 0,1-1-1,-1 1 1,1 0 0,-1-1-1,1 0 1,0 1 0,-1-1 0,6 0-1,-2-1 5,-1 0-1,0-1 0,0 0 1,0 0-1,1 0 1,-1-1-1,0 0 0,-1 0 1,1 0-1,0-1 0,-1 0 1,1 0-1,-1 0 1,7-6-1,11-16 8,-17 17 5,-1-1 1,0 0 0,-1 0 0,7-18 0,4-11 3,-3 8-1,4-6 82,21-73 1,-36 91 168,-1 17-218,11 10 4,2 2-34,11 8-4,-8-10-8,0 0 0,1-2 0,25 9 0,-23-9-6,1 1 0,-2 0 1,36 22-1,-32-13-21,0 2 1,-1 0-1,-1 2 1,23 29-1,-40-44-55,0-1 0,0 1-1,-1 0 1,1 0 0,-1 0-1,-1 0 1,1 0 0,-1 1-1,0-1 1,-1 0 0,1 1-1,-1-1 1,-1 9 0,1-7-612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46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 6104,'0'0'185,"0"4"-146,0 2-31,0-1 1,0 1-1,1 0 1,-1 0-1,1 0 1,1 0-1,-1-1 0,4 7 1,-2 0 0,1 0 0,2 18 1,11 148 78,-16-142-29,-1 0 0,-2 0 0,-11 61 0,12-92-58,-4 21 49,0 0 0,-11 29-1,-3 7 54,-51 190 197,61-223-286,3-13 36,2 1 0,-4 21 0,-16 120 141,17-66 161,6-57-298,-4 90 181,-7 62-10,9-147-91,-13 173 43,14-168-90,-13 180 30,11-178-49,-10 197 31,12-192-38,-4 207 35,5-208-8,-8 198 45,7-199-19,-1 213 47,3-209-33,13 373 280,-9-290-360,-3-82 79,16 360 354,-7-289-422,-6-77 81,11 316 350,-12-260-431,-2-64 89,-1-12-66,2 4-11,-3 0 0,0-1 1,-8 41-1,-9-3 229,-27 70 0,35-108-1738,9-19-6308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47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46 4664,'0'0'1856,"-3"-2"-1456,-12-6-272,11 5 112,-31-2 1218,16 0-1340,0 0 0,-1 1-1,1 2 1,-22-2 0,-23-3 232,59 7-243,-4 0 21,5 0 0,-3 0-3,39 2 98,2 4-115,79 10 10,72-1 49,-145-13-152,9 0 45,241 6 25,-224-7-18,312-4 23,-292 2-36,384-6 19,-369 6-25,432 2 24,-421 1-24,478 6 23,-467-7-30,518 0 22,-510-1-22,531 6 20,-531-5-26,499 2 17,-507-3-24,491 0 19,-492 0-7,468 4 16,-477-2-15,417 10 26,-431-10-6,351 11 35,-370-9-8,275 18 40,-292-18-41,222 20 35,-235-18-28,-29-3-60,36 5 53,86 24 1,-121-26-54,46 13 144,97 41 1,-164-60-259,0 1-25,0-1 1,0 1-1,1-1 0,-1 1 1,0-1-1,1 1 1,-1-1-1,1 0 1,-1 0-1,0 0 0,1 0 1,-1 0-1,3 0 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4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4936,'0'0'504,"-5"0"-364,1 0-147,-26 4 409,30-4-391,-1 0-1,0 0 0,1 0 1,-1 0-1,0 1 1,1-1-1,-1 0 1,1 1-1,-1-1 1,1 0-1,-1 1 1,0-1-1,1 0 1,0 1-1,-1-1 1,1 1-1,-1-1 0,1 1 1,-1-1-1,1 1 1,0-1-1,0 1 1,-1 0-1,1-1 1,0 1-1,0-1 1,-1 1-1,1 0 1,0-1-1,0 1 1,0 0-1,0-1 0,0 1 1,0 0-1,0-1 1,0 1-1,0 0 1,0-1-1,1 1 1,-1-1-1,0 1 1,1 1-1,1 1-2,-1 0 0,1 1 0,1-1-1,-1 0 1,0 0 0,1 0 0,-1 0 0,1-1-1,0 1 1,0-1 0,0 0 0,0 0 0,1 0-1,-1 0 1,0 0 0,1-1 0,-1 1 0,1-1-1,4 1 1,36 13-4,10 0 1,7 0-3,8 0-2,11 3 0,13-2 0,17-6 0,12-3 0,4 1 1,148 8 7,-216-14 0,267 7 9,-251-7-2,340 11 13,-322-11 0,405 10 17,-390-11-10,450 7 20,-445-5-14,438 12 26,-442-13-6,438 8 32,-433-8-18,470 10 37,-466-10-25,454 3 46,-461-4 15,413-6 77,-425 3-11,356-15 98,-372 13-31,287-11 115,-303 14-129,234 1 106,-247 1-105,-12-1-117,169 7 321,-180-6-329,11 1 74,70 12-1,-102-12-138,-3-2-47,-1 1 0,1 0-1,-1 1 1,0-1 0,0 1-1,1 0 1,8 5 0,-12-5 62,-7-1 35,-10-1-165,-1 1-1,0-2 1,-21-3 0,8 1-963,-58-6-6100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50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84 7536,'-4'0'88,"-13"0"17,10 0 70,0 0 1,5 0 136,3 2-304,-1 4 1,2-4-7,-1 0 0,1 0 0,0 0 1,0-1-1,0 1 0,-1-1 0,1 1 0,1-1 0,-1 1 0,0-1 0,0 0 0,0 0 0,1 0 1,3 1-1,-5-2-1,11 5 5,0-1-1,1-1 0,-1 0 1,1 0-1,0-1 0,15 0 0,-10-1-2,167 15 26,-139-14-26,2 0 11,247 3 3,-223-5-9,134 0 4,25-3-8,-129 1 3,467-8 3,-446 7 5,543-15 9,-527 14-16,549-12 12,-553 13 7,557-9 13,-553 11 0,526 3 25,-540-1 22,471 3 45,-480-3 9,438 2 63,-451-4-57,363-2 66,-383 2-25,283-7 83,-300 6-71,233-12 81,-246 10-74,187-18 266,-222 20-375,70-4 252,-97 3-165,-36-13-1573,-9-3-5738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50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5744,'23'1'74,"0"2"0,-1 1-1,0 0 1,30 11 0,-2 2 18,-47-16-87,-1 1 0,0-1 0,0 1 0,0-1 1,0 1-1,0 0 0,0 0 0,0 0 0,-1 0 0,1 0 0,-1 0 0,0 0 0,1 1 0,-1-1 0,0 0 1,0 1-1,0-1 0,0 5 0,10 16 14,-3-10-127,1-1 0,0-1-1,0 1 1,1-2 0,17 15 0,-5-7-3492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5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9416,'10'25'1,"-9"-24"0,1 1-1,-1 0 1,1-1-1,0 1 1,-1-1-1,1 0 1,0 0-1,0 1 1,2 0-1,0 1 1,1 0-1,-1-1 0,1 0 0,0 1 1,0-2-1,10 4 0,-4-3 0,30 9 0,12 2 0,12-3 0,9 1 0,5-1 0,7-2 0,11-2 0,22-1 0,33-1 0,197 0 1,-274-3 6,352 1 5,-331-3 8,436-10 10,-416 7 5,512-14 21,-494 15-9,578-11 18,-563 12-17,613-13 24,-611 12-24,581-6 23,-590 7-30,547-8 22,-557 8-22,497-17 24,-510 15-11,432-12 27,-449 13 6,380-19 54,-393 18 47,308-15 92,-328 16-32,-33 1-140,267-2 360,-258 4-332,12 0 20,81 9 0,-115-6-109,1 1 1,-1 2-1,23 8 0,-46-14-45,0 0 1,1 0-1,-1 0 0,1 0 0,-1 0 0,0 0 0,1 1 0,-1-1 0,0 0 1,1 0-1,-1 0 0,0 1 0,1-1 0,-1 0 0,0 0 0,1 1 0,-1-1 1,0 0-1,0 1 0,1-1 0,-1 0 0,0 1 0,0-1 0,0 1 0,1-1 1,-1 0-1,0 1 0,0-1 0,0 0 0,0 1 0,0-1 0,0 1 0,0-1 1,0 0-1,0 1 0,0-1 0,0 1 0,0-1 0,0 1 0,0-1 0,0 0 1,0 1-1,-1-1 0,1 0 0,0 1 0,0-1 0,0 0 0,-1 1 0,1-1 1,0 0-1,0 1 0,-1-1 0,1 0 0,0 1 0,-1-1 0,1 0 0,0 0 1,-1 0-1,1 1 0,0-1 0,-1 0 0,1 0 0,-1 0 0,1 0 0,0 0 1,-1 0-1,1 0 0,-1 1 0,-46 8-1483,-7 1-5999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52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22 122 3144,'-3'0'32,"-16"0"3477,23-1-3306,12-3-58,-1 0-54,0 1 0,19-1-1,92-9 167,121-6 309,0 11-358,-188 8-87,291-3 50,-266 2-70,397 1 43,-374 0-57,499-4 31,-475 4-43,549 2 36,-538-2-30,606-9 36,-595 6-43,589-9 27,-596 9-33,591-11 32,-592 10-33,537-10 37,-555 13 17,484 2 71,-495 0 16,414 8 95,-433-6-62,390 24 343,-438-24-462,265 20 284,-189-7-20,-90-11-820,0 3 0,43 14 0,-49-11-7139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54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7264,'0'0'833,"-4"0"-774,-10 0-38,10 0 138,-9 10 1,13-9-119,1 16 17,1-1 1,4 18-1,-1-10-25,2 24 20,3 86 1,-10-57-33,0-73-20,-6 197 79,-6-127-34,-18 177 74,26-151-35,2-26-10,-13 114 317,9-111-100,-2 43 296,8-118-460,3 4 38,-3-5-149,0 0 0,0-1 0,0 1 0,0 0 0,1-1 0,-1 1 0,0-1 0,0 1 0,1 0 0,-1-1 0,0 1 0,1-1 0,-1 1 0,1 0 0,-1-1 0,1 1 0,-1-1 0,1 1 0,4 0 10,-1 0 1,0-1-1,0 0 1,1 0-1,-1 0 1,0 0-1,0-1 1,8-1-1,3 0-10,44-5 78,-45 5-77,150-22 161,-92 21-127,60 15 53,-94-8-66,142 21 61,-141-17-71,-1 0 0,63 25-1,-98-32-26,14 4 0,29 14 7,-4 1-3,13 4-3,10-2 2,15-1-3,20 0-2,19 0 0,19-4 0,18-3 0,15-3 0,9 2 0,23-1 0,23-1 0,23 0 0,20 2 0,19-2 0,18-1 0,12 1 0,15 2 0,11-2 0,12-3 0,2-1 0,-5-2 1,-5-6 4,-3-6-3,-3-5-2,3-2 1,-1 0 4,-7 1-2,-12-2 2,-66 3-2,-160 7 4,355-16 2,-372 18-2,277-10 2,-294 10-1,246-4 8,-252 6-8,1 0-1,189-10 10,-3-6 14,39-1 234,-267 15-206,-14 3-7,-1-1 0,1 1 0,-1-1 1,1 1-1,-1 0 0,1 1 0,-1-1 0,0 0 0,1 1 0,5 2 0,-6-2 124,5 5 1,-7-5-19,-4 1-32,-13 5-76,16-6-46,0-1 0,-1 0 0,1 0 0,0 0 0,-1 0 0,1 0 1,0 0-1,-1 1 0,1-1 0,0 0 0,-1 0 0,1 0 0,0 0 1,-1 0-1,1 0 0,0 0 0,0 0 0,-1-1 0,1 1 0,0 0 0,-1 0 1,1 0-1,0 0 0,-1 0 0,1 0 0,0-1 0,0 1 0,-1 0 1,-6-5-160,0 0 1,0 0 0,1 0 0,-1-1-1,1 0 1,0 0 0,1 0-1,0-1 1,-6-9 0,-28-39-8279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56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84 1264,'0'0'47,"-2"4"-6,-3 12 6,4-13-6,-1 7 91,-2 5 547,3-14-378,22-3-60,-10 0-148,-1 0 0,1 0 0,-1-1 0,0 0-1,1-1 1,-2 0 0,12-6 0,-18 9-19,-1 0-1,1 0 1,-1-1 0,1 1-1,-1-1 1,0 1 0,1-1 0,-1 0-1,0 0 1,0 0 0,-1 0-1,1 0 1,0 0 0,-1 0-1,1-1 1,-1 1 0,1-1 0,0-4-1,-1 5 25,-1-1-1,0 0 0,0 0 1,0 1-1,-1-1 1,1 0-1,-1 0 0,1 1 1,-1-1-1,0 1 0,0-1 1,0 0-1,0 1 1,-1 0-1,1-1 0,-1 1 1,-3-4-1,2 3 191,-3-2 44,5 5-313,0-1-1,1 1 1,-1 0 0,0-1-1,0 1 1,1 0-1,-1 0 1,0 0 0,0 0-1,0-1 1,1 1 0,-1 0-1,0 0 1,0 0-1,0 1 1,1-1 0,-1 0-1,0 0 1,0 0-1,0 0 1,1 1 0,-1-1-1,0 0 1,0 1 0,1-1-1,-1 1 1,0-1-1,1 1 1,-1-1 0,1 1-1,-1-1 1,1 1 0,-1 0-1,1-1 1,-1 2-1,0-1-8,0 0-1,0 0 1,0 0-1,1 0 0,-1 1 1,0-1-1,1 0 1,-1 0-1,1 1 1,0-1-1,-1 0 0,1 1 1,0-1-1,0 1 1,0-1-1,0 0 0,0 1 1,0-1-1,0 0 1,1 3-1,2 3 7,1 0 0,0 0 1,0 0-1,0-1 0,1 0 0,0 0 0,0 0 0,0-1 1,1 0-1,0 0 0,7 5 0,2-1 3,0 0 0,1-1 0,0-1-1,22 7 1,94 33 85,-55-15-83,-59-19-19,-17-12-2,-1 0 0,1 0 0,0 0 0,-1 0 0,1 0 0,-1 0 0,0-1 0,1 1 0,-1 0 0,0 0 0,0 0 0,1 0 0,-1 0 0,0 0 0,0 2 0,0-1 0,0 0 0,-1 0 0,1 1 0,-1-1 0,1 0 0,-1 0 0,0 0 0,-1 4 0,-3 1-1,0-1 0,0 0 0,-1 1 0,1-2 0,-1 1 0,-1-1 0,-12 9 0,-9 7-6,19-13 5,-19 21-20,22-22 19,1 0-1,-1 1 1,1-1-1,1 1 1,0 0-1,0 1 1,0-1-1,1 1 1,-3 13-1,6-21 4,0 0 0,0 0 0,0 0-1,0-1 1,0 1 0,1 0-1,-1 0 1,0 0 0,1 0-1,-1 0 1,1-1 0,-1 1 0,1 0-1,-1 0 1,1-1 0,-1 1-1,1 0 1,0-1 0,-1 1-1,2 0 1,1 2 0,21 16 0,-11-12-1,0-1 0,1-1 0,0 0 1,19 5-1,-14-6-8,0-1 0,0 0 0,1-2 0,30 0 0,-30-1 3,8-3-26,0-6-219,1-1 1,-1-1-1,41-22 0,14-15-4595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58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26 3416,'0'0'633,"-4"-1"-514,-13-6-84,13 6 77,2 1-75,-56 11 64,41-9-66,0 1 0,1 0 0,-30 10 0,20-2 35,0 0 0,-33 20 0,49-24-57,6-5 6,0 1 0,0 1-1,0-1 1,0 0 0,-4 7 0,-3 2 52,1 0 0,1 0-1,0 1 1,-12 24 0,19-32-59,0 0 0,0 0 0,0 0 0,1 0 0,0 0 0,0 1 0,0-1 0,1 0 0,-1 1 1,1-1-1,1 0 0,-1 1 0,1-1 0,0 0 0,0 1 0,1-1 0,-1 0 0,1 0 0,0 0 1,1 0-1,-1 0 0,1-1 0,0 1 0,0-1 0,4 5 0,-6-7-6,1-1-1,0 1 0,0 0 1,0-1-1,1 1 1,-1-1-1,0 1 0,1-1 1,-1 0-1,0 0 1,1 0-1,-1 0 0,1-1 1,0 1-1,4 0 1,44-2 66,-32-1-19,62-12 536,-36 13 385,-43 1-857,-2 0-94,0 1-1,0-1 1,0 0-1,1 0 0,-1 0 1,0 0-1,0 0 1,0 0-1,0 1 1,0-1-1,1 0 1,-1 0-1,0 0 1,0 0-1,0 1 1,0-1-1,0 0 1,0 0-1,0 0 0,0 0 1,0 1-1,0-1 1,0 0-1,0 0 1,0 0-1,0 1 1,0-1-1,0 0 1,0 0-1,0 0 1,0 1-1,0-1 1,0 0-1,0 0 0,0 0 1,0 1-1,0-1 1,0 0-1,0 0 1,0 0-1,0 0 1,-1 1-1,1-1 1,0 0-1,0 0 1,0 0-1,-20 2 97,0 1 1,1 0-1,-25 8 0,-20 3 69,50-12-171,-30 1 77,20-4-41,0 0 0,0-1 0,0-2 0,-25-6 0,46 9-43,1-1 0,-1 1 0,1 0 0,-1-1 0,1 0 0,0 1 0,-1-1-1,1 0 1,0 0 0,0 0 0,-3-5 0,2 3 5,2 3-8,0 0 1,0 0-1,1 0 1,-1 0-1,0 0 0,1 0 1,-1-1-1,1 1 1,-1 0-1,1 0 1,-1-1-1,1 1 1,0 0-1,0-1 1,0 1-1,0 0 0,0-1 1,0-1-1,0-3 12,-1-2-4,1 5-3,-1 0 1,1-1-1,0 1 0,1 0 0,-1 0 0,0 0 0,1 0 1,0 0-1,1-4 0,2-7 34,1 0 0,0 1 0,1 0 0,0 0 0,1 1 0,0-1 0,18-20 0,-16 22-28,-5 7-7,0 0 1,0 0 0,0 1-1,0-1 1,0 1-1,1 0 1,6-3 0,22-13 51,1 3 1,41-15-1,-61 26-55,28-6 35,-22 7-22,13-2 0,35-12 0,-61 16-35,23 0-101,-22 2 106,-6 0-45,5 0-273,-9-1 326,-18 5 1,-2 0 27,-1 0-1,0-1 1,-40 0 0,26-2 35,-8 1 28,-80 17 0,114-17-82,0 1 1,1 0-1,0 1 0,0 0 1,0 1-1,0 0 1,0 0-1,1 1 0,0 1 1,-13 11-1,21-18-7,0 1-1,1 0 1,-1 0-1,0 0 1,1 0 0,-1 0-1,0 0 1,1 0 0,-1 0-1,1 0 1,-1 0-1,1 0 1,0 0 0,-1 0-1,1 0 1,0 1 0,0-1-1,0 1 1,-1 3 0,1 27 2,4 6 2,7 2-2,6 1 2,6-3-2,5-4 2,4-6-3,-27-23-5,1-1 0,0 0 0,0-1 0,0 1 0,0-1 0,1 0 1,-1 0-1,1-1 0,0 0 0,0 0 0,0-1 0,11 1 0,1-3-33,0-1-1,1 0 1,-1-2 0,0 0-1,34-13 1,-44 13 8,-5 2 16,3-2 4,-4 2 1,4-6 6,1 3 2,-6 4 15,-4 1 0,0-1-44,-1 0 1,1 1-1,-1 0 1,0-1-1,1 1 1,-1 0-1,1 0 1,-1 1-1,-2 0 1,-7 0-909,-21 1-5230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28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24 8696,'-1'0'2,"-1"0"1,1 0-1,0 0 1,-1 0-1,1 1 0,0-1 1,0 0-1,-1 1 1,1-1-1,0 1 1,0-1-1,-1 1 1,1 0-1,0 0 1,0-1-1,0 1 0,0 0 1,0 0-1,0 0 1,0 0-1,1 0 1,-1 0-1,0 0 1,0 0-1,1 1 1,-1-1-1,1 0 1,-1 0-1,1 1 0,-1-1 1,1 0-1,0 0 1,0 1-1,-1-1 1,1 0-1,0 1 1,1 2-1,1 3 21,0 1 1,1 0-1,1-1 0,-1 0 0,1 0 1,0 0-1,1 0 0,6 8 0,-1-8 52,5-1-35,0-1-1,0-1 1,1 0 0,0 0-1,0-2 1,17 1-1,-20-2-19,-8-1 8,0 0 1,1 0-1,-1-1 1,0 1-1,0-1 1,6-2-1,-4 2 31,-1 0 1,1-1-1,0 0 0,-1-1 1,1 1-1,-1-1 0,0 0 1,0-1-1,0 1 0,0-1 1,9-9-1,-2-5 165,-1-1-1,12-25 1,-23 43-181,-1-1 0,1 1 0,-1 0 0,1 0 1,-1-1-1,0 1 0,1-1 0,-1 1 0,0 0 1,0-1-1,0 1 0,0 0 0,0-1 0,0-1 1,-1-14 674,1 16 36,-1 7-601,-6 34-26,4 5-74,3 1 1,5 52 0,-3-77-50,8 37 8,1-11 0,0 0-9,-9-39-4,-1 0 0,0-1 0,0 1 0,0 0 0,-1 0 0,0 0 1,-1 0-1,0 0 0,0-1 0,-2 10 0,2-16-5,-1 0-2,-8 2 1,3-7 7,5 1 8,-1-2 12,3 4-12,0-1 0,0 1-1,0-1 1,0 1 0,1 0 0,-1-1 0,0 1 0,1 0-1,-1 0 1,1-1 0,-1 1 0,1 0 0,-1 0 0,1 0-1,0-1 1,0 1 0,0 0 0,-1 0 0,1 0 0,0 0-1,0 0 1,0 1 0,2-2 0,7-2 19,-1 1 0,1 0 1,0 1-1,0 0 0,0 1 1,0 0-1,18 0 0,78 6 75,-33 2-1773,3 0-6715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00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40 1176,'0'0'583,"1"-4"-86,2-10 23,-3 9-128,0-1-44,0 5 229,1-1-342,1-4-22,-2 4 983,1 4-1013,4 4 17,-4-3-130,-1 0-1,1-1 1,-1 1 0,1 0 0,-1 0 0,0-1 0,0 1-1,0 0 1,0 0 0,-1 3 0,0 5 118,-7 104 399,5-82-474,-2 24-1,-5 66 85,2-67-130,-35 200 127,39-227-138,-2 8-6,-1 0 0,-14 40 0,4-11 41,-8 74 0,14-36-40,-11 159 46,20-236-93,-1 48 14,7 101-1,-2-138-9,29 270 36,-20-209-40,-6-58 4,5 59 4,0 18-8,-9-102-3,26 217 13,-13-131-8,0 23-3,20 132 13,-7-50 3,-22-164 2,47 298 75,-35-233-84,-11-64 16,43 289 99,-38-234-109,-6-59 36,22 163 23,-21-163-10,24 268 159,-28-205-195,-1-62 56,5 268 251,-2-217-295,-3-54 65,29 252 305,-16-190-258,10 47-4,-3-37 15,-3-8-84,28 102 55,-30-128-97,-8-28-15,19 89 77,-7-77-45,-20-59-55,14 44 58,-13-41-52,0 1 0,0 0 0,0-1-1,-1 1 1,0 0 0,0 0 0,0-1-1,-1 9 1,0-11-1392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01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8880,'3'-15'178,"1"0"0,1 0 0,0 0 0,12-22 0,-15 34-43,0-3 20,-1 4-47,-1 2-104,0 0 1,0 0 0,0-1 0,0 1-1,0 0 1,0 0 0,1 0 0,-1-1-1,0 1 1,0 0 0,0 0 0,0 0-1,0-1 1,0 1 0,1 0-1,-1 0 1,0 0 0,0 0 0,0-1-1,0 1 1,1 0 0,-1 0 0,0 0-1,0 0 1,0 0 0,1 0 0,-1 0-1,0 0 1,0 0 0,0 0 0,1-1-1,-1 1 1,0 0 0,0 0-1,1 0 1,-1 0 0,0 1 0,0-1-1,0 0 1,1 0 0,-1 0 0,0 0-1,0 0 1,1 0 0,-1 0 0,0 0-1,6 25-2,-3 16-2,-2 7 0,-1 2 0,0 1 0,1-2 0,2 2 0,1 1 0,0 11 0,5 94-2,-1-34-11,4-3 4,7 75-2,-14-152-1,17 174-1,-17-173-7,22 196-8,-21-190 8,27 204-10,-26-202 4,26 235-12,-27-223 13,24 271-6,-25-267 5,22 259-10,-20-264 16,33 263-6,-32-258 21,14 106 4,7 42 1,1 1 0,0-4 0,31 212 9,-16-102 11,-36-257 7,33 272 13,-34-273 1,31 233 24,-32-243-10,30 227 28,-29-227-23,31 206 21,-32-213-33,39 203 64,6 96 104,-40-228-143,-11-107-1323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02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90 4128,'-9'-83'447,"9"77"292,-1 9-251,1 22-59,1 26-322,7 60 212,-4-77-223,22 210 117,-17-141-186,-1 82-3,-7-144-17,3 304 37,2-228-36,-2-68 12,1 20-12,18 262 66,-19-200-59,-2-76 33,1 227 27,-2-224-14,-1 244 27,-1-239-41,0 280 15,2-270-28,9 298 11,-7-296-17,17 287 19,-15-292-7,19 269 16,-20-271-15,18 288 24,-17-283-10,24 294 26,-22-295-26,27 276 29,-26-281-16,53 283 124,-8-73-60,-43-223-24,74 349 276,-61-284-341,-13-72 57,37 162 33,-42-190-1180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0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 7984,'0'0'25,"-2"-4"0,-5-14-18,7 18-7,0 1 0,0-1 0,0 0 0,0 0 0,0 0 1,0 0-1,0 0 0,0 0 0,0 0 0,0 0 0,0 0 0,0 0 0,0 0 0,0 0 0,1 0 0,-1 0 0,0 0 0,0 0 1,0 0-1,0 0 0,0 0 0,0 0 0,0 0 0,0 0 0,0 0 0,0 0 0,0 1 0,0-1 0,0 0 0,1 0 0,-1-1 1,0 1-1,0 0 0,0 0 0,0 0 0,0 0 0,0 0 0,0 0 0,0 0 0,0 0 0,0 0 0,0 0 0,0 0 0,0 0 1,0 0-1,0 0 0,1 0 0,-1 0 0,0 0 0,0 0 0,0 0 0,0 0 0,0 0 0,0 0 0,0 0 0,0-1 0,6 8 3,-2-1-4,-2-3 0,0 0 1,-1 1-1,1-1 0,-1 0 0,0 1 1,0-1-1,1 8 0,7 29-9,-2 1 0,4 75-1,-15-28-23,-11 55-2,11-110 19,-5 31-4,0 94-1,26 177-9,-2-193 30,0 8 1,-3 2 0,9 144 2,-16-237 12,22 268 4,-20-256-4,29 291 3,-28-289-9,31 294 9,-31-294-3,34 301 7,-32-296 6,41 325 13,-40-322 1,57 322 24,-52-322-10,74 329 30,-70-326-11,68 337 30,-72-337-23,56 326 39,-58-332-32,49 284 49,-51-296-2,38 229 68,-41-241-22,33 202 78,-34-209-78,-6-30-122,48 203 321,6-74-136,-50-134-1387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03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9416,'65'243'1658,"-50"-183"-1491,16 86-119,-15-36-35,-3-13-10,9 128 2,-19-176-11,12 202-8,-13-200-12,6 221-16,-7-212-4,2 274-20,-3-260 20,-9 308-17,7-302 30,-5 327-11,7-324 24,1 330-10,0-331 4,12 321-13,-10-322 7,20 314-7,-18-317 13,34 314-12,-30-314 13,37 307-2,-38-311 21,11 100-1,5 19 6,7 167 10,-13-91 11,-15-217 7,-1 174 10,-2-206-1277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04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9 150 4040,'-8'-83'176,"8"58"533,0 23-482,9 12 367,-4-7-569,0-1-1,0 0 1,0 0-1,0-1 0,0 1 1,0-1-1,1 0 0,-1-1 1,0 1-1,6-1 0,0 0-13,16 3 65,1-2 1,0-1-1,0-1 0,0-2 1,43-9-1,-58 10-55,234-29 407,-161 21-169,-37 5-146,50 1-1,167 14 320,-142-6-288,-107-3-104,173 15 201,-175-14-220,190 23 483,-114-20-373,-34-4-74,153 9 318,-184-6-310,0 0 1,0 2-1,26 10 0,-47-14-59,-1 1 0,0 0 0,1 0 0,-1 0 0,-1 1 0,1 0 0,0-1 0,-1 1 0,0 0 0,0 1-1,0-1 1,0 1 0,-1-1 0,0 1 0,3 7 0,4 23-2,-6 10 1,-3 11-3,-2 8-2,-2 5 0,-9 136-15,5-116-2,1 78-3,7-42-20,0 0 4,0 90-2,1-168 12,11 190-10,-8-189 17,12 216-4,-13-206-3,23 251-12,-19-246 13,33 241-6,-32-245 5,34 246-9,-32-240 23,43 266 1,-42-265 6,14 93 4,1 22 1,0-2 0,-2 5 0,-5 1 0,-6-5 0,-6-17 0,-6-17 0,-6 3 0,-3 8 0,-1-11 0,-1-13 0,-1-2 0,4 10 0,4-90 0,-4 158 8,3 61 36,4-168-8,-7 120 85,7-208-106,0-5 6,0 1-1,-1-1 0,0 0 0,0 1 0,-6 17 0,7-26 19,-1 0-32,0-1 0,0 1 0,1 0-1,-1-1 1,0 1 0,0-1 0,0 1 0,0-1 0,0 0 0,1 1 0,-1-1 0,0 0 0,0 0 0,-1 1 0,-28-5 95,0 2 0,0 2 0,-48 4 0,-65 12 72,126-14-1280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0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1624,'0'0'2073,"5"-5"-1447,16-17-396,-20 21-195,-1 0 1,1 1-1,0-1 0,-1 0 0,1 1 0,0-1 1,0 1-1,-1-1 0,1 1 0,0-1 0,0 1 1,0 0-1,0-1 0,1 1 0,18-7 197,1 1 0,0 1 0,34-4 0,87-8 107,-63 12 47,-47 4-326,77-4 258,62-7-8,-38 2 84,-40 4-306,-55 5 153,160 0 100,-157 1-107,169 5 87,-169-4-113,-3 2-136,297 28 727,-294-24-708,178 34 588,-209-38-650,9 2-1259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06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6008,'0'0'866,"1"-4"-372,0 0-345,0 0 0,0 1 1,0-1-1,1 0 0,-1 1 1,1-1-1,0 1 0,4-7 1,37 2 60,-7 3-44,254-24 375,-238 22-378,201-18 93,22 8-156,-217 15-39,229-3 31,-230 5-25,244 1 25,-242 1-31,-4 1-23,195 14 60,-30 5-26,-178-18-24,0 2-15,114 11 78,14-8 129,-94-9-129,0 0-1,-70 0-1403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0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10760,'0'0'656,"5"1"-643,-1 0-12,1 0 0,-1 0-1,0 0 1,1-1 0,-1 0 0,0 1-1,1-2 1,-1 1 0,5-1 0,5-2 0,47-3 1,19 0-2,16 0 0,11-1 0,10 0 1,139-14 7,-203 17-1,210-10 6,-211 13 15,216-5 20,-214 5-1,-3 0-17,185-1 100,-231 2-119,206 12 187,-61 2 122,-144-12-400,1-1 1,0 2-1,-1-1 1,1 1-1,-1 0 1,0 0-1,0 0 1,0 1-1,0 0 1,-1 1-1,0-1 1,0 1-1,0 0 1,0 0-1,-1 0 1,8 12-1,8 11-7273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07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7984,'0'0'504,"8"4"-404,24 14-63,-31-18-31,0 1 0,0 0 1,0-1-1,0 1 0,1-1 0,-1 0 0,0 1 1,0-1-1,1 0 0,-1 0 0,0 1 0,1-1 1,0 0-1,126 1 108,-82-4-54,79-14-1,-93 12-39,6-2 87,176-30 49,-166 29-15,207-29 67,-201 31-40,242-20 76,-233 21-56,243-16 83,-251 17-70,-18 2-95,41-3 88,81 6 1,-115 3-49,45 8 1,-79-9-1344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2:56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10760,'5'6'-3,"0"-1"0,-1 1 0,1 1 1,-1-1-1,0 0 0,-1 1 0,5 11 0,-4-8-6,17 30-41,-1 0 43,21 55 1,24 95 50,-52-147 64,41 185 65,-45-180 22,37 222 88,-36-211-62,44 251 88,-42-246-115,44 253 66,-45-256-119,35 248 51,-38-251-105,-4-22-48,20 211 99,-15-48 6,-4-66 379,-6-132-512,0-1 0,-1 1 1,1-1-1,0 1 1,0-1-1,0 0 1,0 1-1,0-1 1,-1 0-1,1 0 1,0 0-1,0 0 0,0 0 1,0 0-1,-1-1 1,-1 1-1,-4-3 24,0 0-1,0 0 0,0-1 1,0 1-1,0-2 0,-7-5 1,-41-35-1780,13 8-6661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29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324 908 9504,'12'-15'8,"9"-18"81,-14 20-8,0 0-1,-1 0 1,-1 0 0,0-1-1,3-16 1,-6 14 58,-2-1 0,-1-25 0,-2 39-25,-6 0-77,-1 0 0,1 2 1,-17-3-1,10 7 30,-4 6-45,1 1 0,0 1 1,-19 13-1,17-6 26,19-16-43,-20 20 18,0 0 0,2 1-1,-22 34 1,-44 86 37,83-138-59,1 1-1,1-1 1,-1 1-1,-1 9 1,3-11-1,-1-1 0,1 1 0,0-1 0,1 1 0,-1-1 0,1 1 0,1 5 0,-1-6 0,0 0 0,1 0 0,-1 0 0,1 0 0,-1-1 0,1 1 0,0-1 0,2 3 0,-2-3 0,0 0 0,0 0 0,1 0 0,-1 0 0,0-1 0,1 1 0,-1-1 0,4 2 0,-4-2 0,0-1 0,0 1 0,1-1 0,-1 0 0,0 1 0,0-1 0,0 0 0,1 0 0,-1 0 0,4-1 0,33-12 0,15-16 0,10-12 0,-64 41 0,72-50 1,-59 39 0,0-2 1,0 1-1,15-22 0,-12 11 1,26-49-1,-18 21 3,28-97 0,-43 110 3,7-56-1,-6-15-4,-8 73-2,0-2 3,-1 0 0,-7-61 0,3 74 4,-11-42-1,12 59 10,0 0-1,-1-1 0,-1 1 1,1 1-1,-1-1 1,0 0-1,-1 1 0,0 0 1,0 0-1,-10-10 1,15 17-11,-1 0 0,1 0 1,-1 0-1,1 0 1,-1 0-1,1 0 0,-1 0 1,0 0-1,1 1 1,-1-1-1,1 0 1,-1 0-1,1 0 0,0 1 1,-1-1-1,1 0 1,-1 1-1,1-1 0,-1 0 1,1 1-1,0-1 1,-1 0-1,1 1 0,0-1 1,-1 1-1,1-1 1,0 1-1,-1 0 4,-2 3 9,1 1-1,-1-1 1,1 1 0,0 0 0,0 0 0,0 0 0,1 0-1,0 0 1,0 0 0,0 0 0,0 7 0,2 51 11,0-51-18,3 80 131,-1 56-26,-9 33-15,4-144-34,-30 259 122,28-268-179,3-15 14,-2 1 0,0-1 0,-6 20 1,-32 86-1423,18-59-6068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08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2160,'0'0'101,"-4"2"15,-11 6 40,10-6 87,-2 1 40,6-3 442,-1 1-420,-5 0 1863,25 4-1303,0-1 0,33 3 0,-37-5-736,29 5 135,0 0-56,63 3 1,-37-11-38,-62 0-161,193-10 580,-181 9-544,1-1 76,1 2 0,-1 0 0,0 1 0,28 3 0,-17 1 95,-8-2 41,-1 2 0,33 8 0,-54-11-138,1-1 0,-2 0-101,1 0-1,0 0 1,-1 0 0,1 0 0,0 0-1,-1 1 1,1-1 0,0 0 0,-1 1 0,1-1-1,-1 0 1,1 1 0,0-1 0,-1 1-1,1-1 1,-1 1 0,1-1 0,-1 1-1,0-1 1,1 1 0,-1 0 0,1-1-1,-1 1 1,1 1 0,-1-1-10,0 0 0,1 0 0,-1 0-1,0 0 1,0 0 0,0 1 0,0-1 0,0 0 0,0 0 0,0 0 0,0 0-1,0 1 1,0-1 0,-1 0 0,1 0 0,0 0 0,-1 0 0,1 0-1,-1 0 1,1 0 0,-2 2 0,-1 3 47,-7 14-3,-14 33 22,-19 62-15,37-99-50,-15 40 15,-46 88 0,28-70-19,-4 11-3,4 4 2,3 5-3,4-3-2,5-15 0,4-15 0,4-16 0,-4 7 0,22-46-47,-13 14-1490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09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10584,'0'0'489,"4"2"-77,6 4-290,1-2 1,-1 1-1,1-1 1,0-1-1,0 0 1,19 2-1,62 4 130,-78-9-250,115 4 131,-76-4-70,176 6 81,-125-4-103,59-3 2,-48-4 3,-17 3-8,43 3 88,-138-1-1678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10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73 145 3144,'0'0'353,"-4"0"-54,0 0-226,2 0-5,1 0 0,0 0-1,-1-1 1,1 1 0,0 0 0,-1 0 0,1-1 0,-1 1-1,1-1 1,0 1 0,0-1 0,-1 0 0,-1-1 0,0-1 394,-4-4-7,1 2 53,5 4-447,0 0-1,0-1 0,0 1 1,0-1-1,0 1 0,0-1 0,0 0 1,0 1-1,0-1 0,1 0 1,-1 0-1,1 1 0,-1-4 1,0 1 122,-13-37 551,13 39-476,2 1-130,2-5 0,-1 4-108,0 0 0,1 0-1,-1 0 1,1 0 0,-1 0 0,1 1 0,0-1 0,0 1 0,0 0 0,-1 0 0,1 0 0,7-1-1,-8 1 0,13-3 94,1 1 1,23-1-1,2-1 82,-15 2-75,0 1 1,0 1 0,0 1-1,52 8 1,-72-7-106,71 8 123,115 20 215,-184-28-315,-4-1-13,1 0 1,0 0-1,-1 1 1,1 0-1,8 2 1,-10-1 30,4 1 1,-5-2 239,-2 1-208,0 4 5,0-4-2,-11 25 165,-127 210-56,128-220-194,-26 32 0,19-29-5,-44 53 1,46-57-3,-9 11-2,1 2-1,1 0 1,-21 39-1,-70 160-79,89-158 46,20-54 27,-2 5-3,0 0-1,-11 21 0,15-37-101,-3 0 350,-11 3-1731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1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7264,'4'6'121,"3"1"-77,-1 0 0,1-1 1,0 0-1,0 0 0,1 0 0,0-1 0,0 0 0,0-1 0,16 7 0,-12-7-18,37 7 138,77 8 8,-94-14-108,23 2 23,54 2-1,144-5 119,-139-2-98,140 6 362,-164-8-243,133 7 450,-146-2-367,-63-5-181,-5-1-22,-1 2-1,0-1 1,1 1 0,-1 0 0,12 4 0,-17-4 162,7 5 1613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33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50 5744,'0'0'5192,"-8"2"-4852,0-2-287,5 0-28,0 1 1,0-1-1,1 0 0,-1 1 0,0-1 0,0 1 1,0 0-1,1 0 0,-1 0 0,1 1 0,-4 1 1,-61 32 295,63-33-297,1-1 1,0 1-1,0 0 0,1 0 1,-1 0-1,0 0 0,1 1 1,-1-1-1,1 1 0,-1-1 1,-1 4-1,-4 5 17,-2 0-14,7-8-10,0 0 0,0 1 0,0-1 0,0 1-1,1 0 1,0 0 0,0 0 0,-4 9 0,-24 78 151,28-73-81,3-2-59,1 0 1,0 0 0,8 24-1,-2-26 26,0-5-40,1 0 0,0-1 1,1 0-1,14 8 1,-9-10 25,-2-4-28,-1 0 1,1 0-1,0-2 1,0 1 0,0-2-1,0 0 1,0 0-1,21-6 1,-1-9 0,-21 7 21,-1-4-19,-1-1 0,13-21 0,-18 19 12,-5 14-25,1-7 5,0 0-1,0-1 0,-1 1 0,0 0 1,-1 0-1,0 0 0,0-1 0,-1 1 1,-4-11-1,5 18-3,-3-12 15,0 0 1,-3-25-1,6 33-2,1 1-1,0 0 0,0-1 1,0 1-1,1 0 0,-1-1 1,1 1-1,1 0 1,-1 0-1,1 0 0,0 0 1,0 0-1,3-5 0,-4 8 111,-2 3-119,0-1 1,-1 1 0,1 0 0,0 0 0,0 0 0,0 0-1,0 0 1,0 0 0,0 0 0,1 0 0,-1 0-1,0 0 1,0 0 0,1 1 0,-1-1 0,1 0 0,-1 2-1,0 1 2,0 0-1,0 0 1,1 0-1,0 1 1,0-1-1,1 7 1,3 15 21,7 27 1,-2-37-4,4-2-19,1-1 0,0-1 1,22 15-1,-16-17 0,34 9 4,-44-16-11,1-1-1,0 0 1,17 1 0,-18-3-1,-1 0 0,1-1 0,15-3 0,-16 2 0,-1 0 0,0-1 0,0 1 0,9-6 0,-11 5 0,1-1 0,-1-1 0,1 1 0,8-9 0,-9 6 0,1 0 0,-1 0 0,6-9 0,11-25 0,-6-2 0,-1 2 0,-4 6 1,-11 33 2,9-36-8,-9-25 204,-1 61-101,2 4-85,2 5-18,0 1 0,1-1 0,0 0 1,1 0-1,0-1 0,0 0 0,0 0 0,1 0 1,0 0-1,0-1 0,0-1 0,9 5 0,-4-1-16,0 0-6,-1 0 0,-1 1 0,0 0 0,0 0 0,0 1 0,10 16 0,-13-17 15,10 24-84,33 90-304,-50-122 398,2 4-24,0 0-1,0-1 0,0 1 1,5 8-1,-6-11 23,0-1-1,0 0 0,0 0 0,0 1 0,0-1 0,1 0 0,-1 0 1,0 0-1,0 0 0,1-1 0,-1 1 0,1 0 0,-1-1 0,1 1 1,-1 0-1,1-1 0,-1 0 0,1 1 0,-1-1 0,1 0 0,-1 0 1,1 0-1,2 0 0,2-1 1,0-1-1,1 0 1,-1 0 0,0-1-1,0 1 1,-1-1 0,10-6-1,17-16 3,-27 19 2,1 0 0,-1-1 0,7-10 0,9-27 1,-13 21 4,-1 1 1,-1-1-1,4-27 0,-3 0 5,11-25 12,-11 60-17,-1 14-3,-4 1-1,19 0 1,4 6-2,0 8 0,-9-3-3,0 1 0,-1 0 0,-1 1 0,0 1 0,-1 0 0,0 1 0,20 31 0,38 109-49,-68-149 50,25 58-47,-16-42 32,-5-9-14,0 0 0,0 1 0,-1-1 0,-1 1 1,0 0-1,4 26 0,-10-21-1520,-1 0-6162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33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3 7000,'0'0'1696,"-5"-1"-1396,-25 0-122,0 1-1,0 1 1,0 2 0,-37 7 0,48-7-27,0-1 0,-29-1-1,30-2 46,16 1-45,-6 9-23,-1 8-75,1 0 0,-11 32 0,4-9-8,8-25-39,-8 24 12,3 3-5,5 11-9,7 10 1,7 10-3,-1-43-3,1-1 1,15 39-1,-12-49-4,-4-11 4,-1 0 0,1 0 0,0-1 0,0 0 1,0 0-1,1 0 0,0-1 1,0 0-1,1-1 0,0 1 0,8 3 1,122 57-38,-99-53 36,-2 0 2,-7 1-1296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3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4128,'0'0'4041,"5"1"-3858,11 0-39,1 0 0,0 0 0,19-3 0,-23 0-101,0 1 0,1 1 1,-1 0-1,0 1 0,0 1 0,22 5 0,-31-7-34,-1 1 0,1 0 0,-1 1 0,0-1 0,1 1 0,-1-1 0,0 1 0,0 0 0,0 0 0,0 1 0,0-1 0,0 0 0,4 6 0,-1 11-4,-3-14-3,0 2 0,-4 21 1,1-19-4,0-5-1,0-1 1,0 1-1,0 0 1,-1-1-1,1 1 1,-1-1-1,0 1 1,0-1-1,0 1 0,-1-1 1,1 1-1,-1-1 1,0 0-1,0 0 1,0 0-1,0 0 0,0 0 1,-1-1-1,-3 4 1,2-1-6,-1-2 5,-19-3 11,18 0 5,4 0 180,15 1 47,-6 1-213,-1 0 0,1 1 1,0 0-1,-1 0 0,0 1 0,0 0 1,0 0-1,0 0 0,0 1 0,-1-1 0,0 1 1,0 1-1,0-1 0,-1 1 0,0 0 0,0 0 1,0 0-1,3 8 0,21 56 87,-26-67-107,-2 1 1,1 0 0,0-1 0,-1 1 0,1-1-1,-1 1 1,0 0 0,0-1 0,-1 1 0,1 0-1,-1-1 1,0 1 0,0-1 0,-1 5 0,0-4 0,1 0 3,-1 0-1,1 0 1,-1-1-1,0 1 1,0-1-1,-1 1 1,1-1-1,-1 0 1,0 0-1,1 0 1,-1 0-1,-1-1 1,-5 5-1,1-2 3,-1 0-1,0-1 0,-11 5 1,17-8-14,-3 1 14,-1 0-1,1-1 1,-1 0 0,1 0 0,-1 0 0,0-1 0,0 0-1,1 0 1,-14-2 0,4-1 3,0-1 0,-17-7 0,24 8-16,-64-25-1230,46 17-5284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3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7800,'0'0'345,"6"1"-58,22-1 32,1-1 1,38-6-1,-47 4-331,20-3 270,74-22-1,-112 27-250,81-27 199,-78 28-152,2 0 8,-3 0-3,3 0 1,-5 3-9,27 147 97,-22-108-143,1 4 0,1 9-3,-3 10-2,-4 12 0,-2-2 0,-2-11 0,0-14 0,-3-17 0,5-29-1,-1 0 0,-1 0 1,1 0-1,0 0 0,-1 0 1,0 0-1,0 0 0,0 0 1,0 0-1,-1-1 0,-5 7 1,-10 1 0,5-5 19,-1-1 0,0-1 0,0 0 1,0-1-1,-1-1 0,1 0 0,-1 0 0,0-2 1,1 0-1,-1 0 0,-16-4 0,26 3-1236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36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6552,'0'0'4630,"-2"5"-4476,0-1-135,1-1 1,-1 1 0,0-1 0,0 0 0,-1 0-1,1 0 1,-1 0 0,1 0 0,-1 0-1,0-1 1,0 1 0,0-1 0,-1 0 0,1 0-1,0 0 1,-1 0 0,-4 2 0,-5 0 9,1 0 1,-1-1 0,0 0-1,0 0 1,-22 0 0,-64-5 33,97 2-62,-6-1 2,5 1 2,-13 2-3,12 1-2,3-1 0,-10 13 0,8-9-6,0 0 1,0 1-1,1-1 0,-1 1 1,1 0-1,1-1 1,0 1-1,0 0 1,0 0-1,1 12 1,1 7-42,6 36-1,-4-39 33,0-4-39,1 1-1,1-1 1,0 0 0,12 26-1,-3-10-92,-13-33 137,0-1-1,0 0 0,0 1 1,1-1-1,-1 0 0,1 0 1,-1 1-1,1-1 0,-1 0 1,1 0-1,0-1 0,-1 1 1,1 0-1,0-1 0,0 1 1,-1-1-1,1 1 0,3-1 1,3 1-1,0-1 1,0 0 0,0-1 0,0 1 0,-1-2 0,1 1-1,0-1 1,0 0 0,-1-1 0,13-5 0,28-18 10,-39 23 0,-6 2 0,34-6 1,-30 7 1,0 0 1,0 0-1,0 1 1,0 0-1,-1 1 0,1-1 1,0 1-1,0 0 1,-1 1-1,1 0 0,-1 0 1,0 0-1,0 0 1,7 6-1,-6-3 1,-5-5-1,0 1 0,0-1 0,-1 1 0,1 0 0,0 0-1,-1 0 1,1 0 0,-1 0 0,0 0 0,1 0 0,-1 1 0,1 3 0,5 11 16,0 1 0,-2 0 0,0 1-1,4 34 1,-7-39-14,-2-8-2,1-1-1,-1 0 1,0 1-1,-1-1 1,1 0-1,-2 7 1,-5 26 10,-5 1-9,-5-7-3,-2-9 0,11-17-4,-1 0 1,-1 0-1,1-1 1,-1-1-1,0 1 0,0-2 1,0 1-1,0-1 1,-16 2-1,-10 1-63,-48 1-1,13-4-1359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38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5472,'0'0'2960,"-6"1"-2703,-31 4 127,0-2 1,-56-1-1,76-2-234,-15 0 459,31 0-414,-4 17-59,11 55-88,-2-17-44,-4-5-8,-10 82 0,-2-64-20,6 3-32,4 74-1,2-118 56,-1 1-27,2 0 0,1 0 0,1 0-1,8 34 1,35 106-79,-41-156 103,-4-11 3,-1 0 1,0-1-1,1 1 1,-1 0-1,0 0 0,0 0 1,0 0-1,0 0 1,0 0-1,0 0 1,0 0-1,0 0 1,0 0-1,-1 0 0,1 0 1,-1 1-1,0 12 1,-4 51 320,6-64-330,0 0 0,0 0-1,-1 0 1,1 1 0,0-1 0,0 0 0,0 0 0,1 0 0,-1 0 0,0 0 0,0-1 0,0 1 0,1 0 0,-1 0-1,0-1 1,1 1 0,-1-1 0,1 1 0,-1-1 0,3 1 0,0 0-788,20 10-5808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29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0 9056,'17'7'1148,"-20"-5"-328,-12-1-382,-32-1-132,-133 8 351,86-15-429,93 7-227,1 1 0,-1-1 0,0 0 0,1 0 0,-1 1 0,0-1 0,1 0 0,-1 1 0,0-1 0,1 0 0,-1 1 0,1-1 0,-1 1 0,1-1 0,-1 1 0,1-1 0,-1 1 0,1-1 1,-1 1-1,1 0 0,0-1 0,-1 1 0,1 0 0,0-1 0,0 1 0,-1 0 0,1 1 0,-3 17 2,3-18-2,-2 16-1,1 0 1,0 0-1,4 32 0,-1-32-2,0 12-16,2 0 1,11 44-1,-12-60 2,46 169-223,-44-169 221,15 29-124,-16-34 110,3 5-18,1 0 0,10 14-1,-15-23 39,1 1-1,0-1 0,0 0 0,0-1 0,0 1 0,0-1 0,1 0 0,-1 0 0,1 0 0,0 0 1,6 2-1,164 38-1539,-121-32-5368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38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4936,'8'-2'7,"30"-6"-5,92-2 214,-80 9 231,89 11 1,-129-8-299,1 0 1,-1 0-1,17 7 1,-22-7-75,-1 0 1,1 0 0,-1 0-1,0 0 1,0 1 0,0 0-1,0 0 1,0 0 0,0 0-1,-1 0 1,0 1-1,5 6 1,3 12 10,-1 0-1,-1 0 1,-1 1 0,-1 0-1,-1 1 1,-1 0 0,3 37-1,-7-45-56,-1 0 0,0 1 0,-5 28-1,-2 5 32,6-38-54,-4 39 54,-2-1 1,-22 79-1,23-114 15,0 0 1,-2 0 0,-17 26-1,14-24 39,9-15-76,0 0 0,0 0 1,0 0-1,0 0 0,0 0 0,0-1 1,-1 1-1,1-1 0,-1 1 1,1-1-1,-1 0 0,1 0 0,-1 0 1,0-1-1,-5 2 0,-22 8 171,-12 18-1245,19-11-4857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7:39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5744,'0'0'1657,"4"2"-1169,14 2-236,0-1-1,0-1 0,0 0 1,0-1-1,0-1 1,27-4-1,-27 3-435,1 0 0,0 1 0,33 4 0,-23 3-5729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22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2160,'0'0'144,"5"2"-51,30 9 46,-24-7-85,2 0-19,1 0 1,-1-1 0,1-1-1,16 2 1,138 10 95,-123-12-38,219 1 34,-203-3-54,295-7 32,-271 5-17,403-17 42,-384 15-37,436-13 43,-434 15-15,403-1 61,-415 5-28,320 11 72,-341-11-52,254 13 76,-270-12-76,206 4 266,-140 0-841,-70-3-2759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22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7088,'194'2'68,"-146"-1"-7,249 13 39,-225-11 7,134 4-1,26-6-67,-128-2 48,488-8 31,-466 6-43,513-24 38,-511 20-18,500-18 44,-508 22-39,428-2 40,-448 6-39,339 27 44,-364-20-51,248 35 31,-272-34-57,118 38 24,-168-47-90,1 0 0,-1 1 1,0-1-1,1 1 0,-1-1 0,0 1 0,0-1 0,0 1 0,1 0 1,-1 0-1,0 0 0,2 1 0,-2 0 4,0-1-1,0 0 0,0 0 1,0 1-1,0-1 1,0 0-1,0 1 1,0-1-1,0 1 1,-1 0-1,1-1 1,0 1-1,-1 0 0,1 1 1,-1-1-80,-1 0 1,1 1-1,0-1 0,-1 0 1,1 0-1,-1 0 0,0 0 1,0-1-1,0 1 1,0 0-1,0 0 0,0 0 1,0-1-1,-3 3 0,-19 27-5232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22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8608,'17'-2'0,"21"-5"0,135-31 6,-125 29 28,244-28 16,-223 32 4,329-8 18,-311 13-32,342 13 14,-348-9-20,306 30-1038,-192-15-4216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2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25 596 5656,'0'0'213,"5"4"-217,94 68-35,-96-69 35,1 0 0,0-1 0,0 1-1,0-1 1,0 0 0,1 0 0,-1-1-1,0 1 1,1-1 0,-1 0 0,1 0-1,0-1 1,-1 1 0,1-1-1,-1 0 1,1 0 0,0-1 0,-1 1-1,9-3 1,-4 0-4,0 0-1,0-1 0,0 0 1,-1 0-1,0-1 1,1 0-1,-2 0 0,10-8 1,-4 1 9,-6 4 11,-6 5 23,-3-4 14,-2 3 38,-2 2-49,-4-3 4,0 1-1,0 0 1,0 1 0,0 0-1,-13-2 1,-54-5 172,64 12-100,-3 5-40,-30 18 1,34-14-8,9-6-52,-4 3-5,0 1-1,1 0 1,1 1 0,-1-1 0,2 1 0,-1 0 0,1 0-1,1 0 1,-3 12 0,-7 36 22,2 9-24,10-56-7,1 1 1,0 0-1,2 12 0,-1-17 0,0 0-1,1 0 0,0 0 1,6 13-1,-3-12-1,0 0 1,0 0-1,1 0 1,0-1 0,11 12-1,-6-13-11,63 4 0,-55-12-1,101-28-6,-92 19 6,113-74-6,-113 63 6,34-41-1,-42 40 13,23-40 0,48-102 3,-79 135 12,33-135 12,-40 131 28,-3 17-29,2-13 11,-2 0 0,-1 0 0,-5-45 0,-6-9 96,10 83-123,0-1 0,-1 1 0,1 0 0,0-1 0,-1 1 0,1 0 0,-1-1 0,0 1 0,1 0 0,-1 0 0,0-1 0,0 1 0,1 0 0,-1 0 0,0 0 0,0 0 0,-1 0 0,1 0 0,0 0 0,-1 0 0,-3-3 15,-1-2-5,3 4-6,0 0 0,1-1 0,-1 1-1,0 0 1,0 1 0,0-1 0,-1 1 0,-4-3 0,-47-18 123,50 21-122,1 0-1,0 0 0,-1 1 1,1-1-1,-1 1 1,1 1-1,-1-1 0,1 0 1,-1 1-1,1 0 1,-1 0-1,1 0 1,-5 3-1,3-2-1,0 0-3,1 0-1,0 0 1,-1 0-1,1 1 1,0 0-1,0 0 1,1 0-1,-1 1 1,1 0-1,-1 0 1,-6 8-1,7-7-2,-4 7 21,-7 28-1,1 19-19,5 9-2,5 3-3,4-47-5,2-1 1,1 0-1,0 0 1,2 0 0,12 37-1,-12-45 1,-3-10-3,0 0 0,0 0 0,0 0 0,1 0 0,4 6 0,3 5-14,2-1-1,0 0 1,1-1 0,0 0-1,24 17 1,-35-29 17,1 0 0,0 0 1,0 0-1,0-1 0,0 1 0,0-1 0,0 0 1,1 0-1,-1 0 0,0 0 0,1 0 0,-1-1 0,0 0 1,1 0-1,-1 0 0,6 0 0,-1-2-5,1 0 0,0-1 0,0 0-1,12-7 1,-6 4 5,21-8 2,-10 6 6,1 1-1,0 2 1,0 0 0,0 2 0,29 0-1,-42 3 3,0 1 0,0 0 0,0 1-1,25 6 1,-35-7-7,1 1 2,1 0-1,-2 0 0,1 0 0,0 1 1,0 0-1,-1 0 0,1 0 0,-1 0 0,0 1 1,0-1-1,0 1 0,4 5 0,-3-3 0,-2-2-2,11 11 8,19 31-1,-14-25-7,-2-12 0,-1-9 0,2-8 0,-1-7 0,-6-10 1,-4-2 4,-3-1-2,-4 25-1,0-1 0,-1 0-1,1 1 1,-1-1 0,0 1 0,0-1 0,0 1-1,-1-1 1,1 1 0,-1 0 0,1-1-1,-1 1 1,0 0 0,-1 0 0,-2-3-1,-3-3 8,0 1-1,-17-13 0,19 16-12,-7-4 10,1 0-1,-1 1 1,-1 1-1,1 0 1,-1 0-1,-17-4 1,18 6-3,-10-1 18,-92-3 12,110 8-30,0 1-1,0 0 0,0 0 1,0 1-1,0-1 0,0 1 1,0 0-1,0 1 0,-6 2 1,-3 1 0,8-3-2,-1 0-1,1 1 0,0 0 1,0 0-1,-9 7 1,11-7-1,0 0 0,0 1 0,1-1 0,-1 1 0,1 0 0,0 0 0,-3 5 0,3-5 0,1 1 0,0 0 0,0 0 0,0 0 0,1 0 0,-2 9 0,2 0 0,1 0-1,0-1 1,1 1 0,1-1 0,6 25-1,0-16-4,10 6 4,1-1-1,23 27 1,-19-35-11,106 54 0,-101-63 0,110 15 1,-112-24 6,99-19 2,-103 10-2,75-57 2,-81 48-3,16-30-1,-1-12 6,-8 4 1,-5 10 0,-15 39 1,0-1 0,0 1 1,0-1-1,1 1 0,0 0 1,0 0-1,0 1 0,1-1 1,0 1-1,0 0 0,0 0 1,1 1-1,7-6 0,-12 10 1,0 0-1,0 0 0,0-1 0,0 1 0,-1 0 0,1 0 0,0 0 0,0 0 1,0 0-1,0 0 0,0 0 0,0 1 0,0-1 0,0 0 0,0 0 1,0 1-1,0-1 0,-1 0 0,1 1 0,1 0 0,1 0 2,16 11 1,1 10 1,-5 9-3,-7-2-4,-1 1 0,-1 0 0,1 37 1,-3-34-2,-2-24 1,-1 0-1,0 0 1,-1 1 0,0-1-1,0 0 1,-2 10-1,1-15-2,0-1 0,0 1 0,0-1 0,-1 0 0,1 1 1,-1-1-1,0 0 0,0 0 0,0 0 0,0 0 0,-1-1 0,-2 4 0,4-6 4,1 0 0,-1 0 0,0 0 0,1-1-1,-1 1 1,0 0 0,1 0 0,-1-1 0,0 1 0,1 0 0,-1-1-1,1 1 1,-1 0 0,0-1 0,1 1 0,-1-1 0,1 1 0,-1-1 0,1 1-1,-1-2 1,-1 0-2,-4-3 2,1 0 0,0-1-1,0 0 1,0 0 0,1 0-1,0-1 1,-5-10 0,-10-33 1,8-5 0,7-2 1,6 43 1,0 1-1,1-1 1,0 1-1,1 0 1,5-14-1,-1 14 13,-2 5-7,1 2 1,0-1-1,1 1 0,-1 0 1,1 1-1,0 0 1,1 0-1,-1 0 0,1 1 1,17-5-1,-13 4-1,-9 4-3,-1 0 1,1 0 0,0 0 0,-1 0 0,1 0 0,0 1-1,0 0 1,7 0 0,15 2 18,30 5 0,-53-6-18,1-1 1,0 1-1,-1 0 0,1 0 0,-1 1 1,1-1-1,-1 1 0,1 0 0,-1-1 0,4 4 1,4 3 1,21 13 8,-21-11 26,0 10-13,0 0 0,-2 1 0,0 0 1,8 28-1,-2 10 6,23 17 7,-33-59-28,-5-17-12,0 1 0,0-1 1,0 1-1,0-1 0,0 1 0,-1-1 0,1 1 0,0-1 0,0 1 1,0-1-1,-1 1 0,1-1 0,0 1 0,-1-1 0,1 0 1,0 1-1,-1-1 0,1 1 0,-1-1 0,1 0 0,0 0 0,-1 1 1,1-1-1,-1 0 0,0 1 0,-15 3 5,14-3-4,1-1-1,0 0 1,-1 0-1,1 1 0,0-1 1,-1 0-1,1 0 0,0 0 1,-1-1-1,1 1 0,0 0 1,-1 0-1,-2-2 1,2-4 1,2 5-2,0-21 2,18-48-1,-15 64 0,0 0 1,0-1-1,0 1 0,0 1 0,1-1 0,0 1 1,1-1-1,-1 1 0,1 0 0,0 1 0,0-1 1,8-4-1,-6 3 2,1-2 6,1 1 0,0 0 1,0 0-1,1 1 0,0 0 1,0 1-1,0 0 0,1 0 1,17-4-1,-20 6 3,0 1 0,0 0 0,1 0 0,10-1 0,-16 4-8,0 0 1,0-1-1,0 1 1,0 0-1,0 0 0,-1 0 1,1 1-1,0-1 1,0 1-1,-1 0 0,1 0 1,3 3-1,-3-2-1,-1-2-1,1 0-1,-1 0 0,0 1 1,0 0-1,-1-1 1,1 1-1,0 0 1,0 0-1,-1 0 0,1 0 1,0 2-1,3 3 2,16 32 0,43 113-43,-64-150 39,0-1 0,1 1 0,-1-1 1,1 0-1,0 1 0,-1-1 0,1 0 0,0 0 1,0 1-1,0-1 0,0 0 0,0 0 1,0 0-1,0 0 0,1 0 0,-1 0 0,0 0 1,0-1-1,1 1 0,-1 0 0,0-1 0,1 1 1,-1-1-1,1 1 0,-1-1 0,1 0 1,1 1-1,-1-2-73,1 1 0,-1 0-1,1-1 1,-1 0 0,0 1 0,0-1 0,1 0 0,-1 0 0,0 0 0,0-1 0,0 1 0,0 0 0,0-1 0,3-3-1,8-6-4831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77 452 5296,'0'-16'23,"1"11"9,-1-1-1,0 0 1,-1 0-1,1 0 0,-1 1 1,-1-1-1,-3-10 0,5 14 95,2 6-79,-1 0 0,0 0 0,0 0 0,0 0 0,1 7 0,-1-7-40,9 31 81,20 48 0,-19-60-33,29 42-1,-31-51-44,-5-9-3,0 1 1,0-1-1,1 0 1,0 0-1,-1 0 1,2-1 0,-1 1-1,1-1 1,-1 0-1,1-1 1,9 4-1,-9-3 0,-2-2 1,-1-1 1,1 1-1,0 0 1,0-1-1,0 0 0,0 0 1,0 0-1,0 0 0,0-1 1,0 1-1,6-1 0,-6 0-4,-2-1-3,0 1 0,0-1 0,0 0 0,0 1 0,-1-1 0,1 0 0,0 0 0,-1 0 0,1 0 0,-1-1 0,1 1 0,-1 0 1,1-1-1,-1 1 0,0 0 0,0-1 0,1 0 0,-1 1 0,0-1 0,-1 0 0,3-3 0,-2 0 8,0 0-1,0-1 1,0 1 0,0 0 0,-1-1 0,0 1-1,0 0 1,-1-1 0,1 1 0,-1 0 0,0-1-1,-1 1 1,1 0 0,-1 0 0,0 0 0,0 0-1,0 1 1,-1-1 0,-6-8 0,-36-32 103,33 39 8,-7 1-36,-35-3 1,38 10 43,0 4-85,1 1 1,1 1-1,-22 14 0,21-7 31,-45 72 19,52-68-65,6-11-17,0-3-9,0 1 1,0 0 0,1 1-1,0-1 1,0 0 0,0 0-1,1 0 1,0 1 0,0-1-1,0 0 1,1 1 0,0-1-1,2 7 1,11 21 9,-11-30-12,-1-1 1,0 1-1,1 0 0,0-1 1,0 0-1,0 0 0,5 5 1,-2-4-1,-1-1 0,1 1 0,0-1 0,0 0 0,7 2 0,44 10 0,-18-10-5,-1-2 0,71-4 0,-95 1 4,-9 0 0,0-1 0,-1 1 0,1-1 0,0 0 0,-1 0 0,8-3 0,21-7 0,5-8 1,-7-2 0,-9-2 0,-20 20 5,0 0 0,0 1 0,-1-1 0,1 0 0,-1-1 0,1 1 0,-1 0 1,0 0-1,0-1 0,-1 1 0,1 0 0,-1-1 0,1 1 0,-1-1 0,0 1 0,0 0 1,-2-6-1,2-13 15,3 26 0,3 5-9,1 2-5,0-1 0,0 0 1,15 15-1,-20-22-7,1 0 1,0 0-1,0-1 1,0 1-1,0-1 1,0 1 0,1-1-1,-1 0 1,1 0-1,-1-1 1,1 1-1,0-1 1,0 0-1,-1 0 1,1 0-1,0 0 1,0 0 0,0-1-1,0 0 1,0 0-1,0 0 1,0 0-1,0-1 1,0 0-1,0 1 1,0-1-1,0-1 1,-1 1 0,1-1-1,0 1 1,-1-1-1,1 0 1,-1 0-1,4-4 1,2 1-1,-6 3 0,0 0 1,-1 0-1,1 0 1,-1 0-1,1 0 1,-1 0-1,0-1 1,0 1-1,0-1 1,3-5-1,20-32 0,1-19 1,14-76 4,-34 110 16,-4 6-6,-1 0 1,0 0 0,-1 0-1,-1 0 1,-6-32 0,-11-81 63,11 39 76,5 76-139,1 6 11,0 1 1,-1-1-1,-4-11 1,4 13 18,-1 2-11,1 0 0,0 0 0,1 0 0,-2-14 0,0 24 52,-11 10-55,10-3 36,-2 29-1,4 22-51,5-26-17,16 64 0,-5-26-17,-11-55 14,3 48-72,3 87-35,0-70-163,-5-58 236,-1-4 10,11 49-187,-9-46 141,42 151-402,-47-174 446,1 1-25,0 1 1,-1-1-1,1 0 0,-1 1 1,1-1-1,-1 0 0,0 1 1,0-1-1,0 0 1,0 1-1,0-1 0,-1 0 1,1 1-1,-1-1 0,0 3 1,-6 14-4105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2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7000,'39'-13'18,"2"2"0,-1 2-1,1 1 1,84-5 0,-87 12 79,76 6 1,-41 1 82,32 1-880,-65-5-3680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26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75 320 7176,'-1'-4'89,"-12"-22"31,12 24 7,1 2-116,-1 0 0,0 0 1,0 0-1,0 0 0,1 0 0,-1 0 1,0 0-1,0 1 0,0-1 0,1 0 1,-1 0-1,0 0 0,1 1 0,-1-1 1,0 0-1,0 1 0,1-1 1,-1 1-1,0 0 0,-6 9 3,1 1 1,1 0-1,0 0 0,0 1 1,1-1-1,-3 17 0,1 25-10,6-37-2,1-1 0,0 1 0,7 26 0,-3-30 5,-1-7-6,1 0 0,-1 0 1,1-1-1,0 0 0,0 0 1,11 6-1,-4-7 7,0-4-3,-1-1 0,1 0 0,18-6 0,-16 1 23,0-5 3,-1-1 0,0-1 0,-1 0 0,-1 0 0,15-24-1,-20 26 21,0 0 0,-1 0-1,-1-1 1,1 1 0,3-26-1,-7 35-30,-1 0 0,0 1-1,0-1 1,0 0-1,0 0 1,-1 0-1,1 0 1,-1 0 0,0 0-1,1 1 1,-1-1-1,-1 0 1,1 1-1,-3-6 1,-5-10 140,-3-14 25,11 30 214,-1 4-306,1-2-90,0 0 0,1 1 0,-1-1 0,0 0 0,0 1 0,0-1 0,1 1 0,-1-1 0,0 1 0,1 0 0,-1-1 0,1 1 0,-1 0 0,1-1 0,-1 1 0,1 0-1,-1 0 1,1-1 0,0 1 0,-1 0 0,1 0 0,0 0 0,-1 0 0,1-1 0,0 1 0,0 0 0,0 0 0,0 0 0,0 0 0,0 1 0,8 24 5,-6-22-7,0 0 0,0-1 0,1 1 0,-1 0-1,7 5 1,-6-6 0,1 0-1,-1 0 0,1 0 0,0-1 0,0 1 1,6 2-1,-1-2-2,0-1-1,0 0 1,0 0 0,0-1 0,0 0 0,0 0 0,0-1-1,1 0 1,-1-1 0,10-2 0,10-2-16,40-12 0,-60 14 15,5-1-9,-1-1 0,0 0 0,0-1 1,0 0-1,15-11 0,-14 8 7,-1-1-8,-9 5 9,-1 2 3,0 0-1,1-1 1,-2 0 0,1 1 0,0-1 0,-1 0 0,0-1-1,0 1 1,0 0 0,0-1 0,-1 1 0,0-1 0,0 1-1,0-1 1,1-7 0,-2-29 0,-1-10 2,0 39 8,0 0 0,0-1 0,-1 1-1,0 0 1,-1 0 0,-1 1 0,-5-14 0,8 26-6,1-1 1,-1 0 0,1 0-1,-1 1 1,1-1-1,0 0 1,-1 1 0,1-1-1,-1 1 1,1-1-1,0 0 1,-1 1 0,1-1-1,0 1 1,-1-1-1,1 1 1,0-1 0,0 1-1,-1-1 1,1 1 0,0-1-1,0 1 1,0 0-1,-10 38 64,-9 63 0,15-75-55,1-1 1,1 1 0,3 29 0,-1-32-11,1 90 11,-1-5-11,1-59-3,-1-9-1,-1-1 0,-7 44 0,6-73 1,-1 12-1,-1 0 1,-1 0-1,-1-1 0,-9 23 1,-6 9-25,-39 70 0,54-113 21,-27 32-34,-1-1-1132,23-27-4482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26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1 176 8696,'8'-10'-3,"1"1"0,0 0 1,0 1-1,1 0 1,0 1-1,0 0 0,1 0 1,0 1-1,0 1 1,14-5-1,7-2-17,62-13 1,-87 23 17,29-5-23,60-8 4,17 0 17,104 3-988,-109 11-3968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29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7536,'-1'6'2,"1"-4"-1,0 0 1,0 0-1,1 0 0,-1 0 0,0 0 0,1 0 0,0 0 0,-1-1 1,1 1-1,0 0 0,0 0 0,2 3 0,2 7 5,-1 0-1,0 1 1,-1 0 0,-1 0 0,3 25-1,-7 59 36,0-75-38,1-12 5,0 0 1,1 0 0,1 13-1,1 6 36,1 1 0,2 0 0,15 55 0,-19-83-35,-1-1 0,1 1 0,0-1 0,-1 0 0,1 1 0,0-1 0,0 0 0,0 1 0,0-1 0,0 0-1,0 0 1,0 0 0,0 0 0,1 0 0,-1 0 0,2 1 0,4 2 12,23 18-927,3-1-3714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27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3592,'-2'0'160,"-4"0"-21,4 0-85,13 4 6,-4 2-57,1-3-424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27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1 518 2248,'10'1'18,"0"-1"0,0 2 0,13 2 0,25 4 42,-37-7-42,0-1 0,0-1 0,0 0 0,0 0 0,0-1 0,0 0 0,0-1 0,-1-1 0,1 1 0,-1-2 0,12-6 0,-7 4-7,-7 4 6,-1-1 1,1 0 0,-1-1 0,9-7 0,83-70 101,-90 74-65,0 0 1,-1-1 0,0 0 0,9-13 0,-4 4-16,0 2-9,-7 9 7,-1-1 1,0 0 0,0 0 0,0 0-1,3-11 1,-6 16-38,30-73 337,-28 68-263,-1-1-1,-1 0 1,0 0 0,0 0 0,0-1 0,-1 1 0,-1-14 0,0 20 9,-1 0 0,0-1 0,0 1 0,0 0 0,0 0 0,0 0 0,-1 0 0,0 0 0,1 0 0,-1 0 0,0 0 0,0 1 0,-1-1 0,1 1 0,-1 0 0,1-1 0,-1 1 0,0 0 0,1 0 0,-1 1 0,0-1 0,0 1 1,0-1-1,-1 1 0,-5-2 0,4 2 10,0 0 0,0-1 0,-1 2 1,1-1-1,0 0 0,-1 1 0,1 0 0,0 1 1,0-1-1,-1 1 0,1 0 0,0 0 1,-8 3-1,12-4-83,0 1-1,1-1 1,-1 0 0,0 1 0,1-1 0,-1 1 0,0-1 0,1 1-1,-1-1 1,1 1 0,-1-1 0,1 1 0,-1 0 0,1-1 0,-1 1-1,1 0 1,0-1 0,-1 1 0,1 0 0,0-1 0,0 1 0,-1 0-1,1 0 1,0 0 0,0-1 0,0 1 0,0 0 0,0 0 0,0-1-1,0 1 1,0 0 0,0 0 0,1 0 0,-1-1 0,0 1 0,0 0-1,1-1 1,-1 1 0,0 0 0,1 0 0,-1-1 0,1 1 0,0 0-1,1 3 19,1-1 0,0 1 0,0-1 0,1 0 0,6 5 0,-3-2-11,-5-3-7,1-1 0,0 0 0,0-1 0,0 1-1,0 0 1,0-1 0,7 3 0,14 3 43,39 7 0,-5-1-23,-57-13-29,1 0 0,-1 1 0,1-1 0,0 1 0,-1-1 0,1 1-1,-1 0 1,1-1 0,-1 1 0,0 0 0,1 0 0,1 2 0,0 0 0,7 10 2,-7-9-1,-1 2-1,-2 27 4,-3-1 0,-5 3-2,-34 147 24,41-175-21,0 1 1,0-1-1,0 0 0,1 0 1,0 0-1,1 1 1,1 8-1,-1-7-1,0-6-1,-1 0 0,1 0 0,-1 0 1,1 0-1,0 0 0,0 0 0,1 0 0,-1-1 0,0 1 1,1 0-1,0-1 0,-1 1 0,1-1 0,0 0 1,0 1-1,1-1 0,-1 0 0,0 0 0,1 0 1,-1-1-1,1 1 0,0-1 0,-1 1 0,1-1 1,4 2-1,0-2 2,1 1 0,-1-1 1,1 0-1,-1-1 0,1 1 1,0-1-1,-1-1 0,1 0 0,13-3 1,2-1 2,0-2 0,-1 0 0,0-1 0,23-13 0,-5-5-4,-25 12 9,-2-4-8,-1-1 0,16-31 0,-21 28 9,-5 12-8,3-13 5,-1 0 0,-1-1 0,1-39 0,-4 48-7,1-10 39,-2 0 0,-6-47 0,6 68 3,-3-2 7,-1 17 42,4 1-83,1 0-1,0-1 1,1 1-1,0 0 0,1 0 1,0-1-1,4 13 1,-3-13-11,1 4 6,1-2 1,0 1-1,0 0 1,2-1-1,8 14 1,-8-14-7,-4-8 0,0 0-1,0 0 1,1-1 0,-1 1 0,1-1-1,0 1 1,1-1 0,-1-1-1,1 1 1,-1-1 0,1 1 0,0-1-1,9 4 1,-9-5-1,-2-1 1,0 0 0,0 0-1,0 0 1,0 0-1,0 0 1,0-1-1,0 1 1,0-1 0,1 0-1,-1 0 1,0 0-1,0 0 1,0-1 0,0 1-1,1-1 1,-1 0-1,0 0 1,4-1 0,-4 0-1,6-4 14,-4 1-7,0-1 0,-1-1 0,0 1 0,0-1 0,-1 1-1,1-1 1,-2 0 0,1 0 0,-1 0 0,0-1 0,0 1 0,1-14 0,-2-35 88,-2 42-35,0 1 1,-1 0-1,0 0 1,-8-23 0,-56-71 715,65 105-669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2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9 109 8968,'-1'-1'65,"-5"-4"4,5 4-2,5 25 230,-4 1-208,1 1 1,1-1-1,1 0 0,11 40 0,-13-62-76,1 1 1,-1-1-1,1 0 1,0 1-1,0-1 1,0 0-1,0 0 1,1 0-1,-1-1 1,1 1-1,-1-1 1,7 5-1,-4-4 1,-4-2-6,1 1 0,0-1 0,0-1-1,1 1 1,-1 0 0,0 0 0,0-1 0,0 1 0,0-1-1,1 0 1,-1 0 0,0 0 0,0 0 0,1 0 0,-1 0-1,0 0 1,0-1 0,3 0 0,-2 0 2,3-1 20,0 0 0,0 0 0,0-1 0,0 0 0,-1 0 0,1-1 0,5-4 0,6-3 88,4-4 156,-20 13-253,1 1 0,0-1 0,-1 1 0,1-1 0,0 1 0,0 0 0,0-1 0,0 1 0,0 0 0,0 1 0,0-1-1,1 0 1,-1 0 0,0 1 0,0-1 0,1 1 0,-1 0 0,0 0 0,1 0 0,-1 0 0,3 0 0,2 3 10,-1-1 0,0 0 0,0 1 0,-1 0 0,1 1 0,0-1 0,-1 1 0,7 6 0,46 45 185,-28-26-195,-18-16-13,-6-7-4,0-1 0,0 0 0,0 0 0,9 5 0,20 13 15,-3-1-14,-28-20-4,0-1-1,0 1 1,0-1 0,0 1-1,0-1 1,1-1 0,-1 1-1,0 0 1,0-1 0,1 0-1,5-1 1,-7 1 0,0-1 0,0 0-1,-1 0 1,1 0 0,0 0 0,-1 0 0,1-1-1,-1 1 1,1-1 0,-1 1 0,0-1-1,0 0 1,0 0 0,0 0 0,0 0 0,0-1-1,0 1 1,2-5 0,-2 4 0,-1 1 0,1 0 0,-1 0 0,0 0 0,0 0-1,0 0 1,0 0 0,0 0 0,0-1 0,-1 1 0,1 0 0,-1-1 0,1-2 0,0-6 0,2-1 1,4-33 15,-5 20 5,-2-33 0,0 47-10,-1-1 0,0 1 0,-1 0 0,-1 0 0,0 0 0,-4-10 0,6 18-5,0 0 1,0 1-1,-1-1 0,1 0 1,-1 1-1,1 0 1,-1-1-1,0 1 0,0 0 1,-4-4-1,-5-3 5,-32-37 86,0 2 7,42 42-93,0 1-1,-1 0 1,1-1 0,-1 1-1,1 0 1,-1 0-1,0 0 1,1 0 0,-1 0-1,0 0 1,0 0 0,-3 0-1,-5-3 11,-2-2-7,-31-9 100,28 12-74,0 0-1,-24-2 1,37 5-34,0 0-1,1 0 0,-1 0 0,0 0 0,0 0 1,0 1-1,0-1 0,1 1 0,-1-1 1,0 1-1,0 0 0,1 0 0,-1 0 1,-2 1-1,-4 3 7,-30 17-1541,-1 2-6165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2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43 8792,'1'-1'2,"-1"0"0,0 0 0,1 0 0,-1 0 0,0 0 0,1 0 0,0 0 1,-1 0-1,1 0 0,-1 0 0,1 0 0,0 0 0,0 0 0,0 1 0,-1-1 0,1 0 1,0 0-1,0 1 0,0-1 0,0 1 0,0-1 0,0 1 0,2-1 0,28-9 86,-25 8-65,4-1 5,0 1-1,-1 0 1,1 0 0,0 1-1,0 1 1,17 0 0,-16 0-6,7 1 38,0 0-1,0 1 1,-1 1-1,1 1 1,-1 1-1,0 0 1,0 1-1,16 8 1,-20-9-42,-9-3-5,0 0-1,-1-1 0,1 1 0,0 1 0,-1-1 0,1 1 1,-1-1-1,5 6 0,-5-6-2,34 34 111,-33-33-101,0 1 1,0 1-1,-1-1 0,0 1 1,0-1-1,0 1 0,4 8 0,-7-9-16,1-1-1,-1 0 1,0 1-1,0-1 0,0 1 1,0-1-1,0 0 1,-1 1-1,0-1 0,1 0 1,-1 1-1,-1-1 1,1 0-1,0 0 0,-1 0 1,1 0-1,-3 3 1,-21 25 1,-6 4 0,0 4-3,2-2-2,5-8 0,-11 10 0,30-35 0,3-3 0,1 0 0,0-1 0,0 1 0,0 0 0,-1 0 0,1 0 0,0 0 0,0 0 0,1 1 0,-1-1 0,0 0 0,0 0 0,0 1 0,0 1 0,1-3 0,0 1 0,-1-1 0,1 1 0,0-1 0,0 0 0,0 1 1,0-1-1,-1 1 0,1-1 0,0 1 0,0-1 0,0 1 0,0-1 1,0 0-1,0 1 0,0-1 0,1 1 0,-1-1 0,0 1 0,0-1 0,0 0 1,0 1-1,0-1 0,1 1 0,-1-1 0,0 0 0,0 1 0,1-1 1,-1 1-1,0-1 0,1 0 0,-1 1 0,0-1 0,1 0 0,-1 0 0,0 1 1,1-1-1,-1 0 0,1 0 0,-1 0 0,0 0 0,1 1 0,-1-1 1,1 0-1,-1 0 0,1 0 0,0 0 0,129 71 32,-117-64-30,-8-4-1,0 0 1,-1 0-1,1 0 1,-1 1-1,6 6 1,-3-4 1,-1 0 0,-1 1 0,1 0 0,-1 1 1,5 9-1,-9-7 17,-3-4-17,0-1 1,0 0 0,-1 1-1,0-1 1,0 0 0,0 0-1,-8 8 1,-2-3 23,-96 35 13,77-35 0,-180 45 17,159-43-10,-275 51-1235,139-31-5032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2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84 5832,'2'-6'58,"-1"2"116,0 0 1,-1 0-1,1 0 1,-1 0-1,1 0 1,-2-6-1,1 9-133,0 0 0,0 0-1,-1-1 1,1 1-1,0 0 1,-1 0 0,1 0-1,-1-1 1,0 1-1,1 0 1,-1 0 0,0 0-1,1 0 1,-1 0 0,0 0-1,0 0 1,0 1-1,0-1 1,0 0 0,0 0-1,0 1 1,0-1-1,-1 1 1,1-1 0,0 1-1,0-1 1,0 1-1,-2-1 1,-18-4 304,9 1-259,0 2 0,-1-1 1,1 2-1,-13-1 0,4 2-15,1 1 0,0 1 0,0 0-1,-1 2 1,2 0 0,-1 1 0,-23 10 0,-4 11-37,29-12 21,1 8-31,0 1 1,-18 31-1,26-30-10,-15 95 3,24-96-10,11 27-1,-9-44-5,0-1-1,0 1 0,1-1 1,0 0-1,0 0 0,0 0 1,6 7-1,-5-8 1,0 1-1,0-1 1,1 0 0,0-1-1,0 1 1,0-1 0,8 4-1,-4-3 1,1-1-1,-1 0 0,1 0 0,16 2 1,19 0-231,69-2 0,-92-3-462,79 0-5068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29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38 6456,'-18'-37'554,"9"55"-358,6-5-179,1-1-1,1 1 0,0 12 1,1-12-15,-2 45 5,2 5-2,3-3-3,3-12-2,6-15 0,-11-31-1,1 1 1,0-1 0,0 0-1,1 0 1,-1 0-1,0 0 1,1 0 0,-1 0-1,1-1 1,-1 1-1,1-1 1,0 0 0,0 1-1,0-1 1,-1 0-1,1-1 1,0 1 0,0-1-1,0 1 1,0-1-1,0 0 1,0 0 0,1 0-1,-1 0 1,0-1-1,0 1 1,-1-1 0,1 0-1,0 0 1,0 0-1,0 0 1,0-1 0,-1 1-1,1-1 1,0 1 0,2-3-1,21-15 0,5-8 1,-25 20 0,-1 0 0,0 0 0,-1-1 0,0 1 1,0-1-1,-1 0 0,5-14 0,-6 5 8,-2 6 16,-1-1 0,0 1 1,0-1-1,-2 1 0,1 0 0,-1 0 0,-1 0 1,0 0-1,-1 0 0,0 1 0,0 0 0,-1 0 1,-9-11-1,14 20-73,1 0 9,-1 0-1,0 0 0,0 0 1,0 0-1,1 0 0,-1 0 1,0 0-1,-1 0 0,1 0 1,0 0-1,0 0 0,0 1 0,0-1 1,-3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30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9056,'0'0'-40,"0"-1"38,0 1 1,1 0 0,-1 0-1,0 0 1,1 0 0,-1 0-1,0 0 1,1 0 0,-1 0-1,0 0 1,1 0 0,-1 0-1,1 0 1,-1 0 0,0 0-1,1 0 1,-1 0 0,0 0-1,1 0 1,-1 0 0,0 0-1,1 1 1,-1-1 0,0 0-1,1 0 1,-1 0 0,0 1-1,1-1 1,-1 0 0,0 0-1,0 1 1,1-1 0,-1 0-1,0 1 1,0-1 0,5 23-6,-1 22 7,6 162 65,-12-119 21,1 47 10,1-90-5,8 49 1,-5-74-75,-2-6 18,1 0 0,0 0 0,1 0 0,1-1 0,10 26 0,-8-22 12,20 51-1107,-12-34-4633</inkml:trace>
  <inkml:trace contextRef="#ctx0" brushRef="#br0" timeOffset="1">123 506 7264,'1'0'0,"1"0"0,-1 0 0,0 0-1,0 0 1,1 1 0,-1-1 0,0 0 0,0 1 0,1-1 0,-1 1 0,0-1 0,0 1 0,0 0 0,0-1 0,0 1-1,0 0 1,0 0 0,0 0 0,0-1 0,0 1 0,0 0 0,-1 0 0,1 1 0,0-1 0,-1 0 0,1 1 0,0-1-2,10 10-25,-7-6 24,20 34-2,-5-8 7,-11-17 11,0-1 1,1 1-1,15 17 0,-23-31-8,0 1 0,-1-1 0,1 1 0,0-1 0,0 1-1,0-1 1,-1 1 0,1-1 0,0 0 0,0 1 0,0-1 0,0 0 0,0 0 0,0 0 0,-1 1 0,1-1 0,0 0 0,0 0 0,0-1 0,0 1 0,0 0 0,0 0 0,0 0-1,0 0 1,-1-1 0,1 1 0,0-1 0,0 1 0,0 0 0,0-1 0,-1 1 0,1-1 0,0 0 0,-1 1 0,1-1 0,0 1 0,-1-1 0,1 0 0,-1 0 0,1 1 0,-1-1 0,1 0-1,0-1 1,15-28 86,-16 30-93,4-12 56,-1 1-1,-1 0 0,0-1 1,0 0-1,0-14 0,1-8 82,12-24 230,-14 55-365,0 1 155,-1 1-133,1 1-1,-1-1 1,1 1-1,0-1 1,-1 1-1,1-1 1,0 1 0,-1 0-1,1-1 1,0 1-1,-1 0 1,1 0-1,0 0 1,0-1 0,-1 1-1,2 0 1,0 2-3,0 0 0,-1 0 0,1 0 1,-1 1-1,1-1 0,-1 0 0,0 1 0,0-1 1,0 1-1,0-1 0,0 1 0,0-1 0,-1 1 1,1 4-1,0-2-3,38 131 168,-34-122-179,-3-9-4,0 0 1,0 0 0,0-1-1,1 1 1,0 0-1,5 6 1,0-1-184,0-1 0,0 0 0,1-1 0,0 0 0,16 11 0,19 11-5318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30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7536,'4'-8'39,"0"0"-1,-1 0 1,0 0 0,0 0 0,2-10 0,-1 3 14,-3 14 725,-2 5-719,1-1-1,-1 1 1,1 0 0,0 0 0,0 0-1,0 0 1,1-1 0,0 1 0,-1 0-1,3 5 1,0 3 5,0 32 115,0-31-121,1 0-1,0 0 1,1-1-1,1 1 1,12 20-1,-17-31-2,-2 4 4,1-6-56,0 0 0,0 0 0,0 0 0,0 0 0,0 1 0,0-1 0,0 0 0,0 0 0,0 0 0,0 0 0,0 0 0,0 0 0,1 0 0,-1 0 0,0 0 0,0 0 0,0 0 0,0 1 0,0-1 0,-1 0 0,1 0 0,0 0 0,0 0 0,0 0 0,0 0 0,0 0 0,0 0 0,0 0 0,0 0 0,0 0 0,0 1 0,0-1 1,0 0-1,0 0 0,0 0 0,0 0 0,0 0 0,0 0 0,0 0 0,0 0 0,-1 0 0,1 0 0,0 0 0,0 0 0,0 0 0,0 0 0,0 0 0,0 0 0,0 0 0,0 0 0,0 0 0,0 0 0,0 0 0,-1 0 0,1 0 0,0 0 0,0 0 0,0 0 0,0 0 0,0 0 0,0 0 0,0 0 0,0 0 0,0 0 1,0 0-1,0 0 0,-1 0 0,1 0 0,0 0 0,-1-3 11,0 0 0,0 0 0,1 1 0,-1-1 0,1 0 0,0 0 0,-1 0 0,1 0 0,0 0 1,1 0-1,0-4 0,9-37 274,-7 35-219,-1 1 1,0-1-1,0-12 0,-2 19 85,4 4-1,-1-1-127,1 1 0,-1 0-1,0 0 1,0 0 0,0 1 0,0-1-1,0 1 1,-1 0 0,1-1 0,-1 1 0,4 5-1,-2 0-6,-2-5-9,0 0 0,0 0-1,-1 0 1,1 0 0,-1 1 0,0-1-1,0 1 1,0 4 0,0-5-1,34 122 127,-19-91-129,-15-32-7,0 1 0,1 1 0,0-1 0,0 0 0,0 1 0,0-1 0,1 0 0,-1 0 0,1-1 0,-1 1 0,1-1 0,0 1 0,0-1 0,0 0 0,5 3 0,4-1-4,-12-4 3,1 0 1,0 0-1,-1 0 0,1 0 0,0 0 1,-1 0-1,1-1 0,-1 1 1,1 0-1,0 0 0,-1-1 1,1 1-1,-1 0 0,1-1 0,-1 1 1,1 0-1,-1-1 0,1 1 1,-1-1-1,1 1 0,-1-1 1,1 1-1,-1-1 0,0 1 0,1-2 1,0 1-2,4-6 0,-1 1 1,0-1-1,-1 0 1,1 0-1,3-12 1,4-18 1,-5 16 5,0 0 0,2 1 1,18-36-1,-20 46-2,-4 7 1,-1 0-1,1 0 1,1 0-1,-1 0 1,0 0-1,1 1 1,-1-1-1,6-3 1,0-1 6,0 2 1,0-1 0,17-7-1,-15 12 45,-4 3-45,0 0 1,-1 1-1,1-1 0,-1 1 1,1 0-1,-1 1 0,0-1 1,0 1-1,0 0 0,-1 1 1,0-1-1,1 1 0,-1-1 1,-1 1-1,6 9 0,-4-6-5,17 36 16,-4-6-10,-6-15-23,0 1-1,-2 0 1,10 38-1,-7-8-1448,-7-24-5639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31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7000,'0'0'18,"0"3"4,6 8-1,0 0 0,0 0 0,1 0 0,1-1 0,12 14 0,-5-5-13,-3 0 66,20 37 0,-5-3 85,9 5-24,-8-15 136,23 50 0,-51-92-259,1-1-1,-1 0 1,0 0-1,0 1 0,0-1 1,1 0-1,-1 0 0,0 1 1,0-1-1,0 0 0,0 1 1,0-1-1,0 0 1,0 0-1,0 1 0,1-1 1,-1 0-1,0 1 0,0-1 1,0 0-1,-1 1 0,1-1 1,0 0-1,0 1 1,0-1-1,0 0 0,0 0 1,0 1-1,0-1 0,0 0 1,-1 1-1,1-1 0,0 0 1,0 0-1,0 1 1,0-1-1,-1 0 0,1 0 1,0 0-1,0 1 0,-1-1 1,0 0 3,0 0 1,0-1-1,1 1 0,-1 0 1,0-1-1,0 1 1,1 0-1,-1-1 1,0 1-1,0-1 0,1 1 1,-1-1-1,0 1 1,1-1-1,-1 0 1,1 1-1,-1-1 0,1 0 1,-1 0-1,1 0 1,-9-15 33,1 1 0,0-1 1,1-1-1,1 1 0,1-1 1,0 0-1,1-1 0,-2-25 1,7 24 50,6-7-32,16-41 1,-14 51 18,-1 9-68,-1-1 1,1 1-1,0 1 1,1-1-1,9-4 1,-17 10-17,-1 1 1,1 0-1,-1-1 0,1 1 1,-1 0-1,1 0 0,-1 0 1,1 0-1,0-1 0,-1 1 1,1 0-1,-1 0 0,1 0 1,0 0-1,-1 0 0,1 0 1,-1 0-1,1 0 0,1 1 1,1 0 15,1-1-10,0 1 1,0 0 0,0 0-1,0 0 1,0 0-1,0 1 1,-1 0 0,1 0-1,0 0 1,-1 0-1,0 0 1,1 1 0,-1-1-1,0 1 1,0 0-1,-1 0 1,5 6 0,65 82 115,-59-70-58,-11-17-57,2 2-3,-1 1-1,0-1 0,0 1 1,-1 0-1,0 0 0,0 0 1,0 0-1,-1 0 0,0 0 1,0 0-1,-1 1 0,0-1 1,-1 0-1,1 0 0,-4 14 1,-16 80-1201,11-46-4932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31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16 4312,'1'-1'192,"0"-5"31,0 5 122,2-4 29,-3 2 22,-9 5-209,8-2-182,-29 8 222,0 2-1,1 1 0,0 1 0,-53 31 0,42-11-162,28-19 44,3 2-59,1 0-1,-11 28 0,19-42-44,0 0-1,0-1 1,-1 1-1,1 0 1,0 0-1,0 0 0,0 0 1,0-1-1,0 1 1,0 0-1,0 0 0,0 0 1,0 0-1,0 0 1,1 1-1,0 2 11,-1 0-9,1 0 0,0-1 0,0 1 0,0 0 0,1 0 0,-1-1 0,1 1 0,0-1 0,0 1 0,0-1 0,1 0 0,-1 0 0,1 0 0,0 0 0,-1 0 0,1 0 0,1-1 0,-1 0 0,0 1 0,4 1 0,162 80 79,-115-50-79,-44-27-2,-1 1 0,0 0 1,0 1-1,13 17 0,-22-26-1,0 0 0,1 1 0,-1-1 0,0 0 0,0 1 0,1-1 0,-1 0 0,0 1 0,0-1 0,0 0 0,1 1 0,-1-1 0,0 1 0,0-1 1,0 0-1,0 1 0,0-1 0,0 1 0,0-1 0,0 1 0,0-1 0,0 1 0,-1 4 10,-1-1 1,1 1-1,-1-1 0,0 0 1,0 0-1,0 1 0,-1-1 1,0-1-1,1 1 1,-1 0-1,-1-1 0,1 1 1,0-1-1,-6 4 1,-8 6 60,-28 18 1,39-28-82,-14 7 155,-115 31 62,66-26 82,49-13-249,1 2-16,14-3-6,-1 0 0,0 0 0,0 0 1,0-1-1,-8-1 0,4 0 22,0 0-1,0-1 1,0 0 0,0-1-1,1 0 1,-1 0 0,-9-6-1,-8-5-582,-29-20 0,5 1-4879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30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 8248,'-3'1'81,"-12"8"24,0 0-1,1 2 1,0 0-1,-21 20 1,29-24-74,1 0 0,0 0 0,0 0 0,0 1 0,1 0 0,0 0-1,0 0 1,1 0 0,-4 14 0,3-10-14,-1 5 8,0 0-1,1 0 1,1 0 0,-2 31-1,3-30-16,1-8-1,1-1 1,0 1-1,0-1 0,1 1 1,0-1-1,0 0 0,1 1 1,6 16-1,-5-17-4,-1-4 0,0 1 0,0-2 0,0 1 0,1 0 0,-1 0-1,1-1 1,0 0 0,1 1 0,6 6 0,-4-4-1,-4-6-1,-1 0-1,1 0 1,0 1 0,0-1-1,-1-1 1,1 1 0,0 0-1,0 0 1,0-1 0,0 1 0,0-1-1,0 1 1,0-1 0,0 0-1,0 0 1,0 0 0,0 0-1,0 0 1,0-1 0,0 1-1,3-1 1,-2 0 0,3 0 1,1-1 1,-1 0-1,0-1 0,0 1 1,0-1-1,0 0 0,-1-1 1,1 1-1,6-6 1,-4 3 0,5-6 18,-9 7-9,2-1-2,0 0 0,-1 0 1,0-1-1,-1 0 0,0 0 0,0 0 1,0 0-1,-1-1 0,0 0 0,0 1 0,3-17 1,-1-2 86,3-51 0,-8 63 13,0 1 1,-1-1 0,0 1 0,-1-1 0,-1 1 0,0 0 0,-7-19 0,7 25 46,0 0 0,0 1 0,0-1 1,-1 1-1,0 0 0,0 0 0,-10-10 0,9 13-41,0-1 1,0 1-1,-1 0 0,1 0 0,-10-3 0,14 5-96,0 1-1,-1-1 1,1 1 0,0-1-1,-1 1 1,1 0 0,0 0-1,-1 0 1,1-1-1,-1 1 1,1 0 0,0 1-1,-1-1 1,1 0 0,-1 0-1,1 1 1,0-1-1,-1 0 1,1 1 0,0 0-1,0-1 1,-1 1 0,1 0-1,0-1 1,0 1-1,0 0 1,0 0 0,0 0-1,0 0 1,-1 2 0,2-3-12,0 1 0,0 0 0,0-1 0,1 1 0,-1 0 0,0-1 0,0 1 0,1 0 1,-1-1-1,1 1 0,-1 0 0,0-1 0,1 1 0,-1-1 0,1 1 0,0-1 0,-1 1 1,1-1-1,-1 0 0,1 1 0,0-1 0,-1 0 0,2 1 0,-2-1-2,23 10-1590,3-2-6436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32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8160,'0'0'0,"22"-2"0,42-5 0,23 3-24,21 4 24,14 3-40,11 5 40,-16 3-152,-36 1 152,0 2-5480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33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 2696,'-72'88'80,"-8"24"27,67-89 26,0 12-37,-12 45 0,23-56 64,8 24-45,12 47 1,-7-65 77,-1-10-139,0 0-1,2-1 1,0-1 0,1 0-1,1-1 1,29 29 0,73 67-370,-55-54-1984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34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11 4848,'2'-2'48,"5"-5"15,-5 5 479,-10 13-474,6-3-56,1-1 0,-1 0 0,0 16 1,1-4-5,-9 38 14,-28 93 30,17-94-16,18-45-2,1 0-1,0 1 1,0-1 0,2 0-1,-1 1 1,1 0 0,1-1 0,0 1-1,6 20 1,-3-4 109,-4-26-23,12 1 27,-11-3-140,0 1-1,0-1 1,0 0 0,0 1-1,0-1 1,0 0 0,0 0-1,1 0 1,-1 0-1,0 0 1,0 0 0,0 0-1,0 0 1,0 0 0,0-1-1,0 1 1,0 0 0,1-1-1,142-45 409,-104 32-383,-13 5 77,0 1 48,0-2 0,0 0 0,44-26 0,-69 35 40,-1 0-90,3-5 4,-3 5 2,2 5-14,8 20-51,0 1 0,-2 0 0,9 38 0,-4-15-44,-3-2-4,-4-18-5,9 26-1,-15-51-6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35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31 7536,'-6'-28'-30,"5"25"-3,2 7 5,4 9 27,0-1 0,0 1 0,1-1 0,10 13 1,-8-11 1,29 41 23,-28-42-7,0 0 1,0 0-1,6 16 1,33 94 72,-37-81-26,8 43 0,-12-49-802,6 30-3822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35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7624,'5'-3'29,"-1"1"1,1 0-1,0 0 1,0 0-1,-1 0 1,1 1-1,0 0 1,0 0-1,1 0 1,6 1 0,-4-1 50,85-10 565,-28 6-327,93-11-5,-41 1-53,-91 12-239,42-9 82,-56 10-62,-4 1-21,0-1-1,0 0 1,0 0-1,0-1 1,0 0-1,-1 0 1,1-1-1,-1 1 1,0-2 0,10-6-1,35-35 188,-51 45-30,-1-1-74,0-3-1,-1 2-3,-3-2-3,3 3 35,-8 4-47,0 9-75,4-1-11,1 1 1,1-1-1,-1 0 0,2 1 1,0 0-1,0 0 0,1 0 0,0 15 1,3 85-89,3-43-30,-4-66 115,0 13-73,2 1 0,-1-1 0,2 0 0,11 28 0,-15-42-14,1-5-20,-1-1 101,1 1-1,0-1 0,0 1 1,1 0-1,-1-1 0,1 1 0,0 0 1,0 0-1,0 0 0,0 0 1,4-3-1,-1-2-1,15-25-1,8-7 12,-24 36 2,1 0 0,0 0 0,1 0 1,-1 1-1,1 0 0,0 0 0,0 0 1,0 1-1,1 0 0,7-3 0,1 4 14,-3 3-11,0 1 1,0 1-1,0 0 1,0 0-1,11 5 1,-22-7-2,0-1 0,0 1-1,0-1 1,0 1 0,0-1 0,0 1-1,0 0 1,0-1 0,0 1 0,-1 0 0,1 0-1,0 0 1,-1 0 0,2 1 0,9 14 11,-1 1-1,15 36 1,-20-32 22,-4-10-22,1 0-6,-1 1-1,-1-1 1,1 1-1,-2-1 1,0 1-1,0-1 1,-1 1-1,-6 19 1,2-15-298,-1 0-1,0 0 1,-16 23 0,-3 0-5689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35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1 5024,'26'45'0,"2"7"0,11 20 0,-18-29 1,20 62-1,-40-102 1,0 1 0,0-1 1,0 0-1,-1 1 0,1-1 0,-1 6 0,-1 25 10,-1 1 0,-13 62 1,14-92 1,0-1 1,-1 1-1,1-1 1,-1 1-1,0-1 1,-4 6-1,6-10-13,-58 96 99,-19-1-42,72-90-26,1 0 0,-2 1 1,1-2-1,0 1 0,-11 6 0,-118 75 155,-60 8-698,183-89 426,-204 93-3094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3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0 6104,'-27'1'0,"5"9"0,-60 41 5,46-26 30,-54 48-1,76-60-15,-9 10 129,-1 12-45,-41 77 1,63-107-84,0-1 0,0 1 0,0 0 1,1 0-1,-1 5 0,-20 160 163,22-167-165,0 0 0,0 0 0,0 0-1,0 0 1,0 0 0,1 0 0,0 0 0,1 4 0,-2-7-18,5 17 55,0 0 0,12 23 0,-7-23-32,1 0-1,13 17 0,-21-30 6,1-1 0,-1 1-1,0 0 1,1-1 0,4 4 0,157 128 197,-131-106-97,-34-29-128,76 72 132,-65-60-123,0 1 0,10 15-1,9 15 42,-27-37-113,4 3-72,0 0 1,0 0 0,1 0-1,0-1 1,15 12 0,6 2-4486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37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8 1624,'20'-8'587,"-76"30"-561,3-4-23,-7 8-3,46-18 0,-1 0 1,-16 14-1,9-2 3,1 1 0,-36 43-1,43-41 6,0 10 9,-14 54 0,26-65 77,4-1-42,0-1 0,10 31 0,-5-37 135,9 1-51,30 24 0,-32-33 104,-2-3-144,0-1 0,0-1 1,0 0-1,0-1 0,0 0 0,1 0 1,-1-2-1,0 1 0,16-6 1,-22 5-46,0 0 1,-1-1 0,1 0 0,0 0 0,-1 0 0,0-1-1,0 1 1,0-1 0,0-1 0,-1 1 0,1-1 0,-1 0-1,0 0 1,0 0 0,3-6 0,-4-2 229,-2-4-152,-1 0-1,-5-34 0,-1 32 87,-9-10-70,-20-30 1,21 45-5,1 6-99,0 0 0,-1 1 0,0 1 0,-17-6-1,12 10 133,-7 6-61,-51 14 0,59-9-19,13-6-83,1 1 0,-1-1 0,1 1 0,0 0 0,1 0 0,-1 0 0,1 0 0,0 0 0,-1 1 0,2 0 1,-1-1-1,1 1 0,0 0 0,0 0 0,0 1 0,0-1 0,1 0 0,0 1 0,-1 7 0,2 1-831,0-3-3333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3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6368,'17'60'-8,"-3"-4"8,38 168 58,-35-145 13,10 85 205,-18-95-105,1 15-826,-5-46-3378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38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1 364 7896,'10'-4'28,"0"-1"0,0 1 0,1 1 0,0 0 0,-1 1 0,1 0 0,0 0 0,16 1 0,101 2 370,-83 1-315,-16-2-64,55-1 45,-2-3-18,4-3-36,-51 2-518,59-15 0,-37 5-4572</inkml:trace>
  <inkml:trace contextRef="#ctx0" brushRef="#br0" timeOffset="1">790 57 4488,'-11'-18'28,"8"14"-3,1-1-1,-1 1 1,0 0 0,0 0 0,0 0-1,-7-5 1,10 8-7,-1 1-1,1 0 1,-1-1-1,0 1 1,1 0 0,-1-1-1,1 1 1,-1 0-1,1 0 1,-1-1 0,0 1-1,1 0 1,-1 0-1,1 0 1,-1 0-1,0 0 1,1 0 0,-1 0-1,0 0 1,1 0-1,-1 0 1,1 0-1,-1 1 1,0-1 0,1 0-1,-1 0 1,1 1-1,-1-1 1,1 0 0,-1 1-1,0-1 1,-13 17 205,12-13-209,-5 5 20,4-6 0,1 1 1,-1 0 0,1 0-1,0 0 1,0 0 0,0 0-1,-1 5 1,-4 6 79,1-2-59,1 0 1,0 1 0,1 0 0,0 0 0,-2 26 0,-6 34 108,-10 93 175,21-154-295,1 0 1,0 0-1,1 0 1,0 0-1,4 16 0,-5-27 71,11-3-18,36-36-14,-37 30-77,28-16 36,63-22 15,-84 38-37,0 1 0,1 1 0,0 1-1,0 0 1,20-1 0,-24 4-11,-10 0 0,0 0 0,1 0 1,-1 1-1,0 0 0,0 0 0,1 0 0,-1 0 0,0 1 0,1 0 0,5 1 0,2 2 5,22 8 10,-25-4 36,-6-4-53,-1 0 0,0 0 1,-1 0-1,1 0 0,-1 0 0,1 1 1,-1-1-1,0 1 0,-1-1 0,1 1 1,-1-1-1,0 1 0,0-1 1,-1 1-1,1-1 0,-1 1 0,0-1 1,0 0-1,0 1 0,-1-1 0,-2 5 1,-24 53 32,-17 46-926,23-48-3700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30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 9504,'-1'1'-10,"1"0"0,0-1 0,-1 1 0,1 0 1,0 0-1,0 0 0,0 0 0,0-1 0,0 1 0,0 0 0,0 0 1,0 0-1,0 0 0,0 0 0,0-1 0,0 1 0,1 0 1,-1 0-1,0 0 0,0 0 0,1-1 0,0 2 0,1-1-11,-1 0-1,1 0 1,0 0-1,0 0 1,0 0-1,0 0 1,0 0 0,0-1-1,0 1 1,4 0-1,17 3 7,15 1 13,167-3 26,-200-2-11,8 0 11,1-1-1,-1 0 0,0-1 1,0 0-1,0-1 1,17-6-1,-7 0 204,26-15-1,-47 23-71,7 1 485,-8 1-632,0 0 0,-1 0 0,1 0 0,0 0 0,-1 0 0,1 0 1,-1 1-1,0-1 0,1 0 0,-1 0 0,0 0 0,1 1 0,-1-1 0,0 0 0,0 0 0,0 1 0,0-1 0,-1 2 0,1 7 55,8 196 126,-4-156-187,5 195-21,-5-189-5,0 29-4,-3 0-33,-1-83 41,-2 2-4,2-4 23,0 1 0,0-1 0,0 0 0,0 0 1,0 1-1,0-1 0,-1 0 0,1 0 1,0 0-1,0 1 0,0-1 0,0 0 0,0 0 1,0 1-1,0-1 0,0 0 0,0 0 0,-1 0 1,1 1-1,0-1 0,0 0 0,0 0 0,0 0 1,-1 0-1,1 1 0,0-1 0,0 0 0,0 0 1,-1 0-1,1 0 0,0 0 0,0 0 1,-1 0-1,1 0 0,0 0 0,-1 0 0,-5-1 10,-1-1 0,1 0 0,0-1 0,-9-4 0,-20-7 70,-8 4 3,-19-4-1300,34 6-5228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38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1047 0 5112,'16'15'8,"-11"-10"8,0 0 1,0 1-1,0 0 0,5 9 0,65 102 112,-61-88 40,32 137 68,-46-162-217,1 0-1,0 0 1,-1 0-1,0 0 1,0 0-1,0 0 1,-1 5-1,1-9-18,-4 30 76,-10 44 0,-26 44-29,40-118-47,-2 6 10,0 0 0,-1-1 0,0 0 0,1 1 1,-2-1-1,1 0 0,-6 6 0,-94 112 75,-33 4-58,118-112-4,-37 24 1,-166 110 22,-79 45-754,-9 2-2878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48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1419 1440,'0'0'697,"-3"0"-605,-12 4-49,11-3 230,4-2-252,-1 0-1,1 1 1,-1-1-1,0 0 1,1 1-1,-1-1 1,0 1-1,0-1 1,0 0-1,1 1 1,-1 0-1,0-1 0,0 1 1,0-1-1,0 1 1,0 0-1,-1 0 1,-8-4 241,4 0-202,-3 0 173,1-1 0,-1 0 0,1 0 0,0-1 0,1 0 0,-1-1 0,-10-12 0,17 18-12,0 0-162,0 0 1,0 0-1,-1 0 0,1-1 0,0 1 0,1 0 1,-1 0-1,0-1 0,0 1 0,0 0 0,1-1 1,-1 1-1,1-1 0,-1-1 0,-1-6-4,1 1 0,0-1-1,1 1 1,0-1 0,0 1-1,1 0 1,0-1 0,0 1 0,1-1-1,0 1 1,0 0 0,1 0-1,0 0 1,1 0 0,-1 1 0,2-1-1,-1 1 1,1 0 0,0 0 0,0 1-1,1-1 1,0 1 0,0 1-1,11-9 1,12-5 30,0 1-1,51-21 0,-17 14 71,106-41 281,-92 39-232,50-12 3,-53 19 7,70-24-44,117-51 88,-146 55-172,-115 40-86,265-96 145,-236 83-140,38-15 14,192-50 33,-152 54-40,146-40 24,-141 41-17,143-17 47,-157 28-19,55-18 5,-41 6 1,-8 2-6,79-32 109,-119 26-104,120-46 75,-162 64-47,0 0 0,34-23 0,-48 29-12,-7 2 17,-1 2-77,0 0-1,0-1 1,0 1 0,1 0 0,-1 0-1,0-1 1,0 1 0,0 0 0,0-1-1,0 1 1,0 0 0,1-1 0,-1 1-1,0 0 1,0 0 0,0-1 0,1 1-1,-1 0 1,0 0 0,0 0 0,1-1-1,-1 1 1,0 0 0,1 0 0,-1 0-1,0 0 1,0 0 0,1-1 0,0 1 45,0-1 1,0 1-1,0-1 1,0 0-1,0 1 1,0-1 0,0 0-1,0 0 1,0 1-1,-1-1 1,1 0 0,0 0-1,-1 0 1,1 0-1,0 0 1,-1 0-1,1 0 1,-1-2 0,0 3-48,0 0 1,1 0-1,-1 0 1,0-1-1,0 1 1,0 0-1,0 0 1,0 0-1,0 0 1,0-1-1,0 1 1,0 0-1,0 0 1,1 0-1,-1 0 1,0 0-1,0-1 1,0 1-1,0 0 1,0 0-1,1 0 1,-1 0-1,0 0 1,0 0-1,0 0 1,0 0-1,1 0 1,-1 0-1,0 0 1,0 0-1,0 0 0,1 0 1,-1 0-1,0 0 1,0 0-1,0 0 1,0 0-1,1 0 1,-1 0-1,0 0 1,0 0-1,0 0 1,0 0-1,1 0 1,-1 0-1,0 0 1,0 0-1,0 0 1,0 1-1,1-1 1,-1 0-1,0 0 1,0 0-1,0 0 1,0 0-1,0 1 1,0-1-1,0 0 1,0 0-1,1 0 1,-1 0-1,0 1 1,6 9-21,-6-9 45,1 3-54,0 0 0,0 0 0,0 0 1,0 1-1,-1-1 0,0 0 0,0 1 0,0-1 0,0 1 0,-2 6 0,0 0-983,-2 25-6574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8:49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1 997 2784,'0'0'-8,"0"4"-7,4 25 5,-4-27 3,0 0 0,0 5 9,0-5 12,0-2 22,0 1-1,-1-1 0,1 1 0,0-1 1,0 0-1,0 1 0,0-1 0,0 0 1,0 1-1,0-1 0,0 0 1,0 1-1,1-1 0,-1 0 0,0 1 1,0-1-1,0 0 0,0 1 1,0-1-1,1 0 0,-1 1 0,0-1 1,0 0-1,7-1 86,-1 0-1,1 0 1,-1-1-1,0 0 1,0-1 0,0 1-1,0-1 1,6-4 0,-3 2-64,53-23 506,1 3 1,69-19-1,117-10 149,-139 34-504,72-13-15,-142 26-98,164-30 40,-163 30-54,178-34 36,-173 31-43,180-49 28,-180 45-27,183-52 32,-183 54-46,314-85 164,-252 70-191,-65 17 66,284-56 284,-209 48-231,64-7 3,-143 20-48,268-29 209,-182 27-235,167-17 55,-266 20-132,47-9 14,176-52 45,-229 61-62,-6 2 17,0-1 0,0-1-1,0 0 1,-1 0 0,0-1 0,0-1-1,14-8 1,63-46 448,-64 38 74,-23 19-397,-1-5 5,0 5-3,3-6-1,-3 6 7,2-5 4,-1 6-8,2 0-1,-3 2-15,-1-2-6,1-2-132,-1 7 190,-1 5-312,0-3-16,1 0 0,-1 0 1,-1 1-1,1-1 0,-1 0 1,0 0-1,0 0 0,-3 7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0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127 134 1264,'-14'13'15,"4"-5"24,1 0 0,0 1 0,0 1 0,1-1 0,0 1 0,-11 19 0,14-18 25,0-1-1,0 1 1,1 1-1,-3 14 1,6-21-10,0 0 0,1 1-1,-1-1 1,1 0 0,0 0 0,0 0-1,1 0 1,-1 1 0,1-1 0,0 0-1,1 0 1,-1 0 0,3 5 0,-3-8-24,0-1 0,0 1 0,0-1 1,0 1-1,0-1 0,1 0 1,-1 0-1,0 1 0,0-1 0,1 0 1,-1 0-1,1 0 0,-1-1 1,1 1-1,-1 0 0,1 0 0,2 0 1,1 0 23,0 0 1,0 0-1,1-1 0,9 1 1,15-3 124,-1 0 0,42-10 0,-68 11-155,0 0-1,1 0 1,-1-1 0,0 1-1,0-1 1,0 0-1,0 0 1,0 0 0,-1 0-1,1 0 1,-1-1-1,1 1 1,-1-1 0,0 1-1,3-5 1,0-2 33,0 1 0,0-1 1,-1 0-1,5-15 0,7-32 167,-12 39-55,0-1-1,-1 0 0,-1 0 1,0 0-1,-2 0 0,-2-32 1,1 46-198,-8-37 692,9 38-617,-1 1-1,0 0 1,0-1-1,0 1 1,0 0 0,0 0-1,0 0 1,0 0 0,-1 0-1,1 0 1,-1 0 0,1 1-1,-1-1 1,-3-2-1,-2 4 209,-9 3-169,1 1 0,-1 1 0,-16 7 0,14-5-80,0 2 1,0 0 0,1 1-1,-31 24 1,28-20-596,-41 31-4236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0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85 5920,'-3'6'0,"2"-4"0,0-1 0,0 1 0,0-1 0,1 1 0,-1-1 0,0 1 0,1-1 0,0 1 0,-1 0 1,1-1-1,0 1 0,0 0 0,0-1 0,0 1 0,0 0 0,1 3 0,-1-5 1,0 1 0,1 0-1,-1 0 1,1-1 0,-1 1 0,1 0-1,-1-1 1,1 1 0,-1 0-1,1-1 1,0 1 0,-1-1 0,1 1-1,0-1 1,1 1 0,2 2 0,35 23 6,-30-21-6,20 9 1,3-3-2,4-4 0,-5-5 0,3-2 0,-26-3 0,0 0 0,2 0 63,0 0 0,-1-1 0,1 0 0,-1 0 0,0-1 0,0 0 0,0-1-1,-1 0 1,0 0 0,0-1 0,0 0 0,-1 0 0,0-1 0,0 0 0,-1 0 0,0 0 0,-1-1 0,0 0 0,0 0 0,-1-1 0,0 1 0,4-13 0,-8 20 20,8-15 258,-8 17-310,0 0 0,0-1 0,0 1 0,0 0 0,0-1 0,0 1 0,0 0 0,0-1 0,0 1 0,0 0 0,1-1 0,-1 1 0,0 0 0,0 0-1,0-1 1,1 1 0,-1 0 0,0-1 0,0 1 0,0 0 0,1 0 0,-1 0 0,0-1 0,0 1 0,1 0 0,-1 0 0,0 0 0,1 0 0,-1 0 0,0-1-1,1 1 1,-1 0 0,0 0 0,1 0 0,-1 0 0,1 0 0,2 9 4,0-1 0,-1 1-1,0 0 1,0 0 0,-1 0 0,0 0 0,0 0-1,-2 18 1,-1 1-37,-9 34-1,10-53 12,-6 29-16,-3 54-1,6-45-39,-29 189-319,32-230 322,-1 0 1,1 0-1,0 0 0,1 0 0,0 11 0,0 0-121,1-14 103,3 5 10,-3-6 16,-11-2-4,-28-10 32,-5-4 25,21 6 6,0 2 0,-31-5 0,51 10 11,2 1-32,0 0 1,0 0 0,0 0-1,0 1 1,0-1 0,1 0-1,-1 0 1,0 0 0,0 0-1,0 0 1,0 0 0,0 0-1,0 0 1,0 0 0,0 0-1,0 0 1,0 0 0,0 0-1,0 0 1,0 1 0,0-1-1,0 0 1,0 0 0,0 0-1,0 0 1,0 0 0,0 0-1,0 0 1,0 0 0,0 0-1,0 0 1,0 1-1,0-1 1,0 0 0,0 0-1,0 0 1,0 0 0,0 0-1,0 0 1,0 0 0,0 0-1,0 0 1,0 0 0,0 0-1,0 0 1,0 1 0,0-1-1,0 0 1,0 0 0,0 0-1,-1 0 1,1 0 0,26 8 41,83 3 25,107-1 173,-42-1-153,-141-9-42,-23 0-126,6 0-104,0-1 0,-1-1 0,1 0 0,26-7 0,-1-4-5063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0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1 234 6104,'0'-6'-8,"2"-1"9,0 0 0,0 0 0,0 1 0,1-1 0,0 1 1,0-1-1,0 1 0,1 0 0,8-10 0,-1 3 9,1 0-1,19-17 1,-28 27-2,0 0-1,1 0 1,0 0 0,-1 1 0,1-1-1,0 1 1,0 0 0,9-3-1,3-1 4,0-3-3,-8 5 9,0 0 1,0 1 0,0 0-1,12-3 1,13-3 58,1 0 0,0 2 0,47-3 0,-80 10-68,1 0 0,0 0 0,-1 0 0,1 0 0,-1 0 0,1 1 0,0-1 1,-1 0-1,1 1 0,-1-1 0,1 1 0,-1 0 0,1 0 0,-1-1 0,1 1 0,-1 0 0,0 0 0,1 0 1,-1 0-1,0 0 0,0 1 0,0-1 0,0 0 0,0 1 0,0-1 0,0 0 0,-1 1 0,1-1 1,0 1-1,-1-1 0,1 1 0,-1-1 0,1 1 0,-1 0 0,0-1 0,0 1 0,0 0 0,0 1 0,0 7 0,-1-1 0,0 0 0,0 0 0,-1 1 0,-4 9 0,5-13 6,-3 10-9,2-7 2,-1 0-1,0 0 0,-7 14 1,-12 21 15,-46 72 1,31-71-19,3-8 1,6-7-3,22-22-2,4-5 0,0-1 0,0 0 0,1 0 0,-1 0 0,-1 0 0,1-1 0,0 1 0,0-1 0,-1 1 0,1-1 0,-5 2 0,6-3 0,0 1 0,1-1 0,-1 0 0,0 1 0,1-1 0,-1 0 0,0 1 0,1-1 0,-1 1 0,1-1 0,-1 1 0,1-1 0,-1 1 0,1 0 0,-1-1 0,1 1 0,-1 0 0,1-1 0,0 1 0,-1 0 0,1-1 0,0 2 0,3 2 0,11 1 0,20 2 0,24 3 0,10 3 0,-3 1 0,-56-11 0,1 0 0,-1 1 0,16 8 0,-21-9 0,0-1 0,0 1 0,0 0 0,0 0 1,0 1-1,-1-1 0,4 5 0,-7-7 2,1-1-1,0 1 0,-1 0 1,1-1-1,-1 1 1,1 0-1,-1-1 1,0 1-1,1 0 0,-1 0 1,0 0-1,1-1 1,-1 1-1,0 0 1,0 0-1,0 0 0,0 0 1,0 0-1,0-1 1,0 1-1,0 0 1,0 0-1,0 0 0,0 0 1,0 0-1,-1-1 1,1 2-1,-2-1-66,1 0 1,0 0-1,0 0 1,0 0-1,-1 0 0,1 0 1,-1 0-1,1-1 1,0 1-1,-1-1 0,1 1 1,-4 0-1,-21 6-3968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02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66 6008,'0'0'77,"3"-1"-65,71-25 22,-54 18-22,1 0 0,0 2 0,0 0 1,32-4-1,-35 9 36,0 1 0,0 1 1,0 1-1,28 5 0,-43-6-32,0 0-1,-1 0 1,1 1-1,-1-1 1,1 1-1,-1-1 0,1 1 1,-1 0-1,0 0 1,0 0-1,0 0 1,0 0-1,0 0 1,2 4-1,-1 0 12,0-1 0,0 1 0,0 0 0,3 9 0,-6-11-10,1 1-1,0-1 1,-1 1 0,0-1 0,0 1 0,0-1-1,-1 1 1,1-1 0,-1 0 0,0 1 0,0-1-1,-1 1 1,1-1 0,-5 7 0,2-2 10,-1 0 0,-1-1 1,1 0-1,-1 0 0,-9 9 1,3-7 49,1-1 1,-1 1-1,-24 12 1,24-15-22,5-2-43,3-3 7,0 1 0,-1-1 0,1 1 0,0-1 1,-1-1-1,1 1 0,-1-1 0,0 1 0,-5-1 0,9 0 1,1-1-20,0-1 0,-1 1 0,1 0-1,0 0 1,0 0 0,0 0 0,-1 0 0,1 0 0,0 0-1,0 0 1,0 0 0,0 0 0,-1 0 0,1 0 0,0 0-1,0 0 1,0 0 0,-1 0 0,1 1 0,0-1 0,0 0-1,0 0 1,0 0 0,0 0 0,-1 0 0,1 0 0,0 0-1,0 0 1,0 1 0,0-1 0,0 0 0,0 0-1,-1 0 1,1 0 0,0 1 0,0-1 0,0 0 0,0 0-1,0 0 1,0 0 0,0 1 0,0-1 0,0 0 0,0 0-1,0 0 1,0 0 0,0 1 0,0-1 0,0 0 0,0 0-1,0 0 1,0 1 0,10 5 5,-1 1 0,14 13-1,-2 10-3,-5 6-2,-8 7 1,-8-32 0,-1 1 1,0 0-1,-1-1 0,0 0 1,-6 20-1,0-16 6,3-8-5,1-1-1,0 1 1,-1-1-1,0 0 0,0-1 0,0 1 0,0-1 0,-1 0 0,0-1 0,0 1 1,-1-1-1,-12 6 0,-152 49 28,108-42-9,55-14-15,3-1-6,1-1 0,-1 0 0,1 0 0,-1 0 0,0 0 0,1-1-1,-1 1 1,0-1 0,1 0 0,-9-2 0,12 2 0,1 0-1,0 0 1,0 0 0,0 0-1,0 0 1,0 0-1,-1 0 1,1 0-1,0 0 1,0 0-1,0 0 1,0-1-1,0 1 1,0 0-1,0 0 1,-1 0 0,1 0-1,0 0 1,0 0-1,0 0 1,0-1-1,0 1 1,0 0-1,0 0 1,0 0-1,0 0 1,0 0-1,0-1 1,0 1 0,0 0-1,0 0 1,0 0-1,0 0 1,0 0-1,0-1 1,0 1-1,0 0 1,0 0-1,0 0 1,0 0-1,0 0 1,0-1-1,0 1 1,0 0 0,0 0-1,0 0 1,0 0-1,0 0 1,0 0-1,1-1 1,2-22-233,9-36 1,-8 41-283,13-55-3957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0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0 6816,'0'0'-128,"0"6"-606,0 28 737,0-29-2,1 0 0,-1 1 0,0-1 0,0 0 0,-1 0 0,0 0 0,0 1-1,0-1 1,-3 6 0,-3 10 41,-7 20 103,-29 57 0,11-45 102,12-22 77,-26 58 0,40-77-292,4-8 0,1 0 0,-1 0 0,1 0 0,0 1 0,0-1 0,-1 8 0,0 4 53,1-1-1,1 1 1,0-1 0,1 1-1,5 29 1,4-16-42,-3-19 37,11 4-46,0-1 1,1 0-1,1-1 1,0-1-1,0-1 1,35 11-1,-40-15-6,0-1-1,0-1 1,1-1 0,23 2-1,-16-2 51,-19-2-66,68 5 189,-65-6-165,0 0-1,0 0 1,0-1 0,0 0 0,0 0-1,0-1 1,0 0 0,10-4 0,-12 2-25,1 0 0,-1 0 1,1-1-1,-1 1 0,0-1 1,-1 0-1,0-1 0,1 1 1,4-11-1,-8 15-10,0-1 0,0 1 0,0-1 0,0 0 0,-1 1 0,1-1 0,-1 0 1,1 0-1,-1 1 0,1-3 0,0-3 0,4-28 4,-6 27-3,0 0-1,2-8 5,0 12 4,-1 0-1,0 0 0,0 1 1,0-1-1,0 0 1,0 0-1,-1 0 1,0 0-1,-1-4 0,0 6 78,-4 0 24,6 6 34,8 39-5,0 9 80,16 91 17,21 129 131,-40-245-1538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05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1624,'0'0'1231,"-1"4"-1126,-55 122 159,52-116-258,1 0 0,0 1 0,1 0 0,0-1 0,0 1-1,1 0 1,1 0 0,0 17 0,9 7-2,-7-24-2,0-6-1,0 1 0,0-1 0,0 0 0,0 1-1,1-1 1,5 7 0,-7-10 0,-1 0 0,1-1 0,0 1 0,0 0-1,1 0 1,-1 0 0,0-1 0,1 1 0,-1-1 0,1 1-1,-1-1 1,1 1 0,0-1 0,0 0 0,-1 0-1,1 0 1,0 0 0,3 1 0,-3-2 4,1 0-1,-1 0 1,0 0 0,0-1-1,1 1 1,-1-1-1,0 1 1,0-1 0,0 0-1,0 0 1,0 0 0,0 0-1,0 0 1,0 0 0,0-1-1,0 1 1,-1-1 0,3-1-1,14-12 139,-2-1-1,1-1 0,-2 0 0,0-1 1,-1-1-1,18-32 0,-27 41 39,-2 1-1,1 0 1,-1-1-1,-1 0 1,3-17-1,-3 15-122,-1 11 22,-1 0 0,1 0-1,-1 0 1,0 0-1,0 0 1,0 0-1,1 0 1,-1 0-1,0 0 1,0 0-1,0-1 1,-1 1-1,1 0 1,0 0-1,0 0 1,-1-1-1,-8 13 306,-15 38-327,23-46 33,-21 43-911,-1 2-3440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06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35 1264,'-26'0'11,"21"0"126,6-2 27,4-4 53,-5 5-181,1 1-1,0-1 0,-1 0 1,1 1-1,0-1 0,-1 1 1,1-1-1,0 1 0,-1-1 1,1 1-1,0 0 1,0-1-1,0 1 0,-1 0 1,1 0-1,0-1 0,0 1 1,0 0-1,0 0 0,0 0 1,0 0-1,-1 0 1,1 0-1,0 0 0,1 1 1,5-1 370,20-8 428,-7 1-470,-11 5-304,1 1-1,0 0 1,0 1 0,0 0-1,0 0 1,0 1-1,0 0 1,-1 1 0,1 0-1,0 1 1,-1 0-1,0 1 1,0-1 0,0 2-1,0-1 1,14 11 0,-21-13-44,1 0 1,-1 1 0,0-1 0,0 1 0,0 0 0,0-1 0,0 1 0,0 0 0,-1 0 0,0 1 0,1-1 0,-1 0 0,0 0 0,-1 1 0,1-1 0,0 4-1,0-2-2,1 11 9,0 1 1,-1 0 0,0 19-1,-1-14-16,0-21-5,0 1 0,0-1 1,0 0-1,0 1 0,0-1 0,1 1 0,-1-1 0,0 0 1,1 1-1,-1-1 0,1 0 0,0 2 0,1-1-24,-1 1 1,0 0-1,1-1 0,0 0 1,-1 1-1,1-1 0,0 0 1,0 0-1,0 0 1,0 0-1,1 0 0,-1 0 1,0-1-1,1 1 0,0-1 1,-1 0-1,1 0 0,0 0 1,-1 0-1,1 0 0,0 0 1,0-1-1,0 1 0,0-1 1,-1 0-1,1 0 0,5 0 1,42 0-3206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3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15 7896,'0'0'4784,"-4"-2"-4744,-12-8-28,12 7 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06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4576,'0'0'-8,"3"-1"-257,12-5 239,-11 5 13,-2 4 0,12 17 10,-13-11 3,-1-4 0,4 70 7,-5-45 67,-9 121 361,6-115-149,1-11-30,1 32 0,14 21 180,-9-57-422,-2-18 4,0-1-1,0 1 1,0 0 0,0 0-1,0 0 1,1-1 0,-1 1-1,1-1 1,0 1 0,-1-1 0,1 0-1,0 0 1,1 1 0,-1-1-1,0-1 1,1 1 0,2 2-1,-2-2 3,-2-2-15,-1 1-1,0-1 0,1 0 0,-1 0 0,0 1 0,1-1 0,-1 0 0,0 0 0,1 0 0,-1 0 1,0 1-1,1-1 0,-1 0 0,1 0 0,-1 0 0,0 0 0,1 0 0,-1 0 0,1 0 0,-1 0 0,0 0 1,1 0-1,-1 0 0,1 0 0,-1-1 0,0 1 0,1 0 0,8-3-62,-1-1 0,0 1 1,0-1-1,0-1 0,0 0 0,-1 0 0,0 0 0,0-1 1,10-11-1,-16 17 32,54-50-3707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0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3592,'0'0'57,"5"-1"15,10-4 11,0 0-1,23-12 0,33-14 79,-42 20-95,-1 2 0,1 1 0,37-5 0,-27 14-38,-35 0-19,0-1 0,-1 1 1,1 0-1,-1 0 0,0 0 0,1 1 0,-1-1 0,0 1 1,0 0-1,0 0 0,0 0 0,0 0 0,0 0 0,-1 1 0,5 4 1,-3-3-1,-3-3-5,0 0 0,0 0 1,0 0-1,-1 0 0,1 0 0,0 1 0,0-1 0,-1 0 0,1 0 0,-1 1 1,1-1-1,-1 0 0,0 1 0,1-1 0,-1 0 0,0 1 0,0-1 1,0 1-1,0 0 0,0 4 7,0 1 1,1-1 0,-2 0 0,1 1 1,-1-1-1,0 0 0,0 1 1,-1-1-1,0 0 0,0 0 0,0 0 1,-5 7-1,1-2 12,0 0 1,-1-1-1,-1 0 0,-13 15 1,14-18-15,-2 2 18,0-1 0,-18 13-1,-7 4 25,8-8 23,1 2-1,1 1 1,-27 28 0,45-43-35,4-3-28,-1 0 1,0 1-1,1-1 1,-1 1-1,1 0 1,0-1-1,0 1 1,0 0-1,0 0 1,1 1-1,-1-1 1,-1 7-1,7-7 18,7 0-23,0 0 0,0 0-1,0-1 1,0-1 0,0 0 0,21 0 0,204 5 82,-145-3-34,23 5-659,-58-4-2656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08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0 3768,'0'0'-64,"-4"2"-197,-20 11 222,0 1 0,1 2 0,0 0 0,-20 19 0,12-8 19,-7 6 16,-70 56 121,98-81-107,7-6 5,0 0 1,1 0-1,-1 1 0,1-1 1,-1 1-1,1-1 1,0 1-1,-2 3 0,-3 6 37,0-1 0,0 1-1,1 0 1,1 1 0,0 0-1,1 0 1,-3 13 0,3-10-32,3-11-2,0 0-1,0 1 1,0-1 0,1 0-1,0 1 1,0-1-1,1 7 1,13 94 142,-6-85-40,6 4-64,2-1 1,22 28-1,-37-51-47,0 0-1,0 1 1,0-1-1,1 0 1,-1 0-1,0 0 1,1 0-1,-1 0 1,0 0 0,1-1-1,-1 1 1,1 0-1,-1-1 1,3 1-1,28 8-80,-1-1 0,1-2-1,0-1 1,40 0 0,58 2-2528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09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5744,'0'0'985,"-5"0"-893,-13 0-63,17 1-25,1-1 0,-1 0-1,0 0 1,1 1-1,-1-1 1,1 0-1,-1 1 1,0-1-1,1 0 1,-1 1-1,1-1 1,-1 1-1,1-1 1,-1 1-1,1-1 1,0 1-1,-1-1 1,1 1 0,0 0-1,-1-1 1,1 1-1,0 0 1,-1-1-1,1 1 1,0 0-1,0 0 1,-1 2 7,-3 6 1,0 1-1,1 0 1,-5 19 0,7 9-7,8 5 0,8 6-3,-4-27-3,0-1 1,24 34-1,-21-40-4,0-4-194,0 0-1,0-1 1,27 12 0,5 0-3781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09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0 2248,'-2'2'9,"-1"0"2,-1-1-1,1 1 1,-1-1 0,1 0-1,-1 0 1,1 0 0,-1-1-1,1 1 1,-1-1-1,0 0 1,1 0 0,-1 0-1,-7-1 1,-22 0 127,21 1-85,-24 2 52,-43 6 1,-52 18 23,122-24-114,1 0-1,0 0 0,0 1 1,0 0-1,-13 8 1,2-1-2,-33 15 17,36-13 64,-3 6-22,-20 29 0,38-46-63,0-1-1,1 1 1,-1 0-1,1 0 0,-1 0 1,1 0-1,-1 0 1,1 0-1,0-1 1,0 1-1,-1 0 1,1 0-1,0 0 0,0 2 1,-1 8 20,1-1 1,1 1 0,0 0-1,0 0 1,6 20-1,-7-29-18,1-1 0,-1 1-1,1-1 1,0 1 0,-1-1-1,1 0 1,0 1 0,0-1-1,0 0 1,0 1 0,2 0-1,16 18 52,2-2-1,44 32 0,-62-48-45,0 0 0,0 0 0,1-1 0,-1 1 0,1-1 0,-1 1 0,6 0 0,-9-2-16,97 24 132,36-10-540,-132-14 396,137 11-2221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10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1 1440,'0'0'33,"-4"0"-21,-1 0-7,1 1 0,-1 0 0,1 0 0,-1 0 0,1 0 0,0 1 0,-6 2 0,1 0 6,0 0 0,0-1 0,-1 0 1,1 0-1,-12 1 0,8-1-4,-52 12 62,35-8-19,-48 18 0,59-19-9,2-1-11,1 1 1,0 0-1,0 2 1,0 0-1,-28 19 1,32-17 11,1 0 0,0 1 0,-16 21 0,24-28-18,1 0 1,0 0-1,1 1 0,-1-1 0,1 1 1,0-1-1,0 1 0,0-1 1,0 1-1,1 0 0,0 0 1,0-1-1,0 1 0,2 9 1,-1-7 5,3 7 143,3-5-133,0 0-1,0-1 1,0 0 0,1 0 0,17 13 0,-5-11 114,121 34 65,-107-40-78,24-2-242,73-9 0,-28-4-1786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1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6104,'7'29'-156,"-7"-29"140,0 1 0,0-1 0,0 1 0,1-1 0,-1 1 0,0-1 0,1 1 0,-1-1 0,0 1 0,1-1 0,-1 1 0,1-1 0,-1 0 0,0 1 0,1-1 0,-1 0 0,1 1 0,-1-1 1,2 0-1,0 2-25,5 4 36,1-1 0,-1 1 1,1-1-1,1-1 0,-1 0 0,12 5 1,-6-4 7,-4-1 11,-1 0 0,1 0 0,-1-1-1,15 3 1,15 4 176,-27-7-150,0 0 72,0 0 0,16 7 0,-25-9-69,0 1 1,-1-1 0,1 1-1,0-1 1,0 1-1,-1 0 1,1 0 0,-1 0-1,0 0 1,1 1-1,-1-1 1,0 1 0,-1-1-1,1 1 1,2 5-1,-3-6-20,0 1 0,0 0-1,-1 0 1,1 0-1,-1 0 1,0 0-1,0 0 1,0 0-1,0 0 1,-1 0-1,1-1 1,-1 1-1,0 0 1,0 0-1,0 0 1,0 0-1,0-1 1,0 1-1,-1-1 1,0 1 0,1-1-1,-4 4 1,-2 2 14,-1 0 0,1-1 0,-1 0 1,-11 7-1,15-11-43,-40 29 133,15-12-33,-38 36 0,62-48-22,10-3-23,22-4-1,-17-1-41,6-1-1,-10 1 1,1 0 0,0 1 1,0-1-1,0 2 0,9 1 0,90 25 44,-100-27-48,0 1 1,0 1 0,0-1 0,0 1-1,-1 0 1,0 1 0,1-1-1,-1 1 1,0 0 0,-1 0 0,1 1-1,-1-1 1,6 9 0,-7-10-3,3 10 6,-3 20-1,-3-30-5,0 0-1,-1 0 0,1 0 0,-1 0 0,0 0 0,0 0 0,0 0 0,-1 0 1,1 0-1,-4 5 0,-2 0 0,-1 0 0,0-1-1,-1 0 1,1 0 0,-1-1 0,-1 0 0,-17 9 0,24-13-1,-7 3-1,-1 0 0,1 0-1,-1-1 1,-11 4 0,-4 0 0,2 1 0,-42 13-44,-84 11-1018,135-31-3569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1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4 6640,'-1'0'17,"-5"-3"6,1 4 2,-46 31 7,7-6-27,-11 6-3,-2 12-2,1 9 1,45-40 0,1 0 1,1 1-1,0 1 0,1-1 1,-12 31-1,16-23 7,4-3-4,1-1 0,0 0 0,8 31 0,0-31 4,25 23 4,-27-34-11,1 0-1,0-1 1,1 0-1,11 6 1,-6-5-111,0-2 0,0 1 0,0-2-1,1 0 1,-1-1 0,28 3 0,26 3-3743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1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7000,'-3'5'5,"-1"-1"1,1 1 0,0 0-1,1 0 1,-1 0 0,1 0-1,0 0 1,0 0 0,0 1-1,-1 9 1,-5 55 94,7-54-81,-1 20 64,1-1 0,7 68 0,-4-88-75,5 25 50,-6-35-49,2 9 12,2 0 1,8 22-1,-12-33-12,1 0-1,-1 0 1,1 0-1,-1 0 1,1 0-1,0 0 1,0-1-1,1 1 1,-1-1-1,0 1 1,1-1-1,-1 0 1,1 0 0,0 0-1,0 0 1,0 0-1,0-1 1,0 1-1,5 1 1,-7-3-7,0 0 0,0 0 1,0 0-1,0-1 0,1 1 1,-1 0-1,0 0 0,0-1 1,0 1-1,0 0 0,0-1 1,0 1-1,0-1 0,2-1 1,2-1 2,75-38 57,-79 40-59,0 0 0,0 0-1,0 1 1,0-1 0,0 0-1,0 1 1,0-1 0,0 1-1,1 0 1,-1-1 0,0 1-1,0 0 1,1 0-1,-1-1 1,0 1 0,0 0-1,1 0 1,-1 1 0,0-1-1,0 0 1,1 0 0,-1 1-1,0-1 1,0 0 0,0 1-1,1-1 1,-1 1-1,0 0 1,0-1 0,0 1-1,0 0 1,0 0 0,0-1-1,0 1 1,0 0 0,-1 0-1,1 0 1,0 0 0,0 0-1,-1 0 1,1 1-1,-1-1 1,1 0 0,0 2-1,1 4 12,0-1-1,-1 0 0,0 1 0,0-1 0,0 1 0,-1 13 0,0-5-3,0-8 0,0-1 1,0 1 0,-1-1-1,0 1 1,-1-1-1,-3 12 1,-3 12-161,-2 0 0,0-1 1,-3 0-1,-26 48 0,25-58-4670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1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4312,'1'0'-1,"0"1"1,0-1-1,0 0 0,0 0 1,0 0-1,0 1 0,0-1 1,0 0-1,0 1 0,0-1 1,0 0-1,-1 1 0,1 0 1,0-1-1,0 1 0,-1-1 1,1 1-1,0 0 0,-1 0 1,1-1-1,0 1 0,-1 0 1,1 0-1,-1 0 0,1-1 1,-1 1-1,1 2 1,-1-1-4,0 1 0,1-1 0,-1 1 0,0 0 0,-1-1 1,1 1-1,0-1 0,-1 1 0,1-1 0,-2 4 0,-4 8-21,0 0-1,-15 23 0,18-31 23,-4 7 0,3-6-2,1-1 0,-1 0 1,0 0-1,-7 7 0,-13 14-11,8-10 3,0 1 1,-19 29 0,33-43 11,0 0 1,1 0 0,-1 1-1,1-1 1,0 0 0,0 0-1,0 6 1,1-6 0,0 1 0,0 0 0,0-1 0,1 1 0,-1 0 0,3 5 0,12 27 0,6 1 7,30 39 1,-23-43-7,-18-24-109,1 0-1,1 0 1,13 9 0,6 1-2059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31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0 8072,'0'0'0,"-4"19"0,-7 37 376,-22 15 0,-28 5 344,-33 7 0,-38 17-720,3-2-7224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1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216 114 4576,'-36'1'0,"28"2"0,0 2 0,-23 13 0,-1 5 0,5 5 1,10 2 5,16-27-6,1 0 0,-1 0 1,0 1-1,1-1 0,-1 0 1,1 0-1,0 4 0,0-4 1,1 0 0,-1 0 0,1 0-1,0 0 1,0 0 0,0 0 0,0-1 0,0 1-1,0 0 1,1-1 0,0 1 0,-1-1-1,4 5 1,34 27 10,-2-3 14,17 32 4,-50-58-24,-1 0 1,0 1-1,0-1 0,0 1 0,-1 0 0,0 0 1,0 0-1,0 0 0,-1 0 0,0 0 1,1 8-1,-1-5 6,-1-2 4,1 0 0,-1 0-1,0-1 1,-1 1 0,0 0 0,0 0 0,0-1 0,-1 1 0,0 0 0,-3 6 0,2-4 5,-4 4 93,-4 0-62,-1 0 1,-25 19 0,22-24 42,6-5-153,0 0-1,1-1 0,-1-1 1,0 1-1,-1-2 0,1 1 1,-14-2-1,-23-3-2920</inkml:trace>
  <inkml:trace contextRef="#ctx0" brushRef="#br0" timeOffset="1">303 1 8072,'0'0'0,"22"12"0,5 6 0,10 4 0,10 4-24,14 8 24,10-8-328,1-21 328,0 2-5312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12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1 5656,'-3'3'16,"-53"59"17,17-21-14,-16 14-14,-9 1 0,-4-3-3,5-1-2,49-39 0,-22 26 0,29-31 0,1 1 0,0 1 0,0-1 0,-4 11 0,6-9 0,0 0 0,1 0 1,-4 19-1,5-16 2,0 1 0,2 21-1,0-25 0,1-1-1,0 1 0,5 16 1,-4-20-1,0 0 0,1-1 0,0 0 0,0 1 0,8 10 0,-8-12 0,1 0 0,1 0 0,-1-1 0,1 0 0,-1 1 0,9 4 0,-2-3-80,0-1 0,0 0 0,0-1 1,1 0-1,0-1 0,-1 0 0,17 2 0,31 5-3113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13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1176,'-64'44'24,"46"-31"6,1 2-1,0-1 1,1 2-1,-27 35 1,23-15-2,15-20 53,3 11-7,1 36-1,4-45 147,0-11-126,-2-1-56,1 0 1,0 0-1,1-1 0,-1 1 1,1-1-1,0 1 1,1-1-1,-1 0 1,1-1-1,0 1 0,0 0 1,9 6-1,-5-6 40,0 0-1,1 0 1,-1-1 0,18 6-1,-13-11 190,0-3-145,1-1 0,-2 0 0,1-1 0,0-1 1,-1 0-1,0-1 0,-1 0 0,0 0 0,12-12 0,-14 11-43,-6 6-32,0 1 1,-1-1 0,0 0 0,1 0 0,-1 0-1,0 0 1,0 0 0,0-1 0,-1 1 0,1 0-1,1-7 1,2-6 272,7-30 0,-12 44-298,-1 1 1,1 0-1,0 0 0,0-1 0,0 1 0,-1 0 1,1 0-1,-1-1 0,1 1 0,-1 0 0,1 0 1,-1 0-1,0 0 0,1 0 0,-1 0 0,0 0 1,0 0-1,0 0 0,0 0 0,0 0 0,0 0 1,0 1-1,0-1 0,0 0 0,0 1 0,-1-1 0,1 1 1,0-1-1,0 1 0,-1 0 0,1-1 0,-1 1 1,0 0 7,-8 1 191,-6 7-322,1 0 0,-1 2 0,2-1 0,-15 14 0,-31 22-3779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14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29 499 4576,'-5'10'15,"0"0"-1,-12 16 1,15-24 46,2 3 1729,12-19-1412,64-78 285,75-70 35,-135 147-668,-11 11-4,-1 0 0,1-1 1,-1 0-1,0 0 0,0 0 0,-1-1 0,4-5 0,-1 2 51,-1 2-44,-1 0 1,1 0-1,-2 0 0,1-1 0,-1 1 0,0-1 1,0 0-1,2-12 0,-4 7 35,0-1 0,-1 0-1,0 1 1,-1-1 0,0 0 0,-5-16 0,6 29-59,0-1 0,0 1 1,0 0-1,-1 0 0,1 0 1,0 0-1,-1 0 0,1-1 1,-1 1-1,1 0 0,-1 0 0,0 0 1,1 0-1,-1 0 0,0 1 1,0-1-1,0 0 0,1 0 1,-1 0-1,0 1 0,0-1 1,0 0-1,-2 0 0,2 1-2,0 0 0,0 1-1,0-1 1,0 0 0,0 0-1,1 1 1,-1-1 0,0 0-1,0 1 1,0-1 0,0 1-1,0-1 1,0 1 0,1-1-1,-1 1 1,0 0 0,0-1-1,1 1 1,-1 0 0,0 1-1,-3 3 10,1-1 0,-1 1 0,1 0 0,1 0 0,-1 1 0,-3 10-1,5-11-9,1 1-1,-1-1 1,1 1-1,0-1 1,1 1-1,-1-1 1,1 0-1,0 1 0,0-1 1,5 11-1,-4-11-3,1 0-1,0 0 0,0-1 1,7 9-1,23 18 4,9-2-3,17 4-9,-39-23-2,0 1-1,20 15 1,-39-25 1,0 0 1,1 0-1,-1-1 1,0 1-1,0 0 0,0 0 1,0 0-1,0 0 1,0 0-1,0 0 1,-1 1-1,1-1 0,0 0 1,-1 0-1,1 1 1,0-1-1,-1 0 0,0 1 1,1-1-1,-1 0 1,0 1-1,0-1 0,1 0 1,-1 1-1,0-1 1,0 1-1,-1-1 0,1 0 1,0 1-1,0-1 1,-1 1-1,0 0 0,-2 3-24,0 1 0,-1-2-1,0 1 1,0 0 0,0-1-1,-8 7 1,1-2-15,-109 116-377,92-85 377,27-39 39,0 0 0,1 0 0,-1 0 0,1 0-1,-1 0 1,1 0 0,-1 0 0,1 0 0,-1 1-1,1-1 1,0 0 0,-1 2 0,1 6-15,-1 1 1,1 0-1,1-1 1,-1 1-1,2 0 1,2 12-1,5-7-123,9 6 80,2-1-1,24 19 1,-21-26-46,-3-6-97,1 0 0,0-2 0,0 0 0,30 2 0,26-1-4371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14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1 341 8520,'15'-4'-2,"1"0"1,18-2-1,20-3-17,131-33 29,-166 37-4,34-16 74,53-27 24,-95 44-74,-2-1 0,1-1 1,0 0-1,-1 0 0,0-1 1,-1-1-1,1 1 1,10-14-1,-11 12-10,-2 3 10,0-1 0,0 1 0,-1-1 0,0 0-1,-1-1 1,1 1 0,3-11 0,-6 13-16,-1 3 18,1-1-5,-1 0 1,1-1 0,-1 1-1,0 0 1,0-1-1,0 1 1,-1-1-1,1 1 1,-1 0-1,0-1 1,0 1-1,0-6 1,-15 18 68,-12 22-64,6 0-12,0 10-16,20-37-5,0 0 0,-1 1 1,1-1-1,1 0 1,-1 0-1,1 1 0,0-1 1,0 0-1,0 1 1,0-1-1,1 0 0,0 0 1,-1 1-1,2-1 1,-1 0-1,0 0 0,1 0 1,0 0-1,0 0 0,0-1 1,0 1-1,1 0 1,4 4-1,0 1-3,-4-6-6,0 1 0,1 0 0,-1-1 0,1 1 0,6 3 0,89 74-305,-60-44 101,-29-25 105,0-1 0,0 1-1,-2 1 1,1 0 0,8 19 0,-13-22 75,-2-7 9,-1 0 0,0 0 1,0 0-1,0 0 0,-1 0 0,1 0 0,-1 0 1,1 7-1,-1 1-45,0 0-1,-1 1 1,-1-1 0,0 0 0,0 0 0,-1 0 0,-6 15-1,-38 58-271,46-81 329,-1 0 1,1 0-1,0-1 0,0 1 1,0 0-1,1 0 0,-1 0 1,1 0-1,-1 0 1,1 0-1,0 0 0,0 0 1,1 0-1,-1 0 0,0 0 1,1 0-1,0 0 1,0 0-1,0-1 0,2 6 1,1 0-3,1 1 1,0-2-1,0 1 0,6 7 1,-9-13 14,5 7-36,0-1-1,1 0 0,0-1 1,0 0-1,10 7 0,0-1-624,17 16-3272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15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1 329 7800,'15'28'1,"-6"-21"2,-2-3-1,-1-1-1,0 1-1,0-1 0,1 0 0,6 3 1,6-2-1,0 1-1,0-2 1,36 1 0,-52-3-1,26 0 0,0-2 0,0 0-1,30-6 1,-44 5 1,12-4 7,95-40 10,-100 32 31,7-11 1,-2-2-1,0-1 1,31-43 0,-52 63-40,24-46 66,-6 0 6,-24 52-75,0 1 0,1-1 0,-1 1 0,0-1 0,0 1 0,1-1 0,-1 0 0,-1 1 0,1-1 0,0 1 0,0-1 0,-1 1-1,1-1 1,0 0 0,-1 1 0,0-1 0,1 1 0,-1 0 0,0-1 0,0 1 0,0 0 0,1-1 0,-1 1 0,-1 0 0,1 0 0,0 0 0,-3-2 0,1 0-1,0 1 1,-1 0 0,1 0-1,-1 0 1,1 0 0,-1 1-1,-4-2 1,3 2-1,0 1 1,1-1-1,-1 1 1,0 0-1,0 1 0,1-1 1,-1 1-1,0 0 1,1 0-1,-1 0 0,1 1 1,-1 0-1,1-1 1,0 2-1,-5 2 0,7-4 0,-27 13 15,2 8-15,24-19-4,1 0 0,-1 0-1,1 0 1,0 1 0,1-1 0,-4 7-1,3-4 1,0-1-1,1 1 0,0 0 0,-1 9 1,1-9-1,1 1 0,0 0 0,1-1 0,1 8 0,10 25 0,10-3 0,5-6 0,-15-20-1,1-1 1,-1 0-1,1-1 1,1 0-1,16 6 1,60 20-7,-86-33 6,11 4-3,1 1-1,-1 1 1,-1 0-1,20 13 1,-29-17 2,0 0-1,0 1 1,0 0-1,0 0 1,-1 0-1,1 0 1,-1 1-1,6 8 0,-2-3 0,-6-8 1,-1 0 0,0 0 0,1 0 1,-1 0-1,0 0 0,0 0 0,-1 0 0,1 0 0,0 1 0,-1-1 0,1 0 0,-1 0 0,1 1 1,-1-1-1,0 0 0,0 0 0,0 1 0,-1-1 0,1 0 0,0 0 0,-1 1 0,0-1 1,1 0-1,-2 3 0,-1 1-4,0 0 1,-1 1-1,1-2 1,-10 12-1,12-16 6,-11 13-25,-1 0 1,-15 12-1,-6 6-33,32-30 50,0 0 0,0 1 0,0-1 0,0 1-1,1-1 1,-1 1 0,1 0 0,0-1 0,-1 1-1,1 0 1,1 0 0,-1 0 0,0 0-1,1 0 1,-1 0 0,1 0 0,0 0 0,0 0-1,0 0 1,1 0 0,-1 0 0,1 0 0,-1 0-1,2 4 1,2 1-107,0 0 0,0 0 0,1 0 0,0-1 0,0 1 0,0-1 0,1-1 0,0 1 0,14 10-1,-12-10-4390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1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7352,'0'0'36,"4"2"1,11 2 11,-1-1 0,0 0 0,1-1 0,0 0-1,-1-1 1,1-1 0,0 0 0,0-1 0,-1-1 0,25-6 0,-24 5 62,1-2 0,0 0 0,-1-1 0,0 0 0,-1-1 0,25-16 0,-7-5-4,-21 13 154,-2-5-143,-2 0 1,9-33 0,-14 31 90,-3-1-121,-1 1 0,-1-1 0,-1 0-1,-1 1 1,-1 0 0,-1 0 0,-17-37 0,21 54-45,-1-1 0,1 1 0,-1 0 1,0 0-1,-9-7 0,5 3-13,7 8-20,1 0-1,-1 0 0,0 1 1,0-1-1,1 0 0,-1 0 1,0 1-1,0-1 0,0 1 0,0-1 1,0 0-1,1 1 0,-1 0 1,0-1-1,0 1 0,0-1 1,0 1-1,-1 0 0,1 0 1,0 0-1,0 0 0,0 0 1,0 0-1,0 0 0,0 0 0,0 0 1,0 0-1,0 0 0,0 1 1,0-1-1,0 0 0,0 1 1,0-1-1,0 1 0,0-1 1,0 1-1,0-1 0,1 1 0,-1 0 1,0-1-1,-1 2 0,0 1-3,0-1-1,0 1 1,0 0-1,1-1 1,-1 1-1,1 0 1,0 0-1,-1 0 1,1 0-1,1 0 1,-2 5-1,2-3-3,-1 1-1,2-1 1,-1 0-1,2 11 1,1-8-2,-1 0 1,1 0-1,1-1 0,-1 1 1,1-1-1,8 12 1,-2-10-20,68 37-102,15 11-190,-92-56 300,0 0 0,0 0-1,0 1 1,0-1 0,0 1-1,-1-1 1,1 0 0,-1 1-1,1-1 1,-1 1 0,1 0-1,-1-1 1,0 1 0,0-1 0,0 1-1,0-1 1,0 1 0,0 0-1,0-1 1,-1 1 0,1-1-1,-1 4 1,0-4-9,0 4 0,-1 0 1,1-1-1,-1 1 0,-1-1 0,1 1 0,0-1 0,-1 0 0,0 0 1,0 0-1,0 0 0,-1 0 0,-7 6 0,6-5-4,-17 18-120,1-3 18,2 2-1,-22 29 0,34-43 110,5-6 8,1 0 0,-1 1 1,1-1-1,-1 0 1,1 0-1,0 0 1,0 1-1,0-1 1,0 1-1,0-1 1,1 1-1,-1 4 1,-1 2-20,1 1 1,1-1 0,-1 1 0,2 0 0,-1-1-1,1 1 1,1-1 0,0 1 0,0-1-1,6 14 1,-4-12 13,-3-8 4,0 0 1,0 0 0,1-1 0,-1 1 0,1 0-1,0-1 1,-1 1 0,1-1 0,1 1-1,3 2 1,57 51-110,-47-47 48,7 0-287,1-1 1,28 6-1,2-3-4614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1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1 538 8520,'57'12'-23,"-21"-8"8,-1-1-1,59-3 0,-75-1 15,38-8 16,75-25 14,-103 23 39,15-13-12,50-36 0,-71 38 72,2-12-31,34-59 1,-49 67 82,-5 5-83,0 0 0,1-28 0,-5 40-47,0 0-1,-1 0 0,0 1 0,-1-1 0,0 0 1,-1 0-1,1 1 0,-1-1 0,-7-14 1,3 15 151,-4 2-144,-1 1-1,1-1 1,-1 2-1,0-1 1,-1 2-1,1-1 1,-1 2-1,1-1 1,-1 1 0,0 1-1,-17 0 1,22 1-33,1 1 0,-1-1 0,1 1 0,-1 1 0,1-1 0,-1 1 0,1 0 0,0 0 0,0 1 0,-7 4 0,7-5-10,2 1-1,0 0-1,0 0 0,0 0 0,0 0 0,0 0 0,1 1 1,-1 0-1,1 0 0,0 0 0,0 0 0,1 0 1,-3 5-1,1-2-3,-1 5 26,5 4-18,0 1 0,3 26 0,2-27 3,10 10-8,25 32 1,-37-53-11,1 0-1,0 0 1,0-1 0,1 1-1,-1-1 1,11 7 0,3 2-1,40 38-7,-45-40 8,7 6-20,25 27 0,-38-37-3,-1 1-1,0-1 0,-1 1 0,0 0 0,0 1 0,0-1 0,-1 1 0,5 16 0,-6-11-10,-1 0 0,0 0-1,0 0 1,-2 0 0,0 18 0,-16 90-72,-18 100 4,31-200 96,1-12-3,1-1-1,0 0 0,1 15 0,0-13 0,1 0 1,1 0-1,-1 0 0,2 0 0,0 0 1,0 0-1,1-1 0,9 19 1,-8-21 3,18 21-19,28 25 3,-40-47 8,-8-7-58,1 1 0,-1 0 0,0-1 1,0 0-1,1 0 0,-1 0 0,1 0 0,-1 0 0,0-1 1,0 1-1,1-1 0,-1 0 0,0 0 0,0 0 0,0 0 0,0-1 1,6-2-1,25-16-6170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26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23 2160,'-7'-1'5,"-85"-6"118,91 7-27,1 1-86,1 0 0,-1-1 0,1 1-1,-1 0 1,1 0 0,-1 0 0,1-1 0,0 1 0,-1 0 0,1-1 0,0 1 0,0 0-1,0-1 1,0 1 0,-1-1 0,3 1 0,3 3 3,-4-2-7,1-1-1,-1 1 1,1-1 0,-1 0 0,1 0 0,-1 0-1,1-1 1,0 1 0,0-1 0,-1 1-1,1-1 1,3 0 0,121 7 79,129-19 180,-248 11-247,322-26 477,-222 21-237,-89 6-146,50-3 462,-402 36 344,104-17-555,178-11-266,-285 35 258,297-37-341,-48 9 105,-134 29 529,231-41-571,79-4 130,-68 3-132,143-12 65,114-9 216,-248 20-297,169-8 170,-47 13 108,-57 5 391,-103-5-566,7-3-155,1 1-1,-1-1 1,0 1 0,0-1-1,1 1 1,-1-1 0,0 0-1,0 0 1,0 1-1,0-1 1,1 0 0,-1 0-1,0 0 1,0 0 0,0 0-1,0 0 1,0 0-1,-1 0 1,-6 0 36,-88-1 154,-63-8-74,31 0-3,12-2-44,-77-13 96,189 23-128,11 2-20,94 8 1,125-2-1,-179-5-17,201 0 2,-198-3-2,237-6 17,-35 0 97,-256 4-81,4 3-40,0-1 1,0 1 0,-1-1 0,1 1 0,0-1 0,0 1 0,-1 0 0,1-1 0,0 1 0,0-1 0,-1 1 0,1 0-1,0-1 1,-1 1 0,1 0 0,-1 0 0,1-1 0,0 1 0,-1 0 0,1 0 0,-1 0 0,1-1 0,-1 1 0,1 0-1,0 0 1,-1 0 0,1 0 0,-1 0 0,1 0 0,-1 0 0,1 0 0,-1 0 0,0 0 0,-102-10 35,34 6-11,-75 5 1,115 0-23,-21 1 11,-227 4 3,218-4-10,-223 14 2,228-11-2,-76 11-1,-20 5-3,27 2 2,41-1-3,4 7-4,77-29 2,1 1 0,0-1 0,0 0 0,0 0 0,0 0 0,0 0 0,-1 0 0,1 0 0,0 1 0,0-1-1,0 0 1,0 0 0,0 0 0,0 1 0,0-1 0,0 0 0,-1 0 0,1 0 0,0 0 0,0 1 0,0-1 0,0 0-1,0 0 1,0 0 0,0 1 0,0-1 0,0 0 0,0 0 0,0 0 0,1 1 0,-1-1 0,0 0 0,0 0 0,0 0 0,0 1-1,0-1 1,0 0 0,0 0 0,0 0 0,1 0 0,-1 1 0,0-1 0,0 0 0,0 0 0,0 0 0,0 0 0,1 0-1,-1 0 1,0 0 0,0 1 0,0-1 0,1 0 0,-1 0 0,11 7-2,-2-3 1,-5-2 0,0 0 1,0-1-1,0 0 1,0 0-1,1 0 0,-1 0 1,1-1-1,-1 1 1,6-1-1,169 9-2,-132-9-2,230-12 2,-215 9-2,101-5 4,34-1 1,-161 8 0,311-7 8,-317 8-1,175 5 52,-187-2-40,-14 0 34,-19 7 28,9-8-95,-11 3 81,-130 5 29,107-9-16,-185 2 33,177-2-26,-209-3 35,206 2-28,6-1-42,-162-7 81,180 6-102,-2-2 6,0 2 1,-1 1-1,-38 4 0,65-3-10,314-20 84,-278 17-102,24-2-3,19-1 22,86-18-1,-106 9 132,-54 13-90,1-3 10,-3 3 1,-14 2 13,-149 8 694,97 3-2275,39-7-6552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28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4760,'103'1'361,"53"9"438,19-10-517,-135-1-148,-13-1-99,260-14 368,-183 4-240,7 2 353,-125 3-191,7 5-299,-34-1 139,-271 15 371,273-9-408,-349 46 455,366-47-516,-47 7 274,149-24-157,80-15-86,-120 22-43,202-39 105,-207 40-111,21-4 217,86-28-1,-142 39-259,0-1 0,1 1-1,-1 0 1,0 0 0,0-1 0,0 1 0,0 0-1,0-1 1,0 1 0,0 0 0,0 0-1,0-1 1,0 1 0,0 0 0,0 0 0,0-1-1,-1 1 1,1 0 0,0 0 0,0-1 0,0 1-1,0 0 1,0 0 0,0-1 0,-1 1 0,1 0-1,0 0 1,0 0 0,0-1 0,-1 1-1,1 0 1,0 0 0,0 0 0,-1 0 0,1 0-1,0-1 1,0 1 0,-1 0 0,1 0 0,-1 0-1,-7-1 29,0 0 0,-1 0 0,1 1-1,0 0 1,-10 1 0,5 0-33,-68 4 130,-78 4 0,58-6-17,83-3-102,-5 0 0,-58-5 62,31 3-23,16 2 47,-43-7-1,73 6-23,-2-2 14,26-3 73,22-4-50,72-7-1,-35 7 26,42-3-38,-107 12-84,7-2 20,0 2 0,0 1 1,0 0-1,0 2 1,0 0-1,34 9 0,-52-10-26,3 5-6,-4 4-2,-4-8-10,1 0 1,-1 0 0,0 0 0,1-1-1,-1 1 1,0 0 0,0-1-1,0 1 1,0-1 0,0 1 0,-1-1-1,1 0 1,-5 2 0,-1 1-1395,-22 13-6262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4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8880,'0'0'1049,"8"0"-957,35 5-25,168 2 106,-200-7-176,4 0 43,137-5 246,72-8 907,-217 12-1047,-1 1-35,1 0 1,0 0-1,0 1 0,-1 0 1,1 0-1,7 2 0,-12-2 99,-1 1-50,5 12-1687,1 4-6266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3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64 115 4040,'37'8'509,"1"-1"1,0-1-1,0-3 0,70-1 0,-106-2 10,-5-1-454,-103-10 290,123 2-215,30-7-28,155-36 188,-112 36-169,-65 13-59,-4 1 50,-1-2-1,33-9 1,-71 8 98,7 2-201,-29-2 114,-91 5 23,60 3 28,-81 1 36,-90 1 208,220-1-282,22-4-144,-1 0 0,1 0-1,0 1 1,0-1 0,0 0 0,-1 0-1,1 0 1,0 0 0,0 0 0,0 0-1,0 0 1,0 0 0,-1 1 0,1-1-1,0 0 1,0 0 0,0 0 0,0 0-1,0 0 1,0 1 0,0-1 0,0 0-1,-1 0 1,1 0 0,0 0 0,0 1-1,0-1 1,0 0 0,0 0 0,0 0-1,0 1 1,0-1 0,0 0 0,0 0-1,0 0 1,0 0 0,0 1 0,0-1-1,0 0 1,1 0 0,-1 0 0,0 0-1,0 1 1,0-1 0,0 0 0,0 0-1,3 2 6,-1-1-1,0 1 0,1-1 0,0 0 0,-1 0 0,1 0 0,0 0 0,-1 0 1,1-1-1,0 1 0,0-1 0,4 0 0,101 7 46,-67-5-20,56-4 1,-27-2-7,20-2-9,160-3 119,-233 9-101,-35-1 66,-100 11-38,70-6-47,-125 10 76,156-16-56,4 3-26,12 0 26,2-1-34,-1 1 0,1-1-1,-1 1 1,1-1 0,0 1 0,-1-1-1,1 0 1,0 1 0,-1-1-1,1 0 1,0 1 0,0-1-1,-1 0 1,1 0 0,0 0 0,0 0-1,1 0 1,4 1 0,29-1 4,-28 0-3,54-3 3,32-1-3,-41 2 0,101-9 9,-134 10-8,87-12 18,-125 8 12,9 3-31,-33-1 23,-95 2 10,-101 10 68,234-8-100,-81 3 36,-78 5 41,121 0-26,43-9-54,1 0 0,-1 0 0,1 0 0,-1 0 1,1 0-1,0 0 0,-1 0 0,1 0 0,-1 0 0,1 0 0,-1 0 0,1 0 0,-1 1 1,1-1-1,-1 0 0,1 1 0,-1-1 0,1 0 0,-1 1 0,1 0 0,0-1 0,0 1-1,0 0 1,0-1-1,0 1 1,0-1-1,0 1 1,0-1-1,0 0 0,0 1 1,0-1-1,0 0 1,0 1-1,0-1 1,0 0-1,0 0 1,0 0-1,0 0 1,2 0-1,192-11 53,-195 11-53,119-16 130,-63 7-28,-52 9-27,2 0 20,-27-1 95,-18 1-84,12 4-51,-33 10 0,50-11-1499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31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309 105 6904,'-62'-11'2104,"63"10"-2078,0 0-1,0 0 1,0 0 0,0 0 0,0 0 0,0 0-1,0 0 1,1 0 0,-1 0 0,0 1 0,1-1-1,-1 1 1,2-2 0,47-15 133,125-44 318,-173 61-402,-8-1-15,-225-1 250,137 6-223,47-3 17,-57-6 0,100 5-56,-1 2 11,21 7 18,-8-7-72,30 4 21,78-3 2,4-10 13,-15-1-22,-78 7-10,22-2 18,0 2-1,59 7 1,-110-6-21,-1 0 0,1 0 0,0 0 0,-1 1 1,1-1-1,-1 1 0,1-1 0,-3 2 0,-11 3 3,-70 16 54,-176 43 175,208-46-208,51-17-25,-1 0 1,1 0 0,0 1 0,-1-1 0,1 1-1,0 0 1,0 0 0,0 1 0,0-1 0,1 0-1,-1 1 1,0 0 0,1-1 0,0 1 0,0 0-1,0 0 1,0 1 0,0-1 0,0 0 0,1 1 0,0-1-1,-2 5 1,2-4-1,-1 4-1362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33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537 180 8520,'0'0'1009,"-3"-4"-425,0 1-421,2 2-133,0 0 0,0 0 0,0 0 0,0 0 1,1 0-1,-1-1 0,0 1 0,1 0 0,-1 0 0,0-1 0,1 1 0,0 0 0,-1-1 0,1 1 0,-1-3 0,2 2-1,0 0 1,1 0-1,-1 0 0,0 0 0,0 0 1,1 1-1,-1-1 0,1 0 0,0 1 1,0-1-1,-1 1 0,1-1 0,3 0 1,-5 1-12,7-4-5,1 0-1,-1 0 1,1 1-1,0 0 1,0 0-1,0 1 1,9-3-1,-7 3-7,-2 0 0,0 0 0,0 0-1,0 1 1,11-1 0,1-1-2,54-8 1,8 1 1,0 4-3,-12 1-2,-19 2 0,-1 3-23,-136 4-1,-60-3 12,-96 0-24,152 3 35,-17 5 1,13 4 0,23 2 0,24-3 0,25-4 0,17-2 0,12-2 0,20 9 1,8-5 3,57 5 0,-84-11-4,26 1 7,152-2 3,-146-2 4,170-19 7,-169 17 6,160-26 54,-103 16 143,-121 11-68,1-1-131,-73-4 89,-93 0-1,146 7-26,-190-7 33,185 6-40,-52 0-22,-249-11 236,275 8-204,69 5-36,7 4-1,12 9-32,-3-7 33,96 12 18,-53-14-25,97-4 1,-120-2-41,17 1 28,213-6 18,-209 6-18,-1-1-13,182-2 36,-21 0 47,-210 3-90,-15 14 9,1-8-16,-34 5 4,-39 5-8,-122 3 5,165-16 5,-367 8 67,336-6-44,67-4-2,17 5 12,-11-4-43,0 0 0,1 0 0,-1 0-1,1-1 1,-1 1 0,1-1 0,0 1-1,-1-1 1,1 0 0,-1 1 0,1-1 0,0 0-1,-1 0 1,3 0 0,113 0 69,68-20 51,-147 14-114,5 0 30,189-38 24,-54 10-20,-176 34 4,-5-1-4,-4 0-37,0 0 0,0 1 0,0 0 1,0 0-1,0 0 0,-9 3 1,6-2 2,0 0-1670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3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420 237 2336,'0'0'1028,"1"4"-592,2 12-3,-2-12-121,6-1 15,-6-2-304,0-1 0,-1 1 0,1-1 0,0 1 0,0-1-1,0 1 1,0-1 0,-1 0 0,1 1 0,0-1 0,0 0 0,0 0 0,0 1 0,0-1 0,0 0 0,0 0 0,0 0 0,0 0 0,1-1 0,176-32 923,-177 32-943,59-10 350,-50 8-280,8-2 242,1 1 0,26-3-1,-43 7-20,3-5 370,-5 5-642,1 0-1,-1 0 0,0 0 1,1 0-1,-1-1 0,1 1 0,-1 0 1,0 0-1,1-1 0,-1 1 0,0 0 1,1-1-1,-1 1 0,0 0 1,1-1-1,-1 1 0,0-1 0,0 1 1,0 0-1,1-1 0,-1 1 0,0-1 1,0 1-1,0-1 0,0 1 1,0-1-1,0 1 0,0-1 0,0 1 1,0 0-1,0-1 0,0 1 0,0-1 1,0 0-1,-2-3 29,0-1 0,0 1 0,0 0 0,0 0 0,-1 0 0,-3-4 0,5 6-28,-10-7 205,6 5-159,-4-2-15,-1 0 0,1 0-1,-1 1 1,0 1-1,0-1 1,-1 2-1,-20-5 1,-159-34 507,124 24-401,-61-16 198,124 33-214,15 16-30,-3-11-101,-1 0 1,1-1-1,0 0 0,0 0 1,0-1-1,0 0 0,11 0 1,0 2-7,45 3 44,109 3 6,-53-2 24,-20-1-23,-82-6-43,12 1 89,46 6 1,-73-6-29,2 1 18,-30 6 70,-24 2-60,-80 11-6,-102 9 39,190-25-124,-206 19 103,101-28-67,164 11-31,82 9 7,34-5-5,56-11 34,-147-2-30,-19-1 0,-2 0 21,1 1 0,-1 1 0,0 1 0,1 1 0,39 8 1,-71-12-19,5 1-22,-1 0 1,1 0-1,0 0 0,-1 1 0,1-1 0,-1 1 0,0 0 1,-3 0-1,-14 1 36,-98 1 16,-52 7 97,154-9-130,-40 1 40,51 0-53,1-1 0,-1 1 0,1 0 0,-1 0 0,1 1 0,0 0 0,-1 0 0,-4 3 0,2-1 22,7-3 47,4-1-39,14-2-10,35-6 5,126-46 40,-164 49-71,26-15 37,5-11 15,-45 31-53,1-1 1,-1 0-1,1 1 0,-1-1 1,1 0-1,-1 1 0,1-1 1,-1 0-1,0 0 0,1 0 1,-1 1-1,0-1 0,0 0 1,0 0-1,0 0 1,0 0-1,1 0 0,-2 1 1,1-1-1,0 0 0,0 0 1,0 0-1,0 0 0,0 0 1,-1 1-1,1-2 0,-1-1 7,-8-20 14,2 14 43,2 5-57,0 1 0,0 0 0,0 0 0,0 0 0,0 1 0,-1-1 0,1 1 0,-1 1 0,0-1 0,1 1 0,-1 0 0,0 0 0,0 1 0,0 0 0,-8 0 0,-105 7 76,98-4-70,0 1 0,0 0 0,1 2 0,-35 14 0,33-12-12,-49 20 25,47-18-24,-57 25 15,36-13-7,6 4-9,17-5 1,21-20-5,0 0 0,0 0 0,1 0 1,-1-1-1,1 1 0,-1 0 0,1 0 0,-1 0 0,1 0 0,0 0 0,-1 0 0,1 0 0,0 0 0,-1 2 1,2-3-1,-1 1 0,0-1 0,0 1 0,0-1 0,0 1 0,0-1 0,1 1 0,-1-1 0,0 1 0,0-1 0,1 1 0,-1-1 0,0 1 0,1-1 0,-1 0 0,1 1 0,-1-1 0,0 1 0,1-1 0,-1 0 0,1 0 0,-1 1 0,1-1 0,0 0 0,24 4 0,21-5 0,26-5 0,12-6 0,-3-9 0,-13-1 0,-21 3 1,-38 15-1,12-5 12,28-18 0,-58 25 8,-3 2-17,1 0 0,-1 1 0,1 1 0,-1 0-1,1 0 1,0 1 0,0 0 0,0 1 0,-12 6 0,-1 0 1,-36 9-1,0-3 2,4-1-3,40-11-2,8-2 0,0 0 0,0 0 0,1 1 0,-14 6 0,21-9 0,-1 0 0,1 0 0,0 0 0,-1 0 0,1 1 0,0-1 0,-1 0 0,1 0 0,0 0 0,-1 0 0,1 0 0,0 0 0,0 1 0,-1-1 0,1 0 0,0 0 0,0 0 0,-1 1 0,1-1 0,0 0 0,0 0 0,-1 1 0,1-1 0,0 0 0,0 1 0,0-1 0,0 0 0,0 1 0,-1-1 0,1 0 0,0 1 0,0-1 0,0 1 0,17 6 0,14-3 0,15 3 0,-31-3 0,43 3 0,-16-2-4,-41-4 2,0-1 0,0 0 1,0 1-1,0-1 1,0 1-1,0-1 1,0 1-1,0-1 1,-1 1-1,1 0 1,0 0-1,0-1 1,0 1-1,-1 0 1,1 0-1,0 0 1,-1 0-1,1 0 0,-1 0 1,1 0-1,-1 0 1,1 2-1,3 18-6,-4-20 2,1 4-1850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56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1 3232,'0'0'-16,"-4"2"3,-13 8 11,3 11 8,-1 15-5,8-20 0,-66 143-17,29-88-8,-80 88-74,74-99 36,26-28-60,2 1-1,-27 51 0,38-60-1310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57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1 4760,'-2'0'-1,"1"1"0,-1-1 0,0 1 0,1-1 0,-1 1 0,1 0 0,-1 0 0,1 0 0,-1 0 0,1 0 0,0 0 0,0 0 0,-1 1 0,1-1 0,0 0 0,0 0 0,0 1 0,0-1 0,0 3 0,-8 9-2,-34 42 2,1 17 1,6 6 0,5-3 0,-2-4 1,16-36 3,-39 92 15,5 16 2,46-125-5,-1-1-1,-11 22 1,6-16-9,2-3 0,-24 42 88,29-56-113,-14 27-105,-2-2 1,-31 38 0,35-52-2678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57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0 6904,'-2'0'0,"0"1"0,0-1 0,0 1 0,0 0 0,0-1 0,1 1 0,-1 0 1,0 0-1,0 0 0,1 0 0,-1 1 0,1-1 0,-1 0 0,1 1 0,0-1 0,-1 1 0,1-1 0,0 1 1,0 0-1,0-1 0,0 1 0,-1 3 0,-3 4-1,-16 26 0,-5 14 1,-4 16 0,-3 5 44,-41 65 0,64-120-33,5-8 14,0 1 0,-1-1 0,1 0 0,-10 8 0,-85 72 318,48-43-800</inkml:trace>
  <inkml:trace contextRef="#ctx0" brushRef="#br0" timeOffset="1">758 161 7088,'0'3'0,"0"-1"0,-1 0 0,1 0 0,-1 0 0,0 0 0,0 0 0,0 0 0,0 0 0,0 0 0,0 0 0,0 0 0,-1 0 0,-2 3 0,-4 3 0,0 5-1,-21 25-6,-55 63-3,72-87 8,-25 25-1,18-21 2,-37 38 1,17-15 16,-36 52 0,-28 36 30,79-103 29,9-10-36,-18 20 53,-51 42 0,3-8-831,45-38-3594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58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6368,'-37'47'-2,"12"-11"-3,22-30 5,-106 158-11,69-102 5,5-9 6,10-17 21,-59 63 0,82-96 33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5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 8072,'-1'0'-14,"1"0"1,-1-1-1,0 1 1,0 0-1,1 0 1,-1 0-1,0 0 1,1 0-1,-1 0 0,0 0 1,1 0-1,-1 0 1,0 0-1,1 0 1,-1 0-1,0 0 1,0 1-1,1-1 1,-1 0-1,1 1 1,-1-1-1,0 0 1,1 1-1,-1-1 1,1 1-1,-1-1 1,1 1-1,-1-1 1,1 1-1,-1-1 0,1 1 1,-1-1-1,1 1 1,0 0-1,-1-1 1,1 1-1,0-1 1,0 2-1,-5 26-49,4-22 50,-2 11-31,-1 0 1,-12 32 0,2-9 10,-26 91 6,-14 64 29,-2-19 175,54-169-90,0 3-877</inkml:trace>
  <inkml:trace contextRef="#ctx0" brushRef="#br0" timeOffset="1">619 217 6640,'-15'7'3,"1"1"1,0 1-1,0 0 0,1 0 1,-12 13-1,-52 54 30,55-53-26,-3 2 15,-117 109 57,72-70 69,-76 90 0,140-147-184,2-4-22,0 0 0,1 1-1,0 0 1,0-1 0,0 1 0,0 1 0,0-1-1,1 0 1,0 1 0,0-1 0,-2 6-1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5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713 1 6008,'-16'9'18,"1"2"0,0 0 0,1 0 0,0 1 0,-23 27 0,23-23 14,-10 9 109,-103 129 40,101-122-147,-130 137 150,140-153-127,-13 13 23,1 2 0,-35 47 0,51-61-12,-2 0-15,2 2 1,0-1-1,1 2 0,-13 29 1,-6 36 142,29-83-176,0 0 1,1 0 0,-1 0 0,1 1-1,-1-1 1,1 0 0,0 0-1,0 0 1,0 0 0,0 0-1,1 0 1,-1 3 0,1-4-83,-1 0 0,1 0 0,0 0 0,-1 0 0,1 0 0,0 0 0,0 0 0,-1 0 0,1 0 0,0 0 0,0 0 1,0 0-1,0-1 0,2 2 0,9 6-4378</inkml:trace>
  <inkml:trace contextRef="#ctx0" brushRef="#br0" timeOffset="1">862 378 6552,'-16'11'0,"-14"10"0,-81 63-7,60-40-8,-63 68-1,59-42 14,37-47 3,-2 2 9,0 0 0,-2-2 0,-34 30 0,-127 90 219,172-133-33,18-9-1018,1-1-3118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4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8072,'-1'2'19,"1"0"1,0 0-1,0 0 1,0 0-1,0 0 0,0 0 1,0 0-1,0 0 1,1 0-1,-1 0 1,1 0-1,0 0 0,-1-1 1,1 1-1,0 0 1,0 0-1,0-1 1,0 1-1,2 1 0,0 1 23,0-1-1,0-1 0,1 1 0,-1 0 1,1-1-1,0 0 0,0 0 0,6 3 0,7 1 48,0-1-1,1 0 0,23 2 0,-31-5-114,65 11 61,-52-10-38,25 4 69,62 0-1,-74-7-53,11-4-8,68-14-1085,-52 7-4359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9:5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817 1 7712,'-24'7'51,"0"1"1,0 1 0,-42 23 0,49-23-33,-8 6 35,-106 86 11,106-76-57,-97 115 11,96-112 1,24-25-18,-31 29 16,0-2 1,-63 44-1,79-62-4,-116 88 25,115-80-36,17-20-3,1 1 0,0-1 0,0 1 1,0-1-1,0 0 0,0 1 0,0-1 0,1 1 0,-1-1 0,0 0 1,0 1-1,0-1 0,0 1 0,0-1 0,0 0 0,1 1 0,-1-1 0,0 0 1,0 1-1,1-1 0,-1 0 0,0 1 0,0-1 0,1 0 0,-1 0 0,0 1 1,1-1-1,-1 0 0,0 0 0,1 0 0,-1 1 0,1-1 0,-1 0 0,0 0 1,1 0-1,-1 0 0,1 0 0,-1 0 0,0 0 0,1 0 0,35 5-946,6-1-3794</inkml:trace>
  <inkml:trace contextRef="#ctx0" brushRef="#br0" timeOffset="1">793 370 6192,'-106'84'57,"-110"67"56,195-135-102,6-5 43,1 0 0,-17 19 1,-151 150 515,120-115-315,11-6-900,30-39-3695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0:37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832 108 4664,'0'0'208,"-5"-3"-35,-3-2 89,0 1 0,0 0-1,0 1 1,-1 0 0,1 0-1,-13-2 1,-50-4 526,-55-11-76,-20-8-235,85 15-315,60 13-162,-21-3 84,-31-2-1,43 5-62,0 0 1,0 1-1,0 0 0,0 0 0,0 1 0,0 1 0,-13 4 0,14-3-4,-16 9 44,14-3-50,0 0 1,-12 15-1,4 1-11,2 8 0,-2 14-68,3 0 0,-15 74 0,30-117 9,0-1-1,1 1 1,0-1 0,0 1 0,0-1 0,1 1-1,-1-1 1,1 1 0,0-1 0,0 0 0,1 1 0,2 4-1,-4-7-125,17 19-406,-16-20 581,0-1-1,0 1 1,0-1-1,0 1 0,0-1 1,0 1-1,0-1 0,0 0 1,0 1-1,0-1 1,0 0-1,0 0 0,0 0 1,0 0-1,0 0 0,2 0 1,5 0-16,46 8-73,139 22-26,-109-14 113,-25-7 5,10 0 6,-17-1 8,81 23 0,-116-26-5,-11-4 2,-1 1 0,1 0 0,-1 0 0,1 0 0,6 5 0,50 34 24,-58-37-24,0 0 0,0 1 0,0-1 0,-1 1 0,0 0 0,0 0 0,0 0 0,0 1 0,-1-1 0,0 1 0,0-1 1,1 10-1,-1-7 0,0-1 2,0 1 0,-1-1 0,0 0 0,0 1 0,-1-1 0,0 1 0,0-1 0,-1 1 0,0-1 0,-2 9 0,1-7-3,-4 6 11,-5 0-10,-1 0 1,-1-1 0,-17 14-1,12-15 10,-92 40 3,83-44-9,-150 24 5,157-30-881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1:00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3592,'-1'4'-12,"-1"1"0,1-1 0,0 1 1,1 0-1,-1 0 0,1-1 0,-1 1 0,2 0 0,-1 0 1,0 0-1,1-1 0,0 1 0,0 0 0,3 7 1,-3-10-156,11 8-334,-1 1-1006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1:0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3680,'0'-29'-282,"0"24"-78,0 19 282,0 49-247,0-46-1102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1:0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4664,'0'-1'0,"0"1"0,0-1 1,1 1-1,-1 0 0,0-1 0,0 1 1,0 0-1,0-1 0,-1 1 0,1-1 1,0 1-1,0 0 0,0-1 0,0 1 0,0 0 1,0-1-1,0 1 0,-1 0 0,1-1 1,0 1-1,0 0 0,-1-1 0,1 1 1,0 0-1,0 0 0,-1-1 0,1 1 1,0 0-1,-1 0 0,1-1 0,0 1 1,-1 0-1,1 0 0,0 0 0,-1 0 1,1 0-1,0 0 0,-1 0 0,1-1 0,0 1 1,-1 0-1,1 0 0,-1 0 0,1 0 1,0 1-1,-1-1 0,1 0 0,0 0 1,-1 0-1,1 0 0,-1 0 0,1 0 1,0 0-1,-1 1 0,1-1 0,0 0 1,0 0-1,-1 1 0,1-1 0,-1 1 1,3 37 5,1-30-4,3 16-1,-4-18-69,1 0 1,0 0-1,1 0 1,-1 0-1,1-1 1,8 9-1,-12-13 34,22 25-2499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1:02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18 4040,'0'0'0,"0"-10"0,-7 2-136,-10 26 88,6-2 40,1 4 8,2-1-2408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1:02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3416,'0'0'16,"2"8"0,0 14-16,5 9 0,5 13 0,2-2-2112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1:0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2160,'0'0'0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1:04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2424,'0'0'0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1:4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0 728,'0'0'593,"3"4"-447,-1-2-113,0 1 0,0-1 0,0 0 0,1 0 0,-1 0 1,0 0-1,1 0 0,0 0 0,-1-1 0,1 1 0,0-1 1,0 0-1,-1 0 0,1 0 0,5 1 0,18 11 313,-26-13-344,0 1 1,1-1 0,-1 1 0,1 0 0,-1-1 0,0 1 0,0-1-1,1 1 1,-1 0 0,0 0 0,0-1 0,0 1 0,0 0-1,1-1 1,-1 1 0,0 0 0,0 0 0,-1-1 0,1 1 0,0 0-1,0 0 1,0 13 16,11 24-228,-5-14-918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4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 9776,'-3'0'17,"-13"-5"91,15 5 15,18 28 313,-3-12-383,2-1 0,0-2 1,34 23-1,-35-26-30,1-2-1,0 0 1,0-1 0,21 6-1,0-1 17,-1 0-15,7 2 42,-2 1 1,51 26-1,-89-40-61,-1 0 0,0 0 0,0 1-1,0-1 1,0 1 0,0-1 0,-1 1 0,1-1 0,0 1 0,-1 0 0,1 0 0,-1 0 0,0 0 0,1 0 0,-1 0 0,0 0 0,0 1 0,-1-1 0,1 0 0,0 0 0,-1 1-1,1-1 1,-1 1 0,0-1 0,0 0 0,0 1 0,0-1 0,0 1 0,0-1 0,-1 3 0,-12 48 48,-28 75-1,36-110-47,3-11 2,-1 0-1,0 0 1,0 0 0,-7 12 0,-4 4 23,-2 0-1,0-1 1,-36 36 0,37-46-25,-16 16 87,14-9-733,-28 40-1,16-11-6244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1:4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3056,'0'0'465,"2"3"-361,5 11 12,-5-11 1176,-16 17-1653,1 0-2519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1:44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6640,'0'0'480,"-3"4"-80,-4 10-23,4-7-273,-1-1-1,1 0 0,-1 0 0,0 0 1,0 0-1,-1 0 0,0-1 1,0 0-1,0 0 0,-1 0 1,1-1-1,-1 1 0,-11 5 1,-6 2-1179,12-5-4378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1:45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3232,'0'0'1623,"-1"3"-1557,-1 13-8,2-15-64,0 0 0,0 0 0,0 1 0,0-1 0,0 0 0,0 0 0,0 0 0,1 0 0,-1 0 0,0 0 0,1 0 0,-1 1 0,1-1 0,-1 0 0,1 0 0,0-1 0,-1 1 0,1 0 0,0 0 0,1 1 0,0 1-351,5 5-2403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1:47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4848,'0'0'1013,"0"3"-962,0 12-3,0-12 358,-2-2-379,-4 0 2,4-1 122,1 1-171,-1 6 17,1-6-3,1 1-1,-1 5 6,-4-1-1,4-4-8,0 33-801,1-33 739,0 10-65,-6 13 49,4-21 79,1 0 0,0-1 0,0 1 0,0 0 0,0 0 0,0 7 0,8 37 8,-4-32-2,0-13-3,3 4 0,-1 11-108,-4-16 75,-1 20-62,0-21 114,-4 18 139,0-14-98,-15 11 189,17-15-239,0 0-16,-6 2 11,3 3 2,4-5 6,-9 9 257,5-6-282,4-3-4,-16-1-17,16 0 159,1 4 269,0-4-386,0 0 1,0 0 0,0 1-1,0-1 1,0 0 0,0 0-1,0 0 1,0 0 0,0 0-1,0 0 1,0 0 0,0 0-1,0 0 1,0 0 0,0 1-1,0-1 1,0 0 0,0 0-1,0 0 1,0 0 0,0 0-1,0 0 1,0 0 0,0 0-1,0 0 1,0 0 0,0 0-1,0 1 1,0-1 0,0 0-1,0 0 1,-1 0 0,1 0-1,0 0 1,0 0-1,0 0 1,0 0 0,0 0-1,0 0 1,0 0 0,0 0-1,0 0 1,0 0 0,0 0-1,0 0 1,-1 0 0,1 0-1,0 0 1,0 0 0,0 0-1,0 0 1,0 0 0,0 0-1,0 0 1,0 0 0,0 0-1,0 0 1,-1 0 0,1 0-1,0 0 1,0 1 132,-1-1-140,-7 2 3,-3 7 1,9-6 12,-1-1 1,1 1 0,0 0-1,0 0 1,0-1 0,1 1-1,-1 1 1,-1 2 0,-2 5-865,-4 4-2874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2:54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4400,'0'0'864,"5"-3"-504,6-1-201,-1 1 0,1 0-1,-1 0 1,1 1 0,0 0 0,20 0 0,-30 2-158,11 0 77,1 0 1,16 4-1,-25-4-62,-1 1 0,0 0 0,0 0 0,1 0-1,-1 0 1,0 0 0,0 1 0,0-1 0,-1 1 0,1 0 0,0 0 0,0 0 0,-1 0 0,0 0 0,4 4-1,-5-3-4,1 0-1,-1 1 0,0-1 1,0 0-1,0 1 0,0-1 1,0 1-1,-1 0 0,1-1 1,-1 1-1,-1 5 0,2-3 0,-1 1 1,0 1-1,-1 0 1,1 0 0,-2 0 0,1-1 0,-1 1-1,-4 12 1,3-10-5,-3 10 6,0 0 1,-1 0-1,-1-1 1,-1 0-1,-16 25 1,-6 12 5,3-4-11,19-33-7,11-15 0,-1-3 0,9 7 0,7-1 8,0-1 1,0 0-1,1-2 0,0 0 1,0-1-1,28 2 0,-44-5-6,0 0 0,1 0-1,-1 0 1,0 0 0,1-1-1,-1 1 1,0-1 0,0 1-1,0-1 1,1 0 0,-1 0-1,0 0 1,2-1 0,7-4 1,40-18-876,3-3-3507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2:55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74 597 4312,'0'0'368,"0"-1"-226,1 0 0,-1 0 1,1 0-1,-1 0 0,0 0 0,0 0 1,0 0-1,1 0 0,-1 0 0,0 0 1,0 0-1,0 0 0,-1 0 0,1 0 1,0-2-1,-3 4-121,0 1 1,0-1-1,1 1 1,-1-1 0,1 1-1,-1 0 1,1 0-1,0 0 1,-1 0-1,1 0 1,0 1-1,1-1 1,-3 4-1,-2 1-16,3-3 1,-1 1 0,1 0-1,0-1 1,1 1-1,-1 1 1,1-1 0,0 0-1,0 0 1,1 1-1,-1-1 1,1 1 0,0-1-1,1 1 1,-1 0-1,1 6 1,0-11-5,-3 40 11,1 11-8,5-3 1,7-5-3,5-6-2,2-10 0,-1-11 0,-15-17 0,0 1 0,0 0 0,0-1 0,0 0 0,0 1 0,0-1 0,1 0 0,-1 1 0,0-1 0,0 0 0,0 0 0,0 0 0,3 0 0,0-1 0,0 0 0,0-1 0,0 1 0,-1-1 0,1 0 0,0 0 0,-1 0 0,1-1 0,4-3 0,-5 4 1,-1 0 0,1 0 0,-1 0 0,1 0 0,-1-1 0,0 1 0,0 0 0,0-1 0,0 0 0,0 1 0,-1-1 0,2-3 0,4-8 0,3 0 2,-5 8 3,-1 0 1,-1-1-1,1 0 1,-1 1-1,4-13 1,7-23 82,-2-1 0,14-86-1,-23 107-68,-2 12 12,0 0 0,0 0 1,-1 0-1,-2-15 1,-12-117 153,2 58 52,7 56-202,0 1-12,-10-50 172,7 47-113,-20-94 414,26 110-166,2 13-299,0 0 0,0 0 0,0 0 0,0-1 0,0 1 0,0 0-1,-1 0 1,1 0 0,0 0 0,-1 0 0,1 0 0,-1 0 0,1 0 0,-2-1 0,1 10 202,19 133-98,-4 13-130,-1-34-19,-10-88 11,3 49-61,0 82-20,-6-68-81,-1-69 141,-4 55-15,1-52-61,-2-2-317,-2-1-1,-18 41 1,0-13-5264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2:55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6 1976,'-3'-1'0,"-33"-3"5,29 6-3,-18 4 0,-3 8 4,23-11-6,0 1 0,0 0 0,1 0 1,-8 8-1,5-3 0,1 0 0,1 1 0,0-1-1,0 1 1,1 1 0,0-1 0,-3 13 0,7-20 0,-3 17-6,3-11-13,0-1 1,1 0-1,1 0 0,-1 0 0,1 0 0,1 0 1,-1 0-1,8 14 0,9 17-821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47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305 125 2696,'2'-4'80,"6"-10"60,-6 8 241,-3 0 65,0 5-397,0 0 0,0 1 0,0-1 0,0 0 0,1 1 0,-1-1 0,0 0 0,0 1 0,0-1 0,-1 1 0,1 0 0,0-1 0,0 1 0,0 0 0,0 0 0,0-1 0,0 1 1,0 0-1,-1 0 0,1 0 0,0 1 0,0-1 0,-2 0 0,3 0-38,-8 2 40,0-1-1,0 1 0,1 0 1,-1 0-1,1 1 1,-1 0-1,1 1 1,-9 5-1,-79 50 146,77-43-89,12-10-74,-2 2-13,0 1-1,1-1 1,0 1 0,0 1 0,1-1 0,0 1 0,1 0 0,0 0 0,-4 13 0,-14 57 98,22-80-113,1 1-1,0 0 0,0-1 0,0 1 0,0 0 0,-1-1 0,1 1 0,0 0 0,0 0 0,0-1 0,0 1 0,1 0 0,-1 0 1,0-1-1,0 1 0,0 0 0,1 1 0,3 5 7,0 1 0,0-1 0,1 0 0,-1 0 0,2 0 0,-1-1 0,1 0 0,7 7-1,5-1 45,89 29 26,-85-37-27,90-5 20,-90-4-20,-2-4-29,1-1 0,26-18-1,-33 14 30,-9 8-37,4-6-1,-1 0 0,0 0-1,-1-1 1,0 1 0,-1-2 0,8-25 0,-4 7 26,7-44 1,-14 59 1,-1-1-1,0 0 0,-2 0 0,0 0 1,-4-29-1,-1 8 117,5 36 437,1 7-443,7 20-20,-1-2-23,0 0-1,2 0 0,16 29 1,-15-37-53,-1 1 0,2-1 0,0-1 0,1 1 0,18 15 0,-22-22-41,-6-5-8,1-1 1,-1 1 0,1 0 0,0 0-1,-1-1 1,1 0 0,0 1-1,0-1 1,0 0 0,4 0 0,4 2 21,1-1 0,-1 0 0,15-1 0,-24-1-21,0 0 1,-1 0 0,1 0 0,0 0-1,0-1 1,0 1 0,0-1-1,-1 1 1,1-1 0,0 0 0,0 0-1,-1 0 1,1 0 0,-1 0 0,1 0-1,2-2 1,2-2 13,1 0-3,-4 3-2,0-1 1,0 0-1,0 1 0,0-1 0,0 0 1,0-1-1,2-3 0,77-104 454,-41 65-282,-40 45-188,14-13 116,31-25-1,-39 33-78,1 1 0,0 1 0,0-1 0,0 1-1,0 1 1,1-1 0,-1 2 0,1-1 0,10-1 0,-9 3 0,0 0 1,-1 0-1,1 1 1,10 1-1,-18-1-34,1 1-1,0-1 0,-1 1 0,1-1 1,0 1-1,-1 0 0,1 0 0,-1 0 1,1 1-1,-1-1 0,0 1 1,0-1-1,1 1 0,-1 0 0,0-1 1,0 1-1,-1 0 0,1 0 0,0 1 1,1 2-1,2 12 7,-4-9-11,10 47 0,-9-45-2,0 0 0,0 0 0,1-1 0,8 17 0,-9-21 0,7 15-1,1 1 0,1-1 0,0-1 1,18 22-1,-25-37 1,0 1 0,0-1 0,1 0 0,0 0 1,-1 0-1,2-1 0,-1 0 0,0 0 0,7 3 1,-10-6 0,0 1 0,0-1 0,0 1 0,0-1 0,0 0 0,0 0 0,0 0 0,0 0 0,-1-1 0,1 1 0,3-1 0,-2 0 0,0-1 1,0 1 0,0-1 0,0 0 0,-1 0-1,1 0 1,-1 0 0,1 0 0,-1-1-1,0 1 1,1-1 0,-1 1 0,-1-1 0,1 0-1,0 0 1,-1 0 0,1 0 0,1-5-1,1-5 8,0 0 0,4-25 1,-7 29-10,3-11 31,-1-1 0,-1 1-1,-1-1 1,-1 0 0,-1 0 0,-5-32-1,-2 27 97,-2-2 119,9 27-134,1-1-4,0 2-105,0 0 1,0 0 0,0-1-1,0 1 1,0 0 0,0 0-1,0 0 1,0-1 0,0 1-1,0 0 1,0 0 0,0-1-1,0 1 1,0 0 0,0 0-1,0 0 1,0-1 0,0 1-1,0 0 1,0 0-1,0 0 1,0-1 0,1 1-1,-1 0 1,0 0 0,0 0-1,0 0 1,0-1 0,0 1-1,1 0 1,-1 0 0,0 0-1,0 0 1,1-1 0,1 1 14,3 1 2,0-1 0,0 0 0,0 1 0,0 0 0,0 0 0,0 0 0,7 4 0,112 32 124,13 10-82,-111-35-34,7 8-11,42 34 1,-59-37-9,18 33 4,-3 14-8,-11-8 1,-8-14-2,-3-6 2,1 1-3,1-2-2,3-4 0,-11-27 0,1-1 0,-1 1 0,0-1 0,1 0 0,0 0 0,5 4 0,42 19 1,-26-17-373,-1-1-1,1-2 1,29 5 0,11 0-7108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47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9 5024,'-2'-7'1,"1"5"15,-6 15 99,4-5-85,1 1-1,0-1 1,0 0 0,1 1 0,0-1-1,0 1 1,2 13 0,-3 40 185,-4 3 65,-3-1 0,-19 65 0,-16 18 49,40-128-4715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48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9504,'1'-2'49,"2"1"-38,1-1 1,-1 1-1,1 0 0,-1-1 0,1 2 0,-1-1 1,1 0-1,5 0 0,37-2 59,-33 2-36,175-20 904,13-3-546,-157 19-111,192-31 98,-188 28-199,183-31 54,-186 31-140,213-20-1449,-114 14-5978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2:58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1160 513 2520,'-2'2'334,"0"-1"1,0-1-1,0 1 1,0 0-1,0 0 1,-1-1-1,1 1 1,0-1-1,0 0 1,0 0-1,-1 0 1,1 0-1,0 0 1,-4-1-1,-1-1-212,1 0 0,0-1 0,-1 0-1,-5-4 1,-27-13 1453,30 17-1216,7 2-31,-13-11 2756,14 12-2971,-1 0-69,-4 0 0,4 0 176,4-4-195,10-20-7,0 0 0,2 1 0,1 0 0,27-32 0,-29 40-15,-6 8 2,1-1 0,0 1 0,0 0 0,13-8 0,34-21 29,102-49 0,-55 42-5,65-16 4,-133 50-18,120-13 9,-128 24-17,29 11-1,-49-11-6,0 1 1,0-1-1,0 1 0,-1 1 0,1-1 0,9 9 1,-9-6-1,0 0 0,0 1 0,-1-1 0,7 12 0,-7-9 0,0 0 0,0 0 0,5 18 0,-6-12 0,0 1 0,3 26 0,-5-11 0,-2 32 0,-9 42 0,-8 1 0,-11 1 0,18-78 0,-23 44 0,6-28-1,-1-1 1,-45 51-1,44-62-5,15-18 2,-29 29-5,-81 64-1,-14-7-2,111-86 0,-47 19-15,-87 28 1,159-62 23,-1 1 0,1 0 0,0-1 0,-1 1 0,1-1 0,-1 0 1,1 1-1,-1-1 0,1-1 0,0 1 0,-4-1 0,1 1-1,16-14-16,-5 8 19,-3 4 0,-1-1 0,1 1 1,0 0-1,0 0 0,0 0 1,0 0-1,0 1 0,1-1 1,3 0-1,103-40-2,-81 33-2,61-11 4,45-2 1,21 6 0,20 15 0,7 21 0,-134-11 0,88 28 0,-101-24 0,-1 2 0,0 2 0,38 24 0,66 60-2,-131-95 1,-1 1 0,1-1 0,-1 2 0,11 12 0,-18-20 1,98 125-1,-17 1-1,-81-126 2,3 5 0,0 0-1,0 1 0,0-1 1,-1 1-1,1 0 0,-1 0 1,1 7-1,8 27 0,7 56 1,-14-54-1,-3 55 0,-1-97 1,0 6 0,0 0-1,0-1 0,-1 1 1,0-1-1,0 1 1,0-1-1,0 0 0,-4 8 1,-12 35-1,-22 45 1,-43 47-2,82-140 2,-5 7-1,1 0 1,-1 0-1,0-1 0,-1 0 0,1 0 1,-12 9-1,17-15 1,-153 129-1,92-87 1,-108 58 0,-131 32-1,49-40 3,136-57 5,-185 39-1,-8-13 6,308-61-12,-19 5 14,-1-2 0,0-1-1,-40 0 1,59-2-14,-283-11 59,179-6-863,-107-32 1,208 48 730,-312-78-8387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3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9 3504,'0'0'7544,"-7"-2"-7144,4 1-342,-2-1-27,1 1-1,0 0 0,-1 1 1,1-1-1,-1 1 0,1-1 1,0 1-1,-1 1 0,1-1 1,-1 0-1,1 1 0,0 0 1,-1 0-1,1 1 0,0-1 1,0 1-1,0 0 0,0 0 1,-5 3-1,-88 64 301,78-50-150,-4 12-59,-35 66 0,47-69-14,-16 107 37,28-113-90,3-10-42,-1 0-1,2 0 1,0-1 0,0 0-1,8 13 1,-1-14 15,1-3-18,0-1 1,1-1-1,18 5 0,-15-9 5,11-6-2,30-9-1,-42 7 2,-2-3-5,0-1 0,-1 0 1,0 0-1,-1-1 0,-1-1 1,0 0-1,17-27 0,-23 30-3,21-45 30,-23 47-24,58-187 269,-60 189-153,0-2 24,-1 4-24,0-2-7,-4 37 74,2-23-183,0-1 0,1 0 0,0 1 0,0 9 0,9 82 56,-8-94-63,1 0 0,0 0 0,0 0 1,0 0-1,1-1 0,-1 1 0,1-1 1,0 1-1,4 5 0,2 3 3,15 26 1,-21-37-7,-1 1 0,1-1 0,0 1 0,0-1 1,0 0-1,0 0 0,0 0 0,0 0 0,0 0 0,1 0 0,-1 0 0,1-1 0,2 2 0,4 2 3,-3-2-5,-1 0 1,1 0 0,-1-1 0,12 3 0,-5-2-2,-1-2 1,1 0 0,23 0-1,-23-4-4,-6 0 4,-1-1 1,0 0-1,1 1 1,-1-2-1,-1 1 0,1 0 1,-1-1-1,1 0 1,-2 0-1,1 0 0,0-1 1,-1 1-1,0-1 1,0 0-1,2-9 1,7-31 0,1-76 163,-2 19-9,-11 102-87,2-3 11,-2 4-74,0 0-1,0 0 1,0 0 0,0-1-1,0 1 1,1 0 0,-1 0-1,0 0 1,0-1 0,0 1 0,0 0-1,0 0 1,0 0 0,0 0-1,0-1 1,0 1 0,1 0-1,-1 0 1,0 0 0,0 0-1,0 0 1,0 0 0,0-1 0,1 1-1,-1 0 1,0 0 0,0 0-1,0 0 1,0 0 0,1 0-1,-1 0 1,0 0 0,0 0-1,0 0 1,1 0 0,-1 0 0,0 0-1,4 0 8,-3 0-8,0 0 0,0 1 0,0-1 0,-1 0 0,1 1 1,0-1-1,0 0 0,-1 1 0,1-1 0,0 1 0,-1-1 1,1 1-1,0-1 0,-1 1 0,1 0 0,-1-1 1,1 1-1,-1 0 0,1-1 0,0 2 0,9 9 7,17 20-3,-14-18-21,0 0 0,1-1 0,18 11 0,-6-3-9,2 0-23,-14-11 4,-1 0 0,-1 1 0,0 0 0,22 24 0,-33-32 10,-1-2 31,0 0-1,0 1 1,0-1 0,0 0 0,0 0 0,0 0 0,0 1-1,0-1 1,0 0 0,0 0 0,0 1 0,0-1-1,0 0 1,0 0 0,0 0 0,0 1 0,1-1-1,-1 0 1,0 0 0,0 0 0,0 0 0,0 1-1,0-1 1,1 0 0,-1 0 0,0 0 0,0 0-1,0 0 1,1 1 0,-1-1 0,0 0 0,0 0-1,0 0 1,1 0 0,-1 0 0,0 0 0,0 0-1,0 0 1,1 0 0,-1-3-1,-1-1-1,1 1 1,-1-1-1,0 1 1,0-1 0,0 1-1,-1 0 1,1 0-1,-3-4 1,-9-37 8,-3-13 75,15 55-79,1 0 1,-1 0 0,1 0 0,0 0 0,0 0 0,0 0 0,0 0 0,0 0 0,0 0 0,0 0 0,1 0 0,-1 0 0,1 0-1,1-3 1,3-14 18,-5 15-12,0-3 4,2 4-2,3 1 2,-2 0-2,1-5 2,-2-2-5,7 1-6,10 3-2,7 9 0,8 8 0,-4 2-4,0 1 0,0 2 1,50 38-1,-45-27-121,57 64 1,-83-83 107,16 27-125,43 93-570,-67-127 640,-1-1-64,3 4 88,-2-3 7,-1-1-30,2 6-1582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4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46 7536,'-24'-21'154,"25"20"-143,0 0 0,-1 0 0,1 0 0,-1 0 0,1 0-1,0 1 1,0-1 0,0 0 0,-1 0 0,1 1 0,0-1-1,0 0 1,0 1 0,0-1 0,2 0 0,24-6 6,12 3-12,13 3-2,-27 1-3,128 6 43,-139-4-37,-6-1 10,-1 0 0,1 1-1,-1-1 1,10 5 0,-4-1 27,0 0-1,0 0 1,-1 1 0,0 1-1,0 0 1,20 16 0,-24-16-26,-6-5-5,1 1-1,-1-1 0,0 0 0,0 1 0,0-1 0,0 1 0,-1 0 0,1-1 0,-1 1 1,2 4-1,0 1 13,0 1 1,-1-1-1,0 1 0,0 0 1,-1-1-1,0 1 1,-1 0-1,0 0 0,0 0 1,-1-1-1,0 1 1,-4 17-1,2-14-8,2-8-4,0 0 0,-1 0 0,1 0 0,-1 0 0,1-1 0,-1 1 0,0 0 0,-4 3 0,-2 5 30,0 0 0,-1-1 0,0 0 0,-1-1 0,-1 0-1,-15 11 1,17-15-27,-26 11 76,29-14-67,0-1 1,-1 0 0,1 0-1,0-1 1,-1 1-1,1-1 1,-1-1 0,1 1-1,-1-1 1,-8-1-1,14 1 143,21 3-11,-5 1-114,0 1-1,0 1 1,-1 0-1,16 8 1,-11-4-29,-8-5 20,0 1-1,0 0 1,-1 1-1,19 16 0,-22-18-20,-5-3-6,0 1 1,0-1 0,0 0-1,0 0 1,-1 1 0,1-1 0,0 1-1,-1 0 1,0 0 0,0-1-1,0 1 1,0 0 0,0 0-1,0 0 1,-1 0 0,1 0-1,-1 0 1,0 0 0,0 5 0,0-5-1,0-2-4,0 0 0,0-1 0,0 1 0,0-1 0,0 1 0,-1 0 0,1-1 1,0 1-1,0 0 0,0-1 0,0 1 0,-1-1 0,1 1 0,0-1 0,-1 1 0,1-1 0,0 1 1,-1 0-1,-13 17 16,-1-2 0,-22 22 0,35-36-14,0-1 0,0 1 0,0 0 0,-1-1 0,1 1-1,0-1 1,-1 0 0,-4 2 0,-49 17 22,-100 20 0,97-30 2,-304 30 12,323-37-1291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5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5112,'0'0'180,"3"-4"1,-1 1-163,1 1-1,-1 0 1,1 0-1,-1 0 1,1 0-1,-1 0 1,1 1-1,0-1 1,0 1-1,0-1 1,0 1-1,0 0 1,4 0-1,51-8 349,-29 6-242,66-10 205,102-3-9,-151 13-152,208-17 68,-201 16-88,200-12 68,-204 12-49,203-17 71,-203 16-44,202-10 263,-106 7-1261,-80 3-4369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5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8696,'41'67'1044,"-26"-41"-962,0 0 1,16 45-1,-18-39-12,4 7-33,1 2 86,-2 1 0,20 74 1,-30-85-79,23 95 174,-25-109-206,-3-12 0,0 1 0,1-1 0,0 0 0,0 0 0,0 0 0,5 8 0,38 58 85,-34-59-43,6-1-363,-1-1 0,2-1 0,18 7 0,19 6-6205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55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14 5656,'-13'12'20,"10"-10"-7,1 0 0,0 0 0,-1 0 0,1 0 0,0 1 0,0-1 0,1 1 0,-3 4 0,-12 24 29,3 0 0,0 2 0,2-1 0,-11 61-1,13-34-12,8-40-24,-2 33 0,7-12 0,-3-36-4,0 1-1,1-1 0,-1 0 0,0 0 0,1 0 1,3 5-1,-3-6 0,0 0 0,1 0 0,0 0 0,-1 0 0,1-1 0,0 1 0,7 3 0,-4-2 0,1 0 0,0-1 0,-1 0 0,12 4 0,-5-5 0,0 0 0,0 0 0,0-1 1,0-1-1,24-2 0,-17-2 8,10-9 2,42-23 0,-54 21 18,-1-6-12,-1 0 0,20-37 0,-26 33 32,-5 9-13,1-2 1,0 1 1,-2-2 0,0 1-1,-1 0 1,0-37 0,-3 30 106,-5-30 0,4 47-67,0-1 0,-1 0 1,0 1-1,-1 0 1,0-1-1,0 1 0,0 0 1,-7-9-1,9 16-46,0 0 1,-1 0-1,1 0 1,0 0-1,-1 1 0,1-1 1,-1 0-1,1 1 0,-1-1 1,0 1-1,1 0 0,-1-1 1,1 1-1,-1 0 0,0 0 1,1 0-1,-1 0 0,1 0 1,-1 1-1,0-1 0,1 0 1,-1 1-1,1-1 1,-1 1-1,-1 0 0,2 0 26,-3 0-4,1 0 0,0 1 0,-1 0 0,1-1 0,0 1 0,0 1 0,0-1 0,0 0 0,1 1 0,-1-1 0,1 1 0,-1 0 0,1 0 0,0 0 0,-3 5 0,3-4 3,0-2-74,0 1 0,0 0 0,1-1 0,-1 1 0,1 0 0,0 0 0,-1 0 1,2 0-1,-1 0 0,0 1 0,0-1 0,1 0 0,0 0 0,0 0 0,0 5 0,0-6-191,0 16-5510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55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135 381 6904,'-1'0'-96,"-6"0"-31,8 4-122,35 82-78,30 46 284,-16-33 37,-35-73 8,16 37 12,-11-11 74,24 90 1,-40-125-74,-3-12 7,0 0 0,0 0 1,0 0-1,-1 0 0,0 0 0,0 0 0,0 7 0,-1-4-2,1 6 77,-2 1 1,-4 23-1,5-34-40,0 0 0,0 0 0,0 0 0,-1 0 0,0 0 0,1 0 0,-1 0 0,-1 0 0,1-1 0,-1 1 0,1-1 0,-1 0 0,0 0 0,0 0 0,-6 4 0,6-5-18,0-1 1,0 0-1,0 0 0,0 0 0,0 0 0,-1-1 1,1 1-1,0-1 0,0 0 0,-1 0 1,1 0-1,0 0 0,-1 0 0,1-1 1,0 0-1,0 1 0,-1-1 0,1-1 0,0 1 1,0 0-1,-5-4 0,-4-2 52,0-1 0,0 0 0,-13-12 0,20 15-93,-9-7 119,0-1 0,1-1-1,-18-24 1,20 24-69,-5-7 16,0-1 0,-24-45 0,25 40-909,-23-40-4955</inkml:trace>
  <inkml:trace contextRef="#ctx0" brushRef="#br0" timeOffset="1">135 4 7448,'0'0'-16,"-5"-2"3,5 2 12,0-1-1,0 1 1,0 0 0,0 0 0,0 0 0,0 0 0,0 0 0,0 0 0,0 0 0,0 0 0,0 0-1,0 0 1,-1 0 0,1 0 0,0 0 0,0 0 0,0 0 0,0 0 0,0 0 0,0 0 0,0 0-1,0 0 1,0 0 0,0 0 0,0 0 0,-1 0 0,1 0 0,0 0 0,0 0 0,0 0 0,0 0-1,0 0 1,0 0 0,0 0 0,0 0 0,0 0 0,0 0 0,0 0 0,-1 0 0,1 0 0,0 0-1,0 0 1,0 0 0,0 1 0,0-1 0,0 0 0,0 0 0,0 0 0,0 0 0,0 0-1,0 0 1,0 0 0,0 0 0,0 0 0,0 0 0,0 0 0,0 1 0,0-1 0,0 0 0,0 0-1,0 0 1,0 0 0,0 0 0,0 0 0,0 0 0,0 0 0,0 0 0,13 26-205,1-2 0,1 1 0,28 32 0,-8-13-845,-23-27-2402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56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5560,'6'9'-17,"0"0"0,0 0 0,0-1 0,1 0 0,10 9 0,-10-10 8,21 27 126,-3 0 1,0 2-1,19 40 0,2 0 186,-44-72-238,1 0 0,0 0 1,1-1-1,-1 1 0,1-1 0,-1 1 0,1-1 0,7 4 0,-6-3-14,3-2 203,2-2-163,0-1 0,0-1 0,18-4 0,-15 0 210,-2-4-170,-1-1 0,0 0 0,0-1 0,-1 0 0,-1 0 0,0-1 0,6-13 0,-6 12-83,8-20 288,27-89 977,-42 121-1139,4 20 123,21 64-82,-17-39-237,-4-16-208,1-1-1,1 0 0,1-1 1,13 27-1,-1-14-6482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5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8432,'6'0'1,"0"1"0,0 0-1,0 1 1,0-1 0,0 1 0,-1 0 0,11 5 0,37 24 14,-34-20-8,-8-5 4,0 1 1,0 1-1,-1-1 0,0 2 0,13 13 1,-14-14-5,1 5 33,3 11 36,-2 1 0,-1 0 0,14 52 0,-22-67-16,0 1 0,-1-1 0,-1 1 0,1-1 0,-3 20 0,1-27 60,0-3-111,0 0 1,0 0 0,0 0-1,0-1 1,1 1-1,-1 0 1,0 0 0,0-1-1,0 1 1,0-1-1,0 1 1,1-1 0,-1 1-1,0-1 1,0 0-1,1 1 1,-1-1 0,0 0-1,1 1 1,-1-1-1,1 0 1,-1 0 0,1 0-1,-1 1 1,1-1-1,-1 0 1,1 0 0,0 0-1,0 0 1,-1 0-1,1 0 1,0 0 0,0 0-1,0-1 1,1-32 10,0 31-6,0-8 7,1 0 0,0 0-1,0 1 1,1-1-1,9-18 1,-7 17-13,-2 3 1,1 0 0,0 1 0,1-1 0,0 1 0,0 0 0,1 1 0,10-12 0,-10 12-6,-4 5-1,0-1 0,0 0 0,1 1 0,-1-1-1,1 1 1,0 0 0,0 0 0,5-3 0,1 0 1,19-10 0,-26 15-4,0-1 1,0 0 0,0 1-1,1-1 1,-1 1 0,0 0-1,0 0 1,1 0 0,-1 0-1,0 0 1,1 0 0,-1 1-1,0-1 1,0 1 0,1 0-1,-1-1 1,0 1 0,0 0-1,3 2 1,0 0-2,-1 1 0,1-1 0,-1 1 1,0 0-1,5 6 0,-7-8 1,5 10-12,2 13 4,-1 0 1,-1 0-1,-1 1 1,4 41-1,-9-64 7,-1 0 0,0-1 0,0 1 1,0 0-1,-1 0 0,1-1 0,-1 1 0,1 0 0,-1-1 0,-1 4 1,1-2-2,1-4 3,0 0 0,-1 0 0,1 0 0,0 0 0,0 0 0,0 0-1,0 0 1,0 0 0,0 0 0,0 0 0,0 0 0,0 0 0,0 0 0,0 0 0,0 0-1,0 0 1,0 0 0,0 0 0,0 0 0,0 0 0,0 0 0,0 0 0,0 0-1,0 0 1,0 0 0,0 0 0,-1 0 0,1 0 0,0 0 0,0 0 0,0 0-1,0 0 1,0 0 0,0 0 0,0 0 0,0 0 0,0 0 0,0 0 0,0 0-1,0 0 1,0 0 0,0 0 0,-4-15-1,6-16 1,7-13 0,8-5 0,8-2 0,-20 43 0,1 0 0,0 0 0,13-14 0,-10 14 0,-1 1 0,2 0 1,12-7-1,34-15 5,1 10-2,-35 13 0,0 2-1,25-2 1,-45 6-2,0-1-1,0 1 1,0 0 0,0 0-1,0 1 1,0-1 0,0 0-1,0 0 1,0 1 0,-1-1-1,1 1 1,0 0 0,0 0-1,0 0 1,-1-1 0,1 2-1,1 0 1,4 2 0,-3-1 0,0 0-1,1 0 1,-1 0-1,0 1 1,5 5-1,-4-3 1,0 1 1,-1-1-1,8 14 0,-8-12 0,-1 0-1,1 1 1,-2-1-1,3 12 1,-3-6 1,0-1 0,-1 27-1,-8 36 1,-19 67-1161,13-76-4634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58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36 3144,'0'0'160,"6"-2"-27,108-27 1083,-99 27-944,-1 0 0,1 2 0,0 0 0,29 3-1,-26-1-173,5-1 164,-1 2-1,24 5 1,-36-6-201,-6-1-11,0 0 0,1 1 0,-1 0 0,0-1 1,0 2-1,0-1 0,0 0 0,0 1 0,0 0 0,-1 0 1,1 0-1,3 4 0,-2-2-6,-3-3-22,0-1 1,0 1-1,0 0 1,-1 0 0,1 0-1,0 0 1,-1 0-1,0 1 1,1-1-1,-1 0 1,0 1-1,0-1 1,1 4 0,1 4 21,3 2-16,-4-9-14,0 1 1,-1-1-1,0 1 1,1 0-1,-1 0 1,0 0-1,-1 0 1,1 0 0,-1 7-1,2 11 40,-2-1 1,-1 1-1,-1 0 0,0-1 0,-10 37 0,-6-16-27,8-28 20,3-7-37,-1 0 1,0 0 0,-1-1-1,1 0 1,-1 0 0,-1-1-1,1 0 1,-1-1 0,-18 7-1,18-9-1,0 1 0,0-2 0,0 1-1,0-1 1,0-1 0,0 0 0,0 0-1,-17-3 1,16 0 23,11 3-30,0-1 0,0 1 0,0 0-1,0 0 1,-1-1 0,1 1 0,1 0 0,-1 0 0,0-1 0,0 1-1,0 0 1,0-1 0,0 1 0,0 0 0,0 0 0,0-1-1,0 1 1,0 0 0,1 0 0,-1-1 0,0 1 0,0 0 0,0 0-1,1 0 1,-1-1 0,0 1 0,0 0 0,0 0 0,1 0-1,-1 0 1,0-1 0,0 1 0,1 0 0,-1 0 0,0 0 0,0 0-1,1 0 1,-1 0 0,8-2 10,0 0 1,0 0-1,0 1 0,0 0 1,0 1-1,0 0 1,0 0-1,0 1 0,14 3 1,-12-3-6,15 3 17,-1 2 1,0 0 0,0 1-1,0 2 1,-1 0 0,-1 2-1,29 17 1,-2 4-5,-23-11-17,-25-19-3,1 0 0,0 0 0,0 0 0,-1 0 0,0 0 0,1 1 0,-1-1 0,1 3 0,-1-1 0,0 0 0,0 0 0,0-1 0,-1 1 0,1 0 0,-1 6 0,-1-5 0,1 0 0,-2-1-1,1 1 1,0-1 0,-1 0 0,0 1 0,0-1 0,0 0 0,-1 0 0,1 0 0,-1 0 0,0-1-1,-5 5 1,-5 1-5,4-4 4,1-1 0,-1-1 0,1 1 0,-1-1 1,0-1-1,0 0 0,0 0 0,0-1 0,0 0 1,-12 0-1,-105-9-10,52-3-7,47 5 16,-57-12 1,9-3 1,17 1 0,-2-4-2,60 23 2,0 1 0,0-1 0,0 1-1,0-1 1,0 0 0,0 1 0,0-1-1,0 0 1,0 1 0,0-1 0,0 1-1,0-1 1,1 0 0,-1 1 0,0-1-1,1 1 1,-1-1 0,0 1 0,1-1-1,-1 1 1,0-1 0,1 1 0,-1-1 0,1 1-1,-1 0 1,1-1 0,0 0 0,22-22-1067,4-3-4266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58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1 716 5744,'7'0'1,"-6"0"7,1 0 8,4 0 5,6 0 6,-5 0-16,-1 0 1,1 0-1,-1-1 0,1 0 1,-1 0-1,0 0 1,1-1-1,6-3 1,12-5 61,29-18 0,-41 16 181,4-13-67,21-41 0,-30 42 168,-5 14-233,4-15 72,-2 0-1,-1 0 1,3-49-1,-7 34 213,-2-1 1,-12-69-1,11 94-351,2 10-9,-1 0 1,0 0 0,0 0-1,0 1 1,-1-1-1,-4-7 1,-38-61 320,42 70-324,-1 0 1,0 0-1,0 0 1,0 0-1,-1 1 1,1-1 0,-1 1-1,1 0 1,-1 1-1,0-1 1,-7-2-1,5 2-4,5 2-16,-1 0-1,1 0 1,-1 1-1,1-1 1,-1 1-1,1-1 1,-1 1-1,1 0 1,-1 0-1,1 0 1,-1 0 0,1 1-1,-1-1 1,1 0-1,-1 1 1,1 0-1,-1 0 1,1 0-1,-3 1 1,1 0 8,0 1 1,0-1-1,1 1 1,-1 0-1,1 0 1,-1 0-1,-5 7 1,9-4 48,4 0-64,-1 0 0,1 1 0,0-1 0,1-1 0,-1 1 0,1-1 1,0 1-1,1-1 0,7 5 0,77 58 61,-82-62-66,0-1-1,0 0 1,1-1-1,-1 0 1,13 4-1,3 1 1,76 32 29,38 32-7,-115-57-25,23 24 4,-39-32-11,0-1 0,0 1 0,10 16 0,-12-16 0,-1 0 0,0 1 0,-1-1 0,4 11 0,3 38 1,-6-7-2,-5-6 0,-6 25 0,6-63 2,1 0 0,0 1 1,0-1-1,0 1 1,0-1-1,3 12 0,-2-15 0,0 0-1,0 0 0,1 0 0,-1-1 0,1 1 1,-1 0-1,1-1 0,0 1 0,0-1 0,0 0 1,0 1-1,0-1 0,1 0 0,-1 0 1,1 0-1,2 1 0,22 9 2,-18-11-4,0 0 1,0 0-1,0-1 1,0 0 0,0 0-1,12-3 1,-14 2-36,0-1 0,0 0-1,0 0 1,0-1 0,0 0 0,0 0 0,-1 0 0,0-1-1,1 0 1,-1 0 0,6-6 0,4-2-933,29-20-5937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59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63 6104,'8'-28'1,"1"-4"7,-9 30-1,-1 2-6,1 0 1,-1 0-1,0 0 1,1 1-1,-1-1 0,0 0 1,1 1-1,-1-1 1,1 1-1,-1-1 1,0 1-1,1-1 1,-1 1-1,1-1 0,-1 1 1,1-1-1,0 1 1,-1 0-1,1-1 1,0 1-1,-1 0 1,1-1-1,0 1 1,-1 0-1,-5 23 32,5-20-36,-3 10 8,-4 34 37,-2 79 18,10-117-36,-1-1 1,1 0-1,1 1 1,2 16-1,0-8-6,6 24 17,-4-28 65,3-3-48,0 0 1,1 0-1,1-1 1,-1 0-1,1 0 1,1-1-1,22 14 1,-23-16-25,-8-6-10,0 1 1,0-1-1,1 0 1,-1 1 0,1-1-1,-1 0 1,1-1-1,-1 1 1,1 0-1,0-1 1,-1 1 0,5-1-1,9 1 80,-1-1 0,24-4-1,-26-2 137,0-3-153,-1-2 0,-1 1 1,14-17-1,-16 10 147,-5 8-139,1-4-31,0 1 0,-1-1 0,-1 0 0,0 0 0,-1 0-1,0-1 1,0-20 0,-4-86 261,1 113-278,1 0 0,-1 0 0,-1 0 0,1 0 0,-1 0 0,-1 0 0,1 0 1,-1 0-1,0 1 0,-7-11 0,5 10-8,-3-3 154,5 8-160,-1 0 0,1 0-1,-1 1 1,0-1 0,1 1 0,-1-1 0,0 1 0,0 0 0,0 1 0,0-1 0,0 1 0,0-1 0,0 1 0,0 0 0,0 1 0,0-1 0,0 1-1,0 0 1,-6 2 0,-22 8 13,20-3 15,8-3-47,-1 0 0,1 1 0,0-1 0,1 1 0,-1 0 0,1 0 0,1 1 0,-4 8 0,5 0 0,5 1-316,0 0 0,0-1 0,12 25 0,5 6-5925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37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29 6904,'-12'-6'344,"-1"1"0,-21-7 0,29 11-231,0-1-1,0 1 1,0 1 0,0-1 0,0 1 0,0 0-1,0 0 1,0 0 0,-9 2 0,6 0-65,5-1-30,1-1 1,-1 1-1,0 0 1,1 0-1,0 0 1,-1 0 0,1 1-1,0-1 1,-1 0-1,1 1 1,0 0-1,-3 2 1,-9 9 67,0 1 0,1 0 0,0 1 0,2 0 0,-19 30 0,22-31-66,5-9-5,0 1 0,1-1-1,-1 0 1,1 1-1,1-1 1,-3 12 0,-3 21 58,2 1 0,1 68 1,4-90-65,4 29 51,-1-36-36,-1 1 1,1-1-1,1 0 0,0-1 1,0 1-1,1-1 0,11 18 1,-13-24 35,4 0 16,-6-3 362,1 1-295,3 2 6,-3-2 614,8 17-606,6 44-21,-9-38-131,-6-20-4,12 23 4,-2-4 0,6 2-2,-13-19 3,0 0 0,1 0 0,0 0 0,1-1 0,-1 0 1,1-1-1,0 1 0,0-1 0,0 0 0,1 0 0,-1-1 0,1 0 0,0 0 0,0 0 1,0-1-1,0 0 0,0-1 0,11 2 0,6-8-1442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59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7000,'10'-29'58,"-8"20"-35,-9 87 368,6-66-380,-3 35 351,5 85-1,-1-130-337,0 1-1,0-1 0,0 0 0,1 1 0,-1-1 0,1 0 1,0 1-1,0-1 0,0 0 0,0 0 0,0 0 1,0 0-1,0 0 0,1 0 0,-1 0 0,1 0 0,-1-1 1,1 1-1,0 0 0,0-1 0,0 1 0,0-1 1,0 0-1,0 0 0,0 0 0,0 0 0,0 0 0,0 0 1,1 0-1,-1-1 0,0 1 0,1-1 0,-1 0 1,0 0-1,1 1 0,-1-1 0,0-1 0,1 1 0,-1 0 1,0-1-1,3 0 0,6-1 19,-1-1 0,0 0 0,1-1 0,-1 0 0,-1 0 0,15-9 0,-10 1 132,-5 3-95,2-2-27,-1 0 0,0-1 0,-1 0 0,0 0 1,9-17-1,4-10 231,2 1 0,34-42 0,-57 80-279,-1 0 0,0-1 0,0 1 1,1 0-1,-1 0 0,0 0 0,0 0 0,1 0 0,-1 0 0,0 0 1,1 0-1,-1 0 0,0 0 0,0 0 0,1 0 0,-1 0 1,0 0-1,0 0 0,1 0 0,-1 0 0,0 0 0,1 0 0,-1 0 1,0 0-1,0 0 0,1 1 0,-1-1 0,0 0 0,0 0 0,0 0 1,1 0-1,-1 1 0,0-1 0,0 0 0,0 0 0,1 1 1,-1-1-1,8 10 21,-5-5-16,13 32 37,-15-33-37,17 54 33,-7-20-10,20 45-1,-16-58-18,-4-14-10,10-10 2,10-11-3,-27 8-2,0 0 0,-1 0 0,1 0 0,-1-1 0,0 0 0,0 1 0,5-7 0,-4 5 0,-1-1 0,0 0 0,0 0 1,0 0-1,3-11 0,-2 3 4,-1 0 1,-1 0-1,0-1 0,-1 1 0,0 0 1,-1-1-1,-1 1 0,0 0 0,-3-16 1,-13-25 52,4 16 83,11 32-40,2 4-9,11 0-1,-10 1-85,0 1 0,1-1 0,-1 1 0,1-1 0,-1 1 0,0 0 0,1-1 0,-1 1 0,1 0 1,-1 0-1,1 0 0,-1 0 0,2 1 0,115 1-1338,-38 1-5727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59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10 7088,'39'-10'112,"-55"14"77,-28 2-25,-22 2 40,-69 19 0,113-22-186,15-4-4,0 1 1,0 0 0,0 0-1,0 1 1,1 0-1,-10 5 1,0 2 23,-1 0 0,-25 22-1,41-31-33,0 0 0,0-1 0,0 1 0,1 0 0,-1 0 0,0 0 0,1 0 0,-1 0 0,0 0-1,1 0 1,0 0 0,-1 0 0,0 1 0,-3 15 16,-1 0-1,2 1 1,-2 19 0,7-16 21,0-10-24,2 7-1,0 0-1,1 0 1,1-1-1,12 27 1,-15-38-13,9 19 35,-1-1-1,8 29 1,-19-50-30,1 0 0,-2 0 0,1 0 0,0 1 0,0-1 0,-1 0 0,0 0 0,0 0 0,1 0 0,-2 0 0,1 0 0,0 0 0,-1 0 0,1-1 0,-1 1 0,-3 3 0,3-3 5,-1 2 6,0 0 1,0-1-1,-1 0 0,0 0 0,0 0 1,0 0-1,0-1 0,0 1 1,-8 3-1,-8 7 115,14-9-185,-2 0-25,1 0 1,0 0-1,0 1 0,1 1 0,-1-1 1,1 1-1,1 0 0,-1 0 0,-8 16 1,1 3-5365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5:00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186 166 8432,'0'-1'-2,"0"0"0,0 0-1,0 0 1,1-1 0,-1 1 0,0 0 0,1 0 0,-1 0 0,1 0 0,-1 0 0,1 0 0,0 0-1,-1 0 1,1 0 0,0 0 0,0 0 0,0 0 0,-1 1 0,3-2 0,26-10-52,25-1 22,-24 8-87,170-11-54,-150 14-6,254-13-33,-231 11 199,347-15-1,-331 15 29,344-11 29,-352 14 63,299-6 71,-312 5 77,-35 1-142,259-13 478,-247 10-393,129-6 155,-73 12-176,-94-1-49,-17 2 4,-36 13-1265,-9 3-4667</inkml:trace>
  <inkml:trace contextRef="#ctx0" brushRef="#br0" timeOffset="1">1 190 5208,'2'3'7,"1"0"-1,-1 0 1,1 0 0,0-1 0,0 1-1,0-1 1,0 1 0,0-1 0,1 0 0,-1 0-1,0 0 1,7 1 0,53 19 1,-2-9-3,75 5 1,-134-18-5,48 4 59,260 1 57,-236-6 111,365-10 149,-344 8 117,388-16 204,-386 13-164,373-22 194,-382 23-288,309-10 164,-327 16-223,232 20 146,-273-18-1545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37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4312,'0'0'784,"9"1"-358,46 2 133,83 4 6,72-5 398,-137-4-731,173-1 51,-193 2-103,204-5 92,-207 5 8,199 7 114,-202-3-99,-21-2-159,186 21 439,-49 10-171,-147-29-1482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3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51 370 8432,'-11'-1'102,"8"1"-52,-1 0 1,1 0-1,-1 1 0,1-1 0,0 1 1,-1 0-1,1 0 0,-1 0 1,-5 3-1,46 1 626,-23-5-630,63-5 218,-76 5-263,188-17 273,-146 13-140,205-15 36,-195 14-116,197-27 20,-202 24-20,187-41 12,-190 37-52,63-21-1,4-13-10,88-55-1283,-106 50-5120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38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17 7088,'-10'-3'6,"-46"-11"142,55 14-140,1 0 0,-1 0 0,1 0 0,0 1 0,-1-1-1,1 0 1,-1 0 0,1 0 0,-1 0 0,1 0-1,0 0 1,-1 1 0,1-1 0,-1 0 0,1 0-1,0 1 1,-1-1 0,1 0 0,0 0 0,-1 1 0,1-1-1,0 0 1,-1 1 0,1-1 0,0 1 0,0-1-1,0 0 1,-1 1 0,1-1 0,0 1 0,0-1-1,0 1 1,0-1 0,0 0 0,0 1 0,-1 1 5,1-1-1,0 1 1,0-1 0,1 1 0,-1-1 0,0 0 0,0 1 0,1-1-1,-1 1 1,1-1 0,-1 0 0,1 1 0,1 1 0,54 78 157,-37-59-115,111 86 21,-99-89-48,145 68 27,-138-73 26,-1-1-61,281 108 640,-297-110-512,36 22 0,-56-32-135,-1-1 0,1 1 0,-1-1 0,1 1 0,0-1 0,-1 1-1,1-1 1,-1 1 0,1-1 0,-1 1 0,1 0 0,-1-1 0,0 1 0,1 0 0,-1 1 0,3 8 28,0 0 1,-1 0-1,-1 0 1,0 0-1,0 0 1,-1 18-1,-5-5 173,-52 99 84,40-98-84,3-6-106,-2 4-13,-2-1 0,0 0 0,-42 34 0,-86 65 163,130-107-1478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40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7448,'6'-13'44,"-1"1"167,1 1 1,0-1 0,0 1-1,1 0 1,0 1-1,1 0 1,1 0-1,9-9 1,-9 12-105,-6 4-31,0 1 0,0-1 0,1 1 1,0 0-1,-1 0 0,1 0 0,0 1 1,0 0-1,4-2 0,27-8 521,1 2 1,56-8-1,-72 14-528,-13 2-26,0 0 0,0 0 0,0 1 0,1 0 0,12 2 0,8 3 41,0 0 0,27 10 0,-34-4 17,-14-7-72,2 1-12,0 1 0,0 0 0,-1 0-1,0 1 1,0 0 0,0 1 0,-1 0 0,0 0 0,-1 0 0,0 1 0,6 10 0,39 89 110,-48-101-107,-1-1 1,1 0 0,-1 1-1,-1 0 1,1-1-1,0 15 1,1-1 1,0-2-7,2 44 76,1 75 9,-5 78 72,-2-86-1763,-1-69-6562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40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10312,'72'-14'256,"-8"5"33,114-21 47,-132 23 32,226-33 132,-211 32-233,265-31 99,-257 31-131,266-26 90,-304 32-1771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41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 9416,'8'24'26,"-8"-24"-20,0 0 0,0 1 1,0-1-1,0 1 0,1-1 0,-1 1 0,0-1 0,0 1 0,0-1 0,0 1 0,0-1 0,0 0 0,0 1 0,0-1 0,-1 1 0,1-1 0,0 1 0,0-1 1,0 1-1,0-1 0,-1 1 0,-6 12 33,0 0 1,0-1 0,-1 0 0,-13 15-1,1-3 160,-42 37 0,-8 8 5,40-32-112,-29 44 1,58-80-88,-1 1 0,1 0-1,0 0 1,0 0 0,0 0 0,1 0 0,-1 1-1,0-1 1,0 4 0,-1 15 9,0 0-1,2 0 1,0-1-1,4 27 1,-4-45-12,1 0 1,-1 0-1,0 0 0,1 0 1,0 0-1,-1 0 0,1 0 1,0 0-1,0-1 0,0 1 1,2 2-1,13 17 9,1-1-1,1 0 1,26 22 0,-41-39-8,0-1 0,0 0 0,0 0 0,0 0 0,0 0 0,5 1 0,139 47 30,-115-46-18,144-19 10,-139 6-10,131-67 2,-141 57-43,-4-2-409,-1-1 0,36-46 1,-14 5-5926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4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7 5024,'-18'-7'0,"10"9"0,-2 11 1,8-9 0,1 0 0,0 0 0,0 0 0,1 0 0,-1 0 0,1 0 0,-1 0 0,2 5 0,-2 13 21,1-17-20,-1 27 114,-1-1 1,-10 49 0,10-70-31,0-1 0,1 0 0,0 1 0,1-1 0,0 1 0,1-1 0,0 0 0,0 1 0,1-1 0,0 0 0,1 0 0,0 0 0,0 0 0,8 14 0,-10-22-44,0 1-1,0-1 0,0 0 0,0 1 0,0-1 0,0 0 0,0 0 1,0 0-1,1 0 0,-1 0 0,0 0 0,1 0 0,-1 0 0,1-1 1,-1 1-1,1 0 0,-1-1 0,1 1 0,-1-1 0,1 0 0,-1 1 1,1-1-1,0 0 0,-1 0 0,1 0 0,0 0 0,-1 0 0,1 0 0,0-1 1,-1 1-1,1-1 0,-1 1 0,1-1 0,-1 1 0,3-2 0,1 0 37,0-1-1,0 0 1,-1 0-1,1 0 0,0 0 1,-1-1-1,7-6 0,-9 7-23,0 1 0,0-1 0,-1 1 0,1-1-1,0 0 1,-1 0 0,0 0 0,1 0 0,-1 0-1,-1 0 1,1 0 0,0 0 0,-1 0 0,1 0-1,-1 0 1,0 0 0,0 0 0,-1-6 0,-1 0 130,0 0 1,-1 0-1,-1 0 1,1 1-1,-6-10 1,8 17-17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3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8520,'2'0'-1,"-1"0"0,1 1 1,-1-1-1,1 0 0,-1 1 1,1-1-1,-1 1 0,0-1 1,1 1-1,-1 0 0,0-1 1,0 1-1,1 0 0,-1 0 1,0 0-1,0 0 0,0 0 0,0 0 1,0 0-1,0 0 0,0 0 1,-1 1-1,2 1 0,1 4 7,0 0-1,0 0 0,0 0 0,1 10 0,34 175 526,-30-149-497,6 20 441,-8-42-403,11 47 440,-12-36 177,4 49-1,-9-78-394,2 6-966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41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40 8072,'0'0'89,"-4"4"-10,-2 2-19,0 1 0,0 0 1,1 0-1,-9 15 0,-13 26 152,5-13-82,2-3 25,-25 55 0,43-82-139,1-1 0,-1 0 0,1 1 0,0-1 0,0 1 0,1 0 0,0-1 0,-1 1 0,1-1 0,1 1 1,-1 0-1,2 7 0,-1-9-8,3 5 86,49 36 35,-37-37-42,4-3-48,0 0 1,38 1-1,-35-8 36,97-28 33,-112 29-88,-1 0 1,1 0-1,-1-1 0,1 0 0,13-9 1,-4 2-3,29-17 22,-32 16 88,-10 5-106,0 1-1,0-1 0,-1 0 1,1 0-1,-1 0 1,-1-1-1,1 1 1,1-9-1,-5 2 154,-3 3-118,-1 0 0,-1 0 0,1 1 0,-2 0 0,1 0 0,-1 1 0,0-1 0,-10-7 0,-60-51 210,76 67-268,-17-14 124,0 1 1,-2 1-1,-34-17 1,42 24-89,7 1 3,-1 1 0,0 0-1,0 0 1,0 1 0,-1 0 0,1 0 0,0 0 0,-1 1-1,1 0 1,-9 0 0,14 1-37,1 0 1,0 0-1,-1 0 0,1 0 1,0 0-1,-1 0 1,1 0-1,0 0 0,0 0 1,-1 0-1,1 0 0,0 0 1,-1 0-1,1 0 1,0 1-1,0-1 0,-1 0 1,1 0-1,0 0 0,0 0 1,0 1-1,-1-1 1,1 0-1,0 0 0,0 1 1,0-1-1,-1 0 0,1 0 1,0 1-1,0-1 1,0 0-1,0 0 0,0 1 1,0-1-1,0 0 0,0 1 1,0-1-1,0 0 1,0 0-1,0 1 0,0-1 1,0 0-1,0 1 0,0-1 1,0 0-1,0 1 1,0-1-1,0 0 0,0 1 1,6 13-1097,-6-14 700,8 18-7005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42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9240,'4'6'225,"1"7"-127,-1-1 0,0 1-1,-1 0 1,0 0 0,-1 0 0,1 18 0,3 96 785,-4-85-787,2 49 104,4 60-35,-6-9-13,-3-55-69,13 111 116,-12-193-1583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42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9144,'1'5'73,"12"41"226,27 66 0,-31-91-324,39 89 436,-33-77-372,-10-21 12,1 0 0,1-1 0,-1 1 0,14 15 1,-9-13-12,-8-10 9,0 0 0,0 0 1,1 0-1,0-1 0,0 1 1,6 3-1,-2-1-13,-7-5-22,0 0 0,1 0 0,-1 0 0,0-1 0,0 1 0,1 0 0,-1-1 0,0 1 0,1-1 0,-1 1 0,1-1 0,-1 0 0,0 0 0,1 1 0,-1-1 0,1 0 0,-1 0 0,3-1 0,2 1 20,2 1-8,-5-1-12,0 0 0,0 0 0,-1 0-1,1 0 1,0-1 0,0 1 0,-1-1 0,1 1 0,-1-1-1,1 0 1,4-2 0,13-7 79,32-19 1,-38 16 7,0-9-55,-1-1 0,13-32-1,-22 46-26,-1 0-1,0 0 1,0-1-1,2-15 1,-1 2-5,13-52 37,-15 63-34,0 3-7,-1 0 1,1 0-1,1 0 1,0 1-1,7-15 1,-9 23-8,1 1 1,-1 0-1,0 0 1,0 0 0,0 0-1,0 0 1,0 1 0,0-1-1,0 0 1,0 0-1,0 1 1,0-1 0,0 2-1,2 4 1,10 30 14,-11-30-10,34 115 17,-7-26-12,-5-22-11,20 40-1446,-25-63-5776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43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9416,'0'0'121,"5"1"-16,14 7-75,-11-2 11,-7-4-35,53 88 196,41 102 183,-69-129-243,-19-43-13,-1-1 1,0 1-1,-2 0 1,3 40 0,-7-58-49,1-8-44,0 1-1,0-1 1,1 1-1,-1 0 1,1 0-1,3-6 1,-1 3-29,0-4 3,12-23 49,62-93 46,-69 115-102,-6 8-2,1 0 0,0 0 0,0 0 0,9-7 0,9-9 4,-2 6-4,-19 15-2,0-1 0,1 1 0,-1 0 1,1-1-1,-1 1 0,1 0 0,-1 0 1,1 0-1,-1 0 0,1 0 1,-1 0-1,1 1 0,-1-1 0,0 0 1,1 1-1,-1-1 0,1 1 0,-1-1 1,0 1-1,1 0 0,-1 0 0,0-1 1,2 3-1,1 1 1,0 0 1,0 0-1,0 0 1,-1 0-1,5 8 0,16 33 1,-5-1-2,-10-10 0,-8-26-3,0-1 1,-1 0-1,0 1 0,0-1 1,-1 0-1,1 1 1,-2-1-1,1 0 1,-1 0-1,-5 13 1,6-18-18,0-2 17,1-1 1,-1 1 0,1-1-1,0 0 1,-1 1 0,1-1-1,0 0 1,-1 1 0,1-1-1,0 0 1,0 1 0,0-1-1,0 0 1,0 0 0,0 1-1,0-1 1,0 0 0,0 0-1,0 1 1,0-1 0,0 0-1,0 0 1,1 0 0,3-20-18,38-101-34,-17 57 48,1 13 7,-22 45-3,28-45 20,-30 49-12,0 0-1,0 0 1,1 0-1,-1 0 0,0 1 1,1-1-1,0 1 1,0 0-1,0 0 0,0 0 1,0 0-1,0 0 1,3-1-1,-1 6 62,1 3-33,0 0-12,-1 1 1,1 0 0,-1 0 0,0 0-1,-1 1 1,7 14 0,-3-4 23,-1-1 1,-1 1-1,0 0 1,4 27-1,-9-42-38,2 16 48,1 0 0,1-1-1,1 0 1,13 30 0,4-16-30,-18-26-1456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43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68 7896,'0'0'2881,"0"-4"-2756,-1-9-75,0 9 71,0 5-102,0-1 0,0 1-1,0 0 1,1-1 0,-1 1 0,0 0-1,0 0 1,0-1 0,0 1 0,1 0-1,-1 0 1,0 0 0,1 0 0,-1 0-1,1 0 1,-1 0 0,1 0 0,-1 0-1,1 0 1,0 0 0,-1 0 0,1 1-1,0-1 1,0 1 0,-4 25 2,4-26-10,-22 182 448,22-175-443,-1 35 85,1-33-87,0 0-1,-1-1 1,0 1 0,0 0-1,-3 9 1,2 0 191,20-68 110,2 2-1,36-61 1,-46 89-288,-6 11-1,0 1 1,0-1 0,1 1-1,0 1 1,9-11 0,6-5 74,39-36 1,-48 49-74,-1 1 0,1 0-1,1 1 1,-1 0 0,1 0-1,0 1 1,15-4 0,-13 9 60,0 5-63,0 1 0,-1 0 0,1 1 0,13 8 0,-10-1 50,6 13-25,25 36 0,-45-58-45,1 1 0,-1 0 0,-1 0 1,1 0-1,-1 0 0,0 0 0,0 0 0,2 7 1,0 4 0,-2-10-3,11 45 12,-12-45-11,6 32 9,0 8-9,3 2 1,1-4-1734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4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25 10488,'0'0'33,"-7"-4"-1,-21-12 4,27 15-30,1 1 1,-1-1-1,1 1 1,-1 0-1,1 0 1,-1-1-1,1 1 0,-1 0 1,1 0-1,-1-1 1,1 1-1,-1 0 1,1 0-1,-1 0 1,0 0-1,1 0 0,-1 0 1,1 0-1,-1 0 1,1 0-1,-1 0 1,-1 1-1,-13 1 97,4 0-58,1 0 0,-1 1 1,0 0-1,1 0 0,-19 10 1,1 2 58,-35 27 0,48-27-24,1 3-45,1 1 0,-17 35 0,24-34 12,4 2-27,0 0 1,3 33-1,-1-53-18,0-1 0,0 0 0,0 1 0,0-1 0,1 0 0,-1 1 0,1-1 0,-1 0 0,1 0 0,-1 0 1,1 1-1,1 0 0,-2-1-1,5 8 3,1 0 1,0-1-1,0 0 0,0 0 1,1 0-1,0-1 0,1 0 1,0 0-1,0-1 1,15 9-1,176 107 67,-199-122-71,1 0 1,-1 0 0,0 0-1,0 0 1,0 1 0,0-1-1,1 0 1,-1 0-1,0 0 1,0 0 0,0 0-1,0 0 1,1 0 0,-1 0-1,0 0 1,0 0 0,0 1-1,0-1 1,0 0 0,0 0-1,0 0 1,1 0-1,-1 0 1,0 1 0,0-1-1,0 0 1,0 0 0,0 0-1,0 0 1,0 1 0,0-1-1,0 0 1,0 0 0,0 0-1,0 0 1,0 1 0,0-1-1,0 0 1,0 0-1,0 0 1,0 0 0,0 1-1,0-1 1,0 0 0,0 0-1,0 0 1,-1 0 0,1 0-1,0 1 1,0-1 0,0 0-1,0 0 1,0 0-1,0 0 1,0 0 0,-1 0-1,1 0 1,0 1 0,0-1-1,0 0 1,-1 0 0,-5 6 4,0 0 1,-1 0 0,1 0 0,-1-1 0,-1 0-1,1 0 1,-1-1 0,-8 4 0,4-2 4,-27 11 65,-101 37 4,-44 10-39,144-50-1387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5:04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589 1 5296,'-78'59'112,"-80"67"42,120-94 60,-139 160 88,172-186-255,0 1 0,0 0-1,0 0 1,-3 8 0,-13 23 69,-15 42 1,-4 50-29,40-130-88,-2 8 42,0 1-1,0-1 1,1 1 0,0 10-1,1-19-41,-4 134 212,15-4-143,-11-125-49,1 1-1,0 0 0,0 0 0,1 0 1,-1 0-1,6 9 0,-7-15-19,57 128 139,21 6-97,-72-123-23,1 0-1,1-1 0,10 12 1,228 230 71,-237-244-87,0-1 0,0 0 0,0 0 0,16 8 0,-25-15-3,176 98 19,65 2-882,-240-100 854,247 96-4371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5:04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931 71 1176,'-3'-5'139,"0"1"1,0-1-1,1 0 0,-1 1 0,-1-8 1,3 11-101,1-1 0,0 1 0,-1 0 0,1-1 0,0 1 0,0 0 0,0-1 0,0 1 0,0 0 0,1-1 0,-1 1 0,0 0 0,0 0 0,1-1 0,-1 1 0,1 0 0,-1 0 0,1-1 0,0 1 0,-1 0 0,1 0 0,0 0 0,0 0 0,0 0 0,0 0 0,1-1 0,-1 2 37,0-1 0,0 1 0,1 0-1,-1 0 1,0 0 0,0 0 0,0 0 0,0 0 0,1 0-1,-1 0 1,0 0 0,0 0 0,0 1 0,0-1-1,0 0 1,2 2 0,2-1 89,4 1-32,-5-2-9,-1 1 0,0 0 0,0 0 0,0 0 0,1 0 0,-1 0 0,0 1 0,5 3 0,73 49 1048,-63-38-832,69 103 136,-84-115-419,0 0 0,-1 0-1,0 0 1,0 1 0,2 5 0,49 193 423,-52-198-439,0 1 0,0-1 0,-1 0-1,0 1 1,0-1 0,0 0 0,-1 7 0,-3 30 122,-12 49 0,-27 49-44,43-140-119,-2 7 38,-1 1 0,0-1 0,0-1 0,0 1 1,-1 0-1,-8 9 0,-22 33 95,-44 49 0,-74 51-38,139-137-43,-1 0-1,-1 0 1,-19 11 0,-188 117 154,-72 19-1388,-5-4-4938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5:07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1 325 7624,'0'0'117,"4"6"39,9 10-2,1-1-1,1 0 1,32 26 0,-14-21-86,-17-15 73,14-3-41,39-1 0,-47-5 28,5-7-69,0 0 0,29-18 0,-37 14 35,-1-3-32,-1 0 1,-1-2 0,-1 0-1,0 0 1,16-33 0,-25 40-41,-2 4 9,-1 0 0,0 0 0,0 0 0,1-11 0,22-138 686,-23 198-541,-1-25-166,-2 117 118,5 12-95,-2-19-13,-2-10-17,-4-6-3,-1-10 0,-4-5 0,-3-5 0,-10 76-7,18-144 7,-8 63-20,11-82 7,-8 2-4,8-4 17,-1 1-1,1-1 1,0 0-1,-1 1 1,1-1-1,-1 0 0,1 1 1,-1-1-1,1 0 1,-1 0-1,1 1 1,-1-1-1,1 0 1,-1 0-1,1 0 1,-1 0-1,1 0 0,-1 1 1,1-1-1,-1 0 1,1 0-1,-1 0 1,1-1-1,-1 1 1,0 0-1,-8-1-2,1-1 0,-1 0 1,1 0-1,0-1 0,0 0 0,0-1 0,-11-6 0,-37-16-14,49 24 16,-34-14-5,0 3 1,-55-11 0,81 20 5,14 2 0,16 1 0,-14 1 0,54 2 0,21 2 0,21 0 1,129-3 8,-180-2 5,73 2-1,14 3-9,-26 2 1,-40-1-3,-62-5-82,1-1 0,-1 1 0,0-1 0,-1 0 0,1 0 0,0 0 0,0-1 0,0 1 0,-1-1 0,1 0 0,-1-1 0,1 1 0,-1-1 0,0 0 0,6-5 0,23-18-6320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5:07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1 657 10040,'3'3'2,"0"-1"0,1 0 0,-1 0 0,0 0 1,1 0-1,0 0 0,-1-1 0,1 1 0,0-1 1,0 0-1,0-1 0,-1 1 0,1 0 0,0-1 1,0 0-1,0 0 0,0 0 0,0-1 0,0 1 1,0-1-1,0 0 0,0 0 0,0 0 0,6-4 1,1 1 35,4 0 47,-1-2 1,1 1-1,-1-1 0,-1-1 1,18-12-1,-20 12-33,2-1 39,-2 0-1,1 0 1,-1-1-1,-1-1 1,0 0 0,15-18-1,-17 18-33,5-10 243,-2-5-164,-2-1 0,9-38 0,-18 62-110,1-1 1,-1 1 0,0-1 0,0 1 0,0-1 0,0 1-1,0-1 1,-1-3 0,-6-30 138,-21-65-1,15 74 10,-10-10-58,-32-35 1,38 56 11,-70-39 44,82 53-162,0-1 1,0 1 0,0 1-1,0-1 1,0 1-1,0 0 1,-1 0-1,1 0 1,0 1-1,-1 0 1,1 0-1,0 0 1,-8 2-1,8-2-2,3 1-4,-1-1 0,1 1 0,0 0 0,-1 0 0,1 0 1,0 0-1,0 0 0,0 0 0,0 1 0,0-1 0,0 1 1,0-1-1,0 1 0,0 0 0,1 0 0,-1 0 0,1 0 1,-1 0-1,1 0 0,-2 3 0,2-3-1,0 8 11,7 24-1,17 17-9,13 10 1,12 7-3,-33-49-4,0 0 1,2-1 0,0-1-1,1 0 1,37 25 0,-30-26-4,55 40-21,-34-11 3,-44-43 20,-1 1 0,1 0 0,-1 1-1,1-1 1,-1 0 0,0 0 0,0 1 0,-1-1-1,1 0 1,-1 1 0,1-1 0,-1 1 0,0-1-1,0 1 1,-1-1 0,1 0 0,-1 1 0,-1 3-1,2-3 0,-5 10-29,-86 133-89,67-93 105,22-48 7,-1 0 0,1-1 1,0 1-1,1 0 0,-1 0 0,1 0 0,0 0 1,1 6-1,-1 6-2,-2-2 5,2-11 3,1-1 1,-1 1 0,1-1-1,0 1 1,0 0-1,0-1 1,1 1-1,0-1 1,1 6 0,16 56-33,-18-65 35,1-1 0,-1 1 0,0-1 0,0 1 0,1 0 0,-1-1 0,0 1 0,1-1 0,-1 1 0,1-1 0,-1 1 0,0-1 0,1 0 0,-1 1 0,1-1 0,-1 0 0,1 1 0,1 0 0,87 48-22,-63-40-2,121 21-11,-118-29-16,138-17-1547,-73 1-6107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3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8792,'0'0'201,"13"0"246,-5 5-361,1 1 0,-1 0 0,0 1 1,13 14-1,-18-17-78,0 0 1,-1 0 0,1 0-1,-1 0 1,0 1 0,0-1 0,0 1-1,-1 0 1,0-1 0,0 1-1,0 0 1,0 0 0,-1 0-1,0 5 1,0-4-6,0 0 0,-1-1 0,0 1 0,0-1-1,-1 1 1,1-1 0,-1 0 0,-1 0 0,1 1 0,-1-2 0,1 1 0,-1 0-1,-1 0 1,1-1 0,-1 0 0,0 1 0,0-2 0,0 1 0,0 0 0,0-1 0,-1 0-1,0 0 1,0 0 0,-6 3 0,6-5 17,0 0 0,0 1-1,-1-1 1,1-1 0,0 1 0,-8-1 0,5 0 46,-9 0 212,30-4-1438,5 0-5100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5:07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26 8072,'-27'-3'0,"17"8"0,2-1 0,-35 15 0,-15 12 0,-6 13 0,46-30 0,-24 25 0,30-26 0,1 0 1,-15 25-1,17-22 2,0 1-1,2 1 1,0-1-1,2 1 1,-7 28-1,11-21 14,3-6-8,1 0 1,1 0-1,12 32 0,-16-50-4,1 1 0,-1-1-1,1 0 1,0 1-1,-1-1 1,1 0-1,0 0 1,0 0-1,0 1 1,0-1 0,0 0-1,2 1 1,12 10 10,1-1 0,1 0 0,28 13 0,-23-18 48,93-1 26,-113-5-83,0 0 0,1-1 0,-1 1 0,0 0 0,0-1 0,-1 1 0,1-1 0,0 1 0,2-2 0,16-8 19,-1 0 1,35-26-1,-52 35-10,0-1 0,-1 1-1,1-1 1,-1 1-1,1-1 1,-1 0 0,0 0-1,2-3 1,16-30 73,20-54 1,-30 60 100,11-112 82,-21 116-42,-1 11-119,1 3-61,0 1 0,-1-1-1,-1 0 1,1 1 0,-2 0 0,0-1-1,0 1 1,-7-12 0,1 8 53,0 0-1,-18-17 1,27 29-81,-1 0 0,0 1 0,0 0 0,-1-1 0,1 1 1,0 0-1,0 0 0,-1 0 0,1 0 0,0 0 0,-1 1 0,1-1 1,-1 1-1,1-1 0,-1 1 0,1 0 0,-1 0 0,1 0 1,-1 0-1,-4 2 0,4-2 1,1 1-7,1-1-1,-1 1 1,0-1-1,1 1 0,-1 0 1,1 0-1,-1 0 1,1 0-1,-1 0 1,1 0-1,-1 1 0,1-1 1,0 0-1,0 1 1,0-1-1,0 1 1,0-1-1,0 1 0,0-1 1,0 1-1,1 0 1,-1-1-1,1 1 0,-1 2 1,0-3-4,2 8 86,5 3-396,0 1-1,1-1 1,12 16 0,9 12-6319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5:08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26 8432,'0'0'73,"0"5"-8,0 1-41,-1 0 0,0 0-1,0 0 1,0 0 0,-1 0-1,0 0 1,-4 8 0,-18 37 56,13-17-42,1 1 0,-7 44 0,15-64-33,-1 31 20,2-37-12,0-5-7,1 1 0,0-1 0,0 0 0,0 1 0,0-1 0,1 1-1,-1-1 1,1 0 0,0 0 0,1 0 0,-1 1 0,1-1 0,2 4 0,-4-8-5,0 0 0,0 0 1,0 0-1,0 0 0,0 0 1,0 1-1,0-1 0,0 0 1,0 0-1,0 0 0,0 0 0,0 0 1,0 0-1,1 0 0,-1 0 1,0 1-1,0-1 0,0 0 1,0 0-1,0 0 0,0 0 1,0 0-1,0 0 0,1 0 0,-1 0 1,0 0-1,0 0 0,0 0 1,0 0-1,0 0 0,0 0 1,1 0-1,-1 0 0,0 0 1,0 0-1,0 0 0,0 0 0,0 0 1,0 0-1,0 0 0,1 0 1,-1 0-1,0 0 0,0 0 1,0 0-1,0-1 0,0 1 1,0 0-1,0 0 0,0 0 1,0 0-1,1 0 0,-1 0 0,0 0 1,0-1-1,13-6 64,-1-2-1,0 1 1,0-2-1,-1 0 0,0 0 1,15-20-1,-8 10 223,40-35-1,31-24 425,-86 77-551,0 1 25,2 4-26,130 119 222,-128-116-361,1-1 0,0 1 0,1-1 1,-1-1-1,1 1 0,18 5 0,-15-6-13,1-2 1,-2-4-1,0 0-1,0 0 1,-1-1 0,1-1-1,-1 1 1,1-2 0,-1 0-1,-1 0 1,1 0 0,-1-1-1,15-13 1,9-17 18,-24 19 69,-6 4-72,0 1 0,-1-1 0,-1 0 1,0 0-1,-1-17 0,-5 11 86,-5-1-52,-1 0 0,-21-30 0,32 49-46,-1 0 0,0 0-1,0 0 1,0 0 0,1 0 0,-1 1 0,0-1-1,0 0 1,0 0 0,-1 1 0,1-1 0,0 0-1,0 1 1,0-1 0,0 1 0,-2-1 0,-18-5-233,-1 1 1,1 1 0,-1 1 0,0 1 0,-43 1-1,-48 4-7443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1:53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1176,'0'0'4812,"-3"5"-4728,-18 33 8,21-37-88,0-1 0,0 1 0,0-1 0,0 1 0,1 0 0,-1-1 0,0 1 0,0-1 0,1 1 0,-1-1 0,0 1 0,1-1 0,-1 1 0,0-1 0,1 1 0,-1-1 0,1 1 0,-1-1 0,1 0 0,-1 1 0,1-1 0,-1 0 0,1 1 0,-1-1 0,1 0 0,-1 0 0,1 1 0,0-1 0,0 0 0,33 11-700,6 0-2844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1:54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345 194 1888,'0'-1'-1,"0"-8"45,1 0 0,1 0 0,-1 0 0,5-12 0,-5 19 330,5-25 1372,-5 12-990,-1 10-625,1 1 0,-1 0 0,0 0 0,0 0 0,-1-1 0,1 1 0,-1 0 0,0 0 0,0 0 0,0 0 0,-1 0 0,-2-6 0,2 8-94,1 0 0,-1 0 0,0-1 0,0 1 0,-1 0 0,1 1 0,0-1 0,-1 0 0,1 1 0,-1-1 0,1 1 0,-1 0 0,0 0 0,1 0 0,-1 0 0,0 0 0,0 0 0,0 1 0,-3-1 0,-2 1 14,6-1-30,-1 1 1,1 0-1,-1 0 0,1 0 0,-1 1 0,1-1 0,-1 1 0,1-1 0,0 1 0,-1 0 0,1 0 0,0 0 0,-1 0 0,-3 2 0,-26 15 172,1 1 0,1 1 0,-36 31 0,21-6-122,31-27 70,6 0-91,1 0-1,0 0 1,-4 20 0,11-37-44,0 0 1,-1 0 0,1 0 0,0-1-1,0 1 1,0 0 0,0 0 0,0 0-1,0 0 1,0-1 0,0 1 0,0 0-1,1 0 1,-1 0 0,0-1 0,0 1-1,1 1 1,2 3 10,0 1 0,0-1 0,1 0 0,-1-1 0,1 1 0,0-1 1,0 1-1,1-1 0,9 7 0,-14-11-12,1 1 0,0-1 0,-1 0 0,1 1 0,0-1 0,-1 0 0,1 1 0,0-1 0,0 0 0,-1 0 0,1 0 1,0 1-1,0-1 0,0 0 0,-1 0 0,1 0 0,0 0 0,0 0 0,0-1 0,16-1 23,-1-1 0,-1-1-1,1 0 1,17-8 0,-13 1 33,1-4-28,-1-2 1,0 0-1,0-1 0,23-30 1,-35 38-26,-4 3 5,1 0-1,-1-1 1,-1 1 0,4-9 0,-5 11-5,4-8 44,-1 1 0,0-1-1,-1 1 1,-1-1 0,0-1 0,-1 1 0,0 0 0,0-19-1,-2 30 27,1 6-18,17 51 44,-13-37-88,14 34 1,5-12-14,-14-24-4,1-1-1,0 0 1,1-1 0,1 0 0,0-1 0,20 15 0,7-5-2,-22-17-9,-9-6-113,0 0 1,1 0-1,-1-1 1,0 0-1,0-1 1,0 0-1,0 0 1,0-1-1,11-5 1,37-15-6056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1:55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16 8968,'-2'-2'0,"0"1"0,1-1 0,-1 1 0,0-1 0,0 1 0,0 0 0,0 0 0,-1 0 0,1 0-1,0 1 1,0-1 0,0 0 0,-1 1 0,1 0 0,0-1 0,-1 1 0,1 0 0,0 0 0,-1 0 0,1 1 0,0-1 0,-3 1 0,0 0-2,2-1 0,-1 0 1,1 1-1,0-1 0,0 1 1,0 0-1,0 0 1,0 0-1,0 0 0,1 0 1,-5 3-1,-5 2 0,-3 0 3,10-4 7,-1 1 0,0-1 0,1 1 0,-1 0-1,1 1 1,-5 4 0,-29 23 159,-70 70-1,95-86-144,-19 28 158,27-36-117,2-2-41,0 0 0,0 0 0,1 1 0,0-1 0,-1 1 0,2 0 0,-1 0 0,1 0 0,0 0 1,0 1-1,-1 7 0,4 45 148,3-47-76,1-6-74,0 1 1,0-1-1,1 0 0,-1 0 1,13 9-1,-3-9 35,93 2 22,-82-10-43,120-30-1222,-67 11-4952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1:55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8248,'3'1'-3,"-1"0"0,0 0-1,0 0 1,0 0 0,0 0 0,0 1 0,0-1 0,0 1 0,0 0 0,-1-1 0,1 1 0,-1 0 0,1 0 0,-1 0-1,2 3 1,20 37-76,-16-30 60,2 4 10,0 0 0,-2 1 0,12 32 0,-14-34 3,21 52-36,18 64 18,-38-113 17,1 4 0,-1 0 1,-1 0-1,-2 1 0,3 35 1,-10 57-930,0-57-3624</inkml:trace>
  <inkml:trace contextRef="#ctx0" brushRef="#br0" timeOffset="1">0 583 9144,'3'-3'0,"36"-10"0,82-10-3,104-7-25,-41 8 29,-59 8 33,-92 9-31,36-2 151,-64 7-146,58-2 212,-56 2-136,1 1 1,0 0-1,0 0 1,0 1-1,-1-1 1,1 2-1,8 3 1,-14-4-43,1 0 0,-1 1 0,0-1 1,0 1-1,0 0 0,0 0 0,0 0 0,-1 0 0,1 0 0,-1 0 0,0 0 1,0 0-1,0 1 0,1 5 0,6 15 90,-7-22-120,1 0-1,0-1 1,-1 0-1,1 1 1,0-1-1,0 0 1,0 0-1,0 0 1,0 0-1,0 0 1,0-1-1,0 1 1,1-1-1,-1 1 1,0-1-1,0 0 1,0 0-1,3 0 1,7 0 13,-1 0 1,1-1 0,-1 0-1,0-1 1,15-3 0,59-24 49,-22 6-8,2 2-27,-16 6-1402,-29 8-5444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1:56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314 698 9144,'-3'0'17,"0"0"0,0-1 0,-1 0 0,1 1 0,0-1 1,0 0-1,0 0 0,-4-3 0,4 3 9,0-1 0,-1 1 0,1-1 0,-1 1 0,1 0-1,0 1 1,-1-1 0,1 1 0,-1-1 0,0 1 0,-6 1 0,-9 2 78,0 2 0,0 0 1,1 1-1,0 1 0,0 1 0,0 0 0,-17 13 0,26-16-27,1 1-1,0-1 1,1 2-1,-12 11 1,12-11-41,6-6-22,0 0 0,0-1 0,0 1 0,0 0 1,1 0-1,-1 0 0,0-1 0,1 1 0,-1 0 0,0 0 0,1 0 0,-1 0 0,1 0 1,0 0-1,-1 0 0,1 0 0,0 0 0,0 0 0,-1 0 0,1 1 0,0-1 0,0 0 1,0 0-1,0 0 0,1 0 0,-1 0 0,0 0 0,0 0 0,1 0 0,-1 0 0,0 0 1,1 1-1,0-1-7,0 0 1,1 0 0,-1 0 0,0 0 0,0 0-1,0-1 1,1 1 0,-1 0 0,0-1-1,1 0 1,-1 1 0,0-1 0,1 1-1,-1-1 1,0 0 0,1 0 0,-1 0 0,1 0-1,-1 0 1,1 0 0,-1 0 0,0-1-1,1 1 1,1-1 0,18-6 22,-1 0 0,0-1-1,0-2 1,-1 0 0,20-14 0,-31 19-22,-1 0 1,0-1-1,-1 0 1,1 0-1,-1-1 1,6-8-1,0-3 56,14-32 1,-26 50-63,1-1 1,-1 1 0,0-1 0,0 1-1,1-1 1,-1 1 0,0 0 0,1-1-1,-1 1 1,1 0 0,-1-1 0,0 1 0,1 0-1,-1 0 1,1-1 0,-1 1 0,1 0-1,-1 0 1,1 0 0,-1 0 0,1 0-1,-1 0 1,0-1 0,1 1 0,-1 0-1,1 0 1,-1 1 0,1-1 0,0 0-1,18 6 36,1 5-16,7 2-7,34 12 1,-7-12-12,-35-12-3,0-1-1,1 0 1,27-5 0,-28 0-20,82-55-13,-81 43-40,1-8 36,-1-1 1,17-30-1,-27 32-90,-4-4 72,-1 1 0,1-34 0,-9 40 9,-41-89-11,20 52 48,1-5 7,18 44 0,2 10 2,1 0-1,-2 0 0,1 1 1,-7-12-1,7 17 5,-3 9-3,4 17-2,2 16 0,2-7-8,0 1 1,13 57-1,-11-73 5,-2-7-8,1-1 0,0 1-1,7 13 1,40 93-46,-39-92 14,1-1 0,0 0 0,24 31 0,-30-44 29,9 9-73,25 28-1,-23-27 62,4 1-153,-4-16 135,-11-9-42,2-5 57,0-1 1,-1 0 0,1-1-1,-2 0 1,0 0-1,8-18 1,-6 12-11,2-3 9,0-1-1,-1 0 0,-2-1 1,7-25-1,18-155-213,-29 113 176,-3 73 51,0-25-11,-7-53 1,7 94 27,0-1 0,1 0 0,-1 1 0,0-1 0,0 0 0,0 1 0,0-1 0,0 0 0,-1 1 0,1-1-1,0 0 1,0 1 0,0-1 0,-1 0 0,1 1 0,0-1 0,-1 1 0,1-1 0,0 0 0,-1 1 0,1-1 0,-1 1 0,1-1 0,-1 1 0,1-1 0,-2 0 0,2 1 0,-1 1 0,0-1 1,-1 1 0,1 0-1,0 0 1,0-1-1,0 1 1,0 0 0,0 0-1,0 0 1,0 0-1,0 0 1,0 0 0,1 0-1,-1 1 1,0-1 0,1 0-1,-1 0 1,1 1-1,-1-1 1,1 0 0,0 1-1,-1-1 1,1 0-1,0 1 1,0 0 0,-6 32 26,1-1 1,2 1 0,2 37-1,1-50-19,6 40 50,7 6-8,28 85 0,-13-80-45,-20-56-202,1 0 0,0-1 0,0-1 0,2 1-1,16 16 1,12 12-5749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1:5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7624,'4'1'6,"0"1"1,0 0 0,0-1-1,0 2 1,0-1 0,-1 0-1,1 1 1,-1-1 0,0 1-1,1 0 1,-1 0 0,0 0-1,3 6 1,34 50 148,-29-41-114,9 8 25,1-1 0,24 23 0,-32-35-49,-4-3 19,0 0 0,1-1 1,15 11-1,-7-8-15,-4 0-8,-6-6 1,0 0-1,0-1 1,16 9-1,27 11 47,-51-25-59,0 0-1,0 0 0,1 0 1,-1 0-1,0 0 1,0 0-1,0 0 1,0 0-1,0 1 1,0-1-1,0 0 1,0 0-1,1 0 1,-1 0-1,0 0 1,0 0-1,0 0 0,0 0 1,0 0-1,0 0 1,0 0-1,1 0 1,-1 0-1,0 0 1,0 0-1,0 0 1,0 0-1,0 0 1,0 0-1,0 0 1,1-1-1,-1 1 1,0 0-1,0 0 0,0 0 1,0 0-1,0 0 1,0 0-1,0 0 1,0 0-1,0 0 1,1 0-1,-1 0 1,0-1-1,0 1 1,0 0-1,0 0 1,0 0-1,0 0 0,0 0 1,0 0-1,0 0 1,0-1-1,0 1 1,0 0-1,0 0 1,3-7 9,1-2-3,-1 0-1,0-1 0,0 0 0,-1 1 1,2-16-1,0 6 6,-1 0 0,-1 0 0,-1-1 0,0 1 0,-2 0 0,0 0 0,-7-33 0,2 20 61,5 30 15,-1 5 4,-3 7-53,0 1 1,0-1-1,1 1 0,0 0 1,1 0-1,0 0 0,-2 21 0,4-21-25,-21 163 276,20-147-233,0 184 237,3-191-281,8 36 48,12 43-1169,-10-48-4712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1:57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8880,'2'3'-1,"0"0"-1,0-1 1,0 1 0,-1 0 0,1 0 0,1 6 0,3 18 2,-3 19 4,-5 22-2,-3 22 2,1 18-3,2 2-2,4-12 0,4-12 0,2-3 1,2-12 4,3-18-3,-1-19-2,-12-33 0,0-1 0,0 1 0,0-1 0,1 1 0,-1 0 0,0-1 0,0 1 0,0-1 0,1 1 0,-1-1 0,0 1 0,0-1 0,1 1 0,-1-1 0,1 0 0,-1 1 0,0-1 0,1 1 0,-1-1 0,1 0 0,-1 1 0,1-1 0,-1 0 0,1 1 0,-1-1 0,1 0 0,-1 0 0,2 1 0,-2-2 0,7-4 4,1-18 8,26-121 84,-33 136-65,1 0 1,0-1-1,1 1 1,0 0-1,1 0 1,-1 1 0,1-1-1,1 1 1,-1-1-1,1 1 1,1 1-1,-1-1 1,1 1-1,7-6 1,-12 11-24,0 1-1,0-1 1,-1 1-1,1 0 1,0-1 0,0 1-1,0 0 1,0 0-1,0-1 1,0 1 0,0 0-1,-1 0 1,1 0-1,0 0 1,0 0 0,0 0-1,0 0 1,0 1-1,0-1 1,1 0 0,2 1 12,1 0-12,1 1-1,0-1 1,-1 1 0,1 0-1,-1 1 1,0-1 0,0 1-1,0 0 1,0 0 0,0 0-1,4 5 1,-1-1-3,-5-4-4,0 0 1,0 0 0,0 0 0,-1 0 0,1 1-1,-1-1 1,0 1 0,0 0 0,3 6 0,17 36 11,2 16-10,24 45-5,-47-104 1,1 0 0,-1 0 0,1 0 0,0 0 0,0 0 1,0-1-1,0 1 0,0 0 0,1-1 0,-1 0 0,4 3 0,3 2-1,24 15-1142,-1-2-4569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1:57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68 6552,'21'-62'1038,"-20"60"-284,-17-1 250,9 4-504,-4 3-399,1 2 1,0-1 0,0 1-1,0 0 1,1 1 0,0 0-1,1 1 1,-1 0-1,1 0 1,1 1 0,0 0-1,-10 15 1,11-12-54,-1 0 1,2 1-1,0-1 0,0 1 0,1 0 1,1 0-1,0 1 0,-2 23 1,5-31-36,1 1 0,0-1 0,0 0 0,0 1 0,1-1 1,0 0-1,0 0 0,1 0 0,-1-1 0,1 1 0,1 0 1,-1-1-1,1 0 0,4 5 0,-7-9-8,0 0 0,1-1-1,-1 1 1,1-1 0,-1 1 0,0-1 0,1 0 0,-1 1 0,1-1-1,-1 0 1,1 0 0,-1 0 0,0 0 0,1-1 0,-1 1-1,1 0 1,-1 0 0,1-1 0,-1 1 0,0-1 0,1 1-1,1-3 1,-2 3 0,1-1-1,0 1-1,0-1 1,-1 0-1,1 0 1,0 0-1,-1 0 1,1 0 0,-1-1-1,0 1 1,1 0-1,-1-1 1,2-1 0,4-6 2,34-39 33,15-22 80,-53 56-78,3-37 3,-4 39-26,1 11-1,-1 0-15,0 1 1,1 0-1,-1 1 1,0-1-1,1 0 1,-1 1 0,0-1-1,1 1 1,-1 0-1,0 0 1,0 0-1,0 0 1,1 0-1,-1 0 1,0 0 0,0 1-1,-1-1 1,1 1-1,0-1 1,0 1-1,-1 0 1,1 0-1,1 4 1,20 26 0,4 6-3,6-3 0,-22-28-1,0 0 1,1 0-1,-1-1 1,1-1-1,21 7 1,-24-10-2,0 1-1,1-1 1,-1 0-1,1-1 1,0 0-1,-1-1 1,1 0-1,16-2 1,-15 1-1,-1 0-5,1-1 1,-1 1 0,0-2 0,0 1-1,11-6 1,-6 3 0,-7 2-9,0 0 0,0 0 0,12-7 1,-9 4 3,-8 4-2,1-1-1,-1 1 0,1-1 1,-1 1-1,0-1 0,0 0 1,5-6-1,-7 7 8,1 0 0,0 0 0,0-1 0,0 2 1,0-1-1,0 0 0,0 0 0,1 1 0,-1-1 0,1 1 0,4-2 0,-7 3 4,1 0 0,0 0 0,-1 0 0,1 0 0,-1 0 0,1 0 0,0 1 0,-1-1 0,1 0 0,-1 0 0,1 1 0,-1-1 0,1 0 0,-1 1-1,1-1 1,-1 0 0,0 1 0,1-1 0,-1 1 0,1-1 0,-1 1 0,0-1 0,0 1 0,1-1 0,-1 2 0,1-1-4,2 4-1,-1 0-1,0 0 1,0 0 0,0 0 0,-1 1 0,1-1 0,-1 0 0,-1 1 0,1-1 0,-1 1-1,0-1 1,0 1 0,0-1 0,-1 1 0,0-1 0,0 0 0,-2 6 0,2-5 3,-6 12-68,-10 13 20,-25 32 0,41-61 44,-1 0-1,1 0 0,-1-1 1,0 1-1,1 0 1,-1-1-1,0 1 0,-3 1 1,-32 19-53,-49 23 1,55-34-32,-163 44-1331,86-25-5136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38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8608,'0'0'11,"1"0"0,-1 0 0,0 0 0,0 0 0,0 0 0,0 0 1,0 0-1,0 0 0,0 0 0,0 1 0,0-1 0,0 0 0,0 0 0,0 0 0,0 0 1,0 0-1,0 0 0,0 0 0,0 0 0,0 0 0,0 0 0,0 0 0,0 0 0,0 0 1,0 0-1,0 0 0,0 0 0,0 1 0,0-1 0,0 0 0,0 0 0,0 0 0,0 0 1,0 0-1,0 0 0,-1 0 0,1 0 0,0 0 0,0 0 0,0 0 0,0 0 0,0 0 1,12 3 189,20 0 82,214 16 468,-239-18-688,0 1-1,1 0 1,-1 0 0,0 1-1,9 4 1,-4-1 41,-10-5-17,10 14 163,-7-5-228,-1 0 0,0 1 0,0-1 0,-1 1 0,0 0 0,-1 0 0,0 0 0,0 21 0,0 4-9,2 10-9,1 6 1,1 5-3,0 5-2,-2-2 0,-3-7 0,-3-13 0,1-31 1,0-2 2,0 0 0,0 0 0,-1 0 1,0 0-1,-2 6 0,2-10 25,-3 4 16,3-5-28,-1-1 1,1 1 0,-1-1 0,1 1-1,-1-1 1,0 0 0,0 0 0,1 0 0,-1 0-1,0 0 1,-5 0 0,5-1 7,-53 19 326,43-13-223,-1-2 0,0 1 1,-23 3-1,-16-6-1573,-1-2-6020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1:58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459 554 5472,'-15'-9'6,"-21"-8"52,14 9 12,-2 1 0,1 1-1,-1 2 1,-31-4 0,38 6-52,10 2-16,1-1 1,-1 1-1,0 0 0,1 1 1,-1-1-1,-6 3 1,4-2 1,2-1-2,1 1 0,-1 0 0,1 0 1,0 0-1,-1 1 0,1 0 0,0 1 0,0-1 0,0 1 0,0 0 1,0 1-1,-8 6 0,-45 49 27,51-45-2,-1 12-9,-6 32 0,15-40 3,3-1-7,1 0 0,11 28-1,-15-45-10,1 1 0,-1 0 0,0-1 0,1 1 0,-1 0 0,0-1 0,1 1 0,-1 0 0,1-1 0,-1 1 0,1-1 0,-1 1 0,1-1 0,0 1 0,-1-1 0,1 1 0,1 0 0,6 3 8,0-1 0,0 1 0,1-1 0,-1-1 0,1 1 0,13 0 0,-3-5 57,102-48 32,-95 33-32,97-86 51,-103 79 42,4-16-39,25-58 0,-47 94-84,0 0 0,-1 0 0,0 0 0,0-1 0,1-6 0,16-170 287,-17 145-91,-10-188 655,9 223-880,0 1 0,0 0-1,0-1 1,0 1 0,0-1 0,0 1-1,0 0 1,0-1 0,-1 1 0,1 0-1,0-1 1,0 1 0,0-1 0,-1 1-1,1 0 1,0-1 0,0 1 0,-1 0-1,1 0 1,0-1 0,-1 1 0,1 0-1,0 0 1,-1-1 0,1 1 0,0 0-1,-1 0 1,1 0 0,0 0 0,-1 0-1,1-1 1,-1 1 0,1 0 0,0 0 0,-1 0-1,1 0 1,-1 0 0,1 0 0,-1 0-1,1 0 1,0 1 0,-1-1 0,1 0-1,0 0 1,-1 0 0,1 0 0,-1 0-1,1 1 1,0-1 0,-1 0 0,1 1-1,-12 7 25,5 1 135,-9 22-54,-13 41 0,20-43-7,-21 138 25,27-131-111,4 18-582,9 68 1,3-32-5200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1:58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224 415 7536,'-2'-9'0,"1"8"0,1 1 0,-1-1 0,1 1 0,-1-1 0,0 1 0,1-1 0,-1 1 0,1 0 0,-1-1 0,0 1 1,1 0-1,-1 0 0,0-1 0,1 1 0,-1 0 0,0 0 0,1 0 0,-2 0 0,-22 8 5,-14 13-2,9-2 4,-28 25 1,43-29 32,3 6-20,1-1 1,-12 37-1,19-36 47,4-6-49,1-1 1,0 0 0,2 1-1,5 17 1,0-18 48,3-4-46,-1 0 1,1-1 0,22 12-1,-17-16 14,-5-3-25,1-2 1,-1 0-1,0 0 1,19-4-1,-16-3 17,61-66 7,-68 64-28,1 0 0,-2-1 0,9-12 0,-6 6-3,-1 3 0,-4 7 5,-1-1 0,0 0 0,6-13 0,-2-4 96,-1 0 0,6-35 0,-12 63-100,0 0 1,1 0-1,-1 0 1,1-1 0,0 1-1,-1 0 1,2-1-1,-1 0 1,0 1-1,1-1 1,-1 0 0,1 0-1,0 0 1,0-1-1,5 4 1,-2 0-2,6 0 18,76 13 11,-65-18-24,38-7 4,-40 2-11,34-10 1,-33 6-3,0-2 1,40-22-1,-50 20-4,3-12 3,-2 0 1,10-26-1,-15 23-17,-5 13 12,4-19-6,-2 0 1,-2 0-1,1-39 1,-10-44-31,6 112 42,0 1-1,-1 0 1,1-1-1,-1 1 1,1-1-1,-1 1 1,0 0 0,-1 0-1,1-1 1,-1 1-1,1 0 1,-1 0-1,0 0 1,-2-3-1,2 4 1,1 2 1,1 0 0,-1 0 0,0 0-1,1 1 1,-1-1 0,1 0 0,-1 0-1,0 1 1,1-1 0,-1 0 0,1 0-1,-1 1 1,1-1 0,-1 1 0,1-1-1,-1 1 1,1-1 0,-1 0 0,1 1-1,0-1 1,-1 1 0,1 0 0,0-1-1,-1 1 1,1 0 0,-14 32 0,3 22 0,3 27 0,8 12 0,9-1 0,23 78-6,-26-138-19,5 142-975,-11-81-3873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1:5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1 552 7624,'69'0'9,"83"16"22,-112-10 49,188 21 58,-181-23 76,-8-2-96,174 7 277,-98-13-95,-113 4-282,0 0 1,0 0-1,1 0 0,-1-1 1,0 1-1,0-1 0,0 1 1,0-1-1,0 0 0,-1 0 1,1 0-1,0 0 0,0 0 0,0 0 1,-1-1-1,1 1 0,-1 0 1,1-1-1,-1 1 0,1-1 1,-1 0-1,1-2 0,-1 3-6,0-5 103,-2 2-103,-1 1 0,1 0 0,-1 0 1,0 0-1,0 0 0,0 0 0,0 0 0,0 0 0,0 1 0,-1-1 1,1 1-1,-1 0 0,0-1 0,0 1 0,0 0 0,0 1 0,0-1 1,-4-1-1,-2-2 12,-3-1-9,-1 0-1,0 1 1,0 0 0,0 1 0,-1 0 0,-21-2 0,-84-7 27,113 12-38,0 1 0,0-1-1,0 1 1,0 1-1,0-1 1,1 1-1,-12 3 1,1 0 1,0-2-2,11-1-2,1-1 0,-1 1 0,0 0 0,1 1 0,0-1 0,-1 1 0,1 0 0,0 0 0,-4 3 0,-11 6 7,-26 20 0,44-30-7,0 0-1,0 0 1,0 0 0,-1 0-1,1 0 1,0 0 0,0 0-1,0 0 1,0 1 0,1-1-1,-1 0 1,0 1 0,1-1-1,-1 1 1,0-1 0,1 1-1,-1 2 1,0 0 0,1-2 0,-1 0-1,1 0 0,0 0 0,0 0 0,0 0 1,0 0-1,0 0 0,0 0 0,1 0 0,-1 0 1,1 0-1,0 2 0,0-1 1,1 0-1,0 0 1,-1 0-1,1 0 1,0-1 0,0 1-1,1-1 1,2 4-1,0-2 1,0 0-1,0 0 1,0-1-1,1 0 1,6 4-1,-2-3 1,0 0 1,1-1-1,17 4 0,-2-2 0,29 0 0,-36-4-9,1 0 0,0-1 1,0-1-1,0-1 1,0-1-1,0-1 0,-1-1 1,0 0-1,0-1 0,30-15 1,-46 20-16,-1-1-1,0 0 1,0 0 0,0 1 0,0-1 0,0 0-1,0 0 1,2-4 0,-3 4 1,0 1 0,0 0 0,0-1 1,1 1-1,-1 0 0,0-1 0,0 1 0,1 0 0,-1 0 0,3-1 0,-3 1-123,4 5-27,-5-4 167,0 0-1,1 0 1,-1 0-1,0 0 1,0 1-1,1-1 1,-1 0-1,0 0 1,1 0 0,-1 0-1,0 0 1,0 1-1,1-1 1,-1 0-1,0 0 1,0 0-1,1 1 1,-1-1-1,0 0 1,0 0-1,0 1 1,0-1-1,1 0 1,-1 0-1,0 1 1,0-1-1,0 0 1,0 1 0,0-1-1,0 3-25,1-1 0,-1 1 0,1-1-1,-1 1 1,1-1 0,0 0 0,0 1 0,0-1 0,0 0-1,0 0 1,0 0 0,1 0 0,-1 0 0,1 0 0,2 3-1,-3-4-93,0-1-7,0 0 128,-1 1-1,0-1 1,1 0-1,-1 0 0,1 0 1,-1 0-1,1 1 1,-1-1-1,0 0 1,1 0-1,-1 0 1,1 0-1,-1 0 1,1 0-1,-1 0 1,0 0-1,1 0 1,-1 0-1,1 0 1,-1-1-1,1 1 1,-1 0-1,0 0 1,1 0-1,-1 0 1,1-1-1,-1 1 1,0 0-1,1 0 1,-1-1-1,44-50-124,-21 21 42,50-71-18,-62 79 25,2-21 28,8-56 0,-17 66 13,0-112-5,-4 139 42,1 0-1,-2 1 0,1-1 1,-1 0-1,0 0 1,-3-10-1,0 2 1,-7-21 1,10 32 1,0 1 0,0 0 0,-1-1 1,1 1-1,-1 0 0,0 0 0,1 0 1,-1 0-1,0 0 0,0 0 0,-3-2 0,4 5 2,0-1-1,1 0 1,-1 0-1,0 0 1,0 0-1,1 1 1,-1-1-1,0 0 1,0 1-1,1-1 1,-1 1-1,0-1 1,1 1-1,-1-1 1,1 1-1,-1-1 1,1 1-1,-1 0 1,0 0-1,-1 1 3,-1 2 2,-1 0 0,1 0-1,0 0 1,0 1 0,1-1 0,-1 1 0,1 0 0,0 0 0,0 0 0,1 0-1,-1 0 1,1 0 0,0 1 0,1-1 0,-1 0 0,1 0 0,0 8 0,0-3-2,1 10 50,30 98 18,-20-93-32,-3-7-22,1 1-5,1 0-1,1 0 0,1-1 1,21 26-1,7 2 14,7 7-20,-39-44-6,-1 0 0,12 20 0,-17-26 0,-1 0 0,1 1 0,-1-1 0,0 1 0,0-1 1,0 1-1,-1-1 0,1 1 0,-1 3 0,0-5-33,0 0 0,0 1-1,-1-1 1,1 0 0,-1 0 0,1 0-1,-1 0 1,0 0 0,0 0 0,0 0 0,0-1-1,0 1 1,0 0 0,-1 0 0,1-1-1,-1 1 1,1-1 0,-1 1 0,1-1-1,-1 0 1,0 1 0,0-1 0,0 0-1,0 0 1,1 0 0,-5 0 0,-23 15-4487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1:5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78 6904,'-7'-11'2,"5"8"12,2 3-14,0 0-1,0-1 1,1 1 0,-1-1 0,0 1-1,0 0 1,0-1 0,0 1 0,0 0-1,1-1 1,-1 1 0,0 0 0,0-1 0,1 1-1,-1 0 1,0-1 0,0 1 0,1 0-1,-1 0 1,0-1 0,1 1 0,-1 0-1,0 0 1,1 0 0,-1-1 0,0 1 0,1 0-1,0 0 1,22-3-15,24 0 13,98 1 22,-34 2 180,-13 0 108,-74 2-189,-7 0 120,0-1 0,0-1 1,0 0-1,0-1 0,24-5 0,-40 6-219,0 1 0,0 0 0,-1-1 0,1 1 0,0 0 0,0-1 0,-1 1 0,1 0 0,-1 0 0,1 0-1,-1 0 1,1-1 0,-1 1 0,1 0 0,-1 0 0,0 0 0,0 0 0,1 0 0,-1 0 0,0 2 0,1 1 96,3 6-88,0 0-1,0-1 1,1 0-1,0 0 1,1 0 0,0 0-1,1-1 1,-1 0-1,9 7 1,16 6-25,0-6-3,-7-11 0,-1-8 0,4-7 0,-19 7-6,0-1 0,0 0 1,-1 0-1,0-1 1,0 0-1,0-1 0,-1 1 1,0-1-1,0 0 0,8-14 1,-3 1-14,-1 0 1,-1 0-1,8-29 1,-16 47-22,-4 6-9,3-4 46,-1 0 1,1 0-1,-1 0 0,1 1 0,-1-1 1,1 0-1,0 1 0,-1-1 0,1 0 1,-1 1-1,1-1 0,0 0 0,-1 1 1,1-1-1,0 1 0,-1-1 0,1 1 1,0-1-1,0 1 0,-1-1 0,1 1 0,0 0 1,-4 10-31,0-2 17,1 0 0,0 1 0,1-1 0,0 1 1,-2 14-1,-8 116-58,7-23-19,3-86 86,2 48-51,12 143-101,-11-200 151,-1-12-3,0-1-1,0 0 1,-1 1-1,-3 16 1,-2 3-23,-17 47 0,14-61-26,5-10-30,0-1-1,1-1 1,-1 1 0,0-1 0,-1 1-1,1-1 1,-1-1 0,1 1 0,-1 0 0,0-1-1,-6 2 1,-22 7-4963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2:00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6640,'13'27'3,"0"2"5,12 54-3,8 70 3,-26-119-8,11 68 21,-15-84-12,-1 2 0,-1-1 0,-1 23 0,-8-7 95,5-25-83,2-8 53,-10-14 26,10 11-92,0-1-1,0 1 1,0-1 0,0 1 0,0-1 0,0 1 0,0-1-1,0 0 1,1 1 0,-1-1 0,1 0 0,-1 0 0,1-2 0,-2-6 8,-3-2-5,-4-29 41,0-75 5,11 50-33,0 43-21,7-42 1,-7 53-3,2 1 1,-1-1-1,7-11 0,-5 13 0,-1 1-1,2 0 0,0 0 1,6-8-1,-5 10 0,0-1 0,0 1 0,1 0 0,13-8 0,-8 7 0,1 0 0,21-8 0,26-5 0,-53 19 0,0 0 0,0 1 0,1 0 0,9 0 0,-12 1 0,-1 1 0,1 0 0,-1 0 0,1 0 0,8 4 0,21 13 0,-31-15 0,1 1 0,-1 0-1,0 0 1,0 1 0,0-1 0,-1 1 0,1 0 0,-1 0 0,3 6-1,-5-8 1,0-1-1,-1 1 0,1 0 0,-1 0 0,1 1 0,-1-1 0,0 0 0,0 0 0,0 0 0,0 0 0,-1 0 0,1 0 0,-1 0 0,0 0 0,0 0 0,0 0 1,-2 4-1,2-3-3,-2 0 0,1 0 0,0 0 0,-1 1 0,0-2 0,0 1 0,0 0 0,0 0 0,-1-1 0,1 0 0,-1 0 0,0 0 0,-7 4 0,6-3-4,-3 1-3,0 0-1,0 0 0,0-1 0,0-1 0,-1 1 0,0-1 0,-10 2 1,8-2 0,6-1 0,0 0 0,0-1 0,0 0 1,-1 0-1,1 0 0,0 0 0,-1-1 0,1 0 0,0 0 0,0-1 0,-7-1 0,11 2-16,0 0 1,0 0-1,0-1 0,0 1 0,1 0 0,-1 0 0,0-1 0,0 1 0,0-1 0,1 1 0,-1-1 0,0 1 0,1-1 0,-1 0 0,0 1 0,1-1 0,-1 0 0,1 1 0,-1-1 0,1 0 0,-1 1 0,1-1 0,0 0 0,-1 0 0,1 0 0,0 0 0,0 1 0,-1-1 1,1 0-1,0-1 0,0 1-60,-1-10-3793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2:00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5296,'1'17'5,"0"-1"0,1 1 1,1 0-1,9 30 0,-7-27 1,-3-12 3,1-1 0,-1 0-1,1 0 1,0-1 0,1 1 0,0-1 0,0 0 0,0 0-1,7 7 1,-5-5 0,-1-2 2,1 0-1,-1-1 0,1 1 1,0-1-1,1-1 1,-1 1-1,1-1 0,0 0 1,13 5-1,-11-5 1,0 1 16,0-1 0,1 0 0,-1-1 0,15 3 0,-11-3-9,-11-3-7,1 1-1,-1-1 1,0 0 0,0 0-1,0 0 1,0 0 0,0-1-1,1 1 1,-1 0 0,0-1-1,0 0 1,0 1 0,0-1-1,0 0 1,0 0 0,0 0-1,-1 0 1,1-1 0,0 1-1,-1 0 1,1-1 0,0 1-1,-1-1 1,0 1 0,1-1-1,-1 0 1,0 0 0,0 0-1,2-3 1,0-1-8,1-4 118,-2 0-85,-2 0 0,1-1-1,-1 1 1,-3-17 0,-2 12 104,0 8-112,0 1 1,-1-1-1,1 1 0,-1 0 1,-1 0-1,-12-9 0,18 14-17,0 1 0,0-1 0,0 1 0,0-1 0,0 1 0,0-1 0,0 1 0,0 0 0,0 0 0,0-1 0,0 1 0,0 0 0,-1 0 0,-16 0 43,0 1 1,0 1 0,-21 4-1,19 2 121,-4 6-92,0 1-1,-20 18 1,30-17 85,3 3-94,1 1 1,-12 33-1,21-52-68,1 0 0,-1 1 1,1-1-1,-1 1 0,1-1 0,0 1 1,0-1-1,0 1 0,0-1 0,0 1 1,0-1-1,1 3 0,4 22 21,2-1 1,1 0-1,12 27 0,-19-48-22,1-1-1,-1 0 0,1 0 1,0 0-1,0 0 0,0 0 1,4 4-1,59 62 35,36 12-30,111 62-938,-109-77-3751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2:0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8696,'-7'39'6,"5"4"-3,0 8 2,-4 7-2,0-2 2,2-7-2,1-6 2,4-8-2,-1-25 2,0-7-1,0 1-1,0-1 1,1 0 0,-1 1-1,1-1 1,0 0 0,0 1 0,0-1-1,1 0 1,-1 0 0,3 3-1,-4-5-33,1-1-1,-1 1 0,1-1 1,-1 0-1,1 1 0,0-1 1,-1 0-1,1 0 0,0 1 1,-1-1-1,1 0 0,0 0 1,-1 0-1,1 0 0,0 0 1,-1 0-1,1 0 0,0 0 1,-1 0-1,1 0 0,0 0 1,-1 0-1,1-1 0,0 1 1,-1 0-1,1 0 0,0-1 1,-1 1-1,1 0 0,0-1 1,8-5-5110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2:01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7264,'0'0'0,"12"15"0,0 7 0,10 4-160,11 6 160,5 7-736,-5 2 736,-4 0-4296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2:02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0 331 7176,'3'2'-9,"-1"1"1,0-1 0,0 1-1,0-1 1,0 1-1,0 0 1,-1 0 0,1 0-1,-1 0 1,0 0 0,0 0-1,0 0 1,0 0-1,0 1 1,0 4 0,5 19-74,49 150-64,-34-126 165,-10-33 68,-6-11-44,0 0-18,0 0 0,0-1 0,0 1 1,1-1-1,0 0 0,1-1 0,-1 0 0,1 0 1,0 0-1,0-1 0,10 5 0,-9-5 3,9 3 95,-1 0 1,23 5-1,-34-10-77,1-1-1,-1 0 1,1 0 0,-1-1 0,1 1 0,0-1-1,-1 0 1,1-1 0,-1 1 0,1-1-1,-1-1 1,1 1 0,7-3 0,66-38 331,-60 35-362,-14 7-19,0-1-1,0 1 1,0 0 0,0 0 0,0 0 0,0 1 0,0 0 0,0 0-1,6 2 1,46 21-85,-42-17 64,0 0-1,1-1 1,21 6 0,-15-8-6,-1-1 1,1 0 0,0-2-1,41-2 1,-14-9 18,-30 4-7,9-10 9,37-28 0,-48 27-2,5-14 5,30-58-1,-41 61-17,39-206-67,-46 211 88,1-45-20,-4 6 9,0-8 13,3-10 3,-4 75 6,-3 52 66,-6 13-17,7-23-13,2 0-1,7 57 1,5-28-28,-1-13-9,6 22-4,-13-56-64,6 22-123,-2 0 0,-1 1 0,-2-1 0,-2 46 0,-5-33-4628</inkml:trace>
  <inkml:trace contextRef="#ctx0" brushRef="#br0" timeOffset="1">988 492 8696,'0'0'0,"13"-6"0,24-14 88,33 1 0,51 6 88,30 13 0,31 11-176,3-16 8,1-33-8,-2 0-6448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2:0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11 4040,'0'0'737,"-3"1"-625,-13 1-20,1 0 1,-1-1-1,1-1 0,-1-1 1,1 0-1,0-1 0,-1 0 1,-14-5-1,26 6-69,-1 0-1,0 0 1,1 1 0,-1 0 0,0 0-1,0 0 1,1 0 0,-1 1 0,0 0-1,1 0 1,-1 0 0,1 1 0,-6 1-1,9-2 12,-2 1-25,1 0 1,0 0-1,1 0 1,-1 0 0,0 0-1,0 0 1,1 0-1,-1 1 1,1-1-1,0 1 1,0-1-1,-2 6 1,1-3-5,-26 37 11,12-17-11,0 5-3,9-7-8,0 1 1,1-1 0,1 1-1,2 0 1,-2 40 0,4-52-9,2-1 1,-1 0-1,1 1 1,1-1-1,5 20 1,-3-17-1,-3-8-1,1 0 0,0 0 0,0 0 0,1 0-1,0-1 1,0 1 0,0-1 0,0 1 0,7 6 0,-5-5 1,0-1-4,-1 0 0,1 0 0,0-1 0,0 0 0,1 0 0,-1 0 1,1-1-1,0 1 0,1-2 0,-1 1 0,14 5 0,10-1-11,-12-5 35,1-1 0,0-1 0,-1 0 0,27-3 0,-27 1 0,8 0-16,1-2 0,43-9 0,-25 3-551,45-6-2652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51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2696,'3'5'48,"1"3"-58,-1-2 45,1 0 1,-1-1 0,1 0-1,0 1 1,0-1 0,0-1 0,1 1-1,0-1 1,0 1 0,0-2-1,0 1 1,1 0 0,9 4-1,-14-8-27,5 3 50,1-1 0,-1 0 0,14 2 0,-17-4-28,-1 0 0,1 0 0,-1 0-1,1 0 1,-1 0 0,0-1 0,1 1 0,-1-1 0,1 1 0,-1-1 0,0 0 0,0 0 0,1 0 0,-1 0 0,0 0 0,0-1 0,3-1 0,-3 0 15,0 1 1,1 0 0,-1-1-1,0 1 1,-1-1-1,1 0 1,0 0 0,-1 0-1,0 0 1,1 0-1,-1 0 1,0 0-1,-1 0 1,1 0 0,0 0-1,-1-1 1,0 1-1,0 0 1,0 0 0,-1-6-1,1 8 115,1-1 25,-1 0 32,2 14-138,1 34 111,16 157 219,-12-119-289,1 136 100,-5-120-161,4-18-17,3 79 38,-10-149-73,0 0 0,-1-1 0,-1 1 0,0 0 0,0-1 0,-1 0 0,-6 15 0,8-24-5,1-1 0,-1 1-1,0-1 1,1 0-1,-1 1 1,0-1-1,0 0 1,0 0-1,0 0 1,0 1-1,-1-1 1,1 0-1,0-1 1,0 1 0,-1 0-1,1 0 1,0 0-1,-1-1 1,1 1-1,-3 0 1,-6 1 132,-1-1 0,1-1 0,-13 0 0,23 0-133,-2 0 155,-4 0 397,12-2-278,100-15 381,-44 8-507,-51 6-86,0 1-1,0 0 1,0 1 0,0 0-1,0 1 1,0 0 0,0 1-1,0 0 1,12 3 0,-21-3-1191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2:07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7264,'0'4'0,"2"10"18,-1-13-15,-1 0 0,1-1-1,-1 1 1,1 0-1,-1 0 1,1-1-1,0 1 1,-1-1 0,1 1-1,-1 0 1,1-1-1,0 1 1,0-1-1,-1 0 1,2 1 0,3 2 3,3 5 17,-5-5 1,1 1-1,-1-1 0,1 0 0,0 0 0,0-1 0,0 1 1,0-1-1,0 0 0,0 0 0,1 0 0,-1 0 0,7 1 0,58 6 453,-51-8-261,0 1 1,34 9 0,-48-9-207,-1 0 0,0-1 1,1 1-1,-1 0 0,0 1 0,0-1 0,0 0 1,-1 1-1,1 0 0,0-1 0,-1 1 0,0 0 1,1 0-1,1 4 0,-3-5-3,8 10 10,0-1-7,-1 1-1,0 0 0,0 0 1,-1 1-1,-1-1 0,0 2 1,-1-1-1,0 1 1,4 19-1,-6-20-6,-2-8-1,0-1 0,0 0 0,-1 0 0,1 0-1,-1 1 1,0-1 0,0 0 0,-1 0 0,0 5 0,-4 39 5,-6 12-3,-1-1 2,-1-4-2,-1-8 2,2-11-2,-8 10-1050,11-27-4219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2:0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9056,'11'0'-3,"0"0"0,19-4 0,-2 0-3,38 0 6,100 1 13,-50 1 61,-13-5 14,-70 4-40,0-2 1,43-12-1,-20-6-1133,4-3-4375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2:07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5920,'1'2'2,"-1"0"0,0 0 0,1-1 0,-1 1 0,1 0 0,0-1 0,-1 1 0,1-1 0,0 1 0,0-1 0,0 1 1,0-1-1,0 0 0,0 1 0,1-1 0,-1 0 0,0 0 0,3 2 0,33 18 54,-27-16-50,27 14-3,31 8-2,-28-10 7,-25-10 43,28 10 1,-38-17 39,-1 1 0,0-2 1,0 1-1,1 0 0,-1-1 0,0 0 1,0 0-1,0 0 0,0-1 1,8-3-1,-11 5 50,5 3-80,-1 0 1,0 1-1,0 0 0,0 1 1,0-1-1,-1 1 1,0-1-1,6 10 0,22 39-39,-28-46-1,-2-5-18,0 1 1,-1 0-1,1 0 1,-1 0-1,0 0 1,0 0-1,0 0 1,0 0-1,0 7 1,1 1 1,2 36 0,-6-12-2,-9 45 0,11-77-4,-5 25-1,-2 0 0,-18 49 0,18-56-1,1-5 0,0 0-1,-1-1 0,-1 0 1,0 0-1,-11 14 1,9-15-1,7-8-1,-1-1 0,0 0 0,1 0 0,-2 0 0,1 0 0,-9 7 0,-2 2 0,-41 41-7,-51 46-896,46-41-3592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06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1 383 2784,'25'-53'284,"-24"52"17,6-14 2006,-6 14-2271,1 1 0,-1 0 1,0-1-1,0 1 0,1 0 0,-1 0 0,0 0 1,1 0-1,-1 0 0,0 0 0,0 1 1,1-1-1,1 1 0,-2-1 5,7 3 22,0 0-1,0 0 1,-1 0 0,1 1-1,-1 0 1,0 0 0,0 1 0,-1 0-1,1 1 1,7 7 0,6 4 43,-8-5-84,-8-9-3,0 1 0,0-1-1,0 1 1,0-1 0,1-1-1,0 1 1,7 3 0,13 4 36,0 0 1,38 7-1,-59-16-38,-1 0-1,0-1 0,1 1 0,-1-1 0,0 0 1,6-1-1,48-6 70,58-16 1,-72 12 100,211-61 77,-197 55-63,233-78 100,-236 75-27,204-107 254,-141 63-1448,-72 38-4680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07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89 8072,'-2'-20'116,"7"18"-40,6 3-54,0 1 0,0 0 1,0 0-1,-1 1 0,0 0 1,1 1-1,-1 0 0,0 1 0,-1 0 1,1 0-1,-1 1 0,0 1 1,0-1-1,-1 1 0,0 1 0,0-1 1,7 12-1,14 14 73,-2 2 0,37 61 0,-56-79-78,-4-9 9,0 1 0,0 0 0,-1 0 0,3 12 0,34 161 330,-39-175-289,-1 2 10,0-7-10,-1-5-14,-1-22 17,1-1 1,1 1-1,1 0 1,2-1-1,6-31 1,-7 48-18,-1 1 0,1-1 0,1 1 0,0 0 0,0 0 0,6-11 1,-2 5 106,17-31 101,-23 44-244,-1 0-1,1 0 1,0 0-1,0 0 1,0 0-1,0 1 1,0-1-1,0 0 1,1 1-1,-1-1 1,0 0-1,0 1 1,0-1 0,1 1-1,-1 0 1,0-1-1,0 1 1,1 0-1,1 0 1,3-1 25,3-2-12,-6 2-15,0 0 1,0 0-1,0 1 0,1-1 0,-1 1 1,0 0-1,0 0 0,1 0 0,-1 0 0,4 1 1,15 3 42,-1 0 0,22 8 0,-26-4 16,-11-4-55,1 0-12,-1 1 1,1 0 0,-1 0-1,0 0 1,0 1 0,-1 0 0,1 0-1,-1 1 1,-1-1 0,8 13 0,8 23 5,3 14-10,-17-39-4,20 47-7,-23-58 7,0 0-1,0 0 1,0-1-1,1 1 0,0-1 1,0 0-1,8 8 0,-12-13 2,1 0-1,-1 0 1,0 0-1,0 0 0,0 0 1,0 0-1,0 0 1,0 1-1,1-1 0,-1 0 1,0 0-1,0 0 1,0 0-1,0 0 0,0 0 1,1 0-1,-1 0 1,0 0-1,0 0 1,0 0-1,0 0 0,1 0 1,-1 0-1,0 0 1,0 0-1,0 0 0,0 0 1,0 0-1,1 0 1,-1 0-1,0 0 0,0-1 1,0 1-1,0 0 1,0 0-1,0 0 1,1 0-1,-1 0 0,0 0 1,0 0-1,0 0 1,0-1-1,2 0-6,7-5-14,-1 1 0,0-1 0,0-1 1,0 1-1,-1-1 0,10-13 0,1-1-125,0-2 0,-2 0 1,26-50-1,-35 59 108,9-37-244,-9 23 78,-2 0 1,-1 0-1,1-50 0,-6 71 99,-3-3-10,4 10 114,0 0 0,0 0-1,0 0 1,0 0 0,0 1-1,0-1 1,0 0 0,0 0-1,0 0 1,0 0-1,0 0 1,0 0 0,0 0-1,0 0 1,0 0 0,0 0-1,0 0 1,0 0 0,-1 1-1,1-1 1,0 0 0,0 0-1,0 0 1,0 0 0,0 0-1,0 0 1,0 0-1,0 0 1,0 0 0,0 0-1,0 0 1,-1 0 0,1 0-1,0 0 1,0 0 0,0 0-1,0 0 1,0 0 0,0 0-1,0 0 1,0 0-1,0 0 1,0 0 0,-1 0-1,1 0 1,0 0 0,0 0-1,0 0 1,0 0 0,0 0-1,0 0 1,0 0 0,0-1-1,0 1 1,0 0 0,0 0-1,0 0 1,0 0-1,-1 0 1,1 0 0,0 0-1,0 0 1,-6 9-13,0 0-1,1 1 1,0 0-1,0 0 1,1 0-1,0 0 1,1 1 0,0-1-1,0 1 1,-1 20-1,4-24 9,0 0 0,0 0 0,0-1 0,1 1-1,0 0 1,0 0 0,4 9 0,-3-6 1,-1-7 2,-1-1 0,1 0 1,0 0-1,-1 1 0,1-1 1,0 0-1,0 0 0,0 0 1,0 0-1,1 0 0,-1-1 1,0 1-1,1 0 0,0 0 1,-1-1-1,1 1 0,3 1 1,-4-2 0,0-1 1,0 0-1,0 0 1,0 1-1,0-1 1,0 0-1,1 0 1,-1 0-1,0 0 1,0 0-1,0 0 1,0-1-1,0 1 1,0 0-1,0-1 1,0 1-1,0 0 1,0-1-1,1 0 1,3-1-3,4 0 2,-6 1 0,1 0 0,-1 0 1,0 0-1,0 0 0,0-1 0,0 1 0,0-1 1,5-4-1,65-46-17,-60 38 6,41-66-5,-48 61 13,0-29 4,-7 37 1,1 0 0,-2 0 0,-3-17 0,2 17 0,-1 0 1,0 0-1,-1 0 0,0 1 1,-12-19-1,15 27 2,1 0-1,-1 0 0,0 0 1,0 0-1,0 1 0,0-1 1,0 1-1,-1-1 1,1 1-1,0 0 0,-1 0 1,1 0-1,-1 0 0,1 0 1,-1 0-1,0 1 0,1 0 1,-1-1-1,0 1 0,1 0 1,-4 0-1,4 0 0,1 0-1,1 0 1,0 0-1,-1 0 0,1 0 0,0 0 0,-1 0 1,1 0-1,0 0 0,0 0 0,-1 0 1,1 0-1,0 1 0,-1-1 0,1 0 0,0 0 1,0 0-1,-1 0 0,1 0 0,0 1 1,-1-1-1,1 0 0,0 0 0,0 0 1,0 1-1,-1-1 0,1 0 0,0 0 0,0 1 1,-4 5-121,0-1 0,1 1 0,0 1 0,0-1 0,1 0 1,0 1-1,0-1 0,-2 12 0,-7 30-5313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0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16 9328,'3'-2'33,"6"-5"18,-5 4 49,3 0 57,-5 3 183,-4 0-180,0 0 0,1 1 0,-1-1 0,0 1 0,1-1 1,-1 1-1,1 0 0,-1-1 0,0 1 0,1 0 0,0 0 0,-1 0 0,-1 2 0,-6 6 1654,10-8-1637,5 2-1754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07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6 11032,'-8'2'18,"-1"0"0,1 0 1,0 1-1,0 0 1,0 0-1,0 1 0,0 0 1,1 0-1,-13 11 0,0 1 103,-27 29 0,37-35-106,-3 4 6,1 0 1,0 1-1,-19 31 1,19-26-15,5-10 4,1 0 0,0 1 0,0 0 0,2 0 0,-7 19 0,6-15-4,4-13-3,0 1 0,1-1-1,-1 1 1,1-1-1,-1 1 1,1-1-1,0 1 1,0-1 0,0 1-1,0-1 1,1 1-1,-1-1 1,1 1 0,-1-1-1,1 0 1,0 1-1,0-1 1,0 0 0,0 1-1,0-1 1,2 2-1,-2-3-2,-1 0 4,1 0-1,0 0 0,0 0 0,0 0 0,0 0 1,0 0-1,0 0 0,0 0 0,0-1 1,1 1-1,-1 0 0,0-1 0,0 1 1,1-1-1,-1 1 0,0-1 0,1 0 0,-1 1 1,0-1-1,1 0 0,-1 0 0,0 0 1,1 0-1,-1 0 0,1 0 0,-1-1 1,0 1-1,2-1 0,26-10 22,28-14-1,-57 25-24,19-9 11,-1-1 0,-1 0-1,0-2 1,0 0 0,16-15 0,-31 25-11,-1 1 1,1 0 1,-1 0-1,0 0 1,0-1-1,1 1 1,-1 0-1,0-1 0,0 1 1,-1 0-1,2-3 1,6-12 8,-2-1 0,0 1 0,6-28 0,-12 24 49,-4 5-42,0 1 0,-1-1 1,0 1-1,-9-15 1,3 15 81,0 5-64,-1 2 0,0-1 0,-23-10 0,20 15 85,8 3-103,0 1 0,0 0 0,1 1 0,-1-1 0,0 1 0,1 0-1,0 1 1,-9 4 0,4 3 37,-6 19 4,15-26-58,1 0 0,0 0 0,0 0 0,0 0 0,1 0 0,-1 0 0,1 0 0,0 0 0,-1 0 1,2 4-1,-1-4 26,1-1 0,-1 1 0,1 0 1,0 0-1,0 0 0,0 0 0,0 0 0,1-1 1,-1 1-1,1-1 0,0 1 0,-1-1 1,4 3-1,30 25-1871,-35-30 1781,44 32-7563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08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540 105 9056,'0'-6'6,"-1"0"1,1 0 0,-1-1-1,0 1 1,0 1-1,-1-1 1,1 0-1,-5-8 1,5 11 1,-1 0 0,0 0 0,0 0 0,0 0 0,0 1 0,0-1 0,-1 0 0,1 1 0,-1 0 0,0 0 0,0-1-1,0 2 1,-4-4 0,4 4 19,-1 0-1,1 0 0,-1 1 0,1-1 1,-1 0-1,1 1 0,-1 0 0,0 0 1,1 0-1,-1 1 0,1-1 0,-1 1 1,1-1-1,-6 3 0,4-2 7,-7 4 155,2 3-139,0 0-1,0 0 1,1 0 0,0 1-1,0 1 1,1 0 0,1 0-1,0 0 1,-10 19 0,-8 27-13,17-31 25,-15 128 23,22-121-56,1-30-27,1 35 15,2 0-1,12 66 1,15 50 0,-25-128-10,3 37 0,-7-39-5,2 2 1,-2-9 0,0 0 1,-3 30 0,-12 72 6,8-99-1,-4-5-4,1-1-1,-2 0 1,0 0 0,-13 11 0,5-12 16,-16 2-638,-70 16 1,22-10-5676</inkml:trace>
  <inkml:trace contextRef="#ctx0" brushRef="#br0" timeOffset="1">76 586 8880,'0'0'0,"17"0"0,34 0 152,22-1 0,16-2 24,13 0 0,23 2-176,-11 2 0,-31 9 0,3-2-6672</inkml:trace>
  <inkml:trace contextRef="#ctx0" brushRef="#br0" timeOffset="2">662 612 8072,'0'0'0,"3"11"24,9 0-24,-1-3-112,2 7 112,-2 0-5512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08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6816,'0'2'40,"0"3"-14,1-3-9,-1 0 0,0 0 0,0 0 0,0 1 1,0-1-1,-1 0 0,1 0 0,-1 0 0,1 0 0,-2 2 0,1 0 65,-4 3-8,4-5-20,5 22 162,-4-17-150,0-5 12,0-1-68,-1 0 1,1 0 0,-1 0-1,0-1 1,1 1 0,-1 0-1,0 0 1,1-1 0,-1 1-1,0 0 1,0-1 0,0 1-1,0-1 1,0 1 0,1-1-1,-1 1 1,0-1 0,-2 1-1,-22 7 125,20-7-101,0 0-1,0-1 1,0 0-1,-10-1 0,-5 0 96,18 1 400,-11 26-1467,11-13-4222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09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4488,'5'38'337,"-3"-37"70,3 1 130,-1-2 294,5-2 63,-5 1-36,1 1-40,-5 0-781,1 0-1,-1 0 0,1 0 0,-1 0 1,0 0-1,1 0 0,-1 0 0,0 0 1,1 0-1,-1 0 0,1 0 0,-1 1 1,0-1-1,1 0 0,-1 0 0,0 0 1,1 1-1,-1-1 0,0 0 0,0 0 1,1 1-1,-1-1 0,0 0 0,1 0 1,-1 1-1,0-1 0,0 0 0,0 1 1,0-1-1,1 0 0,-1 1 0,0-1 1,0 1-1,0-1 0,0 0 0,0 1 1,0-1-1,0 1 0,-5 19 749,-14 14-189,-1-16-101,19-17-322,0-1-147,1 0-1,-1 0 1,1 0 0,-1 0 0,0 0 0,1 0-1,-1 0 1,1 0 0,-1 0 0,1 0-1,-1 0 1,1 0 0,-1 0 0,1-1 0,-1 1-1,1 0 1,-1 0 0,1-1 0,-1 1-1,1 0 1,-1-1 0,2-15 319,3-2-1826,-1 7-6679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51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1500 7624,'0'0'1377,"1"-4"-1238,-1-6-31,-1 0 0,1 0 1,-1 1-1,-1-1 0,0 0 0,0 1 1,-1-1-1,-4-8 0,5 14 19,-2-1-4,2 3 89,1 5-139,1 2-62,-1-1 0,0 1 0,1 0-1,0 0 1,0 0 0,0-1 0,1 1 0,0 0 0,0 0-1,2 7 1,16 40 15,-18-48-22,1-1-1,-1 1 1,1-1 0,0 1-1,0-1 1,0 0-1,4 4 1,1 2 1,15 15 0,-19-22-4,0 0 0,0 0-1,0-1 1,1 1 0,-1-1 0,5 2-1,22 0 3,-27-3-2,1-1-1,-1 1 1,1-1 0,-1 0-1,0 0 1,1 0 0,2-2-1,-2 1 1,-1 0-1,1 0 0,-1-1 1,0 1-1,0-1 1,5-5-1,-4 3 1,0 0 0,0 0 0,-1-1 0,5-10 0,-3 4 0,-1 0 0,5-18 0,3-43 4,-4-26-3,-5-11-2,-5-2 0,-5-12 0,-3-12 0,7 100 0,-21-215-8,-13-52-23,24 218 30,2 20 1,6 26 0,1 10 1,-6 43 12,2 26-11,-5 87-4,10-77-6,6 89-1,-1-116 4,1 18-34,17 196-17,-15-185-16,24 227-25,-25-249-1197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0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47 11480,'-3'-4'60,"0"0"0,-1 0 0,1 1 0,-1-1 0,0 1 0,0 0 0,0 0 0,-1 0 0,1 1 0,-1 0 0,1 0 0,-1 0 0,0 0 0,1 1 0,-1-1 0,0 1 0,0 0 0,0 1 0,0-1 0,0 1 0,-1 0 0,1 1 0,0-1 0,0 1 1,0 0-1,0 0 0,1 0 0,-1 1 0,0 0 0,0 0 0,1 0 0,-1 0 0,1 1 0,0 0 0,0 0 0,-6 4 0,2 1-46,4-6-5,1 1-1,0 0 1,0 1-1,1-1 1,-1 0-1,1 1 1,-4 6 0,-11 21 25,-13 33 0,24-42-13,2 7-5,1 51 0,7-60-9,18 26-1,-17-37-5,2 0-1,-1 0 0,14 13 1,-2-6-2,1 0 0,34 21 0,-46-32-3,0-1 1,0 0-1,1-1 1,-1 0-1,1 0 0,0-1 1,0 0-1,15 3 1,-14-4-4,6-2-39,10-6-521,0-2 1,42-20 0,8-7-7647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09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297 338 7984,'-8'4'16,"0"1"0,0 1 1,1-1-1,0 1 0,-1 1 0,2-1 1,-1 1-1,1 1 0,-9 12 0,0 0 14,-120 171 206,102-134-219,23-32 11,-13 116 17,23-111-11,1-16-20,-1 2-3,2-1-1,0 1 1,0-1-1,2 0 1,0 1-1,11 25 1,12 10 46,-24-47-46,0 1-1,0-1 0,0 0 0,0 0 0,1-1 0,0 1 0,-1-1 1,1 1-1,1-1 0,7 4 0,-6-8 38,6-5-29,-1-1 0,0 0 0,11-9 0,-19 13-11,12-12 99,54-85 55,-58 77 13,-5 8-84,0-3-23,0 1 1,-1-1 0,0 0 0,-2 0 0,2-20 0,-4 6 417,-1 0 0,-6-48 1,6 80-479,0 0 0,0 0 0,0 0 0,-1 0 0,1 0 0,0-1 0,0 1 0,0 0 0,-1 0 0,1 0 0,0 0 0,0 0 0,-1 0 0,1 0 0,0 0 0,0 0 0,-1 0 0,1 0 0,0 0 0,0 0 0,-1 0 0,1 0 0,0 0 0,0 0 0,-1 0 0,1 0 0,0 0 0,0 0 0,0 1 0,-1-1 0,1 0 0,0 0 0,0 0 0,0 0 0,-1 0 0,1 1 0,0-1 16,-4 12-1376,3 3-5548</inkml:trace>
  <inkml:trace contextRef="#ctx0" brushRef="#br0" timeOffset="1">323 11 5024,'-2'-3'7,"-11"-4"25,13 7-31,-1 1 1,1-1 0,-1 1 0,1-1-1,0 1 1,-1-1 0,1 1 0,-1-1 0,1 1-1,0-1 1,0 1 0,-1 0 0,1-1-1,0 1 1,0 0 0,0-1 0,0 1 0,-1 0-1,1-1 1,0 2 0,1 6 8,1-1 1,-1 1-1,1-1 1,0 0-1,1 1 1,0-1-1,0 0 0,5 7 1,-1 0-5,8 24 41,16 58 1,-26-76-26,21 65 244,18 83 279,2 138 999,-43-275-1468,2 51 416,-4-58-280,0 7 94,-5 59 0,-6-17-1052,4-41-4740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10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8432,'2'2'8,"2"8"-2,0 0 0,0 1 0,-1-1 0,0 1 0,-1 0 0,2 18 0,2 9 5,-3-22-9,7 26 8,-5-26-7,16 48 21,-17-56-18,-1-1 1,1 0 0,0 0-1,1 0 1,-1 0 0,1-1-1,9 9 1,-12-13 2,0 0-6,-1-1 0,0 1 1,1-1-1,-1 0 0,1 0 0,0 0 1,-1 0-1,1 0 0,3 1 0,-4-2 4,0 0-1,0 0 0,0-1 0,0 1 0,0-1 1,0 1-1,-1-1 0,1 1 0,0-1 1,0 1-1,0-1 0,-1 0 0,1 1 0,0-1 1,0-1-1,2-1 8,-2 3-12,16-14 82,0 1 0,-1-2 1,-1 0-1,0-1 0,-1-1 0,-1 0 1,21-36-1,-9 2 458,-25 51-539,0 0-1,0 0 0,0 0 0,0 0 0,0 0 0,0 0 1,0 0-1,0 0 0,1-1 0,-1 1 0,0 0 0,0 0 1,0 0-1,0 0 0,0 0 0,0 0 0,0 0 0,0 0 1,0 0-1,0 0 0,0 0 0,0 0 0,0 0 0,0 0 1,1 0-1,-1 0 0,0 0 0,0 0 0,0 0 0,0 0 1,0 0-1,0 0 0,0 0 0,0 0 0,0 0 0,0 0 1,1 0-1,-1 0 0,0 0 0,0 0 0,0 0 0,0 0 1,0 0-1,0 0 0,0 0 0,0 0 0,0 0 0,0 0 1,0 0-1,0 0 0,0 0 0,0 1 0,1-1 0,-1 0 1,0 0-1,0 0 0,0 0 0,0 0 0,0 0 0,0 0 1,0 0-1,0 0 0,0 0 0,2 2 9,-1 0 0,1-1-1,-1 1 1,1 0 0,-1 0-1,0 0 1,0 0 0,0 0 0,0 0-1,0 1 1,0-1 0,0 4 0,7 37 113,-3-10-48,-2-13-62,-1-9-1,0-1 0,1 0 0,5 17 1,37 105-1206,-22-63-5008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10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9144,'0'-1'0,"0"-6"13,0 1 0,1-1 1,-1 1-1,3-11 0,-3 16 41,2 6-1,3 17 87,5 42 0,3 20 119,-10-59 150,1 35 0,-3-68-311,-1 0-1,1 1 1,1-1-1,-1 0 0,1 1 1,1 0-1,-1-1 1,1 1-1,1 0 1,-1 0-1,1 0 0,0 1 1,1-1-1,9-9 1,-12 14-76,0 1 1,0-1 0,0 1 0,0 0 0,1-1 0,-1 1-1,0 0 1,1 0 0,-1 1 0,1-1 0,-1 0 0,1 1 0,-1 0-1,1-1 1,-1 1 0,1 0 0,0 0 0,-1 0 0,1 1-1,-1-1 1,4 2 0,0-1-5,-1-1 0,0 1 0,0 0 0,0 0 0,-1 0 0,1 1 0,0-1 0,-1 1 0,1 0 0,-1 1 0,0-1 0,0 1 0,0 0 0,0 0 0,5 5 0,-8-7-14,4 4 10,0-1 0,-1 1 0,0 0 0,0 0 0,0 0 1,0 1-1,-1-1 0,3 7 0,1 3-4,2-1 1,10 16 0,-19-30-11,1 1 0,-1-1 1,0 1-1,1-1 0,-1 1 0,0-1 1,1 1-1,-1-1 0,1 0 0,-1 1 1,1-1-1,-1 0 0,0 1 0,1-1 1,0 0-1,-1 1 0,1-1 0,-1 0 1,1 0-1,-1 0 0,1 0 0,1 1 1,3-4-1,5-23 2,-4 13 36,1 0 1,0 0-1,0 1 1,1-1 0,1 2-1,0-1 1,1 1-1,15-13 1,-24 23-33,-1 1 0,1-1 0,0 1 0,0-1 1,-1 1-1,1 0 0,0-1 0,0 1 0,0 0 1,0 0-1,0-1 0,-1 1 0,1 0 0,0 0 1,0 0-1,0 0 0,0 0 0,0 1 0,0-1 1,-1 0-1,1 0 0,2 1 0,19 12 32,-5 4-12,1 7-19,-16-20-98,0 0-1,0 0 1,1 0 0,-1 0 0,1-1-1,0 1 1,0-1 0,1 0 0,-1 0-1,1 0 1,-1 0 0,1-1 0,0 1-1,0-1 1,0 0 0,0 0 0,6 2-1,13 2-8034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1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782 82 10192,'0'-5'45,"-1"0"1,0 0-1,0 0 0,0 0 1,-1 0-1,1 0 1,-1 1-1,-1-1 0,1 0 1,-1 1-1,1 0 1,-1-1-1,0 1 1,-7-6-1,10 10-39,0-1-1,-1 1 1,1-1-1,0 1 1,-1 0-1,1-1 1,-1 1-1,1 0 1,0-1-1,-1 1 1,1 0-1,-1 0 1,1 0-1,-1-1 1,1 1-1,-1 0 1,1 0-1,-1 0 1,1 0-1,-1 0 1,1 0-1,-2 0 1,-8 0 20,-1 0 0,0 1 0,1 1 1,-1 0-1,-16 5 0,7 3 1,-8 13-9,-44 42 0,55-42 3,3 1-9,1 1-1,-16 45 1,29-68-11,-1-1 1,1 1 0,-1-1-1,1 1 1,0 0 0,0-1-1,0 1 1,-1 0-1,2-1 1,-1 1 0,0 0-1,1 1 1,2 14 5,2-1 1,0 0-1,0 0 1,13 23-1,-5-21 28,7 2-19,45 51 40,-57-61-49,0 0 1,-1 1-1,0-1 0,0 1 1,6 17-1,-12-27-6,-1-1 0,0 1 0,0-1 0,1 1 0,-1-1 0,0 1 0,0-1 0,0 1 0,0-1 0,0 1 0,0-1 0,0 1 0,0 0 1,0-1-1,0 1 0,0-1 0,0 1 0,0-1 0,0 1 0,0-1 0,-1 1 0,1-1 0,0 1 0,0-1 0,-1 1 0,1 0 0,-5 6 4,0-1-1,0 1 1,-1-1-1,1 0 1,-1 0-1,-1-1 1,1 0-1,-1 0 1,-9 6-1,-10 0 30,-153 47 8,138-49-28,-177-1-1377,104-11-5530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1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6368,'0'-5'432,"3"-25"109,2 25 6,62-33 195,-46 30-307,101-17 129,-97 25-377,3 5-105,-2 1 0,39 14 0,-62-20-69,-1 1 0,0 0-1,0 0 1,0 0-1,0 1 1,0-1 0,0 0-1,2 4 1,22 20 63,38 50 1,-49-50 10,13 34 34,36 104 0,-59-144-110,-2-8 4,0 0-1,-1 1 1,0 16 0,9 177 82,-11-197-95,0-10 0,-1-11 1,1-23-3,0 6 5,-2-1-1,-7-42 1,-4 26 13,8 29-17,-1 0 30,1-1-1,-5-32 1,10 44-16,-1 0-1,1 0 1,0 0 0,1 0 0,0 0 0,0 0-1,0 0 1,1 1 0,0-1 0,0 0 0,6-11-1,-2 7 3,0 1-1,1-1 0,0 1 1,1 1-1,0 0 1,0 0-1,1 0 0,0 1 1,0 0-1,21-12 0,-24 16-2,2-2 0,-1 0-3,-7 6-9,3 1-1,31-17 17,-23 11-16,2-1-2,-3 2 1,-7 3 6,0-1-52,-5 4-322,-1-1-557,-6 3-5796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13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4128,'0'1'17,"0"5"10,0-5 17,0 9 204,0 32 3130,1-40-2955,3 3-4,-3-4 383,-3-1-408,-4 0-12,4 0 289,1 2-387,-4 2-16,3-3-40,-1 18-615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13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418 165 8880,'3'-82'328,"-4"79"-292,1 1 1,-1 0-1,0-1 1,0 1-1,0 0 1,0 0-1,-1-1 0,1 1 1,0 0-1,-1 0 1,0 0-1,1 1 1,-1-1-1,0 0 1,0 1-1,-4-4 1,4 3 12,-3-1 5,0 0 0,1 0 0,-1 1 0,0-1 0,0 1 0,0 0-1,-1 1 1,1-1 0,0 1 0,-9-1 0,6 0 1,0 1 10,0 0 1,1 0-1,-1 0 1,0 1-1,0 1 0,0-1 1,0 1-1,-12 3 0,10-2-8,-6 3 238,-7 8-87,-37 27 0,45-23 80,-2 11-156,1 2-1,-15 38 1,22-37 89,-27 124 83,33-125-137,7 118 50,2-120-130,4-1-50,0-1 1,24 40 0,-33-64-34,0-1-1,0 1 1,0-1 0,0 1-1,0-1 1,0 0 0,1 0-1,-1 1 1,0-1 0,1 0 0,-1 0-1,2 1 1,11 5 8,1 0 0,-1-1 1,1 0-1,0-1 0,29 5 0,-41-10-6,-1 1-1,0-1 0,1 0 1,-1 0-1,1 0 0,-1 0 1,0-1-1,1 1 0,3-2 1,27-8 19,0-1 0,47-25 1,-52 18 34,8-15-16,39-45 0,-58 53 36,44-111 38,-53 106-3,18-139 57,-23 146-42,-1-37 1,-2 34-92,-1-56 184,1 76-138,-1-28-37,0 22 74,1 12-114,0 0 1,-1 0 0,1 0-1,0 0 1,0 0-1,0 0 1,0 0 0,0 0-1,0 0 1,0 0-1,0 0 1,0 0 0,0 0-1,0 0 1,0 0-1,0 0 1,0 0 0,0 0-1,0 0 1,0 0-1,0 0 1,0 0 0,0 0-1,-1 0 1,1 0-1,0 0 1,0 0 0,0 0-1,0 0 1,0 0-1,0 0 1,0 0-1,0 0 1,0 0 0,0 0-1,0 0 1,-4 20 68,1 1 0,1 24 0,1-25-60,-10 151 128,10-154-137,2 16 26,4 12-13,13 50 0,-8-72-6,25 30 4,-25-40-18,1 0 0,22 20 1,-20-23-2,-1 0 0,2 0 0,16 8 0,-9-7 0,37 12 0,18 0 0,-18-9 0,-52-13 3,0 1 0,-1-1 0,1-1 0,0 1 0,0-1 1,-1 0-1,1-1 0,0 1 0,0-1 0,-1 0 0,1-1 1,-1 1-1,1-1 0,-1 0 0,9-5 0,-2-1 33,-1-1 0,1 0 0,-2-1 0,16-18 0,-26 28-29,1-1 0,-1 0 1,0 0-1,0 0 0,0 1 0,0-1 0,0 0 0,0 0 0,0 0 1,0 1-1,-1-1 0,1 0 0,0 0 0,0 1 0,-1-1 0,1 0 1,0 0-1,-1 1 0,1-1 0,-1 0 0,1 1 0,-1-1 0,1 0 1,-1 1-1,1-1 0,-1 1 0,0-1 0,1 1 0,-1-1 0,-1 0 1,1 1 3,-33-21-1989,-4 0-8035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1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15 8520,'-6'-10'314,"4"10"-292,1-1-1,-1 0 1,0 0-1,1 1 1,-1 0-1,0-1 1,0 1-1,1 0 1,-1-1-1,0 1 1,0 0-1,1 1 1,-1-1-1,0 0 0,-2 1 1,-26 6 61,25-5-50,-13 3 165,-1 1 0,-33 15-1,38-15-150,-119 60 373,102-49-381,-1 4 129,32-21-168,-79 67 172,4 15-96,48-46 131,-73 130 82,87-136-81,-23 107 96,35-111-56,5-5-161,1 0-1,1 0 1,15 36 0,-20-55-63,1 0 1,-1 1-1,0-1 0,1 0 1,-1 0-1,1 0 1,0 0-1,2 2 1,18 16 75,1-1 0,45 29 0,-65-47-78,0 1 1,0-1 0,0 1-1,0-1 1,0 0 0,0 0-1,5 1 1,37 5 107,81 2 0,-121-9-103,-1 0 0,1-1-1,-1 1 1,1-1 0,-1 0 0,5-1 0,15-5 69,35-14 0,-40 12-59,34-23-1,-26 12 139,93-100 77,-100 93-64,5-18-55,22-60 1,-39 73 46,10-138 66,-18 137-91,0 24-143,-8-87 225,7 87-207,-1 0 1,0 0 0,0 0-1,0 1 1,-1-1-1,-1 1 1,1 0-1,-1 0 1,-7-10 0,10 17-18,0 0 1,0 0 0,0 0 0,-1 0-1,1 0 1,0 0 0,0 0 0,-1 1-1,1-1 1,0 1 0,-1-1 0,1 1-1,-1-1 1,1 1 0,-1 0 0,1 0 0,-1 0-1,1 0 1,0 0 0,-1 0 0,1 0-1,-1 0 1,1 0 0,-1 1 0,1-1-1,-1 1 1,1-1 0,0 1 0,-1-1 0,1 1-1,0 0 1,-2 1 0,-4 2 10,1 0-1,0 1 1,0 0 0,-6 7-1,9-9-21,-1 0 7,1 1 0,0 1 0,0-1-1,0 0 1,0 1 0,1 0 0,0-1 0,0 1-1,0 0 1,0 0 0,1 0 0,0 0 0,-1 7-1,1-4-2,0-3-2,-1 0 0,1 0 0,1 0 0,-1 0 0,1 0 0,0 1 0,0-1 0,1 7-1,1 7 2,-2 0-2,0-13-2,1 1 1,-1 0-1,1-1 0,0 1 0,0 0 0,1-1 0,2 7 0,14 41 6,-11-39-6,0-1-1,9 15 0,21 21 0,3-9 0,7-6 0,11-4 0,4-3 0,-2-2 2,-11-5 3,-11-7-4,-32-13-1,0 0 0,0 0 0,0 0 0,9-1 0,36-6 0,89-21-1997,-61 10-7989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14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52 562 5384,'-2'0'201,"-48"0"1223,58 2-1165,-8-2-244,0 0-1,1 1 1,-1-1-1,1 0 0,-1 0 1,1 0-1,-1 1 0,1-1 1,-1 0-1,1 0 1,-1 0-1,1 0 0,-1 0 1,1 0-1,-1 0 0,1 0 1,-1 0-1,1 0 1,-1-1-1,1 1 0,-1 0 1,1 0-1,-1 0 0,1-1 1,19-6 266,0-1 0,-1-1 0,31-20 0,-30 15-124,-1 0 0,21-21 1,-30 20 203,28-83 151,-34 75-144,0-11-64,-2-42 0,-2 62-139,-1-1-1,-1 1 1,0 0-1,-1 0 1,0 0-1,-1 0 0,-6-14 1,9 27-137,1 0 0,-1-1 0,0 1 0,0 0 0,0-1 0,1 1 1,-1 0-1,0 0 0,0 0 0,-1 0 0,1 0 0,0 0 0,-2-1 0,2 2-6,1-1-1,-1 1 1,1 0-1,-1 0 1,0 0 0,1-1-1,-1 1 1,0 0-1,1 0 1,-1 0 0,0 0-1,1 0 1,-1 0-1,0 1 1,1-1-1,-1 0 1,0 0 0,1 0-1,-1 0 1,1 1-1,-2 0 1,1 0 10,-1 0 0,1 0 0,0 0 0,0 1 0,0-1 0,0 1 0,0-1 0,1 0-1,-1 1 1,0-1 0,0 1 0,1 0 0,0-1 0,-1 1 0,1 0 0,0-1 0,-1 1 0,1 0 0,0-1 0,0 1 0,0 0 0,1-1 0,0 4 0,0 3 9,1 0 0,1 0 0,0 0 0,0 0 0,0 0 0,1-1 0,0 0 0,1 0 1,0 0-1,6 8 0,1-2 5,0-1 0,0-1 0,1 0 0,1-1 0,18 12 0,161 82 206,-135-69-200,-11-6-10,-45-27-40,0-1 0,0 0 0,0 0 0,0 1 0,-1-1 0,1 1 0,-1-1 0,1 1 0,-1 0 0,1 0 0,-1 0-1,0-1 1,0 1 0,0 0 0,0 1 0,0-1 0,-1 0 0,1 0 0,0 0 0,-1 0 0,0 1 0,1-1 0,-1 0 0,0 0 0,0 1 0,0-1 0,-1 3 0,-1 5 3,-1 0 1,1 0-1,-2 0 1,-7 15 0,1-1 10,9-23-15,1 1 0,-1-1 0,0 1 0,1 0 0,0-1 0,-1 1 0,1 0 0,0-1 0,0 1 0,-1 0 0,1-1 0,1 1 0,-1 0 0,0 0 0,0-1 0,1 1 0,-1 0 0,1-1-1,-1 1 1,1-1 0,0 1 0,-1 0 0,3 2 0,-1-3 1,-1 0 0,1 1 0,0-1 0,0 0 0,0 0-1,0 0 1,0 0 0,1 0 0,-1-1 0,0 1 0,0-1-1,0 1 1,1-1 0,-1 0 0,3 0 0,9 0 3,-1-1 1,1 0-1,-1-1 1,16-5-1,-23 6-9,25-7 11,-1 0 0,55-25 1,-69 26-9,11-6-4,-2-6 0,-1 0 1,37-37 0,-59 54-4,0 0 1,0-1 0,0 1-1,-1-1 1,1 0 0,-1 1-1,2-5 1,16-38-40,13-57-1,-26 71-97,-3-71-90,-3 86 155,-1 1 0,-1-1 0,0 0 0,-1 0 0,-6-17 0,9 32 64,-1 0 0,0-1-1,0 1 1,0 0 0,0 0-1,-1 0 1,1 0-1,0 0 1,0 0 0,-1 0-1,1 0 1,0 1 0,-1-1-1,1 0 1,-1 1 0,1-1-1,-1 1 1,1 0 0,-1-1-1,1 1 1,-1 0 0,1 0-1,-1 0 1,1 0 0,-1 0-1,0 0 1,-1 1 0,1-1-5,-7 4-98,0 4 83,-1 0-1,1 1 1,-10 12 0,10-5-4,-30 99-12,35-87 32,5 0 11,2 1 0,10 53 0,-12-79 8,-1-1-1,1 0 1,0 1 0,0-1-1,0 0 1,0 1 0,1-1-1,1 2 1,2 5-2,1 0 1,0 1 1,0-2 0,1 1-1,1-1 1,-1 0-1,1 0 1,0-1-1,1 0 1,14 9 0,54 22-9,-64-36 5,22-4 4,-25 0 1,0 0 0,18-7 0,-17 4 0,-1 0 1,0-1-1,-1 0 1,1-1-1,-1 0 1,13-13 0,-21 19 0,0 0 1,0 0 0,0 0 0,0-1 0,0 1 0,0 0-1,0 0 1,0-1 0,-1 1 0,2-3 0,5-18 8,0 0 0,-2-1 1,3-23-1,-8 19 78,-7-16-17,-14-52 1,11 71 88,5 16-147,-7-14 145,-26-36 0,34 52-96,0 1-1,-1 0 1,1 0 0,-1 0-1,0 1 1,0 0-1,0 0 1,-1 0 0,1 0-1,-1 1 1,0 0-1,0 0 1,-10-3 0,16 6-54,-1 0 0,0 0 1,1 0-1,-1 0 0,0 0 1,1 0-1,-1 0 0,1 0 1,-1 1-1,0-1 0,1 0 1,-1 0-1,0 0 0,1 1 1,-1-1-1,1 0 0,-1 1 1,1-1-1,-1 0 0,1 1 1,-1-1-1,1 1 0,-1-1 1,1 1-1,-1-1 0,1 1 1,0-1-1,-1 1 0,1-1 1,0 1-1,-1 0 0,1 0-2,0 0-1,0 0 1,0 0-1,-1 0 0,1 0 1,0 0-1,1 0 0,-1 0 1,0 0-1,0 0 1,0-1-1,0 1 0,1 0 1,-1 0-1,0 0 0,1 0 1,-1 0-1,1-1 1,-1 1-1,1 0 0,-1 0 1,1-1-1,0 1 0,-1 0 1,1-1-1,0 1 0,1 0 1,7 5-307,0-1 0,0 0 0,1 0 0,-1-1 0,21 5 1,27 7-8960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43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67 7000,'-2'-3'4,"1"-2"96,-1 0 0,0 1 0,0-1 0,0 0 1,-1 1-1,0-1 0,-3-4 0,4 8-59,0-1 0,0 1-1,0 0 1,0-1 0,0 1 0,0 0-1,0 0 1,0 0 0,0 1 0,-1-1-1,1 1 1,0-1 0,-1 1-1,1 0 1,0-1 0,-1 1 0,1 0-1,0 1 1,-3-1 0,-11 3 65,1 1 1,-1 0-1,1 1 0,-21 10 1,24-6 14,-54 72 44,53-60-91,5-6-37,0 0-14,0 0 0,1 1 0,1 0 0,1 0 1,-6 26-1,-3 49 74,14-87-91,0 0 0,0 0 0,0 0 1,1 0-1,-1-1 0,1 1 0,0 0 0,0 0 0,1 0 0,-1-1 1,1 1-1,-1 0 0,1-1 0,0 0 0,1 1 0,3 3 1,-4-4-3,1 0 3,0 0-1,0 0 0,0 0 0,1 0 1,-1 0-1,1-1 0,0 0 0,0 0 0,0 0 1,0 0-1,0 0 0,9 1 0,-7-1 0,3 1 7,1-1-1,-1 0 1,1 0-1,0-1 1,-1 0-1,1-1 1,0 0 0,0-1-1,-1 0 1,1 0-1,0-1 1,-1 0-1,18-7 1,-21 7 0,0-2 0,0 1 0,0 0 1,0-1-1,-1 0 0,0 0 0,0-1 0,0 0 0,0 0 0,-1 0 1,6-8-1,-4 6 2,3-8 80,3-17 26,-1 0 1,-1 0-1,4-36 0,-11 50-92,2-34 201,-8-43 841,2 99-910,-1 14-114,1 0 0,1 0 0,1 1 0,0-1-1,5 22 1,-5-36-43,-1 0-1,1-1 1,0 1 0,0 0-1,0-1 1,0 1-1,3 5 1,1 0 1,12 21-1,5-8-4,5-9 0,-2-7 0,-23-6 0,0 0 0,0 0 0,0 0 0,0 0 0,0 0 0,0 0 0,0-1 0,0 1 0,2-1 0,19-15 0,7-13 0,-20 13 3,0-1 0,-1 0 0,0 0 1,-1-1-1,6-23 0,-9 29-1,6-22 24,-3 9 202,19-39-1,-26 62-128,2-2 5,-3 4-102,0 0 1,0 0-1,0-1 1,0 1 0,0 0-1,1 0 1,-1-1-1,0 1 1,0 0 0,0 0-1,0 0 1,0 0 0,1-1-1,-1 1 1,0 0-1,0 0 1,0 0 0,0 0-1,1 0 1,-1-1-1,0 1 1,0 0 0,0 0-1,1 0 1,-1 0-1,0 0 1,0 0 0,1 0-1,-1 0 1,0 0-1,0 0 1,0 0 0,1 0-1,-1 0 1,0 0-1,0 0 1,1 0 0,-1 0-1,4 2 2,0 0 1,0 0-1,-1 1 0,1-1 0,-1 1 1,0 0-1,0 0 0,1 0 0,-2 0 1,1 0-1,0 1 0,-1-1 0,0 1 1,0 0-1,0-1 0,3 8 0,12 26-2,3 7-2,0 3 0,33 59-17,-5-11 0,-44-87 7,-4-6 8,1 0 0,0 0 0,0 0 0,1 0 0,-1 0 0,0 0 0,1 0 0,-1 0 0,1-1 0,0 1 0,-1-1 0,1 1 0,3 1 0,-2-1-6,5 2 0,-5-4 1,6-4 7,-1-1 0,0 1 0,-1-2 0,1 1 0,12-12 0,-11 9 1,2-2 6,0 0 1,-1-1-1,-1 0 0,0 0 0,14-22 0,-18 25 0,3-5 21,-1 0 0,0-1 0,-1 0 0,8-25 0,-8 21-6,6-14 160,-9 25-135,0 0 1,0-1-1,-1 0 0,2-15 1,-2-17 761,-2 38-443,2 3-357,1-1 1,-1 1-1,0-1 1,0 1 0,0 0-1,0-1 1,0 1-1,-1 0 1,1 0 0,0 1-1,0-1 1,0 0 0,-1 1-1,1-1 1,-1 1-1,1-1 1,-1 1 0,0 0-1,1-1 1,-1 1-1,1 2 1,10 12 11,12 13-8,6 8-10,-5-4-8,-2 1 1,-1 0 0,25 54-1,-46-85-3,1 0-1,-1 1 0,0-1 0,0 1 1,0-1-1,0 1 0,0-1 1,-1 1-1,0-1 0,0 1 1,0 0-1,0-1 0,-1 6 1,-1-1 59,-1 0 0,1 0 1,-1-1-1,-5 9 0,5-12-168,1 0 0,0 0 0,0 0-1,0 0 1,1 1 0,-1-1 0,1 1 0,0-1-1,0 1 1,1-1 0,-1 1 0,1-1 0,0 1-1,0-1 1,0 1 0,1 0 0,2 7 0,3 7-9123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15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87 9592,'1'-2'16,"4"-5"-2,-4 5-3,-13 12 20,3 0 19,1 0 0,0 1 0,0 0-1,1 0 1,1 1 0,-1 0 0,2 0 0,-6 17 0,9-23-49,-1 1 27,1 0-1,1 1 1,-1-1-1,1 1 1,1-1-1,-1 1 1,1-1-1,0 1 1,1 0-1,1 8 1,0-6-1,-2-3 1,1-1 1,0 0 0,1 0 0,0 0-1,0 0 1,0 0 0,0 0-1,1 0 1,0 0 0,6 8 0,-4-8-5,-4-3-2,1 0 1,0-1 0,0 1 0,0 0-1,0-1 1,1 0 0,-1 1-1,1-1 1,0 0 0,-1 0 0,4 1-1,-2-1 6,0 0 113,1-1 36,-3-1-142,0 0-1,0-1 0,-1 1 0,1 0 0,0-1 0,-1 0 1,1 1-1,0-1 0,-1 0 0,1 0 0,-1 0 1,1 0-1,-1 0 0,0 0 0,1 0 0,-1 0 0,2-2 1,20-25 241,-19 23-257,-2 3 34,1-1 0,-1 1 0,1 0 0,0 0 0,-1 0 0,1 0 0,0 0 0,0 1 0,1-1 0,-1 1 0,0 0 0,0 0 0,1 0 0,-1 0 0,0 1 0,7-1 0,3 1-8,0 0-1,0 1 1,13 2 0,-8 0 40,49 5 21,-35-5-64,-1-1 0,1-2 0,36-4 0,-54 2-36,-11 2-4,0 0 0,0-1 0,0 1 0,-1-1 0,1 0 1,0 0-1,0 0 0,0 0 0,0 0 0,-1-1 0,6-3 1,13-9 23,-1-2 1,-1 0 0,0-2-1,28-31 1,-23 13 6,-22 32-17,0 0 0,0 0 0,0 0 1,0 0-1,-1 0 0,0-1 0,0 1 0,0-1 0,-1 1 0,1-1 0,-1 1 0,0-1 0,0 1 0,-1-1 0,0-4 0,0 3 10,0 0 6,0 0 1,-1 0-1,1 0 1,-1 0 0,0 0-1,-1 0 1,0 1-1,1-1 1,-2 1-1,1 0 1,-7-8-1,6 7 9,1 3-2,-1-1 0,1 1 0,0 0 1,-1 0-1,0 0 0,0 1 1,0-1-1,0 1 0,0 0 1,0 0-1,0 0 0,-1 0 1,1 1-1,-1 0 0,-6-1 0,5 1 15,-10-1 280,-10 5-112,-45 10 1,50-4 4,-4 7-803,0 1 0,-28 26 1,1 3-9418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1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11832,'-24'9'1,"23"-8"0,0-1 0,0 0-1,0 1 1,0-1 0,1 1 0,-1 0-1,0-1 1,1 1 0,-1-1 0,0 1-1,1 0 1,-1 0 0,0-1 0,1 1-1,-1 0 1,1 0 0,0 0 0,-1 0 0,1 0-1,0-1 1,-1 1 0,1 0 0,0 0-1,0 0 1,0 0 0,0 0 0,0 0-1,0 0 1,0 0 0,0 0 0,0 0 0,0 0-1,1 0 1,-1 0 0,0-1 0,1 1-1,-1 0 1,0 0 0,1 0 0,-1 0-1,1-1 1,0 1 0,-1 0 0,1 0 0,0 0-1,0 0 5,11 8 83,129 47 56,-98-44 24,244 47 100,-214-49 39,364 30 135,-342-35-68,363 5 138,-380-9-191,288-4 692,-310 3-579,-49-2-134,-33 0 97,-159 5-25,128-1-146,-300 11 73,272-10-164,-395 12 47,383-12-102,86-2-71,-475 32 134,257-8-80,204-21-30,21-2-27,-17 6 17,21-8-22,0 0-1,-1 1 0,1-1 1,0 0-1,-1 0 0,1 1 0,0-1 1,-1 0-1,1 1 0,0-1 1,0 0-1,-1 1 0,1-1 1,0 0-1,0 1 0,0-1 0,0 1 1,-1-1-1,1 0 0,0 1 1,0-1-1,0 1 0,0-1 1,0 0-1,0 1 0,0-1 0,0 1 1,0-1-1,0 1 0,0-1 1,0 0-1,0 1 0,1-1 1,-1 1-1,0-1 0,0 0 0,0 1 1,1-1-1,-1 0 0,0 1 1,0-1-1,1 0 0,-1 1 1,0-1-1,1 1 0,0-1 1,-1 1 0,1-1-1,0 1 1,0-1 0,-1 1 0,1-1-1,0 0 1,0 1 0,0-1 0,-1 0-1,1 0 1,0 0 0,0 1-1,0-1 1,0 0 0,0 0 0,1 0-1,182 16 18,-128-16-12,116-1 1,83-9-4,39-2 2,7-2-2,-35 6 2,-80 5-2,-128 2 3,43 1 1,-30 0-6,-54-2-40,-14-2 118,-20-3-1359,12 5 313,-25-9-10073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5:33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1712,'0'0'0,"-17"26"-40,-9 1 40,0 2-776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5:33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3864,'-6'99'30,"5"-86"-27,-7 73 9,-4 78-1,10-60-4,2 29-5,16 115 10,-10-204 15,39 161 16,-33-167 10,48 123 49,-38-108-24,37 64-1,-57-112-57,1 0-1,0 0 1,0-1-1,0 1 1,0-1 0,1 0-1,5 5 1,1 0 3,18 16-489,-3-4-1961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5:35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34 493 3952,'-32'-85'-171,"32"83"170,0 1 0,-1-1 0,1 1 0,0-1-1,0 1 1,0-1 0,0 0 0,0 1 0,0-1 0,0 1-1,1-1 1,-1 1 0,1-1 0,-1 1 0,1 0 0,-1-1-1,1 1 1,0-1 0,0 1 0,0 0 0,-1 0 0,1-1-1,1 1 1,-1 0 0,0 0 0,0 0 0,0 0 0,0 0-1,1 1 1,-1-1 0,3-1 0,30-12 1,16 3 0,11 4 0,105-3 16,13 2 13,-140 7 38,162-12 33,-159 10 1,192-1 53,-181 3-21,226-10 50,-221 8-69,253-7 46,-245 8-72,291 0 34,-282 2-68,311 2 26,-308-1-32,309 0 23,-312-1-31,293 0 13,-296 0-25,283-3 15,-284 2-23,294-9 6,-290 8-11,114-3 4,42-4-14,-2-1 0,-10-1-3,-7-3-2,-6-4 0,-3 2 0,2 2 0,-1-3 0,-1-4 0,-7-3 0,-13 1 0,-4 3 0,0 5 1,158-5 8,-276 16 5,-47 4-11,307-8 42,-46 8-7,-217 0-4,234 5 15,-233-4-2,226 7 18,-227-7-17,241-1 23,-238-1-30,231-7 20,-235 7-26,229-6 16,-227 6-30,254 4 12,-249 0-19,240 19 3,-246-16-9,232 29 9,-231-27-3,243 35 4,-243-35-3,224 20 12,-229-23-6,220 21 15,-218-22-9,211 11 6,-215-14-25,80 1 4,29 2-9,4-2-3,0-4 0,161-3-7,-89 10 4,-190-4-3,328 11-10,-270-9 14,-63-1-3,62-1 4,18-3 1,-9 0 0,-12 0 1,0-1 4,4 1-2,-5-2 2,-10-2-3,-12-3-2,-12 0 0,-9 1 0,-7 0 0,-5 1 0,-5 3 0,19-4 0,-49 8 4,-8 0-2,0 0 0,0 0 1,0-1-1,0 1 0,0 0 0,0-1 0,0 1 1,0-1-1,-1 1 0,1-1 0,0 0 0,0 0 0,0 0 1,-1 0-1,1 0 0,2-2 0,2-2 30,-5 4-27,0 1-1,0-1 0,0 1 1,0-1-1,0 1 0,0 0 1,0-1-1,0 1 1,0 0-1,0 0 0,0 0 1,0 0-1,0-1 0,0 1 1,0 1-1,0-1 1,0 0-1,0 0 0,0 0 1,0 1-1,0-1 0,0 0 1,0 1-1,0-1 1,0 1-1,0-1 0,0 1 1,0-1-1,0 1 0,0 0 1,-1-1-1,1 1 1,0 0-1,-1 0 0,1 0 1,0-1-1,-1 1 0,1 0 1,-1 0-1,1 2 1,2 2 7,0 0 1,0 1 0,-1 0 0,0-1-1,1 7 1,1 2-9,-1-5 1,-2 1-1,1-1 0,-1 1 1,0 0-1,-2 18 1,4 195-73,-3-141 17,-6 168-102,4-236 138,0 0 0,-1 0 0,-1-1 0,0 1 0,-1-1 0,-11 21 0,4-6-4,-9 24 8,6-17 10,-7 8 1,-4 0 0,-5-1 0,-2-3 0,-6-7 0,-3-4 0,-1-6 0,-11-2 0,-14-4 0,-14-1 0,-10-1 0,-187 16 21,159-23 22,-69 2 5,150-8-7,-151 6 23,150-5-16,-175 6 25,170-7-19,-331 9 104,256-8-139,72-2 28,-186 3 23,188-3 4,-196 1 28,191-1-28,-203 3 26,203-3-39,-207 3 30,203-2-31,-231 5 21,226-5-34,-239 3 17,239-1-24,-250 14 14,244-13-20,-281 18 12,277-17-12,-275 21 12,279-20-12,-252 38 11,255-33-17,-275 43 17,267-44-11,-286 40 14,287-41-7,-258 38 24,265-38-10,-243 31 25,244-33-32,-258 29 27,257-30-15,-233 25 24,239-25-24,-236 25 17,233-25-50,-230 15 6,234-18-26,-80 6-1,-27 1-4,-145 7-4,252-15-3,-385 10-11,311-7 12,78-3-9,-74 3-1,-20-2 12,0-1 2,-6-1 0,3-1 0,11-3 0,2 1 0,-2 4 1,-141 7 14,61-5-5,174-4 4,-57 0-1,-10 0-9,-110-4 4,178 3-1,-280-24 30,211 12-25,-65-5 5,139 15-2,-250-21 44,173 16-23,-167-12 76,188 11-31,-115-6 144,184 11-215,13 2 7,0 0 1,1 1-1,-15 1 0,-120 6 59,110-1-48,-213 60-1143,102-21-4651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5:3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4216,'0'-6'345,"1"-1"-77,0 0-1,1 0 1,0 0 0,0 0-1,0 0 1,4-6-1,-5 11 147,-1 2-384,0-1 0,0 1-1,1-1 1,-1 1 0,0-1 0,1 1 0,-1-1 0,1 1 0,-1-1 0,1 1 0,-1 0 0,0-1-1,1 1 1,0-1 0,-1 1 0,1 0 0,-1 0 0,1-1 0,-1 1 0,1 0 0,0 0-1,-1 0 1,1 0 0,-1 0 0,1 0 0,0 0 0,-1 0 0,1 0 0,1 0 0,-1 0 4,0 0 0,1 0 0,-1 0 0,0 0 0,1 0 0,-1 1 0,1-1 0,-1 0 0,0 1 0,0-1 0,1 1 1,-1-1-1,0 1 0,2 1 0,1 3-9,-1 0-1,0 0 1,0 1 0,-1-1 0,1 1 0,-1 0 0,-1-1 0,1 1 0,1 11-1,-1-8-16,-1-5 1,0 1 0,0-1 1,-1 1-1,1-1 0,-1 1 1,0-1-1,-1 9 0,0 5 3,0 57 15,-1-19-8,2 11-14,5 9 0,6 15-3,23 98-4,-25-153-3,57 139 1,-50-139-9,26 62-1,8 28 12,3 0 2,7-2 0,56 122 1,-95-200 6,22 43-3,78 165 36,-77-148-30,-27-65 24,9 32-16,6 17 46,71 141-1,-81-189-47,9 18 20,51 73-1,-53-95-13,-29-38-20,0 0-1,0 0 0,0 0 0,0 0 0,0 0 0,1 0 1,-1 0-1,0 0 0,0 0 0,0 0 0,0 0 0,0 1 1,0-1-1,1 0 0,-1 0 0,0 0 0,0 0 0,0 0 1,0 0-1,0 0 0,0 0 0,1 0 0,-1 0 0,0-1 1,0 1-1,0 0 0,0 0 0,0 0 0,0 0 0,1 0 1,-1 0-1,0 0 0,0 0 0,0 0 0,0 0 0,0 0 1,0 0-1,0-1 0,1 1 0,-1 0 0,0 0 0,0 0 1,0 0-1,0 0 0,0 0 0,0 0 0,0-1 0,0 1 1,0 0-1,0 0 0,3-8 13,2-18-1058,0-4-4216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5:3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238 248 728,'-82'243'1025,"39"-105"-658,20-70-223,21-61-121,-52 136 163,47-129-129,1 1 0,1 1 0,0-1 0,1 1 0,-2 16 0,6-30 300,2-6-105,11-15-49,-7 9-79,0 0-1,0 0 1,8-22-1,29-107 392,-36 105-134,26-257 1100,-18 184-883,33-160 784,-48 266-1358,0 1 0,0-1 0,0 1-1,0-1 1,1 0 0,-1 1 0,0-1-1,0 1 1,0-1 0,1 1-1,-1-1 1,0 1 0,0-1 0,1 1-1,-1-1 1,0 1 0,1-1 0,-1 1-1,2-1 1,1-2 27,1 0 0,0 1 0,0 0 0,1 0 0,-1 0 0,0 0 0,1 1 0,-1-1 0,1 1 0,-1 0 0,1 1 0,6-1 0,-10 1-22,1 0 1,-1 0-1,1 0 0,-1 0 1,1 0-1,-1 1 1,0-1-1,1 0 0,-1 1 1,1-1-1,-1 1 1,0 0-1,0-1 1,3 2-1,179 110 578,-131-77-246,107 67 4,69 36-1645,12 6-5486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0:23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5296,'9'40'255,"-2"-1"-1,5 70 1,-7-46 34,3 1 322,-6-40-449,2-1 1,10 40 0,-11-54-110,8 32 239,1-1-1,29 60 1,-37-93-209,-1-1-24,0-1 0,0 1 0,-1 0-1,3 7 1,9-31-907,-1 2-4345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0:23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93 7800,'-1'-4'5,"1"0"-1,1 0 1,-1-1 0,0 1 0,1 0 0,0 0-1,0 0 1,0 0 0,1 0 0,-1 0 0,1 0-1,0 1 1,0-1 0,0 1 0,1-1 0,-1 1-1,1 0 1,3-4 0,-3 5 0,0 0 1,0 0-1,0 0 0,1 1 1,-1-1-1,1 1 0,-1 0 1,1 0-1,0 0 0,-1 0 0,1 1 1,0-1-1,0 1 0,-1 0 1,1 0-1,0 1 0,0-1 1,-1 1-1,1-1 0,4 3 0,3-1 7,-7-1-2,0 0 1,0 0-1,-1 0 0,1 1 0,0-1 0,0 1 1,5 4-1,1-1 15,-1 2 1,1-1 0,-1 1-1,-1 0 1,1 1-1,-1 0 1,0 1 0,-1-1-1,9 15 1,-5 7 11,-10-18 70,-3-6-85,0 0 1,-1 0-1,1-1 1,-1 1-1,-1-1 1,1 0-1,-1 0 0,1 0 1,-1 0-1,-1 0 1,1-1-1,-9 7 1,1-2 16,0-1 0,-1 0 0,-22 11 0,22-13 41,-1-1-1,-25 7 1,-6 2 122,38-11-256,-38 10 449,41-13-471,0 1 0,0-1 0,0 1-1,0-1 1,0-1 0,0 1 0,0 0 0,0-1-1,0 0 1,1 0 0,-1 0 0,-5-2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0:24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6280,'1'1'2,"1"1"-1,0 0 1,-1-1 0,1 1 0,-1 0 0,1 0-1,-1 0 1,0 0 0,0 0 0,0 0 0,0 0-1,0 0 1,0 1 0,-1-1 0,1 0-1,-1 0 1,1 1 0,-1 3 0,0 1 44,1 12 8,-2-11-38,2-1 0,-1 1 0,1-1 1,0 1-1,0-1 0,0 1 1,1-1-1,1 0 0,-1 0 1,1 0-1,5 8 0,10 9 25,2-1-1,0-1 1,26 20-1,-33-29-38,-6-7 14,0 0 1,1 0-1,-1-1 0,1 0 1,0 0-1,0-1 0,1 0 1,9 4-1,-12-6-10,9 1 28,-10-3-20,-1 0-10,0 0 1,-1 1 0,1-2 0,0 1 0,0 0 0,0-1 0,0 0 0,0 0 0,0 0 0,-1 0 0,1-1 0,-1 1-1,1-1 1,-1 0 0,1 0 0,3-3 0,3-5 50,0 0-1,-1-1 0,0 0 1,-1 0-1,8-15 1,-14 22-23,0-1-1,-1 0 1,1 0 0,-1 0-1,0 0 1,0 0 0,-1 0 0,1 0-1,-1 0 1,0 0 0,0 0 0,-1 0-1,0 0 1,-1-5 0,2 9-8,-1-1 0,0 0 0,1 1 0,-1-1 0,0 1 1,0-1-1,0 1 0,0-1 0,0 1 0,0 0 0,0-1 0,0 1 0,-1 0 1,1 0-1,-2-1 0,-3-4 30,-2-1-16,6 4-7,0 1 0,-1 0 0,1-1 0,-1 1-1,0 0 1,1 1 0,-1-1 0,-6-2 0,-2-2 79,0 1 0,0 1 0,-1 0 0,1 1 0,-1 0 0,-22-2 0,27 5-55,-1 1 0,1 0 0,0 0 0,-1 1-1,1 0 1,0 0 0,0 1 0,0 0-1,0 0 1,-10 7 0,11-2 93,5-3-119,0 0-1,0 1 1,1-1-1,0 1 1,0-1-1,1 9 1,5-4 59,5 0-58,0-1 1,1 0-1,19 10 0,-12-12 24,95 18-1244,-52-14-5076</inkml:trace>
  <inkml:trace contextRef="#ctx0" brushRef="#br0" timeOffset="1">639 39 8072,'-19'-36'314,"17"34"36,4 24-166,1 0-1,1-1 1,1 1 0,1-1 0,0 0 0,13 26-1,-7-17-110,-1 1-1,-1 1 0,8 50 1,-15-45-643,-4 60 0,-3-26-5530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44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6368,'21'37'-36,"-1"0"0,-2 1 1,21 63-1,-34-86 23,0 0 1,-1 1-1,0-1 0,-1 1 1,1 20-1,0 3-15,3 15 1,20 68-1,-9-70 26,-8-17 16,-2 1 1,6 45 0,-8-23 6,-4-40-243,-1 0 0,-2 18 0,-2-2-3225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0:24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10672,'0'0'0,"15"12"8,6 7 8,8 10 0,14 9-16,7 16-248,7 17 248,-1-3-7368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0:2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0 264 6192,'9'37'25,"-6"-25"-3,-1-1 1,2 1-1,-1-1 1,8 16-1,-3-11 75,1 1 0,0-1 0,1-1-1,20 24 1,-22-31-68,-5-5-10,-1 0 0,1-1 1,0 0-1,0 1 0,0-1 0,0 0 0,0 0 0,0-1 0,4 2 0,74 28 197,-73-29-187,0 0-1,1-1 1,-1 0-1,0 0 1,1-1-1,-1 0 1,0 0 0,1-1-1,8-2 1,-6 1-7,2 0 41,0-2 1,0 1-1,18-9 0,9-1-29,-20 13-30,-15 1-5,0 1 1,-1-1 0,1 1 0,-1 0-1,1 1 1,-1-1 0,0 1 0,0-1-1,5 6 1,36 35-11,-10-9 2,-3-14 4,-17-14-14,-1-4 14,1 0 1,-1-2-1,26 0 0,-22-6-1,8-7 1,39-27 0,-49 25 0,15-24 4,-27 33 1,-1 0 0,1-1 0,-2 1 0,1-1 0,2-10 0,-1-1 1,-2 0 0,0 0 0,-1 0 0,-2-30 0,-12-63 11,10 86-7,0 9 15,2 0-1,-1-25 1,2 21-12,0 17-4,4-60 62,-3 56-40,2-44 95,-3 47 14,3 8 4,-1-1-104,0 1 0,0 0 0,0 0 0,0 0 0,0 0 0,-1 0 0,0 0 0,0 0 0,0 0 0,0 1 0,-1 4 0,-1 42 52,1-41-61,-2 3 36,1 0 0,1 0 0,0 0 0,1 0 0,0 0 0,1 0 0,1 0 0,0-1 0,0 1 0,1-1 0,9 17 0,44 155 342,-52-164-390,-3-14-4,-1 1 0,1 0 0,-1-1-1,-1 1 1,1 0 0,-2 9 0,2-9-123,-2 0 0,1 1 0,-1-1 1,0 0-1,-1-1 0,1 1 0,-1 0 0,-1 0 1,-3 7-1,-9 16-5847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0:25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1 256 7984,'20'-11'65,"1"1"0,0 1 0,0 0 0,1 2 0,0 0 0,1 2 0,0 0 0,31-1 0,155-6 318,-119 15-175,37 13 43,-100-11-192,0 1 0,0 1 1,27 12-1,-42-13-22,1 1-1,-1 1 1,-1 0 0,0 0 0,0 1 0,12 12 0,-12-9 5,-2-4-36,-4-3 8,1 0 0,-1 0 0,1 0 1,0-1-1,1 0 0,6 4 0,-11-7-9,1-1 0,0 1 0,-1-1 0,1 1 0,-1-1 0,1 0 0,0 0 0,-1 0 0,1 0 0,0-1 0,-1 1 0,1-1-1,-1 1 1,1-1 0,-1 0 0,1 0 0,-1 0 0,3-2 0,0 0 4,0 0 0,0 0-1,-1-1 1,1 0 0,-1 0 0,0 0-1,5-6 1,-7 6 1,1 0 1,-1 0-1,1 0 1,-1 0-1,-1 0 0,1-1 1,0 1-1,-1-1 1,0 1-1,0-1 0,0 1 1,-1-1-1,1 1 1,-2-9-1,1 3 0,-7-23 64,-15-27 19,22 59-86,-1-1 1,0 1-1,0-1 0,0 1 0,0-1 0,0 1 0,0 0 0,0-1 1,0 1-1,-1 0 0,1 0 0,0 0 0,-1 0 0,1 0 0,-1 0 1,1 1-1,-1-1 0,-1 0 0,-3-2 11,-25-9 15,16 10 54,-12 5-26,-48 11 0,56-8-27,1 0 0,0 1-1,1 1 1,0 1 0,-18 12-1,18-11-19,2-2 6,1 1 0,0 1-1,1 1 1,0 0 0,-17 18-1,24-24-14,-5 11 22,6-5-22,1 1 1,0-1 0,1 1 0,0 0 0,-1 14-1,4-25-4,0 1 0,0-1 0,0 0 0,0 0 0,0 0 0,0 1 0,1-1 1,-1 0-1,0 0 0,1 0 0,-1 1 0,1 1 0,7 11 3,-1 1 0,2-1 1,18 24-1,-10-25 4,37 17 4,-36-22-11,0-1 1,24 7-1,-15-9 1,0-1 0,1-1 0,49 0 0,-46-7 6,145-43 9,-139 34-3,-12 3-7,2 0 2,0-2-1,-1-1 0,0 0 0,38-29 0,-48 31 5,-1 1-3,-1 0 0,0-1 0,-1-1-1,0 0 1,19-24 0,-15 12 12,14-29 1,-26 38 5,-6 4-18,0 0 0,-1 0 1,0 0-1,0 1 0,-1-1 0,0 1 0,-1-1 0,-1 1 1,1 0-1,-9-12 0,7 13 5,0 1 0,0 0 0,-1 1-1,1 0 1,-2 0 0,-9-8 0,14 14-9,1 1 0,0-1 0,0 0 0,-1 1 1,1 0-1,0 0 0,-1 0 0,1 0 0,0 0 0,-1 0 0,1 0 1,0 1-1,-1-1 0,1 1 0,0 0 0,-4 1 0,4-1 2,1-1-5,1 0 1,-1 0-1,0 0 0,0 1 0,1-1 1,-1 0-1,0 1 0,1-1 1,-1 1-1,0-1 0,1 1 0,-1-1 1,0 1-1,1-1 0,-1 1 1,1-1-1,-1 1 0,1 0 0,-1-1 1,1 1-1,0 0 0,-1 0 1,1-1-1,0 1 0,0 0 0,-1 0 1,1-1-1,0 1 0,0 0 1,0 1-1,0-1 1,0 1 0,1 0 0,-1 0 0,0 0 1,1-1-1,-1 1 0,1 0 0,0-1 0,0 1 0,-1-1 1,1 1-1,0-1 0,2 3 0,11 11 22,1-1 0,0-1 0,0 0 0,2-1 0,-1-1 1,37 18-1,-15-8-13,2 5-10,-32-20-4,-1 1 1,1 0-1,-1 0 1,-1 1-1,8 11 1,-12-17-1,-1 0 0,1 0-1,-1 0 1,0 0 0,0 0 0,0 0 0,0 1-1,-1-1 1,1 0 0,-1 1 0,1-1 0,-1 0-1,0 1 1,0 3 0,1 4-1,0 2 0,0-8 1,-1 0 0,1 0-1,-1 0 1,0 0 0,-1 0 0,1 0-1,-1 0 1,0 0 0,0 0-1,-1 4 1,-35 99-12,32-93 7,-1-1 0,2 1 0,0 1 1,1-1-1,0 0 0,-1 28 1,3-40 3,1 10-10,0-1 0,0 1 0,4 21 0,-2-13 4,2-9-18,2-3 18,0 0 0,1-1 0,1 0 1,13 12-1,-3-9-25,110 33-11,-96-38 25,171 6-1418,-88-8-5663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0:26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85 8248,'-3'-2'-1,"-37"-4"3,0 5 3,-4 9-2,7 4 6,-39 19 0,74-31-8,-27 14 45,0 1 0,-49 33 0,70-43-38,2-2 8,0 1 0,1 0 0,-1 0 0,1 1 0,0-1 0,0 1 0,-4 6 1,-3 3 1,-23 28 6,25-25 23,3 1-25,1 0-1,-6 33 1,12-33 26,18 61 28,-11-67-8,0-6-53,0-1-1,0 1 0,0-2 1,1 1-1,0-1 1,10 5-1,0-7 61,13-4-15,45-9 0,-52 3 67,-10 3-67,-1-1-25,1 1 0,-1-2 0,0 1 0,-1-2 0,1 0 0,18-16 0,1-7 309,53-67 0,-84 96-256,-1 2-83,0 0-1,-1 0 1,1 0-1,-1 1 0,1-1 1,0 0-1,-1 0 1,1 0-1,-1 1 1,1-1-1,0 0 1,-1 0-1,1 1 1,0-1-1,0 0 1,-1 1-1,1-1 1,0 0-1,0 1 1,-1-1-1,1 0 1,0 1-1,0-1 1,0 1-1,0-1 1,0 0-1,0 1 1,-1-1-1,1 1 1,0-1-1,0 1 1,0-1-1,0 0 1,1 1-1,0 16 43,3-8-37,1 0 0,0 0 1,1-1-1,0 1 0,0-1 0,0-1 1,1 1-1,9 7 0,-4-8-3,23 3-1,-29-10-5,0 0-1,0 0 0,0 0 0,0-1 0,11-2 1,12-5-2,43-19 1,-64 24-2,5-2-1,0-1 0,0-1 1,-1 0-1,0 0 0,0-1 0,-1-1 1,15-14-1,-20 17 1,7-9-10,-9 9 9,-1 2 2,0-1 0,0 1 0,0-1 0,0 0 1,-1 0-1,0 0 0,0 0 0,-1-1 0,1 1 0,-1 0 0,0-1 1,0 1-1,-1-1 0,0-8 0,-3-12-1,-1-1 0,-1 1 0,-1-1 1,-13-30-1,17 51 2,-1 1 0,0-1 0,0 1 0,-1 0 0,-6-8 0,7 10 0,0 0 0,-1 0 0,1 1 0,-1-1 0,1 1 0,-1 0 0,0 0 0,-5-2 0,3 1 0,-2 1 0,1 1 0,0-1 0,-12-1 0,14 3 0,1 0 0,-1 0 0,1 0 0,-1 1 0,1-1 0,0 1 0,-7 2 0,8-2 0,1 0 0,0 0 0,0 0 0,0 0 0,0 0 0,0 1 0,1-1 0,-1 0 0,0 1 0,0 0 0,1-1 0,-3 5 0,2-4 0,1 1 0,0-1 0,0 1 0,0 0 0,0-1 0,0 1 0,1 0 0,-1 0 0,1 0 0,0 2 0,3 37 1,11 2 4,8-2-2,-18-36-2,1 0 0,0 0 0,0-1 0,10 9 0,35 19 2,5-1 2,-7-1-2,-38-23-1,0 0 0,11 14-1,15 24 2,17 56 9,-25-46-3,2-4-6,3-9 2,-28-38-4,0 0-1,0 0 1,1-1-1,9 7 1,-11-9 0,1 1 0,0-1-1,0 0 1,0 0 0,0-1 0,5 2-1,-4-2 1,1 0-1,-1-1 1,1 1-1,11-2 1,-5-2 0,0 0 1,0 0-1,0-2 0,-1 1 1,16-9-1,-11 2 6,0-6-4,-1-1 1,21-29-1,-26 26 11,-6 8-6,2-4 0,-1 0 0,-1 0 0,0 0 1,-2-1-1,3-23 0,4-183 427,-10 222-217,0 6-104,3 17-57,1 1 0,1-1 0,1-1 0,1 1 0,0-1 0,11 20 1,-3-8-18,-3-3 20,1-2 0,2 0 1,27 40-1,-28-50-35,-14-17-25,0 0 1,0 1-1,1-1 0,-1 0 0,0 0 0,0 1 0,1-1 1,-1 0-1,0 1 0,1-1 0,-1 0 0,0 0 1,1 0-1,-1 1 0,0-1 0,1 0 0,-1 0 0,0 0 1,1 0-1,-1 0 0,1 0 0,-1 1 0,0-1 0,1 0 1,-1 0-1,1 0 0,-1-1 0,0 1 0,1 0 0,0 0 1,0-1-1,-1 0 0,1 1 1,-1-1-1,1 0 1,-1 0-1,1 0 0,-1 0 1,0 0-1,1 0 1,-1 0-1,0 0 0,0 0 1,1 0-1,-1 0 1,0 0-1,0 0 0,0 0 1,-1-1-1,-2-25-573,2 18-319,-3-33-6394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0:2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8344,'0'0'0,"-3"11"0,7 4-56,14 5 56,13 9 0,13 9 0,10 0-8,10-3 8,0 0-5736</inkml:trace>
  <inkml:trace contextRef="#ctx0" brushRef="#br0" timeOffset="1">572 170 6640,'-9'20'2,"7"-16"0,0 0 0,1 0 0,-1 0 0,1 0 0,0 1 0,-1 5 0,-20 112 36,19-91 76,2 247 674,8-163-376,-7-100-306,2 45 181,-6 67 0,-6-9-1007,6-70-4520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0:2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1 569 8968,'1'-3'-1,"1"1"1,-1 0-1,1 1 0,-1-1 1,1 0-1,0 0 1,-1 0-1,1 1 1,0-1-1,0 1 0,1 0 1,-1 0-1,0-1 1,0 1-1,0 1 1,1-1-1,-1 0 0,1 0 1,2 1-1,4-3-2,81-14 15,53 1 216,-64 10 115,107-13 65,-149 14-47,144-25 116,-148 21-283,-3-3-110,0-1 0,39-26 0,-67 39-76,-1-1 1,1 0-1,-1 0 0,1-1 1,-1 1-1,0 0 1,0 0-1,1-1 1,-1 1-1,0-1 1,1-2-1,7-13 19,-1 0 1,-1-1-1,0 0 1,4-23-1,-10 15 28,-2 14-31,1 1-12,-1-1 1,0 1-1,-1 0 0,-1 0 0,1 0 1,-2 0-1,1 1 0,-11-21 1,8 22 13,4 3-16,-1 1 0,0 0 0,0-1-1,-1 1 1,1 1 0,-1-1 0,0 1 0,-1-1-1,1 1 1,-1 0 0,0 1 0,0-1-1,0 1 1,-6-3 0,-12-3 13,13 9 38,-1 5-43,0 1 0,0-1 0,1 2-1,-11 7 1,8 1 36,-1 10-31,1 1 1,-11 33-1,17-31 12,-17 122 13,22-121-40,4 36 4,6 1-8,7-10 1,1-9-3,2-11-2,-17-34 0,1 0 0,-1 1 0,1-1 0,-1 0 0,1 0 0,0 0 0,0-1 0,4 4 0,-4-4 0,-1-1 0,1 1 0,0 0 0,-1-1 0,1 1 0,0-1 0,-1 0 0,1 1 0,0-1 0,-1 0 0,1 0 0,0 0 0,0-1 0,1 1 0,3-2 0,0 1 0,0-1 0,0-1 0,7-3 0,32-19 0,3-9 0,2-2 0,2 2 0,-19 12-2,-17 10 6,0 1-1,1 1 0,0 0 0,22-8 0,-2 11 3,-23 8 14,3 4-10,0 0 0,17 9 0,-23-6 25,-8-2-27,1 1 0,-1-1 0,0 0 0,0 1 0,0 0-1,-1 0 1,0 0 0,-1 0 0,1 0 0,-1 0 0,-1 0 0,1 0 0,-1 0 0,-1 1 0,-1 8 0,-8 58 16,1-17-11,-3 6-10,10-51-251,1 1 1,0-1 0,0 0-1,1 1 1,2 13 0,2 6-7173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0:27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8160,'3'-19'0,"2"-20"0,-2 25 0,1 0 0,0 1 1,0-1-1,8-12 0,-4 16 7,-6 8-4,0 0 1,0 1 0,0 0-1,1-1 1,-1 1 0,0 0 0,1 0-1,-1 0 1,1 0 0,0 1-1,-1-1 1,1 1 0,0-1-1,-1 1 1,1 0 0,0 0-1,-1 0 1,1 1 0,0-1-1,-1 1 1,1-1 0,-1 1 0,1 0-1,-1 0 1,1 0 0,-1 0-1,1 0 1,-1 1 0,0-1-1,0 1 1,0-1 0,0 1-1,3 3 1,3 1 16,-4-1 10,0-1-1,0 0 1,0 1 0,0 0 0,-1 0-1,4 8 1,21 32 393,35 75-1,-57-106-369,-2-2 71,0-1 1,4 22-1,-7-28-99,8 31 268,-2 2 1,-2-1 0,2 47 0,-7-55-52,0-28-107,-8-15 144,6-5-239,1 1 0,1-1 0,0 0 0,2 0 0,0 0 0,7-28 0,-7 40-30,0 0 1,0 1 0,1-1-1,0 1 1,1-1 0,-1 1-1,1 0 1,8-10-1,-6 9-1,4-3 31,0 4-28,-1 0 0,1 1 0,0 0 0,1 0 0,-1 1 0,1 1 1,0 0-1,0 0 0,15-1 0,-15 3-7,-8 1-4,0 0 1,0 0-1,0 0 1,0 0-1,1 0 1,-1 1-1,0-1 1,-1 1-1,1 0 1,0-1-1,4 3 1,25 9 11,3 7-9,-6 5 1,-8 3-3,-19-23-4,1 0-1,-1 1 1,0-1 0,-1 1 0,1-1 0,-1 1 0,0 0 0,0-1 0,0 1 0,-1 0 0,1 0-1,-1 0 1,-1 5 0,1-8-23,0-2 19,0 0 1,0 0-1,0 1 0,0-1 1,0 0-1,0 1 0,0-1 1,0 0-1,0 0 1,0 1-1,0-1 0,0 0 1,0 1-1,0-1 0,0 0 1,-1 0-1,1 1 0,0-1 1,0 0-1,0 0 0,0 0 1,-1 1-1,1-1 0,0 0 1,0 0-1,-1 0 1,1 1-1,0-1 0,-1 0 1,-1-4-1,1-1 0,-1 1 0,1-1 0,0 1-1,0-1 1,0 0 0,0 1 0,1-1 0,0 0 0,0 0 0,0 1 0,1-1 0,-1 0 0,1 0 0,1 1 0,-1-1 0,0 1 0,1-1 0,0 1 0,3-6 0,3-4-3,0 0 0,1 1 1,1 0-1,14-16 0,-20 25 7,0 0 0,1 0 1,-1 0-1,1 1 0,-1 0 0,1 0 1,0 0-1,0 1 0,0-1 0,1 1 0,8-2 1,-10 2-1,-2 2 2,0-1-1,0 0 0,0 1 0,0 0 1,0-1-1,0 1 0,0 0 0,0 0 1,0 0-1,0 0 0,0 0 1,0 1-1,0-1 0,0 1 0,3 0 1,3 2-2,3-2 1,-9-1 0,1 1 1,0-1-1,0 1 1,-1-1-1,1 1 0,-1 0 1,1 0-1,0 0 1,-1 1-1,0-1 1,4 3-1,3 2-1,0 0 0,-1 1 1,1-1-1,-2 2 0,1-1 0,-1 1 1,0 0-1,7 12 0,-8-8-141,-2 0 0,0 0 0,0 0 0,-1 0 0,0 0 0,-1 1 0,-1-1 1,0 1-1,-1 17 0,-3-13-6797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0:2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31 566 6816,'3'-7'0,"1"0"0,0 1 1,0-1-1,1 1 0,9-11 0,-7 11 7,-6 5 1,0 0-1,1 0 1,-1 0 0,0 0-1,0 0 1,1 1 0,-1-1 0,0 0-1,1 1 1,-1-1 0,0 1-1,1 0 1,-1-1 0,1 1 0,-1 0-1,1 0 1,-1 0 0,1 0 0,-1 0-1,1 0 1,-1 0 0,0 1-1,1-1 1,-1 0 0,3 2 0,3 1 35,0 0 1,0 1 0,12 9 0,-14-10-20,123 90 274,-120-88-277,0-1 0,0 0-1,0 0 1,1-1-1,12 4 1,-10-4-11,-7-2 6,0 0 1,1 0-1,-1-1 0,0 1 1,1-1-1,-1 0 1,1 0-1,-1 0 0,1-1 1,-1 0-1,0 0 1,1 0-1,-1 0 0,0 0 1,0-1-1,0 0 1,0 0-1,0 0 0,0-1 1,-1 1-1,1-1 1,5-5-1,-8 6-1,0 1 1,0-1-1,0 0 1,0 0-1,0 0 1,0 0-1,-1 0 0,1 0 1,-1 0-1,1 0 1,-1 0-1,0 0 0,0 0 1,0 0-1,0 0 1,0 0-1,0 0 0,-2-4 1,2 4 7,0 0-3,0-1 0,-1 1-1,1 0 1,-1 0 0,1 0 0,-1 0-1,0 0 1,0 0 0,0 0 0,0 0-1,0 0 1,-3-3 0,-2-4 16,1-2-11,3 7-11,1 1 0,-1 0 1,0 0-1,0 0 0,0 0 0,-1 0 1,1 0-1,-1 1 0,1-1 0,-6-3 1,-7-5 43,0 1-1,-30-17 1,29 23 49,0 4-72,0 0 1,0 1 0,-28 6-1,24 0 40,-1 4-49,2 0 0,0 2 0,0 0 0,1 1 1,1 1-1,-26 28 0,13 2-16,21-25 4,-2 31-1,10-42-12,0 0-1,1 1 1,0-1-1,2 19 1,0-20-1,0-1 0,0 1 0,0 0 0,1-1 0,0 0 0,5 9 0,-3-9 0,0 1 0,0-1 0,1 0 0,0 0 0,9 8 0,-6-8 0,1 0-1,0-1 1,1 0 0,-1 0 0,1-1 0,0-1 0,0 0 0,14 4-1,-3-6-5,-2-4 2,0 0 0,1-2 1,22-7-1,-23 1-28,-5-1 25,1-1 0,-2 0 0,0 0 0,0-2 1,20-26-1,8-11 0,7-7 6,78-92 22,-71 87 40,-53 60-65,6-5 32,-8 8-26,-1 0-1,0 0 0,1 0 1,-1 0-1,0 0 0,1 0 1,-1 1-1,0-1 0,1 0 1,-1 0-1,0 0 0,1 1 1,-1-1-1,0 0 0,0 0 1,1 1-1,-1-1 0,0 0 1,0 0-1,0 1 0,1-1 1,-1 0-1,0 1 0,0-1 1,0 0-1,0 1 0,0-1 1,0 0-1,0 1 0,1-1 1,-1 0-1,0 1 0,0-1 1,-1 1-1,3 12 15,-1-1-1,0 0 1,-1 1-1,-1-1 1,0 1 0,-3 12-1,1-8 2,2 0 0,0 23 0,1-23-12,0-11-2,0 0 1,1 1-1,0-1 0,0 0 0,1 1 0,0-1 1,3 7-1,40 97 23,-33-92-11,56 53 9,-54-63-17,18-2-1,-29-6-5,0 0-1,0 0 0,0 0 0,0-1 0,0 0 1,-1 0-1,1 1 0,0-1 0,0-1 1,-1 1-1,4-2 0,-2 0 1,1-1 0,-1 1-1,0-1 1,0 0 0,0 0 0,4-5-1,23-40 3,-3-7 2,-2-4-2,-10 18 4,-1 0 0,11-58 0,-22 79-5,0 2 6,1-36 1,-5-202 87,-1 236-90,1 14 1,-1 0 0,1 0 0,-1 1 0,-1-1 0,1 1 0,-5-11 0,-21-49 47,26 64-50,0 1 0,0-1 0,0 1-1,0-1 1,0 1 0,-1-1 0,1 1-1,0-1 1,-1 1 0,1 0 0,-1 0 0,1 0-1,-1 0 1,1 0 0,-1 0 0,-2 0-1,-3-3 7,-2-2-4,7 4-4,-1 0 0,0 1 1,1-1-1,-1 1 0,0 0 1,0 0-1,0 0 1,0 0-1,0 0 0,-4 0 1,-1 0 0,0 0 0,1 1 0,-1 0 1,0 0-1,1 0 0,-1 1 0,1 0 0,-1 1 1,1 0-1,-1 0 0,-8 4 0,-24 16 0,31-16-1,1 1 0,-16 15-1,18-15 0,-1 1-1,1 0 0,-9 15 1,6-3-2,1 0 1,1 0-1,1 1 1,-6 33-1,12-51 1,-5 29-13,-2 251-62,13-172 14,13 57-9,-12-137 5,37 99-18,-33-110 37,-6-12 28,0-1 11,0 0-1,0 0 0,0 0 0,1 0 1,0-1-1,1 0 0,-1-1 0,1 1 1,0-1-1,12 5 0,-11-5 3,1-1 0,0-1 0,0 0 0,0 0 0,1-1 0,-1 0 1,1 0-1,-1-1 0,11 0 0,13-9 5,-28 7-126,0 0 0,-1-1-1,1 0 1,-1 0 0,0 0 0,0-1 0,0 1 0,6-6 0,5-5-5547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0:28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39 185 5560,'-2'0'1,"0"0"0,1 0 0,-1 0 0,0 0 1,0-1-1,0 1 0,1 0 0,-1-1 0,0 0 0,1 1 1,-1-1-1,0 0 0,1 0 0,-1 0 0,1 0 0,-1 0 1,1 0-1,0-1 0,-1 1 0,1 0 0,0-1 0,0 1 1,-1-3-1,2 4 0,-1-1 1,1 0 0,0 0-1,0 1 1,0-1 0,0 0-1,1 0 1,-1 1 0,0-1-1,0 0 1,0 0-1,1 1 1,-1-1 0,0 0-1,1 1 1,-1-1 0,0 0-1,1 1 1,-1-1-1,1 0 1,-1 1 0,1-1-1,-1 1 1,1-1 0,1 0-1,10-8 6,-10 7-2,0 1 0,0 0-1,0 0 1,0 0 0,1 0-1,-1 0 1,0 0 0,0 0-1,1 1 1,4-1 0,6-2 3,2-1-2,33-6 59,161-13 101,-117 11-43,54-7-2,-47 2-87,-27 5-30,29-6-702,-59 11-2788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0:2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115 601 5384,'-4'5'2,"1"0"1,-1 0-1,1 0 1,0 1-1,-2 5 1,-11 30-2,2 7 88,2 1-1,-5 52 1,15-89-70,-3 45 328,0-6-19,4-49-365,1 0-1,0 0 1,-1 0 0,0 0 0,1 0-1,-1 0 1,0-1 0,0 1 0,0 0 0,0 0-1,0-1 1,-3 4 0,-4 4-3703</inkml:trace>
  <inkml:trace contextRef="#ctx0" brushRef="#br0" timeOffset="1">115 1 7984,'0'0'0,"0"10"0,1 13 16,10 11 8,10 7-24,14 11-16,15 8 16,1 0-5528</inkml:trace>
  <inkml:trace contextRef="#ctx0" brushRef="#br0" timeOffset="2">1025 388 5472,'-8'2'-39,"-123"42"10,94-27 49,-131 92 24,140-84 56,-89 97 53,97-98 15,4 5-84,1 0 0,-15 44 0,29-71-61,0 1 0,1-1 0,-1 0-1,1 1 1,-1-1 0,1 0 0,0 1 0,0-1-1,0 4 1,2 12 45,1 0-1,1 0 1,0 0-1,12 29 0,-15-45-37,-1 0-1,1 0 1,0 0-1,0 0 1,1-1-1,-1 1 1,0 0-1,1-1 1,1 3-1,12 9 51,-1-2 0,2 1 0,0-2 0,22 12 0,-13-14 128,134 14 88,-124-21-89,9-5-446,-1-1 0,45-12-1,0-5-4586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44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9592,'5'5'23,"0"0"0,0 0 0,0 0 0,1-1 0,-1 1 0,1-1 0,7 3 0,6 2 109,32 11 0,-16-10-1,0-2 1,0-1 0,60 3-1,-71-9-97,55-2 271,167-15 526,-160 11-502,118 1 266,-124-1-479,5-1-1556,-46 3-6200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0:3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260 206 1800,'0'0'89,"-4"-3"-10,-11-10-27,11 10 128,-14 1 244,-3 6-266,0 2 0,0 0 0,1 2 0,-30 14 1,43-18-112,0 1 1,1 0-1,0 1 1,-1-1 0,2 1-1,-6 7 1,3-5-17,5-5-12,0 1 1,1 0 0,-1 0 0,0 0-1,1 1 1,0-1 0,0 0 0,0 1-1,1 0 1,0-1 0,0 1 0,0 0-1,0 0 1,0 8 0,1-8-2,0 1 6,-1 0 0,2 0 0,-1 0 0,1 0 0,0 0 0,0 0 0,1 0 0,-1 0 0,6 10 0,-4-7-2,-1-6-9,0 0 1,-1 1-1,1-1 1,1 0 0,-1 0-1,0 0 1,1 0 0,-1-1-1,1 1 1,0-1 0,0 1-1,0-1 1,0 0-1,6 2 1,-4-1 0,-2-1-4,0-1 1,1 0-1,-1 0 0,1 0 1,-1 0-1,0 0 0,1-1 1,0 1-1,-1-1 0,1 0 0,-1 0 1,1-1-1,-1 1 0,7-2 1,-5 1 0,-1 0-4,0 0 1,1-1 0,-1 1 0,0-1-1,0 0 1,-1 0 0,1 0 0,0-1 0,-1 0-1,0 1 1,1-1 0,-1 0 0,0 0 0,3-5-1,-2 4 2,3-3 5,-1-1 1,0 0-1,0 0 1,-1 0-1,9-17 1,-8 13-6,1-2 25,-1 0 1,0-1-1,7-28 1,-10 34 26,-1-1 0,1 1 0,1 0 1,-1 0-1,2 0 0,8-14 0,-12 23-38,-1-1-1,1 0 0,0 1 0,0-1 0,0 1 0,-1-1 0,1 1 0,0-1 0,0 1 0,0 0 0,0-1 0,0 1 1,0 0-1,0 0 0,0 0 0,0-1 0,0 1 0,0 0 0,0 0 0,0 1 0,0-1 0,0 0 0,0 0 0,1 1 1,22 8 363,-18-5-341,1 0 1,-1 1-1,1 0 0,-1 0 1,0 0-1,-1 1 0,0 0 1,0 0-1,0 1 0,0 0 1,-1-1-1,0 1 0,4 12 0,3 9 10,-1 1 0,7 33 0,-17-59-51,1-1 16,0-2-18,0 0 0,0 1-1,0-1 1,0 1 0,0-1 0,0 1 0,0-1 0,0 1 0,0-1 0,0 1-1,-1 0 1,2 1 0,0-1 2,-1-1-2,-1 0-1,1 0 1,0 0 0,0 0-1,0 0 1,0 0 0,0 0 0,0 0-1,0-1 1,0 1 0,-1 0 0,1 0-1,0-1 1,0 1 0,0-1 0,-1 1-1,1-1 1,0 1 0,0-1 0,-1 1-1,1-1 1,-1 0 0,2 0 0,0-1 2,5-3 4,18-20 87,-10 8-10,-1-2 0,-1 0 0,0-1 0,9-21 0,-3-9 226,-3 14-56,-7 15-75,0 0 0,0 0 1,-2 0-1,-1-1 0,7-45 0,-13 62-53,0-3 17,-1 4-32,-4-2-14,4 6-87,0 0-1,-1 0 1,1 0-1,0 0 1,-1 0-1,1 0 1,0 0-1,0 0 0,-1 1 1,1-1-1,0 1 1,0-1-1,0 1 1,-1-1-1,1 1 1,0 0-1,0-1 1,-1 2-1,0 2-4,0 1 0,0-1-1,0 1 1,1-1 0,0 1 0,0 0 0,0-1-1,0 1 1,1 7 0,-1-6-3,0 24-1,2-18-3,1 0 1,1 0 0,5 16 0,-8-27-1,3 6 1,0-1-1,0 1 0,0-1 1,1 0-1,0 0 0,0 0 1,0-1-1,1 1 1,0-1-1,6 5 0,-4-3-1,1 1-3,0 0 0,0-1 0,1 0 0,14 10 0,22 14-38,-34-22 36,112 97-71,-113-96 75,-5-5 1,-1 0 0,1 1 0,-1 0 1,7 11-1,-8-12 0,1 1 0,0 0 1,-1 0-1,0 1 1,0-1-1,0 1 0,-1 0 1,0-1-1,2 12 1,-3-3 1,-1-5 1,0-7 6,0 4 3,0-11-5,0 1 0,0 0 0,1 0 0,-1 0 0,1 0-1,0 0 1,0-1 0,2-3 0,7-19 38,41-120 165,-27 83-41,39-75 249,-39 80-296,23-57 102,-47 115-219,0-1-1,1 1 0,-1-1 1,0 1-1,0-1 1,1 1-1,-1-1 0,1 1 1,-1-1-1,0 1 0,1 0 1,-1-1-1,1 1 1,-1 0-1,1-1 0,-1 1 1,1 0-1,-1-1 0,1 1 1,-1 0-1,1 0 0,0 0 1,-1 0-1,1-1 1,-1 1-1,1 0 0,0 0 1,-1 0-1,1 0 0,-1 0 1,1 1-1,-1-1 1,1 0-1,0 0 0,-1 0 1,1 0-1,-1 1 0,1-1 1,-1 0-1,1 0 1,0 1-1,22 15 45,-2 6-27,0 1 0,32 47 0,-14-17-8,-26-37-5,19 34 1,-26-39-7,-3-7 0,-1 0 1,0 0-1,1 0 1,-2 0-1,1 0 1,0 0-1,1 9 1,0 2-1,11 38 1,-6 4-2,-3 4 0,-4-44-3,0 0 1,1 0 0,1 0 0,1 0 0,1 0-1,0-1 1,1 0 0,14 28 0,-16-38 3,1-1 0,-1 0 0,1 0 0,0 0 0,0 0 0,1-1 0,-1 0-1,1 0 1,0-1 0,7 4 0,23 16-1485,-23-12-5262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0:32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3592,'4'0'30,"0"0"0,-1 0 1,1 0-1,-1 0 0,1 1 0,0 0 1,-1-1-1,1 2 0,-1-1 0,1 0 1,-1 0-1,0 1 0,0 0 0,0 0 0,0 0 1,0 0-1,0 0 0,0 0 0,0 1 1,-1 0-1,1-1 0,-1 1 0,0 0 1,3 5-1,8 19 102,-2 1 0,0 1 0,6 30 0,-4-2 137,7 184 660,-17-181-468,-2-42-348,0-1 0,-4 32-1,-7 20 396,8-59-610,0 0 1,-1-1-1,0 1 1,0-1-1,-8 14 1,0-5-4279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0:32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6104,'18'11'57,"-8"-5"-48,0-1-1,0 0 1,1-1-1,-1 0 1,18 4-1,-5-4 41,0 0 1,34 0-1,177-17 519,-126-2-207,165-10 559,-246 24-877,42 2 218,-55-1-166,-6 0-66,0 0-1,0 1 1,0 0 0,0 0-1,0 0 1,0 1 0,0 1-1,0-1 1,0 1 0,-1 1-1,0-1 1,1 1-1,8 6 1,9 17-1056,0 0-4219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0:32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75 4400,'0'-2'3,"1"0"1,-1 0-1,1 1 1,-1-1-1,1 0 1,0 1-1,0-1 1,-1 1-1,1-1 1,1 1-1,-1-1 1,0 1-1,0 0 1,0-1 0,1 1-1,-1 0 1,0 0-1,1 0 1,-1 0-1,1 0 1,0 0-1,-1 1 1,1-1-1,3-1 1,43-11 118,-40 12-111,27-8 21,1 3 0,0 1-1,40-1 1,-63 6-17,0 1 0,-1 0 0,24 5 0,-30-4-9,-1-1 1,0 1-1,0 0 0,1 0 1,-1 1-1,-1 0 1,1 0-1,0 0 0,4 5 1,-6-5 2,0 0 0,0 0-1,-1 0 1,1 1 0,-1-1 0,0 1 0,0 0 0,-1 0 0,3 7-1,-2-5 3,0 0-1,0-1 1,-1 1-1,0-1 1,0 1-1,-1 0 1,1 0-1,-1 0 1,-1-1-1,1 1 1,-1 0 0,-1 7-1,0-6 1,-2 21 49,-1 0 1,-1 0-1,-19 50 0,21-66-51,2-8-5,1 0 1,-1 0-1,0-1 1,0 1 0,0-1-1,0 0 1,-1 1-1,1-1 1,-1 0-1,-3 2 1,-9 9 15,-1 0 0,-1-1 1,0-1-1,-1-1 0,-25 12 0,-104 29 319,143-51-278,-2-1 23,2 0 24,-3 0 11,5 0 1,32-13 234,12 4-204,17-1 33,90-3 0,-122 13-129,-1 2-1,33 6 0,-45-6-41,5 2 18,-1 0-1,0 2 0,0 0 0,0 1 0,-1 0 0,0 2 1,29 19-1,-40-25-24,0 1 0,0 0 0,-1 0 1,0 0-1,0 1 0,0 0 0,0 0 1,-1 0-1,0 1 0,0-1 0,-1 1 1,1 0-1,3 10 0,-5-12-3,-1-1 0,0 1 0,-1-1 0,1 1 0,-1-1-1,1 1 1,-1-1 0,0 1 0,0 0 0,-1-1 0,1 1 0,-1-1 0,1 1-1,-1 0 1,-1-1 0,-2 7 0,-14 27 3,6-21 9,-10 5-4,-48 35 0,43-43 10,-171 50 8,145-53-7,-102 9 4,-55-5-925,-7-3-3626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2:47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9 4576,'19'-9'-1,"-19"9"0,1 0 1,-1 0 0,0 0 0,1 0 0,-1 1-1,0-1 1,0 0 0,1 0 0,-1 0 0,0 0-1,0 0 1,0 0 0,1 0 0,-1 1-1,0-1 1,0 0 0,0 0 0,1 0 0,-1 1-1,0-1 1,0 0 0,0 0 0,0 0 0,1 1-1,-1-1 1,0 0 0,0 0 0,0 1 0,0-1-1,0 0 1,0 0 0,0 1 0,0-1 0,0 0-1,0 1 1,1 5-2,0-3 0,-1-1 1,1 1-1,0-1 0,0 0 0,-1 1 0,1-1 0,1 0 0,-1 1 1,0-1-1,2 2 0,8 16-20,4 42 11,-8-21 33,4 68 0,-10-99-13,-7 42 91,-13 70 46,12-90 28,-53 158 86,44-146-32,-68 202 97,68-192-91,-49 221 91,53-218-97,-43 250 72,45-241-192,-26 287 36,29-284-97,-36 242 11,34-254-43,-13 227 9,20-229-16,-2 70 4,-5 9-8,-7-12 1,-5-2-2,17-102-1,-5 28 2,-3-1 1,-17 45 0,9-47 20,-45 73 1,31-66-6,7-6 4,25-41 16,-1-13-852,0 0-3488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2:4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14 6008,'-1'-1'0,"-4"-11"19,2 11-8,0 9-8,0 6-1,-1 1-1,0-1 0,-1 0 1,-12 23-1,9-22 0,-4 9 6,-80 104 5,14-37 28,25-27-27,33-38 35,-10 20 16,-36 69 0,11-7 196,54-108-256,1 0 1,0 0-1,-1 1 0,1-1 0,0 0 1,-1 0-1,1 0 0,0 0 0,-1 0 1,1 0-1,0 0 0,-1 0 0,1 0 1,-1 0-1,1-1 0,0 1 0,-1 0 0,1 0 1,0 0-1,-1 0 0,1 0 0,0-1 1,0 1-1,-1 0 0,1 0 0,0-1 1,-1 1-1,1 0 0,0 0 0,0-1 1,0 1-1,-1-1 0,-1-1 10,1 0 1,-1-1-1,1 1 0,-1-1 0,1 0 0,0 1 0,0-1 1,0 0-1,1 0 0,-1 0 0,1 1 0,-1-1 1,1 0-1,0 0 0,0-5 0,7-37 38,-6 38-35,6-29 213,-1 2-37,15-48 0,40-85 634,-44 100-502,-16 59-243,1-1-15,0 0 0,1-1 0,6-16 0,-7 23-19,-1 0-1,1 1 1,-1-1-1,1 0 1,0 0 0,0 1-1,0-1 1,0 1 0,1 0-1,-1 0 1,1 0-1,-1 0 1,1 0 0,0 0-1,-1 1 1,1-1-1,0 1 1,5-2 0,-4 6 161,4 14-47,-4-10-121,0 0 0,0 1 0,1-1 0,7 9 0,26 26 114,2-2 1,78 62-1,35-2-212,-98-67-1079,52 33-5457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2:4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7352,'0'0'-16,"0"5"-39,1 15 9,1 0 0,7 35 0,-6-46 36,-1 0 0,2 0-1,-1-1 1,1 1 0,0-1 0,1 0 0,0-1-1,0 1 1,11 11 0,12 9-5,10 6 13,81 54 16,-110-82-14,5 3 2,20 18 55,-2 5 70,39 51-1,-60-67-23,0 1 0,-1 0-1,0 0 1,11 31 0,-20-46 330,-18-8-113,-52-33-1179,21 12-4227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2:5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17 6640,'6'-15'81,"-5"14"-66,-3 5-7,-6 19-2,0 17-4,-1 11-2,-4 7 0,-7 13 0,-7 14 0,1-1 0,7-12 1,11-45 3,4-15 3,1 0 1,0 0 0,1 0 0,-1 14 0,3-24 29,-4-4 10,4 2-45,0 0-1,-1 0 1,1 0-1,0 0 1,0 0-1,-1 0 0,1 0 1,0 0-1,0 0 1,-1 0-1,1 0 1,0 0-1,0-1 1,0 1-1,-1 0 0,1 0 1,0 0-1,0 0 1,0-1-1,-1 1 1,1 0-1,0 0 1,0 0-1,0-1 0,0 1 1,-1 0-1,1 0 1,0-1-1,0 1 1,0 0-1,0 0 0,0-1 1,0 1-1,0 0 1,0 0-1,0-1 1,0 1-1,0 0 1,0 0-1,0-1 0,0 1 1,0 0-1,0-1 1,-3-66 83,4 48 22,2 0-58,1 1 1,0-1-1,1 1 1,2 0 0,9-21-1,-4 10 10,-4 6 53,2 1 1,0 0-1,1 1 1,2 0 0,0 1-1,18-22 1,23-21 605,-52 61-690,0 1 0,0-1 0,0 1 0,-1-1 0,2 1 0,-1 0 0,0 0 0,0 0 0,0 0 0,0 0 0,1 0-1,-1 1 1,0-1 0,1 1 0,-1-1 0,5 1 0,1 0 13,1 0 0,-1 0 0,0 1 1,1 0-1,-1 0 0,12 4 0,7 8 11,-2 0 0,46 32 0,-64-40-47,45 31 9,131 88 39,-82-45 38,-91-69-74,-6-8-18,77 63 234,-79-64-44,1-8-16,-3 6-168,0 1 0,1-1 0,-1 1 0,1-1 0,-1 1 1,0-1-1,0 0 0,1 1 0,-1-1 0,0 1 0,0-1 0,0 0 1,0 1-1,0-1 0,1 1 0,-1-1 0,0 0 0,0 1 0,-1-1 1,1 0-1,0 1 0,0-2 0,-2-3 19,0 1 0,0-1 0,-1 0 0,1 0 0,-1 1 0,0-1 0,-1 1 0,-3-4 0,-33-34 43,4 13-63,-91-67-312,88 68-87,12 10 106,0 2 0,-1 1 0,-1 1 0,0 1 0,-38-10-1,62 21 275,0 1-1,0 0 0,-1 0 0,1 0 0,0 1 1,-1 0-1,1 0 0,0 0 0,-1 1 0,1 0 1,0 0-1,0 0 0,-9 3 0,-2 5 1,1 1 0,0 0-1,-15 15 1,12-10 11,12-11 1,1 0 0,0 1 0,0 0 0,0 0 0,1 0 0,-1 1 0,1 0 0,0 0 1,1 0-1,0 0 0,0 0 0,0 1 0,-2 6 0,5-12 2,-3 6-11,0 1 0,1 0-1,0 0 1,0 0 0,1 1-1,0-1 1,1 0 0,-1 1-1,2-1 1,1 14-1,-2-22 12,0 1-1,0-1 0,1 0 0,-1 1 0,0-1 0,1 0 1,-1 1-1,0-1 0,1 0 0,-1 0 0,0 1 0,1-1 0,-1 0 1,0 0-1,1 0 0,-1 0 0,1 1 0,-1-1 0,1 0 1,-1 0-1,0 0 0,1 0 0,-1 0 0,1 0 0,-1 0 0,1 0 1,-1 0-1,0 0 0,1-1 0,17-5-33,-15 3 30,2-1 1,-1 1-1,0-1 1,0 0-1,0 0 1,0-1-1,5-7 1,36-81-7,-37 78 23,1 0 0,16-20 1,-17 23 3,-7 10 18,3-7 632,-3 9-658,1-1-1,-1 0 0,0 1 0,0 0 0,0-1 1,1 1-1,-1 0 0,0 0 0,1 0 1,-1 0-1,0 0 0,1 0 0,-1 0 0,0 0 1,0 0-1,1 0 0,0 1 0,23 7 5,-20-6-6,51 13 58,108 36-21,-125-36-38,-18-2-2,-20-13-3,-1 1 0,0-1 1,1 0-1,-1 0 0,0 1 0,1-1 0,-1 0 0,0 1 0,0-1 1,0 1-1,1-1 0,-1 0 0,0 1 0,0-1 0,0 1 0,0-1 1,0 0-1,0 1 0,0-1 0,0 1 0,0-1 0,0 1 1,0-1-1,0 0 0,0 1 0,0-1 0,0 1 0,0-1 0,0 1 1,0-1-1,-1 0 0,1 1 0,0-1 0,-1 1 0,0 0 1,0 0 0,-1 1 0,1-1 0,-1 0 0,1 0 0,-1 0 0,0 0-1,1 0 1,-1-1 0,0 1 0,-2 0 0,-111 28 16,-113 9 15,210-35-29,-29 2 24,33-4-18,-241 14 86,50-11 82,92-3 283,180 7 160,202-10 41,-36-13-178,-199 12-411,127-4 128,-17 20 205,-140-12-331,2 0 10,-6 0-76,1 0 1,-1 0-1,0 1 1,0-1-1,1 0 1,-1 0-1,0 0 1,0 1-1,0-1 1,-1 0-1,1 0 1,0 1 0,0-1-1,-1 1 1,-1 4 4,-1-1 0,0 1 0,0-1 0,0 0-1,0 0 1,-1 0 0,1 0 0,-1-1 0,-1 1 0,-6 5 0,3-4-1,2 1 0,-1 1-1,1-1 1,-7 11 0,-55 93-1513,38-64-6139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2:57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5024,'0'0'970,"5"-3"-604,11-3-206,-1 1 0,1 0 0,0 1 1,0 1-1,29-2 0,15 5 235,-57 1-372,-1-1 0,1 1 0,-1-1 0,1 1 0,0 0 1,-1 0-1,0 0 0,1 0 0,-1 1 0,0-1 0,1 1 1,1 1-1,0 0 6,-2-1-13,0-1 0,0 1 0,-1 0-1,1-1 1,-1 1 0,1 0-1,-1 0 1,0 0 0,0 0-1,0 0 1,0 0 0,0 0-1,0 1 1,-1-1 0,1 0 0,-1 0-1,1 1 1,-1-1 0,0 0-1,0 1 1,0 2 0,0 1 6,0 14 18,-2 0 1,1 1-1,-7 23 1,-31 173 164,35-196-197,-1 35 36,7 106 61,6-95-74,-1-24-12,21 110 73,-26-146-87,-1-2 5,0 1 0,0-1 0,1 0 0,-1 0 0,1 0 0,1 0 1,-1-1-1,1 1 0,0 0 0,0-1 0,0 0 0,0 0 0,1 0 1,-1 0-1,1 0 0,5 3 0,-8-7-5,0 1 0,-1 0 0,1-1 0,0 1 0,0-1 0,0 1 0,0-1 0,0 1 0,0-1 0,0 0 0,0 1 0,0-1 0,0 0 0,0 0 0,0 0 0,0 0 0,0 0 0,0 0 0,0 0 0,0 0 0,0 0 0,0 0 0,0 0 0,0-1 0,0 1 0,0 0 0,0-1 0,0 1 0,-1-1 0,1 1 0,0-1 0,0 1 0,1-2 0,2-2 12,-1-1-1,1 0 0,-1 1 0,0-1 0,4-8 0,-2 3 5,48-89 59,22-28-50,-40 73-1093,19-37-4617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2:57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1285 6728,'1'-27'90,"6"-36"1,-7 58 57,-3-2 21,-3 4-51,-6 3-88,1 0 0,-1 1 1,-22 4-1,15 2 58,-14 10-24,-42 30 0,54-27 23,-80 106 34,83-97-33,-49 115 31,58-115-78,-18 132 19,25-127-33,1-8-13,-1 13 0,2 0 0,6 46 0,11 23 12,-16-105-24,-1 0 0,1 0 0,0 0 0,0 0-1,0 0 1,1 0 0,-1 0 0,1-1 0,-1 1-1,1 0 1,0-1 0,0 1 0,0-1-1,0 0 1,1 0 0,4 4 0,-5-4-1,5-1 14,1-3-10,0 0 1,-1-1-1,1 0 0,12-8 1,-7-1 14,3-14-9,0-1 0,16-37 0,-19 30 37,49-154 37,-52 145 29,32-215 47,-35 198-34,26-260 50,-26 255-49,28-246 55,-29 254-62,12-216 54,-17 225-55,-6-170 160,6 195-204,-1 6 9,0-1-1,0 0 1,-5-20-1,5 38-79,0-1-1,0 1 1,0 0-1,0-1 0,0 1 1,0-1-1,0 1 1,0 0-1,0-1 0,-1 1 1,1 0-1,0-1 1,0 1-1,0-1 0,-1 1 1,1 0-1,0-1 1,0 1-1,-1 0 0,1 0 1,0-1-1,-1 1 1,1 0-1,0 0 0,-1-1 1,1 1-1,0 0 1,-1 0-1,1 0 0,0 0 1,-1 0-1,1-1 1,-1 1-1,-15 9 106,-9 17-70,13-9 54,-4 23-35,-19 65 0,29-67-24,-4 165 13,13-158-40,16 76 4,19 41-9,58 139-5,-77-248-3,67 213 0,-73-212-15,30 228-12,-38-228-8,1 200-1308,-8-130-5152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4:4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12 175 3592,'-3'-3'233,"-2"-2"7,2 1-565,3-13 1505,0 0 546,0 15-1275,10 10 220,-9-6-644,0-1 1,1 0-1,-1 1 1,0-1 0,0 1-1,0-1 1,-1 1-1,1-1 1,0 1-1,0 0 1,-1 0 0,1-1-1,-1 1 1,0 0-1,1 0 1,-1-1-1,0 1 1,0 0 0,0 0-1,0 0 1,-1 1-1,1 9 4,4 47 156,3 72-7,-1-30 106,-4-11-56,8 19 170,-11-82-284,0-5 522,7-40-263,-4 8-313,-1-1-1,-1 1 1,0-1 0,0 0-1,-2-12 1,1 7-28,-2-192 441,3 170-402,-3-125 86,-1 108-35,4-93 1,0 146-118,0 4-1,0-1-6,-1 1 0,1-1 1,0 0-1,0 0 0,0 1 0,0-1 0,1 0 0,-1 1 0,0-1 0,0 0 0,1 0 0,-1 1 0,1-1 0,-1 0 0,1 0 0,1 2 1,1 2-1,13 17 0,-11-18-1,0 0 0,0 0 1,1 0-1,-1 0 1,1-1-1,0 0 1,0 0-1,0-1 0,0 0 1,0 0-1,0 0 1,1-1-1,9 2 1,198 31-16,-193-31 15,-9-1-7,0 0 0,21 8 1,-13-4-480,-1 2 0,23 11 1,-4 2-6694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4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144 555 7896,'1'1'0,"0"-1"0,0 1 0,0 0 1,1-1-1,-2 1 0,1 0 0,0 0 1,0 0-1,0 0 0,0 0 0,0 0 1,-1 0-1,1 0 0,-1 0 0,1 0 1,0 0-1,-1 1 0,0-1 0,1 0 1,-1 0-1,0 2 0,9 37 9,-6-22-7,9 32-18,-3-1 2,-1 18 12,-5-43 2,19 152 14,-10-113 28,7 93 380,-15-133-1224,-2-13-4138</inkml:trace>
  <inkml:trace contextRef="#ctx0" brushRef="#br0" timeOffset="1">29 63 8072,'-9'-63'-19,"22"79"188,-8-9-138,-1 0-1,-1 0 1,1 1-1,-1-1 1,-1 1-1,1 0 1,-1 0-1,-1 0 1,1 0-1,-1 0 1,-1 0-1,0 0 1,0 0-1,0 0 1,-3 11-1,-4 33 61,-24 44 106,26-83-165,4-10 42,-5 4 37,6-7-70,-1 1 1,0-1-1,1 1 0,-1-1 0,0 1 0,1 0 0,-1-1 0,1 1 0,-1 0 0,0 0 0,1-1 0,0 1 0,-1 0 0,1 0 0,0-1 0,-1 1 1,1 0-1,0 0 0,0 0 0,0 0 0,-1 0 0,1-1 0,0 2 0,9 19-1118,-2-10-4983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2:58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371 179 2424,'-48'26'2137,"51"-27"-1558,24-4 177,-1-1 0,1-1 1,-1-1-1,42-20 0,57-30-5,-4-12 10,-118 67-633,3-3 28,-4 3-8,1-4-3,-3 5-18,-4 2-22,-11 1-64,0 1 0,0 1 0,1 0 0,-1 1 0,-20 8 0,28-9-33,-180 68 225,-62 0-97,154-53-113,-11 4 7,104-21-28,5-1-2,12-1 0,33-3 0,18-3 0,12-4 1,155-34 20,-161 24-2,-60 17-8,0 1 4,0-1 0,0-1 1,18-9-1,-30 13-14,0 1 0,1 0 0,-1 0 1,0 0-1,0-1 0,0 1 0,0 0 0,0 0 0,0 0 0,0-1 0,0 1 1,0 0-1,0 0 0,0 0 0,0-1 0,0 1 0,0 0 0,0 0 0,0 0 1,0-1-1,0 1 0,0 0 0,0 0 0,0 0 0,0-1 0,0 1 1,0 0-1,-1 0 0,1 0 0,0-1 0,0 1 0,0 0 0,0 0 0,0 0 1,-1 0-1,1 0 0,0-1 0,0 1 0,0 0 0,0 0 0,-1 0 1,1 0-1,-7-6 7,1 4 0,1 1 0,-1-1 0,0 1 0,0 1 0,1-1-1,-1 1 1,0 0 0,-10 1 0,3-1-3,-30 6 21,-100 32 34,126-32-57,10-3 1,-1-1 0,0 0 0,-16 2 1,-25 3 8,-8-2-10,51-6-94,1 1 0,0-1 0,-1 0 0,1-1 0,0 1 0,0-1 0,0 0 0,0 0 0,0-1 0,0 1 0,0-1 0,1 0 0,0-1 0,-1 1 0,-5-7 0,-25-23-7189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2:59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7800,'0'-2'-24,"0"-5"-10,0 5-36,0 2 66,0 1 0,0 0 0,0-1 0,0 1 0,0 0 0,0-1 0,0 1 0,0-1 0,0 1 0,0 0 0,1-1 0,-1 1 0,0-1 0,0 1 0,1-1 0,-1 1 0,1 0 0,-1-1 0,0 0 0,1 2 0,10 17 1,0 14 2,7 20 2,34 131 56,-34-95 6,3 80 8,-17-130-30,32 258 131,-26-207-153,-5-52 22,42 258 152,-36-206-66,-10-84-97,2 17 227,0 0 1,-3 40 0,-4-76 119,0-18-224,2 1 0,1-47 0,2 56-131,-1-75 256,-3-91-73,-8-74-37,8 207-80,1 31-59,-23-250 133,-2 53-77,20 179-58,0 3-12,-30-134 11,19 113-14,-1 9-9,-6-4-3,35 85-7,24 87 4,-7-21-3,9 44-42,-2 38-19,-29-141-26,4 155-42,-9-154 22,11 253-287,-5-163 264,1-34 48,6 149-239,-15-221-814,0-2-4519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2:59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7984,'51'-24'0,"-27"14"0,35-5 1,98-16 36,6 7 281,-42 9-18,107-23 30,-182 30-36,191-17 127,-213 24-1318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2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3952,'0'-44'519,"0"43"-246,1 5 0,27 345 1058,-29-317-1311,3 38 133,-2-56-119,2 24 166,1 0 0,2 0 1,16 62-1,-21-101-170,-1 0 0,1-1 0,-1 1 0,1 0 0,0-1 0,0 1 0,0-1 0,0 1 1,0-1-1,0 1 0,0-1 0,1-1 0,0-25 231,-37-303 1076,33 301-1300,1 12 49,1 1 0,2-29 0,8-88 192,-9 129-250,0 0-1,1 0 1,-1 1-1,1-1 0,0 0 1,1 1-1,-1-1 0,1 1 1,2-6-1,3-2 13,10-21 16,-8 23 65,2 4-77,0-1 1,1 1-1,-1 1 1,1 0-1,1 1 1,-1 0-1,0 1 1,14-2-1,-9 2-28,-7 2 0,-1 0 0,1 0 0,17 2 0,176 13 112,-133-9-121,-35 0-8,55 14 0,-78-16-1301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20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8248,'0'0'0,"28"-1"0,34-2 112,22-5 0,44-7-32,12 0 8,-4 8 80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21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25 399 7984,'0'0'248,"-1"-4"-42,-2-10 207,0 1-1,-8-19 1,9 27-328,1 1 1,0-1 0,0 0-1,0 1 1,1-1 0,-1 0 0,1 1-1,0-1 1,0 0 0,2-8-1,-1 2 114,1-4-92,0 0 0,1 0 0,1 0 0,0 0 0,1 1 0,9-20 0,10-1-33,-12 23 87,-3 6-128,0 1 0,0 0 0,1 0 0,-1 1 0,1 0 0,0 1 0,0 0 0,0 0 0,0 1 0,1 0 0,18 0 0,18 7-4,-28 0 25,31 18-1,-35-14-47,28 21 0,8 16-1,-10 1-3,-14-12-12,36 62 1,-61-94 5,0-1 1,0 1-1,0 0 0,0 0 0,0-1 1,1 1-1,4 3 0,-2-1-3,-4-5 3,0 1 0,0 0 0,0-1 0,0 0 0,0 1 0,0-1 1,0 1-1,0-1 0,0 0 0,0 0 0,0 0 0,1 0 0,-1 0 1,0 0-1,0 0 0,0 0 0,0 0 0,0 0 0,2-1 0,15-5-2,-17 6 0,3-2-1,-1 0-1,0 0 0,1 0 0,-1 0 1,0 0-1,0-1 0,0 1 0,-1-1 0,1 0 1,-1 0-1,1 0 0,2-5 0,-2 4 3,0 0 2,0 0 0,-1 0 1,0 0-1,1 0 1,-2 0-1,1-1 0,0 1 1,-1-1-1,0 1 0,0-1 1,0 1-1,-1-1 1,1 0-1,-1-7 0,0 5 0,2-29 2,-2-8 1,-4-24 1,2 53 6,2 17-3,-1-3 2,-1 4-6,1 1 1,0 0 0,0 0-1,0 0 1,0-1 0,1 1-1,0 0 1,0 6 0,-1 0-3,1 1 1,0-1 0,0 0 0,1 0 0,1 1-1,0-1 1,0 0 0,1 0 0,0 0-1,1-1 1,5 11 0,12 6-7,-10-19-25,-2-3 16,1-1 1,-1 0-1,1 0 1,0-1-1,0-1 0,0 0 1,-1 0-1,1-1 1,17-1-1,1-8-8,-25 8 19,-1 0-1,0 0 1,-1-1-1,1 1 1,0-1-1,0 0 1,-1 1-1,1-1 1,-1 0-1,1 0 1,-1 0-1,0 0 1,0 0-1,1 0 1,-2 0 0,1 0-1,0-1 1,0 1-1,-1 0 1,1-1-1,-1 1 1,0 0-1,0-1 1,0-2-1,1 3 0,-1-5 0,0 0 1,0 0-1,-1 1 1,0-1-1,0 0 1,0 1-1,-1-1 1,0 1-1,0-1 1,-1 1-1,-4-8 1,4 6 2,1 3 3,0-1-1,-1 1 0,0 0 1,0 0-1,0 0 0,-6-7 1,-1 0-1,-23-29 1,20 26 3,8 9 1,-1-1 0,0 1 0,0 1 0,0-1 0,-1 1-1,-7-5 1,17 29 13,12 6-1386,3 1-5490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2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8792,'8'-3'20,"-7"2"-1,1-1 0,0 1 0,0 0 1,1 0-1,-1 1 0,0-1 0,0 0 1,0 1-1,1-1 0,-1 1 0,0 0 1,0 0-1,1 0 0,-1 0 0,0 0 1,0 0-1,1 1 0,-1-1 0,0 1 1,0-1-1,0 1 0,1 0 1,-1 0-1,2 1 0,8 6 53,0 0-1,-1 1 1,-1 0-1,1 0 1,13 18-1,-13-15-49,-2-1 43,0 1 0,-1 1 1,0-1-1,-1 1 0,0 0 0,-1 1 1,5 17-1,7 14 131,9 6 38,-25-48-179,19 48 451,-21-49-209,0-3-287,-1 1-1,1-1 0,-1 1 1,1 0-1,-1-1 1,1 1-1,-1-1 0,1 1 1,-1-1-1,1 1 0,0-1 1,-1 1-1,1-1 1,0 0-1,0 1 0,-1-1 1,1 1-1,0-1 0,0 0 1,0 1-1,0-1 1,0 0-1,0 1 0,0-1 1,0 1-1,0-2 0,0-13 6,3-24 141,10-49-1,-11 75-133,1 1 0,0-1-1,1 1 1,1 0-1,0 1 1,0-1 0,9-11-1,-13 21-15,0 1-1,0-1 0,0 1 0,0 0 1,0 0-1,1-1 0,-1 1 0,0 0 1,1 0-1,-1 0 0,1 0 0,-1 1 1,1-1-1,0 0 0,-1 1 0,1-1 1,0 1-1,-1-1 0,1 1 0,0 0 1,-1 0-1,1-1 0,0 1 0,0 1 1,-1-1-1,1 0 0,0 0 0,0 1 1,-1-1-1,1 1 0,0-1 0,-1 1 1,1 0-1,2 1 0,2 2 2,0 0 0,0 0 0,-1 0 0,1 1 0,7 8 0,-12-11-7,3 2 3,-1 0 0,1 1 1,-1 0-1,-1 0 1,1 0-1,0 0 0,-1 0 1,0 0-1,0 0 0,-1 1 1,0-1-1,1 9 1,-1-8-2,3 47 30,-2-29 0,1-25-21,2-13-7,-4 9-2,1 0 0,-1 1 0,1-1 0,1 0 0,3-6-1,3-4 1,17-38 1,-12 28 7,1 0 0,2 1 0,0 1 0,36-38 1,-17 31 1,-32 28-7,0-1 1,0 1-1,0 0 1,0-1-1,0 2 1,0-1-1,0 1 1,1-1-1,-1 1 1,1 0-1,-1 1 1,1-1-1,-1 1 1,1 0-1,7 0 1,-8 1-2,-3-2-3,-1 1 0,1 0-1,-1 0 1,1 0 0,-1 1 0,1-1 0,0 0 0,-1 0 0,1 0 0,-1 0 0,1 0 0,-1 1 0,1-1 0,-1 0 0,1 0 0,-1 1 0,1-1 0,-1 0 0,0 1 0,2 0 0,3 5 1,0-1 1,0 2 0,-1-1 0,1 0 0,-1 1-1,-1 0 1,1 0 0,2 10 0,-1 5 5,1 41 4,-5 15-9,1 62-5,-1-128-1535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2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7264,'0'0'89,"7"-3"-10,0 0-64,27-8 162,8 2-20,81-5 0,-105 12-147,-13 2-8,-1-1 0,1 1 0,0 0 1,0 0-1,0 1 0,0 0 0,0-1 1,4 3-1,30 8 11,-34-9-12,1 0-1,-1 1 1,0 0 0,0 0-1,5 5 1,13 16 4,-12-1-3,-8-3-2,-6-2 0,2-13 0,-14 20 0,12-21 4,-1-1 0,0 1 0,0 0 0,0-1 0,0 0 0,0 0 0,-1 0 0,0-1 1,1 0-1,-1 1 0,0-1 0,0-1 0,0 1 0,-6 0 0,9-2 24,-1-3 12,3 3-37,0 0 0,0 0 0,-1 0 0,1 0-1,0 0 1,0 0 0,0 0 0,-1 0-1,1 0 1,0-1 0,0 1 0,-1 0 0,1 0-1,0 0 1,0 0 0,0-1 0,0 1-1,-1 0 1,1 0 0,0 0 0,0-1 0,0 1-1,0 0 1,0 0 0,0-1 0,-1 1 0,1 0-1,0 0 1,0-1 0,0 1 0,0 0-1,0 0 1,0-1 0,0 1 0,0 0 0,0 0-1,0-1 1,0 1 0,1 0 0,-1 0-1,0-1 1,0 1 0,0-1 0,3 0 13,1-1 0,-1 1 0,1-1 1,0 1-1,-1 0 0,1 0 0,0 0 1,0 1-1,-1 0 0,1-1 0,5 2 0,8 3 36,0 1-1,0 1 0,0 1 0,28 16 0,-32-12 24,-10-8-58,1 1-11,-1 1 1,1-1-1,-1 1 1,0-1-1,0 1 1,0 0-1,-1 0 0,1 0 1,-1 1-1,0-1 1,-1 0-1,0 1 1,1-1-1,-2 1 1,2 9-1,-5 28 19,-7 6-18,-7-6-2,-5-12-3,16-25-3,0 0 0,-1 0 0,0-1 1,0 0-1,0 0 0,-1-1 0,1 0 1,-1 0-1,0-1 0,-1 0 0,-13 4 0,20-7 6,0 0 0,1 0-1,-1 0 1,0 0-1,1 0 1,-1 0-1,0 0 1,1 0 0,-1-1-1,0 1 1,1-1-1,-1 1 1,1-1 0,-1 0-1,1 0 1,-1 1-1,1-1 1,-2-2-1,2 3-92,0-1-1,0 0 1,-1 0-1,1 1 0,0-1 1,0 0-1,-1 1 0,1-1 1,0 1-1,-1 0 0,1-1 1,-3 1-1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23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0 368 6640,'0'0'73,"5"-2"-8,2-2 71,0 0 0,0 0 0,0-1 0,-1 1 0,1-1 0,-1-1 0,0 1-1,0-1 1,-1 0 0,8-12 0,3-5 177,2 0 1,29-30-1,-20 19 267,-25 31-550,-1 0 0,1 0 1,0 0-1,1 1 0,-1-1 1,0 0-1,1 1 0,0 0 0,-1-1 1,1 1-1,0 0 0,0 0 1,5-2-1,0 1 0,-5 2-13,0 0-1,1 0 0,-1 0 0,0 0 0,1 0 0,-1 1 0,1 0 1,-1 0-1,1 0 0,3 0 0,11 1 50,-1 1 0,22 4-1,-37-5-52,0-1-1,0 1 1,0 0-1,0-1 1,0 1-1,-1 0 0,1 0 1,0 0-1,0 0 1,-1 1-1,1-1 1,0 0-1,-1 1 0,1-1 1,1 3-1,3 3 16,2 0-10,-5-4-7,0-1 0,-1 1 1,1 0-1,-1-1 0,0 1 0,1 0 0,-1 0 0,2 7 1,7 11 34,-1 1 0,0 1 0,6 26 0,-5 6-29,-4-19-5,3-4-8,0-11 1,2-10-2,-11-11-3,0 1 1,0-1-1,0 0 1,0 1-1,0-1 1,1 0-1,-1 0 0,0 0 1,0 0-1,0 0 1,0 0-1,0 0 1,0-1-1,0 1 0,0 0 1,0-1-1,0 1 1,0 0-1,2-2 0,20-18 18,-15 10-8,0-1-1,7-14 0,-12 21-10,6-11 30,-1-1-1,0 0 1,7-22 0,16-38 468,-28 86-389,-2-4-103,0 0 0,0 0 0,1 0 0,0 0 0,0-1 1,1 1-1,-1-1 0,5 6 0,-1-3-4,0 1 1,14 13 0,-9-13-1,1 0 0,0 0 0,0-1 0,1-1-1,22 10 1,-15-11-6,0-5 4,-1-1 0,1-1 0,27-4 0,-27-2-11,0-4 8,0-2 0,20-17 0,-29 16-9,-3-1 7,0-1 0,7-27 0,-14 28 1,-10-24 4,6 30 1,-1 1 0,0 0 0,-10-15 0,-2 2 1,-1 1-1,-30-28 1,28 35 13,-6 1-8,0 2 1,-33-9 0,56 18-6,1 1 1,-1-1 0,1 1 0,-1 0 0,0 0-1,1 0 1,-1-1 0,0 2 0,1-1-1,-1 0 1,-1 1 0,-11 2 4,0 1 1,0 1-1,0 0 1,-24 14-1,23-6 2,5 2-4,0 1 0,2-1 0,-11 25 0,16-31-1428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9328,'0'0'89,"-2"5"-10,2-4-106,-1 1 64,0 1 0,0 0 0,0-1 0,1 1 0,-1 0 0,1-1 0,0 1 0,0 0 0,0 0 0,0-1 1,0 1-1,1 0 0,0 4 0,11 35 240,30 120 290,-40-154-550,7 21 98,-9-27-105,1-1-1,-1 0 0,1 1 1,0-1-1,-1 0 0,1 1 0,0-1 1,0 0-1,0 0 0,0 0 1,0 0-1,0 0 0,0 0 0,0 0 1,0 0-1,3 1 0,-3-2 0,-1 0 0,1-1 0,0 1 1,-1 0-1,1 0 0,0-1 0,-1 1 0,1 0 0,0-1 0,-1 1 0,1-1 0,-1 1 0,1-1 0,-1 1 0,1-1 0,-1 0 0,1 1 0,0-1 0,0-1 13,25-26 166,-18 18-134,0 1-1,1 0 1,1 0-1,-1 1 1,12-7-1,-13 9-33,-5 4-6,0 1-1,0-1 1,0 1-1,0-1 1,0 1-1,0 0 0,0 0 1,1 0-1,-1 1 1,4-1-1,11-2 38,0 1 0,1 0 0,-1 2-1,1 0 1,0 1 0,20 4 0,-24-2-36,-10-2-7,-1-1 1,1 1-1,-1 1 1,0-1-1,1 1 1,-1 0-1,0 0 1,0 0-1,6 4 1,-3-1 16,3 0-6,0 2 0,0-1 1,-1 2-1,0-1 0,0 1 1,14 17-1,-9-8 16,31 37 31,-41-50-61,0 1 0,1-1 0,0 0 0,0 0 0,0-1 0,0 1 0,0-1-1,10 4 1,-6-8 9,1-4-11,-1-1 0,0 0 0,0 0 0,-1-1 0,1 0 0,-2 0 0,1-1 0,-1 0 0,7-10 0,14-24 0,-15 20 2,12-26 0,-21 41-2,-1-1 1,0 0-1,-1 0 0,0 0 0,0 0 1,-1 0-1,1-11 0,-2 18-1,0 0 1,0 0-1,0-1 1,-1 1-1,1 0 1,0 0-1,-1-1 0,1 1 1,-1 0-1,0 0 1,1 0-1,-1 0 1,0 0-1,1 0 0,-1 0 1,0 0-1,0 0 1,0 0-1,0 0 1,0 0-1,-2-1 0,-1 0 5,-22-17 12,11 14 41,6 3-171,-4-1-156,0 1 0,1 0 0,-1 1 0,-25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45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 0 7896,'7'4'16,"25"15"-3,7 11-10,-16-6 0,-1 2 0,22 32 0,-27-30 45,61 137 28,-65-126-9,17 192 50,-29-224-90,-1-1 0,0 0 0,0 1 0,-1-1-1,0 0 1,-1 7 0,2-13-27,-8 40 96,-16 49 0,8-48-36,-22 43 0,33-74 42,0-1-1,0 0 1,-12 14 0,-84 109 304,-21 13-242,111-132-26,-1-1 0,-24 21 0,-134 103 275,-46 1-1411,205-131 829,-222 133-6077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24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664 3 8880,'-6'-1'208,"0"0"-124,-1 0 0,0 1 0,0 0 1,0 0-1,0 1 0,0 0 0,0 0 1,1 1-1,-1-1 0,-8 5 0,0-2-37,8-2-25,1 0 0,0 0-1,0 1 1,0-1 0,-9 7 0,-34 21 41,-76 63 0,69-45-63,34-27-5,-85 96 0,96-104-7,-1 0 1,-12 21-1,8-11 7,-35 44-62,13-17-1,35-47-1155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24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7000,'0'0'72,"8"7"-12,37 37 80,82 84 97,-111-110-229,-8-9 1,0 0 0,-1 1 0,12 19 0,106 182 198,-114-189-193,-7-14 15,0 0 0,1 0 0,0 0 1,11 11-1,-4-5-225,0 0 0,1-2 0,28 22 0,5-4-4444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24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281 103 7176,'3'-37'649,"-3"35"-613,0 1-1,-1-1 1,1 1 0,0-1-1,-1 0 1,1 1 0,-1-1-1,0 1 1,1-1 0,-1 1-1,0-1 1,0 1 0,0 0-1,0 0 1,0-1 0,0 1-1,0 0 1,-1 0 0,-2-2-1,3 3-13,0 0-1,0-1 0,0 1 1,0 0-1,0 0 0,0 0 1,0 0-1,-1 0 0,1 0 1,0 0-1,0 1 0,0-1 1,0 0-1,0 1 0,0-1 1,0 1-1,-2 0 0,-1 1 29,-5 0-18,6-1-16,0 0-1,0 0 1,0 0-1,0 0 1,0 1-1,1-1 1,-1 1-1,-4 3 1,0-1 35,3-2-41,1 0 0,0 0 0,0 0 0,0 0 1,0 1-1,0-1 0,0 1 0,1 0 1,-1-1-1,1 1 0,0 1 0,-1-1 1,2 0-1,-1 0 0,0 1 0,1-1 1,-1 1-1,0 4 0,1-3-7,1 0 0,0 0 0,0 1 0,1-1 0,-1 0 0,1 0-1,0 1 1,1-1 0,-1 0 0,4 6 0,16 35 0,9 5-3,7 5 0,3 4 0,-2 1 0,-8-7 0,-26-47 0,-1 0 0,0 0 1,3 14-1,-6-14 2,1-1-1,-1 1 1,0-1-1,0 1 1,-1 0-1,0-1 1,-3 11-1,-1-7 26,-1-3-19,-1-1 0,0 0 1,0 0-1,-16 9 0,10-12 39,3-3-199,0-1-1,0 0 1,0 0 0,0-2 0,1 1 0,-13-5-1,-23-11-5453</inkml:trace>
  <inkml:trace contextRef="#ctx0" brushRef="#br0" timeOffset="1">1 1 8160,'0'0'0,"36"8"160,11 3 0,21 1 264,12 3 0,21-1-80,6-2 8,3 2-176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2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85 4216,'-12'-55'803,"12"53"-509,-1 2-282,1 0 0,0 0 0,0 0-1,-1 0 1,1 0 0,0 0 0,0 0 0,0 0-1,-1 0 1,1 0 0,0-1 0,0 1 0,0 0-1,-1 0 1,1 0 0,0 0 0,0-1 0,0 1-1,0 0 1,-1 0 0,1 0 0,0-1 0,0 1-1,0 0 1,0 0 0,0-1 0,0 1 0,0 0-1,0 0 1,0-1 0,-1 0 3,1 1 0,0-1-1,0 0 1,-1 1 0,1-1 0,0 0-1,-1 1 1,1-1 0,0 1 0,-1-1 0,1 1-1,-1-1 1,1 1 0,-1-1 0,1 1-1,-1-1 1,0 1 0,0-1 0,-3-1 88,0 0-76,1 1 1,-1 0 0,1 0 0,-1-1 0,1 2-1,-1-1 1,1 0 0,-1 1 0,0 0-1,1 0 1,-1 0 0,-6 1 0,-98 11 168,76-6-121,0 1 0,-48 17 1,61-18-60,11-4 3,1 0-1,-1 1 1,1 0-1,-1 0 0,1 0 1,-9 7-1,2-1 0,-25 19 6,38-28-21,1 1 0,-1-1-1,0 1 1,1-1 0,-1 1 0,0 0-1,1-1 1,-1 1 0,1 0 0,-1-1-1,1 1 1,-1 0 0,1 0 0,0-1-1,-1 1 1,1 1 0,-3 7 6,1 0 0,1 0 1,0 0-1,0 0 0,1 0 1,1 14-1,-1-22-5,0 0-1,0 0 0,0 0 1,0 0-1,1 0 1,-1 0-1,1 0 1,-1 0-1,0 0 0,1 0 1,-1 0-1,1 0 1,1 2-1,7 7 9,0 1 0,1-1-1,0-1 1,1 0 0,18 12 0,-5-10 28,116 27 12,-110-34-32,135-1-842,-75-7-3404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2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1634 54 5384,'0'0'3521,"-5"3"-3329,-14 9-129,6-8 58,-6-1-40,0 0-27,0-1 0,-1-1-1,-23-1 1,-171-15 493,109 0-302,13 5-72,-148-21 543,224 28-671,3 1 111,1-1 0,-1 2-1,-21 0 1,33 1-147,0 1 0,0-1 0,0 1 0,0 0 0,0 0 0,0 0 0,0-1 0,0 1 0,1 0 0,-1 0 0,0 0 0,1 0-1,-1 0 1,1 1 0,-1-1 0,1 0 0,-1 2 0,0 0 8,-3 4-6,2-3-5,0 0-1,1-1 1,0 1-1,-1 0 1,1 0-1,1 0 1,-1 5 0,-3 28 12,2 0 0,4 65 0,5-40-16,22 101-25,-14-102-25,-10-36 36,1 2-33,0 0 0,2-1 0,18 42 0,-9-38 8,-16-30 35,-1 0 1,1 1-1,0-1 1,0 1-1,-1-1 1,1 0-1,0 1 1,-1-1 0,1 0-1,0 0 1,0 0-1,0 1 1,-1-1-1,1 0 1,0 0-1,0 0 1,0 0-1,-1-1 1,1 1 0,0 0-1,0 0 1,-1 0-1,1-1 1,1 1-1,12-6 1,-12 5 0,1 0-1,0 0 1,-1 0 0,1 0-1,-1-1 1,1 0-1,3-2 1,2-3-1,25-16 1,-17 10 1,1 0 4,0 0-1,1 1 1,33-16-1,-38 22-1,-6 3 2,-1 0 0,1 1 0,0 0 0,0 1 0,10-2 0,49-5 25,-57 7-19,1 1 0,0 0 0,0 0 0,-1 1 0,16 4 0,-14-3-9,-8-1 0,-1-1 1,0 1 0,1-1-1,-1 1 1,0 0 0,0 0-1,0 0 1,1 0 0,-1 1 0,2 1-1,4 4 5,-1 0 0,0 1-1,-1 0 1,10 14 0,5 11-1,3 12-3,-19-36-3,-1 1 0,0-1 1,-1 1-1,0 0 0,0 0 1,-1 1-1,-1-1 0,0 0 1,0 1-1,-1-1 0,0 12 1,-1-8-2,0-10 1,1 1-1,-1 0 0,0 0 1,0-1-1,0 1 0,0-1 1,-4 7-1,-12 25-11,-2-2 1,-2 0-1,-28 36 0,19-28 11,12-18-17,-18 12 9,-54 40 0,59-56-2,-134 56 1,130-65 6,-56 9 4,-27-7 1,47-11 0,-76-9 1,110 1 7,-126-40 13,136 32 13,-85-65 20,105 74-35,1 0-1,0 0 0,0 0 0,1-1 1,0 0-1,-6-8 0,-1-2 1,-19-23 25,28 36-26,1 0 1,0 0-1,0-1 1,0 1-1,1 0 1,-1-1-1,1 1 0,0-1 1,0 1-1,0-1 1,0 0-1,1 1 0,-1-1 1,1 0-1,0 0 1,0 0-1,1-4 1,-1 5-7,4-5 95,-1 7-95,0-1 1,1 0-1,-1 1 0,1 0 1,-1-1-1,1 1 1,-1 1-1,1-1 1,0 0-1,-1 1 0,6 0 1,-2 0-1464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29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6104,'0'0'2741,"2"4"-2386,-1-1-331,1-1 1,-1 0 0,1 1-1,-1-1 1,1 0-1,0 0 1,0 0 0,0-1-1,0 1 1,0 0-1,0-1 1,4 3-1,2 0 35,0 0-1,1-1 1,11 4-1,8 0 38,34 5 0,-52-10-103,144 19 352,-128-19-267,41 7 27,118 12 246,-146-19-289,129 12 300,-109-6-33,-56-7-242,4 6-2,-6-6-3,-3 1-70,1-1 0,-1 0 0,1 1 1,-1-1-1,1 1 0,-1-1 0,1 1 0,0 0 1,0-1-1,0 1 0,0 0 0,0 0 1,-1 2-1,-4 8 6,-28 32 41,-61 112 47,52-83-76,-16 52-4,49-95-12,-36 148 4,37-140-4,-57 242 52,43-173-28,-49 170 83,63-230-13,9-42-87,0 0 1,-1-1 0,0 1 0,0 0 0,-1-1 0,1 1 0,-3 4 0,3-7 39,-1-1 4,-8 7-1571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2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9144,'5'-2'145,"6"-4"-60,1 1 1,-1 1-1,1 0 1,0 1-1,18-3 0,84-6 399,-112 12-481,14-1 39,221-24 544,-131 3-358,162-33 345,-243 50-546,28-3 189,27-2-1008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2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9864,'5'-5'281,"-1"1"-166,-1 0-75,0 1-1,0 0 1,0 1 0,0-1 0,1 0 0,-1 1 0,1 0-1,-1 0 1,1 0 0,0 0 0,0 0 0,0 1 0,0 0-1,0 0 1,6-1 0,61-1 527,117 12-1,-106 0-364,-53-4-170,75 11 89,100 4 70,-185-20-184,35-5 58,121-33 112,-171 37-166,-1 0 0,0 1 0,0-1 0,0 1 1,1 0-1,-1 0 0,0 0 0,5 1 0,-2-1 0,-5 1-8,0-1 1,0 1 0,-1-1 0,1 1 0,0-1 0,0 1 0,0-1 0,-1 1 0,1 0-1,0-1 1,0 1 0,-1 0 0,1 0 0,-1-1 0,1 1 0,-1 0 0,1 0-1,-1 0 1,1 0 0,-1 0 0,0 0 0,0 0 0,1 0 0,-1 0 0,0 0-1,0 0 1,0 0 0,0 0 0,0-1 0,0 1 0,0 0 0,-1 2 0,-1 4 8,-3 8 0,-1-1 0,0 0 0,-1 0 0,-10 16 0,-125 174 41,83-125-49,2 11 1,3 13-3,-51 119-9,75-163 7,-58 126-16,54-86 7,27-75 1,-25 69 8,25-76-22,0 0 0,-1-1 0,-19 28 0,26-42-1560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3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9240,'0'0'0,"21"-10"0,39-10 128,23-9 8,22-2 8,13 6 8,14 9 272,6 12 8,-12 19-88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35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47 147 8432,'0'0'537,"-3"7"-238,-11 36 2,5-12-129,2 0 1,-5 47-1,11-27-125,3-31 60,2-7-78,1 0 0,1-1 0,0 1 0,12 18 0,-7-20 59,3-3-56,0 0 0,0-1 0,16 5 0,-15-11 56,-5-3-65,-1 0-1,1-1 1,-1 0-1,0 0 1,0-1-1,0 0 1,0-1 0,-1 0-1,1 0 1,-1-1-1,-1 0 1,13-12-1,-9 7-7,-4 4 3,-1 1 0,0-1 0,0 0 1,6-12-1,27-49 85,-33 57-80,-1 0 0,-1 0 0,0 0 0,-1-1 0,3-14 0,-4 16-5,-2 8-7,1-1 0,-1 0 0,0 1 0,0-1 0,0 0 0,0 1 0,0-1 1,-1 0-1,1 1 0,-1-1 0,1 1 0,-1-1 0,0 1 0,-2-3 0,-5-11 69,-1 0 1,0 1-1,-2 1 1,0-1-1,-16-15 1,-12-6 28,-15-11-1466,29 24-5863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4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0 8696,'-13'2'19,"11"-1"-5,-1-1 0,1 1 0,-1-1 0,0 1 0,1 0 0,0 0 0,-1 0 0,1 0 0,-1 1 0,1-1 0,0 0 0,-3 3 0,-73 61 227,59-44-66,-96 123 62,90-109-122,-103 147 57,105-144-25,-61 171 55,74-167-67,-16 148 58,26-157-59,28 143 48,-17-140-68,18 21-37,35 57 0,-40-84 18,34 36 4,3-1-78,27 35-1350,-52-55-5351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36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9416,'-2'4'48,"0"5"9,0 0 1,1 0-1,0 0 0,0 0 1,1 16-1,7 51 157,-5-55-164,0-3-31,8 39 83,46 165 177,-38-157-253,-15-52-1223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36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8344,'1'4'145,"1"28"53,0-10 35,0 0-1,10 40 1,-9-51-169,1-1 0,0 0-1,1 0 1,0-1 0,1 1 0,0-1-1,0 0 1,1-1 0,0 1 0,12 9-1,-18-17-50,0 0-1,0 0 1,1 0-1,-1 0 0,1 0 1,-1-1-1,1 1 1,-1 0-1,1-1 1,-1 1-1,1-1 0,-1 0 1,1 1-1,0-1 1,2 0-1,5 1 16,1 1-8,-6-1-4,0 0 1,-1-1-1,1 1 1,0-1-1,0 0 1,-1 0-1,1 0 1,5-1-1,67-12 157,-61 7-58,-8 2-70,-2 1-32,0 0-1,0 0 1,0 0-1,0-1 1,0 1-1,-1-1 1,0 0-1,0-1 1,0 1-1,0-1 1,-1 0-1,5-8 1,-3 4 2,-1 1 1,-1-1-1,0-1 0,3-13 1,-4 6-4,0-1 0,-1 0 0,-3-27 0,-10 95-17,0 27 1,12-70-1312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37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8344,'0'0'97,"4"5"-12,16 20 260,-2 0-1,0 1 0,-2 1 0,25 56 1,-41-82-347,2 4 90,0 0 1,0 0-1,0 0 0,-1 0 0,1 8 1,-2-12 431,-1-4-479,0 0 1,0 0 0,0 0 0,1 0-1,-1 0 1,1-1 0,-1 1 0,1 0-1,1-6 1,-2-1-23,1 6-3,0 0 1,0-1 0,1 1 0,0 0-1,-1-1 1,3-6 0,3-7 43,-1-1 1,2 1-1,1 0 0,16-28 0,-22 42-48,1 1 0,-1 0 0,1-1 0,0 1 0,0 0 0,1 0 0,-1 1 0,1-1 0,-1 1 0,1 0 0,0 0-1,0 0 1,0 0 0,0 0 0,0 1 0,0 0 0,0 0 0,1 0 0,7 0 0,-1 3 55,1 7-48,0-1 0,0 2 0,-1 0-1,0 0 1,-1 1 0,0 0 0,0 1 0,11 19 0,-17-24-13,1 0 0,-1 0-1,-1 0 1,4 11 0,-3-9-4,-2-4 4,0 4 3,-3 9 5,3-12-12,7-4-1,-6-3 0,0 0-1,0 0 1,0-1 0,0 1-1,0-1 1,-1 1-1,1-1 1,0 0 0,-1 0-1,0 0 1,3-3 0,9-7 6,13-11-8,69-56 94,-95 78-85,0 0 1,0 1 0,1-1 0,-1 0-1,1 0 1,-1 1 0,1-1-1,-1 1 1,1-1 0,-1 1 0,1 0-1,-1-1 1,3 1 0,-3 0-6,0 0 0,0 0 0,0 1 1,-1-1-1,1 0 0,0 1 0,0-1 0,0 0 1,-1 1-1,1-1 0,0 1 0,-1-1 0,1 1 1,0-1-1,-1 1 0,1-1 0,-1 1 0,2 1 1,0 2-1,0 0 1,0 0 0,-1 0-1,1 1 1,-1-1 0,0 1-1,1 4 1,0 0 1,14 59-2,-7-40-3,-7-25 0,0 1-1,1 0 1,-1-1 0,1 1 0,0-1 0,0 0 0,1 0 0,-1 0 0,1 0 0,5 3 0,-6-4-1,10 4-4,19 2-769,42 4 0,-8-3-6959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4:3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69 7984,'2'-5'2,"1"-5"39,1-1 1,3-20-1,-7 31-34,0 0-1,0-1 1,0 1-1,0-1 1,0 1-1,0-1 1,0 1-1,0 0 0,0-1 1,0 1-1,0-1 1,0 1-1,-1 0 1,1-1-1,0 1 0,0-1 1,0 1-1,-1 0 1,1-1-1,0 1 1,0 0-1,-1-1 1,1 1-1,0 0 0,-1-1 1,1 1-1,0 0 1,-1 0-1,1-1 1,0 1-1,-1 0 1,1 0-1,-1 0 0,1 0 1,0 0-1,-1-1 1,1 1-1,-1 0 1,1 0-1,0 0 1,-1 0-1,1 0 0,-1 0 1,1 0-1,-1 0 1,1 1-1,0-1 1,-1 0-1,1 0 0,-1 0 1,1 0-1,0 1 1,-1-1-1,1 0 1,0 0-1,-1 1 1,-22 12 189,-19 20 19,15-9-74,0 1 1,2 1-1,-32 41 0,55-64-120,0 0 0,0 0 0,1 1 0,-1-1 0,1 0 0,0 1 0,0-1 0,0 1 0,0-1 0,1 1 0,0-1-1,-1 1 1,1 0 0,1-1 0,-1 1 0,0-1 0,1 1 0,0-1 0,-1 1 0,3 4 0,2 3 42,1 1 0,0-1 0,0 0 1,11 14-1,-3-6 7,-14-18-72,1 0 14,0 0-1,0 0 1,0 0-1,-1 0 1,1 0-1,0 1 1,-1-1-1,1 0 1,-1 1-1,1-1 1,-1 0-1,1 1 1,-1-1-1,0 1 1,0-1-1,0 0 1,0 1-1,0-1 1,0 1-1,0-1 1,0 0-1,-1 1 1,1-1-1,0 1 1,-1-1-1,1 0 1,-1 0-1,0 1 1,1-1-1,-1 0 1,-2 2-1,-1 5 11,3-6-9,0 1 0,0-1-1,0 0 1,-1 0 0,1 0-1,-1-1 1,1 1 0,-1 0-1,0 0 1,1-1 0,-1 1-1,-3 1 1,-25 18 152,0-1 1,-60 29-1,42-28-117,39-17-1332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18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1 6008,'0'0'65,"4"2"-6,31 14 414,-1 2 0,-1 2 0,-1 1 0,52 43 0,-55-36-291,-1 1 0,37 50-1,-18-8-15,-14-22-72,45 72 344,-54-69-349,-17-27 179,9 131 107,-17-119-134,-35 158 96,22-155-122,-84 207 98,72-189-59,-53 91-1,-16 7-129,51-91 244,-210 273 153,198-267-146,-263 329-1582,145-180-7099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20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996 1 7896,'-109'0'254,"106"0"-210,0 0-1,0 0 0,0 0 1,1 1-1,-1-1 0,0 1 1,0-1-1,1 1 0,-1 0 1,-4 3-1,-6 1 27,-3 0-20,8-2 37,0 0 1,0 0-1,0 1 0,-13 8 1,13-7 1,-14 7 47,0 1 0,1 2 0,-38 33 0,-102 112 408,109-105-487,29-29 77,-99 145 47,97-130-73,-85 177 45,92-172-59,-58 212 34,64-202-47,-24 232 43,34-230-16,12 211 52,-10-260-135,1-1 1,0 1-1,1-1 0,3 12 1,39 119 100,19 3-76,-63-142-50,5 12 40,2 0 1,12 19-1,-19-31-40,91 127 125,10-12-75,-56-73 71,236 176-1461,-121-102-6113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21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4 3144,'-76'-3'1365,"73"2"-274,-12 11-275,-7 21-488,-54 61 112,-16 33-224,73-95-56,-65 141 64,69-135-64,10-23-109,-14 29 60,-1 0 0,-30 46 0,-72 119 366,111-186-456,-17 36 113,-11 40 316,35-92-285,6-17-75,6-16-1219,3-5-4511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21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15 7896,'-19'-12'104,"31"9"5,-5 7-54,0-1-1,0 1 0,-1 0 1,1 1-1,5 5 1,-2-2-49,3 0 18,21 20 231,-10-3 18,-2 1 0,33 49 0,-44-59-231,-6-8 21,0-1 0,-1 1-1,0 0 1,5 12 0,38 108 286,-13-27 104,-26-76-418,-4-12 12,0-1 0,2 0 0,7 14 0,13 18 187,50 64 0,-36-61-86,-36-42-134,14 18 103,1-2 1,30 28 0,-48-49-172,-1 0 1,1 1-1,-1-1 1,1 0 0,0 0-1,-1 0 1,1 1 0,-1-1-1,1 0 1,0 0-1,-1 0 1,1 0 0,0 0-1,-1 0 1,1 0 0,0 0-1,-1 0 1,1 0-1,-1-1 1,1 1 0,0 0-1,-1 0 1,1-1-1,-1 1 1,2-1 0,9-3-7007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22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8968,'0'0'2,"0"0"0,0 1 0,0-1 0,0 0 0,0 1 0,0-1 0,0 0 0,0 1 0,1-1 0,-1 0 0,0 1 0,0-1 0,0 0 0,0 0 0,1 1 0,-1-1 0,0 0 0,0 1 0,1-1 0,-1 0 0,0 0 0,0 0 0,1 1 0,-1-1 0,0 0 0,1 0 0,-1 0 0,0 0 0,1 0 0,-1 0 0,0 1 0,1-1-1,-1 0 1,20 2 150,13-4 92,-33 2-242,133 2 22,-110-1-19,-19-1 0,63 3 82,101 16 0,-95-6-23,117 16 319,-163-25-355,-10-2 53,0-1 0,24 0 1,158-17 671,-179 14-714,-9 0 54,1 0 1,21-6 0,32-13 186,72-20-881,-128 39-6879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23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2397 0 5208,'0'0'464,"0"4"-258,0 31-15,-2-1-1,-1 0 0,-2 0 0,-18 66 0,-20 33 50,30-96-217,1-2 77,-59 147 37,54-144-50,-78 167 31,75-161-43,-77 185 46,77-182 13,-109 202 74,99-197 32,-119 205 85,121-205-138,-113 232 81,112-222-48,-139 261 86,131-257-91,-143 259 86,146-262-107,-136 264 71,136-261-98,-126 250 58,130-258-97,-136 246 143,37-55-38,119-228-186,-80 142 129,31-77-71,55-81-96,0 0 1,-1-1-1,1 0 1,-1 0-1,0 0 1,0-1-1,-1 1 1,1-1-1,-1 0 0,1-1 1,-8 3-1,4-2 5,-6 1 66,10-4-156,1-1 1,-1 1 0,1-1-1,0 0 1,-1 0 0,1-1-1,0 1 1,0-1 0,0 0-1,0 0 1,0 0 0,0-1-1,1 1 1,-1-1 0,1 0-1,0 0 1,-4-4 0,-29-32-7185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4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0 7264,'-14'19'138,"1"1"1,1 0-1,0 0 1,2 1-1,-15 41 1,11-28-97,-43 120 66,49-128-103,-31 94 22,31-96-25,-23 56 7,5-22 0,-56 142 220,74-174-975,5-17-4354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24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0 7000,'0'0'1406,"-4"4"-1123,-68 64 44,47-43-289,1 1 1,-32 46 0,50-62-37,-20 43 9,-27 71 5,47-109-12,-1 0 0,-13 20 0,7-13-3,-26 44 2,4-13 2,10-15-2,-5 8 4,20-34-6,6-3 8,3-7 13,1-5-14,0 1 0,0-1 1,0 1-1,0-1 0,1 1 1,-1-1-1,1 1 0,0 0 1,-1-1-1,1 1 0,0 0 1,0-1-1,1 1 0,-1 0 0,0 0 1,4-4-1,-1-1-8,26-46 172,27-69 33,-19 25 189,-6 17-49,-24 60-186,1 1 0,0 0 0,2 0 0,1 1-1,15-19 1,-26 36-133,1 0 0,-1 0 0,0 0 0,1 0 0,-1 1 0,1-1-1,-1 0 1,1 1 0,-1-1 0,1 1 0,-1 0 0,1-1 0,0 1-1,-1 0 1,1 0 0,0 0 0,2 0 0,21 6-14,-23-6 22,12 4 22,0 0-1,-1 1 0,0 0 1,0 1-1,0 1 0,15 10 1,-12-7-17,11 8 148,135 129 69,-124-111-96,198 154-1535,-101-92-6458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25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289 209 8880,'-1'-5'105,"-6"-11"18,22 32 202,-9-8-297,-4-4-4,1 0 1,-1 0-1,0 0 1,-1 1-1,1-1 1,-1 0 0,2 8-1,23 113 187,-23-108-175,-1 0 1,1 30-1,-3-19-19,1 48 6,-3-46 25,-27 137 24,19-134-25,10-31-45,-13 35 34,-1-1 1,-34 61 0,-3-12 32,41-76-2,3-5-55,-1-1 1,0 1 0,0-2 0,-1 0-1,1 0 1,-15 2 0,22-4-10,0 0 1,-1 0-1,1 0 0,0 0 1,0 0-1,0 0 0,0 0 1,0 0-1,0 0 0,0-1 1,0 1-1,0 0 0,-2-1 1,-3-3 2,-1 1 0,1-1 1,0 0-1,0 0 1,0-1-1,0 1 0,1-1 1,0-1-1,-5-5 1,9 9-4,0 1 0,0 0 1,0 0-1,1-1 0,-1 1 1,0 0-1,1-1 0,-1 1 1,1-1-1,0 1 0,-1-2 1,-16-118 57,17 94 6,14-96 29,-14 119-82,0 0 0,1 0 0,0 0 0,0 0 0,0 0 0,0 0 0,1 0 0,-1 0 0,5-7 0,0 1 6,11-17 16,-15 25-25,0 0 1,0 1-1,0-1 1,0 1-1,0-1 1,0 1-1,1 0 1,-1 0-1,0 0 1,1 0-1,-1 0 1,0 1-1,1-1 1,-1 1-1,1-1 1,-1 1-1,1 0 1,-1 0-1,6 1 1,-5-1 2,7 3 67,0 4-58,0 1 0,0 1 0,-1-1 0,10 13 0,-7-1 38,45 121 23,-44-107-57,73 135 6,-66-140-25,35 33 4,10 2-8,-49-51-1,33 20-1,-41-28-1,0-1-1,0 0 0,0-1 0,1 1 0,9 1 1,-12-4-1,0 0 0,1 0 0,-1-1 0,0 0 0,0 0 0,1 0 0,8-3 0,-4 1 0,0-1 0,-1 0 1,21-10-1,-14 4 3,29-20-1,-32 18-1,0 0 0,20-21 0,-17 11 1,-1-2 0,-1 0-1,-1 0 1,-2-1 0,11-27 0,-9 12 19,29-167 19,-40 162 8,-8-197 27,0 192-15,-37-157 24,30 175-23,5 15-31,0 0-13,-1 1 1,-1-1-1,0 2 1,0-1-1,-2 1 1,-12-13-1,-29-23 71,50 49-83,1 0 0,-1 0 0,0 0-1,0 1 1,1-1 0,-1 0 0,0 1 0,0 0 0,0-1 0,0 1 0,0 0-1,0 0 1,1 0 0,-1 0 0,0 1 0,0-1 0,0 0 0,0 1 0,0-1-1,1 1 1,-1 0 0,-2 0 0,2 0 2,-7 5 33,-5 11-14,-23 35 0,28-30-6,-7 47 0,6 35-16,14 108-6,0-175-4,31 154-9,-25-154-17,60 142-12,-53-148-9,9 4 11,46 46 1,-70-79 31,0 0-1,0-1 1,0 1-1,0-1 1,0 1 0,0-1-1,0 0 1,4 2 0,16 5-38,0 0 1,42 8-1,-62-16 34,0 0 0,-1 1 1,1-1-1,0 0 0,0 0 0,-1 0 0,1-1 0,0 1 1,-1 0-1,4-1 0,11-5-32,0 0 1,0-1-1,0-1 1,18-12-1,-32 19 23,-1 0 0,1-1 0,0 1 0,-1 0 0,1-1 0,-1 1 0,0-1 0,0 1 0,1-1 0,0-3 0,70-136-336,-61 107 87,31-134-101,-37 137 114,-3 13 134,1 0 42,-2 0-1,0 1 1,-1-1 0,0 0 0,-6-30 0,1 26-88,-10-30 1,14 51 163,1 0 1,0 0-1,-1 0 0,1 0 1,-1 1-1,1-1 1,-1 0-1,1 0 0,-1 0 1,1 1-1,-1-1 1,0 0-1,1 1 1,-1-1-1,0 0 0,0 1 1,0-1-1,1 1 1,-1-1-1,0 1 0,0 0 1,0-1-1,0 1 1,0 0-1,0 0 1,0-1-1,0 1 0,0 0 1,0 0-1,0 0 1,1 0-1,-1 0 0,0 0 1,0 1-1,0-1 1,0 0-1,0 0 0,0 1 1,0-1-1,0 1 1,0-1-1,1 0 1,-1 1-1,0 0 0,0-1 1,0 1-1,1-1 1,-2 3-1,-19 29-8,-9 31 13,-20 99 6,43-130 17,-10 125 19,17-128 8,15 92 28,-9-104-8,-3-12-58,1 0 1,-1 0-1,1-1 0,0 1 0,0-1 1,0 0-1,1-1 0,-1 1 0,9 4 1,-2-6 70,0-4-52,0 0 1,-1-1-1,22-8 0,-19 1 46,3-12-16,27-48 1,-34 46 61,22-122 60,-29 115-27,-7-115 66,0 121-40,-2 5-44,-15-36 0,18 47-79,-1 0 0,0 0 0,-1 1-1,1-1 1,-2 1 0,-13-14 0,19 21-46,0 0 0,0 1-1,0-1 1,0 0 0,0 1-1,0-1 1,0 1 0,-1-1-1,1 1 1,0 0 0,0 0-1,0-1 1,-1 1 0,1 0-1,0 0 1,0 0 0,-1 0-1,1 0 1,0 0 0,0 1-1,0-1 1,-1 0 0,1 0-1,0 1 1,0-1 0,0 1-1,0-1 1,0 1 0,0 0-1,0-1 1,0 1 0,0 0-1,0 0 1,0 0 0,0 0-1,0 0 1,1 0 0,-2 1-1,-4 5-159,1 1-1,0-1 1,1 1-1,-4 8 1,4-8-506,-18 36-6245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25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9240,'3'-2'-1,"33"-4"3,-29 5 2,0 1 1,0 0-1,-1 0 0,1 1 0,0 0 1,0 0-1,0 1 0,-1-1 1,1 2-1,-1-1 0,1 1 0,-1 0 1,0 0-1,0 0 0,0 1 0,-1 0 1,1 0-1,-1 1 0,0-1 1,0 1-1,-1 0 0,1 1 0,3 5 1,43 72 88,-41-61-26,25 121 29,-31-111-16,-3-24-73,9 278 435,-10-285-441,-4 26 177,4-26-165,0 0 0,-1 0 0,1 0 0,0 0 0,-1 0 0,1 0 0,-1 1 0,0-1 0,1 0 0,-1 0 0,0-1 0,1 1 0,-1 0 0,0 0 0,0 0 0,0 0 0,0-1 0,0 1 0,0 0 0,0-1 0,-1 2 0,1-3 1,0 1-1,0 0 1,0-1 0,0 1-1,0 0 1,1-1-1,-1 1 1,0-1-1,0 1 1,0-1 0,1 1-1,-1-1 1,0 0-1,1 1 1,-1-1-1,1 0 1,-2-1-1,0-1 17,-4-1-6,5 2-11,-1 1 0,1-1 0,-1 1 0,1-1-1,0 1 1,-1-1 0,1 0 0,0 0 0,0 1-1,0-1 1,0 0 0,0 0 0,0-4 0,-5-13 56,1 0-1,-3-38 1,6 27 15,2 1 0,1-1 0,6-36-1,-4 43-52,2-8 109,30-102 57,-34 128-171,1 0-1,-1 0 1,1 0 0,0 1-1,1-1 1,-1 1 0,1-1 0,0 1-1,3-5 1,4-3 10,21-24 18,-17 25 66,1 4-79,-1 1 0,2 1 0,26-6 0,-22 11 59,9 5-30,43 14 0,-54-10 30,2 8-32,36 37 1,-54-53-60,-1 1-1,0 0 1,0-1 0,0 1-1,0 0 1,0-1 0,0 1-1,0 0 1,0 3 0,20 57 77,-15-34-76,5 33-1,-6-18-12,-2 0 1,-3 81-1,-13 5-1585,5-68-6305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26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12 215 5744,'0'-10'131,"1"0"1,1-1-1,-1 1 1,1 0 0,1 0-1,0 0 1,1 1-1,6-14 1,-9 21 188,-7 81 1380,-4-5-1265,-2 27-161,1 143 257,12-156-481,1-52 64,21 143 39,-16-146-65,-1-14-44,-1 0-15,1 1 1,1-1 0,1-1 0,1 1 0,17 26 0,-3-14 80,0-1 0,2-1 1,29 26-1,-13-25-47,-40-29-49,1 0 1,-1 0-1,0 0 1,1 0-1,-1 0 1,1-1-1,-1 1 1,1-1 0,-1 1-1,3 0 1,2 0 32,1 1-22,0 0 0,0 0-1,0-1 1,0 0-1,0 0 1,0-1 0,0 0-1,0 0 1,1-1-1,-1 0 1,0 0-1,0-1 1,13-4 0,82-42 231,-83 35 24,63-66 116,-70 60-95,38-97 120,-43 89-147,8-128 100,-14 141-272,-1 1 0,0-1-1,-4-21 1,1 12-42,1 3-21,-8-37 210,9 48-173,-2 0-1,1 0 1,-1 1 0,0-1 0,-1 1 0,0 0-1,0 0 1,-1 0 0,0 1 0,-1-1-1,-6-7 1,4 39 71,4-12-136,2-6-1,0-1 0,1 1 0,0 0 0,0-1 0,0 11 0,0 19 20,5 55 1,2-61-4,16 45-1,9 4-19,-23-59-4,17 25-1,-18-35-1,0 0-1,15 16 1,-17-20-2,1 0 1,0 0 0,0 0 0,1-1 0,0 0-1,13 6 1,-10-9-5,-6-2 4,1 0 1,-1 0 0,1-1-1,-1 0 1,0 0 0,1 0-1,-1-1 1,0 1 0,0-1-1,6-5 1,-3 1-1,0-1 0,0 1 0,-1-1 0,0-1 0,6-10 1,-2-1 0,14-34 0,5-36 0,-8-10 1,-14 38 3,0-74 0,-9 98 4,-19-153 11,14 154 2,3 18-10,1 1-2,-1 0-1,-1 1 1,-1-1-1,0 1 1,-1 0-1,-17-28 1,-27-26 33,50 70-40,0-1 0,0 1 0,0-1-1,-1 1 1,1-1 0,-1 1 0,1 0 0,-1 0-1,1 0 1,-1 0 0,0 0 0,-2-1-1,-2-1 3,5 2-4,0 1 0,0-1 0,0 1 0,0-1 1,0 1-1,0 0 0,0-1 0,0 1 0,1 0 0,-1 0 0,0-1 1,0 1-1,0 0 0,0 0 0,0 0 0,0 0 0,-2 1 1,0 1-55,-1 0 1,1 0 0,0 1-1,0 0 1,0-1 0,0 1-1,1 0 1,-1 0 0,1 1-1,-1-1 1,1 1 0,0-1 0,-1 5-1,-4 3-1166,-20 32-8613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27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95 9864,'-2'-4'32,"2"4"-31,0-1 1,-1 0-1,1 1 1,0-1-1,-1 1 1,1-1-1,-1 1 1,1-1 0,-1 1-1,1-1 1,-1 1-1,1-1 1,-1 1-1,1 0 1,-1-1-1,1 1 1,-1 0-1,0-1 1,1 1 0,-1 0-1,1 0 1,-2-1-1,-12-5 285,14 6-276,0 0 0,-1 0 0,1 0-1,0-1 1,0 1 0,-1 0 0,1 0 0,0 0 0,0 0-1,0 0 1,-1 0 0,1 0 0,0-1 0,0 1 0,0 0-1,-1 0 1,1 0 0,0 0 0,0-1 0,0 1 0,0 0-1,0 0 1,0 0 0,-1-1 0,1 1 0,0 0 0,0 0-1,0-1 1,0 1 0,0 0 0,0 0 0,0 0 0,0-1-1,0 1 1,0 0 0,0 0 0,0-1 0,0 1 0,0 0-1,0 0 1,0-1 0,0 1 0,1 0 0,-1 0 0,0 0-1,0-1 1,0 1 0,0 0 0,13-5 236,-1 5-145,0 0 0,-1 1-1,1 0 1,0 1 0,-1 1 0,18 5-1,-23-5-33,0 1-1,0-1 0,0 1 1,0 1-1,-1-1 0,9 10 1,-6-6-24,-3-3 5,0 0 0,0 1 0,0-1 0,-1 1 0,0 0 1,0 0-1,0 1 0,4 12 0,-4-10-10,-1-5-2,-1 0 0,-1 0 0,1 1 1,0-1-1,-1 1 0,0-1 0,0 1 0,0 7 1,1 6 10,9 64 144,3-3-50,10 67 74,-24-144-211,1 9 13,0-1-1,-1 1 1,-2 11-1,2-12 22,-1 7 20,2 1 0,4 27 1,-5-45-48,2 20 31,-2-19-38,0 0 1,0 0-1,0 0 0,0 0 0,0 0 0,0 0 0,0 0 0,0 0 1,-1 0-1,1 0 0,0 0 0,-1 0 0,1 0 0,0 0 1,-1 0-1,0-1 0,1 1 0,-1 0 0,1 0 0,-1-1 0,0 1 1,1 0-1,-3 0 0,0 1 7,0-1 0,-1-1 0,1 1 0,-1 0 1,1-1-1,-1 0 0,1 1 0,-1-1 0,1-1 0,-1 1 0,0 0 1,1-1-1,0 0 0,-1 0 0,1 0 0,-1 0 0,1-1 0,0 1 1,0-1-1,0 0 0,0 0 0,-4-3 0,3 2 1,0-1 0,-1 0 1,2 0-1,-1 0 0,0 0 0,1-1 0,0 1 0,0-1 0,0 0 1,0 0-1,1 0 0,0 0 0,0-1 0,0 1 0,1-1 0,-1-7 1,-13-97 105,10 77-49,3 0 0,0 0-1,4-41 1,1 46 59,0 11-67,0 1-25,0-1 0,1 1 0,1-1-1,0 1 1,1 1 0,12-24 0,46-60 148,-49 83-57,78-41 49,-71 50-56,8 2-40,56 0 1,-63 8 7,4 5-49,0 2 1,26 14 0,-48-22-33,0 1 1,0 0 0,0 0 0,-1 0-1,1 0 1,-1 1 0,0-1 0,6 8 0,1 2 2,22 26 0,-23-23 5,-7-8-10,1 1-2,0 0 0,0 0 0,-2 1 0,1-1-1,-1 1 1,0 0 0,-1 0 0,0 18 0,-1 31 3,-4 21-4,0 0-2,2-10 0,5-12 0,-2-52 0,-1 1 0,2-1 0,-1 0 0,4 10 0,-3-13 0,-1 0 0,1 0 0,-1 0 0,1-1 0,0 1 0,0 0 0,0-1 0,5 4 0,-3-3 0,0 0 0,0 0 0,0 0 0,1-1 0,7 4 0,-4-3 0,0 0 0,0-1 0,0 0 0,10 1 0,-6-2 0,1-1 0,-1 0 0,13-1 0,-1-3-493,-1-1 0,1-1 1,42-18-1,5-2-9360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28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4 7800,'-26'-2'35,"22"1"-10,-1 1 1,1 0-1,-1 0 1,1 0-1,-1 0 0,1 1 1,-1 0-1,-5 2 1,-109 33 326,116-35-297,0 0 0,1 1 0,-1-1 0,0 0 1,1 1-1,-1 0 0,-3 3 0,-114 108 549,98-84-256,-69 114 125,77-115-219,-32 120 87,42-117-154,9 116 65,2-121-112,5 2-75,1 0 0,18 26 1,-30-53-56,0 1 1,0-1 0,0 0 0,0 1-1,0-1 1,1 0 0,-1 0 0,0 0 0,0 0-1,1 0 1,-1 0 0,2 1 0,21 9 55,0 0 1,45 13 0,-42-19 93,14-3-34,-1-2 1,1-1 0,54-10-1,-50-3-70,-30 5 78,-6 1-97,-1 0 1,0-1-1,0 0 1,9-13 0,-12 8 103,-4 6-97,0 0 1,0-1-1,-1 1 1,0-1-1,-1 1 1,0 0-1,0-1 1,-1 1-1,0 0 1,-6-16-1,5 18-1,-1-1-1,0 1 0,0-1 0,0 1 1,-1 0-1,0 1 0,0-1 1,0 1-1,-1 0 0,1 0 1,-1 1-1,-1 0 0,1 0 1,-11-5-1,-14-6 177,29 15-154,4-2-57,-1 0-1,1 1 1,0-1-1,0 1 1,0-1 0,0 1-1,0 0 1,0 0-1,0 0 1,0 0 0,0 0-1,1 0 1,-1 1 0,0-1-1,3 0 1,1-1-2,36-13 18,5-2 0,90-30 21,-122 43-42,4-1 1,-15 6-2,0 2 0,-3-3-1,-1 1-1,1-1 1,-1 1-1,1 0 1,-1-1 0,0 1-1,1-1 1,-1 1 0,0 0-1,1-1 1,-1 1-1,0 0 1,0-1 0,1 1-1,-1 0 1,0-1 0,0 1-1,0 1 1,0 0 0,2 4 0,-1-1 0,0 1 0,0-1 0,-1 0 0,1 1 0,-2 9 0,1 1 0,2 45 2,1 6 2,3-2-3,2-8-2,-1-11 0,-4-25-3,2 0 0,9 28 1,-4-31 2,-9-17 20,0 1 0,0-1 0,1 1-1,-1-1 1,1 0 0,-1 1 0,1-1 0,0 0 0,-1 0 0,1 0 0,0 0 0,0-1 0,0 1 0,0 0 0,0-1 0,0 1 0,0-1 0,0 0 0,0 1 0,0-1 0,3 0 0,1-1-390,0 0-1,0 0 1,0-1 0,0 1-1,9-5 1,11-5-8503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2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0 479 9776,'1'1'5,"0"-1"0,-1 1 1,1 0-1,0-1 0,0 1 0,0-1 1,0 1-1,0-1 0,0 0 1,0 1-1,0-1 0,0 0 1,0 0-1,0 0 0,0 1 0,0-1 1,0 0-1,0 0 0,0-1 1,0 1-1,0 0 0,0 0 0,2-1 1,0 0 34,1-1 1,-1 1-1,1-1 1,-1 0-1,1 0 1,4-4-1,2-4 111,1 1-1,13-19 0,-15 19-125,15-27 177,-8 7-6,-2-2 0,19-57 0,-30 75-166,9-39 168,-7 8 81,-1-46 0,-4 89-269,0 0-1,0 0 1,0 0 0,0 0-1,0 0 1,0 0-1,0 0 1,0 0 0,0 0-1,0 0 1,1 0-1,-1 0 1,0 0-1,1 0 1,-1 0 0,0 0-1,1 1 1,-1-1-1,1 0 1,0 0-1,-1 0 1,1 1 0,0-1-1,-1 0 1,1 1-1,0-1 1,0 1 0,0-1-1,0 0 1,-1 1-1,1 0 1,0-1-1,0 1 1,0 0 0,0-1-1,0 1 1,0 0-1,0 0 1,0 0-1,0 0 1,0 0 0,1 0-1,4 1 19,1 0 1,-1 1-1,0-1 0,0 2 1,9 3-1,-4-2-14,3 1-4,-7-3-1,-1 0 0,0 0-1,0 1 1,11 6 0,72 44 33,-73-40-28,20 25-1,-26-27-12,-1 1 1,10 15-1,-14-16 0,1-1 1,-2 1-1,6 16 0,5 41 1,-7-10-8,0 75 0,-8-130 2,0 0 0,1 0 1,-1 0-1,1 1 1,0-1-1,0 0 0,0 0 1,0 0-1,0 0 1,1-1-1,-1 1 0,3 3 1,-1-2-5,-1-2 2,0 0 0,0 0-1,0-1 1,0 1 0,0-1 0,1 1 0,-1-1 0,0 0-1,1 0 1,-1 0 0,1 0 0,0-1 0,-1 1 0,1-1 0,-1 1-1,1-1 1,0 0 0,-1 0 0,4-1 0,-3 2-4,11-1-86,0-1-1,0 0 1,24-5 0,-10 1-1183,31-3-6201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29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91 8696,'-6'-11'16,"0"2"0,-1-1 0,0 1 0,-1 0 1,0 0-1,0 1 0,-15-12 0,21 19-11,1 1 0,0-1 1,0 0-1,-1 1 0,1-1 0,-1 1 0,1 0 0,0-1 0,-1 1 1,1 0-1,-1 0 0,1 0 0,-1 0 0,1 0 0,-1 0 1,0 0-1,-5 1 7,-3-2 0,7 1 0,0 0 0,0 0 0,0 0 0,0 0 0,0 1 0,0-1 0,0 1 0,0 0 0,-4 1 0,-2 2 32,0 0 0,0 0 0,1 1 0,0 0 1,0 1-1,0 0 0,1 0 0,0 0 0,0 1 0,1 0 0,-1 0 0,-6 11 0,2-3-5,4-4 36,0-1 0,0 2 0,-5 12 0,-30 69 262,40-87-305,0-1 1,1 1-1,0 0 0,0 0 0,1 0 0,-1 0 0,1 0 0,1 0 1,-1 0-1,1 0 0,2 8 0,-2-5-4,1-4-8,-1 1 1,0-1 0,1 0 0,0 0 0,0 1 0,1-2-1,-1 1 1,1 0 0,0 0 0,0-1 0,1 0-1,4 6 1,-3-5-5,5 2 58,2-3-44,0-1 0,0-1 0,0 0 0,0-1 0,1 0 0,-1-1 0,0 0 0,18-3 0,-15 2-15,-10 1 0,-1-1-1,1 1 1,-1-1-1,1 0 1,-1 0-1,1-1 1,4-2-1,-2 2 7,-1-2 0,1 1 0,-1 0 0,0-1 0,0 0 0,0-1 0,-1 1 1,1-1-1,-1 0 0,0-1 0,-1 1 0,1-1 0,-1 0 0,4-8 0,-2 4 0,-3 3 15,0 0 1,0 0-1,-1 0 0,2-11 1,1 2-6,7-27 249,-2-1 1,6-59 0,-8 63-20,-7 37 327,-3 4-518,-1-1-54,-1 3 0,-13 22 9,11-16-34,1 0 1,0 0 0,0 1-1,1-1 1,-6 20-1,10-28-156,2 11-459,0-6 177,-2-3-83,0 3-17,2-5 23,3-6 20,30-35-1063,-34 36 1366,-4-3 52,2 3 82,-4-2 32,3-1 35,2 4 35,4-4 40,-1 5 114,3-4 70,-3 4 146,2-3 52,-3 24 471,2 30-385,-4 61-19,0-97-439,0 1 1,1-1-1,0 0 1,1-1-1,1 1 0,0 0 1,7 20-1,-6-24-48,-3-3 4,1-1 0,0 0 1,0 0-1,0 0 0,1 0 1,-1 0-1,6 6 0,2 3 9,13 23 7,-12-25 38,-2-7-277,-1 0 0,1 0 0,0-1 1,1 0-1,-1 0 0,1-1 0,11 3 0,34 6-7684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29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523 651 9864,'-25'-17'311,"0"1"1,-33-14-1,47 25-203,0 1 0,-1 0-1,0 1 1,0 0-1,0 1 1,0 0-1,0 1 1,-19 0-1,17 1-79,10 0-12,0 0 1,0 0-1,0 0 1,0 1 0,0 0-1,0 0 1,1 0-1,-1 0 1,-6 3 0,-83 40 160,75-30-90,-5 11-30,-35 51 0,47-54-3,-16 75 16,27-81-36,4-4-24,0 1 1,1-1 0,8 17-1,-3-19 5,2-3-9,0-1 1,0 0-1,27 8 0,-21-13 9,1-5-8,0 0-1,0-2 1,23-10 0,-22 4 13,7-13-6,39-46 1,-50 46 12,51-117 7,-58 112-20,-3 8-8,0-2-1,0-1 0,-2-1 0,-1 1 1,0-40-1,-9-115 13,3 145-4,2 19-12,-12-89 18,10 85-11,-1 0 1,0 0-1,-11-24 1,12 38 10,-3-1 4,6 7-24,-1 0 0,1 0 1,0 0-1,0 0 1,0 0-1,0 0 0,0 0 1,0 0-1,0 0 1,-1 0-1,1 0 0,0 0 1,0 0-1,0 0 1,0 0-1,0 0 0,0 0 1,-1 0-1,1 0 0,0 0 1,0 0-1,0 0 1,0 0-1,0 0 0,0 0 1,-1 0-1,1 0 1,0 0-1,0 0 0,0 0 1,0 0-1,0 0 1,0 1-1,0-1 0,-1 0 1,1 0-1,0 0 1,0 0-1,0 0 0,0 0 1,0 0-1,0 0 1,0 1-1,0-1 0,0 0 1,0 0-1,0 0 0,0 0 1,0 0-1,0 0 1,0 1-1,0-1 0,0 0 1,0 0-1,0 0 1,0 0-1,0 0 0,0 0 1,0 1-1,0-1 1,-8 15 5,0 0 0,1 1 1,-6 19-1,9-25-3,-14 42 25,-17 89 0,34-139-27,-4 33 26,-1 124 9,9-129-16,30 128 8,-23-128-7,46 101 19,-43-110 8,4-2-23,1-1 0,21 18 0,-23-28 36,2-3-38,-1-1 0,1-1 0,23 0 0,-20-6 44,89-38 26,-90 29-26,-15 7-51,2 0-6,-1 0 0,0-1-1,0 0 1,-1 0 0,0 0 0,0-1 0,0 0-1,-1 0 1,0 0 0,0 0 0,0-1 0,3-14 0,-5 16-4,11-36 100,-2-2 0,10-74 0,-20 107-86,-1 10 73,-2 6-50,-1 5-35,0 1 0,1-1 1,1 1-1,-1-1 1,1 15-1,0-6 7,-2 16-1,-3 59 18,6-81-27,1-1 0,0 0 0,1 0-1,1 0 1,-1 0 0,8 18 0,7 12 11,-17-42-16,0 0 0,0 0 0,0 0 0,0 0 0,0 0 0,0 0 0,0 0 1,-1 0-1,1 0 0,0 0 0,0 0 0,0 0 0,0 0 0,0 0 0,0 0 0,0 0 0,0 0 0,0 0 1,0 0-1,-1 0 0,1 0 0,0 0 0,0 0 0,0 0 0,0 0 0,0 0 0,0 0 0,0 0 0,0 0 0,0 0 1,0 0-1,0 0 0,0 0 0,-1 0 0,1 0 0,0 1 0,0-1 0,0 0 0,0 0 0,0 0 0,0 0 0,0 0 1,0 0-1,0 0 0,0 0 0,0 0 0,0 0 0,0 1 0,0-1 0,0 0 0,0 0 0,0 0 0,0 0 1,0 0-1,0 0 0,0 0 0,0 0 0,0 0 0,0 0 0,0 1 0,0-1 0,-20-3-1730,-2 1-6930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3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11208,'17'-1'39,"1"1"1,0 1-1,-1 1 1,1 0-1,-1 1 1,0 1-1,0 1 1,0 0-1,-1 1 1,1 1-1,-1 1 1,-1 0-1,21 14 1,-24-14-13,12 7-4,0 1 0,-1 1 1,26 25-1,51 57-1408,-50-47-5655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4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8432,'-1'1'33,"-1"5"11,-8 21 73,7-19-92,0 0 0,0 0 0,1 1 0,0-1 0,0 1 0,0 10 0,1-7-15,1-6-4,-1-1-1,1 1 1,1-1-1,-1 1 0,1-1 1,2 9-1,54 184 99,-49-174-98,17 39 35,74 151 111,-88-189-113,-2 1 0,12 47 0,-21-70-64,1 0-1,-1-1 1,0 1-1,0 0 1,0 0-1,0 0 1,-1 0 0,1 0-1,-1-1 1,0 1-1,1 0 1,-1 0-1,-2 3 1,0 0-647,-3 10-4761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30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8160,'7'24'234,"-2"1"1,-1-1 0,0 1 0,-2-1-1,-1 34 1,0-22-22,7 82 139,-7-112-327,-1 1-1,2-1 1,-1 0 0,1 0-1,-1 0 1,2 0 0,-1 0-1,1 0 1,4 6-1,-4-5-2,-1-5-7,-1 0 0,1 1-1,0-1 1,0 0 0,0 0 0,0 0-1,0 0 1,0-1 0,0 1 0,1-1 0,-1 1-1,1-1 1,-1 0 0,1 0 0,0 0-1,-1 0 1,1 0 0,0 0 0,5 0 0,-5-1 6,9 0 133,-8-3-124,1 1 0,0-1 0,-1 1 0,0-1 0,0-1 0,0 1 0,0 0 1,0-1-1,0 0 0,-1 0 0,0 0 0,0 0 0,0-1 0,0 1 0,-1-1 0,0 0 0,0 0 1,3-8-1,0-4-4,12-26 240,36-54 48,-49 91-263,0 1 1,-1-1-1,0 0 0,0 0 0,0 0 0,0 0 0,-1-1 0,0 1 1,-1-1-1,1 0 0,-1 1 0,-1-1 0,1-10 0,-1 13 15,0 1 0,0-1 1,-1 0-1,1 0 0,-1 0 0,0 1 0,0-1 0,-1 0 0,-2-5 0,0 1 23,3 5 212,7 1 76,-5 2-368,-1 0 1,0 0-1,1 0 1,-1 0 0,0 0-1,0 0 1,1 0-1,-1-1 1,0 1-1,1 0 1,-1 0 0,0 0-1,0 0 1,1 0-1,-1 0 1,0 0 0,1 1-1,-1-1 1,0 0-1,0 0 1,1 0-1,-1 0 1,0 0 0,1 0-1,-1 0 1,0 1-1,0-1 1,1 0-1,-1 0 1,0 0 0,0 1-1,0-1 1,1 0-1,-1 0 1,0 0 0,0 1-1,0-1 1,0 0-1,0 1 1,1-1-1,-1 0 1,0 0 0,0 1-1,0-1 1,0 0-1,0 1 1,0-1 0,0 0-1,0 0 1,0 1-1,11 44 304,-9-33-290,1 1 1,1-1 0,0 0-1,10 22 1,-2-14 0,1 0 0,25 31 0,-37-50-24,0 0 1,0 1-1,0-1 1,0 0-1,0 0 1,1 0-1,-1-1 1,0 1-1,1 0 1,-1 0 0,1-1-1,1 1 1,23 9-454,1-2 0,0-1 0,37 5 0,28 0-8647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3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153 390 8344,'1'-2'0,"5"-5"1,0-1 0,1 1-1,9-8 1,7-6 29,14-15 15,58-70-1,-70 65-18,-19 25 74,-5 11-63,0 1-20,0-1 0,0 1-1,0 0 1,-1-1 0,1 1-1,-1-1 1,0 0-1,-1 1 1,1-1 0,-1 1-1,0 0 1,0-1-1,0 1 1,0-1 0,-1 1-1,-3-6 1,-27-32 224,31 42-234,1 0-1,0 0 1,0-1 0,0 1-1,-1 0 1,1 0 0,0 0-1,0-1 1,-1 1 0,1 0-1,0 0 1,0 0 0,-1 0-1,1 0 1,0 0 0,0 0-1,-1 0 1,1 0 0,0-1-1,-1 1 1,1 0 0,0 0-1,0 1 1,-1-1 0,1 0-1,0 0 1,-1 0 0,1 0-1,0 0 1,-1 0 0,-5 1 35,0 1-1,0-1 1,0 1 0,0 0 0,0 1 0,0-1 0,1 1-1,-1 0 1,1 1 0,0-1 0,0 1 0,-8 9 0,-86 79 302,79-68-103,-64 129 95,72-120-128,-18 115 67,30-124-175,2-11-79,1-1 1,1 1-1,0-1 1,0 0-1,8 14 1,-10-23-16,0-1 0,0 1 0,0-1 0,0 1 0,1-1-1,-1 0 1,1 1 0,-1-1 0,1-1 0,0 1 0,0 0 0,0-1 0,0 1 0,0-1 0,0 0 0,0 0 0,0 0-1,5 0 1,-6 0-3,1-1-1,-1 0 0,1 0 1,0 0-1,-1-1 0,1 1 1,0-1-1,-1 1 0,1-1 0,-1 0 1,1 0-1,-1 0 0,0 0 1,1-1-1,-1 1 0,0 0 1,0-1-1,0 0 0,3-3 1,-2 3-1,2-2 1,1-1 0,-1 1 0,0-1 0,0-1 0,-1 1 0,0 0 0,0-1 0,0 0 0,4-10 0,9-13 6,-7 10-5,14-22 16,34-46 0,-23 47-15,-33 37-3,0 0 0,1 0 0,-1 1 0,1-1-1,-1 1 1,1 0 0,0 0 0,0 0 0,0 0-1,0 0 1,0 1 0,4-2 0,2-1 1,-7 3-3,-1 0 0,1 1 1,0-1-1,0 1 0,-1-1 0,1 1 1,0-1-1,0 1 0,0 0 0,0 0 1,-1 0-1,1 0 0,0 0 0,0 0 1,0 1-1,3 0 0,-3 0 0,1 0 1,-1 1-1,0 0 1,1-1-1,-1 1 0,0 0 1,0 0-1,0 0 1,0 0-1,-1 0 0,1 0 1,2 5-1,2 4 1,0 0-1,-1 0 0,5 16 1,-4-2-2,-1-1 1,-1 1 0,1 47-1,-6-44-4,0-23 4,-3 21-4,-1 1 1,-1-1-1,-1 0 1,-15 33-1,-93 189-76,112-243 74,0-1 0,0 0 1,0 0-1,-1 0 0,1-1 1,-1 1-1,0-1 0,0 0 1,0 0-1,0 0 0,-9 4 1,6-3-1,5-3 4,0 0 1,0 0-1,0-1 1,0 1-1,0 0 0,0-1 1,0 1-1,0-1 1,-1 0-1,1 0 0,0 0 1,0 0-1,0 0 1,-1 0-1,1 0 1,0-1-1,0 1 0,0-1 1,0 0-1,0 1 1,0-1-1,0 0 0,0 0 1,-3-2-1,3 2 1,-5-7-4,-4-20-1,10 21 7,0 0 0,1 1 0,-1-1 0,1 0 0,2-7 0,0 2 2,0 1-1,2 0 1,-1-1 0,1 1 0,1 0-1,11-18 1,-3 11 25,10-3-12,1 1 0,34-23 0,-29 28 53,135-55 45,-46 27 154,0 4-16,159-54 383,-186 59-2142,-1 0-6218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31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11296,'0'0'145,"0"5"-20,-3 67 1421,3-69-1524,0-1 1,0 1-1,-1-1 1,1 1 0,-1-1-1,0 0 1,1 1-1,-3 3 1,-5-1 23,7-5-44,1 0 0,-1 0 1,1 1-1,-1-1 0,1 0 1,0 0-1,-1 0 0,1 1 0,-1-1 1,1 0-1,0 0 0,-1 1 0,1-1 1,0 0-1,0 1 0,-1-1 0,1 0 1,0 1-1,0-1 0,-1 1 0,1-1 1,0 0-1,0 1 0,0-1 0,0 1 1,-1-1-1,1 1 0,0-1 0,0 0 1,0 1-1,0-1 0,0 1 0,0-1 1,0 1-1,0-1 0,1 1 0,-1-1 1,0 1-1,0 3 5,-2 18 10,2-21-14,0 0-1,0-1 0,-1 1 1,1 0-1,-1 0 0,1-1 1,-1 1-1,1 0 0,-1-1 1,1 1-1,-1-1 0,0 1 1,1 0-1,-1-1 1,0 0-1,1 1 0,-1-1 1,0 1-1,0-1 0,1 0 1,-1 1-1,0-1 0,0 0 1,0 0-1,1 0 0,-1 0 1,0 0-1,0 0 0,-1 0 1,-2 0 5,1 0 1,-1-1 0,0 0 0,0 0 0,0 0 0,1 0 0,-1-1 0,1 1 0,-1-1-1,1 0 1,0 0 0,-1 0 0,1 0 0,0-1 0,0 1 0,1-1 0,-4-3 0,6 5-4,0 1 0,-1-1 0,1 0-1,0 0 1,0 1 0,0-1 0,0 0 0,0 0 0,0 0 0,0 0 0,0 1 0,0-1 0,0 0 0,0 0 0,0 0 0,0 1 0,1-1 0,-1 0 0,0 0 0,1 1 0,-1-1 0,0 0 0,1 1 0,-1-1 0,1 0 0,-1 1 0,1-1 0,0 0 0,0 0 0,0 0 6,3-4 2,-3 4-7,0-1 0,1 0 0,-1 1-1,1-1 1,-1 1 0,1 0-1,0-1 1,-1 1 0,1 0 0,0 0-1,0 0 1,0 0 0,0 0-1,0 1 1,3-2 0,94-33-1590,-37 13-6809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5:15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 4488,'0'0'859,"3"4"-790,0 0-51,-2-3-15,1 0 1,-1 0 0,0 1 0,0-1-1,0 0 1,-1 1 0,1-1-1,0 1 1,-1-1 0,1 1-1,0 0 1,-1-1 0,0 1-1,1 2 1,-1-2 44,9 12 293,-6-10-342,-2-3 13,1 0-1,-1-1 1,1 1-1,-1 0 1,1 0-1,-1-1 1,1 1-1,0-1 1,-1 1-1,1-1 0,0 0 1,0 0-1,2 0 1,8 1 94,127 3 381,-81-4-245,190-8 518,-20-7-57,57-11-74,-159 13-433,62 3-8,-151 8-80,249-29 224,-163 18-232,142-19 125,-173 17-131,134-27 183,-131 29-170,-29 2-31,74-10 160,4 17-40,-120 4-192,40 1 88,110-6 114,-104-3-92,-66 8-94,3-2 4,-3 1 1,3-1 4,-5 2-3,5 0 27,-32 9-44,-5-4-7,16-5-279,-1 0 0,1-1 0,0-1 0,-18-4 1,-15-5-6644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5:15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32 6904,'-45'-25'25,"43"24"794,17-4-238,36 8-121,14 3 96,202-7 1948,-265 1-2297,0 0-140,1 0 0,-1 0 1,1 1-1,-1-1 0,0 1 1,1 0-1,-1-1 0,0 1 1,1 0-1,-1 1 0,2 0 1,-2-1-52,0 1 0,0-1 0,0 1 0,-1 0 0,1-1 0,-1 1 0,1 0 0,-1 0-1,0 0 1,0 0 0,0 0 0,0 0 0,0 1 0,0-1 0,0 0 0,-1 0 0,1 1 0,-1-1 0,1 0 0,-1 1 0,0 3 0,-1 2-1,1 1 0,-1 0-1,-1 0 1,0 0 0,-5 13 0,-3 3 0,-1-1 0,-25 38 0,8-21-11,0-1 1,1-6-3,-16 8-8,31-32 2,1 1 1,0 0 0,1 0-1,-11 15 1,-26 44-1656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5:1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7448,'-2'1'128,"-4"5"38,3-3 157,-3 6-6,7-3-195,1-2-99,19 27 26,-14-22-56,1-1 0,0 0 0,0-1 1,1 0-1,-1 0 0,2-1 0,-1 0 1,1-1-1,0 0 0,0 0 0,0-1 1,1-1-1,-1 0 0,18 3 0,-3-3 27,0-1 0,1-2 1,-1 0-1,35-6 0,-37 4 86,-9 0 1,-7 1-3,-1 0 0,1 0 0,-1 0-1,1 1 1,-1 0 0,1 1 0,-1-1-1,1 1 1,-1 1 0,0-1 0,1 1-1,6 3 1,-12-5-88,0 1 1,0 0-1,0 0 0,0 0 0,-1-1 1,1 1-1,0 0 0,0 0 1,-1 0-1,1 0 0,-1 0 0,1 0 1,-1 0-1,1 1 0,-1-1 1,0 0-1,0 0 0,1 0 0,-1 0 1,0 0-1,0 1 0,0-1 1,0 0-1,0 0 0,-1 0 0,1 0 1,0 1-1,0-1 0,-1 0 1,1 0-1,-1 0 0,1 0 0,-1 1 1,-2 4 4,0 0 1,-1-1 0,1 1-1,-6 4 1,7-7-21,-3 4 18,0-2 0,0 1 0,-1-1 1,0 1-1,0-2 0,0 1 1,-1-1-1,-8 5 0,7-4-7,-12 7 40,-35 16 0,28-15-21,-123 50 37,88-34-56,22-8-6,-1 1-4,30-17-2,-28 19 0,27-17 0,3-2 1,7-4 74,13-10 9,11-13-1419,2-3-5378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5:17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33 9328,'3'-1'54,"0"-1"0,0 1-1,1 0 1,-1-1 0,1 2 0,-1-1 0,1 0 0,-1 1 0,1-1 0,-1 1 0,1 0 0,-1 1 0,1-1 0,0 0-1,4 2 1,0 1 95,-1-1 1,0 1-1,0 0 0,0 1 0,11 7 0,-15-9-132,0 1 0,-1-1 0,1 1 0,-1 0 0,1 0 1,-1 0-1,0 0 0,0 0 0,0 1 0,-1-1 0,1 1 0,-1-1 0,0 1 0,0-1 0,0 1 1,0 7-1,1-2-7,-1 0 0,0 1 0,-1-1 1,0 1-1,0 0 0,-1-1 0,-1 0 0,-2 14 1,-12 15-6,-2-4 0,-1-12-3,-13 5-21,31-26 18,-1 0 1,1 0-1,-1 0 0,1-1 0,0 1 0,-1 0 0,0-1 1,1 1-1,-1-1 0,1 0 0,-1 1 0,1-1 0,-1 0 0,0 0 1,1 0-1,-1 0 0,0 0 0,1-1 0,-1 1 0,1 0 1,-1-1-1,1 1 0,-3-2 0,-5-6 0,0-13 1,2-15 0,6 23 4,1-1 0,1 1 1,0 0-1,1 0 1,0 0-1,1 0 0,0 0 1,1 1-1,6-13 1,-6 15 27,1 1 0,0 0 0,1 1 0,0-1 0,0 1 0,1 0 0,0 1 0,0 0 0,1 0 0,0 0 0,0 1 1,1 0-1,-1 1 0,1 0 0,0 0 0,15-5 0,-22 10-17,1-1 1,-1 0-1,1 1 1,-1-1-1,1 1 0,0 0 1,-1 0-1,1 0 1,-1 0-1,1 1 0,-1-1 1,1 1-1,-1-1 1,1 1-1,3 2 0,-5-3-11,0 1 0,0-1 0,0 1-1,0 0 1,0-1 0,0 1 0,0 0-1,-1 0 1,1 0 0,0-1 0,-1 1-1,1 0 1,0 0 0,-1 0 0,1 0 0,-1 0-1,0 0 1,1 0 0,-1 0 0,0 1-1,1-1 1,-1 0 0,0 0 0,0 0-1,0 0 1,0 0 0,0 0 0,0 0-1,-1 0 1,1 1 0,0-1 0,0 0-1,-1 0 1,1 0 0,-1 0 0,1 0 0,-1 1-1,-3 4 1,0-1-1,0 0 0,-1 0 1,1 0-1,-7 5 0,10-9-3,-23 20 2,18-19-2,1-1 0,2 0-1,0 0 0,0 0 1,-1 0-1,1 0 0,0-1 0,0 1 1,0-1-1,-1 1 0,1-1 1,0 0-1,0-1 0,-1 1 1,1 0-1,0-1 0,0 0 0,0 0 1,0 0-1,-1 0 0,2 0 1,-1-1-1,0 1 0,-5-4 1,6 3 3,0 0 1,0 0 0,1 0 0,-1 0-1,0 0 1,1 0 0,0 0 0,-1-1 0,1 1-1,0 0 1,0-1 0,0 1 0,0-1-1,1 0 1,-1 1 0,0-4 0,6 4 29,20-5 36,46-6-1,-63 13-54,1 0 0,-1 1-1,0-1 1,0 1 0,0 1-1,0 0 1,0 0 0,15 6-1,-12-4-5,4 4 19,-4 0-19,-1 1 1,-1 0 0,17 21-1,-20-16 7,3 24 4,-8-31-19,-1 1 1,1-1 0,-2 1 0,-1 10 0,0-6-2,-1-1 1,-1 0 0,0 1 0,-1-2-1,-9 17 1,11-22-1,0 0 0,0 0-1,-1-1 1,0 1-1,0-1 1,0 0 0,-1-1-1,1 1 1,-1-1 0,0 1-1,0-1 1,-7 3-1,6-3-1,-1 0-6,0 0 1,1 0-1,-2-1 1,1 0-1,0 0 0,0 0 1,-15 0-1,16-1 1,0-1-5,1 0 0,-1 0 0,1 0 0,0-1 0,-1 1 0,1-1 0,0-1 0,-1 1 0,-6-4 0,4 2 5,6 3 5,0-1 0,0 1 0,1-1 1,-1 0-1,0 0 0,0 0 0,1 0 0,-1 0 0,1 0 0,-1 0 0,1-1 0,-1 1 0,1 0 0,0-1 0,-2-2 0,-3-3-3,-2 0 2,6 4 2,-1 0 1,0 0-1,1 0 0,0 0 0,0 0 0,0 0 1,0-1-1,-2-5 0,-11-22-6,6-7 7,9 27 2,1 0 1,0-1 0,1 1-1,0 0 1,0 0-1,1 0 1,1 0 0,9-19-1,-10 23 11,1 0 1,0 1-1,1 0 0,-1-1 0,1 2 1,1-1-1,-1 0 0,1 1 0,-1 0 0,2 1 1,-1-1-1,0 1 0,1 0 0,0 1 0,0-1 1,0 1-1,0 1 0,9-3 0,-12 4 2,-1 1 0,1-1 0,-1 1 0,1 0 0,0 0 0,-1 0 0,1 1 0,0-1 0,-1 1 0,1 0 0,3 1 0,-1 0-2,-4-1-6,0 0 0,0 0 0,0 0 0,0 0 0,-1 1 0,1-1 0,0 1 0,0-1 0,-1 1-1,1-1 1,-1 1 0,0 0 0,1 0 0,-1 0 0,0 0 0,0 0 0,0 0 0,0 0 0,-1 0 0,2 3 0,-2-3-1,1 0-3,0 0 1,-1 0 0,1 0 0,-1 0 0,1 0 0,-1 0 0,0 0 0,0 0-1,0 0 1,0 0 0,0 0 0,0 0 0,-1 3 0,-1 5 3,-5 30 1,-6-3-2,-2-10-3,12-23-4,0 0 0,0 0 1,0 0-1,-1-1 0,1 1 1,-1-1-1,0 0 0,-6 3 1,9-5-2,-1 0 0,0 0 1,0 0-1,0-1 1,0 1-1,0-1 1,0 0-1,0 1 1,0-1-1,0 0 1,0 0-1,0 0 1,0 0-1,0-1 0,0 1 1,0 0-1,0-1 1,0 0-1,0 1 1,0-1-1,0 0 1,1 0-1,-3-1 1,-1-2-4,1 1 1,0-1 0,1 1 0,-1-1 0,0 0 0,1-1 0,0 1 0,0-1 0,0 1-1,1-1 1,-4-8 0,6 12 5,0 0-1,-1-1 0,1 1 1,0 0-1,0-1 0,-1 1 1,1-1-1,0 1 0,1 0 1,-1-1-1,0 1 0,0 0 1,0-1-1,1 1 0,-1 0 1,1-1-1,0-1 1,1-2-2,12-25 1,-10 24 1,1 1 1,1 0-1,-1 0 1,1 0-1,-1 0 1,1 1-1,0 0 1,1 0-1,-1 1 1,1-1 0,13-3-1,2 0 7,43-9 0,-63 16-6,13-3 9,1 1-1,0 1 1,0 0-1,0 1 1,18 3-1,-18-2-5,-5 0 2,-1 0-1,1 1 0,-1 0 0,1 0 1,-1 1-1,15 6 0,-15-5-3,1 3 5,7 19-1,-15-22-5,-1 1-1,0 0 0,0-1 1,-1 1-1,0 0 1,2 8-1,-3-8 1,0 0-1,1 0 1,-2-1 0,1 1-1,-1 0 1,1 0 0,-4 7-1,2-6 0,0 0 1,-1 0-1,0 0 0,0-1 0,-7 11 1,4-10-1,1 1 0,-1 0 0,-1-1 0,-9 7 0,6-6 0,-1 0 0,-21 10 0,6-7-2,1-1 1,-2-2 0,1 0-1,-1-2 1,-34 3 0,45-6-1,12-2 1,0 1-1,1-1 1,-1 0 0,0 0-1,0 0 1,1 0 0,-1-1 0,0 1-1,-6-3 1,2 1 0,-1-1-1,1 0 1,1 0 0,-1-1-1,0 0 1,1 0 0,0 0-1,0-1 1,0-1 0,0 1-1,1-1 1,-6-6 0,-12-27 1,18 28 1,1 0 1,0-1 0,1 0-1,0 0 1,1 0 0,1 0-1,0 0 1,0-1 0,1 1 0,1-18-1,1 27 2,-1-1-1,2 1 1,-1 0 0,0 0-1,1 0 1,-1 0-1,1 0 1,0 0 0,0 0-1,0 0 1,0 1-1,0-1 1,1 1-1,4-4 1,-4 3 1,2-2 5,-1 1 0,1 0 0,0 0 0,0 1 0,0 0 0,1-1 0,9-3-1,-12 6-3,0 0 2,0 0 0,0 1-1,0-1 1,0 1 0,0-1 0,0 1 0,0 0 0,0 0-1,0 1 1,-1-1 0,1 0 0,0 1 0,0 0 0,4 1-1,-3-1 3,-1 0-3,0 0 0,0 0 1,0 0-1,0 1 0,0-1 1,-1 1-1,1-1 0,-1 1 1,1 0-1,-1 0 0,1 0 1,-1 1-1,2 2 0,-1-2 0,0 5 29,-2 5-27,-2 1 1,0-1-1,0 1 1,-1-1-1,-1 0 1,0 0-1,-10 24 1,-12 19-6,14-38-4,0 0 0,-1-1 0,-17 17 0,16-23-19,4-6 10,0-1 0,0-1 0,0 0 0,0 0 0,0-1 0,-1 0 0,1 0 0,-1-1 0,0 0 0,1-1 0,-20-2 0,18 1 1,5 0-5,-1 0 0,1-1 0,0 0 0,-12-5 0,11 5-7,3 1 17,0 0-1,0-1 1,0 1 0,0-1 0,1 0 0,-1 0 0,0 0-1,1 0 1,0-1 0,-1 0 0,1 1 0,0-1-1,0 0 1,1 0 0,-4-5 0,6 8 4,-1-1 0,1 1 0,0 0 0,0-1 0,0 1 0,0-1 0,-1 1 0,1 0 0,0-1 0,0 1-1,0-1 1,0 1 0,0-1 0,0 1 0,0 0 0,0-1 0,0 1 0,0-1 0,1 1 0,-1-1 0,0 1 0,0 0 0,0-1 0,0 1 0,1-1 0,-1 1 0,0 0 0,0-1 0,1 1 0,-1 0 0,0-1 0,1 1 0,4-4-40,1 0 1,0 1-1,0 0 1,0 0-1,0 1 1,0 0-1,1 0 1,-1 0-1,1 0 1,7 0-1,11-3-1105,51-15-6755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5:18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54 247 5208,'0'0'672,"3"-4"-346,1-2-176,1 0-1,0 1 1,0-1-1,0 1 1,1 0-1,0 0 0,0 1 1,0-1-1,1 1 1,-1 1-1,1-1 1,0 1-1,9-2 0,-16 4-138,1 1 1,-1 0-1,1-1 0,0 1 0,-1 0 0,1 0 0,-1 0 0,1 0 0,0-1 0,-1 1 0,1 0 0,0 0 0,-1 0 0,1 1 0,0-1 0,-1 0 1,1 0-1,0 0 0,-1 0 0,1 0 0,-1 1 0,1-1 0,0 0 0,-1 1 0,1-1 0,-1 0 0,1 1 0,-1-1 0,1 1 0,-1-1 0,1 1 0,-1-1 1,1 1-1,-1-1 0,0 1 0,1-1 0,-1 1 0,0 0 0,0-1 0,1 1 0,-1-1 0,0 1 0,0 0 0,0-1 0,0 1 0,0 0 0,0-1 0,0 2 1,0 0 4,0 1 1,0 0 0,0-1-1,-1 1 1,1-1-1,-1 1 1,0-1 0,0 1-1,0-1 1,-2 4 0,1-2-10,-1 0 1,-1 0-1,1-1 1,-1 1-1,1-1 1,-1 1-1,0-1 0,0 0 1,-8 4-1,-21 4 0,1-8-2,7-8-2,23 4-2,0 0 0,1 0-1,-1 0 1,0 0 0,1 0 0,-1-1-1,1 1 1,-1 0 0,1-1 0,-1 1-1,1-1 1,0 0 0,0 1 0,0-1-1,0 0 1,0 0 0,0 0 0,0 1-1,1-1 1,-1 0 0,1 0 0,-1 0-1,1 0 1,0 0 0,0 0 0,0 0-1,0 0 1,0 0 0,0 0 0,0 0-1,1 0 1,-1 0 0,1 0 0,0 0-1,0-2 1,2-5 4,1 0-1,0 1 1,0-1-1,1 1 1,0 0-1,7-8 1,-4 4-1,-5 8 0,1-1 1,-1 1-1,1 1 1,-1-1-1,1 0 1,0 1-1,1 0 0,6-4 1,149-78 157,-158 84-152,0 0-1,-1 0 0,1 1 0,0-1 0,-1 1 0,1-1 0,0 1 1,0 0-1,0 0 0,-1-1 0,4 2 0,-5-1-5,1 0 0,0 0 0,0 0 0,-1 0 0,1 1 0,0-1 0,-1 0 0,1 1 0,0-1 0,-1 1 0,1-1 0,-1 0 0,1 1 0,-1-1 0,1 1-1,-1 0 1,1-1 0,0 2 0,0-1 0,-1 1-1,1 0 0,0-1 0,-1 1 0,0 0 1,1-1-1,-1 1 0,0 0 0,0 0 1,0-1-1,0 1 0,0 0 0,0 0 0,-1 2 1,0 0-1112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5:19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3710 1 7624,'0'0'1285,"-6"3"-1194,-32 15-9,-73 23 1,92-34-83,-16 5 37,7-2-22,-1-2 1,-32 6-1,-105 15 14,126-24-1,-175 25 17,167-25-11,-220 12 14,210-14-8,-238 12 16,237-12-16,-244 10 14,240-10-19,-267 14 21,265-13-9,-239 13 18,248-14-17,-211 8 21,217-9-35,-311 20 86,229-18-87,122-4-27,-145 13 36,136-12-37,-38 7 36,52-7-31,1 0-1,0 0 1,0 1-1,0 0 1,-1-1-1,2 1 1,-1 1-1,0-1 1,0 1-1,1-1 1,-6 6-1,8-8-4,1 1-1,-1 0 1,1-1-1,-1 1 1,0 0-1,1-1 1,-1 1-1,1 0 1,0-1-1,-1 1 1,1 0-1,0 0 1,-1 0-1,1-1 1,0 1-1,0 0 1,0 0-1,-1 0 1,1 0 0,0 0-1,0-1 1,0 1-1,1 0 1,-1 0-1,0 0 1,0 0-1,0 0 1,1-1-1,-1 2 1,2 1-155,0-1 0,0 0 0,0 1 0,1-1 0,-1 0 0,0 0 0,4 1 0,-6-2 85,20 14-6055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5:2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99 8160,'0'0'1150,"-1"-4"-883,-6-10-32,8 13-224,-1 1 1,1 0-1,0 0 1,-1-1-1,1 1 1,0 0-1,-1 0 1,1 0-1,-1 0 1,1 0 0,0 0-1,-1 0 1,1 0-1,0 0 1,-1 0-1,1 0 1,0 0-1,-1 0 1,1 0-1,0 1 1,-1-1-1,2 1 1,-2-1-8,35 8 76,0-1 0,61 3 0,-79-9-75,38-3 29,153-22 122,-124 10-31,86-34 232,-127 35-166,-19 8 16,-22 5 6,-6 2-161,-24 13 18,19-11-58,-1 1-1,1 0 0,0 0 1,1 1-1,0 1 1,-1-1-1,2 1 1,-10 10-1,-4 18-4,17-28-1403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46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9952,'3'0'8,"6"3"-3,-7-1-3,0-1 0,0 0 1,0 0-1,0 0 0,0-1 0,1 1 1,-1 0-1,4 0 0,99 13 43,85 11 204,-150-19-216,7 1 127,208 37 69,-202-36-42,25-4-730,112-7 0,-53-8-6003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07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15371 0 6552,'0'0'685,"-3"5"-665,-1-2-17,1 1 0,-1-1-1,0 0 1,0 0 0,0 0 0,0-1-1,0 1 1,-1-1 0,1 0 0,-1 0-1,0-1 1,0 1 0,1-1 0,-1 0-1,-8 0 1,-37 6 16,10-4-6,-9-7-9,-180-12 279,138 11-122,-26-2-14,-182 10 302,197 1-385,61-3 104,-297 7 309,235-5-430,61-1 60,-165 16 35,167-14-67,-272 26 144,215-18-197,58-5 32,-260 48 104,208-37-136,54-10 38,-278 62 194,191-45-124,-58 5 2,59-9 68,93-16-184,10-1 38,-37 10 1,-156 42 209,119-38-136,-131 20 217,147-26-227,-100 3 168,96-15-163,-5 1-12,-78-2 89,-4 1 48,145 2-187,-1-1 1,-30-4 0,6 0 65,-169-4 213,139 2-216,-56 5-10,-93 10 76,-57 18-38,193-16-138,53-7 20,-290 49 100,230-38-115,58-10 28,-174 20 17,170-21-24,-173 22 16,175-21-16,-177 26 14,176-26-20,-315 42 71,246-29-96,68-11 5,-327 54 23,252-44-32,71-10 9,-345 68 23,272-50-33,73-15 4,-194 40 11,195-41 1,-208 40 8,201-40-7,-229 30 15,226-33-8,-230 28 16,231-28-17,-224 31 10,225-31-9,-218 28 16,220-29-17,-223 27 10,219-26-9,-233 24 16,233-24-17,-224 32 9,227-29-15,-241 49 15,235-45-9,-220 67 9,229-64-15,-205 65 15,205-67-9,-206 53 10,206-55-9,-355 105 55,286-78-77,73-23 9,-174 81 12,182-77-7,-246 147 40,178-111-40,-112 75 17,200-117-35,-20 21 0,23-17 1,-17 22-1,-15 29 1,1 0 2,-3-5-3,-1-7-2,3-7 0,18-20-3,2 2 0,-32 48 1,49-64 0,6-9-1,1 1-1,-1 1 0,-6 16 1,-61 181-57,49-129 9,-14 80-64,33-141 110,-5 27-35,0 139-37,9-161 73,4 35-12,4-11-3,2 0 0,28 80 1,-23-85 19,-13-36 0,1-1 1,0 1-1,0-1 0,0 0 1,0 0-1,1 0 0,0 0 1,-1 0-1,1-1 1,1 1-1,-1-1 0,5 4 1,-1-2 7,-1-1 0,1 0 0,1-1 0,-1 0 0,0 0 0,15 3 0,-16-4 4,19 5 128,0 0 1,0-2-1,1-1 1,31 1-1,-54-5 33,3-1 31,65-13 884,14-3-528,24 3-2628,-35 3-8953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0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732 159 10488,'5'-11'172,"0"1"-1,2 0 1,-1 0 0,1 1 0,0-1 0,1 1 0,0 1 0,1 0 0,0 0 0,0 0-1,12-6 1,-17 11-137,1 0-1,-1 1 0,1-1 0,0 1 0,0 0 1,0 1-1,5-2 0,-8 3-29,0-1 0,0 1 0,0 0 0,-1 0 0,1 0 0,0 0 0,0 0 0,0 0 0,0 1 0,0-1 0,0 1-1,-1-1 1,1 1 0,0 0 0,0-1 0,-1 1 0,1 0 0,0 0 0,-1 0 0,1 1 0,2 1 0,-4-2-5,1-1 0,-1 1 0,0 0 0,1-1 1,-1 1-1,0-1 0,1 1 0,-1 0 0,0-1 0,0 1 0,0 0 0,0-1 1,0 1-1,0 0 0,0-1 0,0 1 0,0 0 0,0-1 0,0 1 0,0 0 1,-1 2-1,1-1 0,-1 0 0,0 1 0,0-1 0,0 0 0,-1 0 0,1 0 0,-3 4 0,-1-1 0,0 1 0,0-1 0,-1 0 0,-6 5 0,-9 3-1,-1-1 1,0 0 0,-38 12-1,57-23 1,-29 10-6,-143 36-8,140-40-12,-138 9-12,140-17 13,13 0 15,-17-1-3,1-2 0,-53-12 0,76 13 4,3 1 4,-1 0 1,1 0 0,0-1 0,0-1 0,0 0-1,0 0 1,1-1 0,-10-6 0,19 11 4,-1 0 0,1 0-1,0-1 1,-1 1 0,1 0 0,0 0 0,-1-1-1,1 1 1,0 0 0,-1-1 0,1 1 0,0 0-1,0-1 1,-1 1 0,1 0 0,0-1 0,0 1-1,0 0 1,0-1 0,0 1 0,-1-1 0,1 1-1,0 0 1,0-1 0,0 1 0,0-1 0,0 1-1,0 0 1,0-1 0,0 1 0,0-1 0,1 1-1,-1 0 1,0-1 0,0 1 0,0-1 0,0 1-1,0 0 1,1-1 0,-1 1 0,0 0 0,0-1-1,1 1 1,-1 0 0,1-1 0,21-11-7,-20 10 7,59-19-1,-35 15 1,28-3 0,-26 6 0,31 0 0,-16 6 0,77 14 1,-91-9 6,5 8-3,59 35 1,-91-49-4,0-1 0,1 1-1,-1 0 1,0 0 0,0 0 0,0 0 0,2 4 0,35 47 5,-35-44-5,1 0-1,-1 0 1,0 0-1,-1 0 1,3 13-1,-4-15 1,-1 1-1,0-1 1,-1 0 0,0 1 0,0-1 0,-2 13-1,1-12 0,-1-1 1,0 0-1,-1 1 0,1-1 0,-1 0 0,-5 7 1,4-6-1,-1-1 0,-1 1 0,1-1 0,-1 0 0,-7 6 0,3-5 0,0 0 0,-1 0 0,-13 8 0,12-10 0,0 0 0,0-1 0,-14 5 0,12-7 0,1 0 0,-22 2 0,23-4 0,0 0 0,-20-3 0,23 1 0,-1-1 0,1 0 0,-15-5 0,17 4 0,0 0 0,0-1 0,0 0 0,-9-6 0,11 6 0,0-1 0,0 1 0,0-1 0,0 0 0,-4-7 0,5 7 0,1-1 0,0 1 0,0-1 0,1 0 0,0 1 0,-3-9 0,3 6 0,1-1 0,-1 0 0,2 0 1,-1-15-1,4 2 2,0 1 0,2 0 0,0 0 0,13-33 1,-5 27 17,67-94 16,-61 102 25,14-2-12,45-24 1,-53 37 50,98-8 44,-99 18-23,-6 2-82,1 2 0,-1 0 0,24 12 0,-41-18-37,0 1 0,0 0 0,1-1 0,-1 1 0,0 0 0,0 0 0,0-1 0,-1 1 0,1 0 0,0 0 0,0 0 0,0 0 0,0 2 0,-1-3-2,6 8 8,-1 0 0,0 1 0,5 12 0,-6-7-6,0-1 0,0 1 0,2 23 0,-4-15 0,-1 0-1,-2 23 1,0-27-1,-2 1-1,-6 28 1,5-34-2,0-1 1,-1 0 0,-1-1 0,0 1 0,0-1 0,-1 0-1,-14 17 1,7-16-5,2-5 4,-1-1 0,0 0 1,0-1-1,-14 4 0,10-8-12,-7-5 2,-38-10 0,46 5-15,3-2 17,1 0 0,1-1 1,-17-23-1,19 16-4,-8-32-1,13 32 13,-4-32 0,6 27 1,2-1 1,1 1 0,5-31-1,0 35 15,5 0-4,1 1-1,22-27 1,-17 33 37,5 3-20,1 0 0,39-11 0,-38 19 80,0 3-59,0 1 0,39 10 0,-61-11-44,0-1 1,-1 1-1,1-1 1,-1 1-1,1 0 1,-1 0 0,1-1-1,-1 1 1,1 0-1,1 2 1,12 11 22,0 0 1,21 27-1,-27-22 6,-2 17-14,4 52 1,-12-60-14,-11 39-1,10-57-5,-2 1-1,1-1 0,-1 1 0,-8 13 1,6-16-2,1 0 1,-2-1-1,1 0 1,-1 0 0,0 0-1,0-1 1,0 0-1,-1 0 1,-14 7 0,4-6-19,-4-2 2,0-1 1,-1-2 0,0 0-1,1-1 1,-33-3-1,12-7 1,29 2-30,9 2 40,-1 0 0,1 0 0,0-1 0,1 1 0,-1-1 0,1 0 0,0-1 1,1 1-1,0-1 0,0 0 0,0 1 0,1-1 0,0-1 0,0 1 0,0 0 0,0-14 1,1 9 4,1 1 0,0-1 0,3-18 0,-2 20 1,1 0 0,1 1 0,0-1 0,1 0 0,4-9 0,-3 9 0,1 0 0,0 1 0,0-1 0,1 1 1,9-9-1,-1 6 1,0 0 1,1 0-1,0 2 0,1 0 1,0 1-1,0 1 0,27-9 1,-9 6 19,138-19 16,-141 28-2,10 6-10,51 12 1,-91-16-25,-1 0 0,1 1 1,-1-1-1,1 1 1,-1-1-1,0 1 1,1 0-1,-1-1 0,1 1 1,-1 0-1,0 0 1,0 0-1,2 2 1,-3-3-2,7 5 4,0 2 0,-1-1 0,0 1 0,7 9 0,-9-9-4,0-1 1,-1 0-1,0 1 1,-1 0 0,1-1-1,-1 1 1,-1 0-1,2 10 1,-2-5 0,0 0 0,-1 0 0,0 0-1,-1 0 1,-3 16 0,-1-8 0,0 1-1,-15 33 1,1-13-3,-46 69 1,49-90-11,-11 3 4,-36 24 0,45-40-24,0-5 21,-1 0 0,1-2 0,-19-1 0,20-3-41,6-2 39,0-1 0,1 0 1,0 0-1,-15-14 0,24 20 11,0 0 0,1 0 0,-1 1-1,0-1 1,1 0 0,-1 0 0,1 0 0,-1 0 0,1 0 0,-1 0-1,1 0 1,0 0 0,-1 0 0,1-1 0,-4-19-8,2 1 1,0-1-1,1-26 0,5 22-16,45-117-9,-43 127-1604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0:3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1624,'0'0'257,"8"5"-85,22 13-45,-14-12 333,15-2 59,1-2 1,-1-1-1,41-3 0,-52 0-409,36-6 543,139-33 857,-124 28-1027,-70 13-478,14-2 205,0-1-1,-1-1 1,1 0 0,23-11-1,-36 14-14,6-3-692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0:36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6368,'1'12'291,"0"1"1,1-2 0,1 1-1,0 0 1,0 0 0,10 19-1,4 18 538,-13-35-779,6 33 198,14 133 328,-22-163-550,-1-6 12,-1-1-1,0 1 1,-2 14 0,-3 50 130,4-68-173,2-1 0,-1 1-1,1-1 1,0 0 0,0 1 0,0-1 0,1 0-1,0 0 1,4 7 0,1 7-1004,8 29-5251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2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3056,'0'0'120,"2"4"-40,7 12 9,-7-12 770,0-4-191,5 3 8,-5-3-591,0 1 1,0-1 0,0 0-1,0 0 1,-1 0 0,1 0-1,0-1 1,0 1 0,0 0-1,-1-1 1,1 1 0,0-1-1,-1 0 1,1 1 0,0-1-1,-1 0 1,1 0 0,-1 0-1,3-2 1,19-8 550,1 7-235,1 1-1,40 0 1,54 6 476,-33 4-396,91 9-17,-135-14-217,173 2 86,-170-5-145,190-3 77,-188 2-90,196-18 297,-237 20-460,55-7 272,0 4 0,1 2 1,74 8-1,-124-5-192,1 1-1,0 1 1,-1 0 0,0 1-1,0 0 1,19 12 0,-30-16-87,-1-1 1,0 0-1,1 0 1,-1 0-1,0 0 1,1 1 0,-1-1-1,0 0 1,1 0-1,-1 1 1,0-1-1,0 0 1,1 0 0,-1 1-1,0-1 1,0 0-1,0 1 1,1-1 0,-1 0-1,0 1 1,0-1-1,0 1 1,0-1-1,0 0 1,0 1 0,0 0-1,0-1-2,-1 0 0,1 1 0,-1-1 0,1 0 0,-1 0 0,1 1 0,-1-1 0,0 0 0,1 0 0,-1 0 0,1 0 0,-1 1 0,0-1 0,1 0 0,-1 0 0,1 0 0,-1 0 0,0-1 0,1 1 0,-1 0 0,0 0 0,1 0 0,-1 0 0,0-1 0,-88-25-1475,86 24 1223,-61-19-8511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26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9952,'0'-12'0,"2"2"-2,3 8-4,1 3 16,0 0 0,0 0 0,0 0 0,-1 0 0,1 1 0,0 0 0,0 0 0,-1 1 0,0-1 1,10 7-1,-5-2 25,0 1 0,0 0 0,14 15 1,-14-8 185,32 88 90,-39-96-252,0 1-1,-1 0 1,0 0 0,-1 0 0,2 16 0,-2-1-6,3 0-20,-3-15 1,0 1-1,0-1 0,0 1 1,-1 0-1,-2 14 1,-40 327 444,37-312-403,-24 240 158,24-173-123,4 194 422,1-297-432,1-7 0,5-18 28,-2-1 1,4-47 0,-7 58-106,3-29 135,-2 0 1,-4-42-1,0 36 51,-5-152 111,6 155-73,-1-23-125,3-285 853,19 132-167,-19 209-737,0 1-1,0 1 0,1-1 1,3-11-1,-3 19 0,3 1-11,-3 7-22,10 90-2,-8-15-12,-4-54-19,-2 75-2,-11 131-3,9-186-6,-36 301-53,31-220 2,1 40-46,6-101 48,3-61 24,0 1 1,2-11 12,9-33 6,-3-33 10,-4 31 4,0 2 4,-3 0 0,-1-43 0,-7-103 22,5 146 28,-28-270 258,22 242-172,3 37-48,-6-54 221,10 81-241,0-3 17,0 3-88,0 3 60,-7 56 40,-2 67-68,-15 59-440,14-128-1356,-9 65-9151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2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533 759 5744,'-2'-6'164,"-1"1"0,1-1 0,1 1 0,-1-1 0,1 0 0,-1 0 0,2 0 0,-1 0 0,1 1 1,0-1-1,0 0 0,0 0 0,1 0 0,0 0 0,0 0 0,1 1 0,3-10 0,-3 4-74,-1 8-54,0 1-1,-1-1 1,1 0 0,0 1 0,1-1-1,-1 1 1,0-1 0,1 1 0,-1 0-1,1 0 1,2-3 0,11-13 179,31-26 0,-27 32-60,117-41 58,31 0 34,-140 45-224,5 0 77,130-17 38,-128 23-43,130 5 41,-136 2-48,-14 0-68,0 0 0,-1 1 0,0 1 0,0 0 0,16 13 0,-28-20-17,0 1-1,0-1 1,-1 1 0,1 0-1,0-1 1,-1 1 0,1 0-1,-1 0 1,1-1 0,-1 1-1,1 0 1,-1 0 0,1 0-1,-1-1 1,0 1 0,1 0-1,-1 2 1,2 9 9,0 0 0,-1 1 0,0-1 0,-1 1 0,-2 22 0,1-34-8,1 1 0,0 0 0,-1-1 0,1 1-1,-1 0 1,1-1 0,-1 1 0,0-1 0,1 1 0,-1-1 0,-2 3 0,-8 10 6,0 0 0,-2-1 0,1-1 1,-2 0-1,-24 17 0,10-13 18,-136 49 13,128-56-26,-176 7 9,167-18-16,-171-29 13,210 30-14,-1 0 0,1-1-1,-1 0 1,-7-4 0,-40-20 18,-71-46 0,94 47 30,-92-115 26,121 137-74,0 0 0,0 0-1,0 0 1,0 0 0,0 0-1,1 0 1,-2-4 0,-2-8 4,1 0 1,0 0-1,1 0 0,1 0 1,1-1-1,0-18 1,1 32-7,0 0 1,0 1 0,0-1-1,0 1 1,1-1 0,-1 1 0,1-1-1,-1 1 1,1-1 0,0 1-1,-1-1 1,1 1 0,1-2 0,20-27 52,48-53 0,-43 61 42,135-78 36,-157 97-123,0 0 0,0 1 1,0 0-1,0 0 0,7-1 1,52-12 41,79-6 0,-138 21-42,0-1-1,1 1 0,-1 0 0,0 1 0,10 1 1,-15-2-13,95 20 73,-68-11-60,31 16 1,-58-25-14,4 1 8,0 1 1,0 0-1,0 0 1,-1 1-1,1-1 1,3 4 0,115 109 69,-102-88-43,1 16-10,25 73-1,-45-111-21,0-1-1,0 1 1,0 0-1,0 0 1,0 6-1,-1 41 10,-9 73 0,0-93-5,9-32-7,-9 23 3,-13 25 0,15-37-2,1-1-1,-2 1 1,1-1-1,-18 16 1,12-15 0,-1-1 0,0 0 0,-1-1 0,0-1 0,0-1 0,0 0 0,-30 9 0,11-8 6,-59 4-1,-26-8-3,5-13 2,94 6-4,-1-1 0,-28-10 0,40 11 0,-1-1 0,1-1-1,1 0 1,-1 0 0,1-1 0,-1 1 0,2-2 0,-1 1 0,1-1-1,-11-14 1,17 20 0,0 0 0,0 0 0,0 0 0,1 0 0,-1 0 0,0 0-1,1 0 1,-1 0 0,1-1 0,-1 1 0,1 0 0,0 0 0,0-1 0,-1-1 0,-1-15 3,1-1 0,1 1 0,1-1 1,3-24-1,-3 40 0,0 0 0,-1 0-1,1-1 1,0 1 0,1 0 0,2-5 0,17-30 15,47-60 0,-65 94-14,0 1 0,-1 0 0,1 0 0,1 0 0,-1 0 0,6-3 0,44-28 22,72-32-1,-118 62-17,-1 2-1,1-1 0,14-2 1,175-27 35,-162 32-23,11 6-5,58 16 0,-101-21-15,0 0-1,0-1 1,0 1-1,0 0 1,0 0 0,0 0-1,0 0 1,0 0-1,0 1 1,1 1 0,5 3 0,0 0 0,0 1 1,-1 0-1,8 11 0,-11-11-1,0-1 1,0 1-1,-1-1 0,0 1 0,-1 0 0,1 0 0,-1 0 0,2 13 1,-3-3-2,-1 1 1,-1-1 0,0 0 0,-1 0 0,-1 0 0,-1 0-1,-9 26 1,12-39 0,0-1-1,0 1 0,-1-1 0,1 1 0,-1-1 1,-3 5-1,-21 29-1,-35 38 0,59-73 0,1 0 1,-1 0-1,0 0 1,0-1 0,0 1-1,0-1 1,-1 0-1,-3 2 1,-25 11-6,-1-1 1,-42 9 0,42-17-7,-148-4-6,141-5 7,-148-41 1,153 31 5,-47-32-1,50 26 6,-30-27 1,44 32 0,0 0 0,-24-30 0,32 34 0,2 0 0,-1-1 0,1 0 0,-9-23 0,13 25 0,0 1 0,1-1 1,0 0-1,0 0 0,1 0 0,1 1 1,0-1-1,0 0 0,1 0 1,0 0-1,0 0 0,4-10 1,-5 18 0,1 1 0,-1-1 1,1 1-1,-1-1 1,1 1-1,-1 0 1,1-1-1,0 1 0,0 0 1,-1-1-1,1 1 1,0 0-1,0 0 1,2-2-1,25-23 20,54-39-1,-54 50 34,129-45 27,-123 53 6,156-2 30,-151 13-50,129 42 17,-140-34-63,3 8-5,49 40 0,-79-59-15,1 1-1,0 0 1,-1-1 0,1 1-1,-1 0 1,1-1 0,-1 1-1,0 0 1,1 3 0,-2-5-1,6 11 2,0 1 0,7 22 0,-10-21-1,0-1-1,-1 1 0,-1 0 0,0 18 1,-1-15-1,-1-1 0,-1 1 0,-5 23 0,4-26 0,-1 0 0,-1 0 0,0 0 0,-11 18 0,10-22 0,1 0 0,-2 0 0,1-1 0,-1 0 0,-1 0 0,-9 8 0,6-8 0,0-1 0,0 0 0,0 0 0,-1-1 0,-13 5 0,1-3 0,0-1 0,-32 6 0,-66 1 0,-12-14 0,1-16 1,56-1 4,-82-30 1,152 45-1,0 0 0,1-1 0,-13-7 0,-25-17 13,-57-46 1,99 71-12,0 1 1,0-1-1,0 0 1,0 0-1,0-1 0,1 1 1,-1 0-1,-2-4 1,-4-10 9,1 0 0,0 0 0,1-1 0,1 1 0,-4-21 0,9 36-10,0 0 0,0-1 0,0 1 1,-1-1-1,1 1 0,1 0 0,-1-1 0,0 1 0,0 0 0,0-1 0,1 1 0,-1 0 0,1-1 0,-1 1 0,2-2 1,2-7 20,1 0 0,0 0 1,11-16-1,-7 15-12,1 0 1,20-17-1,-3 10 119,151-57 53,-135 64-81,194-21 37,-188 31-64,182 29 28,-191-16-48,12 11-22,55 33 1,-105-55-36,0 1-1,1-1 1,-1 1 0,0-1 0,0 1 0,0 0-1,0 0 1,-1 0 0,3 3 0,-4-5-3,9 11 8,-1 0 0,0 1 0,6 13 0,-9-13-7,-1-1 1,0 1-1,-1 0 0,0-1 1,1 18-1,-2-10 1,-1 1-1,-2 31 1,-1-34-1,0 0-1,-1-1 0,-6 19 1,5-25-2,-1 0 1,1 0 0,-2 0 0,1 0 0,-1-1 0,-1 0 0,0-1 0,0 1-1,-1-1 1,-13 11 0,20-17 0,-1-1-1,0 0 1,1 0-1,-1 0 1,0 0-1,0 0 1,0 0-1,1 0 1,-1 0-1,-4 0 1,-41 11-1,-67 7-1,76-18-4,-157-20-4,156 9 5,-61-23 4,-23-23 1,93 39 0,2-2 1,0-1 0,1-1 0,-38-38 0,63 57 1,-1-1 1,0 0 0,1 0 0,0 0 0,-1 0 0,-2-7 0,-3-5 3,0 0 1,-6-22 0,11 26-3,0 0 0,1 0 0,-1-20 0,3 31-4,0-1 3,0 0 0,0 0 1,0-1-1,0 1 1,0 0-1,0-1 0,0 1 1,0 0-1,1 0 1,-1 0-1,0-1 0,1 1 1,-1 0-1,1 0 1,-1 0-1,1 0 0,1-2 1,13-18 20,0 1 1,1 1-1,34-32 0,-19 29 71,151-86 45,-175 104-113,0 0-1,0 1 1,13-4 0,93-28 79,7 15-62,-113 19-21,0 0 0,1 0-1,-1 1 1,11 1 0,-18-1-23,111 12 113,-79-5-99,36 13 0,-62-19-9,-1 1 1,1 1 0,-1-1-1,9 6 1,66 40 26,-57-32-28,38 35 0,-41-30-1,32 40-1,-37-40-1,0 1-1,14 31 1,-17-25-2,-1 1 0,-2 0 1,-1 0-1,7 53 1,-14-78-2,-1 1 0,0-1 0,1 0 0,-1 0 0,-2 8 0,-2 17-3,-1-1-1,-17 48 1,21-75 2,0 1 0,1 0 0,-1 0 0,0-1 0,0 1 0,0 0 0,0-1 0,0 1 0,-1-1 0,0 2 0,-13 10-11,0-1 1,0 0 0,-28 16-1,22-21-51,-11-2 24,-59 0 1,64-8 0,-114-28-14,114 21 29,-79-46-2,92 44 22,14 12 5,-4-6 0,0-1-1,0 1 1,-6-12 0,9 14 0,0 0 0,-1-1 0,1 1 0,1 0 0,-1-1 0,1 1 0,-1 0 0,1-1 0,1-7 0,0 6 0,1 0 0,-1 0 0,1 0 0,0 1 0,0-1 0,1 1 0,4-8 0,0 2 0,0 1 0,1 0 1,13-14-1,-1 7 2,1 0 1,1 1-1,31-17 0,-46 28 3,0 1 0,0 0-1,0 1 1,1-1 0,12-2 0,-2 0 0,-10 3-1,-1 1 0,1-1 0,0 1 0,-1 0 0,1 1 0,0 0 0,0 0 0,0 1 1,0 0-1,13 1 0,-10 5 8,-9-4-11,2 8 1,-6 8-2,-8 9 0,6-20-1,0 0 1,0 0 0,0-1-1,-6 7 1,9-13 0,0 1 0,0 0-1,1-1 1,-1 1 0,0-1-1,0 1 1,0-1 0,0 0-1,0 1 1,0-1 0,0 0-1,-1 0 1,1 1 0,0-1-1,0 0 1,0 0 0,0 0-1,-2-1 1,-3 1 0,-36 0-7,2-2 6,-14-2 1,-62-4-1896,56 4-7584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54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207 235 2424,'0'0'3036,"-4"2"-2936,-1 1-87,0-1 1,0 0-1,0 0 1,0-1-1,0 0 1,0 0-1,-1 0 1,1 0-1,-6 0 1,-58-3 62,27 1-61,41 1 23,-1-2 19,-4-2 26,6 4-75,-1-1 0,1 1 0,0-1 0,-1 1 0,1 0 0,0-1 0,0 1 1,0-1-1,0 1 0,0-1 0,-1 1 0,1-1 0,0 1 0,0 0 0,0-1 0,0 1 0,0-1 0,0 1 1,0-1-1,0 1 0,1-1 0,-1 1 0,0-1 0,0 1 0,0 0 0,0-1 0,1 1 0,-1-1 0,0 1 1,0 0-1,1-1 0,11-15 225,-8 11-167,0 1 0,0 0 0,1 1 1,-1-1-1,1 1 0,0-1 0,0 2 1,0-1-1,0 0 0,0 1 0,10-3 0,-1 3 59,1 1 0,-1 0-1,20 2 1,-31-1-111,-1 1 0,1 0 0,-1 0 1,1 1-1,-1-1 0,1 0 0,-1 1 0,0-1 0,0 1 0,0 0 1,0 0-1,0 0 0,0 0 0,0 0 0,-1 0 0,3 4 0,-2-3 2,0-1-5,0 1 1,0 1-1,0-1 0,0 0 0,0 0 0,-1 1 1,0-1-1,0 1 0,0-1 0,0 1 1,0-1-1,-1 1 0,1 0 0,-1-1 1,-1 8-1,0-1-2,0 0-1,-1 0 1,-6 16 0,3-11-4,-5 18 7,5-22-11,-7 17 2,-5-1 5,17-27-8,-1 0 1,1 1-1,0-1 1,-1 1-1,1-1 0,-1 0 1,1 0-1,-1 1 0,1-1 1,-1 0-1,1 0 0,-1 1 1,1-1-1,-1 0 1,1 0-1,-1 0 0,1 0 1,-1 0-1,1 0 0,-1 0 1,0 0-1,1 0 1,-1 0-1,1 0 0,-1 0 1,1 0-1,-1 0 0,1 0 1,-1-1-1,1 1 0,-1 0 1,1 0-1,-1-1 1,1 1-1,-1 0 0,1-1 1,0 1-1,-1-1 0,-15-15 7,11 9-5,2 4 0,1-1 1,0 1-1,0-1 1,0 0-1,0 1 1,-2-8-1,-2-9 20,0 0 0,1 1 0,-3-41 0,7 51 9,1 0 1,0 1-1,1-1 0,0 1 0,0-1 0,1 1 1,0-1-1,0 1 0,1 0 0,0 0 1,6-10-1,-6 11 13,1 1-1,0 0 1,0 1 0,1-1 0,0 1 0,8-8 0,-11 11-31,0 1 1,1-1 0,-1 1 0,0 0 0,1-1 0,-1 1-1,1 0 1,-1 1 0,1-1 0,-1 0 0,1 1-1,0-1 1,-1 1 0,1 0 0,0 0 0,-1 0 0,1 0-1,0 1 1,-1-1 0,1 1 0,-1-1 0,1 1 0,4 2-1,-1 0-2,0 0-1,1 0 1,-1 1-1,-1 0 0,1 0 1,0 0-1,-1 1 1,0 0-1,0 0 1,-1 0-1,1 1 0,-1-1 1,0 1-1,0 0 1,5 13-1,-5 7-7,-5-18-5,-1 1 0,1 0 0,-2-1 1,1 1-1,-1-1 0,-1 0 0,1 0 1,-1 0-1,-1-1 0,1 1 0,-9 9 1,11-14-1,-2 2-10,1-1 0,-1 1 0,0-1-1,0 0 1,-1 0 0,1 0 0,-1-1 0,0 1 0,0-1-1,0 0 1,0-1 0,-1 1 0,1-1 0,-1 0 0,-8 2-1,11-4 7,1 0-1,-1 0 0,1 0 0,-1 0 0,1-1 0,0 1 0,-1-1 0,1 1 0,-1-1 1,1 0-1,0 0 0,0 0 0,-1 0 0,1 0 0,0-1 0,0 1 0,0-1 1,0 1-1,0-1 0,1 0 0,-1 0 0,0 1 0,1-1 0,0 0 0,-3-4 0,2 2 4,-1 0-1,1 0 1,0 0-1,0-1 0,1 1 1,-1 0-1,1-1 1,0 0-1,0 1 0,0-1 1,1 0-1,0 1 1,0-6-1,3-10 3,6-5 1,-6 19 1,2 0 1,-1 1 0,0 0-1,1 0 1,0 0 0,0 0-1,1 1 1,-1 0-1,1 0 1,0 0 0,0 1-1,9-5 1,-11 6 3,0 0 1,0 0-1,0 1 0,1-1 1,-1 1-1,0 0 0,1 0 1,-1 0-1,1 1 0,-1-1 1,0 1-1,1 0 0,-1 1 1,1-1-1,-1 1 0,5 1 1,-8-2-6,2 0 9,1 1-1,-1 0 1,1 0-1,0 1 1,-1-1-1,0 1 1,1 0-1,-1-1 1,0 1-1,0 1 1,0-1-1,0 0 1,0 1-1,4 5 1,-6-6-7,-1 0 0,1 0 0,-1 0 0,1 0 0,-1 0 0,0 0 0,0 1 0,0-1 1,0 0-1,-1 0 0,1 0 0,0 0 0,-1 0 0,1 0 0,-1 0 0,0 0 0,0 0 0,0 0 1,0-1-1,-1 4 0,-17 19 3,11-17-6,1-1 0,-1 0-1,-1 0 1,1-1 0,-1 0 0,1-1 0,-2 0-1,1 0 1,0-1 0,-12 3 0,17-5-3,1-1 0,-1 1 0,1-1 0,-1 0 0,0 0 0,1 0 0,-1-1 0,1 1 0,-1-1 0,1 0 0,-1 0 0,1 0 0,-1-1 0,1 1 0,0-1 0,-5-2 0,5 2-4,-4-1-1,0 0-1,0-1 1,1 1 0,-1-2 0,1 1 0,0-1-1,0 0 1,0 0 0,1-1 0,0 1 0,0-1 0,0 0-1,1-1 1,0 1 0,0-1 0,-6-14 0,10 19 8,-1-1 0,0 0 0,1 0 1,-1 0-1,1 0 0,0 0 0,0 0 1,0 0-1,1 0 0,-1 0 0,1 0 1,-1 0-1,1 1 0,0-1 0,2-4 1,13-23 0,-13 23 5,1 1 0,0 0 0,1 0 0,-1 1 0,1-1 0,10-8 0,-13 13-3,0-1-1,1 1 1,-1-1 0,1 1 0,-1 0 0,1 0 0,-1 0 0,1 1-1,0-1 1,-1 0 0,1 1 0,0 0 0,-1 0 0,1 0 0,0 0 0,0 0-1,-1 0 1,1 1 0,0-1 0,-1 1 0,4 1 0,15 9 2,-16-6-5,-1-1 1,0 1 0,0-1 0,-1 1-1,1 1 1,-1-1 0,0 0 0,-1 1-1,3 7 1,11 45-11,-15-54 4,-1 0 1,1 1-1,-1-1 0,0 1 0,0-1 0,-1 1 0,1-1 0,-1 1 0,0-1 0,0 0 0,-1 1 0,1-1 0,-1 0 0,0 0 0,0 0 0,-1 0 1,1 0-1,-1-1 0,1 1 0,-1-1 0,0 0 0,-1 1 0,1-1 0,-4 3 0,2-3-6,0-1 0,1 1 0,-1-1 0,0 1 0,0-1 0,0-1 0,-1 1 0,-5 0 0,3 0 1,3 0 0,-1-1 0,1 0 1,0 0-1,0-1 0,0 1 1,-1-1-1,1 0 1,0-1-1,0 1 0,-8-3 1,9 3 1,0-1-9,1 0-1,-1 0 0,1 0 1,-1 0-1,1 0 0,-5-4 1,-1 1 0,6 3-27,3 1 43,-1 0 1,1-1 0,-1 1-1,1 0 1,0 0 0,-1 0-1,1 0 1,-1-1 0,1 1-1,-1 0 1,1 0-1,0-1 1,-1 1 0,1 0-1,0-1 1,-1 1 0,1-1-1,0 1 1,-1 0 0,1-1-1,0 1 1,0-1 0,-1 1-1,1-1 1,0 1-1,0 0 1,0-1 0,0 1-1,0-2 1,7-16 1,-3 13 1,0 0 0,1 0 0,-1 0 0,1 1 0,0-1 1,0 1-1,9-5 0,-10 6 1,3-1 3,1 0 0,-1 0 0,1 0 1,-1 1-1,1 0 0,0 0 0,1 1 0,-1 0 0,14-1 0,-13 2 1,10-2 24,-1 1 1,38 1 0,-16 2 41,-25-1-41,1 0 0,-1 2 0,0 0 0,1 1 0,-1 0 0,26 10 0,-16 5-8,-18-9 19,-5-4-34,-1 1 0,1-1 0,-1 1 0,-1-1 0,1 1 1,-1-1-1,0 1 0,-1 0 0,1-1 0,-1 1 0,0-1 0,0 1 0,-1-1 0,1 0 0,-1 0 0,-1 1 1,1-1-1,-6 8 0,2 0-1,4-10-4,0 1 1,0 0-1,0-1 1,-1 1 0,1-1-1,-1 0 1,0 1 0,0-1-1,-6 4 1,-8 7 3,0-1 1,-1-1-1,0-1 0,0 0 1,-22 8-1,3-11-4,2-8-2,-2-8 1,27 3 1,0 0-1,1-1 1,-1 0-1,-15-12 1,23 16-1,-1 0 1,0-1-1,1 1 1,0 0-1,-1-1 1,1 1-1,0-1 0,0 0 1,1 0-1,-1 0 1,-1-3-1,-2-5 2,-3-1 0,6 9 2,0 0-1,0-1 1,0 0-1,0 1 0,1-1 1,0 0-1,-1 0 0,0-7 1,-10-59 45,11 68-43,1 0-1,0 0 0,0 0 0,0 0 1,0 0-1,0 0 0,0 0 0,0 0 1,1 0-1,-1 0 0,1 0 0,0 0 0,-1 0 1,3-3-1,1-3 7,0-3-3,-3 6 0,1 1 1,0 0-1,0-1 0,0 1 1,1 0-1,4-6 1,0 0-3,6-10 51,22-24-1,-29 37-36,0 0-1,1 0 0,0 1 1,1 1-1,-1-1 0,1 1 0,17-8 1,-22 11-17,0 1 0,1-1 0,-1 1 0,0 0 0,1 0 0,-1 0 0,0 1 1,1-1-1,-1 1 0,1 0 0,-1 0 0,1 0 0,-1 0 0,1 1 0,-1 0 0,1-1 1,4 3-1,-4-1-3,0 0 0,-1 1 1,1-1-1,0 1 0,-1 0 1,0 0-1,0 0 0,0 1 0,0-1 1,4 6-1,-6-6-2,0 0 1,0 0-1,0 0 1,0 0-1,0 0 0,0 6 1,-1-2-2,0-1 0,0 0 0,-1 1 0,0-1 0,0 0 0,0 0 0,-1 0 0,-3 10 0,-22 37-19,23-46 17,-2 3-25,-1-1 0,0 1 1,0-1-1,-1 0 0,0-1 1,-1 0-1,1 0 0,-12 7 1,17-13 21,1-1-7,0 0 0,0 0 0,-1 0 0,1 0-1,0 0 1,-1-1 0,1 1 0,-1-1 0,1 1 0,0-1 0,-1 0 0,1 0-1,-1 0 1,1 0 0,-1-1 0,1 1 0,-1-1 0,-2 0 0,-1-1-3,1 1 0,0-1 1,0 0-1,0-1 1,0 1-1,0-1 0,1 0 1,-1 0-1,1-1 0,0 1 1,-1-1-1,2 0 1,-1 0-1,0 0 0,1-1 1,0 1-1,-5-11 0,8 14 16,-1 0 0,1 0-1,0 0 1,0 0 0,0 0 0,0 0-1,1 0 1,-1 0 0,0 0-1,0 0 1,1-1 0,-1 1-1,0 0 1,1 0 0,-1 1-1,1-1 1,0 0 0,-1 0 0,2-2-1,0 1 1,17-21 0,26-18 2,-44 40 0,1 0 0,-1 0 0,1 0 0,0 0 0,0 0 0,-1 0 0,1 0 0,0 1 0,0-1-1,0 0 1,0 1 0,-1 0 0,1-1 0,3 1 0,4-1 3,2-2-2,-8 2 1,1 0 0,-1 1-1,1-1 1,-1 1-1,1-1 1,-1 1 0,1 0-1,5 1 1,62 7 41,-62-6-36,1 0 0,-1 0 1,0 1-1,0 0 0,0 1 0,10 5 0,-19-8-7,1-1 0,0 1-1,-1-1 1,1 1 0,-1 0 0,1-1 0,-1 1-1,0 0 1,1-1 0,-1 1 0,0 0 0,1 0-1,-1-1 1,0 1 0,0 0 0,0 0-1,1 0 1,-1-1 0,0 1 0,0 0 0,0 0-1,0 0 1,0-1 0,-1 1 0,1 0 0,0 1-1,-1 0 4,0 4-2,-1 0-1,1 0 0,-1-1 0,-1 1 0,1-1 1,-1 0-1,0 0 0,0 0 0,0 0 0,-1 0 1,1 0-1,-1-1 0,-1 0 0,-6 6 0,-7 5 2,-1-1 0,-23 13-1,41-27-3,-5 4-1,0 0 0,-1-1 0,1 0 0,-1-1 0,1 1 0,-13 2 0,13-4-1,5-1 1,-1 1 0,1-1 0,-1 0 0,1 0 0,-1 0 0,1 0 0,0 0 0,-1 0 0,1 0 0,-1-1 0,1 1 0,-1 0 0,1-1 0,-1 1 0,1-1 0,0 1 0,-3-3 0,-2 0-1,-15-8-12,1-1 0,-33-27-1,49 36 14,0 0-1,1 0 1,-1-1-1,1 0 0,0 0 1,0 0-1,0 0 0,-4-9 1,3 7-1,3 4 2,1 1 0,-1 0-1,0-1 1,1 1-1,-1-1 1,0 1 0,1-1-1,0 1 1,-1-1-1,1 1 1,0-1-1,0 1 1,0-1 0,0-2-1,1-2 1,3-28 0,-1 24 3,1-1 0,1 1 0,-1 0 0,1 0 0,1 1 0,0-1 0,0 1 0,1 0 0,0 1 0,1 0 0,0 0 0,0 0 0,15-10 0,-15 12 14,1 0-1,-1 0 0,1 1 0,1 0 0,-1 0 0,1 1 0,-1 0 0,1 1 1,18-4-1,9 7-11,-32 1-4,0 0 0,0 0 0,0 1 0,0 0-1,6 2 1,21 19 1,-26-18-7,1 2 1,-2-1-1,1 1 1,-1-1-1,0 1 1,0 1-1,-1-1 1,0 1-1,0 0 1,-1 0-1,0 0 1,0 0 0,1 13-1,-3-17-10,-1 1 0,0-1 0,-1 1 0,1-1 0,-1 1 0,0-1 0,0 0 0,0 1 0,0-1 0,-5 8 0,4-6-7,0-2 2,0 1 0,0-2 1,0 1-1,0 0 0,-1 0 0,0-1 0,0 1 0,0-1 0,0 0 0,0 0 0,0 0 0,-1 0 0,-5 3 0,6-4-1,-3 2-18,-1 0-1,1-1 0,0 0 0,-1 0 0,0-1 1,0 0-1,-11 2 0,7-1 10,2-1 4,1-1 0,-1 0 0,0 0 0,0-1 0,0 0 0,1 0 0,-1-1 0,0 0-1,1-1 1,-1 0 0,0 0 0,1-1 0,0 0 0,0-1 0,0 1 0,0-1 0,0-1 0,-8-6-1,7 1 16,8 6 9,-4-11 1,5 13 1,0 0 0,1 0 0,-1 0 0,1 0 0,-1 0 0,1 0 0,0 0 0,-1 0 0,1 0 0,2-1 0,21-27 0,-18 25 0,-1-1 0,2 1 0,10-6 0,-10 7 0,1 0 0,-1 1 0,13-4 0,31-4 0,6 4 0,3 5 0,-3 5 0,-50-2 0,1 1 0,-1 0 0,1 0 0,9 4 0,-12-3 0,0-1 0,0 1 0,0 0 1,0 1-1,7 6 0,-8-7 1,-1 1 0,0-1-1,0 1 1,-1 0 0,1 0 0,2 5-1,-4-6 1,1 0-1,-1 0 0,0 0 1,-1 0-1,1 0 0,0 0 0,-1 0 1,0 6-1,0-4 1,-1-1 0,1 1-1,-1-1 1,0 1 0,0-1 0,-3 6-1,-19 33 3,-7 0 2,-4-7-2,23-27-2,0-1 0,-1 0 0,0-1 0,-14 7 0,20-12-2,1 0 0,-1 0-1,1-1 1,-1 1 0,0-1-1,0-1 1,0 1-1,0-1 1,1 0 0,-1 0-1,-9-2 1,7 1-3,-6-3-22,-3-5 12,0 0 0,1-2 0,0 0 0,-27-25 0,36 29 9,0-1 0,0 1 0,1-2 0,-8-13 0,13 19 5,-1 0 0,1 0 0,1 1-1,-1-1 1,0 0 0,1 0 0,-1-3 0,5-21 0,11-1 0,-7 20 2,-1 1-1,1-1 1,0 1 0,0 1 0,1 0 0,0 0-1,17-9 1,-5 6 6,-1 0 0,24-5 0,-28 9 6,1 2 0,0 0 0,0 1 0,0 0-1,20 2 1,-20 0-3,-9-1 0,1 1 0,-1 0 0,0 1 1,0-1-1,0 2 0,0-1 0,0 1 1,-1 0-1,1 1 0,0 0 0,6 4 0,-12-7-9,0 1-1,0 0 1,-1 0-1,1 0 1,0 0-1,-1 0 1,1 0-1,-1 0 1,1 0-1,-1 1 1,0-1-1,1 1 1,-1-1-1,0 1 1,1 2-1,2 2 2,-2-3-3,0 0 1,-1 0-1,1 0 0,-1 0 1,0 0-1,0 0 0,1 6 1,-1-1-1,-1 0-1,0 0 1,-1 1 0,1-1 0,-2 0 0,-3 14-1,-1-7-4,-12 12 1,-29 33 0,41-53-5,0 0 0,-1 0 1,0 0-1,0-1 0,-10 6 0,-1 1 2,1 1 0,8-7-14,0 0 0,0-1-1,-18 10 1,-3 0-89,-2-1 0,-51 18-1,71-29 93,9-3 7,0 0 1,0 0 0,0 0 0,0-1 0,0 1-1,0-1 1,0 0 0,0 0 0,0 0 0,0 0-1,-5-2 1,1 1-11,0 0 0,0-1 0,0 0 0,0-1-1,0 1 1,1-1 0,-1 0 0,1-1 0,0 0 0,0 0 0,0 0 0,-6-7-1,5 5 12,5 5 8,1-1-1,-1 1 1,0-1-1,1 1 1,0-1 0,-1 0-1,1 0 1,0 1-1,0-1 1,0 0-1,0 0 1,0 0 0,0 0-1,0-3 1,-8-26-25,6-7 22,3 33 11,1-1 1,0 0-1,0 0 1,0 1 0,1-1-1,0 1 1,0-1-1,0 1 1,0 0-1,5-7 1,0 2-147,1 0 1,1 1-1,-1 0 1,1 0-1,15-10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54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2872,'6'-1'88,"33"-11"28,-35 12-84,0-1-1,-1 1 1,1 0 0,0 0-1,0 1 1,-1-1 0,1 1 0,0 0-1,-1 0 1,1 0 0,-1 0-1,1 1 1,-1-1 0,4 3 0,4 1 43,-3-2-57,-1 1 1,0-1 0,-1 1-1,1 0 1,-1 1 0,0 0-1,0 0 1,0 0 0,8 10-1,-10-4 10,-1 19-10,-1-1-1,-2 1 0,-1 0 1,-1-1-1,-9 45 0,2-28-4,2-17 5,2 1-1,1-1 0,1 1 0,1 31 0,9 5 76,-7-65-89,0-1 0,1 1-1,-1-1 1,1 1-1,-1 0 1,0-1 0,1 0-1,-1 1 1,1-1 0,-1 1-1,1-1 1,0 0 0,-1 1-1,1-1 1,-1 0 0,1 1-1,0-1 1,-1 0 0,1 0-1,0 0 1,-1 0 0,1 0-1,0 0 1,0 0-1,1 1 6,6 0 2,1 0-1,-1 0 1,1-1 0,0 0-1,0 0 1,-1-1 0,10-2-1,5 0-403,18-2-1960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55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25 5024,'16'-16'43,"-14"14"-6,3-5 347,-13 11-292,1 1 0,-1 0 1,1 0-1,0 1 0,0 0 1,1 0-1,-9 10 0,-31 46 142,40-54-232,-2 5 66,0 0-1,1 0 1,1 0-1,-8 21 1,7-16-34,5-12-10,0-1-1,1 0 0,0 1 0,-1 0 0,2-1 0,-1 1 0,1 0 0,0-1 0,0 1 0,0 0 0,1 0 0,1 7 0,0-5-4,2 5 68,0-6-71,1-1 0,0 1 0,0-1 0,0 0 1,0 0-1,1-1 0,0 1 0,0-1 0,1-1 1,-1 1-1,1-1 0,0 0 0,0-1 0,8 3 0,-3-1-6,-7-4-5,-1 1 0,1-1 0,-1 0 0,1-1 0,0 1 0,-1-1 0,1 0 0,7 0 0,84-7 46,-75 2-30,77-40 12,-94 43-30,0 0-1,-1 0 0,1 0 1,-1-1-1,1 1 0,-1-1 1,0 1-1,0-1 0,5-6 1,-1-1 0,13-16 6,-16 14 26,-5-8-14,-1 1 1,-4-21-1,5 35-6,0 1 0,0-1 1,0 1-1,-1-1 0,1 1 0,-1 0 1,0 0-1,0 0 0,-5-6 0,-1-2 6,2 0-2,4 8-5,0 1 0,1 0 0,-1 0 0,0 0 0,-1 0 0,1 0 0,-1 1 0,1-1 0,-1 1 0,0 0 0,-3-3 0,-49-30 197,54 34-194,0 0 0,-1 1 0,1-1 0,-1 1 0,1-1 0,-1 1 0,1-1 0,-1 1 0,1 0 0,-1 0 0,1 0 0,-1 0 0,1 0 0,-1 0 0,1 0 1,-1 1-1,0-1 0,-1 1 0,-4 1 25,0-1-12,5-1-19,0 0-1,0 0 1,0 1-1,0-1 1,0 1-1,0-1 0,0 1 1,0 0-1,0 0 1,1-1-1,-1 1 1,0 1-1,0-1 1,1 0-1,-3 2 1,-2 3 26,0-1 0,0 1 0,1 0 0,-8 10 0,11-13-29,0 0 0,0 0 0,0 1 1,1-1-1,-1 1 0,1-1 0,0 1 0,0 0 0,0-1 0,0 1 0,1 0 0,-1 7 0,1-11-7,0 1-1,0-1 1,0 0 0,0 1-1,0-1 1,0 0-1,1 1 1,-1-1-1,0 0 1,0 0-1,0 1 1,0-1-1,0 0 1,0 1 0,1-1-1,-1 0 1,0 0-1,0 1 1,0-1-1,0 0 1,1 0-1,-1 0 1,0 1-1,0-1 1,1 0 0,-1 0-1,11 8-263,0-1-1,0-1 1,19 8 0,14 6-5117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49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 4848,'0'0'2722,"-1"6"-2588,-48 296 598,35-193-511,-16 113 344,15-133-354,12-71-170,-42 208 699,29-179-404,15-45-222,-19 9 212,17-11-355,-1-1 0,1 1 0,0-1 0,0 1 0,0-1 0,0 0 0,0 0 0,0 0 0,-5-4 0,2 2-841,-11-5-5696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55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46 6104,'3'1'-12,"1"1"0,-1 0-1,0-1 1,0 1 0,0 0 0,0 0 0,-1 1 0,1-1 0,4 5-1,-6-5 6,0 0-1,0 0 1,0 0-1,0 0 0,-1 0 1,1 0-1,-1 0 1,1 0-1,-1 1 0,1-1 1,-1 0-1,0 0 1,0 1-1,0-1 0,-1 0 1,0 3-1,0 5 4,-8 27-13,-42 77-14,36-77 30,7-7 1,7-29 0,1 1 0,0-1 0,0 0 0,0 1 0,0-1 0,0 1 0,1-1 0,-1 0 0,0 1 0,1-1 0,-1 1 0,1 1 0,0-1 0,1-1 0,-1 1 0,0-1 0,0 1 0,1-1 0,-1 1 0,0-1 0,1 0 0,2 2 0,26 13 0,-19-13 1,0 1 1,0-2-1,0 1 1,0-2-1,0 1 1,0-2-1,1 1 1,-1-1 0,0-1-1,1 0 1,-1-1-1,0 0 1,16-6-1,-20 6 7,-1 0 1,1-1-1,-1 1 0,0-2 0,0 1 0,0-1 1,0 0-1,9-9 0,-10 10 1,2-7 71,-3 1-51,0 0-1,-1 0 1,0-1 0,-1 1 0,0-1-1,-1 0 1,0 1 0,0-1 0,-1 0 0,0 0-1,-3-15 1,1 11-8,2 8 3,-1 1-1,-1-1 0,1 0 0,-1 0 0,0 1 0,-4-8 0,-7-13 94,-2 1 1,0 1 0,-32-39-1,46 62-106,0 0 0,0 0 0,0 1 0,0-1 0,0 0 0,0 0-1,0 0 1,-1 1 0,1-1 0,0 1 0,0-1 0,-1 1-1,1-1 1,0 1 0,0 0 0,-1-1 0,1 1 0,0 0-1,-1 0 1,1 0 0,0 0 0,-1 0 0,1 0 0,0 1 0,-1-1-1,1 0 1,0 1 0,-1-1 0,0 1 0,-1 1 8,0-1 0,0 1 1,0 0-1,0 0 0,1 0 1,-1 0-1,1 0 0,-1 0 1,-1 3-1,4 1 8,13 11-1,21 7-20,-18-15-179,0-2 0,1 0 0,0-1 0,22 5-1,20 5-4152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55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35 4848,'18'7'0,"-16"-5"0,1 8 0,-10 8 0,-7 13 0,-61 94 29,58-87-17,13-23 35,4-5-35,2 1 1,-1-1-1,1 0 1,0 1-1,6 12 1,1-9 81,1-4-64,1-1-1,0 0 0,1 0 1,16 9-1,-26-18-18,-1 1 0,0 0-1,0-1 1,0 1 0,0-1 0,0 0 0,1 1 0,-1-1 0,0 0 0,0 0-1,1 0 1,1 0 0,14-1 41,-1 0-1,0-2 0,28-7 0,-26 2 104,66-55 118,-78 58-193,-1 0-1,1-1 0,-1 0 0,-1 0 0,1 0 1,-1 0-1,0-1 0,-1 0 0,1 0 0,-1 0 0,3-12 1,-4 13-21,-1 5-26,-1 0 0,0 0 0,1 0 0,-1-1 0,0 1-1,0 0 1,0 0 0,0 0 0,0 0 0,0 0 0,0 0 0,0-1 0,0 0 0,-4-16 123,-1 0 1,-1 0-1,-11-25 0,16 41-119,0 0 0,0-1 1,-1 1-1,1 0 0,0 0 0,-1 0 0,1 1 0,-3-3 0,-19-17 113,-1 2-1,-40-27 1,61 45-119,0-1 0,0 1 0,0-1-1,0 1 1,0 0 0,-1 0 0,-5-1 0,-19-4 92,-37-4 0,-59 8-1026,118 2 754,-128 1-5357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5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403 144 992,'-50'41'0,"26"-21"11,0-2 0,-54 29 0,28-19 88,-76 30 0,125-58-84,-1 1 1,1-1 0,0 0 0,-1 1 0,1-1 0,0 0-1,-1 0 1,1 0 0,-1 0 0,1 0 0,0 0 0,-1 0-1,1-1 1,0 1 0,-1 0 0,1-1 0,0 1 0,0-1 0,-1 0-1,1 1 1,0-1 0,0 0 0,0 1 0,0-1 0,0 0-1,0 0 1,0 0 0,0 0 0,0 0 0,0 0 0,0-1-1,0 1 1,1 0 0,-1 0 0,1 0 0,-1-1 0,1 1-1,-1-3 1,-1-3 32,0 0 0,1 0 0,0 0-1,-1-14 1,2 18-62,0-7 81,0 0 1,1-1-1,0 1 0,0 0 0,1 0 0,6-18 0,-6 19-23,1 1 18,0 0 0,0 0 1,1 1-1,0-1 1,0 1-1,0 0 1,1 0-1,7-7 1,-5 5-12,0 1 16,-1 1-1,1-1 1,0 2 0,0-1 0,1 1-1,0 0 1,11-6 0,-8 6-18,-8 3-12,0 1 0,1 0 0,-1 0 0,1 0 0,-1 0 0,1 1 0,0-1 0,-1 1 1,1 0-1,4-1 0,6-1 21,-1-1-21,-9 3-13,0 0-1,0 0 1,0 0-1,0 0 1,0 1-1,0-1 0,1 1 1,7 1-1,-5-1 15,0 1-1,1 0 0,-1 0 1,0 0-1,11 5 0,-17-6-30,0 1-1,0 0 0,-1-1 0,1 1 1,0 0-1,-1 0 0,1-1 1,0 1-1,-1 0 0,1 0 1,-1 0-1,1 0 0,-1 0 1,1-1-1,-1 1 0,0 0 1,0 0-1,1 0 0,-1 0 0,0 0 1,0 0-1,0 0 0,0 0 1,0 0-1,0 2 0,0-1 10,1 4-2,-1-4-10,0 0-1,0 0 1,0 0 0,0 0 0,0 0 0,0 0 0,0 0-1,-1-1 1,1 1 0,-1 0 0,1 0 0,-1 0 0,0 0-1,0-1 1,0 1 0,0 0 0,-1 2 0,-12 17 22,-1-1 0,-1-1-1,0 0 1,-33 29 0,2-13-18,34-25-5,6-4-2,-1-1 0,1 0-1,-1 0 1,-10 3 0,16-7-1,1 0-1,0 0 1,-1 0 0,1 0-1,-1 0 1,1-1-1,-1 1 1,1-1 0,-1 1-1,1-1 1,-1 1 0,0-1-1,1 0 1,-1 0-1,0 0 1,1 0 0,-3 0-1,3 0 1,0-1 0,1 1 0,-1 0 0,0-1 0,1 1 0,-1 0 0,1-1 0,-1 1 0,0-1 0,1 1 0,-1-1 0,1 1 0,0-1 0,-1 1-1,1-1 1,-1 0 0,1 1 0,0-1 0,0 0 0,-1 1 0,1-1 0,0 0 0,0 1 0,0-1 0,0 0 0,-1 1 0,1-1 0,0 0 0,0 0 0,0 1 0,1-2 0,-1-1 0,0-2 6,1-1 0,-1 1 0,1 0 0,0-1 1,0 1-1,0 0 0,1 0 0,-1 0 0,1 0 0,1 0 0,4-8 1,-4 8 6,0 0 6,0 1 0,0 0 0,0 0 1,1 0-1,-1 1 0,1-1 1,0 1-1,0 0 0,1 0 1,-1 0-1,0 0 0,1 1 1,7-3-1,-6 2 10,9-1 185,70 0 88,-84 4-290,-1 0-1,1 0 0,0 0 0,0 0 0,-1 0 1,1 0-1,0 0 0,-1 1 0,1-1 0,0 0 0,-1 0 1,1 0-1,0 1 0,-1-1 0,1 0 0,-1 1 0,1-1 1,-1 1-1,1-1 0,0 1 0,2 2-36,0 1 0,0-1 0,0 1 0,-1-1 0,0 1 0,1 0 0,-1 0 0,-1 0 0,1 0 0,-1 0 0,1 0 0,-1 1 0,0-1 0,-1 0 0,1 1 0,-1-1 0,0 8-1,3 44-3660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14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393 190 1624,'-29'10'0,"-29"9"0,11-3 45,0 2 1,-83 45-1,119-57 14,1 0-1,1 1 1,-1-1 0,1 2-1,0-1 1,-8 11 0,15-16 74,-2 1 2499,15-5-1363,296-36 1268,-176 19-1743,-38 3-648,-55 9 188,170-36 114,-163 33-208,181-33 88,-179 35-127,208-27 75,-200 28-128,225-33 64,-222 32-65,255-22 61,-247 24-47,281-19 70,-277 20-70,250-14 74,-260 17-55,227-8 68,-232 9-88,-11 0-71,212-2 206,-237 3-241,210 10 236,-57 0-10,-155-10-224,-5 0-28,1 0 0,-1 0-1,0 1 1,0 1-1,0 0 1,0 1-1,22 7 1,-46-3-40,-14-6-1769,-2-1-7119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14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44 8792,'-20'-5'0,"-19"-7"0,-43-11 0,73 20 1,8 3 31,31 7 79,-1-4-14,35-2 0,-57-1-66,28 0 83,-1 1 1,1 3-1,0 0 1,34 10-1,-67-13-101,0 0 1,0 0-1,0-1 0,0 1 0,0 0 1,0 1-1,0-1 0,0 0 1,0 0-1,-1 1 0,1-1 0,0 1 1,-1 0-1,1 0 0,-1-1 0,0 1 1,0 0-1,2 3 0,-2-4-4,-1-1-6,0 0-1,0 0 0,0 1 0,0-1 1,0 0-1,0 0 0,0 0 1,0 0-1,0 0 0,0 1 0,0-1 1,0 0-1,0 0 0,0 0 1,0 0-1,0 0 0,0 1 0,0-1 1,0 0-1,0 0 0,0 0 0,0 0 1,0 0-1,0 1 0,0-1 1,0 0-1,0 0 0,0 0 0,0 0 1,0 0-1,0 1 0,0-1 0,0 0 1,-1 0-1,1 0 0,0 0 1,0 0-1,0 0 0,0 0 0,-1 1 1,-2 3 13,-1 0 1,0 0-1,0 0 1,-1-1 0,1 1-1,-1-1 1,-9 5 0,-5 4 58,-86 58 29,83-51-63,-14 21-11,-35 52 0,9 10 23,8-30-1287,-2-1-4966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15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8344,'0'0'129,"3"8"-17,1 1-93,9 28 114,28 153 184,-10-54-227,-19-92-66,1-1 0,29 62 0,-41-103-19,0 1-1,0-1 1,1 0 0,0 0 0,-1 1-1,1-1 1,0 0 0,0 0 0,0-1 0,0 1-1,0 0 1,0-1 0,1 1 0,-1-1 0,0 0-1,1 0 1,-1 0 0,1 0 0,4 1 0,-6-2-1,9-1 57,1-4-43,0-2 0,-1 1 0,0-2 1,17-15-1,-11 6 42,9-17-584,28-55 0,-14 15-5076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15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40 6904,'-8'-23'0,"2"8"-2,5 13 0,-1 8-1,-9 31 2,4 19 1,3 14 1,6-27 8,7 48 1,-7-81 5,0 0 0,0-1 1,1 0-1,0 1 0,1-1 0,0 0 0,1-1 1,7 14-1,-5-13 4,-6-6-1,0 0 0,1 0-1,0-1 1,0 1 0,0-1 0,0 0 0,0 1 0,0-1 0,0 0 0,1 0 0,3 2 0,4 3 13,0 2-8,-8-7-4,0 1 0,1-1-1,0 0 1,-1 0 0,1 0-1,0-1 1,0 1-1,0-1 1,6 3 0,0-1 28,1 0 0,0-1 0,0 0 1,14 0-1,-11-4 213,7-7-70,-1 0-1,0-1 1,-1-1 0,26-20 0,-14 3-70,-21 14 188,-4 1-224,-1 0 1,-1-1-1,0 0 0,1-16 0,-6 11 150,0 10-158,-1-2-31,-1-1 0,0 1 0,0-1 0,-1 1 0,0 1 0,-1-1 0,-1 1 0,-7-11 0,-45-48 187,56 66-210,0 0 0,0 0 0,-1 0-1,1 1 1,-1-1 0,0 1 0,1 0 0,-1 0 0,0 0 0,0 1 0,0-1-1,-5 0 1,3 0-2,4 2-11,0 0 0,0 0-1,1-1 1,-1 1 0,0 1 0,0-1-1,0 0 1,0 0 0,0 1 0,0-1-1,1 1 1,-1-1 0,0 1 0,0 0-1,1 0 1,-1 0 0,0 0 0,1 0-1,-1 0 1,1 0 0,0 0 0,-3 3-1,3-3-1,1 0-2,-1-1-1,0 2 1,0-1-1,1 0 1,-1 0 0,1 0-1,-1 0 1,1 0-1,-1 0 1,1 1 0,0-1-1,-1 0 1,1 0-1,0 1 1,0-1 0,0 0-1,0 0 1,0 1 0,0-1-1,1 1 1,5 20 0,-6-21 0,0 0-5,0-1 1,1 0 0,-1 1 0,0-1 0,0 0 0,0 1-1,0-1 1,1 1 0,-1-1 0,0 0 0,0 1 0,1-1-1,-1 0 1,0 0 0,1 1 0,-1-1 0,0 0 0,1 1-1,-1-1 1,0 0 0,1 0 0,-1 0 0,1 1 0,8 2-167,1 1 0,-1-1 1,1-1-1,0 0 0,0 0 1,-1-1-1,13 1 0,42 2-6580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16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8072,'-3'0'2,"1"1"1,-1 0 0,1 0-1,-1 0 1,1 0-1,-1 0 1,1 0 0,0 0-1,-1 1 1,1-1-1,0 1 1,0 0 0,0 0-1,0 0 1,1 0-1,-1 0 1,0 0 0,1 0-1,-1 0 1,1 1-1,0-1 1,0 1 0,0-1-1,-1 4 1,-3 8 8,0 0 0,-5 25 0,9-31-11,-32 102 117,9-32-52,23-76-66,-6 23 42,-5 29-1,11-47-26,-1 0 0,2 0-1,-1 0 1,1 0 0,0 0 0,1 0 0,-1 0-1,1 0 1,1 0 0,3 11 0,-5-18-12,0 1 1,0-1-1,0 0 1,0 0-1,0 1 1,0-1-1,1 0 1,-1 0-1,0 0 1,0 1-1,0-1 1,0 0-1,0 0 1,1 0-1,-1 0 1,0 1-1,0-1 1,0 0-1,0 0 1,1 0-1,-1 0 1,0 0-1,0 0 1,1 0-1,-1 1 1,0-1-1,0 0 1,0 0-1,1 0 1,-1 0-1,1 0 1,6 0 20,0 0 1,0 0 0,0 0 0,11-3-1,-6-2 92,9-13-22,23-23 1,-30 23 126,3-16-62,18-45 1,-29 54 109,-1-14-77,-2-52 1,-7 68 88,1 14-236,0 1 0,-1 0 0,0 0 0,-1 0 0,1 0 0,-1 1 0,-1 0 0,-7-9 0,12 15-30,1 1 0,-1-1 1,0 1-1,1 0 0,-1-1 1,1 1-1,-1-1 0,0 1 1,1 0-1,-1-1 1,0 1-1,1 0 0,-1 0 1,0 0-1,1-1 0,-1 1 1,0 0-1,0 0 0,1 0 1,-2 0-1,-11 1-140,0 0 1,0 1-1,0 0 0,0 1 1,1 0-1,-1 1 0,-11 6 1,-47 18-6735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17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445 101 8432,'-14'-2'24,"6"1"25,0 0-1,-1 1 0,1 0 1,-11 1-1,27 21 539,9 8-448,-4-16 261,24 11-126,46 23 0,-48-35 67,192 36 107,-171-42-280,274 12 77,-256-17-51,321-2 76,-320-2-75,-4-1-78,236-3 182,-271 6-226,37 1 38,74 10 0,-33 5 11,-106-13-53,-8 1-45,-8 2-3,1-2-14,2-1-3,0-1-1,0 0 0,0-1 0,0 1 0,0-1 0,0 0 0,-1-1 0,-4 1 1,-172 22 21,135-20-18,-93 5-1,-58-4-3,-29-4 2,-15-3-3,8 4-2,31 6 0,44 6 0,47 5 0,1 13-2,111-31 2,-1 0 0,1 0 0,0 0 0,0 0 0,0 0 0,0 1-1,-1-1 1,1 0 0,0 0 0,0 0 0,0 0 0,0 0 0,-1 1 0,1-1-1,0 0 1,0 0 0,0 0 0,0 1 0,0-1 0,0 0 0,0 0 0,0 0 0,0 1-1,0-1 1,0 0 0,0 0 0,0 0 0,0 1 0,0-1 0,0 0 0,0 0-1,0 1 1,0-1 0,0 0 0,0 0 0,0 0 0,0 1 0,0-1 0,0 0-1,0 0 1,1 0 0,-1 0 0,0 1 0,0-1 0,0 0 0,0 0 0,0 0-1,1 0 1,-1 0 0,0 1 0,0-1 0,0 0 0,0 0 0,1 0 0,-1 0 0,0 0-1,1 0 1,13 10 1,-1-4-1,1 0 0,22 5 0,-6-3 0,43 5 0,68-2 0,29-7 0,33-10 0,22-9 0,9-8 0,-20-1 0,-38-3 0,-41 4 0,-41 5 1,-84 16 0,1-1 1,-1 0-1,10-4 0,-11-1 1,-9 8-2,0 0 0,0-1 0,1 1 0,-1 0 0,0 0 0,0-1 0,0 1 0,0 0 0,0-1 0,0 1 0,0 0 0,0 0 0,-1-1 0,1 1 0,0 0 0,0 0 0,0-1 0,0 1 0,0 0 1,0 0-1,0-1 0,-1 1 0,1 0 0,0 0 0,0 0 0,0-1 0,-1 1 0,1 0 0,-4-2 1,1 0-1,-1 0 1,0 0-1,1 0 1,-1 1-1,0 0 1,0 0 0,-5-1-1,-74-9 3,-45 2 2,-44-4-3,-34-2-2,-31 0 0,-235-7-2,391 19-3,-329-13-3,126 10-8,153 4 4,105 5-6,26-1 15,11-1-12,43-2 7,53-4 7,39-2 1,38-4 0,23-3 0,19-3 0,-9 5 0,-33 5 1,135 2 35,-318 5-38,26-2 20,-30 0 8,-17-2-7,-66-8 19,-151-24-1,179 27-10,-258-40 9,249 40-15,-272-28 12,273 31-19,-91-4-1,-14 2-9,38 2 1,46 5-3,36 6-2,37-2 0,11 2 0,5-3 0,0 0 0,0-1 0,0 1 0,1-1 0,-1 0 0,1 1 0,-1-1 0,1 0 0,0-1 0,4 2 0,78 19 0,42 2 0,35-3 0,34-5 0,39-1 0,24 3 0,1 4 1,-19 3 4,-31-2-2,-170-17-1,229 31 17,-241-29-14,-45-7-3,15-1-1,-64 0 2,-42-4 2,-42-4-3,-34-4-2,-33-3 1,-26-1 4,-10-1-2,17 3 2,35 4-2,47 4 2,45 6-2,35 2 2,45 1-1,29-2-4,-1 0 0,1 0 0,0 0 0,0 0 0,0-1 0,0 1 0,0 0 0,0 0 0,0 0 0,0 0 0,-1 0 0,1 0 0,0 0 0,0 0 0,0 0 0,0 0 0,0 0 0,0 0 0,0 0 0,-1 0 0,1 0 0,0 0 0,0 0 0,0 0 0,0 0 0,0 0 0,0 0 1,0 0-1,0 1 0,-1-1 0,1 0 0,0 0 0,0 0 0,0 0 0,0 0 0,0 0 0,0 0 0,0 0 0,0 0 0,0 0 0,0 0 0,0 1 0,0-1 0,-1 0 0,1 0 0,0 0 0,0 0 0,0 0 0,0 0 0,0 0 0,0 1 0,0-1 0,0 0 0,0 0 0,0 0 0,0 0 0,0 0 0,0 0 0,0 0 0,0 1 0,0-1 0,1 0 0,-1 0 0,0 0 1,0 0-1,0 0 0,0 0 0,20 6 2,-18-5-2,74 14 3,147 8 5,-173-21-1,240 9 3,-227-9 5,254 16 13,-258-13 0,-32-3-12,213 29 87,-135-12-7,-104-19-89,0 0 0,0 0 1,0 0-1,0 0 0,0 1 1,0-1-1,0 0 1,0 0-1,0 1 0,0-1 1,0 1-1,0-1 0,0 1 1,0-1-1,-1 1 1,1 0-1,0-1 0,0 1 1,-1 0-1,1-1 0,0 2 1,-1-1-3,0 0 0,-1-1 0,1 1 0,0 0 0,-1-1-1,1 1 1,0-1 0,-1 1 0,1 0 0,-1-1 0,1 1 0,-1-1 0,1 1 0,-1-1 0,0 1 0,1-1 0,-1 0 0,0 1 0,1-1 0,-1 0 0,0 1 0,1-1 0,-1 0 0,0 0 0,0 0 0,-1 1 0,-79 18 124,79-19-122,0 1 1,1-1-1,-1 0 0,0 0 1,1 0-1,-1 0 0,0 0 1,1 0-1,-1 0 0,0-1 1,-1 0-1,-14-4-240,0 0 1,1-2-1,0 0 1,0 0-1,1-2 1,-16-10-1,-38-29-8460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18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146 190 2696,'0'0'499,"1"-4"-126,1-13 10,0 10-69,5-1-7,-5 4 18,-2-3 2,0 5 250,-2 16-463,0-1-1,-1 1 1,0-1-1,-1 1 0,-1-1 1,0 0-1,0-1 1,-2 1-1,-8 13 1,-85 121 334,99-145-433,0-1 0,0 1 0,0-1 0,0 1 0,1-1 1,-1 1-1,0 0 0,1-1 0,-1 1 0,1 0 0,0-1 0,-1 1 0,1 0 1,0 0-1,0 0 0,0-1 0,0 1 0,1 3 0,0-4-4,-1 0 0,0 0-1,1-1 1,-1 1-1,1 0 1,-1-1-1,1 1 1,-1-1-1,1 1 1,0-1-1,-1 1 1,1-1-1,0 0 1,-1 1-1,1-1 1,0 0-1,0 1 1,-1-1-1,1 0 1,0 0-1,0 1 0,-1-1 1,2 0-1,1 0 16,18 2 74,0-1 0,0 0 0,26-4 0,-39 1-69,-1 1 0,0-1-1,0 0 1,0 0 0,0-1-1,-1 0 1,1 0 0,-1 0 0,0-1-1,7-5 1,-7 5-1,6-7 158,44-64 85,-47 56-58,-7 14-170,4-10 24,-1 0-1,-1 0 1,0-1 0,-2 0 0,1 1 0,-1-20 0,-1 15 43,-2 0 1,0 0 0,-1 0 0,-1 0-1,0 0 1,-8-21 0,9 38-84,1 0 1,-1 1-1,0-1 1,1 0-1,-1 1 1,-1-1-1,1 1 0,0-1 1,0 1-1,-1 0 1,0 0-1,1 0 1,-1 1-1,0-1 0,0 1 1,0-1-1,0 1 1,0 0-1,0 0 1,0 0-1,0 0 0,0 1 1,-1-1-1,1 1 1,0 0-1,0 0 1,-7 1-1,7 0-14,0 0 0,0 1 0,0-1 0,0 1 0,0 0 0,0 0 0,0 0 0,0 0 0,1 1 0,-1-1 0,1 1 0,0-1 0,0 1 0,0 0 0,-3 4 0,3-3 1,-4 4 1,0 1 0,1 0 0,1 1 0,-1-1 0,2 1 0,-1 0 0,1 0-1,-3 17 1,3-13-6,-4 16 20,1 1 0,-3 50 1,8-63-28,-1-10 0,2-1-1,-1 1 0,1-1 1,0 1-1,1-1 0,1 11 1,2 1-1,7 36 1,-9-46-3,1-1 1,0 1-1,6 9 0,15 14 2,3-11 2,-24-20-4,0 1-1,0-1 0,0 0 1,1 0-1,-1 0 0,0 0 1,5 0-1,3-1 2,-1 0 0,1-1 0,-1 0 1,1-1-1,-1 0 0,0 0 0,16-7 0,58-27 14,-78 33-16,12-9 15,8-14 0,32-41-1,-44 43 21,34-114 24,-44 111 2,-2 3-29,-2-1-1,-4-33 1,4 57-29,0 0 1,0 0 0,0 1 0,0-1 0,-1 0-1,1 0 1,0 1 0,0-1 0,-1 0 0,1 1 0,0-1-1,-1 0 1,1 1 0,0-1 0,-1 1 0,1-1-1,-1 0 1,1 1 0,-1-1 0,0 0 0,-8-5 10,1 1 0,-1 0 0,0 0 0,0 1 0,0 0 0,0 0 0,-17-4 0,24 8-4,-1-1 0,0 1 0,1-1 0,-1 1 0,0 0 0,0 0 0,-4 0 0,-33 5 46,-73 19 1,104-21-31,-10 3 18,0 0 0,-25 3 0,30-6-29,-56 2-1324,66-5 1090,-68 3-7507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49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7624,'-1'6'-7,"-2"21"6,-4 4 1,-4 7 0,-2 9 0,-1 6 0,2 3 0,-15 55 28,26-109 117,5-7-5,18-28-11,-13 19-6,0 0 0,2 0-1,13-15 1,9 3-14,-17 19 225,8 3-118,45-1 0,-68 5-202,1 0 1,0 0-1,0 1 1,-1-1-1,1 0 1,0 1 0,-1-1-1,1 1 1,0-1-1,2 2 1,29 16 89,59 40 1,-79-48-1192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0:02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72 206 1080,'0'0'24,"4"-1"-4,67-16 248,-56 14-146,0-1 0,1 2 1,-1 0-1,0 1 0,25 1 0,-33 1-60,1 1 0,-1-1 0,0 1 0,1 1 0,-1-1 0,0 1 0,8 5 0,-14-7-38,0 1-1,0 0 0,0-1 0,0 1 1,0 0-1,0 0 0,0-1 1,-1 1-1,1 0 0,-1 0 1,1 0-1,-1 0 0,0 0 0,0 0 1,0 0-1,0 0 0,0 4 1,0-5 6,0 1-9,0 0 0,0-1 0,0 1 1,0 0-1,-1 0 0,1 0 1,0-1-1,-1 1 0,0 0 0,1 0 1,-1-1-1,0 1 0,0 0 0,0-1 1,-1 3-1,-3 3 25,0 4-13,4-8-10,-1 1 0,-1 0 0,1-1 0,0 1 0,-1-1 0,1 0 0,-1 0 0,-6 5 0,-7 6 98,0-1-1,-1 0 1,-1-1-1,-34 17 1,47-27-103,1 0 0,-1 0 0,0 0 0,1-1 0,-1 0 0,0 0 0,0 0 0,0 0 1,0-1-1,0 0 0,0 0 0,0 0 0,0-1 0,0 0 0,1 0 0,-1 0 0,-8-3 0,9 2-6,0 0-1,1 1 0,0-2 1,-1 1-1,1 0 1,0-1-1,0 1 1,1-1-1,-1 0 0,0 0 1,1 0-1,0 0 1,-1-1-1,1 1 1,1 0-1,-1-1 0,0 0 1,1 1-1,0-1 1,-1-5-1,-1-1 3,2 7-3,0 0 0,0 0 1,0 0-1,1 0 0,0 0 0,0 0 0,-1-1 0,2 1 0,-1 0 0,1-6 0,2-10 62,1 1-1,0-1 1,2 0-1,0 1 0,17-34 1,2 12-12,-22 37-34,-1-1 0,0 1 0,1 0 0,-1 0 0,1 0 0,0 0 0,0 0 0,0 1 0,1-1 0,4-2 0,5-4 16,0-1-13,-9 7-7,1-1 0,0 1 0,-1 0 0,1 0 0,0 1-1,0-1 1,1 1 0,5-1 0,14-6 96,37-5-1,-47 14 36,0 4-87,-1 0 1,19 10-1,-24-6 28,-7-2-79,1 1 1,-1 0-1,0 0 0,-1 0 1,1 0-1,-1 0 0,-1 7 1,-3 3 43,-9 6-34,-1 0-1,-27 36 1,20-36 2,3-6-12,2 0-7,-2 0 1,0-2-1,-1 0 0,-29 19 1,39-29-2,2-1-6,1 0 1,0-1 0,-1 1-1,0-1 1,1-1 0,-1 1-1,0-1 1,-1 0 0,1-1-1,0 1 1,0-1 0,-1 0-1,1-1 1,-1 1 0,1-1-1,-12-2 1,15 2-4,1-1 0,-1 1 0,1-1 0,0 1 0,-1-1 0,1 0 0,0 0 0,0 0 0,-1 0 0,1-1 0,0 1 0,0 0 0,0-1 0,0 0 0,1 1 0,-1-1 0,0 0 0,-1-2 0,2 2 9,0 0-1,1-1 1,-1 1 0,0 0-1,1 0 1,-1 0 0,1-1 0,0 1-1,0 0 1,0 0 0,0-1-1,0 1 1,1 0 0,-1 0 0,2-5-1,3-5-123,0 0 0,1 0-1,0 1 1,1 0 0,10-14-1,-14 20-62,37-51-3941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0:02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 5656,'-3'-2'16,"-13"-2"70,14 4-4,2 1-65,-1 0 1,0 0-1,0 1 0,1-1 1,-1 0-1,0 0 1,1 0-1,-1 1 0,1-1 1,-1 0-1,1 0 1,0 1-1,0-1 0,0 0 1,0 1-1,-1-1 1,2 0-1,-1 1 0,0-1 1,0 3-1,1 3-16,-2 48 153,-5 75-5,-2-57 38,5-45-123,1 1 0,3 48 0,22 144 336,-12-117-239,19 125 272,-29-214-316,-1-1-1,-2 24 0,0 0-1086,2-19-3763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0:02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7624,'-2'2'-16,"1"0"0,-1 0 0,1 0 0,0 1 0,-1-1 0,1 0 0,1 1 0,-1-1-1,0 0 1,0 1 0,1-1 0,0 1 0,-1-1 0,1 1 0,0-1 0,0 1 0,0 0 0,1 3 0,0 13-30,-3 33 45,-4 7 1,-4 2 1,6-27 12,1 1-1,2-1 1,3 40 0,4-9 32,-5-63-46,5 62 77,-4-55-47,-1 0 1,1-1-1,1 1 0,-1 0 1,8 13-1,-9-20 112,3 1 35,-4-2-170,0-1 0,0 0 0,0 0 0,0 1 0,0-1 0,1 0 0,-1 0 0,0 1 0,0-1 0,0 0 0,0 0 0,1 0 0,-1 1 0,0-1 0,0 0-1,1 0 1,-1 0 0,0 0 0,0 0 0,1 1 0,-1-1 0,0 0 0,1 0 0,-1 0 0,0 0 0,0 0 0,1 0 0,-1 0 0,0 0 0,1 0 0,-1 0 0,0 0-1,0 0 1,1 0 0,-1 0 0,0 0 0,0-1 0,1 1 0,16-23 207,15-23 117,44-114 648,-51 94-507,-17 40-220,-1 0-1,-1-1 1,-2 0 0,3-46-1,-7 71-230,0 0-1,0 1 1,0-1-1,-1 0 1,1 0-1,0 0 1,-1 0-1,1 0 1,-1 0 0,0 0-1,0 0 1,-1-3-1,1 5 3,0-1 0,1 0 0,-1 1 0,0-1 0,1 0 0,-1 1 0,0-1 0,0 1 0,0-1 0,0 1 1,1 0-1,-1-1 0,0 1 0,0 0 0,0-1 0,0 1 0,0 0 0,-2 0 0,0 0-132,0 1 0,0-1 0,0 1-1,0 0 1,0 0 0,0 0 0,0 0 0,0 0 0,0 1 0,0-1 0,1 1 0,-5 3 0,-4 3-7050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0:03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8520,'14'-1'128,"-11"0"-39,0 1-1,1 0 1,-1-1-1,1 1 1,-1 1-1,6 0 1,-8-1 371,1 3 0,3 7-305,0 0 0,-1 1 1,0 0-1,-1 0 1,0 0-1,1 11 0,10 83 44,-9-62-129,8 59-5,-10-64-39,4 22 2,-4 0 0,-3 68 1,-13 20 8,6-89-26,5-43-8,-2 8 21,1 1-1,2 0 1,2 48 0,0-72-21,-1 0 0,1 0 1,-1 0-1,1 0 0,0 0 0,-1 0 0,1-1 0,0 1 0,-1 0 0,1 0 0,0-1 0,0 1 0,0-1 1,0 1-1,-1-1 0,1 1 0,0-1 0,0 1 0,0-1 0,0 0 0,0 1 0,0-1 0,0 0 0,0 0 1,0 0-1,0 0 0,1 0 0,-1 0 0,0 0 0,0 0 0,0 0 0,0-1 0,0 1 0,0 0 0,0-1 0,0 1 1,0-1-1,11-3 17,-5 2-14,0 0 0,0-1 0,0-1 0,0 1-1,0-1 1,-1 0 0,1 0 0,6-7 0,12-12 2,0-1-1,-2-1 1,32-45 0,-45 56-15,-5 7-9,-1-1 0,0 1 0,0 0 0,5-15 0,-4 12-26,-2 2 16,1 0 0,-1 0 1,0 0-1,-1 0 0,1 0 1,-2-1-1,1 1 0,-1-13 1,-2 0-208,-1-1 1,-1 1 0,-11-35-1,14 54 163,-1 9 8,-1-7 52,2 0 10,0 0 0,0 0 0,0 0 0,0 0-1,0 0 1,-1 0 0,1 0 0,0 0 0,0 0 0,0 0-1,0 0 1,0 0 0,0 0 0,0 0 0,-1 0-1,1 0 1,0 0 0,0 0 0,0 0 0,0 0 0,0 0-1,0 0 1,0 0 0,0 0 0,-1 0 0,1 0-1,0 0 1,0 0 0,0 1 0,0-1 0,0 0 0,0 0-1,0 0 1,0 0 0,0 0 0,0 0 0,0 0-1,0 0 1,0 1 0,0-1 0,0 0 0,0 0-1,0 0 1,0 0 0,0 0 0,0 0 0,0 0 0,0 1-1,0-1 1,0 0 0,0 0 0,0 0 0,0 0-1,0 0 1,0 0 0,0 0 0,0 1 0,0-1 0,0 0-1,0 0 1,0 0 0,0 0 0,0 0 0,0 0-1,1 0 1,-1 0 0,4 43-4,20 90 13,1 12 8,-10-39 17,-5-17-13,-6-34-2,-4 4-14,-1-39-424,0 0 0,-6 22 0,0-7-5901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0:03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9776,'0'-3'6,"1"0"0,0 1 1,0-1-1,0 1 0,0-1 1,0 1-1,0-1 0,0 1 1,1 0-1,0 0 0,-1-1 1,1 1-1,0 0 0,0 0 1,4-3-1,0 2 22,1-1 0,0 1-1,-1 0 1,13-3 0,-12 4-20,45-13 137,-26 9 1,31-3 0,-50 8-90,1 0 0,0 1 0,0 0 0,0 0 0,0 1 0,0 0 0,-1 1 0,1-1 0,10 5 0,-18-5-45,1 0-1,-1 0 1,0 0-1,0 0 1,0 0 0,1 0-1,-1 1 1,0-1 0,0 0-1,-1 0 1,1 0-1,0 0 1,0 0 0,0 0-1,-1 1 1,1-1 0,-1 0-1,1 0 1,-1 1-1,0-1-2,-1 4 6,-8 15 11,0-3 40,-57 89 30,-47 76 17,82-129-99,3 1-10,26-48-4,0 0 1,0 1 0,1 0 0,-1 0 0,2 0 0,-1 0-1,-1 14 1,3-21 0,0 0 0,0 1 0,0-1 0,0 0 0,0 1-1,1-1 1,-1 0 0,0 1 0,0-1 0,0 0 0,0 1 0,0-1-1,0 0 1,0 1 0,1-1 0,-1 0 0,0 1 0,0-1 0,1 0-1,-1 0 1,0 1 0,0-1 0,1 0 0,-1 0 0,0 0 0,0 1-1,1-1 1,-1 0 0,0 0 0,1 0 0,-1 0 0,0 0 0,1 0-1,-1 1 1,0-1 0,1 0 0,22 9-1,0 0 1,1-2-1,29 7 1,-44-12-1,38 7-4,107 17 4,93 12 1,91 8 0,65 5-1364,11 0-5456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3:0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2424,'7'2'313,"55"9"601,107 4 0,-140-13-426,197 6 988,-1-5-811,-181-2-290,351 2 785,-387-3-1100,1 0 0,-1 0 0,1 1 0,-1 0 0,10 3 0,0 0-7,37 10 221,-17-3 46,-35-11-347,5 3 278,5 14-1259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3:0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5560,'3'-1'169,"70"-9"135,49-3-159,-78 10-75,-4 0-30,-1-2 1,43-11-1,151-47 177,-210 56-201,39-8 223,-54 14-255,16-4 350,0 1 1,0 2-1,1 0 1,39 4-1,-51 0-167,1 2 1,-1-1-1,0 2 0,-1 0 1,23 12-1,-33-16-152,0 1 0,0-1-1,0 0 1,1 0 0,-1 0 0,0-1-1,0 1 1,1 0 0,-1-1 0,0 1 0,1-1-1,2 0 1,6 1 13,37 3-1144,3-1-4577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3:01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1 992,'0'0'0</inkml:trace>
  <inkml:trace contextRef="#ctx0" brushRef="#br0" timeOffset="1">55 20 2696,'59'12'304,"11"-7"253,117-6 1,-119-5 374,87 0-42,99-3 1030,-123 6-1109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3:03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1976,'0'0'1091,"1"0"-206,38 0 115,132 2-326,-87 5-628,-33-2-33,1-3-10,102-11 99,-103 2 101,-43 6-190,123-11 751,-112 13-473,0 1 0,1 1-1,-1 0 1,31 11 0,-13-2 58,-8-2-490,34 7-1,-40-13-5324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3:03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8 108 5112,'0'0'239,"-2"0"-126,-3 0-3,79 2 244,47 1-206,-32-4-28,-15 1 28,34-7 26,-85 2 21,-5-2-305,0-1 0,0 0 0,0-2 0,23-16-1,14-15-3835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52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81 133 10040,'5'-1'456,"-2"0"-427,3-1 140,0 0 0,0 0-1,-1-1 1,1 0 0,0 0 0,8-6-1,-2-4 144,18-24-1,0-2-92,-28 36-201,-1 2-17,-1 0 0,1 0 0,-1 0 0,1 0 0,0 0 0,0 1 0,-1-1-1,1 0 1,0 1 0,0-1 0,0 1 0,0-1 0,0 1 0,0-1 0,0 1 0,0-1 0,0 1 0,1 0 0,-1-1-2,-1 1 1,1 0-1,-1-1 1,1 1-1,0 0 1,-1 0-1,1 0 1,0 0-1,-1-1 1,1 1 0,0 0-1,-1 0 1,1 0-1,0 1 1,-1-1-1,1 0 1,-1 0-1,1 0 1,0 0-1,-1 1 1,1-1-1,0 0 1,-1 0 0,1 1-1,-1-1 1,1 1-1,-1-1 1,1 0-1,-1 1 1,1-1-1,-1 1 1,1-1-1,-1 1 1,0-1-1,1 1 1,-1 0 0,0-1-1,1 2 1,1 2-5,-1 0 0,1 0 0,-1 0 1,0 1-1,0-1 0,-1 0 0,1 6 1,0 102-59,-1-94-9,-13 164-321,-9 49-278,11-116 391,11-112 275,-43 337-830,18-157 326,10-117 354,-16 95-221,30-159 361,1 0 0,-1 0 0,0 1 1,0-1-1,0 0 0,0 0 0,0 0 0,0 0 0,-3 3 0,3-4 13,1-1-1,-1 1 1,0 0 0,1-1-1,-1 1 1,0-1 0,0 0-1,1 1 1,-1-1-1,0 0 1,0 1 0,0-1-1,1 0 1,-1 0 0,0 0-1,0 1 1,0-1 0,0 0-1,0 0 1,1 0-1,-1-1 1,0 1 0,0 0-1,0 0 1,0 0 0,0-1-1,1 1 1,-1 0-1,-1-1 1,-13-5-6,12 5 6,0-1 0,0 1 0,0 0 0,0-1 1,0 0-1,0 0 0,0 1 0,1-2 0,-1 1 1,1 0-1,0 0 0,0-1 0,-1 1 0,2-1 1,-3-3-1,2 5 2,-1-3 3,4-15 2,0 17-3,-1 1 0,1-1 1,0 1-1,0-1 0,-1 1 0,1 0 1,0 0-1,0-1 0,1 1 1,-1 0-1,0 0 0,0 0 0,1 0 1,-1 0-1,0 1 0,1-1 1,-1 0-1,1 0 0,-1 1 0,1-1 1,-1 1-1,3-1 0,33-6 31,-33 7-37,31-2 21,-20 3-14,35 1 1,7 2 1,4 0-3,72-6-1052,-67 0-4196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0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26 280 1888,'0'0'0,"-1"-30"0,-4-6-32,3-12 32,-2-5-56,-3-3 56,0 0-872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08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7 5296,'4'0'117,"13"-6"391,-11 7-404,-1 0-89,4 3 1,0 0 1,0 1-1,0 0 0,0 0 0,-1 0 0,12 12 0,107 94 337,-43-36-167,-9-18 233,-44-34-158,42 42 0,49 74 278,-102-106-118,60 157 160,-68-148-227,40 181 124,-44-177-204,23 192 95,-27-188-162,-4 219 74,-4-213-114,-26 213 61,20-217-87,-73 214 54,60-211-95,-117 196 38,109-205-43,-113 182 48,117-185-22,12-20-64,-14 20 28,-3 0 0,-50 53 0,-56 38 114,110-110-38,-37 31-27,-111 89 1064,175-142-1164,0-1 0,0 0 0,0 0 0,0 0 1,0 0-1,-1-1 0,1 1 0,0 0 0,0 0 0,-1-1 0,1 1 0,0-1 1,-1 1-1,1-1 0,-1 1 0,1-1 0,-1 0 0,1 0 0,-1 0 1,1 0-1,0 0 0,-1 0 0,1 0 0,-3-1 0,3 0-7,1 1 1,0-1-1,-1 0 0,1 1 0,0-1 0,-1 0 0,1 0 0,0 1 1,0-1-1,-1 0 0,1 0 0,0 1 0,0-1 0,0 0 1,0 0-1,0 0 0,0 1 0,1-1 0,-1-1 0,0 0 24,2-6 25,0 0 0,0 0 0,1 0 1,-1 0-1,2 0 0,-1 0 0,1 1 1,0 0-1,9-12 0,-4 6-44,4-3 203,82-66 93,73-38 166,-138 95-292,126-134 75,-122 121-124,151-148 55,-147 149-86,129-176 51,-138 166-60,97-182 45,-105 185-52,65-198 44,-75 192-44,15-175 41,-27 183-54,-32-177 35,24 175-46,-95-348 230,87 346-267,-2-1 0,-39-66 1,21 59-34,20 36 16,6 7-15,3 3-6,-1-1-1,-1 1 0,1 0 0,-1 1 0,-1 0 0,1 1 0,-23-10 0,-4 4 12,-1 2 0,-68-11 0,39 16-8,26 4-3,-4 2-6,32 1-1,7-2 0,0 0 0,0 0 0,0 0 0,0-1 0,0 1 0,-10-4 0,1 1-2,11 4-12,-2 6-6,6-7 20,0 0-1,0 0 0,0 0 1,0 0-1,0 0 1,-1 0-1,1 0 0,0 1 1,0-1-1,0 0 0,0 0 1,0 0-1,0 0 1,0 0-1,0 0 0,0 0 1,0 0-1,0 0 0,0 1 1,0-1-1,0 0 0,0 0 1,0 0-1,0 0 1,0 0-1,0 0 0,0 0 1,0 0-1,0 1 0,0-1 1,0 0-1,0 0 1,0 0-1,0 0 0,0 0 1,0 0-1,1 0 0,-1 0 1,0 0-1,0 1 1,0-1-1,0 0 0,0 0 1,0 0-1,0 0 0,0 0 1,0 0-1,0 0 0,1 0 1,-1 0-1,0 0 1,0 0-1,0 0 0,0 0 1,0 0-1,0 0 0,55 60-103,26 19 26,-58-57 27,1-2 0,50 33 0,-53-39 36,143 93-157,-138-89 80,85 81-34,-92-76 28,55 121-38,-62-111 22,12 46-78,21 122-1,-39-115 152,-6-49-51,-10 160-32,4-157 32,-41 148-28,33-152 48,-87 163-20,96-191 78,1 0 1,-1 0 0,-8 9-1,-149 156-62,128-143 16,-231 214-100,191-175 147,45-42-14,-48 37 3,-129 117-69,199-174 91,-8 11-28,64-103 53,35-63 25,-64 112 38,85-152 48,-84 148 14,83-188 68,-83 179-48,79-199 73,-81 199-66,73-204 70,-75 200-92,52-214 53,-59 216-98,20-197 46,-29 201-52,-12-184 42,5 186-56,-43-158 38,37 167-46,-63-111 26,57 123-58,-75-76 21,74 84-36,10 9-20,0-1-7,-1 1 1,0 1 0,0 0-1,-1 0 1,1 1-1,-1 1 1,-22-7 0,31 11-6,-59-12 32,56 11-30,-1 0 0,0 1 0,0 0 0,0 0 0,1 0 0,-1 1 0,0 0 0,1 0 0,-10 3 0,15-4-3,-1 0 1,1 1-1,-1-1 0,1 0 1,0 1-1,0-1 1,-1 1-1,1-1 0,0 0 1,-1 1-1,1-1 1,0 1-1,0-1 1,0 1-1,0-1 0,0 1 1,-1-1-1,1 1 1,0-1-1,0 1 1,0-1-1,0 1 0,0-1 1,0 1-1,1-1 1,-1 1-1,0-1 0,0 1 1,0 0 0,9 18 0,15 8-1,18 8 0,20 8-25,123 62 0,-156-89-29,120 94-31,-121-83-20,-21-19 73,32 31-112,51 72 0,-9 1-84,-67-88 54,46 120-66,-43-98 87,-1 2-1,15 79 1,-29-114 117,29 149-142,-28-128 46,-13 163-50,2-154 44,-51 163-50,43-167 56,-88 152-44,78-153 64,23-33 99,-35 45-60,-2-2 0,-54 51 0,-121 123-165,201-205 229,1-1-20,-20 34-1,24-36 18,-28 43-87,-46 97 0,77-140 89,5-12-8,1 5-14,16-19 23,-13 10 8,0 1 0,-1-1 0,1 0 1,0-1-1,-1 1 0,0 0 0,1-1 1,2-3-1,25-34-1,10-24 2,71-110 16,-11-8 8,-80 139 18,66-188 27,-72 183 4,37-214 33,-45 207-18,0-206 45,-9 211-20,-26-207 46,22 205-44,-54-324 277,46 276-350,9 63 58,2 8-46,-1-8 3,-2 0 0,-14-45-1,18 73-45,-2-9 39,-2 0-1,-15-32 1,19 45-34,-1-1 0,1 0 0,-1 1-1,0 0 1,0 0 0,-1 0 0,1 0 0,-1 1 0,0 0-1,-1 0 1,1 0 0,-1 1 0,1-1 0,-7-1 0,4 2-4,1 1 0,0 1 0,-1-1 0,1 1 0,-1 1 0,-11 0 0,-23 1-4,-1 6-3,7 1-4,30-7-1,0 1-1,1 0 0,-1 0 1,1 1-1,-9 4 0,14-6 0,-1 0-1,1-1 0,-1 1 1,1 0-1,-1 0 0,1 0 0,-1 0 1,1 0-1,0-1 0,-1 1 1,1 0-1,0 0 0,0 0 1,0 0-1,0 0 0,0 0 0,0 0 1,0 0-1,0 0 0,0 2 1,0 0-4,1 5-4,1-1 0,-1 1 0,1 0-1,0 0 1,1-1 0,0 0-1,0 1 1,1-1 0,0 0-1,0-1 1,9 12 0,-3-4-1,5 10-25,2-2 0,0 0 1,30 28-1,-32-34 18,10 8-70,119 92-42,-113-93 4,119 85-46,-124-86 46,-15-13 79,6 7-1,-1-1-1,0 2 1,-1 0 0,-1 1 0,23 38-1,37 83-161,-66-122 136,0 0-1,6 19 1,-6-11 40,2-2 12,-6-13-8,0 0-1,-1 0 0,0 0 0,2 13 0,1 14-70,-1 1 0,-2 0-1,-3 72 1,-10-26 57,3-49-55,-41 140-33,36-140 44,-70 141-33,61-139 42,-120 137-26,109-141 32,-233 211-156,171-156 136,-101 107-92,179-180 176,-34 27-33,47-39 37,-24 18-39,-43 27 0,68-46 37,0-6-1,0-14 6,13-20 1,13-17 0,58-87 1,35-48 20,-100 154 13,67-182 23,-68 168 30,59-217 39,-61 213-11,52-209 56,-53 210-31,47-227 54,-50 225-61,46-220 179,-28 81-141,-27 157-78,-16-141 35,8 144-48,2 19-49,0-4-8,-1 1 0,-1-1 1,0 1-1,-2 1 0,-19-31 0,24 41-3,-2-2-4,-1 0-1,0 0 1,0 0-1,-1 1 0,0 0 1,0 0-1,-12-7 1,5 4 24,-2 0 0,1 1 1,-31-13-1,45 22-27,1 3 1,-1 10-12,4-7-2,0 1 0,1-1 0,0 0 0,0 0 0,0 0 0,6 6 0,-4-4-1,3 4 0,0 0 0,1-1 0,0 0 0,18 16 0,21 19-33,63 78-14,-88-93-30,140 233-254,-126-181 284,-23-47-86,45 154-55,-49-150 42,36 146-59,-39-149 52,13 164-58,-19-158 73,-5 63-74,-19 115 0,0-125 168,11-57-67,-51 145-36,48-149 55,-81 114-39,72-122 33,-104 97-28,66-63 16,40-37 96,-57 57-53,64-64 44,-4 5 3,-1-1 0,-30 23 0,34-31 9,-1 0 0,0-1 1,0-1-1,-19 8 0,32-18 7,-2-3 5,5 0 1,0 0-1,1-1 1,-1 1-1,1 0 1,0 0 0,0 0-1,0 0 1,0-1 0,1 1-1,-1 0 1,1 0 0,0 0-1,1-5 1,-1 4 1,7-20 15,0 0 1,15-29-1,-12 28-3,-2 0 21,2 1 0,0 1-1,1 0 1,21-28 0,4-5 113,85-136 42,-94 149-35,108-173 65,-112 173-72,74-186 61,-84 181-74,35-178 54,-44 184-76,0-173 42,-6 172-62,-19-151 35,12 161-46,-49-106 35,56 136-106,-1 0-1,1 0 1,-1 1-1,0-1 1,0 1-1,-4-5 0,-26-24 40,-53-38-1,56 51 6,-157-77-2072,80 44-8423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09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1630 619 6192,'-1'-13'5,"1"9"0,0 0 1,0-1-1,0 1 1,0 0-1,0 0 1,1 0 0,1-5-1,4-16 49,1-1 1,1 1-1,2 1 0,0 0 0,15-26 0,15-9 10,-22 36 131,-14 18-160,15-17 52,2 1 0,1 1 1,33-25-1,104-81 437,-158 126-510,0-1 1,0 0-1,0 0 0,0 0 0,-1 0 0,1 1 1,0-1-1,-1 0 0,1 0 0,0 0 1,-1 0-1,1-1 0,-1 1 0,0 0 0,1 0 1,-1 0-1,0 0 0,0 0 0,0 0 1,0-1-1,0 1 0,0 0 0,0-2 0,-5 0 80,-72-7 36,60 9-100,0 0-1,0 2 1,-1 0-1,1 0 1,0 2-1,-28 8 0,28-7-11,-15 6 76,-163 68 44,187-74-104,0-1 0,1 1-1,-13 9 1,-89 64 105,-1 21-82,67-53 91,-169 206 63,169-196-70,-163 261 60,168-247-67,-124 301 56,135-295-36,-96 297 52,101-301-92,-66 252 38,74-263-71,-42 219 34,49-227-54,-3 179 28,12-190-34,26 147 26,-21-155-27,-2-14-27,0 6 0,2-1 1,1 0-1,14 30 1,20 23 233,-41-74-98,-1-4-156,0 1 0,0 0-1,0-1 1,0 1 0,0-1 0,-1 1-1,1 0 1,0-1 0,0 1 0,0-1 0,0 1-1,-1 0 1,1-1 0,0 1 0,0 0 0,-1-1-1,1 1 1,0 0 0,-1 0 0,1-1-1,0 1 1,-1 0 0,1 0 0,0-1 0,-1 1-1,0 0 1,0-1 5,0 1-1,0-1 1,1 1 0,-1-1-1,0 1 1,0-1 0,0 0-1,1 0 1,-1 1 0,0-1-1,0 0 1,1 0-1,-1 0 1,1 0 0,-1 0-1,1 0 1,-1 1 0,1-1-1,-1-2 1,-33-94 277,-15-89 272,43 162-507,-2-20 234,-23-219 107,29 202-174,17-284 90,-7 267-111,65-339 73,-52 332-106,110-334 58,-126 404-193,1 1-1,0-1 1,13-21 0,-19 36-32,113-193 126,25 4-83,-119 166 1,25-26 0,299-299 75,-324 330-99,32-25 0,-51 43-20,171-126 40,-12 26-30,-148 94-6,-1 0 0,1 1-1,17-6 1,-28 11-4,137-48 19,-10 19-17,-83 24-7,-7 6 3,0 1-1,46 8 1,-62-3-24,-12-1 18,0 1 0,0 0 0,0 0 0,-1 0 1,8 10-1,-15-15 1,0 0-1,1 0 1,-1 0 0,-1 1 0,1-1-1,0 1 1,0-1 0,-1 0-1,1 1 1,-1-1 0,0 1 0,0-1-1,0 1 1,0-1 0,0 1 0,-1-1-1,1 1 1,-1-1 0,1 1-1,-1-1 1,0 0 0,-1 4 0,1-4-7,0 1-8,-1 0 0,1 0 0,0 0 1,-1 0-1,1-1 0,-1 1 1,0 0-1,0-1 0,0 0 1,-3 4-1,-5 4-13,0 4 12,6-9-5,1 0 1,-1-1-1,0 1 0,0-1 0,-1 0 1,-7 6-1,-79 50-191,85-56 179,0-1-1,-1 1 0,1-1 1,-1-1-1,0 0 0,-11 3 1,-3 0-2,0 2 14,6-2-46,1-1 1,-20 2 0,-175 19-422,186-22 475,-55 10-81,-86 26-7,130-29 48,12-4 33,-18 7-6,1 1-1,-51 26 1,-63 37-22,120-57 29,-141 125-10,139-109 17,-139 167 0,141-159 13,-146 211-4,142-197 4,-119 232-4,149-277 8,2 0 1,-7 19-1,-72 267-3,73-238-14,-18 249-2,28-252 2,25 199-4,-14-209-2,74 200-4,-63-201 9,-11-28 13,5 10 1,1 0 1,1-1-1,2-1 1,0-1-1,26 26 1,61 53-13,-100-99 17,0-1 0,0 0-1,1 0 1,-1-1 0,1 0 0,0 0-1,0-1 1,0 1 0,1-1 0,-1-1-1,12 3 1,-14-4 0,-4-1 1,-1 1-1,1-1 1,0 0 0,0 0-1,0 0 1,0 0-1,0 0 1,-1 0 0,1 0-1,0 0 1,0 0-1,0 0 1,0 0-1,0 0 1,0-1 0,8-2-2,0-1 0,0 0 1,-1 0-1,0-1 1,14-9-1,-21 13 2,0 0-1,0 0 1,0 0-1,0 0 1,0 0 0,0 0-1,-1 0 1,1 0-1,0 0 1,-1-1-1,2-1 1,23-54-1,3-38 1,-1-26 0,2-23 0,4-21 0,4-26 0,36-222-2,-59 332-3,63-328 2,-61 329-3,57-301-5,-70 363 6,1 0 1,6-18 0,49-133-10,16 7 9,-67 145-2,20-29 1,187-257-12,-204 289 16,0 1 0,15-15 0,99-91-5,3 21 3,-128 98 4,50-33-13,182-95-7,-189 111 1,146-27-1,-185 44 18,0-1 0,1 1 0,-1 0 0,0 0 0,8 1 0,23 4-3,65 19-1,-98-23 6,-1-1-1,1 1 0,0-1 1,-1 1-1,1 0 1,-1 0-1,0 0 0,1-1 1,-1 1-1,2 3 1,2 0-2,0 1 1,-1 0 0,0 0 0,0 0 0,0 1-1,-1-1 1,0 1 0,0 0 0,3 9 0,-6-14 0,1 0 0,-1-1-1,0 1 1,0 0 0,0-1 0,0 1 0,0 0 0,0 0 0,0-1 0,0 1 0,0 0 0,0-1 0,0 1 0,0 0 0,-1-1 0,1 1 0,0 0 0,-1 1 0,-43 85-31,-36 30-55,55-82 74,3-7-46,-103 93-18,97-101 17,-136 67-19,129-73 47,-234 71-16,179-66 47,-6 1 1,-5 7 1,-84 37 7,153-50-1,-135 74 3,131-68 4,-153 89 4,149-86-3,-157 108 10,160-99-10,-149 165 10,150-150-10,-120 201 10,132-197-11,-64 205 3,78-204-10,-5 80-1,11 28-3,16-7 2,-6-114-4,17 59 0,-12-65-1,28 60 0,-18-53 0,28 38 0,107 120-2,-127-166-3,-8-10 1,111 107-33,-40-42-1470,-48-43-5826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1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862 22 7896,'0'0'41,"-2"-3"-2,2 2-26,-1 0-1,0 0 0,0 0 0,1 0 0,-1 0 0,0-1-1,1 1 1,-1 0 0,1-1 0,-1 1 0,1 0 0,0-1 0,-1 0 0,-8 16 309,-28 91-137,23-73-96,-83 148 44,73-140-24,-99 195 51,98-185-38,-126 224 134,26-65-131,101-169-24,14-22-56,-100 152 201,20-45 315,87-121-432,-2-2 19,2-7-47,2-8-303,1 1 1,0-1 0,0 0 0,1 1 0,4-18-1,6-34-6303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10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10312,'2'2'-32,"23"41"-16,-5-6 34,9 22 12,8 14 2,8 10 0,3 16 0,2 16 0,-3 1 0,-3-6 1,-31-76 2,53 151 18,-58-158-34,81 242 246,-65-219-9,-17-39-189,-5-8 85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11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0 876 9592,'3'-1'16,"57"-10"32,58-11 8,140-29 249,-205 42-138,213-35 99,-214 36 69,-36 5-242,261-26 590,36 22 74,-288 7-2209,0 0-5854</inkml:trace>
  <inkml:trace contextRef="#ctx0" brushRef="#br0" timeOffset="1">1275 1 9688,'-14'9'-2,"10"-7"0,1 0 1,0 0-1,1 0 1,-1 0-1,0 0 0,1 1 1,-1 0-1,-1 3 1,-65 79-13,47-54 25,1 0-1,-16 35 1,26-47-4,-3 11 41,-58 151 23,58-140-30,-52 172 23,51-170-16,-69 178 25,65-177-19,4-14-27,-7 17 4,-2-2 0,-43 61 0,-61 53 66,116-143-78,3-5-10,1 0 0,-1 0 0,-1-1 0,-11 10 0,12-13-1210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11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9240,'4'10'15,"0"0"1,1-1-1,0 1 1,0-1-1,1 0 1,0 0-1,1-1 1,8 9-1,-4-4 0,-9-11-13,0 0-1,0 1 0,0-1-1,0 0 1,0 1 0,-1-1-1,1 1 1,-1-1 0,1 1-1,-1 0 1,0-1 0,0 1-1,0 0 1,0 0 0,-1 0-1,1 0 1,-1 3 0,-8 20-1,6-23 0,0 1 0,0 0 0,1-1 0,0 1 0,0 0 0,0 0 0,0 0 0,0 6 0,2-6 0,-1-1 0,1 0 0,0 0 0,0 0 0,0 0 0,0 0 0,0 0 0,1 0 0,-1 0 0,1 0 0,3 3 0,1 2 0,1 0 0,0-1 0,0 0 0,11 7 0,40 27 0,22 17 0,-69-48 0,-1 0 1,0 0-1,-1 2 0,0-1 1,13 24-1,-2 0 14,72 128 8,-76-133 12,5 15 30,29 96 1,-38-103-34,10 32 261,23 132 0,-44-201-275,-1 0 0,0 0 1,0 0-1,0 0 0,0 0 1,1 0-1,-1 0 0,0 0 1,-1 0-1,1 0 0,0 0 1,0 0-1,0 1 0,-1-2 1,0 3-1,-11-6-590,8 2-1,-16-8-5652</inkml:trace>
  <inkml:trace contextRef="#ctx0" brushRef="#br0" timeOffset="1">0 712 9776,'16'-7'28,"21"-5"176,143-28 106,-126 30 85,109-20 4,32-3-269,-108 22 124,384-14 71,-380 24-217,354-11-1401,-218 1-5847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14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3504,'0'0'160,"4"0"-93,13-1-29,-16 1-18,0 1-1,0-1 0,0 1 1,0 0-1,0-1 0,0 1 1,0 0-1,0-1 0,0 1 1,0 0-1,-1 0 0,1 0 1,0 0-1,-1 0 0,1 0 1,0 0-1,-1 0 0,1 0 1,-1 0-1,1 0 0,-1 0 1,0 1-1,1 1 0,15 85 716,-15-84-654,-1 1 19,0-2-9,1 5-7,-1-7 157,1 1-197,4 3-1,-4-3-15,-2-2-26,0 0 1,1 0 0,-1 1-1,0-1 1,1 0-1,-1 1 1,0-1-1,0 0 1,1 1 0,-1-1-1,1 1 1,-1-1-1,0 1 1,1 0-1,-1-1 1,1 1 0,0 0-1,-1-1 1,1 1-1,-1 0 1,1-1-1,0 1 1,0 0 0,-1 0-1,1-1 1,0 1-1,0 2 1,-4 26-240,3-21-173,-6 28-2783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15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1888,'0'0'1204,"0"2"-863,0 4 2018,-6 0-1448,9-6 320,-2-1-1259,1 1 42,26 7 67,-6-3-39,1 0-1,0-2 1,-1-1 0,1 0-1,25-4 1,-6 1-24,55 1 2,-24 1-12,48 6 13,21-4 57,-83-2-50,-43 0-22,170 4 41,-92 5-36,-19-3-5,22-1-4,11 3-2,19 4 0,7 0 0,3-1 0,12 0 0,14 1 0,166 14 1,-267-20 7,246 20 9,-247-21-3,242 20 3,-243-20-9,94 7 4,35 2-8,-7-2 1,-8-3-3,-4 1-2,4-1 0,1 2 0,-3-2 0,-7-3 0,1 1 0,9 0 0,16-2 0,2 1 0,-10-2 1,-5 2 4,-4 2-2,1-2 2,1-3-3,-9 0-2,-16 1 0,156 2-7,-227-1 7,241 3-32,-301-9 28,114-7-9,-108 2 13,-21 4 0,17-13 0,-19 13 0,5-12 1,-8 14-1,0 0 1,0-1-1,1 1 0,-1 0 1,0-1-1,0 1 0,0 0 1,0-1-1,0 1 0,0 0 1,0-1-1,0 1 0,0-1 0,-1 1 1,1 0-1,0-1 0,0 1 1,0 0-1,0 0 0,0-1 1,-1 1-1,1 0 0,0-1 1,0 1-1,0 0 0,-1 0 0,1-1 1,0 1-1,0 0 0,-1 0 1,1-1-1,0 1 0,-1 0 1,1 0-1,0 0 0,-1 0 1,1 0-1,0 0 0,-1-1 1,1 1-1,0 0 0,-1 0 0,1 0 1,0 0-1,-1 0 0,0 0 1,-17-1 5,-28 2-42,-60 0-910,42-3-4014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5:16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32 136 4848,'-3'-3'0,"0"-1"2,-1 0 0,1-1 0,0 1-1,0-1 1,0 1 0,1-1 0,-4-8 0,6 11-2,-1 1 0,1 0 0,0 0 0,0-1 0,0 1 0,0 0 0,0-1 0,0 1 0,0 0 0,1-1 0,-1 1 1,0 0-1,1 0 0,-1-1 0,1 0 0,2-2 7,1 0 0,-1 1 1,0-1-1,1 1 0,0 0 0,0 0 1,0 0-1,0 1 0,0-1 1,1 1-1,-1 0 0,1 0 0,0 1 1,8-3-1,10-2 86,34-4 0,-47 9-64,1-1 48,0 0 0,0 1 1,0 0-1,15 2 0,4 0-17,56-3 48,-48 2 207,165 1 128,-159 0-143,223 4 109,-205-3-162,301 8 83,-280-6-156,375 29 59,-359-25-105,417 35 51,-405-35-78,508 45 43,-484-42-57,567 33 31,-559-36-43,597 32 33,-590-33-40,610 24 33,-605-26-26,644 21 30,-637-21-51,644 10 18,-649-13-32,573 14 13,-598-12-26,455 14 9,-485-15-16,123 7 0,0 9-15,-54 2 0,-64-1-1151,-87-16-4594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53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1227 5744,'-37'-40'81,"36"39"7,-1-1 4,-22-19 691,22 21-722,-16 10 50,8-1-93,2-2-13,1 0-1,0 1 1,0-1-1,-9 16 1,-13 20 7,-3 17-9,26-43-3,1-1 0,0 1 1,1 1-1,-3 34 0,8-33 7,17 47 6,-11-59 15,2-3-18,-1-1 0,1 0 1,1 0-1,11 1 0,-21-4-7,1 1 1,0-1-1,0 0 0,-1 0 1,1 0-1,0 0 1,0 0-1,0 0 0,-1-1 1,1 1-1,0 0 1,0 0-1,-1 0 0,1-1 1,0 1-1,0 0 1,0-1-1,12-6 16,-1-1 0,0 0 0,-1-1 0,16-14 0,-13 5 62,5-20-20,18-50-1,-29 59 34,10-126 31,-17 121-58,-7-178 19,3 163-52,-16-195 10,16 197-23,-5-185 12,7 188-19,15-260 139,-14 292-140,0 10 22,0 4 4,1 9-9,-1 1 1,0-1-1,-3 22 0,-3 21 41,0 121 2,8-130-26,25 193 18,-18-188-18,48 228 19,-51-248-1040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55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3189 63 2784,'0'0'49,"0"-5"-3,2-1-16,-1 0-126,-5-25 1875,2 29-1363,-4-2-33,5 2-70,1-3-33,0 3 313,-1 3-576,1-1-1,0 1 1,-1 0-1,1-1 1,0 1-1,-1 0 1,1-1-1,-1 1 1,1-1-1,-1 1 1,1-1-1,-1 1 1,1-1-1,-1 0 1,0 1-1,1-1 1,-1 0-1,0 1 1,1-1-1,-1 0 1,0 0-1,1 1 1,-1-1-1,-1 0 1,-19 4 453,19-4-424,0 0-32,0 1 0,1-1-1,-1 1 1,1 0-1,-1 0 1,0-1-1,1 1 1,-1 0-1,1 0 1,0 0-1,-1 1 1,1-1-1,0 0 1,-2 2 0,-7 7 117,-7 5 13,0 1 0,0 1 0,-17 24 0,6-6 34,-41 41 0,17-32-78,34-29-67,-20 17 52,-41 44 1,65-61-78,9-9-4,-1 0 1,1 1-1,0 0 1,1 0-1,-6 13 1,-64 127 20,58-113-18,-26 53-1,-10 13-4,-56 101 0,87-161 12,-83 170 10,84-168 17,-73 178 27,74-174-1,-79 176 27,76-178-20,-100 187 30,95-183-23,-108 190 31,110-189-65,-86 217 19,90-210-12,-93 198 23,90-206-9,-111 215 32,107-207-32,-105 216 39,108-219-6,-98 209 44,98-210-50,-112 200 38,107-204-58,-123 187 38,125-190-19,-95 179 36,102-181-35,-75 169 38,77-172-59,8-18-54,-161 294 257,121-233-164,49-80-101,1 0 0,-1 0 0,-1-1 0,1 1-1,0-1 1,-1 1 0,1-1 0,-1 0 0,0 0 0,1 0-1,-1 0 1,0 0 0,0-1 0,-1 1 0,1-1 0,0 0-1,0 0 1,-5 1 0,5-1-1,2-1-5,1 0-1,-1 0 1,1 0-1,-1 0 1,1 0-1,-1 1 1,1-1-1,-1 0 0,1 0 1,-1 0-1,1-1 1,-1 1-1,0 0 1,1 0-1,-1 0 1,1 0-1,-1 0 1,1-1-1,0 1 0,-1 0 1,-6-4 18,0 0 0,0-1-1,1 1 1,0-1 0,0 0 0,-8-9 0,14 13-17,-1 0 0,0 0 0,1 1 0,-1-1 0,1 0 0,-1 0 0,1 0 0,-1 0 0,1 0 0,0 0 0,-1 0 0,1 0 0,0 0 0,0 0 0,0 0 1,0-1-1,-2-23-283,1 1 1,2 0 0,0 0 0,8-38 0,8-43-7325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57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1 7352,'0'0'2668,"1"5"-2671,0 18-5,0-23 7,-1 1-1,0-1 1,0 1 0,0-1-1,0 0 1,0 1 0,0-1-1,0 1 1,0-1 0,0 0-1,0 1 1,0-1 0,-1 0-1,1 1 1,0-1 0,0 1-1,0-1 1,0 0 0,-1 1-1,1-1 1,0 0 0,0 1-1,0-1 1,-1 1 0,-177 215-390,105-135 295,-117 139-104,180-210 187,4-4 7,0 0 0,1 1 0,0 0 1,0 0-1,-8 14 0,11-11 7,1-8 14,2-3-8,-1-1 0,1 1-1,-1-1 1,1 1 0,-1-1 0,1 1-1,0 0 1,0-1 0,0 1 0,0 0 0,0 0-1,1-2 1,3-1 17,10-10 39,1 0 1,26-17 0,4 3 142,2 2 1,53-20 0,-73 36-176,31-14 303,124-85 557,-109 63-550,102-53 554,-163 94-797,0 1 0,0 0 0,1 0 0,0 2 0,-1 0 0,1 0 0,0 1 0,0 1 0,0 0 0,15 3 0,-21-2-56,1 0 1,0 1-1,-1 0 0,0 0 0,0 1 1,1 0-1,-2 1 0,1 0 0,7 5 1,-6-4-14,10 6 67,-1 0 0,26 22 0,-25-18-72,-5-5 18,1 1 0,-2 1 0,0 0 1,15 18-1,-4-3 33,96 116 151,-88-99-187,-30-42-32,-1-1 1,3 5 0,-5-4-2,-6 3-3,2-4 2,-29-2 12,-1 0 1,-37-8-1,37 4-5,-32-9 4,25 7-13,-6-1 2,-12-1-2,-10 1 2,-13 4-2,-4 2 2,1-1-2,4 1 2,6 6-3,1 5-2,-4 4 0,41-4-2,1 1 0,0 1 1,1 3-1,-43 21 1,65-27-2,5-3-6,1 0 0,-1 1 0,-13 12 0,10-7-26,0 0 1,0 0-1,1 1 1,1 0-1,0 1 1,-11 18 0,20-29-46,-1 4-90,34-47 141,-2 5 28,93-95 89,-62 81 25,104-104 276,-101 89-194,-42 43-91,0 2 0,2 1 0,42-26 0,-51 36-86,-10 6-6,0 0 1,1 0 0,-1 1-1,1 0 1,0 0-1,0 0 1,9-1 0,-5 0 15,3 0-10,0 0 0,0 1-1,0 0 1,1 1 0,-1 1 0,17 1 0,-25-1-9,9 1 18,1 0-1,0 2 1,0-1 0,21 8 0,-26-4-9,0 1 0,0-1 1,11 13-1,-9-2-11,-11-15-8,-1 0 1,0 1 0,0-1 0,0 0 0,-1 0 0,1 1 0,-1-1 0,1 0 0,-1 0 0,0 0 0,1 1-1,-1-1 1,0 0 0,0 0 0,-1 0 0,-2 3 0,3-3-1,-9 8-11,-74 44-4,57-40-6,-1-1 0,-58 18 0,63-24 12,0 1-34,-35 7 0,25-7 32,0 1 4,-51 11-89,-26-1 0,-88 18-100,174-32 107,-34 12-76,74-7 90,6-5 65,-1 0 0,1-1 0,0-2 0,36 1 0,-32-2 8,12 1-14,200 6-18,-13-9 25,-182 0 5,50-2 4,-15-1 1,-30-2 0,-22 1 1,-25 5-1,0 0 1,0 0-1,0 0 0,0-1 0,0 1 1,0 0-1,0-1 0,0 1 1,-1-1-1,1 1 0,0-1 1,0 1-1,0-1 0,-1 0 1,1 1-1,0-1 0,-1 0 1,1 0-1,0 1 0,-1-1 1,1 0-1,-1 0 0,0 0 1,1 0-1,-1 0 0,1-1 1,-1 1-1,-1 0 1,1-1-1,0 1 1,-1 0-1,1-1 1,-1 1-1,1 0 1,-1 0-1,1 0 1,-1 0 0,0 0-1,0 0 1,0 0-1,1 0 1,-1 0-1,-2-1 1,-3-3 0,0 0 1,-1 0-1,-11-6 1,18 11-2,-19-8 8,-121-24 8,49 20-4,64 9-11,-73-4 1,-104 5-9,152 3 6,-15 0-44,-114 16-1,170-14 25,12 0-44,22 1-26,-15-3 109,78 12-56,80 5-1,-130-16 7,167-10-7,-161 4 13,-5 1 11,131-14-10,-150 15 21,-4 1 1,0 0 0,1-2 1,17-4-1,-27 4 2,-11 2 0,-14 1 2,-49 10 0,-84 8-1773,82-11-7121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5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22 8432,'-3'-4'104,"-9"-11"28,12 15-129,0 0 1,0 0-1,0 0 1,0 0-1,0 0 1,0 0-1,0 0 1,0-1-1,0 1 1,0 0-1,0 0 1,0 0-1,0 0 1,0 0-1,0 0 1,0 0-1,0 0 1,0-1-1,0 1 1,0 0-1,-1 0 1,1 0-1,0 0 1,0 0-1,0 0 1,0 0-1,0 0 1,0 0-1,0 0 1,0 0-1,-1 0 1,1 0-1,0 0 1,0 0-1,0 0 1,0 0-1,0 0 1,0 0-1,0 0 1,-1 0-1,1 0 1,0 0-1,0 0 1,0 0-1,0 0 1,0 0-1,0 0 1,0 0-1,-1 0 1,1 0-1,0 0 1,0 0-1,0 0 1,0 0-1,0 0 1,0 1 0,0-1-1,0 0 1,0 0-1,0 0 1,0 0-1,0 0 1,-1 0-1,1 0 1,0 0-1,0 1 1,0-1-1,0 0 1,0 0-1,-3 6 55,0 0 1,0 0-1,1 0 0,0 1 1,0-1-1,1 0 0,-1 1 0,0 9 1,-2 57 274,4-55-352,-1-1 71,2 0 0,0-1 0,1 1 0,6 27 0,-4-27-31,36 152 258,-2 25 35,-37-191-342,-1-1 0,1 1 0,-1-1 0,1 1-1,0-1 1,0 1 0,0-1 0,0 0 0,0 1 0,0-1-1,1 0 1,-1 0 0,1 0 0,0 0 0,-1 0 0,1 0-1,0-1 1,0 1 0,0-1 0,0 1 0,1-1-1,-1 0 1,0 1 0,1-1 0,-1 0 0,0-1 0,1 1-1,-1 0 1,5 0 0,20 5-6505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5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302 139 8880,'-7'0'5,"2"0"21,1 0 0,-1 0-1,0 0 1,1 1 0,-1-1 0,0 1 0,1 0-1,-1 0 1,1 1 0,-1-1 0,-5 4-1,-2 1 6,7-4 3,1 1 0,-1 0 0,1-1 0,0 2 0,-1-1 0,1 1 0,-6 7 0,-79 84 278,72-70-145,-48 115 50,63-137-205,1 1 1,0-1-1,0 1 1,0 0-1,0-1 0,0 6 1,0 24 24,1 1 0,7 55 1,2-60 3,3-4-20,2 0 1,29 39-1,-42-63-17,0 1 0,0-1 0,1 0 0,-1 1-1,0-1 1,1 0 0,-1 0 0,1 0 0,-1 0 0,1 0 0,1 1 0,16 5 9,-1 0 0,1-1 0,0-1 0,24 4 0,-40-9-8,0 1 0,-1-1 1,1 0-1,-1 0 0,1 0 0,0-1 0,-1 1 0,4-1 1,22-7 17,0-2 0,51-24 0,-76 33-15,0 0-1,-1-1 1,1 0-1,-1 0 1,1 0-1,-1 0 1,0 0-1,3-3 1,9-10 28,23-32 0,-23 26-17,14-32 1,-16 19 100,1-21-32,7-63 1,-19 84 79,-19-128 73,10 132-66,-5-4-50,-31-54-1,30 71 51,7 10-140,-1 1-1,0 0 1,0 0 0,-1 1-1,0 0 1,-12-5 0,20 10-28,1 0 0,-1-1 0,1 1 0,-1 0 0,0 0 0,1 0 0,-1 0 0,0 0 0,0 0 0,1 0 0,-1 0 0,0 0 0,1 0 0,-1 0 0,0 0 0,1 0 0,-1 1 0,0-1 0,0 1 0,-9 3 20,0 1 0,1 1 0,-1-1 1,2 2-1,-1-1 0,-10 11 0,6 0 87,-2 13-43,-14 45 0,28-74-69,1 0 0,-1 0 1,1 1-1,0-1 0,0 0 0,-1 0 0,1 1 0,0-1 0,0 0 0,0 1 0,0-1 0,0 0 0,1 0 0,-1 1 1,1 1-1,2 8-141,1-1 1,0 0 0,1 0 0,0 0 0,1 0 0,0-1-1,0 0 1,1 0 0,0-1 0,13 12 0,41 40-7662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5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641 272 9952,'6'-16'15,"-3"9"30,-1 1 0,0-1 1,-1 0-1,2-11 0,-2 6 38,0 0 1,-1 0-1,-2-18 0,2 27-40,-1 1-1,0 0 0,0 0 1,0 0-1,0 0 1,-1 0-1,1 0 0,0 0 1,-1 0-1,1 0 1,-1 1-1,0-1 0,0 1 1,1-1-1,-1 1 0,0 0 1,0-1-1,-1 1 1,1 0-1,0 0 0,0 1 1,-4-2-1,4 1 18,-9 1 348,3 2-320,-1 2 0,1-1 0,0 1 0,0 1 0,-11 7 0,6 2 80,-5 14-54,-23 47 0,34-49-6,2 15-35,0 56 1,10-69-13,45 116 20,16-1-45,-26-63-26,-11-16-4,-25-56-5,-1 1-1,-1 0 1,0 0-1,2 17 1,-3-23-1,-1 0 1,0 1-1,0-1 1,-1 1-1,1-1 1,-1 1-1,0-1 0,1 0 1,-1 0-1,-1 1 1,-1 3-1,1-4 0,1-1 0,-1 1 1,-1 0-1,1-1 0,0 0 0,0 1 0,-1-1 0,1 0 0,-1 0 0,0 0 0,-4 2 1,1-1-1,-1-1 0,1 1 0,-1-1 0,1-1 0,-1 1 0,-7 0 0,-2-1 0,0 0 0,-22-1 1,-52-11 4,-11-14-3,72 14-4,0-1 1,1-1 0,0-2-1,-32-23 1,57 36-3,0 0 0,0 0 0,0 0 0,1-1 0,-1 1 0,1-1 0,-4-4 0,-7-11-265,0-1 0,1 0 0,2-1 0,0 0-1,-11-32 1,-8-35-7637</inkml:trace>
  <inkml:trace contextRef="#ctx0" brushRef="#br0" timeOffset="1">434 40 9328,'25'-9'21,"-19"7"-2,1 0 0,-1 0 0,0 0 0,1 1 1,8-1-1,150-15 166,-124 15 63,-28 2-168,62-1 280,81 10 0,193 20 1224,-286-27-2753,-39-2-6311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7:59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30 9688,'11'-6'52,"2"1"0,-1 1 0,0 0 1,1 1-1,0 0 0,0 1 0,0 1 1,0 0-1,0 0 0,15 2 0,-8 0-16,-7 0 51,-1 0 1,0 1-1,19 5 1,-3 1 104,46 18 0,-61-16-31,-6-3-124,-1 1-1,0 0 1,-1 0 0,0 0-1,7 15 1,-11-22-31,-1 0-1,0 0 1,0 0 0,1-1-1,-1 1 1,0 0 0,0 0-1,0 0 1,0 0 0,0-1 0,0 1-1,0 0 1,0 0 0,0 0-1,0 0 1,0 0 0,-1-1-1,1 2 1,-9 24 45,-1 0 0,-17 33 0,10-33 43,-106 115 26,95-113-80,-133 113 49,84-72-30,61-54-41,2 0 1,-1 2 0,-15 23-1,26-28 17,5 0-23,0 1 0,0-1 1,1 0-1,4 13 0,1-8 63,59 74 41,-47-73-9,18 7-32,46 23 0,-60-37-15,1 0-1,0-2 0,0-1 0,45 9 0,-37-10 32,70 14 226,-101-22-314,-1 1 1,1 0-1,0-1 0,0 1 0,-1-1 0,1 1 0,0-1 0,-1 1 1,1-1-1,-1 1 0,1-1 0,-1 0 0,1 1 0,-1-1 0,1 0 1,-1 0-1,0 1 0,1-1 0,-1 0 0,0 0 0,1 1 0,-1-1 0,0 0 1,0-1-1,0 1 1,6-37-1604,-1-4-6433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8:01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7484 427 8696,'-3'-12'-44,"0"-1"0,-1 1 0,0 0 0,-1 0 0,0 0 0,-1 0 0,0 1 1,-1 0-1,-12-16 0,9 13 25,8 10 18,-1 1 0,1 0 0,0 0 0,-1 0 0,0 0-1,1 0 1,-1 1 0,0-1 0,-4-2 0,-6-4-1,1 0 2,0 1-1,-20-11 1,-5 3 3,-1 2 0,-63-15 0,100 29-3,-41-10 47,-206-46 33,192 44 40,-233-29 45,230 36-57,-243-10 47,243 13-55,11 0-45,-205 6 98,16 19-61,188-17-71,-179 28 14,183-27-14,-196 21 11,191-23-25,-345 42 22,287-25-22,67-12 14,-51 17 4,6 5-18,68-24-4,-28 19-1,0 9 0,21-9-5,1 1 0,2 1 1,-24 40-1,35-50-3,1 0-1,-13 32 0,-16 33-17,37-80 22,-18 32-16,-1 0 0,-48 61 0,-52 50-22,96-115 8,-110 155-4,105-147 23,-136 152-9,131-155-3,-124 169-4,131-162 9,-201 299-42,156-236 57,41-64-7,-138 164 0,136-165 0,-128 176 1,130-172 5,-142 179-4,140-178 4,-119 207-4,126-201 5,-96 206 2,99-208-2,-40 87 4,-26 43 1,-3 4 0,5-5 0,4-11 0,4-5 1,-4 2 4,-8 6-2,-75 108 5,140-235-1,-86 193 5,93-189 9,-75 171 15,75-179-8,-99 175 17,92-173-10,12-19-11,-15 22 29,-2-2 1,-61 65-1,-170 165 659,258-268-686,-56 63 218,51-56-150,1-1-1,0 2 0,1-1 1,-10 23-1,17-34-80,0-1 1,1 1-1,0 0 0,-1-1 0,1 1 0,0 0 0,0 0 0,0-1 0,0 1 1,0 0-1,0 0 0,1-1 0,-1 1 0,1 0 0,-1-1 0,1 1 0,-1 0 1,1-1-1,0 1 0,0-1 0,0 1 0,0-1 0,0 1 0,0-1 0,0 0 1,0 0-1,1 1 0,-1-1 0,3 1 0,3 3 37,1 0-1,-1-1 1,1 0-1,16 6 1,-8-4-26,-9-3 6,0 0 0,1-1 0,-1 1 0,1-2 0,13 2 0,160 21 179,-134-19-41,217 21 72,-204-20-72,303 23 68,-276-22-88,408 32 61,-388-30-74,448 44 54,-446-40-75,410 61 38,-422-57-71,358 75 36,-370-73-43,289 71 24,-308-74-44,230 43 18,-245-50-31,382 73 150,-407-78-180,11 2 26,-1 1-1,0 2 0,60 24 1,-92-32-10,1 0 2,-2 0-10,5 1-3,-6-2 17,13-3 16,-7 1-22,0-1 0,0 0 0,0 0 0,-1-1 0,1 0 0,-1-1 0,0 1 0,0-1 0,10-10-1,2-3 46,23-29 0,-33 36-71,129-154 299,-108 129-160,136-154 54,-131 149-60,157-206 51,-149 187-58,202-271 49,-192 261-57,228-280 45,-224 280-64,211-272 35,-215 270-60,241-297 33,-234 295-42,211-302 25,-223 302-38,189-276 21,-193 285-26,138-248 21,-150 250-36,115-266 13,-117 261-20,125-263 9,-125 270-20,103-217 10,-108 225-12,97-225 5,-96 223-12,117-186 4,-114 197-4,40-63 1,10-29-4,-5 7 2,-7 18-2,3 3 2,9-3-2,2 2 2,-5 10-2,-6 14 2,-10 17-2,-12 12 2,-14 9-2,-12 6 2,-8 3-2,-9 27 0,-3 6-3,-1 1 1,0-1-1,1 0 0,-2 0 1,1 0-1,0 0 1,-1-10-1,0-5 0,-3-5 0,-2 19 0,1 2 0,-3-4-4,-1 0 0,-1 0 0,1 1 0,-1 0 0,0 0 0,-1 1 0,-19-10 0,-65-22-48,82 33 46,-12-4-25,-1 1-1,-1 1 1,-31-4 0,5 1-64,-93-24-20,-59-8-68,170 37 159,-15-3-94,-230-44-41,217 38 52,-299-66-45,281 61 32,-326-77-45,327 79 60,-292-46-38,354 61 108,1 0 0,-22 1 0,38 1 35,-172 3-101,5 17 62,167-20 39,-63 12-92,-234 84-1892,146-38-7409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8:02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83 6456,'1'-6'280,"2"-2"-136,-2 5-14,0 0-1,0 0 0,0-1 0,0 1 1,-1 0-1,1-1 0,-1 1 1,0 0-1,-1-5 0,1 5 226,-2-4-79,-2 6-111,-30 4-44,1 0-58,0 1 1,0 2-1,-34 11 1,-117 51 6,131-52-67,7-8 2,12-8-2,32 1-2,0-1-1,0-1 1,0 1 0,0 0-1,0-1 1,0 1-1,0-1 1,0 1 0,0-1-1,0 0 1,0 0 0,0 0-1,1 0 1,-4-2-1,5 3 2,0-1-1,0 0 0,0 0 0,-1 1 0,1-1 1,0 0-1,0 0 0,0 1 0,0-1 0,0 0 0,0 0 1,0 1-1,1-1 0,-1 0 0,0 1 0,0-1 1,1 0-1,-1 1 0,1-2 0,0 0 2,1-5 19,0 1 1,1 0-1,0 0 0,0 0 1,1 1-1,-1-1 0,1 1 1,0 0-1,1 0 0,-1 0 1,1 0-1,9-6 0,-6 5 35,1 1 0,0 0 0,0 0 0,0 0 0,0 1 0,1 1-1,9-3 1,-15 5-21,0 1-1,0-1 0,0 1 1,0 0-1,0 0 0,-1 0 0,1 1 1,0-1-1,0 1 0,0 0 1,4 2-1,-2-1 0,-4-2-16,0 1-1,0-1 1,0 1 0,0 0-1,-1 0 1,1 0-1,0 0 1,0 0 0,-1 0-1,1 0 1,0 0 0,-1 1-1,1-1 1,-1 1 0,2 1-1,3 4 24,18 19 23,-17-12 89,-5-2-114,0 1 0,-1-1 0,0 1 0,-1 21 0,-6-16 41,-5 2-45,-1-1 0,-18 23 0,15-29-9,-26 11-1,32-21-24,0 1-1,0-1 0,0-1 1,-13 3-1,13-4 0,0-1 0,1 1 0,-1-1 0,-17-3 0,17 2 0,0-1-1,0-1 0,0 0 0,-12-5 1,14 4-1,0 0 0,0 0 0,0-1 0,-10-8 0,13 10 0,1 0 0,0-1 0,-1 0 0,2 1 0,-1-1 0,0 0 0,-3-7 0,5 7 0,-1 1 0,1 0 0,0-1 0,1 1 0,-1-1 0,0 1 0,1-1 0,0 0 0,0 1 0,0-5 0,1 2 0,0 0 0,1 1 0,-1-1 0,1 0 0,0 1 0,5-8 0,-3 5 0,0 1 0,0 1 0,1-1 0,11-10 0,-9 9 0,1 1 0,0 1 0,18-12 0,-9 10 0,1 0 0,0 1 0,0 1 1,28-5-1,-22 8 7,15 5-695,61 11 1,-22 2-6226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6:3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7712,'0'0'1104,"2"3"-611,3 7-215,-2-1 0,1 1-1,-1 0 1,-1 0 0,3 20 0,-1-8-245,1 6 141,-1 0 1,-2 1-1,-1 55 1,-1-34-17,-15 112 359,12-129-1767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6:35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10488,'0'0'4,"0"0"0,-1-1 1,2 1-1,-1 0 0,0-1 1,0 1-1,0-1 0,0 1 1,0 0-1,0-1 0,0 1 0,0 0 1,0-1-1,1 1 0,-1 0 1,0 0-1,0-1 0,0 1 1,1 0-1,-1-1 0,0 1 1,0 0-1,1 0 0,-1 0 1,0-1-1,1 1 0,-1 0 1,0 0-1,1 0 0,-1 0 0,0-1 1,1 1-1,-1 0 0,0 0 1,1 0-1,-1 0 0,0 0 1,1 0-1,-1 0 0,1 0 1,21 7 387,18 16 209,-31-18-586,-6-3-9,0 0-1,0 0 1,0 1-1,0-1 1,0 1-1,5 5 1,11 15-684,20 28 0,-9-6-6262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4:44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8072,'39'7'14,"2"-5"-11,97 2 0,38 3-39,-146-4 32,6 0-16,149 36-926,-86-13-3660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55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4216,'7'-1'120,"23"-4"2,-3 1 836,-1-2 0,45-14 0,-69 19 79,-5 9-703,2-8-316,1 1-1,-1-1 0,1 1 1,0-1-1,-1 1 0,1 0 1,0-1-1,-1 1 0,1-1 1,0 1-1,0 0 0,0-1 1,0 1-1,0-1 0,-1 1 1,1 0-1,0-1 1,0 1-1,1 0 0,-1-1 1,0 1-1,0 0 0,0-1 1,0 1-1,0-1 0,1 1 1,-1 0-1,1 0 0,2 5 32,0-1-1,0 0 0,1 0 1,-1 0-1,1 0 0,1 0 1,-1-1-1,1 0 0,-1 0 0,1 0 1,7 4-1,12 7 101,29 13 0,-34-19-56,55 28 179,86 56 520,-155-90-730,0 0 0,0 1 0,-1 0 0,1-1 0,-1 2 0,0-1 0,0 0 0,-1 1 0,0 0 0,1 0 0,2 7 0,-3-5-1409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6:3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1 431 12600,'0'4'-1,"5"4"2,13 18 0,6 8 4,2 5-3,-15-24-8,1 0 0,18 18 0,-25-28 3,0-1 0,0 1 0,1-1 0,-1 0 0,1 0 0,0-1 0,0 0 0,1 0 0,7 3 0,-9-5-5,0 0-1,0-1 1,1 1 0,-1-1 0,0 0 0,0-1 0,0 1 0,0-1 0,0 0 0,9-3 0,-7 2-2,10-2-24,0-2 0,0 0 0,-1-1 1,0 0-1,0-1 0,-1-1 0,23-18 0,-38 27 34,4-2-8,0-1 1,1 1-1,-1-1 0,1 1 0,0 1 1,-1-1-1,1 1 0,0 0 0,0 0 0,0 0 1,7 0-1,-5 0 1,-3 1 4,0 0 0,0 1-1,0-1 1,0 1 0,0 0-1,0-1 1,0 2 0,-1-1-1,1 0 1,0 1 0,-1 0-1,1 0 1,-1 0 0,5 4-1,-3-3 1,4 2-3,0 2 1,0-1-1,-1 1 0,10 9 1,-7-5 2,0 0 1,15 9-1,61 34 0,-69-48-2,34 1 4,-37-7 1,1 0 0,27-5 0,-29 3-1,0-1 0,0 0 1,0-1-1,-1 0 1,1-2-1,-1 1 0,-1-1 1,1-1-1,-1 0 1,17-14-1,73-61-2,-86 65-3,-4-2 2,-1-1 1,11-25-1,-18 26-9,-2-103-7,-3 86 3,-3-1 1,-12-57 0,10 62 5,-12-82-20,16 106 24,2 13 4,2 20 4,-2-21-3,6 61-5,-5-45 5,0 0 0,5 22 0,9 26 1,8 9 1,4-3 0,-2-7 0,-4-7 0,-4-10 0,16 34-1398,-15-44-5588</inkml:trace>
  <inkml:trace contextRef="#ctx0" brushRef="#br0" timeOffset="1">1021 334 10400,'0'0'0,"10"18"160,12-2 8,17-1 336,24-6 8,27-3-448,24-6 0,33-10-64,-3-1-8424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6:3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186 199 6192,'16'-65'1436,"-17"64"-1391,1 1 1,0-1 0,0 1 0,-1-1-1,1 1 1,0-1 0,-1 1 0,1-1-1,0 1 1,-1-1 0,1 1-1,-1 0 1,1-1 0,0 1 0,-1 0-1,1-1 1,-1 1 0,1 0 0,-1 0-1,0-1 1,1 1 0,-1 0-1,1 0 1,-1 0 0,0 0 0,0 0-15,-1-1 15,-1 1 0,1-1 0,-1 1 0,0 0 1,1 0-1,-1 0 0,0 0 0,1 0 0,-1 1 0,1-1 0,-1 1 1,0 0-1,1 0 0,0 0 0,-1 0 0,1 0 0,-1 0 1,1 1-1,0-1 0,-4 4 0,-2 1 16,4-3-29,1 0 1,0 0 0,0 0 0,0 0-1,0 0 1,0 0 0,1 1-1,-1-1 1,-2 7 0,-10 17 88,2 0 1,0 2 0,2-1-1,-10 37 1,17-48-103,1-7 4,2 0 0,-1 0 0,0 13 0,-5 59 79,7-80-100,0 1 1,0-1 0,0 0-1,0 0 1,0 1 0,0-1 0,0 0-1,1 0 1,-1 0 0,1 1-1,0-1 1,-1 0 0,1 0 0,0 0-1,0 0 1,0 0 0,1 0-1,-1-1 1,0 1 0,1 0-1,-1 0 1,1-1 0,0 1 0,-1-1-1,1 0 1,3 2 0,5-1 17,10-4-10,-1-2 0,23-8 0,-25 6-3,0-1-1,0-1 0,-1-1 1,28-19-1,-26 15-5,5-3 6,27-26 4,-38 29-11,1 0 1,10-16-1,-14 17 1,0-2 0,8-18-1,8-29 2,-18 34 0,-6 20 1,1 0 1,-1 0-1,2 0 1,-1 1-1,1-1 1,0 1-1,6-10 1,-6 34 24,-2 22-2,2-13-8,10 38 0,-6-49-17,-5-15-3,-1 0 1,0 0 0,0 0 0,0-1 0,0 1-1,1 0 1,-1-1 0,0 1 0,1 0 0,-1-1-1,1 0 1,-1 1 0,0-1 0,1 0 0,-1 0-1,1 0 1,-1 0 0,1 0 0,-1 0 0,1 0-1,-1 0 1,0 0 0,1-1 0,-1 1 0,3-2-1,0 1 0,0-1 0,0 1 0,0-1 0,0 0-1,0-1 1,0 1 0,0-1 0,5-5 0,-2 0-1,-1 0 0,0-1 0,0 0 0,-1 0 0,0 0 0,-1-1 0,5-15 0,5-18 2,-2-1 0,-3 6 0,-8 31 1,1 0 1,0-1 0,0 1 0,1 0-1,-1 0 1,2 0 0,-1 1 0,1-1-1,8-11 1,-10 17 0,0 0-1,0-1 1,0 1-1,1 0 1,-1 0-1,0 1 1,1-1-1,-1 0 1,0 1-1,1-1 1,-1 1-1,1 0 1,-1 0-1,4 0 1,-4 0-1,5 0 2,-1 0 0,1 0-1,0 0 1,-1 1 0,1 0 0,-1 1 0,12 3 0,-10-2-2,-3-2 1,0 0 0,0 0 0,0 1 0,0 0 0,6 4 0,1 0-1,27 15 2,-4 5 2,-7 4-2,-6 1 2,-4-2-3,-12-16-4,0 0 0,4 16 0,-7-21 0,-1 0 1,1 0 0,1 0-1,-1-1 1,1 1-1,1-1 1,5 7-1,-9-12 2,0-1-1,0 0 1,0 0-1,0 0 0,0 0 1,0 0-1,0 0 1,0 0-1,0 0 1,0-1-1,1 1 1,-1 0-1,0-1 0,1 1 1,-1-1-1,0 0 1,1 1-1,-1-1 1,1 0-1,-1 0 0,1 1 1,-1-1-1,0 0 1,1-1-1,-1 1 1,1 0-1,-1 0 0,0-1 1,1 1-1,-1-1 1,1 1-1,-1-1 1,0 1-1,0-1 0,1 0 1,-1 0-1,0 1 1,0-1-1,2-2 1,-2 3 0,0-1 0,0 0 0,0 1 0,0-1 0,0 0 0,-1 1 0,1-1 0,0 0 0,0 0 0,0 0 0,-1 0 0,1 0 0,-1 0 0,1 0 0,-1 0 0,1 0 0,-1 0 0,1 0 0,-1 0 0,0 0 0,0 0 0,1-3 0,-1-1 0,15-41 0,-12 36 0,7-33 0,2-27 0,-10 62-1,0-1 0,1 1 1,6-15-1,-9 22 1,0 1 0,0 0-1,0-1 1,0 1 0,1 0 0,-1 0-1,0-1 1,0 1 0,0 0 0,1 0 0,-1-1-1,0 1 1,0 0 0,1 0 0,-1 0 0,0-1-1,0 1 1,1 0 0,-1 0 0,0 0-1,1 0 1,-1 0 0,0 0 0,1-1 0,-1 1-1,0 0 1,1 0 0,-1 0 0,0 0 0,1 0-1,-1 0 1,0 0 0,1 0 0,-1 1-1,0-1 1,1 0 0,-1 0 0,0 0 0,0 0-1,1 0 1,-1 0 0,0 1 0,1-1 0,-1 0-1,0 0 1,0 0 0,1 1 0,9 10-1032,-10-10 699,11 14-6393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6:37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5112,'0'0'0,"0"0"1,0 1-1,0-1 0,0 0 1,1 1-1,-1-1 0,0 0 1,0 0-1,0 1 1,1-1-1,-1 0 0,0 0 1,1 1-1,-1-1 0,0 0 1,0 0-1,1 0 1,-1 0-1,0 0 0,1 1 1,-1-1-1,0 0 0,1 0 1,-1 0-1,0 0 1,1 0-1,-1 0 0,1 0 1,-1 0-1,0 0 0,1 0 1,-1 0-1,0 0 1,1-1-1,-1 1 0,0 0 1,1 0-1,-1 0 0,16-11 14,-11 7-13,34-27 11,-21 16-2,90-85 416,-100 92-350,-7 6 172,3-4-31,-4 6-191,0 0 0,0 0 0,-1 0 0,1 0 0,0 0 0,0 0 0,0 0 0,0 0 0,0 0 0,0 0 0,0 0 1,0 0-1,0 0 0,0 0 0,0 0 0,0 0 0,0-1 0,0 1 0,-1 0 0,1 0 0,0 0 0,0 0 0,0 0 0,0 0 0,0 0 0,0 0 0,0 0 0,0 0 0,0 0 0,0 0 0,0-1 0,0 1 1,0 0-1,0 0 0,0 0 0,0 0 0,0 0 0,0 0 0,0 0 0,0 0 0,0 0 0,0 0 0,0 0 0,0-1 0,0 1 0,0 0 0,0 0 0,1 0 0,-1 0 0,0 0 0,0 0 0,0 0 0,-3 2 13,0 0 0,0 0 0,0 0 0,0 0 0,0 1-1,0-1 1,1 1 0,0 0 0,-1 0 0,1 0 0,0 0-1,0 0 1,1 0 0,-1 0 0,1 1 0,-1-1-1,1 1 1,0-1 0,1 1 0,-1-1 0,0 1 0,1 0-1,0-1 1,0 6 0,0-2-15,0-5-15,0 0-1,1 0 1,-1 0-1,0 1 0,1-1 1,-1 0-1,1 0 1,0 0-1,-1-1 0,1 1 1,0 0-1,0 0 1,1 0-1,-1-1 0,2 4 1,95 106 239,-47-56-207,-28-28 22,-14-17-51,-1 0 0,0 1 0,0 0 0,-1 0 0,10 23 0,-2 1 32,17 63 0,-29-89-117,-1-3-46,0 0 0,-1 1 0,0 0 0,0-1 0,0 1 1,-1 0-1,0 10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6:37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22 10312,'4'-3'132,"-1"1"0,1-1 0,-1 1 1,1 0-1,0 0 0,0 1 0,0-1 1,0 1-1,0 0 0,7-1 0,-1 1 29,0 1 0,0 0 1,-1 1-1,1 0 0,0 1 0,-1 0 0,1 0 0,12 5 0,-5 0-70,-1 0 1,29 17-1,-30-12 164,-6-1-195,1-1 1,-1 2-1,-1-1 1,0 1-1,0 0 0,-2 1 1,1 0-1,-2 0 1,7 20-1,-6 17-31,-7-30-14,-8 30 4,-9 8-15,15-50-15,0 0 0,0-1 0,0 0 0,-1 1 0,0-1 0,0-1 0,-1 1 1,0-1-1,0 1 0,0-1 0,-1-1 0,0 1 0,0-1 0,0 0 0,-1 0 1,0-1-1,0 0 0,-9 4 0,13-7-62,-3 1 3,14-4 59,0 0 0,1 1 0,-1 0 0,0 0 0,1 1 0,-1 0 0,0 0 0,1 1 0,-1 0 0,0 1 0,0 0-1,1 0 1,-2 0 0,1 1 0,0 1 0,0-1 0,-1 1 0,0 0 0,8 6 0,-12-7 9,0-1-1,0 1 1,0 0-1,0 0 1,0 0 0,-1 0-1,1 0 1,-1 1 0,0-1-1,0 1 1,0-1-1,0 1 1,-1 0 0,0 0-1,0 0 1,0 0 0,0 0-1,0 0 1,-1 0 0,0 7-1,0-7 0,0 1 0,0-1 0,-1 1 0,1-1-1,-1 0 1,0 1 0,-1-1 0,1 0 0,-1 0 0,1 0 0,-2 0 0,1 0-1,0 0 1,-1 0 0,1-1 0,-1 1 0,0-1 0,-6 6 0,-2-1-3,-1 0 0,0-1 1,0 0-1,0-1 0,-1 0 1,0-1-1,-19 5 0,17-7 5,-1-1 0,-15 0 1,-1-3-191,1-1 1,-1-2-1,1-2 1,-49-14-1,60 15-530,-23-6-7405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6:38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360 999 12280,'28'-16'25,"-27"15"-14,0-1 1,0 1-1,0 0 1,0 0-1,0 0 1,0-1-1,-1 1 1,1 0 0,0-1-1,-1 1 1,1-1-1,-1 1 1,0-1-1,1 1 1,-1-1-1,0 1 1,0-1-1,0 1 1,0-1-1,0 1 1,0-1-1,-1 1 1,1-1-1,0 1 1,-1 0-1,1-1 1,-1 1-1,-1-3 1,-19-38 380,18 37-442,-33-60 585,34 62-509,0 1 0,0-1 1,-1 0-1,1 1 0,-1-1 0,0 1 1,0 0-1,0 0 0,0 0 1,0 0-1,0 0 0,0 1 1,-1-1-1,-5-1 0,4 1 5,-9 0 117,9 2-132,-1 1 1,0 0-1,0-1 0,1 2 1,-1-1-1,1 1 1,-1 0-1,1 0 0,0 0 1,0 1-1,0-1 1,0 1-1,0 1 0,0-1 1,1 1-1,-5 4 1,-79 84 83,82-85-92,-1 0 0,1 1 0,0-1 0,-9 18 0,6-7-2,2-6-4,0 0 1,-5 18-1,9-23-1,1 0 0,0 0 0,1 1 0,-1 8 0,1-13-1,1 1 0,0-1 1,0 0-1,1 0 0,-1 0 0,1 0 0,-1 1 0,1-1 0,2 4 1,-1-4-2,0 0 1,1 0 0,-1 0 0,1-1 0,0 1 0,0-1 0,0 0 0,0 0 0,0 0 0,0 0 0,1 0 0,-1-1-1,0 1 1,1-1 0,-1 0 0,8 1 0,-7-1-1,14 2-12,97-16-10,-90 5-9,104-60-3,-126 65 34,1 1 0,-1 0 0,0-1 0,0 0 0,5-5 0,52-58-6,8-29 6,36-102 2,-90 159 7,44-191 12,-48 180 8,41-197 67,-33 140-30,-18 105-62,0 0 0,1 0 0,-1 0 0,0 0 1,0 0-1,0 0 0,0 0 0,0 0 0,0 0 0,0 0 1,0 0-1,0-1 0,0 1 0,0 0 0,-1 0 0,1 0 0,-1 0 1,1 0-1,-1 0 0,1 0 0,-1 1 0,1-1 0,-1 0 0,0 0 1,1 0-1,-1 0 0,0 1 0,0-1 0,0 0 0,1 1 1,-1-1-1,0 1 0,-2-2 0,2 2 1,-5 1 36,-3 4-27,1 1 0,-1 1 0,-12 12 0,10-3 8,-16 37 4,18-32-21,-11 44-1,14-39 0,-4 52-1,8-41-1,4 38 0,11 40-1,7-1 0,-1 4 0,-3 8 0,-13-67-1,-10 113 0,1-134-4,-45 144-1776,18-91-7119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6:39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686 12 5656,'0'0'1752,"-7"-3"-1591,-2 0-132,-1 1 0,0 1 0,-1-1-1,1 2 1,0-1 0,0 1 0,0 1 0,0 0 0,0 0 0,-16 5-1,-34 13 38,-79 19 26,93-30-87,23-5 0,10 0 3,1-1-1,-1-1 1,0 0 0,1-1-1,-1 0 1,0-1-1,1-1 1,-1 0 0,-16-5-1,25 5 31,0-6 8,2 6 29,-6-2 86,0 1 75,7 3-231,1 1 1,-1 0-1,0-1 1,0 1 0,1-1-1,-1 1 1,1 0-1,-1 0 1,0-1-1,1 1 1,-1 0-1,1 0 1,0 0-1,-1 0 1,1 1-1,-18 42 93,-45 139 62,55-161-155,5-14-3,1 0 0,0 0 0,0 0 0,1 0 0,-1 15 0,-4 47 10,6 22-8,9-2 1,-5-64-4,8 28 0,-8-41-1,1 0 0,0 0 0,8 14 0,-7-17 0,0 0 0,1-1 0,12 15 0,-10-15 0,1 0 0,20 14 0,30 11 0,6-5 0,2-4 0,58 26-14,-107-43 13,-1-2-1052,-2 0-4207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6:4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68 5472,'0'0'128,"0"-3"-82,2 0 25,-1 0 0,1 0 0,0 0-1,0 0 1,0 0 0,0 1-1,0-1 1,1 1 0,-1 0-1,1-1 1,0 1 0,0 0-1,0 1 1,0-1 0,0 0-1,0 1 1,5-2 0,1-1 41,1 0 0,-1 1 0,1 0-1,0 1 1,11-1 0,-11 1-62,-7 2-22,0-1-1,0 1 1,0 0-1,0 0 0,0 0 1,0 1-1,0-1 1,0 1-1,0 0 0,-1-1 1,6 3-1,4 1 66,-1 1 0,0-1 0,0 2 0,-1 0 0,1 0 0,-1 1 0,17 14 0,-23-14-61,1-1 0,-1 1 0,-1 0 0,1 0 0,-1 0 0,-1 1 0,1-1 0,-1 1 0,-1-1 0,2 13 0,-3-17-19,0 1-1,0-1 1,-1 1-1,0-1 1,1 1 0,-1-1-1,-1 0 1,1 1-1,0-1 1,-1 0 0,1 0-1,-1 0 1,0 0-1,-3 4 1,2-3-1,2-2-6,0-1-1,0 1 0,1-1 1,-1 0-1,0 1 1,0-1-1,0 0 0,0 0 1,0 0-1,-1 0 0,1 0 1,0 0-1,-1 0 0,1 0 1,0 0-1,-1 0 0,-1 0 1,-40 22 165,41-22-113,7 0-51,0-1-1,0 1 1,0 0 0,0 0 0,0 1 0,-1-1 0,1 1 0,0 0-1,-1 0 1,6 4 0,-2-2 7,69 41 22,-73-43-31,0 0-1,-1 0 1,1 1 0,-1 0-1,0-1 1,0 1 0,0 1-1,0-1 1,4 6 0,2 3 1,-4-4-4,1 0-1,-1 0 0,6 13 1,-8-14-3,-1-1 1,0 0 0,0 1 0,-1-1-1,0 1 1,0-1 0,-1 1 0,1-1 0,-1 1-1,-2 12 1,-3-5-12,0-7 6,0 0 0,0 0 0,0 0 0,-1-1 1,0 0-1,-1 0 0,1 0 0,-1-1 0,0 0 0,-1 0 0,1-1 0,-1 0 0,-8 3 0,2-1 1,8-4 2,0 0-1,0 0 0,0 0 1,0-1-1,-1 0 0,-7 1 1,-161 8-36,131-15 38,5-5 1,-5-3 0,35 10-160,0-2-1,0 1 1,1-1 0,-1 0 0,1-1 0,-10-8-1,-11-10-5445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6:40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0 3952,'-8'9'-4,"0"0"0,-1 0 0,0-1 0,-1 0 1,1 0-1,-1-1 0,-14 7 0,-7 6-5,14-9 6,3-1-36,0 0-1,0-2 0,-1 1 1,0-2-1,0 0 1,-21 6-1,-8-6-460,22-5-1280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6:41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4128,'-4'74'-31,"4"-23"4,9 91 0,-6-118 24,-1-9-2,0 0 0,8 23 0,7 21-3,3-1 7,-14-46 8,0 0 1,0-1-1,1 0 0,0 0 1,1 0-1,1-1 0,-1 0 1,1-1-1,12 10 0,-13-13 4,-5-4 0,-1 0 0,1 0 0,-1-1 0,1 1 0,-1-1 0,1 0 0,0 0 0,0 0 0,0 0 0,0 0 0,3 0 0,5 1-2,0 0-1,0-1 1,0 0 0,0-1-1,1 0 1,-1-1 0,0 0-1,0-1 1,0 0 0,0 0-1,11-6 1,8-3-2649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6:4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 6904,'-17'-10'881,"15"9"-433,6 2-69,146 19 597,-134-18-953,-10-1 13,1 0 1,0 1-1,-1-1 1,10 5-1,-15-6-29,52 23 199,-48-20-188,1 0 0,-1 0 0,0 1 0,0 0 0,-1 0 0,1 0-1,-1 0 1,0 1 0,7 10 0,-4 0-8,0 1 0,-1 1 1,-1-1-1,-1 1 0,4 24 0,3 22-8,28 129-10,-23-115-7,18 163-17,-31-214 30,2 45-20,-5-10-27,-14 120 1,9-155 37,-2 0 1,-18 50 0,7-43 10,13-28 2,1 0 1,-1 0-1,0 0 0,-1 0 0,1-1 1,-10 6-1,13-9 3,0 0 0,0 0 0,1 0 1,-1 0-1,0 0 0,0 0 0,0-1 0,0 1 0,0-1 0,0 0 1,0 1-1,0-1 0,0 0 0,0 0 0,-4-1 0,-3 1 6,2 0 3,-36-4 92,38 3-80,-17-2-116,-1-1 1,1-1-1,0-1 1,0 0-1,0-2 1,-22-12-1,17 5-6363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55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8432,'4'5'136,"7"8"-30,-1 0-1,0 1 1,-1 0 0,-1 0 0,11 26-1,-12-24-70,-4-10 2,0 1 1,0 0-1,-1 0 0,2 12 1,20 147 284,-23-150-311,0-9 1,-1 1 0,0-1 0,0 1 0,-2 8 0,-27 239 191,23-201-105,-3 76 33,9-120-113,-2 14 72,2-1 0,1 1 0,1-1 1,1 1-1,1-1 0,11 36 0,-15-57-65,1 0-1,0 1 0,-1-1 0,0 0 1,1 1-1,-1-1 0,0 0 0,0 1 1,0-1-1,0 0 0,-1 1 0,1-1 1,-1 0-1,1 1 0,-1-1 0,0 0 1,0 0-1,0 0 0,0 0 0,0 0 1,0 0-1,-1 0 0,1 0 0,0 0 1,-1 0-1,0-1 0,-2 3 0,-5 3-114,0 0 0,0-1-1,-1 0 1,-14 7 0,7-4-751,-45 25-6052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6:41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34 8608,'-1'-1'5,"-1"-1"1,1 1 0,-1 1-1,1-1 1,-1 0 0,1 0 0,-1 0-1,1 1 1,-1-1 0,0 1-1,1-1 1,-1 1 0,0 0-1,1 0 1,-3-1 0,-12-1 12,-54-12 129,42 11-55,-42-1 0,57 4-57,-1 1 0,0 0 0,0 1-1,1 0 1,-25 8 0,37-9-34,-1-1 0,0 1 1,0 0-1,1 0 0,-1 0 0,0-1 0,1 1 1,-1 1-1,1-1 0,0 0 0,-1 0 0,1 1 1,-2 1-1,-3 3 2,-15 18 0,19-21-4,1 1 1,-1-1-1,1 1 1,0-1-1,0 1 0,0-1 1,1 1-1,-1 0 1,1-1-1,0 1 1,0 0-1,0-1 1,0 1-1,1 0 1,-1-1-1,1 1 0,2 6 1,2 3-5,-1-2 1,2 1 0,7 13-1,-10-21 3,57 94-84,-41-70 60,17 35 0,-32-54 16,0 1-1,0 0 1,-1 0 0,0 0 0,-1 0 0,0 1-1,1 12 1,-3-18 6,0 0 0,0-1 1,0 0-1,0 1 0,-1-1 0,0 0 0,0 0 0,0 1 0,0-1 0,-1 0 0,0 0 0,1 0 0,-1-1 0,-1 1 0,-4 6 0,4-5-1,-2 1 0,1-1 0,0 1 0,-1-1 0,0 0 0,0-1 0,-1 1 0,1-1 0,-1 0 0,-10 5 0,8-4-1,1-1 1,0-1 0,0 0 0,0 0 0,-1 0 0,1-1 0,-1 0 0,0 0 0,1-1 0,-15 1 0,11-1 1,-6-1-16,2-2-242,0-2 1,0 1 0,-22-10-1,-2-5-4844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6:42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6552,'0'0'0,"10"3"0,16 4 16,23 1 0,17 4 16,8 3 8,-5 0-32,-5-8 8,-14-11-16,1 0-4536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6:42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33 8968,'16'-7'16,"1"2"-1,-1 0 1,1 0 0,0 2 0,0 0 0,26-1-1,-3 4-12,-29 0 0,-1 1 0,1 1 1,-1 0-1,1 0 0,-1 1 0,0 1 0,0 0 1,0 0-1,15 9 0,-24-12-2,1 0 0,-1 0 0,1 0 0,-1 0 0,0 0 0,1 0 1,-1 1-1,0-1 0,0 0 0,0 1 0,0-1 0,0 1 0,0-1 0,0 1 0,0 2 0,3 3 2,1 1-1,-3-5-1,-1-1-1,1 0 1,-1 1 0,0-1 0,0 1-1,0-1 1,0 1 0,0-1 0,-1 1-1,1 0 1,0 4 0,5 36 5,-2 14-3,-4 8 2,-4 3-2,-4 0 2,-4-1-3,2-1-2,1 4 0,1 4 0,-2-3 0,-1-11 0,0-11 0,-3-11 0,-3-10 0,-5-7 0,-5-6 0,10-10 13,0-1 1,0 0-1,-1-1 1,1-1-1,-1-1 1,-25-1-1,-12 2-1139,-11 3-4234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6:42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5 7176,'-5'-1'9,"0"-1"1,0 2-1,0-1 0,0 0 1,0 1-1,0 0 1,0 0-1,0 1 1,0-1-1,-6 3 0,-6-1 9,-24 3-11,-104 18-15,130-19 7,-22 2-21,0-4 23,0 0-262,-36 7 0,68-8 229,2 0-20,-1-1 1,0 1-1,1 0 0,-1 0 1,1 0-1,-6 3 0,8-3 26,0 0 0,0-1 0,0 1 0,0 0 0,0 0 0,0 0 1,0 0-1,0 0 0,0 0 0,0 1 0,0-1 0,1 0 0,-1 0 0,1 0 0,-1 1 0,1-1 0,-1 0 0,1 1 0,0-1 0,-1 0 0,1 1 0,0-1 0,0 1 0,0-1 0,0 0 0,0 2 0,2 16-197,6 46-227,14 127-526,-18-109 656,3 119-201,-7-177 505,6 44-7,27 173 83,-33-237-24,1 0 0,0 0-1,1 0 1,-1 0 0,1 0 0,0-1 0,1 1-1,-1-1 1,1 1 0,-1-1 0,5 5 0,-4-5 6,6 2 298,1-3-246,1 0 0,0-1 0,0 0 0,15 0 1,-8-4 219,7-6-360,-1-1 0,0-1 0,24-14 0,23-14-2787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6:43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5296,'2'2'-13,"1"0"1,0 0-1,0 1 1,0-2-1,0 1 0,0 0 1,0-1-1,1 1 1,-1-1-1,0 0 0,1 0 1,-1 0-1,6 0 1,6 0-93,-1 0 1,20-3-1,25 1-28,95 8 316,-139-6-168,33 5 98,-32-4-47,-11-2-48,1 1 0,-1-1 0,1 1 0,-1 0 0,0 1 0,0-1 0,1 1 0,-1 0-1,0 0 1,-1 1 0,1 0 0,0-1 0,6 6 0,-9-4-3,1-1-1,0 0 1,-1 1-1,0-1 1,0 1-1,0 0 1,0-1-1,0 1 1,-1 0-1,0 0 1,0 0 0,0 0-1,0 1 1,-1-1-1,1 7 1,-1 5 33,-1 1 1,-4 23 0,5-39-48,-2 14 12,-9 32 78,-49 143 142,39-110-162,-17 76-642,32-132-2915</inkml:trace>
  <inkml:trace contextRef="#ctx0" brushRef="#br0" timeOffset="1">157 404 6280,'-12'-4'26,"13"0"-5,12-3-11,6-1 3,68-22 5,49-11-14,-40 14-38,-17 5-63,-52 12-292,47-26 0,-22 6-3058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6:43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17 5024,'11'0'80,"28"-1"-43,0-2-34,112-7 18,-93 9 14,54 0 518,-111 1-542,-1 0 0,1 0 1,-1 0-1,1 0 0,-1 0 0,1 0 0,-1 0 0,1 0 1,-1 0-1,1 0 0,-1 1 0,1-1 0,-1 0 0,0 0 0,1 0 1,-1 1-1,1-1 0,-1 0 0,0 1 0,1-1 0,-1 0 0,0 1 1,1-1-1,-1 0 0,0 1 0,1 0 0,1 15 44,-1-10 29,0 66 107,-15 137-1,-2-117-139,7-44-21,-20 117 37,21-57-5,7-94-56,-2 48 128,-3-1 0,-16 64 0,21-121-104,0 0 1,0-1-1,0 1 0,-1 0 1,1-1-1,-1 1 0,0-1 1,-1 0-1,1 1 1,0-1-1,-1 0 0,0 0 1,1-1-1,-1 1 1,0-1-1,0 1 0,-1-1 1,-3 2-1,-2 2 3,6-5-4,0 1-1,0-1 0,0 1 0,0-1 0,0 0 0,0 0 0,0 0 1,-6 0-1,-91 19 274,-68 4-107,136-20-828,-71 8-4567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7:05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5560,'0'0'497,"6"4"-378,1-2-101,-5-1-12,0 0 0,0 0 0,0 0 0,1 0 0,-1 0 0,0 0 0,-1 1 1,1-1-1,0 1 0,0-1 0,-1 1 0,3 3 0,3 2 11,0 1-1,-1 0 1,0 1-1,-1 0 1,0-1-1,0 2 1,-1-1-1,0 0 1,-1 1-1,3 12 0,-3-7-8,-1-7-2,-1 1 1,0-1 0,0 1 0,-2 13 0,-2 132 27,-9 30 7,6-114-11,-8 140 18,10-165 0,-17 182 32,16-180 8,-18 218 45,19-206-18,-14 245 57,14-241-24,-15 253 67,15-251-55,-16 279 66,16-270-51,-20 318 93,19-313 0,-19 308 127,19-313-54,-15 266 146,17-277-126,-10 249 143,11-250-177,-13 252 113,12-251-200,-12 229 97,14-238-90,-1 204 90,3-210-130,7 189 226,1-115-1862,-5-70-6671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7:07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15 4040,'-4'-1'8,"-14"-4"-1,8 3-9,7 2-10,-5-2-6,5 1-37,-5-2-13,7 2-16,-17 9-83,17-7 163,0 0-1,0 0 1,0 0 0,1-1-1,-1 1 1,0 0 0,0 1-1,1-1 1,-1 0 0,1 0-1,-1 0 1,1 0-1,-1 0 1,1 1 0,0-1-1,0 0 1,-1 0 0,1 0-1,0 1 1,0-1 0,0 0-1,0 0 1,0 1-1,1-1 1,-1 0 0,0 0-1,1 0 1,-1 1 0,0-1-1,1 0 1,0 0-1,-1 0 1,2 2 0,1 2-1,0 1 1,1-1-1,0 0 0,0 0 1,8 8-1,21 14 4,-13-15 2,38 20-1,-38-26 8,117 17 11,-101-20 1,174 6 9,-161-8-2,236-3 18,-221 1 22,289-4 32,-276 4-5,351-5 54,-336 6 0,389 6 68,-382-5-49,401 0 66,-402-1-66,382 0 69,-386 0-55,355-4 74,-364 4-95,311-4 66,-323 4-52,271 6 67,-277-5-73,256 6 72,-261-5-72,-25-2-89,258 11 242,-58 5-84,-194-11-42,-25-3-119,169 29 335,3 3 277,-157-29-391,-31-5-170,14 1 289,-13 2-386,0 0 1,0 0 0,0 0-1,0 0 1,0 1 0,-1-1 0,1 1-1,-1 0 1,0-1 0,0 1-1,-1 0 1,1 0 0,-1 0-1,1 5 1,3 8 13,2 32-1,-7-47-38,2 27 38,-1 0 0,-2 0 1,-4 31-1,2-30-32,-16 142 125,3 4-83,13-138-25,-12 165 13,13-161-26,-5 187 12,6-179-7,-7 210 6,7-207-12,-2 211 3,2-210-9,-2 232 8,4-225-9,7 243 2,-6-244-2,8 240 2,-7-238-2,14 274 3,-14-266 4,6 285 7,-9-287 6,0 255 11,0-261-4,-13 245 14,10-245-8,-15 244 17,13-248-9,-43 367 132,35-301-159,8-77 33,2-10-23,0 14 10,-3 0-1,-12 50 1,13-79-6,-4 19 6,-2-1 0,-18 44 1,-26 53 28,42-111-35,-4-1-16,-2 0-1,-26 28 1,24-37 29,-102 45 33,96-53 13,-37 4 31,0-3 0,-67 0 1,32-9-77,55-1 78,-194-14 51,186 10-43,-245-27 60,229 24-54,-304-42 63,293 38-56,-326-57 53,323 54-106,-326-56 34,325 59-75,-327-42 20,327 45-20,-345-30 18,343 32-31,-337-26 22,340 27-22,-312-20 20,320 21-26,-285-19 18,294 19-18,-276-29 52,86 11-42,206 19-18,-300-29 41,219 27-55,46 3-1,-3 0-8,13 2 1,13 2-3,-13 1-2,72-2-1,-1 0 0,1 0 1,0 0-1,0 0 1,-1 0-1,1 0 1,0 1-1,0-1 1,0 1-1,-1 0 1,1-1-1,0 1 0,0 0 1,0 0-1,0 0 1,-2 3-1,2-2-5,2 13-10,2-11 12,0-1 0,0 1 0,1 0 0,-1-1 1,1 1-1,0-1 0,-1 0 0,1 0 1,1 0-1,-1 0 0,0-1 0,1 1 1,-1-1-1,1 0 0,0 0 0,6 2 1,-9-3-5,6-26-1800,0-1-7192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7:08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1352,'5'2'-7,"61"7"-17,-65-9 32,0 1 7,5 5 9,-5-5 120,3 0-83,-1 1 0,1-1 0,-1 1 0,0-1-1,6 4 1,0-1 9,0-2-1,0 1 0,1-1 1,-1-1-1,18 2 0,-14-2-25,34 3 185,59-1-1,-75-3-186,12 1 138,212 0 69,-195-2-81,301-11 68,-272 8-88,166-7 4,26-1-94,-162 7 75,498-22 48,-492 21-73,489-20 56,-496 22-16,440-17 72,-454 17-32,359-5 72,-382 9-112,278-1 72,-299 1-32,-54 0-166,247 12 403,-116 1-168,-114-8-50,-10-1-301,-1 1-1,1 0 1,-1 1 0,0 0 0,17 13-1,13 11-3971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7:08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29 260 5920,'0'0'1088,"-4"1"-635,-12 5-336,12-5 225,0-2-71,14-1-124,29 1 35,93 7 7,167 11 278,1-3-313,-231-12-59,326-2 40,-307-2-54,398-17 38,-383 13-38,452-32 36,-439 29-42,501-35 32,-489 36-47,503-23 20,-508 26-40,455-24 16,-472 24-16,376-24 21,-394 23 6,313-23 33,-332 24 1,-38 3-55,252-14 203,-277 16-224,165-13 303,-168 13-318,20-3 197,0 1-1,0 0 0,0 2 0,1 1 1,29 5-1,-50-5-184,0 0 0,0 0-1,0 1 1,-1-1 0,1 0 0,0 1 0,-1 0 0,1 0-1,-1 0 1,0 0 0,0 0 0,1 0 0,-2 0-1,1 1 1,0-1 0,2 5 0,-2-4 0,-2-3-15,1 0-1,-1 0 0,0 0 1,0 1-1,0-1 0,1 0 1,-1 0-1,0 1 0,0-1 1,0 0-1,1 0 0,-1 1 1,0-1-1,0 0 0,0 1 1,0-1-1,0 0 0,0 1 1,0-1-1,0 0 0,0 1 1,0-1-1,0 0 0,0 0 1,0 1-1,0-1 0,0 0 1,0 1-1,0-1 0,0 0 1,0 1-1,0-1 0,0 0 1,-1 1-1,-5-1 39,-24-16-1605,-5-4-6373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57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9416,'-50'57'160,"13"-19"-44,-51 59 389,75-81-470,6-8 23,1 0 1,0 0-1,-9 18 0,-39 77 190,47-81-161,3 5-49,1 0 1,1 32 0,6-38 22,1-9-43,1 0 0,0 1 0,1-2-1,13 19 1,-8-20 37,4-4-29,0-1 0,27 5-1,-26-10 10,-2-4-22,-1 0-1,0-1 1,28-14 0,-25 7 8,-11 7-13,5-5 0,-1 0 0,1-1 0,-2 0 0,1 0 0,-2-1 0,13-20 0,9-27 79,39-103 1,-66 153-68,3-5 36,-1 0 0,-1 0 1,-1 0-1,0 0 1,0-1-1,0-16 0,-3 30 42,-1 5-18,-4 28 20,0-12-79,2-1 0,1 1 1,0-1-1,1 1 0,1-1 0,1 1 0,5 28 0,4-12-17,-8-24-2,8 24 3,-3-26-5,7-9 0,4-9 0,0-9 0,1-9 0,5-9 0,2-5 0,1 3 1,-18 21 5,-1 1-1,0-1 1,-1 0-1,8-30 1,-7 19 6,2 2 4,-10 23-8,0-3 2,0 5-9,0 0 1,0 0-1,0 0 1,0 0 0,0 0-1,0 0 1,0 0-1,0 0 1,0 0-1,1 0 1,-1 0-1,0 0 1,0 0-1,0 0 1,0 0-1,0 0 1,0 0-1,0 0 1,0 0-1,0-1 1,0 1-1,0 0 1,0 0-1,0 0 1,0 0-1,0 0 1,0 0-1,0 0 1,0 0-1,0 0 1,0 0-1,0 0 1,0 0-1,0 0 1,0 0-1,0 0 1,0 0-1,0-1 1,0 1-1,0 0 1,0 0 0,0 0-1,0 0 1,0 0-1,0 0 1,0 0-1,0 0 1,16 28 37,1 0 0,1-1 0,2-1-1,24 25 1,-36-41-27,23 28-5,-3 8-2,-2 8-3,-15-31-14,-2 1 0,0 0 0,-1 0 0,-2 1 0,5 31 0,-11-55 7,0 0 1,0-1-1,0 1 1,0 0 0,0 0-1,0-1 1,1 1-1,-1 0 1,0 0 0,0-1-1,1 1 1,-1 0 0,0 0-1,1-1 1,-1 1-1,1 0 1,-1-1 0,1 1-1,-1-1 1,1 1-1,-1-1 1,1 1 0,0-1-1,-1 1 1,1-1-1,0 1 1,-1-1 0,1 0-1,0 0 1,0 1-1,-1-1 1,1 0 0,1 0-1,0-3-21,-1-65-21,6-91 30,-4 106 17,6 2 0,6 0 0,9 3 0,6 5 0,-21 32 0,2-4 7,22-22-1,-31 34-5,1 0 0,0 1 0,0 0 0,0-1 0,0 1 0,0 0 0,0 0 0,1 1-1,-1-1 1,1 1 0,-1 0 0,1 0 0,7-2 0,-9 4 1,0-1 0,1 0 0,-1 1 0,0-1 0,0 1 0,0 0 0,0-1 0,0 1 0,0 0 0,0 0 0,0 1 0,0-1 0,0 0 0,0 1-1,-1-1 1,1 1 0,-1-1 0,1 1 0,-1 0 0,1 0 0,-1 0 0,0-1 0,2 5 0,10 19 10,4 11-8,0 4 1,-1 3-3,-2 0-2,-5 3 0,15 115-15,-20-143 14,-2-11 0,-1-1-1,0 1 1,0 0-1,0 13 1,-5 29-1,2-29-1,1 0 0,0 23 0,8-11-1490,-5-20-5940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7:0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0 5208,'35'7'18,"48"14"0,-70-17-10,0 1 1,-1 0 0,1 1-1,-1 1 1,14 10-1,-13-9-4,-9-5-1,1-1 1,-1 1-1,1 0 1,-1 1 0,0-1-1,0 1 1,5 6-1,0 0 2,-3-2-4,0-1 0,0 2 0,6 10 0,-6-5-2,0 1 0,-1 0 0,0 0 0,-1 0 0,-1 1 0,-1-1 0,1 21 0,0 11 1,-3-2 0,-2 0 0,0 6 0,1 14 1,-13 97 13,-8-9 54,7-64 17,-19 120 28,25-162 55,-47 190 72,43-189-72,-55 217 73,54-206-67,-43 274 62,45-260-96,-50 311 61,49-305-33,-44 306 91,48-311 2,-30 290 116,33-292-83,-28 300 111,27-298-137,-30 284 104,30-288-144,-31 264 95,31-272-103,-2 6-76,-21 197 280,17-14-87,13-208-170,2 110-1341,0-93-5692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7:10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 10224,'7'45'96,"0"51"0,-6-69-83,3 13 55,19 179 32,-17-171-32,12 240 25,-17-219-58,-11 323 17,4-306-24,-38 374 17,33-363-11,-46 402 11,45-398-17,-38 396 17,42-399-11,-28 375 12,29-382-12,-24 353 16,25-358 5,-27 319 36,26-327 10,-31 290 48,29-301-35,8-53-90,-48 324 248,8-85-84,34-209-47,-31 150 251,22-118-157,13-101-115,5-44-1670,0-11-6256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7:1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1 9776,'0'0'-183,"7"5"35,22 16 28,-17-8-333,45 91-94,-46-77 534,14 49-1,1 18 12,7 95 11,-30-151 39,5 184 35,-7-171 18,-1 241 50,0-227-31,-6 285 48,3-275-48,-17 351 44,14-332-63,-36 404 46,32-397-47,-44 400 37,42-402-49,-52 373 40,51-382-40,-52 330 41,54-341-35,-42 291 36,44-300-35,-33 264 62,34-271 37,-30 233 75,30-242-81,-28 170 64,28-187-144,-52 131-1369,24-82-5719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7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973 0 6192,'14'45'0,"26"70"21,-27-72 70,-6-13 15,-2 0 1,-1 0 0,-1 0-1,-2 0 1,-3 37 0,-6 91 107,-12 50 255,11-140-223,-24 174 122,26-187-1,-33 245 143,31-236-155,-39 280 144,38-270-158,-43 318 127,43-313-200,-41 311 100,40-312-161,-42 321 74,43-317-114,-32 328 67,36-328-60,-14 322 64,18-325-84,-6 301 60,7-311-60,-8 235 58,6-249-72,-19 208 56,16-214-55,-39 148 60,32-164-67,-19 30 18,-42 61 1,52-89-101,-108 166 340,86-142-340,25-38 75,-13 5-971,-55 34 1,19-19-8350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7:12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3064 4936,'0'0'576,"2"4"-450,9 9-84,-8-9 39,-1-3 4,1 1-63,0-1 0,1 0-1,-1 0 1,0 0 0,1 0-1,-1 0 1,1-1-1,-1 1 1,1-1 0,-1 0-1,1 0 1,-1-1-1,1 1 1,-1-1 0,1 1-1,-1-1 1,4-2-1,16-3 73,28-13 0,-37 13-76,2 1-7,-10 3 1,0 0-1,0 0 1,0-1-1,0 0 1,7-5-1,143-94 226,-74 48-177,-52 36 34,152-75 55,-139 74 39,190-72 89,-183 72-43,219-89 96,-210 83-76,275-120 87,-260 115-153,318-113 77,-311 114-90,334-118 69,-331 117-96,352-140 51,-346 134-119,376-124 29,-371 129-41,376-138 28,-380 134-48,358-142 23,-361 142-31,337-119 16,-341 124-16,342-142 14,-342 136-20,335-140 12,-336 144-11,315-98 17,-322 107-24,280-97 17,-292 96-11,-60 22-32,299-123 77,-82 38 24,-166 69 3,94-18 0,-145 35-94,1 1-1,-1 0 1,1 0 0,0 0 0,-1 1 0,1-1 0,-1 1 0,1 0-1,-1 0 1,8 4 0,-8-4-6,-4-1-6,0 0 1,0 0-1,0 1 1,1-1-1,-1 0 1,0 0 0,0 0-1,1 0 1,-1 0-1,0 0 1,0 0-1,0 0 1,1 0 0,-1 1-1,0-1 1,0 0-1,0 0 1,0 0-1,1 0 1,-1 1-1,0-1 1,0 0 0,0 0-1,0 0 1,0 1-1,0-1 1,1 0-1,-1 0 1,0 1 0,0-1-1,0 0 1,0 0-1,0 0 1,0 1-1,0-1 1,0 0-1,0 1 1,0 3-50,-1 1 0,1-1 1,-1 0-1,0 1 0,0-1 0,-1 0 0,1 0 1,-1 0-1,0 0 0,0 0 0,0 0 1,-1 0-1,1-1 0,-4 4 0,0 2-536,-27 40-6155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7:13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1 511 1264,'0'0'1020,"6"1"-808,1 0-182,0-1 0,0-1-1,0 1 1,0-1 0,0 0 0,0-1 0,0 1-1,0-2 1,7-2 0,6-1 112,111-28 137,101-16 386,-27 4-392,-160 37-105,181-39 91,-180 38 1,202-44 113,-196 43-65,223-65 451,-72 19-310,-164 47-122,26-8-136,198-47 714,-254 63-925,0 1 1,0 0-1,0 0 1,0 1-1,0 1 1,0 0-1,0 0 1,10 3-1,-8-2-436,34 7-4464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7:14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2038 7984,'2'-2'16,"13"-9"88,-1 0 1,1 1 0,1 1 0,30-14-1,-45 23-102,7-4 46,0 1 0,0 1 0,0-1 0,13-1 0,-8 2-16,4-2 84,-1 2 0,1 0-1,29 0 1,9 0 104,-40 0-195,33-8 110,75-22 7,100-33 41,-177 49-116,201-88 34,-194 80 6,233-109 35,-222 105-68,303-119 38,-286 116 8,345-142 53,-338 137-25,357-114 69,-355 124-43,353-96 68,-355 96-67,343-130 70,-347 120-90,327-152 54,-334 153-114,273-117 48,-286 126-23,232-90 41,-244 96-73,158-55 36,-178 67-57,-31 8-67,12-2 17,1 1 0,0 0-1,0 1 1,0 0 0,-1 1 0,1 1-1,0 0 1,-1 1 0,18 6 0,-2 1-1549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7:15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72 1528,'-22'-14'213,"0"2"0,-1 0-1,-1 1 1,-27-9 0,45 19 6,4 0 10,-2 0-59,2 1-52,4 0 755,68 17-633,232 24-28,-259-38-184,191 7 18,-184-8-12,243 5 33,-228-6 34,295 8 61,-283-7 11,312 8 63,-315-9-96,272 2 57,-281-2-49,243 8 53,-253-6-107,-9-1-42,158 11 73,-192-12-104,30 2 45,71 17-1,-13 4-736,-54-14-3115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7:15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2336,'0'0'57,"0"-1"-30,1 1 0,-1-1-1,1 1 1,-1 0 0,1-1-1,-1 1 1,1 0 0,0-1-1,-1 1 1,1 0 0,-1 0-1,1 0 1,0-1 0,-1 1-1,1 0 1,1 0 0,-2 1-27,1 0 0,-1-1 0,1 1 0,0-1 0,-1 1 0,1-1 0,0 1 0,0-1 0,-1 1 0,1-1 0,0 0 0,0 1 0,0-1 1,-1 0-1,1 0 0,0 0 0,0 0 0,0 0 0,0 0 0,0 0 0,-1 0 0,3 0 0,3 0 0,221 32 261,-134-14-34,74 20 22,-129-30-41,167 39 87,-160-38-95,203 24 81,-195-28-74,216 17 72,-215-19-125,225 9 64,-224-11-84,-14 0-65,206 10 142,-238-11-187,206 25 248,-93-3-52,-115-21-178,0 1-1,0 0 1,0 0 0,-1 1-1,1 0 1,-1 0 0,1 1-1,-1-1 1,10 10-1,-9-8-10,-5-4-45,-1 0 0,0 0 0,0 0 0,1 0 0,-1 0 0,0 0 0,0 1 0,0-1 0,0 0 1,0 1-1,-1-1 0,1 1 0,0-1 0,-1 0 0,1 1 0,-1 0 0,1-1 0,-1 1 0,0-1 0,0 1 0,1-1 0,-1 1 1,0 0-1,0-1 0,-1 1 0,1 0 0,0-1 0,-1 1 0,1-1 0,0 1 0,-1-1 0,0 1 0,1-1 0,-1 1 0,-2 2 0,-8 19-4032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7:1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6104,'5'-1'6,"10"-2"199,-3 17 4,-11-12-204,6 8 22,-1 0 0,2-1 0,-1 0 1,1 0-1,16 13 0,-9-12-20,1-1 1,0 0-1,1-1 1,0-1-1,0-1 1,1 0-1,25 4 1,127 16 50,-154-24-51,77 8 17,-54-6 63,174 8 41,-167-10-8,178 2 49,-181-4-41,279-19 272,-292 17-381,56-1 114,-63 2-172,-5 0-26,-1 1 0,0 0 0,1 1 0,-1 1 0,0 1 1,0 0-1,0 1 0,0 1 0,18 8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5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 7448,'-4'3'144,"2"-2"-113,1 0-25,1-1-1,-1 1 1,0-1 0,0 1 0,0-1-1,0 1 1,1 0 0,-1-1 0,0 1-1,1 0 1,-1 0 0,1-1 0,-1 1 0,1 0-1,-1 0 1,1 0 0,-1 0 0,1 0-1,0 0 1,-1 0 0,1 0 0,0-1-1,0 1 1,0 0 0,0 0 0,0 2-1,2-1 48,0 1-1,0-1 0,0 1 1,0-1-1,1 0 0,-1 0 0,1 0 1,5 3-1,-4-2-12,3 3 21,1-1 0,0 1 0,0-1 0,0 0 0,1-1 0,0 0 1,0-1-1,0 0 0,13 3 0,-16-5-42,0 0 1,0-1 0,0 1 0,1-1-1,-1-1 1,11-1 0,-7 1-9,-1 0 5,1 0 0,-1 0-1,1 0 1,-1-1 0,0-1 0,1 0 0,-1 0 0,10-5-1,-7 0 30,0-1 0,0 0-1,0 0 1,17-20-1,-26 26 6,2-5-4,-2 6-3,4-1 1,-3 18 24,-4 20-37,-1-1-1,-9 53 1,4-38-27,0 38 16,-1-13-17,1-32-7,-2 1 1,-18 52-1,26-94 3,-1 0 0,1 0-1,-1 0 1,1 0 0,-1 0 0,1 0-1,-1 0 1,0 0 0,0-1 0,0 1-1,1 0 1,-1 0 0,0-1 0,0 1 0,0 0-1,0-1 1,0 1 0,-2 0 0,-2 2-3,-1 2 2,4-4 1,0 1 0,0-1 0,0 1 0,0-1 0,0 0 0,0 0 0,0 0 0,0 0-1,-1-1 1,1 1 0,0 0 0,0-1 0,-4 1 0,-14 3-1,-1 0 0,0-1 0,0-2-1,0 0 1,0-1 0,0-1 0,-30-5 0,47 5-2,0 1 1,0-1 0,0 0 0,0 0-1,0-1 1,0 1 0,1-1 0,-1 0 0,0 0-1,-4-4 1,6 5 1,1-1 0,-1 1 0,1-1 0,-1 1 0,1-1 0,0 0 0,-1 0 0,1 1 0,0-1 0,0 0 0,0 0 0,1 0 0,-1 0 0,0 0 0,1-1 0,-1 1 0,1 0 0,0-4 0,0 5 2,0 1-1,0-1 1,0 0-1,0 1 0,0-1 1,1 1-1,-1-1 1,0 0-1,0 1 0,1-1 1,-1 1-1,0-1 1,1 1-1,-1-1 0,0 1 1,1-1-1,-1 1 1,1 0-1,0-1 1,1-1-2,-1 1 2,0 0 0,0 0 0,1 0 0,-1 0-1,0 0 1,1 0 0,-1 0 0,1 1 0,-1-1 0,4 0 0,12-3 0,0 1 0,1 0 0,-1 2 0,22 0 0,-22 0 1,18 1 7,-8 0 2,170 8 60,-162-4-66,202 26 356,-170-15-313,-54-12-1166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7:16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21 5112,'-42'-20'15,"40"20"18,1 0-1,1 0-32,0 0 1,0 0-1,0 0 1,0 0-1,0-1 1,0 1 0,0 0-1,-1 0 1,1 0-1,0 0 1,0 0-1,0 0 1,0 0-1,0 0 1,0 0-1,-1 0 1,1 0 0,0 0-1,0 0 1,0 0-1,0 0 1,0 0-1,0 0 1,0 0-1,-1 1 1,1-1-1,0 0 1,0 0 0,0 0-1,0 0 1,0 0-1,0 0 1,0 0-1,0 0 1,-1 0-1,1 0 1,0 0-1,0 1 1,0-1 0,0 0-1,0 0 1,0 0-1,0 0 1,0 0-1,0 0 1,0 0-1,0 1 1,0-1-1,0 0 1,0 0 0,0 0-1,0 0 1,0 0-1,7 3 7,0 0-1,1-1 0,-1 0 1,9 1-1,27 2-2,6 2 2,5-3-5,14-1-1,19-1 0,14 2 0,6 5 0,9 3 0,3 2 0,111 14 1,-188-21 6,170 43 17,29 8 65,-156-39-42,5 0-611,-49-11-2456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7:17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5296,'37'27'0,"10"4"0,128 91-29,-113-83 26,-61-38 3,18 10 1,0 0 1,0-2-1,1 0 0,1-2 1,36 10-1,167 34 168,-147-34 63,73 31 519,-96-28-438,83 38 404,-89-33-1533,0 1-3470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7:17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1352,'38'12'17,"54"1"37,-73-11-21,200 34 207,-122-20-8,80 12 15,-137-21-94,311 42 316,-238-34-409,-67-8 107,309 52 641,-227-39-384,-83-13-288,20 2 227,-1 4 0,103 33 0,-88-20-752,-39-15-2791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7:18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37 3056,'-9'-2'-4,"0"0"0,0 1-1,0 0 1,-14 0 0,1-1-16,-12 2 13,28 1 7,-28-10 0,19 5 53,0 1 0,0 0 0,0 2-1,0 0 1,-16 0 0,27 1 134,-3-2 60,3 1 90,-2-2 23,5 3 1,1 0-325,1 1 0,-1-1-1,1 1 1,0 0 0,0-1 0,-1 1-1,1-1 1,0 0 0,0 1 0,0-1-1,-1 1 1,1-1 0,0 0-1,0 0 1,0 0 0,0 1 0,0-1-1,1 0 1,24 3 290,-22-2-319,62 7 389,84 11 19,-110-14-54,201 26 147,-184-24-161,257 26 118,-247-27-217,284 28 91,-286-28-159,206 24 65,-227-24-97,-23-2-86,2 0-22,0 1 1,0 1-1,0 1 0,-1 1 1,30 15-1,-35-13-384,0 0-1,28 21 1,-15-5-5456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7:29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3040 0 4040,'-84'132'0,"-46"65"21,63-96 86,-328 493 69,310-467 65,-340 516 121,341-517-29,-320 455 127,326-476-160,-293 384 89,302-400-241,-246 303 61,260-326-75,-8 6-47,-132 157 82,47-41-903,77-93-3412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7:29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8608,'6'7'8,"60"80"5,61 115 53,-98-154-63,9 12 11,70 115-1,12 26-4,-66-112 26,268 397 29,-251-385 24,295 412 51,-295-413 1,252 383 64,-263-392-24,213 311 72,-226-335-72,168 249 332,-90-121-164,-104-159-88,53 130 86,-68-150-1584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7:3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712 40 6192,'0'0'440,"-5"-3"-240,-3-2-102,-1 0 1,1 1 0,-1 0-1,-1 0 1,1 1 0,0 0-1,-1 1 1,0 0 0,1 0-1,-1 1 1,0 0 0,0 1-1,0 0 1,-15 2 0,-14 9 29,2 0 1,-1 3 0,-63 32 0,72-32-119,3-1 26,1 1 0,0 1 0,-33 26 0,39-26-25,-4 5 29,0 8-22,1 1-1,-21 36 1,32-37 9,-20 106 7,30-110-20,5-3-9,1 1 1,10 32 0,-14-53-5,-1 0-1,1 0 1,-1 0-1,1 1 1,-1-1-1,1 0 1,0 0-1,0 0 1,0 0 0,0 0-1,1 2 1,1-1 0,5 6 0,-1-1 1,1-1-1,0 0 0,0 0 1,1 0-1,0-1 0,0-1 1,0 1-1,0-1 0,13 3 1,118 34 7,34 12 7,-150-45-11,-19-6 1,-1-1-1,1 0 1,0 0 0,0 0-1,6 0 1,6 1 5,1-1 0,31-2 0,-28-2-349,0-2 1,35-11-1,-54 15 274,96-31-5356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7:36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0 345 3952,'0'3'9,"0"14"5,0-3-6,0-3-7,0-4 0,0-6 435,1-3-129,22-55 541,49-119 814,-40 86-330,-31 88-1242,0-1 0,-1 1-1,1-1 1,-1 1-1,0-1 1,0 1 0,0-1-1,0 1 1,0-1-1,0 1 1,-1-1 0,0 1-1,1-1 1,-1 1-1,0 0 1,0-1 0,0 1-1,0 0 1,-2-3-1,2 4 206,1 0-243,0 0 0,0 0-1,0 0 1,-1-1 0,1 1 0,0 0-1,0 0 1,-1 0 0,1 0 0,-1 0-1,1 0 1,-1 0 0,1 1 0,-1-1 0,0 0-1,0 0 1,1 0 0,-2 0 0,2 1-44,0-1 1,0 1-1,0 0 0,0 0 1,0 0-1,-1 0 1,1 0-1,0 0 1,0 0-1,0 0 1,0 0-1,0 0 1,0 0-1,0 0 1,0 0-1,0 0 1,0 0-1,0 0 0,0 0 1,0 0-1,-1 0 1,1 0-1,0 0 1,0 0-1,0 0 1,0 0-1,0 0 1,0 0-1,0 0 1,0 0-1,0 0 1,0 0-1,0 0 0,-1 0 1,1 0-1,0 0 1,0 0-1,0 0 1,0 0-1,0 0 1,0 0-1,0 0 1,0 0-1,0 0 1,0 1-1,0-1 1,0 0-1,0 0 0,0 0 1,0 0-1,0 0 1,0 0-1,0 0 1,0 0-1,0 0 1,0 0-1,0 0 1,0 0-1,0 1 1,0-1-1,5 12 69,-1-7-61,0 0 0,1 0 0,0-1 0,0 0 0,0 0 0,0 0 0,1-1 0,0 0 0,9 4 0,46 19 15,-9-4-12,16 6-15,-5 1-4,-7-3 0,-12 0 0,-11-2 0,-10-1 0,-22-21 0,1 0 0,-1 1 0,1-1 0,-1 1 0,0-1 0,0 1 0,2 4 0,-3-4 0,1 0 0,-1 0 0,0 0 0,0 0 0,0 0 0,0 1 0,-1 3 0,-1-1 0,1 0 0,-1-1 0,0 1 0,-4 8 0,-2-1-1,0-1 1,-1-1 0,-1 1 0,-13 12-1,22-24 1,-3 5-1,-1 0 0,0 0 1,0-1-1,0 0 0,0 0 0,-7 3 0,-4 3 1,-36 24 0,8-1 0,39-29 0,0 0 0,0 0 0,1 1 0,-7 8 0,10-11 0,0-1 0,0 1 0,0 0 0,0 0 0,1-1 0,-1 1 0,0 0 0,1 0 0,0 0 0,-1 0 0,1-1 0,0 1 0,0 0 0,0 3 0,0-2 0,1-1 0,0 0 0,-1 0 0,1 0 0,0 0 0,0 0 0,0 0 0,1 0 0,-1 0 1,0 0-1,1 0 0,-1-1 0,4 3 0,8 6 1,0-1 1,1 0-1,0-1 1,28 11-1,-33-15 0,22 8 6,183 44-3,-165-48-23,212 14-1472,-125-16-5875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7:37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6640,'1'4'88,"27"167"189,-15-87-230,-10-55-41,8 87 0,-3 12-6,-1 11 0,-1-4 0,-6-6 0,-10 123 9,10-232 0,-2 9 11,0 0 1,-11 52 0,-2-14 53,15-66-100,0 0-1,-1 0 0,1 1 0,-1-1 1,1 0-1,-1 0 0,1 1 0,-1-1 0,0 0 1,1 0-1,-1 0 0,0 0 0,0 0 1,0 0-1,0 0 0,0 0 0,0 0 0,0-1 1,0 1-1,0 0 0,0-1 0,-1 1 1,-1 0-1,-8 4-4213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7:37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7088,'6'-28'42,"0"1"-1,13-31 1,-17 53-19,0 0-1,0 0 0,0 1 1,1-1-1,0 0 0,0 1 1,1 0-1,-1 0 1,1 0-1,5-5 0,-5 5-4,-3 3-7,1-1 1,-1 1-1,1 0 1,-1 0-1,1 0 0,-1 0 1,1 0-1,-1 0 1,1 0-1,0 1 0,0-1 1,-1 1-1,1-1 0,0 1 1,0-1-1,3 1 1,3-1 14,25-3 22,-19 6 80,-6 1-98,1 0-1,-1 1 1,0 1 0,0-1-1,0 1 1,-1 1 0,1-1-1,-1 1 1,-1 0 0,1 1-1,10 14 1,-9-11-15,-6-7-5,1 1-1,-1-1 0,1 1 1,-1-1-1,0 1 1,-1 0-1,1 0 1,1 8-1,2 3 18,-2 0 0,0 0 0,0 0 0,-1 1 0,-1-1 0,-2 30 0,0-34-20,0-7-4,0 1 1,0-1-1,0 0 1,-1 1 0,1-1-1,-1 0 1,-2 5-1,-6 13 16,1-1-10,-1 1 0,-1-2 0,-19 28 0,22-36-99,0 1-96,1 1-1,0 0 1,1 0 0,-5 15-1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58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647 729 7624,'-2'-7'11,"1"2"18,0 1 1,0-1-1,0 1 0,0 0 0,-1 0 0,0 0 1,0 0-1,0 0 0,0 0 0,-1 0 0,1 1 0,-1-1 1,0 1-1,-5-6 0,-2 2 81,1 0-54,-1 0 1,1 0-1,-2 1 0,1 1 1,-20-8-1,-9 0 89,0 3 0,-59-9 0,80 16-130,11 2 1,1 0-1,-1 0 1,0 1 0,0 0-1,-9 1 1,-4 0 24,-1 1 0,0 1 1,1 0-1,0 2 0,-32 11 0,12 8-14,26-11 35,-1 8-17,-22 42 0,34-55-34,0-1 0,0 1 0,1 0 0,0 0 0,1 0 1,-1 0-1,2 0 0,-1 0 0,1 0 0,1 14 0,0-13-4,2 7 28,-1-11-24,0 0-6,0 0-1,0-1 1,0 0 0,0 1-1,1-1 1,-1 0-1,1 0 1,0-1 0,1 1-1,-1 0 1,0-1 0,1 0-1,0 0 1,0 0-1,0 0 1,6 3 0,13 2 14,38 11 0,-42-18 2,81-15 12,-81 6 9,79-52 27,-78 43 0,73-93 36,-78 86-17,2-13-26,15-46 0,-28 60 34,-3 8-52,0-6-4,0 0 1,-2 0-1,0 0 0,-8-38 0,-56-189 278,59 229-301,-16-35 83,-15-25 358,30 92-370,4-1-80,0 0 0,1 0 0,0 0 0,1 0 0,1 0 0,0 0 0,2 19 0,-1-18-5,0 4 6,0 0 0,5 19 0,-1-11-5,9 58 1,4 2 1,3 0-2,25 92 6,-36-142 5,15 36 12,49 101 0,-40-122-21,-27-41-1392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7:37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8696,'0'5'0,"1"0"0,-1 0 0,1 0 0,-1 0 0,-2 8 0,2-8 0,0 4 15,1-1-1,0 1 1,1-1 0,0 1 0,0-1 0,0 1 0,1-1 0,6 11-1,0-1 46,2-1 0,23 32 0,-30-43-16,-2-3-28,-1 0 1,1 0-1,0 0 0,0-1 1,0 1-1,1 0 1,-1-1-1,0 0 1,1 0-1,0 1 1,-1-1-1,6 2 0,-7-3 166,-1-1-173,0-1 0,1 1 0,-1 0 0,0 0 0,0 0 0,0-1 0,0 1 0,0 0 0,1 0 0,-1 0 0,0 0 0,0 0 0,0-1 0,1 1 1,-1 0-1,0 0 0,0 0 0,0 0 0,1 0 0,-1 0 0,0 0 0,0 0 0,1 0 0,-1 0 0,0 0 0,0 0 0,0 0 0,1 0 0,-1 0 0,0 0 0,0 0 0,1 0 1,-1 0-1,0 0 0,0 0 0,0 0 0,1 0 0,-1 1 0,0-1 0,0 0 0,0 0 0,1 0 0,-1 0 0,0 0 0,0 1 0,0-1 0,1 0 0,8 28-511,18 38 0,-7-24-5384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7:38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504 507 7896,'11'-22'102,"15"-42"1,-18 1 910,-8 62-798,-1 1-185,-1 1 0,1-1 0,0 0 0,0 1 0,-1 0 0,1-1 1,0 1-1,0 0 0,-1-1 0,1 1 0,0 0 0,0 0 0,0 0 0,0 0 0,0 0 0,1 0 0,-1 0 0,0 1 0,0-1 1,1 0-1,-1 0 0,0 3 0,-10 26 2,10-27 0,-4 15 53,1-1-1,0 1 1,1 0 0,1 0 0,0 1-1,2 30 1,0-30-7,0-18-26,3 4-46,0 1-5,-1-4-2,-1 0 1,0 1-1,0-1 1,0 0-1,0 1 1,0-1-1,-1 1 1,1-1-1,-1 1 1,1 3-1,14 113-4,-14-102-5,0 1 0,-1 25 0,-2-14 6,2-3 1,-4 48-43,2-58 36,-1 24-70,-2 0 1,-2-1-1,-14 47 1,10-109-40,6 13 111,-7-28-26,5-13 13,1-1 0,3 0 0,3-58 0,7 23-9,-3 56 26,-1 1 2,8-48-22,29-71-44,-39 148 66,-1 1 1,0-1 0,0 0 0,1 1-1,-1-1 1,0 1 0,1-1-1,-1 1 1,1-1 0,-1 1-1,0-1 1,1 1 0,-1-1 0,1 1-1,-1-1 1,1 1 0,0 0-1,-1-1 1,1 1 0,-1 0 0,1 0-1,0-1 1,-1 1 0,1 0-1,0 0 1,-1 0 0,1 0-1,1 0 1,0 0-3,0 0 0,0 0-1,0 1 1,0-1 0,0 1 0,0 0 0,1 0-1,-1 0 1,1 1 0,36 26-57,-37-26 58,20 14-67,-21-16 67,0 0 0,0 0 0,0 1 0,0-1 0,0 0 0,0 0 0,1 0 0,-1-1 0,0 1 0,0 0 0,0 0 0,0 0-1,0-1 1,0 1 0,0-1 0,0 1 0,0-1 0,0 1 0,0-1 0,0 0 0,0 1 0,0-1 0,0 0 0,0 0 0,-1 1 0,1-1-1,0 0 1,-1 0 0,1 0 0,0 0 0,-1 0 0,1-2 0,15-25-12,5-20 13,-16 34 2,-1-1 0,3-18 0,-4 16 0,-2 0 1,0-21-1,-2 21 6,0-1-1,-1 0 1,0 1-1,-2-1 1,0 1-1,-12-31 1,-12-18 31,28 66-36,0 0 0,0 0-1,0-1 1,-1 1 0,1 0 0,0 0 0,0-1-1,0 1 1,0 0 0,0 0 0,0 0 0,0-1-1,-1 1 1,1 0 0,0 0 0,0 0 0,0 0-1,0-1 1,-1 1 0,1 0 0,0 0 0,0 0-1,-1 0 1,1 0 0,0 0 0,0 0 0,0-1-1,-1 1 1,1 0 0,0 0 0,0 0 0,-1 0-1,1 0 1,0 0 0,-4 1 3,0-1-1,0 1 1,0 0 0,0 0-1,0 0 1,0 0 0,0 1-1,1 0 1,-1-1 0,-6 6 0,9-6-4,-12 11 14,1 8-10,0 1 0,1 1 1,-8 24-1,10-17 3,-7 44-1,5 7-4,11-55-3,0 1 0,2-1 1,5 29-1,-1-34-11,5 4 5,28 40-1,-39-63 7,1 0-1,-1 0 1,1-1-1,0 1 1,-1 0-1,1 0 0,0-1 1,0 1-1,-1 0 1,1-1-1,0 1 1,0-1-1,0 1 0,0-1 1,0 1-1,1-1 1,11 4-6,1 0 0,-1-2 1,1 1-1,-1-2 0,26 0 1,-14-5-33,109-50-22,-109 39-38,10-15 27,32-34 0,-52 42-81,36-106-69,-45 99 37,-3 9 109,1-16 7,-1 0 1,-2-47 0,0 67 41,-1 4 20,1 1-1,-2-1 0,0 1 1,0-1-1,-5-20 1,6 31 8,-1 0 0,1 0 0,0 0-1,0 1 1,-1-1 0,1 0 0,0 0 0,-1 1 0,1-1 0,-1 0 0,1 1 0,-1-1 0,1 1 0,-1-1 0,0 0-1,1 1 1,-1-1 0,0 1 0,1 0 0,-1-1 0,0 1 0,1-1 0,-1 1 0,0 0 0,0 0 0,-1-1 0,1 1 2,-1 0 1,1 1-1,0-1 1,0 0-1,-1 1 1,1-1-1,0 1 1,0 0 0,0-1-1,0 1 1,-1 0-1,1-1 1,0 1-1,0 0 1,-1 1-1,-1 2 8,0-1-1,0 1 1,0 0-1,0 0 0,1 0 1,-1 0-1,1 1 0,0-1 1,-1 6-1,-3 36 15,8-24 30,34 105 22,-26-101-59,2-1 0,0 0 0,24 33 0,-23-37-15,0 5 4,10 43-1,-20-60-5,-2 0-1,1 0 0,-1 0 1,-1 0-1,1 0 0,-2 1 1,-2 17-1,0-14 1,0-1-1,-2 1 1,1-1 0,-2 0-1,1 0 1,-2-1 0,-8 13-1,-4 3 1,-1-2-1,-1 0 0,-41 36 1,-6-3-1,-94 60 0,-183 102-1042,-24 8-4164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0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0 244 2248,'0'0'1361,"7"2"-1295,1 1-56,-4-2 1,0 0 0,1 0 0,-1 0 0,0 0 0,0-1-1,8 1 1,99 0 80,107-9 52,-168 6-89,260-11 37,-236 11 10,346-9 47,-325 9-40,419 1 52,-407 1-33,451-6 53,-444 4-40,445-16 51,-449 13-77,439-25 46,-443 23-72,394-29 53,-406 28 14,342-39 74,-356 38-34,280-26 86,-298 30-67,-18 2-99,188-3 243,-82 10-1002,-78-1-3689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03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3232,'-2'0'24,"-4"0"9,4 0 373,1 0-284,-5 0 4,4 0-4,-4 0 1,3 1-14,-3 3 5,4-3 11,2 0-109,0-1 0,0 0 0,0 0 0,0 1 0,-1-1 0,1 0 0,0 0 0,0 1 0,0-1 0,-1 0 0,1 0 0,0 1 0,0-1 0,-1 0 0,1 0 0,0 0 0,0 0 0,-1 0 0,1 1-1,0-1 1,-1 0 0,1 0 0,0 0 0,-1 0 0,1 0 0,0 0 0,-1 0 0,1 0 0,0 0 0,0 0 0,-1 0 0,1 0 0,0 0 0,-1 0 0,1-1 0,0 1 0,-1 0 0,1 0 38,-1 0 1,1-1-1,-1 1 0,1 0 0,-1 0 1,1 0-1,-1 0 0,1 0 0,-1 0 0,1 0 1,0 0-1,-1 0 0,1 0 0,-1 0 1,1 0-1,-1 0 0,1 0 0,-1 1 0,1-1 1,-1 0-1,1 0 0,0 0 0,-1 1 1,1-1-1,0 0 0,-1 0 0,1 1 0,-1-1 1,1 0-1,0 1 0,0-1 0,-1 1 1,1-1-1,0 0 0,0 1 0,-1-1 1,1 1-1,0-1 0,0 1 0,0-1 0,0 0 1,0 1-1,-1 0 0,0 89 103,1-83-156,1 24 4,8 12-1,-5-11-4,3 6 0,2 7 0,-3 5 0,-4 0 0,-1 1 0,2 3 0,3 9 0,2 19 0,-2 22 1,-6 136 22,-8-23-1,7-169 12,-6 197 18,5-195 8,-7 224 29,7-212-2,-6 280 37,7-270-24,-4 284 41,5-287-34,9 261 37,-5-266-64,12 275 30,-14-268-36,6 305 24,-6-299-43,16 324 22,-14-320-42,-1 305 18,-5-311-18,-15 293 18,13-297-18,-12 262 21,14-271-9,-1 219 27,5-233 20,-1-23-50,1 6-3,1 1 0,2-1 0,1 0 0,12 37 0,-7-36 44,16 33-1,-27-65-81,0 0-1,0 0 1,0 0-1,0 1 1,0-1-1,0 0 1,0 0-1,0 0 1,0 1-1,0-1 1,0 0-1,0 0 1,0 0-1,0 1 1,1-1-1,-1 0 1,0 0-1,0 0 1,0 0-1,0 1 1,0-1-1,0 0 1,0 0-1,1 0 1,-1 0-1,0 0 1,0 1-1,0-1 1,0 0-1,1 0 1,-1 0-1,0 0 1,0 0-1,0 0 1,1 0-1,-1 0 1,0 0-1,0 0 1,0 0-1,1 0 1,-1 0-1,0 0 1,0 0-1,0 0 1,1 0-1,-1 0 1,0 0-1,0 0 1,0 0-1,1 0 1,-1 0-1,0 0 1,0 0-1,0 0-2,2-1 11,0 0-1,-1-1 1,1 1 0,0 0-1,-1 0 1,0-1 0,1 1-1,-1 0 1,0-1 0,1 0-1,-1 1 1,1-3 0,27-60-1201,2-9-4896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0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6 274 2608,'0'0'136,"-1"-4"-23,-3-12-34,3 13 202,20-6 739,-16 8-964,0 0-1,-1 1 1,1-1-1,0 1 1,0 0 0,0-1-1,-1 1 1,1 1-1,0-1 1,0 0-1,5 2 1,34 12 223,-18-6-171,21 2 10,-28-7-67,81 13 74,72-7-41,-126-8-57,228 2 9,-206-3-15,122-1 4,32-2-14,-119 1 16,473-10 10,-448 9-10,536-18 9,-522 15-16,602-22 6,-593 22-12,573-32 3,-582 29-10,544-41 5,-552 40 8,483-42 12,-504 43 9,377-32 26,-407 35-7,86-1 0,-34 6-34,-92 3 49,-9 0-20,62 14-1,-93-16-51,-1 0 0,1 0 0,0 0 0,-1 0 0,1 1 0,-1-1 0,1 0 0,0 0 0,-1 1 0,1-1 0,-1 0 0,1 1 0,-1-1 0,1 0 0,-1 1 0,1-1 0,-1 1 0,1-1 0,-1 1 0,0-1 0,1 1 0,-1-1 0,0 1 0,1 0 0,-1-1 0,0 1 0,0-1 0,0 1 0,1 0 0,-1-1 0,0 1 0,0 0 0,0-1 0,0 1 0,0 0 0,0-1 0,0 1 0,0-1 0,-1 1 0,1 0-1,0-1 1,0 1 0,0 0 0,-1-1 0,1 1 0,0-1 0,-1 1 0,1-1 0,0 1 0,-1 0 0,1-1-1,-4 4-109,0 0 0,0 0 0,-1-1 1,1 0-1,-7 5 0,9-7 9,-40 27-3675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0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83 206 2872,'1'-1'69,"-1"0"-49,1 1-1,-1 0 1,0 0-1,1-1 1,-1 1-1,0 0 1,0-1-1,0 1 1,1 0-1,-1-1 1,0 1-1,0-1 1,0 1-1,0 0 1,0-1-1,0 1 1,0-1-1,0 1 1,0 0-1,0-1 1,0 1-1,0-1 1,0 1 0,0 0-1,0-1 1,0 1-1,0-1 1,0 1-1,-1 0 1,1-1-1,0 1 1,0 0-1,-1-1 1,1 1-1,0 0 1,0-1-1,-1 1 1,0-2 438,1 4-238,0 5 0,2-5-8,3-2-5,-4 0 289,1 4-515,-2-5 43,0 1-1,0 0 0,-1 0 0,1 0 0,0 0 1,0 0-1,0 0 0,-1 0 0,1 0 0,0 0 1,0 0-1,-1 0 0,1 0 0,0 0 0,0 0 1,0 0-1,-1 1 0,1-1 0,0 0 1,0 0-1,0 0 0,-1 0 0,1 0 0,0 0 1,0 0-1,0 1 0,0-1 0,-1 0 0,1 0 1,0 0-1,0 1 0,0-1 0,0 0 0,0 0 1,0 0-1,-1 1 0,1-1 0,0 0 0,0 0 1,0 0-1,0 1 0,0-1 0,0 0 1,0 0-1,0 1 0,0-1 0,0 0 0,0 0 1,0 0-1,0 1 0,0-1 0,0 0 0,1 0 1,-1 0-1,0 1 0,0-1 0,0 0 0,0 0 1,0 0-1,0 1 0,1-1 0,-1 0 0,0 0 1,0 0-1,0 1 0,-88-1 1712,93 2-1628,-5-2-105,0 1 0,0-1 1,1 1-1,-1-1 1,0 1-1,1-1 1,-1 0-1,1 1 0,-1-1 1,0 1-1,1-1 1,-1 0-1,1 0 1,-1 1-1,1-1 0,-1 0 1,1 0-1,-1 1 1,1-1-1,-1 0 1,1 0-1,-1 0 0,1 0 1,-1 0-1,1 0 1,-1 0-1,1 0 1,0 0-1,93 8 86,96-12 21,-145 2-102,10 0 21,285-10 21,-259 9 5,371-7 23,-351 8-10,463-20 26,-442 16-25,530-28 29,-519 27-42,516-30 26,-522 30-26,497-38 24,-502 36-38,464-17 28,-477 25 5,383 4 28,-404 0-28,298 23 26,-318-18-40,244 33 24,-260-33-24,53 11 0,-16 3-47,-83-20 5,-1 0-1,1 0 1,-1 0 0,1 1 0,6 4-1,-11-6-92,1 1 0,-1-1 0,1 1-1,-1-1 1,0 1 0,0-1 0,0 1-1,0 0 1,0 0 0,0 0 0,0-1-1,0 1 1,-1 0 0,1 0 0,-1 0 0,1 0-1,-1 3 1,4 23-6198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06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65 3144,'-3'2'1,"-13"6"41,0 1 0,-14 11 1,29-19-40,-1 0 1,1 0-1,0 0 0,1 0 1,-1 0-1,0 1 1,0-1-1,0 0 0,1 1 1,-1-1-1,1 0 1,-1 1-1,1-1 0,-1 1 1,1-1-1,0 1 1,0-1-1,0 0 0,0 1 1,0 1-1,-6 30 30,0-6-32,5-25 54,2-1 150,-1-1 0,0 1 1,1 0-1,-1-1 0,1 1 1,-1 0-1,1-1 0,-1 1 1,1 0-1,0-1 0,-1 1 0,1-1 1,0 1-1,-1-1 0,1 0 1,0 1-1,0-1 0,-1 0 0,1 1 1,0-1-1,0 0 0,-1 0 1,1 0-1,0 0 0,0 1 0,1-1 1,24 2-936,-23-2 1141,26 3-238,1-2 0,33-3 0,-39 1-131,291-9 469,23 2-359,-248 5-72,182-7 0,36-1-52,-172 6 32,594-21 24,-577 21-23,660-20 31,-643 20-24,688-26 35,-691 25-23,618-23 33,-639 24-26,543-23 33,-564 25-39,151 3 4,-34 4-50,-159-1 52,-29 0-43,251 25 112,-153-1-48,-135-21-47,-15-5-99,-1 0-1,0-1 1,1 1 0,-1 0 0,1 0-1,-1 0 1,0 0 0,0 0 0,0 1-1,0-1 1,0 0 0,0 0-1,0 1 1,0-1 0,0 0 0,-1 1-1,1-1 1,0 1 0,-1-1 0,1 1-1,-1 0 1,0-1 0,1 1-1,-1-1 1,0 1 0,0 0 0,0-1-1,0 1 1,0-1 0,-1 1 0,1 0-1,0-1 1,-2 4 0,-7 25-6862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0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86 249 4312,'-16'3'275,"10"-2"-40,0 0 0,0-1 0,0 0 0,0 0 0,0 0 0,-10-2 0,13 1 133,-7-2-55,10 2-299,0 1-1,-1 0 1,1 0 0,0-1-1,-1 1 1,1 0 0,0 0-1,0-1 1,-1 1 0,1 0-1,0-1 1,0 1 0,0 0-1,-1-1 1,1 1 0,0-1 0,0 1-1,0 0 1,0-1 0,0 1-1,0-1 1,0 1 0,0 0-1,0-1 1,0 1 0,0-1-1,0 1 1,0 0 0,0-1-1,0 1 1,0-1 0,0 1-1,0 0 1,0-1 0,1 1-1,-1 0 1,0-1 0,0 1-1,0 0 1,1-1 0,-1 1-1,1-1 1,7-9 10,-7 9 0,0-1 0,1 0 0,0 1 0,-1-1-1,1 1 1,0 0 0,0-1 0,0 1 0,0 0 0,0 0-1,0 0 1,0 1 0,4-2 0,4-1 22,2-3-16,-7 4-11,0 0 1,0 0-1,1 1 0,-1 0 0,1 0 1,-1 0-1,9 0 0,118-11 157,53 7 107,-130 5-253,-3-2 105,251-6 64,-230 6-39,148-5 0,31-2-99,-138 5 86,524-32 45,-498 27-111,623-38 31,-603 40-64,647-21 27,-649 25-14,611-1 31,-623 4-24,547 0 32,-562 0-33,488 4 26,-506-2-26,382-2 23,-411-2-36,-20 1-25,276-2 70,-89 9 14,-210-5-1356,-31 0-5187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07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1 371 3416,'5'1'158,"-1"0"0,1 0 1,0 0-1,0-1 0,-1 0 0,1 1 1,0-2-1,0 1 0,0-1 0,-1 1 1,1-1-1,6-3 0,125-23 1169,-4 6-486,-72 12-514,51-1-6,-8 1 93,41-2-172,128-1-9,-208 9-99,317-9 50,-289 9-63,450-16 58,-418 15-38,554-18 63,-534 17-56,614-17 61,-600 18-74,657-23 54,-653 19-74,604-40 46,-622 38-66,511-33 42,-540 38-42,138 0 4,-28 8-61,-150 1 57,204 26 34,-241-27-74,-33-3-130,0 0 9,0 0-1,0 0 1,0 0-1,0-1 1,1 1-1,-1-1 1,0 0-1,-1-1 1,1 1-1,0-1 0,0 0 1,-1-1-1,1 1 1,-1-1-1,1 1 1,-1-1-1,0-1 1,5-4-1,21-27-6979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08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14 2968,'-5'-2'88,"-14"-7"24,15 7 97,-8 4 4264,3 70-4301,-7 82-72,13-73-66,-1-3-29,0 17 0,-1 25-3,1 11-2,-1 6 0,-4 155-3,7-233-10,0 261-7,2-252 0,-1 273-7,1-272 15,14 269 0,-10-271 0,-16 275 1,7-272 6,-5 110 4,8 32 1,9 193 17,3-108 15,-8-235 16,-11 249 35,4-251 17,-25 215 48,26-224-7,-7 216 62,11-215-63,-4 177 64,2-188-24,-26 165 70,20-165-75,-29 158 232,29-169-287,3-10 16,0-1 1,-2 32-1,17-145-1303,-2 22-5179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5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7264,'0'4'169,"9"209"640,-2-134-722,-3-47-66,3 32 164,18 75 1,-18-116-521,13 28 1,-16-40-4966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09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57 3768,'20'-50'243,"-19"48"-98,0 1 28,7-2 31,-4 3 23,6 0 6,-10 0-214,1-1 0,0 1 0,-1 0 0,1 0-1,-1 0 1,1 0 0,0 1 0,-1-1 0,1 0 0,-1 0-1,1 0 1,-1 0 0,1 0 0,0 1 0,-1-1 0,1 0-1,-1 1 1,1-1 0,-1 0 0,1 1 0,-1-1 0,0 0 0,1 1-1,-1-1 1,1 1 0,-1 0 0,1 15 376,-2-15-364,1 0 0,0 1 0,-1-1 0,1 1 0,0-1 0,0 1 0,0-1 0,0 0 0,0 1 0,1-1 0,-1 1 0,0-1 0,1 1 1,-1-1-1,1 0 0,-1 1 0,1-1 0,-1 0 0,1 0 0,0 1 0,0-1 0,0 0 0,0 0 0,0 0 0,1 1 0,0-1 145,2 11 177,-4 183 604,0-113-723,0 75 2,-1-119-55,-11 179 76,8-168-83,-7 238 62,10-222-96,-1 302 50,1-286-76,-8 342 43,8-335-50,-1 360 41,3-359-47,2 349 46,-4-351-46,-24 343 47,18-346-41,-21 319 39,23-327-52,-29 285 42,27-292-16,-14 262 45,21-273-58,7 214 149,-10-95-112,3-155-72,-7 38 0,2-33-50,-5 39 8,5-47 31,4-15-172,-8 12 418,9-16-341,0 0-1,0 1 0,-1-1 0,1 0 1,0 0-1,-1 0 0,1 1 1,0-1-1,-1 0 0,1 0 0,-1 0 1,1 0-1,0 0 0,-1 0 0,1 0 1,0 0-1,-1 0 0,1 0 0,-1 0 1,1 0-1,0 0 0,-1 0 1,1 0-1,0 0 0,-1 0 0,1 0 1,0-1-1,-1 1 0,1 0 0,0 0 1,-1 0-1,1-1 0,0 1 0,-1 0 1,1 0-1,0-1 0,0 1 1,-1 0-1,1-1 0,0 1 0,0 0 1,0-1-1,-1 1 0,1 0 0,0-1 1,-11-14-7366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10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2248,'0'0'473,"6"4"-307,45 21 183,-50-25-335,1 1 0,-1 0 1,1 0-1,-1 0 0,0 0 0,1 0 0,-1 0 1,0 0-1,0 1 0,0-1 0,0 0 0,0 1 1,0-1-1,0 0 0,0 1 0,-1-1 0,1 1 1,-1 0-1,1-1 0,-1 1 0,1-1 0,-1 1 1,0 0-1,0-1 0,0 4 0,0 6 48,-1 0 0,0 0 0,-3 13 0,-1 4 52,-5 53 247,-10 130 744,14-126-585,-1 78 0,6-125-192,8 293 693,-1-218-922,-4-65 109,7 195 80,-7-191-120,12 236 64,-10-222-104,16 305 52,-17-293-73,14 333 38,-13-328-57,18 339 37,-18-338-50,7 336 38,-10-336-19,0 333 39,-1-335-25,-9 325 49,5-328-43,-16 303 44,16-308-44,-12 289 42,14-295-56,0 221 37,4-241-50,30 147-1309,-13-107-5404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4312,'0'0'105,"0"4"-13,0 71 770,1-71-808,2 4 2,0 3 7,0 1 0,-1-1 0,0 1 0,0 20 1,1 16 116,28 168 383,-18-116-287,4 86-2,-13-142-100,15 192 60,-16-185-99,6 247 53,-7-230-80,10 323 44,-10-305-64,10 376 39,-9-366-47,16 406 32,-15-399-31,18 426 35,-17-424-49,16 415 26,-17-420-25,5 377 39,-9-387-6,-9 316 47,6-331-40,-18 278 48,17-289-48,1-8-44,-12 214 120,12-98-1237,3-94-4807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11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1080,'0'0'2176,"3"5"-2169,1 3 7,0 0 1,0 0-1,-1 1 1,0-1-1,-1 1 1,0 0-1,0 0 1,0 12-1,17 108 364,-11-86-348,21 116 381,-17-109-215,25 136 76,-29-144-71,39 200 91,-36-187-64,33 263 95,-37-244-102,24 360 90,-25-337-110,21 415 76,-21-404-123,30 445 56,-27-441-75,38 440 58,-38-443-58,30 429 60,-34-434-54,-2 382 58,-7-395-79,-39 329 41,30-345-73,-72 277-969,35-176-4079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12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9952,'28'0'0,"27"-3"0,12 0 0,-3 1 0,-10 1 0,-12-1 0,49 5-52,-89-3 32,0 12-78,-1 1 53,0 0 0,-2 0 0,-2 24 1,-1 2-27,4 17-20,8 121-166,-2-99 169,1 73 6,-6-113 36,-1 161-18,-1-157 25,1 193-9,1-185 16,8 197-8,-6-197 8,17 223-8,-15-213 7,19 244-15,-20-244 9,18 234-6,-17-235 25,7 98 0,4 45 16,2 188 6,-15-320 13,3 268 18,-5-272 22,-5 261 34,2-258 5,-4 294 36,5-289-35,3 302 44,-1-302-39,10 281 40,-8-288-39,12 254 43,-13-260-56,-3 267-1123,-3-148-4691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13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1624,'1'-5'161,"0"-2"-105,7-19 90,-6 24-119,0 0 1,-1 0 0,1 0 0,0 1 0,0-1 0,0 0-1,0 1 1,0 0 0,0-1 0,1 1 0,-1 0 0,0 0-1,1 0 1,-1 0 0,5 0 0,23-5 35,0 2 0,0 1 0,48 1 0,-29 1-8,35-3 55,71 1 20,-32-1 136,-7-3-94,56-6 3,-46 8 65,-13 4-23,75-8 407,-172 7-440,0 1 0,1 1-1,-1 1 1,31 5 0,-40-6-132,1 1 0,0 1 0,0-1 1,-1 1-1,1 1 0,-1 0 0,0 0 0,0 0 1,0 1-1,0 0 0,0 0 0,8 8 0,-7-7-38,-6-4-10,0 0 1,0 1-1,0-1 1,-1 1 0,1 0-1,0-1 1,-1 1 0,1 0-1,-1 0 1,0 0 0,1 0-1,0 3 1,6 11 12,-2 0 0,0 0 0,0 1 1,4 27-1,7 62 3,-17-100-21,9 76 18,-7-57-14,3 68 0,2 110-5,-5-160-3,3 182 2,-3-179-2,9 209 2,-7-199-3,19 219-5,-17-220-1,18 242 1,-19-232 6,16 276 2,-18-269-3,1 109-1,-3 32 6,-4-12 1,-3-14 0,-10 160 1,13-282 7,-1 262 11,4-264 1,0 418 69,0-341-70,-1-85 41,-10 358 202,9-301-216,1-69 94,-11 255 372,11-192-264,-21 159 872,19-247-989,2-8 201,0-1 0,0 1 0,1 14 1,-1-23-289,0 1 1,1-1 0,-1 0 0,0 0-1,0 1 1,0-1 0,0 0 0,-1 0-1,1 0 1,0 0 0,0 0 0,0-1-1,-1 1 1,1 0 0,-1-1 0,1 1-1,-3 0 1,-35 18 376,-56 36-1,86-47-352,0 0-1,0 0 1,1 1-1,0 0 0,0 0 1,-11 20-1,10-16-29,-74 117 312,75-118-336,-11 15 6,-120 111 2,136-135-22,0 0-1,0 0 0,-1-1 1,0 0-1,1 1 1,-1-1-1,0-1 1,-5 3-1,9-4 1,-28 12-1,-53 14 1,35-17-755,-55 3 0,100-12 725,-151 15-7670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18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3232,'-4'2'7,"-12"3"-7,9 1-7,-9 16 0,-9 16 6,-2 11 1,3 6 0,15-28 1,-10 55-1,17-72 3,1 1-1,0-1 1,1 0-1,1 0 1,-1 1-1,1-1 1,1 0-1,0 0 1,5 13-1,-5-13 1,5 8 25,2-4-15,0 0-1,0-1 0,17 16 1,-12-19 41,1-4-31,0-1 0,1-1-1,30 6 1,-44-10-14,-1 0 0,1 0 1,0 0-1,-1 0 0,1 0 0,0 0 0,-1 0 1,1-1-1,0 1 0,1-1 0,15-5 29,-1-2-1,0 1 0,30-20 1,-30 11 75,6-18-32,20-38-1,-35 49 48,8-88 88,-18 91 72,-3-2-105,-1 0 0,-1 1 0,-1 0 0,-1 0 0,-1 1 0,-15-24 0,24 43-155,0 0-1,0 0 1,-1-1-1,1 2 1,-1-1-1,1 0 1,0 0-1,-1 0 1,1 1-1,-1-1 1,0 1-1,1-1 1,-1 1-1,1-1 1,-1 1-1,0 0 1,1 0-1,-1 0 1,0 0-1,1 0 1,-1 0-1,0 1 0,1-1 1,-1 0-1,1 1 1,-4 1-1,4-2 18,-10 6 223,-4 10-436,1 1-1,-22 31 1,-1 8-3992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1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6280,'13'-36'64,"-8"18"99,2 1 0,0 0 0,10-16 0,-17 32-148,0 1-1,0-1 1,1 1 0,-1-1 0,0 1 0,0 0 0,1-1-1,-1 1 1,0-1 0,1 1 0,-1 0 0,1-1-1,-1 1 1,0 0 0,1 0 0,-1-1 0,1 1 0,-1 0-1,1 0 1,-1-1 0,1 1 0,-1 0 0,1 0 0,-1 0-1,1 0 1,-1 0 0,1 0 0,-1 0 0,1 0-1,-1 0 1,1 0 0,0 0 0,1 1 4,-1 0 1,0 0-1,0 0 1,0 0-1,1 0 1,-1 0-1,0 0 1,-1 0 0,1 0-1,0 1 1,1 1-1,16 39 230,-14-30-224,4 29 126,6 68 9,-10-82-115,0-1 0,2-1 0,15 41 0,-13-43-33,-4-10 13,0 1 0,12 23 0,-8-20-14,15 27-996,-3-5-3988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18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4936,'6'-6'12,"-2"1"1,1-1 0,7-10-1,-10 12-3,0 1 0,0-1 0,0 1 0,1 0-1,0 0 1,-1 0 0,1 0 0,0 0 0,1 0 0,-1 1-1,0 0 1,7-4 0,-9 6-3,-1 0-1,1 1 1,0-1-1,-1 0 1,1 0-1,0 1 1,-1-1-1,1 0 1,-1 1 0,1-1-1,-1 1 1,1-1-1,-1 1 1,1-1-1,-1 1 1,1-1-1,-1 1 1,1-1-1,-1 1 1,0 0-1,1-1 1,-1 2 0,1 0 6,3 6 3,0 0 0,-1 0 0,0 1 0,-1-1-1,0 1 1,0 0 0,-1-1 0,0 1 0,0 0 0,-1 0-1,-1 0 1,1 0 0,-1 0 0,-4 15 0,-12 31 41,9-30-18,1 0 1,-5 35 0,12-59-37,0 1-1,1-1 1,-1 0 0,1 1 0,-1-1-1,1 0 1,0 0 0,0 0 0,-1 1-1,1-1 1,0 0 0,0 0 0,0 0 0,0 0-1,0 0 1,0-1 0,1 1 0,-1 0-1,0 0 1,0-1 0,0 1 0,1-1-1,-1 1 1,0-1 0,1 1 0,-1-1-1,1 0 1,-1 0 0,0 0 0,1 1 0,-1-1-1,1-1 1,0 1 0,90-3 15,22-9-4,13 4-10,100-6-633,-130 7-2557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19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60 113 5832,'3'-2'16,"40"-30"8,-29 21 40,0 1-1,0 0 1,1 1-1,0 0 1,1 1 0,24-9-1,-36 16-28,1 0 1,0 0-1,-1 1 0,1-1 1,0 1-1,-1 0 0,1 0 1,0 1-1,-1-1 0,1 1 0,5 1 1,-5 0-4,-2-2-7,0 1 1,0 0-1,-1 1 0,1-1 0,0 0 0,-1 1 1,1 0-1,-1-1 0,1 1 0,-1 0 1,0 0-1,0 0 0,0 1 0,0-1 0,0 0 1,2 4-1,-2-3 2,1 6 161,-4-4-155,0-1 0,0 1 0,0 0 0,0-1-1,-1 1 1,0-1 0,1 1 0,-2-1 0,1 0 0,0 1 0,-1-1-1,-6 6 1,-4 5 81,-24 21 0,31-30-118,-6 5 123,-2 0 1,-20 12 0,-12 9-11,46-31-109,-1-1 1,0 1-1,1-1 1,0 1-1,-1-1 1,1 1-1,-1-1 0,1 1 1,0-1-1,-1 1 1,1 0-1,0-1 1,-1 1-1,1-1 1,0 1-1,0 0 1,0-1-1,0 1 1,0 0-1,-1-1 1,1 1-1,0 0 1,0-1-1,1 1 0,-1 0 1,0-1-1,0 1 1,0 0-1,0-1 1,1 1-1,-1 0 1,0-1-1,0 1 1,1-1-1,-1 1 1,1 0-1,10 10-3,-8-9 3,0 1-1,0-1 0,0 0 1,0 0-1,0 0 1,0 0-1,1-1 0,-1 1 1,5 1-1,-2-1-1,0 0 1,0 1-1,-1-1 0,8 6 1,2 3-3,0 2 1,15 15-1,-21-13-8,-6-4 10,0 1 0,-1-1 0,0 1 0,-1 0 1,0-1-1,-2 18 0,-5-6-18,3-15 13,-3 8 0,-1-1 0,0-1 0,-1 1 0,-1-1 0,0-1 0,-21 24 0,-162 161-1128,153-160-3618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59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8792,'0'0'520,"8"38"-288,3 13-232,4 3 0,6 13 0,-2 0-6680</inkml:trace>
  <inkml:trace contextRef="#ctx0" brushRef="#br0" timeOffset="1">374 380 6192,'-6'12'34,"1"1"1,0 0-1,-5 21 1,9-26-7,0-1-1,1 1 1,0-1 0,1 1 0,-1-1-1,2 1 1,1 7 0,4 15 81,2 0 1,2 0 0,16 33-1,-22-52-86,24 33 125,-20-33-119,7 11 123,-1 1 0,22 41-1,-37-62-139,0-1 0,0 1-1,0 0 1,0 0 0,0-1-1,0 1 1,-1 0 0,1 0 0,-1-1-1,1 1 1,-1 0 0,0-1 0,1 1-1,-1-1 1,0 1 0,0-1-1,0 1 1,0-1 0,-1 1 0,-1 1-1,2-2 4,0 1-3,-1-1-1,1 1 0,-1-1 1,1 1-1,-1-1 0,0 0 1,1 0-1,-1 1 0,0-1 1,0 0-1,0-1 0,0 1 1,0 0-1,-3 0 0,-5 2 13,-1 2-7,6-3 0,-1 0-1,1 0 1,-1 0-1,0-1 1,1 0 0,-11 0-1,-42 4 179,-62-3-1,63-7-23,3-2 1,49 7-1141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19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7536,'3'3'0,"-2"1"1,1-1-1,0 1 0,-1 0 1,1 0-1,-1-1 1,0 1-1,-1 0 0,2 7 1,-2 2 1,5 45 0,13 98 6,-1-43 72,-13-86-73,-2-14 14,1 1-1,0-1 1,6 16-1,33 75 84,-39-98-89,0-1 1,1 1-1,-1-1 1,1 0-1,1 1 0,-1-2 1,1 1-1,-1 0 1,1-1-1,0 0 0,1 0 1,6 3-1,-7-4 1,-2-1-1,0-1-1,0 1 0,-1-1 1,1 0-1,0-1 1,0 1-1,1 0 1,-1-1-1,0 1 1,0-1-1,0 0 1,0 0-1,0-1 0,0 1 1,0 0-1,0-1 1,0 0-1,0 0 1,6-2-1,-6 2 0,1-1 2,1 0 0,-1 0 0,0-1 0,0 0 0,0 1-1,0-2 1,0 1 0,-1 0 0,1-1 0,5-7 0,-4 5 3,-2 3 3,-1 0 0,1 1 0,-1-1 0,0 0 0,0 0 0,0-1 0,0 1 0,1-4 1,2-5 132,-4 17-95,1 3-50,0 1 0,0-1 0,-1 1 0,-1 0 0,1 0 0,-3 16 0,1-2 17,-1 142 24,1-41-5,-6-37-1104,-2-5-4262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2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123 802 9328,'4'1'16,"1"0"1,0 0-1,0 0 1,0-1 0,0 1-1,-1-1 1,1 0-1,0-1 1,0 1 0,0-1-1,0 0 1,-1 0-1,1-1 1,-1 0 0,1 1-1,-1-1 1,1-1-1,-1 1 1,0-1 0,0 1-1,0-1 1,0 0-1,-1-1 1,1 1 0,-1-1-1,4-5 1,4-2 0,-7 7-7,0-1 0,-1 1 0,1-1 0,-1 0 0,0 0 0,-1 0 0,5-10 0,37-101 74,-39 91-57,-3-15-11,-4-46 1,-4 62-10,-19-37-1,-15-18-4,-9 2-2,-4 8 1,34 48 6,-2 2-1,-1 0 1,0 1 0,-38-23-1,60 40-4,-1 1 0,1-1-1,-1 1 1,1 0-1,-1-1 1,1 1 0,-1 0-1,0-1 1,1 1 0,-1 0-1,1 0 1,-1-1-1,0 1 1,1 0 0,-1 0-1,0 0 1,1 0 0,-1 0-1,0 0 1,1 0-1,-1 0 1,0 0 0,1 0-1,-1 0 1,0 1-1,0-1 1,1 1-1,-1 0 0,1-1-1,0 1 1,0-1 0,0 1 0,0 0 0,0-1-1,1 1 1,-1-1 0,0 1 0,0-1 0,0 1-1,0 0 1,1-1 0,-1 1 0,0-1 0,0 1-1,1-1 1,-1 1 0,0-1 0,1 1-1,-1-1 1,1 1 0,-1-1 0,1 0 0,-1 1-1,1-1 1,0 1 0,4 4 1,-2-2-1,-1-1 1,1 1-1,0-1 0,0 0 0,0 0 1,0 0-1,5 1 0,33 19 11,20 1-8,14-4 1,12 0-3,-43-8-4,59 24 0,-82-24-18,-2 3 7,-2 0 0,24 25 0,-31-23-60,-6-9 38,-1-2 21,-1 0-1,1 0 0,-1 1 1,0-1-1,0 1 1,-1-1-1,0 1 1,0-1-1,0 1 0,-1 0 1,0 0-1,0 10 1,-35 141-430,25-91 385,8-38-93,14 113-53,-11-138 187,-1 0 1,1 0-1,0 0 1,0 0-1,0 0 1,0 0-1,2 2 1,11 21-46,2-1 0,29 37-1,-43-60 51,0 0 0,0 1 0,0-1 0,0 0 0,1-1-1,-1 1 1,5 2 0,155 75-128,-143-72-894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21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7448,'0'0'1600,"2"7"-1671,21 46-115,34 55 1,-26-51 139,-16-28-43,2 0 1,1-1 0,23 28-1,-29-40 59,160 198-458,-44-36 333,-104-143 62,102 126-30,-100-130 71,115 150-8,-112-141 47,187 264-47,-156-220 54,-48-67-810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2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254 108 2608,'-4'-20'216,"-1"0"0,-14-36 0,17 52 305,0-4 61,1 9-534,-1-1 0,1 1 0,0-1 0,-1 1 0,1 0 0,0-1 0,0 1 0,0 0 0,-1 0 0,1 0 0,0 0 0,0 0 0,-1 1 0,-35 45 298,-44 66-25,65-86-187,-46 125 47,61-148-165,-1 0-1,1 0 0,0 0 1,1 0-1,-1-1 1,1 7-1,-2 10 41,4 40 0,1-39-34,11 37 0,-14-58-22,0 3 11,1-1-1,0 1 1,0-1 0,0 1-1,0-1 1,0 1 0,0-1-1,1 0 1,2 4 0,8 10 42,25 27 0,-22-30-37,30 21-1,-45-34-15,13 9-704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22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55 6552,'0'0'745,"1"-4"-120,7-33 630,-8 36-1008,0 1-231,0-1 0,0 1 1,0 0-1,0-1 0,0 1 0,0 0 1,0-1-1,0 1 0,0 0 1,0-1-1,0 1 0,0 0 0,0-1 1,0 1-1,0 0 0,0-1 1,0 1-1,0 0 0,0-1 0,0 1 1,-1 0-1,1-1 0,0 1 0,0 0 1,0-1-1,-1 1 0,1 0 1,0 0-1,0-1 0,-1 1 0,1 0 1,-1-1-1,-4 1 6,0-1 0,0 1 0,-1 0 0,1 0 0,0 0 0,0 1-1,-1-1 1,1 1 0,0 1 0,0-1 0,0 1 0,-7 3 0,6-2-18,-8 6 50,6 0-43,1 0-1,0 1 1,0 0 0,1 1 0,-9 20 0,10-10-3,2 33 4,3-40-11,1 0 0,3 23 0,0-25-2,-1 1 0,2-1 0,0 0 1,0-1-1,1 1 0,10 15 0,-2-13-25,0-4 9,0 0 0,1-2 0,1 0 0,-1 0 1,1-1-1,1-1 0,17 4 0,-27-9 3,-1 0 1,0 0-1,0-1 0,0 0 1,0 0-1,1-1 1,-1 1-1,0-1 0,0-1 1,0 1-1,0-1 0,9-4 1,-15 5 7,1 1 0,0-1 0,-1 1 0,1-1 0,0 0 0,-1 0 0,1 1 0,-1-1 0,1 0 0,-1 0 0,0 0 0,1 1 0,-1-1 0,0 0 0,1 0 0,-1 0 0,0 0 0,0 0 0,0 0 0,0 0 0,0 1 0,0-2 0,0-2-10,1-5 7,-1 0 0,-1 0-1,1 0 1,-1 1 0,-1-1-1,0 0 1,0 0-1,-1 1 1,0-1 0,-6-12-1,4 10 8,-1-5-4,-1 1 1,-1 0-1,0 0 0,-14-17 1,-8-13-3,8 11 7,22 33 1,0 0 0,-1-1 0,0 1 0,1 0 0,-1 0 0,1 0 0,-1 0 0,0 0 0,0 0 0,0 0 0,0 1 0,1-1 0,-1 0 0,0 0 0,0 1 0,-1-1 0,1 0 0,-2 0 0,2 2-58,0-1 1,0 1 0,0 0 0,1-1-1,-1 1 1,0 0 0,0 0 0,0 0-1,1 0 1,-1 0 0,0 0 0,1 0-1,-1 0 1,1 0 0,-1 0-1,1 0 1,-1 1 0,1-1 0,0 2-1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2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7624,'0'0'168,"4"2"-48,54 28 352,-38-19-306,-1-1 0,22 8 0,-27-13-9,-12-4-134,0 0 0,0 0-1,0 0 1,0-1 0,1 1-1,-1 0 1,0-1-1,0 1 1,1-1 0,-1 0-1,0 0 1,1 0-1,-1 0 1,0 0 0,1-1-1,-1 1 1,0-1-1,3 0 1,-4 0 45,7-9 128,-7 6-191,3-9 149,-1 12-81,0 10-54,2 31 12,-3-3-22,2 17-3,5 19-4,-1-19-8,-2-22-8,-2 1-1,-1 0 1,-3 67 0,-1-95-4,1 0 0,-1 1 0,0-1 0,-1 0 0,1 0 0,-1 0 0,-3 6 0,2-13-17,-4-1 6,1 0 4,0 0 0,0 0 1,0-1-1,-9-7 0,14 10 20,0 0 1,0 0-1,0 0 0,0 0 0,0 0 0,0-1 0,0 1 0,0 0 1,1-1-1,-1 1 0,0 0 0,1-1 0,-1 1 0,1-1 0,0 1 0,-1-1 1,1 1-1,0-1 0,0 1 0,0-1 0,0 0 0,0 1 0,0-1 1,1 1-1,-1-1 0,0 1 0,2-2 0,-2 2 4,0 1 0,1-1 1,-1 0-1,1 1 0,-1-1 0,0 1 0,1-1 0,0 1 1,-1-1-1,1 1 0,-1 0 0,1-1 0,-1 1 0,1 0 1,0-1-1,-1 1 0,1 0 0,0 0 0,-1 0 0,1-1 1,1 1-1,0 0-1,27-4 1,13 5 1,8 2 0,83 0-1106,-59-6-4420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23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94 7800,'-2'-5'160,"-13"-30"36,15 34-176,-1 0 0,1 0 0,0 0 0,0 0 0,0-1 0,0 1 0,0 0 0,1 0 0,-1 0 0,0 0 0,1 0 0,-1 0 0,0 0 0,1-1 0,-1 1 0,1 0 0,0 0 0,-1 1 0,1-1 0,0 0 0,-1 0 0,1 0 1,0 0-1,0 0 0,0 1 0,0-1 0,0 0 0,0 1 0,1-1 0,28-13 42,-28 13-63,1 0 5,0-1 0,0 1-1,0 0 1,1 0-1,-1 0 1,0 1 0,7-1-1,0 0 2,26 1 0,-3 7 0,-5 8-3,-26-13-2,1 1 0,0 0-1,-1-1 1,0 1 0,0 0 0,0 0 0,0 0 0,0 1 0,-1-1 0,1 0 0,-1 1 0,0-1-1,1 5 1,-2 3-5,-5 4 2,-1 0-1,0-1 1,-1 0 0,-1-1 0,-10 17-1,-43 52-15,18-33-22,25-31 36,-33 40-38,47-54 38,1 1 0,-1-1 0,1 1 1,0 0-1,0 0 0,1 0 0,0 1 0,-3 8 0,5-13 2,0 0-1,0 0 1,0 0 0,0 0 0,1 0-1,-1 0 1,0-1 0,1 1-1,-1 0 1,1 0 0,-1 0 0,1-1-1,-1 1 1,1 0 0,-1-1-1,1 1 1,0 0 0,-1-1 0,1 1-1,0-1 1,0 1 0,0-1-1,-1 1 1,1-1 0,0 0 0,0 1-1,1-1 1,0 1-5,5 3-1,-3-3 2,-1 1 0,1-1 0,-1 0-1,1 0 1,0 0 0,-1 0 0,1 0 0,0-1 0,4 0 0,54 6-99,69-3 0,-67-8 82,-51 4-967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23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5920,'0'0'145,"4"-3"-25,-2 2-106,0-1 1,0 1-1,1-1 0,-1 1 0,0 0 0,1 0 1,-1 0-1,1 1 0,0-1 0,-1 0 0,1 1 1,0 0-1,-1 0 0,1-1 0,0 1 0,-1 1 1,1-1-1,0 0 0,-1 1 0,1-1 0,-1 1 1,1 0-1,-1 0 0,1 0 0,4 3 0,5 4 9,-1 0 0,1 1-1,-1 0 1,-1 1 0,17 19-1,-25-27-19,0 1-1,0-1 1,0 0-1,-1 1 0,1 0 1,-1-1-1,1 1 0,-1 0 1,0-1-1,0 1 1,0 5-1,2 3 3,2 1-2,-3-9-2,-1 0-1,0 1 1,0-1 0,0 0 0,-1 1 0,1-1 0,-1 1 0,1-1 0,-1 6 0,0 4 2,0 1 0,0-1-1,-4 20 1,-31 101 16,28-108-16,7-25-2,-1 0-1,1 0 1,0 0-1,0 0 1,0 1-1,0-1 1,-1 0-1,1 0 1,1 0-1,-1 0 1,0 0-1,0 0 1,0 0-1,0 0 1,1 0-1,-1 0 1,1 0-1,-1 0 1,1 0-1,-1 0 1,1 0-1,-1 0 1,1 0-1,0 0 1,-1 0-1,1-1 1,0 1-1,0 0 1,0 0-1,1 0 1,2 0 1,-1 0-1,1 0 1,0-1 0,0 1-1,0-1 1,0 0-1,0 0 1,7-1 0,22-1 32,1 1-1,57 7 1,-87-5-24,0 0-1,0 0 1,0 1 0,-1-1-1,1 1 1,0 0 0,-1 0-1,1 0 1,-1 1 0,0-1-1,0 1 1,0 0 0,0 0-1,0 0 1,-1 0 0,4 5-1,-4-5 2,3 8 90,-4 1-64,-1 0 1,0 1-1,-2 20 0,-5-17 77,5-12-86,-2 4-6,-1-1 0,0 1 0,0-1 1,-1-1-1,1 1 0,-1-1 0,-1 0 0,1 0 0,-1-1 1,-13 8-1,-118 58-738,118-61-3824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23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5296,'23'65'72,"21"40"42,-23-58 213,43 87 216,47 87 530,-74-155-761,-4-16-20,-33-49-281,1-1 0,0 0 0,-1 1 1,1-1-1,0 0 0,-1 0 0,1 0 0,0 0 0,-1 0 0,1 1 0,0-1 1,-1-1-1,1 1 0,0 0 0,0 0 0,-1 0 0,1 0 0,0 0 0,-1-1 0,1 1 1,0 0-1,-1 0 0,1-1 0,-1 1 0,1-1 0,0 1 0,-1 0 0,1-1 1,-1 1-1,1-1 0,0 0 0,0 0 13,5-3 6,-4 2-15,1 1 0,-1-1-1,1 0 1,-1-1 0,0 1-1,0 0 1,0-1 0,0 1 0,-1-1-1,3-4 1,59-112 429,-63 117-432,1 1-1,0-1 0,-1 1 1,1-1-1,0 1 1,0-1-1,0 1 1,0-1-1,0 1 1,1 0-1,-1 0 1,0 0-1,1-1 1,-1 1-1,1 1 1,-1-1-1,1 0 1,-1 0-1,1 0 1,-1 1-1,3-1 1,-2 1-4,0 0 1,-1 0 0,1 0-1,0 0 1,0 1 0,-1-1-1,1 1 1,0-1 0,-1 1-1,1 0 1,0 0 0,-1-1-1,1 1 1,-1 0 0,1 0-1,1 2 1,4 4 8,0 1 1,0 0-1,-1 0 1,10 16-1,-13-20-17,56 101 129,-43-75-117,-10-18-1111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24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5656,'42'45'65,"-32"-33"-7,0 0 1,0 0-1,-1 1 0,-1 0 1,0 1-1,11 23 0,-11 6 10,-8-40-38,1 1 0,-1 0 0,1-1 0,-1 1 0,0 0 1,0 0-1,-1-1 0,1 1 0,-1 0 0,-1 4 0,-2 6 19,-5 29 11,3-27 47,-5 2-60,-1-1 1,-15 17-1,21-28-779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0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247 130 9240,'0'0'129,"-2"4"-17,-1 0-61,0 0 0,0 0 0,0 0 0,-1-1 0,1 1 1,-1-1-1,0 0 0,0 0 0,-6 3 0,-48 25 232,24-14-116,19-9-140,9-5-11,0 0-1,0 0 0,1 1 0,-1 0 1,-5 5-1,-40 43 78,46-41-58,5-8-31,0 0 0,0 0 0,0 1 0,0-1 0,1 0-1,-1 1 1,1-1 0,0 0 0,0 0 0,0 0 0,0 0 0,1 0 0,1 4 0,2 0 3,0-1 0,0 1 0,0-1 0,0-1 0,11 9 0,-5-3-3,-6-6-1,-1-1-1,1 0 1,0-1-1,0 1 1,0-1-1,8 3 1,100 49 14,-31-24-4,-49-19-8,38 19 1,-44-17 3,44 32-1,-70-45-7,0 0 1,0 0-1,0-1 0,0 1 0,0 0 0,-1 0 0,1 0 0,0 0 0,0 0 1,-1 0-1,1 0 0,0 2 0,2 3 2,-1 0 0,0 1-1,0-1 1,0 0 0,-1 1 0,0-1 0,0 1-1,-1 0 1,0 7 0,-5-1 24,-3-4-21,1-1 1,-1 0 0,0 0-1,-1-1 1,-15 10 0,5-8 34,-12-1 0,-2 0 0,1-2 0,-46 2 0,34-11-22,29-1 22,8 0-31,-1-1-1,1 0 1,0 0-1,1-1 1,-1 0-1,-9-11 1,8 0 51,-22-110 30,28 111-64,-1-1 1,2 1-1,0-17 1,1 8-12,1-45 10,1 43 35,29-110 26,-21 108-46,67-109 19,-57 114-33,1 5-19,1 0 1,0 2 0,27-16-1,-46 32-6,-1 0 0,0 0-1,1-1 1,-1 1-1,1 1 1,-1-1 0,1 0-1,3 0 1,21-2 6,0 1 0,50 3 0,-74-1-7,-1 0-1,0 0 1,0 1 0,0-1-1,0 1 1,0-1 0,0 1-1,0 0 1,3 2 0,9 3 1,-1 2 0,12 8 0,-17-9-1,0 0-1,0 0 0,-1 1 0,11 14 1,-10-10-1,-1-1 0,11 24 0,3 22 0,-14-30-3,-1 0 1,-1 0 0,-2 1-1,0-1 1,-2 1 0,-4 47 0,2-56-473,-2 1 1,-5 21 0,4-26-6599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2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7000,'0'0'80,"29"6"8,2 3 88,6 9 0,9 8-136,11 0 8,11-7-48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25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1 4400,'-60'34'24,"23"-11"8,2 1 1,-39 34-1,29-16-9,28-23 58,-62 107 38,66-97-38,-35 132 35,44-129-49,4-3-37,0-1 0,9 50 1,-1-57 22,7 2-16,34 40 1,-34-51 15,-2-5-32,1-1-1,0 0 1,23 5 0,-22-12 72,-6-1-63,-1-1 1,1 0 0,-1-1-1,1 1 1,-1-2 0,0 1-1,-1-1 1,1-1 0,-1 1-1,0-1 1,0-1 0,-1 1-1,0-1 1,10-14 0,-13 11 149,-4-1-128,0 1-1,-1 0 1,-1 0 0,-3-12-1,-2 9 164,0 4-138,0 0-1,-1 1 1,-13-10 0,17 15-709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25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48 3864,'0'0'1792,"0"-3"-1279,0-26 606,0 28-1094,0 1 1,0-1-1,0 1 1,0-1 0,0 1-1,-1-1 1,1 0-1,0 1 1,0-1-1,-1 1 1,1-1 0,0 1-1,-1-1 1,1 1-1,0-1 1,-1 1-1,1-1 1,-1 1 0,1 0-1,0-1 1,-1 1-1,1 0 1,-1-1-1,1 1 1,-1 0 0,0-1-1,-1 1-3,0-1-1,0 1 1,0-1 0,0 1-1,0 0 1,1 0-1,-1 0 1,0 0 0,0 0-1,-2 1 1,-3 0 40,-4 0-20,-1 1-1,1 1 1,0 0 0,0 0-1,1 1 1,-13 7-1,-149 89 307,153-88-334,12-8-2,0 1 0,0 0 0,1 1 1,-12 11-1,-2 5 18,-20 26 0,34-34-9,5-8-17,0 0-1,1 0 1,0 0 0,0 0 0,0 0-1,1 0 1,-1 0 0,4 11-1,5-5 11,23 14-1,21 5-9,6-3 1,-1 1-3,-38-18-3,-2 1 1,24 18-1,-40-29 1,0 1-1,0-1 1,-1 1 0,1 0-1,0 0 1,0-1-1,-1 1 1,1 0-1,-1 0 1,0 1-1,0-1 1,2 3-1,0 2 1,-2-5 0,0 1 0,0-1 0,0 0 0,0 0 0,0 1 0,-1-1 0,1 1 0,-1-1 0,1 4 0,-1-3 0,-1 0 0,1-1 0,-1 1 0,1-1 0,-1 1 0,0-1 0,1 1 0,-2-1 0,0 4 0,-1-1 0,0 0 0,-1-1 0,1 1 0,-9 7 0,5-6 0,0 0 0,-1 0 0,-9 5 0,-37 15 0,-10-4 0,-5-7 0,50-13-266,0 1 0,0-2 1,-30-2-1,6-2-5047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25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7800,'0'0'0,"53"-42"0,2 1 0,11-3 0,10 13-8,16 8 8,0 12 0,-2 15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27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3564 3952,'0'0'5073,"-3"3"-4914,-2 2-104,4-4-6,0 1 0,0-1 0,0 0 0,-1 0 0,1 0 0,-1 0 1,1 0-1,-1 0 0,1 0 0,-1 0 0,1-1 0,-3 2 0,2-2 291,-9-19 692,12 19-882,0-3-431,-11-7 2065,9 9-1664,0 1-61,-5 0 2,5 0 653,-2-1-652,3 1-56,0 0-1,0 0 0,0 0 1,0 1-1,-1-1 1,1 0-1,0 0 0,0 0 1,0-1-1,-1 1 0,1 0 1,0 0-1,0 0 0,0 0 1,-1 0-1,1 0 0,0 0 1,0 0-1,0 0 1,0 0-1,-1 0 0,1-1 1,0 1-1,0 0 0,0 0 1,0 0-1,0 0 0,-1 0 1,1-1-1,0 1 0,0 0 1,0 0-1,0 0 1,0 0-1,0-1 0,0 1 1,0 0-1,0 0 0,0 0 1,0-1-1,0 1 0,0 0 1,0 0-1,0 0 1,0-1-1,40-23 65,53-24 0,-74 39-59,61-30-6,23-15 0,33-21-3,27-18-2,25-16 0,248-173-2,-346 222-4,388-245-6,-377 243-8,420-263-11,-415 257-2,418-277-17,-421 278 5,400-228-14,-406 241 13,359-208-20,-370 212 20,329-180-21,-338 187 15,264-167-16,-278 172 16,232-122-11,-242 135 38,198-100-8,-178 90 26,5 2 6,-66 29-203,-1 0 0,0 0 0,1 2 0,0-1 0,-1 1 1,1 1-1,12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28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 3320,'0'0'1825,"4"3"-1578,-3-1-225,1-1 1,0 0-1,-1 1 1,1-1-1,0 0 1,0 0-1,0 0 1,0-1-1,0 1 1,0 0-1,0-1 1,0 1-1,0-1 1,0 0-1,1 0 1,-1 0-1,0 0 1,0 0-1,0 0 1,0 0-1,0-1 1,4 0-1,36-6 110,170-25 131,-125 18-242,-39 7 46,229-37 22,-214 35-42,313-45 15,-286 43-27,417-45 18,-398 47-18,460-23 17,-454 28-24,450-15 20,-456 16-1,410-3 23,-420 5 4,370-3 31,-382 4-18,309 4 33,-326-3-39,-7 0-73,186-1-701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2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49 3144,'-4'-2'48,"-6"-2"-75,2 1 162,-1-1 0,0 0-1,-11-8 1,19 11 289,1 0-413,0 0-1,1 0 1,-1 0 0,1 1 0,-1-1 0,1 0-1,-1 0 1,1 1 0,-1-1 0,1 1-1,0-1 1,-1 0 0,1 1 0,0-1-1,-1 1 1,1-1 0,0 1 0,0 0 0,0-1-1,0 1 1,-1 0 0,1 0 0,0-1-1,0 1 1,0 0 0,0 0 0,1 0 0,-1 0 19,3-1-12,1-1 0,-1 2 0,0-1 0,0 0 0,0 1 0,1 0 0,-1 0 0,0 0 0,5 1 0,9 1 9,2-1-9,65 10 97,125 25 6,-159-27-73,255 30 22,-232-33-37,366 15 11,-339-18-23,452 1 14,-435-6-14,502-15 14,-495 13-15,481-5 8,-491 9-8,417 9 7,-436-6-13,324 18 10,-381-19-610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30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1352,'0'0'0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3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68 992,'65'5'-1,"53"1"67,183-4 24,-230-2 3,315-10 62,-304 8 59,338-19 76,-339 18-157,296-8 51,-306 10-63,261-5 53,-267 5-61,260-9 42,-264 7-62,5 0-32,172-6 94,-20 9-39,-177 1-55,54 8 5,3 8-52,53 26-347,-86-20-1367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31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1264,'67'12'88,"44"10"21,77 2 143,-171-22-220,25 1 215,188 10 108,-180-11-61,223 13 96,-215-12-236,11 0-63,308 17 170,-255-9-227,-74-6 59,306 11 187,-256-18-260,-62-1 1,125-13-413,-84 8-1721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05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8880,'4'3'136,"8"6"-43,0 0 1,-1 1 0,0 1-1,0 0 1,-1 0-1,-1 1 1,0 0-1,-1 0 1,12 22 0,41 89 151,-26-55-54,-22-45-162,-1-1-11,25 37 84,60 83 190,-71-108-19,-22-31-250,1 0 0,0-1 1,0 1-1,0-1 0,0 0 0,0 0 0,0 0 0,1-1 0,5 1 0,17 2 79,0 0 0,49-2 0,-2 0 221,-29 0-189,-43-2-123,2 0 9,1 0 0,-1 0 0,0 1 0,1 0 1,-1 0-1,0 1 0,0-1 0,0 1 0,0 0 0,0 0 1,0 1-1,4 3 0,-5-2-8,-1 0-1,0 1 1,0-1-1,-1 1 1,1 0-1,-1 0 1,0 0-1,-1 0 1,1 0 0,-1 0-1,1 7 1,5 42 24,-2-29-24,10 30 1,-6-40-5,22 13 4,-24-25-12,-1 1 1,1-1-1,0 0 1,0 0-1,11 2 1,12 1-2,1-2 1,38 1-1,-44-7-4,107-36 1,-107 25-8,-17 8 7,10-7-2,0-1 0,-1 0 0,-1-1-1,-1-1 1,24-28 0,43-68-36,-70 92-3,-8 7 36,-1 1 1,0-1-1,0 0 0,-1 0 1,1-16-1,-3 27 10,0 0 0,0 0-1,0 1 1,0-1 0,0 0-1,-1 0 1,1 0 0,0 0-1,0 0 1,0 1 0,-1-1-1,1 0 1,-1 0 0,1 1-1,-1-2 1,-20-27-1,18 26 1,0 0 0,-1 1 0,1-1 0,-1 1 0,0 0 1,0 0-1,1 0 0,-6-2 0,2 3 1,0-1 1,-1 1-1,0 0 0,1 0 1,-1 1-1,0 0 0,1 1 1,-1 0-1,-9 2 0,-1 2 34,-7 8-6,-40 26-1,48-23 27,-63 99 26,67-87-27,-26 120 19,38-121-26,1-15-32,0-2-10,0 0 1,1 0-1,0 0 0,1-1 0,0 1 1,1 0-1,0 0 0,0-1 0,1 0 1,6 13-1,12 12 14,2-9-14,-1-14 0,1-9-2,8-8 2,8-10-3,5-5-2,-2-3 0,2-2 0,3-5 0,-1 7 0,-44 23 0,1 0 0,-1 0 0,0 0 0,1 1 0,-1-1 0,1 1 0,-1-1 0,1 1 0,4 1 0,-5-1 0,0 1 0,0 0 0,0 0 0,0 0 0,0 0 0,-1 0 0,1 1 0,0-1 0,-1 1 0,5 2 0,-3 0 0,1 1 0,-1-1 0,0 1 0,0-1 1,0 1-1,3 6 0,-2-2 1,-1 0 0,0-1 0,0 1 0,4 17 0,-4-9 0,-1 0-1,1 30 1,-3-15-1,-5 38 0,-14 52 0,-9 1 0,-3-17 0,14-65-1,-42 77 0,42-94-4,3-8 4,-2-1 1,1-1-1,-28 20 0,26-27-5,8-6 4,-1 0 1,0 0 0,1-1-1,-1 0 1,0 0 0,-13-3-1,9-4-4,-16-19-1,24 19 7,-1 0-1,2 0 1,-1 0 0,-3-10 0,3 6 0,1 0 0,-6-20 0,7 17 0,1 1 0,0-18 1,2-2 4,9-59-1,-3 65 10,51-126 6,-41 122 1,-6 16-10,1-2-1,1 0-1,0 1 1,2 0 0,0 0-1,0 2 1,31-24 0,17-7 30,6-1-31,19-17-6,-77 51-23,-1-4-373,0-1 0,-2-1 0,8-23 0,2-19-7347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31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21 167 5656,'-20'-5'-1,"23"6"1,13 4 3,-11-3 0,-1-1 0,1 1 0,-1-1 0,1 0 0,0 0 0,-1-1 0,10 1 0,5-1 0,76 6 49,119 3 17,-163-7 6,239-7 30,-228 1-51,260-25 30,-255 21 16,278-46 40,-276 42-39,279-39 55,-283 43-8,-24 4-72,237-15 240,-61 24 91,-112 1-1106,-66-4-3754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3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4664,'93'-17'520,"47"2"56,56 9 38,-162 6-568,10 1 134,293 5 50,-211-9-1003,3-1-3100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3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2403 0 3680,'0'0'201,"-4"5"-175,2-2-28,0 0 0,0 0 0,0 1 0,1-1 0,-1 1 0,1-1 1,0 1-1,-1 0 0,2 0 0,-1-1 0,0 1 0,1 6 1,-4 7-15,0 0 0,-9 24 0,4-14 6,4-12 7,0-1 0,-14 25 0,-7 3 3,-5 8 0,-7 8 1,-60 64 9,77-94 4,-91 157 14,87-142 0,-124 186 18,114-181-12,-174 229 20,159-212-21,-229 288 12,221-282-17,-221 261 16,225-272-16,-222 224 18,224-232-13,32-31-20,-203 231 70,201-224-59,-126 168 73,40-49-14,98-133-536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3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6192,'0'0'1505,"3"-3"-853,12-13-433,-12 12 222,-2 2-342,-1 1 0,0-1 0,1 0 0,-1 1-1,1-1 1,0 0 0,-1 1 0,1-1 0,0 1 0,0-1 0,0 1 0,0-1-1,0 1 1,1 0 0,1-2 0,-3 2-83,1 1-1,-1-1 1,1 1 0,-1-1-1,1 1 1,0 0-1,-1-1 1,1 1 0,0 0-1,-1-1 1,1 1 0,0 0-1,-1 0 1,1 0 0,0 0-1,0-1 1,-1 1-1,1 0 1,0 0 0,0 0-1,-1 1 1,1-1 0,0 0-1,-1 0 1,1 0 0,0 0-1,0 1 1,-1-1-1,1 0 1,0 1 0,-1-1-1,1 1 1,-1-1 0,1 0-1,-1 1 1,1-1-1,0 1 1,-1-1 0,0 1-1,1 0 1,0 0 0,12 19 10,10 17-19,-10-7-4,14 46-1,-14-31-6,11 80 0,-18-87-2,2 9-33,27 229-14,-29-216-6,21 269-24,-21-255-3,30 333-33,-27-321 47,29 353-17,-32-349 49,8 356-12,-12-356 33,5 364 0,-6-364 14,2 131 4,1 38 1,5-10 0,7-13 1,20 160 7,-29-332-1,35 245 34,-9-94 6,-29-173-7,-3-36-93,2 44-319,-2 0 0,-6 57 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3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1266 1 6816,'-8'19'1,"-15"27"87,-40 60 44,45-81 55,-92 114 81,86-107-48,-104 162 72,99-150-151,-52 70 4,-15-5-99,56-65 35,-162 177 35,163-180-48,-149 119 33,151-136-27,-127 56 22,149-73-1099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35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2608,'58'-9'80,"-33"8"28,0 1 0,-1 1 1,1 0-1,26 7 0,-9 4-13,-28-5 166,-5 2-199,-1 0 0,-1 0 0,1 1 0,-1-1 0,7 16 0,-6-4 206,21 121 104,-18-83-70,5 95 0,-14-123-190,11 182 152,-9-166-57,15 194 78,-15-193-97,9 204 79,-11-199-87,10 225 66,-10-222-91,15 214 60,-13-217-94,9 234 50,-10-226-70,5 248 48,-7-248-35,8 238 46,-7-237-39,1 267 56,-3-261-43,-6 261 51,5-267-57,0-9-53,3 225 161,4-10-63,-5-215-66,6 180 38,-5-211-1209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36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887 91 8160,'-15'-85'660,"15"84"-440,0 1-73,0-1-143,-1 1 0,1 0-1,0-1 1,0 1 0,0 0 0,-1 0-1,1-1 1,0 1 0,0 0 0,-1 0-1,1 0 1,0-1 0,0 1 0,-1 0-1,1 0 1,0 0 0,-1 0 0,1 0-1,0-1 1,-1 1 0,1 0 0,0 0-1,0 0 1,-1 0 0,1 0 0,0 0-1,-1 0 1,1 0 0,0 0 0,-1 0-1,1 0 1,0 1 0,-1-1 0,1 0-1,0 0 1,-1 0 0,1 0 0,0 0-1,0 1 1,-1-1 0,1 0 0,0 0-1,0 0 1,-1 1 0,1-1 0,-30 46 91,-12 22-21,-72 92 2,84-123-49,-56 73-1,-35 45-20,-164 196-1134,134-170-4512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37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1176,'-4'4'128,"-1"0"-88,3-2-29,0-1 0,1 1 0,-1-1-1,1 1 1,-1 0 0,1 0 0,0-1-1,-1 1 1,1 0 0,0 0 0,-1 4-1,2-5 21,-1 0 0,1 0-1,0 1 1,-1-1 0,1 0 0,0 1-1,0-1 1,0 0 0,0 1 0,1-1-1,-1 0 1,0 1 0,1 1-1,2 13 395,3 108 732,-4-28-744,-3-48-230,-2 132 40,2-137-62,-2 189 70,2-182-71,-3 220 64,4-211-63,7 270 67,-5-256-81,11 319 55,-9-310-68,24 330 54,-20-330-48,40 326 50,-36-328-76,51 310 43,-49-314-49,52 289 48,-55-294-48,36 288 45,-41-289-59,18 266 42,-21-273-15,-1-18-51,0 41 71,-9 101-1,-21 59 97,20-198-50,-34 162 77,38-191-1132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37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36 7448,'-49'-34'402,"49"34"-388,0 0 0,-1 0 0,1 0 0,0-1 0,-1 1 0,1 0 0,0 0 0,-1 0 0,1 0 0,0 0 0,-1 0 0,1 0 0,-1 0 0,1 0 0,0 0 0,-1 0 0,1 0 0,-1 0 0,1 0 0,0 0 0,-1 0 0,1 0 0,0 0 0,-1 0 0,1 1 0,-1-1 0,1 0 0,0 0 0,0 0 0,-1 1 0,-5 12 605,4-7-637,0 5 88,1-8-28,0 1-1,0-1 0,0 1 0,0-1 1,-1 0-1,1 0 0,-1 1 0,0-1 0,-4 5 1,-89 122 380,65-95-267,-162 199 53,170-208-1339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39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76 497 6008,'-6'2'96,"-27"9"30,32-10 29,-23 8 285,23-7-429,-1 1 1,1-1-1,0 1 0,0-1 0,-1 1 1,1-1-1,1 1 0,-1-1 0,0 1 0,1 0 1,-1 0-1,1 5 0,1 31 2,-1-33-4,1 19 16,1 0 1,1-1-1,7 31 0,-4-28-17,1 2 26,4 2-18,2-1 0,23 40 0,-35-68-12,0 0 0,1 0 0,-1 0 0,1 0 0,0 0 1,-1 0-1,1 0 0,0-1 0,3 3 0,19 11 16,0 0 0,1-2 0,39 15 0,-61-27-10,-1 0 0,1 0-1,-1 0 1,1-1 0,0 1 0,0-1-1,-1 0 1,1 0 0,0 0 0,-1 0-1,1 0 1,5-2 0,30-2 53,54-14 0,75-35 11,-77 16 166,205-100 0,62-39-124,-196 93 224,689-376 137,-765 412-1294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06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8520,'0'0'40,"1"2"-7,1 3-25,-1 1 0,1-1 0,-1 0 0,0 1 0,-1-1 0,0 1 0,1-1 0,-2 7 0,1 69 87,0 91 1,0-134-56,19 280 58,-8-187-76,-1-49-9,5-3-10,-11-65-178,0 0 0,1-1 0,1 1 0,0-1 0,15 23 0,4 3-5071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39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99 129 10488,'-19'54'46,"-9"34"180,-19 130 120,42-173 28,5-6-205,2 0 1,10 63 0,-12-101-159,0 0 1,0 0-1,0 0 0,1 0 1,-1 0-1,0 0 0,1 0 1,-1 0-1,0 0 1,1 0-1,-1 0 0,1 0 1,0 0-1,-1-1 0,1 1 1,0 0-1,-1 0 0,1-1 1,0 1-1,0 0 0,0-1 1,-1 1-1,1-1 1,0 1-1,0-1 0,1 1 1,-2-1-12,10 6 51,-1-1 0,1-1 0,0 0 0,0 0 0,17 4 0,-2-5-17,0 0-1,31-1 0,-50-2-9,1 0 1,-1-1-1,1 1 0,-1-1 0,1-1 0,-1 1 0,11-5 1,-17 6-25,217-73 193,71-51-130,-131 55 57,346-143 0,92-25-82,-470 188-1587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49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8160,'0'0'256,"4"2"-163,0-1-89,8 5 38,-10-2-34,1 0 1,-1 0 0,0-1 0,0 2-1,0-1 1,1 5 0,-1-3-10,-1 0 0,1-1 1,-2 1-1,1 0 0,-1 0 1,1 0-1,-2 0 0,1 0 1,-1-1-1,0 1 0,-3 11 1,4-15-2,-1 1 1,0 0 0,0 0 0,0-1 0,0 1 0,-1-1 0,1 1 0,-1-1 0,1 0 0,-1 0 0,0 1-1,0-1 1,0 0 0,0-1 0,0 1 0,0 0 0,-1-1 0,1 1 0,0-1 0,-1 1 0,0-1 0,1 0 0,-1 0-1,0 0 1,1-1 0,-1 1 0,-4 0 0,-10-4 0,14 3 9,1-1 0,0 0 1,0 0-1,0 0 0,0 0 0,0 0 1,0-1-1,0 1 0,0 0 1,0-1-1,0 0 0,1 1 1,-1-1-1,1 0 0,-1 0 0,1 0 1,0 0-1,0 0 0,0 0 1,0 0-1,0-1 0,0 1 0,1 0 1,-1 0-1,1-1 0,-1 1 1,1 0-1,0-4 0,0 3 31,0-1 1,0 0-1,0 1 0,1-1 0,-1 0 0,1 1 1,0-1-1,0 1 0,0-1 0,1 1 1,-1 0-1,1-1 0,0 1 0,0 0 0,4-5 1,-6 8-21,1 0 0,0-1 0,0 1 0,0 0 0,0 0 1,0 0-1,0 0 0,0 0 0,0 0 0,0 0 0,0 0 0,0 0 0,0 0 1,0 1-1,-1-1 0,1 0 0,0 1 0,0-1 0,0 0 0,0 1 1,0-1-1,-1 1 0,1 0 0,0-1 0,1 2 0,-2-2 4,26 26-1143,1 4-4740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49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881 1 12464,'-70'83'-2,"-61"95"-5,113-151 5,-14 19-10,-149 235-11,138-214-43,-216 335-1469,113-178-5738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51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835 23 5472,'0'0'320,"4"3"-232,1 1-82,1 0 0,-1-1 0,1 0 1,0-1-1,0 1 0,0-1 0,0 0 0,0-1 1,0 1-1,1-1 0,-1 0 0,0-1 0,11 0 0,51 3-3,23 0 2,18-2-2,-87-1-1,204-8 11,-126-3-7,163-11 77,-254 22-76,17 0 108,-24-1-76,-4 1 1,-18-1 34,5 0-58,-40 0 124,-118 11 17,129-8-50,-218 11 37,204-12-64,-252-1 28,247 0-48,-238 0 21,245 0-34,-231-3 82,254 1-85,-17-1 54,-57 3 0,95 2-72,11 1 32,25 3 5,-9-3-54,-4-1 6,1 0 0,0-1 0,15 0 0,166-1 54,-145-2-35,235-7 10,-220 7-23,278-13 15,-269 12-9,276-7 9,-286 9-15,-19 1-7,216 5 51,-214-2-58,157 8 291,-197-11-171,-7 1-1,-10 3-87,-1-1 0,1-1 0,0 0 0,-1-1 0,1 0 0,-24-2 0,20 1-22,-240 9 172,202-7-121,-247 6 24,240-7-64,20-1-15,-253 6 22,180-1-23,-6-2-8,33-1 1,36 1-3,39 0-3,11 2-1,2-4 2,1 0 0,0 0-1,0 0 1,0 0 0,-1-1-1,1 1 1,0 0-1,0-1 1,0 1 0,0-1-1,4 0 1,118 13-3,-88-12-2,73-2 4,44-7 1,161-17 2,-256 20 13,227-14 12,-234 15-6,250-20 62,-300 25-82,-1-1 1,1 0-1,-1 0 0,0 0 1,1 0-1,-1 0 1,1 0-1,-1 0 1,1 0-1,-1 0 0,1 0 1,-1 0-1,0 0 1,1-1-1,-1 1 0,1 0 1,-1 0-1,1 0 1,-1 0-1,0-1 1,1 1-1,-1 0 0,0 0 1,1-1-1,-1 1 1,0 0-1,1-1 1,-1 1-1,0 0 0,0-1 1,1 1-1,-1-1 1,0 0-1,-1 0 1,0 1 0,0-1-1,0 0 1,0 0 0,0 1-1,0-1 1,0 1 0,0-1 0,-1 1-1,1-1 1,0 1 0,0 0 0,-1-1-1,1 1 1,-2 0 0,-123-11 26,89 10-7,-191 3 16,176-1-3,-238 6 15,229-5-2,27-2-27,-269 11 80,279-10-80,-236 23 88,234-21-84,-108 18 41,132-20-63,-2 0 2,-1 0 0,1 0-1,0 0 1,0 1 0,-1 0 0,1 0-1,-5 3 1,9-5-4,0 0 0,0 0 0,0 0 1,0 0-1,0 0 0,1 0 0,-1 0 0,0 0 0,0 0 0,0 0 0,0 0 0,0 0 1,0 1-1,0-1 0,0 0 0,0 0 0,0 0 0,0 0 0,1 0 0,-1 0 1,0 0-1,0 0 0,0 0 0,0 0 0,0 0 0,0 0 0,0 0 0,0 0 1,0 0-1,0 1 0,0-1 0,0 0 0,0 0 0,0 0 0,0 0 0,0 0 1,0 0-1,0 0 0,0 0 0,0 0 0,0 0 0,0 0 0,0 1 0,0-1 1,0 0-1,0 0 0,0 0 0,0 0 0,0 0 0,0 0 0,0 0 0,0 0 1,0 0-1,0 0 0,0 0 0,0 1 0,0-1 0,0 0 0,0 0 0,-1 0 1,1 0-1,0 0 0,0 0 0,0 0 0,23 9 12,35-1-9,133 3-7,-145-11-16,218-7-15,-207 4-17,222-15-19,-226 14 6,233-18-55,-205 15 85,-18 2 29,-8 1 8,-65-2 25,2 3-24,4 2 3,0 0 1,0 0-1,0 0 0,-1 1 0,1-1 0,0 1 0,-6 0 0,-154 1 59,118 2-10,-229 14 29,213-13-16,-248 16 32,252-16-32,44-3-52,-275 23 120,273-22-126,-221 31 187,232-32-156,6-1-38,-1 0 0,1 1-1,0-1 1,-1 0 0,1 0 0,-1 0 0,1 1-1,0-1 1,-1 0 0,1 1 0,-1-1 0,1 0-1,-1 1 1,1-1 0,-1 1 0,0-1 0,1 0-1,-1 1 1,1 0 0,0 0-1,-1 0-1,1 0 1,0-1 0,0 1-1,0 0 1,-1-1 0,1 1-1,0-1 1,0 1 0,0-1-1,0 1 1,0-1 0,0 1-1,0-1 1,0 0 0,0 0-1,0 0 1,0 0 0,1 1-1,-1-1 1,0 0 0,0-1-1,2 1 1,125-2 47,6-9-22,-5 0-23,12 1 1,6 1-3,-125 8-2,239-8-8,-223 8 3,19-1-21,0 3-1,95 12 1,-129-5-53,-23-8 75,0 1 0,0-1 0,0 1 0,-1-1 0,1 1 0,0-1 0,0 1 1,0-1-1,-1 1 0,1-1 0,0 0 0,-1 1 0,1-1 0,0 1 0,-1-1 0,1 0 0,0 1 0,-1-1 0,0 1 0,-2 0-3,1 0-1,-1 0 1,1 0-1,-1 0 1,1 0-1,-1 0 1,0-1-1,1 0 1,-1 1-1,0-1 1,-4 0 0,-52 4-46,23 0 59,4 0 13,-40 10 1,44-5-17,-3 5-1263,20-10-5040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8:5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3592,'0'0'0,"-17"0"0,-1 0-2216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9:02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41 115 5832,'-33'-25'193,"29"22"-17,1-3 12,27 7 79,26 3-171,73 0-14,-67-4-3,124-7 9,30-11-37,-165 13-30,296-24 46,-212 23-54,-55 0-1,-5 2-8,-41 3 0,-27 1-2,-7 0 0,-47 1 5,-30 3-7,-14-3 0,-5-4 0,-7-3 0,-5-1 0,3 4 0,11 5 0,12 2 0,15 0 0,16 0 0,17 3 0,16 0 0,23-7 0,1 0 0,0 0 0,-1 0 0,1 0 0,0 0 0,0 0 0,-1 0 0,1 0 0,0 1 0,-1-1 0,1 0 0,0 0 0,0 0 0,0 1 0,-1-1 0,1 0 0,0 0 0,0 0 0,0 1 0,-1-1 0,1 0 0,0 0 0,0 1 0,0-1 0,0 0 0,0 1 0,0-1 0,0 0 0,0 0 0,-1 1 0,1-1 0,0 0 0,0 1 0,0-1 0,0 0 0,1 1 0,-1-1 0,2 3 0,1 0 0,0 0 0,0-1 0,0 1 0,0-1 0,1 0 0,-1 0 0,1 0 0,-1 0 0,7 2 0,-5-2 2,14 6 12,146 29 8,-118-31 12,253 16 15,-233-19-1,320-7-833,-172-1-3455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9:05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1 992,'0'0'7978,"-1"4"-7923,1 1-49,-1-1 0,1 1-1,0-1 1,0 1 0,0 0 0,1-1-1,0 1 1,1 6 0,8 44 29,-2 23-9,-7 37-20,-10 149-8,6-211-3,-15 207 0,15-211-15,-10 201-10,12-203 5,4 89-6,-2-93 3,13 68 0,-14-111 28,0 1-1,0-1 0,0 0 0,0 0 1,0 0-1,0 1 0,0-1 0,0 0 0,0 0 1,1 0-1,-1 0 0,0 1 0,0-1 1,0 0-1,0 0 0,0 0 0,1 0 0,-1 1 1,0-1-1,0 0 0,0 0 0,0 0 1,1 0-1,-1 0 0,0 0 0,0 0 1,0 0-1,0 0 0,1 0 0,-1 0 0,0 0 1,0 0-1,0 0 0,1 0 0,-1 0 1,0 0-1,0 0 0,0 0 0,1 0 0,-1 0 1,0 0-1,0 0 0,0 0 0,1 0 1,-1 0-1,0 0 0,0 0 0,0-1 0,0 1 1,1 0-1,-1 0 0,9-8-5,-3 3 3,-4 2 2,1 1 1,-1-1-1,0 1 0,0-1 1,0 0-1,0 0 0,-1 0 1,1 0-1,-1-1 0,0 1 1,2-5-1,57-157 4,-46 121 17,63-208 22,-61 198 52,77-212 51,-72 215 23,83-216 287,-90 233-318,32-87 332,-44 111-398,-4 10 83,-9 21 7,-20 44 23,11-21-78,2 2 1,-21 81 0,31-54-83,8-43 16,5 2-23,2-1-1,12 39 1,-19-68-15,1-1-1,0 1 0,-1 0 0,1 0 0,0-1 1,0 1-1,0-1 0,0 1 0,1-1 1,-1 1-1,2 1 0,-3-3-1,8 8 5,-1 0-1,2-1 1,13 10 0,-14-12-5,0-1 1,0 0 0,0-1 0,1 0-1,-1 0 1,18 3 0,-5-5 0,1 0 0,-1-1-1,0-1 1,1-1 0,-1-1 0,30-8-1,-12 0-5,196-68-7,-228 77 3,1-1 0,-1 0 0,0 0 0,0-1 1,7-4-1,-14 8 9,39-24-27,38-30 0,-37 20-608,39-45-1,-77 77 557,114-119-6621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9:07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34 4128,'0'-4'-64,"0"-13"-19,0 11-74,0-1 5218,0 8-4977,0 6 2505,-1-6-2555,-5 3-4,4-3 153,2 1-241,0 1 37,0-1 0,-1 1 0,1-1 1,-1 1-1,0-1 0,1 0 0,-1 1 0,0-1 1,0 0-1,0 1 0,-1-1 0,1 0 0,-1 0 1,1 0-1,-1 0 0,1 0 0,-1-1 0,0 1 1,0 0-1,-4 2 0,-3 3-920,-19 20-6012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9:13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1 268 4576,'6'-3'41,"49"-38"427,-52 39-280,3-1 39,-3 2-15,3-2-12,-5 1-31,-1-3-2,1 2 1,0-4 10,0 6 277,-5 17-10,-51 158 505,51-159-922,-5 37 125,5-22-95,1-1-1,1 1 1,2-1-1,1 1 1,5 31-1,-5-57-48,1 0-1,-1 0 1,1 0-1,-1 0 1,1 0-1,0-1 0,1 1 1,-1-1-1,1 1 1,-1-1-1,1 0 1,0 0-1,7 5 1,-6-4-1,6 1 40,1-3-30,0-1 1,0-1-1,20 0 0,-17-5 37,-8 2-29,1 0-11,0-1 0,0 0 0,-1 0 0,0 0 0,0 0 1,0-1-1,0 0 0,-1-1 0,0 1 0,8-11 0,13-23 130,-2-1 0,20-45 0,-25 33-87,-14 32 96,-4 8-84,1 2-36,-1-1 0,0 1 0,-1-1 0,0 1 1,-1-1-1,0 1 0,-1-1 0,-3-14 0,-62-156 517,41 127-286,26 53-265,-5-9 154,-1 1-1,0 0 0,0 0 0,-1 0 1,-13-13-1,19 21 95,-3 3 61,4-2-299,0 0 0,-1 0-1,1 0 1,0 0 0,-1 0-1,1 0 1,-1 0 0,1 0 0,0 0-1,-1 0 1,1 0 0,0 1-1,-1-1 1,1 0 0,0 0-1,0 0 1,-1 1 0,1-1 0,0 0-1,-1 0 1,1 1 0,0-1-1,0 0 1,0 0 0,-1 1-1,1-1 1,0 0 0,0 1 0,-5 10 170,-11 42 160,3 11-114,-12 48 102,4-52-1990,-2-5-6798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9:1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0 315 6456,'0'0'1974,"7"-8"-1867,5-8-41,-1 0 0,-1-1 0,0 0 0,-1-1 0,10-30 0,-15 34-41,-1 6 24,-1 0-1,0-1 0,0-15 1,8-85 623,-10 106-152,0 5-504,0-1 0,0 1 0,-1-1 1,1 1-1,0-1 0,-1 1 0,1-1 1,-1 1-1,0-1 0,-1 3 0,1-1 2,1 0 0,-1 0 0,0 0 1,1 0-1,-1 1 0,1-1 0,0 0 0,1 7 0,0 5 6,-2 2-9,4 44 61,23 148 90,-11-130-147,-3-26-7,-1 9-9,-4-3-3,-3-5 0,-4-37-3,-1-1 1,0 1 0,-1-1 0,-1 0-1,-1 0 1,-8 27 0,7-34 2,-9 0 1,11-8 2,1-1 1,-1 1-1,1 0 0,-1-1 1,1 0-1,-1 0 1,1 0-1,-1 0 0,1 0 1,-6-1-1,-5 0 23,12 1 15,-5 1 26,-7 0 232,12-1-295,1 0-1,0 0 1,0 0-1,-1 0 0,1 0 1,0 0-1,0 1 0,0-1 1,-1 0-1,1 0 1,0 0-1,0 0 0,0 1 1,-1-1-1,1 0 0,0 0 1,0 0-1,0 1 0,0-1 1,0 0-1,-1 0 1,1 1-1,0-1 0,0 0 1,0 0-1,0 1 0,0-1 1,0 0-1,0 0 1,0 1-1,0-1 0,0 0 1,0 0-1,0 1 0,0-1 1,0 0-1,0 0 0,0 1 1,1-1-1,-1 0 1,0 0-1,0 1 0,0-1 1,2 2 3,0 0 1,1 0 0,-1 0-1,0-1 1,0 1-1,1-1 1,-1 0 0,1 0-1,0 1 1,-1-2-1,1 1 1,0 0 0,3 0-1,7 3 0,-6-2 0,0 0 0,0 0 0,0-1 0,14 0 0,115 5 26,-104-8-25,49-7 4,-58 5-11,46-13 1,-54 11-157,0 0-1,-1-2 1,1 1 0,-1-2 0,-1 0 0,0-1 0,0 0 0,18-19 0,32-31-6825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4:44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68 6456,'-5'8'31,"0"0"1,1 0 0,0 0-1,0 1 1,1-1 0,0 1-1,0 0 1,1 0-1,1 0 1,-1 0 0,2 0-1,-1 1 1,2 16-1,0-23-24,0-1 0,0 1 0,0 0 0,1-1 0,-1 1 0,1-1 0,-1 0 0,1 1 0,0-1 0,0 0 0,0 0 0,0 0 0,1-1 0,-1 1 0,0 0 0,1-1 0,3 3 0,-3-3 1,8 5 7,0 0 1,1-1 0,0-1-1,-1 0 1,2 0 0,-1-1-1,0-1 1,0 0 0,1-1-1,-1 0 1,20-1 0,-29 0-16,1 0 4,1 0 1,-1 0-1,0 0 1,0-1 0,0 1-1,0-1 1,0 0-1,0 0 1,0 0-1,7-4 1,-10 5-5,1-1 35,-2 1-32,1 0-1,-1 0 1,0 0 0,0 0-1,1 0 1,-1-1-1,0 1 1,0 0 0,0 0-1,1 0 1,-1 0-1,0 0 1,0 0 0,0 0-1,1 0 1,-1-1-1,0 1 1,0 0 0,0 0-1,1 0 1,-1 0 0,0-1-1,0 1 1,0 0-1,0 0 1,0 0 0,0-1-1,0 1 1,1 0-1,-1 0 1,0 0 0,0-1-1,0 1 1,0 0-1,0 0 1,0-1 0,0 1-1,0 0 1,0 0 0,0 0-1,0-1 1,0 1-1,0 0 1,0 0 0,-1-1-1,1 1 1,0 0-1,0 0 1,0 0 0,0-1-1,0 1 1,-7-12 101,7 11-119,-5-3 41,0-1 0,0 0 0,-1 1 0,1 0 0,-1 0-1,0 1 1,-9-5 0,6 4 2,0-1 16,0 1 0,0 0-1,0 0 1,-1 1 0,1 0 0,-1 1 0,-16-3-1,20 4-17,2 1 8,0 0 0,0-1 0,0 1 0,0 1 0,0-1 0,0 0 0,0 1 0,0 0 0,0 0 0,0 0 0,0 1 0,1-1 0,-1 1 0,-5 3 0,5-3-4,2-1-12,0 1 0,0-1-1,0 1 1,1-1 0,-1 1 0,0 0-1,1-1 1,0 1 0,-1 0 0,1 0-1,0 0 1,0 0 0,0 1 0,0-1-1,0 0 1,0 0 0,1 1 0,-1-1-1,1 0 1,-1 4 0,1-4 0,2 7 102,1-5-99,1 1 1,-1 0-1,1-1 1,0 0 0,1 0-1,-1 0 1,1 0-1,0-1 1,0 0 0,0 0-1,0 0 1,10 4-1,5 0 38,1 0-1,37 6 1,-13-5 7,2-4-51,-6-7-10,-1-6-3,2-4-2,0-3 0,-34 12-1,0 0 1,0 0 0,15-12-1,-22 15 1,-1 0-1,1 0 1,0 0-1,-1 0 0,1 0 1,-1 0-1,1 0 1,-1 0-1,0 0 0,1-1 1,-1 1-1,0 0 1,0 0-1,0 0 1,0-1-1,0 1 0,0 0 1,0 0-1,0-2 1,-1-3-2,2-5 1,-3-29-6,-2 20 4,0 1 1,-10-29-1,-14-43 26,26 85 3,1 3 13,-2-3 9,3 5 7,14 12 49,7 6-68,7 3-5,63 22-1,-40-18-25,-2 1-3,24 23-4,-71-47 2,0 1 0,0 0-1,-1-1 1,1 1 0,-1 0-1,0 0 1,0 0 0,1 0-1,-1 0 1,0 0 0,-1 0 0,1 0-1,0 0 1,-1 1 0,1-1-1,-1 0 1,1 0 0,-1 1-1,0-1 1,0 0 0,0 1-1,-1-1 1,1 0 0,-1 3-1,1-2 0,-8 34-27,7-29 22,-1-1 0,1 1-1,0 0 1,0 11 0,1-16 4,0 0-1,0 1 1,0-1 0,1 0-1,-1 0 1,1 1-1,0-1 1,0 0-1,0 0 1,0 0-1,1 0 1,-1 0-1,1 0 1,0 0-1,2 3 1,8 4-7,0 0 0,1-1 1,24 14-1,-9-7 40,49 20 1,7 3 42,-27-12-1187,-35-18-4847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0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54 7352,'0'0'-15,"1"2"7,3 8 20,0-1 0,1 0 0,0 0 0,1-1 0,-1 0-1,9 9 1,5 9 30,14 21 57,-26-37-44,0-1-1,0 0 1,1 0-1,0-1 1,1 0-1,0-1 1,11 8-1,-19-15-35,0 0 0,-1 0-1,1 0 1,0 0 0,0 0 0,0 0-1,0 0 1,0 0 0,0 0 0,0-1 0,-1 1-1,1 0 1,0-1 0,0 1 0,0 0-1,-1-1 1,1 1 0,0-1 0,0 0 0,-1 1-1,2-1 1,0-1 28,11-9 132,-1 0 0,0-1 0,18-25 0,-27 33-140,-1 1 0,0-1 1,-1 0-1,1 0 0,-1 0 0,1-1 0,-1 1 0,0 0 1,-1 0-1,1-1 0,-1 1 0,0-9 0,0 7 4,0 0 0,0 0-1,-1 1 1,1-1 0,-1 0-1,0 0 1,-1 1 0,1-1-1,-1 1 1,0-1 0,-1 1-1,-2-6 1,3 8-20,-1-1 5,1 1 1,-1-1 0,0 0 0,0 1 0,0 0-1,0 0 1,-1 0 0,1 0 0,-1 0-1,0 1 1,0 0 0,0-1 0,-4 0 0,2 0 2,-7-1 123,3 4-113,0 0 0,-1 0 1,1 1-1,-1 1 0,1 0 1,0 0-1,0 1 0,0 0 1,0 1-1,-17 8 0,-18 16-2,28-12 28,2 4-39,2 2 0,-21 43 0,27-39-8,1 47 0,7-56-19,0 1 0,0-1 1,6 21-1,-4-25 0,1 1 0,0-1 0,1 0 0,9 17 0,-7-19 0,0 0-1,0 0 0,1-1 0,15 15 1,-11-13-1,1 0 0,28 17 0,-27-20 0,1-1 0,30 13 0,-16-13-1,1-1 0,0-1 0,49 4 0,-43-8-18,146-2-9,-164-1-1364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9:1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0 412 2520,'2'-20'429,"0"-1"1,1 0-1,2 1 0,10-34 1,-9 40-300,0 0 1,1 0 0,0 1 0,1-1-1,0 2 1,1-1 0,1 1 0,0 1 0,0 0-1,23-18 1,-9 7 86,1 1-1,52-31 0,-68 47-166,1 2-1,0-1 1,0 1-1,0 1 1,0 0-1,0 0 1,21 0-1,-28 2-35,0 0 0,-1 1 0,1 0 0,-1-1 0,1 1 0,-1 0-1,1 0 1,-1 0 0,0 1 0,1-1 0,-1 0 0,0 1-1,0 0 1,0-1 0,0 1 0,0 0 0,2 3 0,-2-3 2,1 2 0,1 0 1,-1 0 0,-1 1-1,1-1 1,-1 0 0,1 1-1,-1 0 1,0 0 0,-1-1-1,3 11 1,-3-8-4,1-1 0,-1 1 0,0 0 0,-1 0 0,1-1 0,-1 1 0,-1 0 0,1-1 0,-1 1 1,-3 12-1,2-10-3,1-4-1,1-1 0,-1 0 0,0 0 0,0 0 0,-1 0 0,1 0 0,-1 0 0,-4 7 0,-2 4 3,-25 53 39,-36 55 1,32-60-1,-35 53-2,55-92-34,-2 3 51,-30 52 0,49-78-62,0 0 0,1-1 0,-1 1 0,0-1 1,0 1-1,0 0 0,1-1 0,-1 1 0,0-1 0,1 1 1,-1-1-1,0 1 0,1-1 0,-1 1 0,1-1 0,-1 1 1,1-1-1,-1 0 0,1 1 0,-1-1 0,1 0 0,-1 1 0,1-1 1,-1 0-1,1 0 0,0 1 0,-1-1 0,2 0 0,-1 0 2,6 2 13,-1 0-1,1 0 0,0-1 0,0 0 0,0 0 0,0-1 1,0 0-1,11-1 0,47-11 22,-47 9-29,207-46 187,-185 40-179,-30 6 5,1 1-1,-1-1 0,13-7 1,114-51 69,19-36-1114,-2-8-4179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9:16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20 271 11120,'-16'-44'36,"13"27"144,4 8-142,0 0 0,1 0 0,0 0 0,0 0 0,1 0 0,7-15 0,-9 22-16,0 1-1,-1 0 0,1-1 0,0 1 0,0 0 1,0 0-1,0 0 0,0 0 0,0 0 1,0 0-1,2-2 0,19-11 92,-1 1 0,46-20 0,-38 24 27,127-27 36,-122 31-135,148-1 18,-145 9-39,46 15 0,-70-14-19,-1 0 0,0 0 0,0 1 0,20 13 0,-25-14 0,-1 1-1,0-1 1,0 2 0,0-1-1,0 1 1,-1 0 0,7 10-1,-8-10 0,-1 0 1,0 0-1,0 0 0,0 0 0,-1 1 0,0-1 0,0 1 0,0 8 1,-1-7-2,-1 0 1,-1 1 0,1-1 0,-2 0 0,1 0-1,-1 0 1,0 0 0,-1 0 0,1 0 0,-2-1 0,1 1-1,-1-1 1,-5 7 0,8-12-1,0-1 0,0 1 0,0-1 0,0 1-1,0-1 1,0 1 0,-1-1 0,1 0 0,-1 1 0,-2 0 0,3-1 0,-13 10-7,-1-1 0,0 0 0,-1-1 0,0-1 0,0 0 0,-29 9 0,-133 34-387,202-48 199,-10-4 182,-7 1-2,-1 0-1,0 0 1,0 0-1,0 1 1,0 0-1,7 2 1,113 26-110,-101-18 61,-1 5 38,0 1 1,32 29-1,-54-44 24,-1-1 0,1 1 0,-1 0 0,0-1 0,1 1 0,-1 0 0,0 0 0,0 0 0,0 0 0,0 2 0,8 22-10,-1 0 1,-1 0 0,3 29-1,-9-52 7,-1 0 1,0 0-1,0 0 0,0 0 0,0 0 0,0 0 0,-2 4 1,-4 16-12,0-1 0,-2 0 0,-17 34 0,24-54 11,0 0 1,0 0 0,0-1-1,-1 1 1,1 0 0,0-1-1,-1 1 1,1-1 0,-1 1-1,-2 1 1,-23 15-19,-1-1-1,-47 21 1,44-28-16,-124 23-14,127-31 28,3-3 12,0-1 1,-30-6 0,41 1-26,8 2 32,1-1 1,0-1-1,0 1 1,1-1-1,0 1 1,0-1-1,-5-13 1,8 19 2,1 0 0,0 0 1,-1-1-1,1 1 0,0 0 0,0-1 0,-1 1 1,1 0-1,0-1 0,0 1 0,0 0 0,1-1 0,-1-1 1,6-32-447,2 0 1,18-53 0,8-12-5971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9:16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0 8880,'-2'3'33,"1"0"1,-1 0 0,1 0-1,-1 0 1,1 0 0,0 0-1,1 1 1,-1-1 0,0 0-1,1 0 1,-1 6 0,-1 18 155,-13 88 491,11-80-474,-24 224 1135,27-234-1278,1-11 13,0 0-1,1 0 1,3 19-1,6 34 136,15 131 583,-40-207-587,6 2-192,5 4 1,-1 0-1,1-1 1,0 0-1,1 0 1,-1 0-1,-3-6 1,-68-91 111,61 77-47,-34-105 24,43 102-63,5-126 19,5 121-33,6 0-16,1 1 1,25-46-1,-35 75-9,-1-1-1,0 1 1,1 0-1,0 0 1,-1 0-1,1 0 1,0 0-1,3-2 1,6-5 2,1-1 0,16-8 1,-19 13-4,0 0-1,0 1 1,1 1 0,0 0-1,14-3 1,-5 3 0,1 2 0,0 0 0,0 1 0,38 5 0,-33 1-7,3 6-7,51 30 0,-62-28-72,-2 4 42,-1 0 0,16 30 0,-23-30-117,-5-4 103,0 1 0,-1 0 1,-1 16-1,-4-19-115,-3-4 120,0 0-1,-1 0 1,0-1-1,0 0 1,-1 0 0,0-1-1,0 0 1,0 0 0,-1-1-1,-13 5 1,23-10 33,-1 0-1,0 1 1,1-1 0,-1 0 0,0 0-1,1 0 1,-1 1 0,0-1-1,1 0 1,-1 0 0,0 0 0,1 0-1,-1 0 1,0-1 0,1 1 0,-1 0-1,0 0 1,-1-1 0,2 1 10,0 0 0,0-1 1,0 1-1,-1 0 0,1-1 0,0 1 1,0-1-1,0 1 0,0 0 1,0-1-1,0 1 0,0-1 0,0 1 1,0 0-1,0-1 0,0 1 1,0-1-1,0 1 0,0 0 0,0-1 1,0 1-1,0-1 0,1 1 1,-1 0-1,0-1 0,0 1 0,0 0 1,1-1-1,-1 1 0,0 0 1,0-1-1,1 1 0,-1 0 0,0 0 1,1-1-1,65-76-1618,-17 24-5219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9:1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354 214 7984,'-8'0'-3,"-1"1"1,1-1-1,0 2 1,-1-1 0,-15 6-1,-24 15 2,26-7 2,0 1 1,1 1 0,-22 23-1,23-18 33,-60 92 18,77-110-41,0 1 0,0-1 0,0 1 0,1 0 0,0 0 0,0 0 0,1 0 0,-1 0 0,0 5 0,0 5 5,-4 26 16,6-41-26,0 1 0,0 0-1,0 0 1,0 0-1,0-1 1,0 1-1,0 0 1,0 0 0,0 0-1,0-1 1,1 1-1,-1 0 1,0 0-1,1 0 1,-1-1 0,1 2-1,4 6 16,1 0-1,0 0 1,0-1-1,1 0 1,0 0 0,9 7-1,0-5 108,8-2-36,42 6 0,-48-14 36,-2-3-80,-1-1 0,0-1 0,19-10 0,-21 6 120,-5-1-94,-2 1 0,1-1 0,-1-1 1,-1 1-1,0-1 0,0 0 0,-1 0 0,-1-1 0,4-21 0,-5 18-29,-1 9 23,0-1 0,0 1 0,-1-1 1,-1-12-1,-3-37 320,3 52-127,-2 0 46,1 7-47,-2 10-170,1 1 1,-4 23-1,6-34-80,0 6 22,1 0-1,-1 1 1,1-1 0,1 0 0,0 0-1,0 1 1,0-1 0,1 0-1,0 0 1,1 0 0,4 11 0,-4-14-16,-3-4-9,0 0 0,1 1 0,-1-1-1,1 0 1,-1 0 0,1 0 0,0 0-1,-1 0 1,1 0 0,0-1-1,0 1 1,0 0 0,-1 0 0,1 0-1,0-1 1,2 2 0,17 11 32,1-1-1,1-1 1,39 15 0,-26-16 21,63 8 0,26-8-48,-61-11-22,99-16 0,-125 8-89,11-11 12,62-33 1,-108 51 48,1 0 1,0 1-1,0-1 1,-1 0-1,0 0 1,1 0-1,2-5 1,12-14-71,-1 0 0,-2-2 0,15-28 0,-21 27-252,-6-3 199,0 0 1,-3-29-1,1 55 145,0 0-1,0 0 1,0 0 0,0 0-1,0 0 1,-1 0-1,1 0 1,0 0-1,-1 0 1,1 0-1,-1 0 1,1 0 0,-1 0-1,0-1 1,-3-3-12,-1 0 0,1 1 0,-1-1 1,0 1-1,0 0 0,0 0 0,-1 1 1,1-1-1,-1 1 0,-8-3 0,13 6 25,0-1 0,0 1 0,0 0 0,-1-1 0,1 1 0,0 0 0,0 0-1,0 0 1,-1 0 0,1 0 0,0 0 0,0 0 0,0 0 0,-2 1 0,-16 3-9,0 1 0,0 1 0,0 1 1,-19 10-1,35-15 11,0 0-1,0-1 1,0 1-1,1 0 1,-1 0-1,1 0 1,-3 3-1,-14 13-2,-16 21 0,19-18 3,-24 43 1,-35 94 6,68-134 28,5-17-23,0 0-5,1 0 1,0 0-1,0 0 0,0 0 0,1 0 0,0 0 0,0 0 0,1 0 0,0 0 1,0 0-1,0-1 0,1 1 0,5 12 0,22 32 65,-29-50-68,1 0 0,0-1-1,0 0 1,-1 1 0,1-1 0,0 1 0,0-1 0,0 0 0,0 0 0,0 1 0,0-1 0,-1 0 0,1 0 0,0 0 0,0 0-1,0 0 1,0 0 0,0 0 0,0-1 0,0 1 0,0 0 0,-1 0 0,1-1 0,0 1 0,0 0 0,1-2 0,1 1 4,5-1 0,-5 2-4,-1-1 0,1 0-1,0 0 1,-1 0 0,1-1-1,0 1 1,-1 0-1,0-1 1,1 0 0,-1 0-1,0 0 1,3-2 0,105-115 79,-97 102-78,21-21 6,3 1-4,10-2-3,-41 34-2,1 1 0,0 0 0,0 1 0,13-6 0,-16 8-1,-1 0 1,1 1-1,-1-1 0,0 1 0,1-1 0,-1 1 0,1 0 0,-1 0 0,1 1 1,3 0-1,-3 0 0,-1 0 0,1 0 0,-1 1 0,1-1 0,-1 1 0,0 0 0,1 0 0,-1 0 0,4 4 0,-2-2 0,-1 1 0,1 0 0,-1 0 0,0 0 0,6 12 0,-5-6 0,0 0 0,0 1 0,3 12 0,6 45 0,-7 16 0,-7 20 0,-1-73-1,1-6 0,-1 0 0,-2-1 0,0 1-1,-13 46 1,5-40 0,-15 33-1,17-53-4,3-6 4,-1-1 0,0 0 0,0-1 1,-1 0-1,-12 5 0,8-8-11,4-3 10,-1-1-1,1 0 1,0 0 0,1-1 0,-10-5 0,17 9 2,-1 0 1,1-1-1,-1 1 1,1-1-1,-1 1 1,1 0-1,-1-1 0,1 1 1,-1-1-1,1 1 1,0-1-1,-1 1 1,1-1-1,0 0 0,-1 1 1,1-1-1,0 1 1,0-1-1,0 0 1,-1 0-1,-2-15-2,0 1 0,1-1 0,1 0 0,0-22 0,5 10-22,39-127-8,-30 122-6,70-133-21,-64 132-33,89-145-51,-105 173 112,1 1 0,0-1 0,0 1 1,5-6-1,-9 11 32,67-66-155,-50 52 123,34-20-1,-49 33 19,0 0-1,-1 0 1,1 0 0,0 0-1,0 0 1,0 0 0,0 1-1,0-1 1,0 0 0,0 1-1,5-1 1,-7 1 14,14-1-56,1-1 0,23 2 0,-26 1 36,0 1 1,0 1-1,14 5 0,-26-8 20,2 0-25,1 1 0,-1 0 0,0 0 0,1 0-1,-1 0 1,0 0 0,0 0 0,2 3 0,1-1-22,8 5-7,-1 1 0,-1 1 0,1 0-1,-2 0 1,1 1 0,-1 0 0,13 21 0,-11-14-2,21 30-194,38 46 0,-68-92 237,0 0 1,0 0 0,0-1 0,0 1-1,0-1 1,1 1 0,-1-1-1,0 0 1,1 0 0,-1 0-1,1-1 1,-1 1 0,1-1-1,-1 0 1,1 0 0,3-1 0,-2 1-3,0 1 3,1-1 0,0-1 0,0 1 1,-1-1-1,1 0 0,-1-1 0,1 1 0,-1-1 1,1 0-1,7-4 0,-6 3 4,-7 2 7,1 1 0,-1 0 0,1 0-1,0 0 1,-1-1 0,0 1 0,1 0-1,-1-1 1,1 1 0,-1 0-1,1-1 1,-1 1 0,0-1 0,1 1-1,-1 0 1,0-1 0,1 1 0,-1-1-1,1 0 1,13-30-20,-12 24 20,0 0 0,-1 0 1,0 0-1,0-1 0,0-8 1,-1 6 0,-1 0 0,0 0 0,-1 0 0,-3-11 0,1 7 0,-1 1 1,-12-23-1,5 15 4,-2 1-1,0 0 1,-25-25 0,22 30 36,0 3-24,-1 1 0,0 2 1,-22-10-1,20 16 71,-10 6-45,-1 0 1,-31 9 0,59-11-26,0 0 0,-1 0 1,1 0-1,0 1 0,0-1 1,-6 5-1,9-6-17,-21 12 63,-31 24-1,-19 32-11,45-38 76,-71 122 46,95-150-161,1 1 0,-1-1 0,1 1 0,0-1 0,0 1 0,0 0 0,0-1 0,0 6 0,-1 8 14,0 1-1,1 0 1,1-1-1,0 1 1,5 24-1,-5-40-19,0 1-1,1-1 1,-1 0-1,0 0 1,1 1-1,-1-1 1,1 0-1,0 0 1,-1 1-1,1-1 1,0 0-1,0 0 1,0 0-1,0 0 1,0 0-1,2 1 1,23 21 39,1-2 0,57 32 1,-80-50-29,0-1 0,1 0 0,-1 0 0,1-1 0,-1 1 1,9 1-1,96 18 103,6-14-74,-115-7-46,50-3 115,216-43 48,-212 31-62,200-83 42,-246 95-127,-1-1 0,0 0 0,0 0 0,9-7 0,185-154 93,-167 129-41,86-137 33,-106 141-27,-6 5-49,-1 0 0,-2-1 1,3-30-1,-8 56-18,0 0 0,0 0-1,0 0 1,0 0 0,-1 0 0,1 0 0,0 0-1,-1 0 1,0-3 0,-4-6 10,0-1 0,-1 1 0,0 1 0,-1-1-1,-13-16 1,19 26-11,0 1-1,1-1 0,-1 0 1,0 0-1,0 0 0,0 1 1,0-1-1,0 0 0,0 1 1,0-1-1,0 1 0,0-1 1,-1 1-1,-6-2 5,1 0 0,-1 1 0,1-1 1,-1 2-1,1-1 0,-1 1 0,1 1 0,-1-1 0,-11 3 0,18-3-7,-1 1 1,1-1-1,-1 1 0,1-1 0,-1 1 0,1-1 0,-1 1 1,1 0-1,0 0 0,-2 1 0,-11 9 9,0 1 1,1 0-1,-18 23 0,30-34-11,0 0 0,1 0 0,-1 0 0,0 0 0,1 0 0,-1 1 0,1-1 0,-1 0 0,1 0 0,-1 1 0,1-1 0,0 0 0,0 1 0,-1 1 0,0 25 8,0 0 0,6 51 0,-5-74-6,1-1 0,0 1 1,0-1-1,0 1 0,3 5 1,23 49 8,36 57 1,-41-80-6,26 48-1,-42-74-5,-1 1-1,0-1 0,-1 1 0,0 0 0,-1 0 0,3 14 1,-6-19-1,0 1 0,0-1 0,0 0-1,-1 0 1,0 1 0,0-1 0,-1 0 0,0 0 0,0 0 0,0 0 0,-1 0 0,0-1 0,-5 9 0,-1 0 1,-1-1-1,-22 23 1,25-29 0,2-2 1,1 0 1,-1-1-1,1 0 0,-1 0 0,-1-1 0,-7 6 0,-137 79 17,-44 9-6,152-77-1274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9:3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161 204 3416,'0'0'936,"-1"-4"-600,-3-9-5,-4-7 87,7 18-350,0 0 0,0 0 1,0 0-1,0-1 0,1 1 1,-1 0-1,0 0 0,1-1 1,0 1-1,-1-1 0,1 1 1,0 0-1,0-1 0,0 1 1,1 0-1,-1-1 0,1 1 1,-1 0-1,1-1 0,0 1 0,1-4 1,10-15 488,-11 19 3,-4 6-497,-72 76 103,60-66-123,0 6 48,14-19-31,-1-1 6,2 1-60,0-1-1,-1 0 0,1 0 0,0 0 1,0 0-1,-1 0 0,1 0 0,0 0 1,0 0-1,-1 0 0,1 0 0,0 0 1,0 0-1,-1 0 0,1 0 0,0 0 1,-1 0-1,1 0 0,0 0 0,0 0 1,-1 0-1,1 0 0,0 0 0,0 0 1,-1 0-1,1-1 0,0 1 0,0 0 1,0 0-1,-1 0 0,1 0 0,0-1 1,-2-7 37,1 1 0,0-1 1,0 0-1,1 1 1,0-1-1,0 0 0,1 0 1,0 1-1,0-1 0,1 0 1,0 1-1,0-1 1,1 1-1,0 0 0,0 0 1,7-10-1,-9 15-32,1 1 0,-1 0 0,1 0-1,-1 0 1,1 0 0,0 0 0,-1 0 0,1 0-1,0 1 1,0-1 0,-1 0 0,1 1 0,0 0 0,0-1-1,0 1 1,0 0 0,0 0 0,0 0 0,0 0 0,-1 0-1,1 1 1,0-1 0,0 0 0,2 1 0,0 0 4,1 0 1,0 0 0,-1 0 0,1 0-1,-1 1 1,1 0 0,6 3-1,-9-4-10,-1 0-1,0 1 1,0-1-1,1 0 0,-1 0 1,0 1-1,0-1 1,0 0-1,0 1 1,-1-1-1,1 1 0,0-1 1,0 1-1,-1-1 1,1 1-1,-1 0 0,0-1 1,1 1-1,-1 0 1,0-1-1,0 1 1,0 0-1,0-1 0,0 1 1,0 0-1,-1-1 1,0 3-1,0 1 0,0 0 1,-1 0-1,0 0 1,0 0-1,-1 0 0,1 0 1,-1-1-1,0 1 1,0-1-1,-1 0 0,1 0 1,-1 0-1,0 0 1,0 0-1,-9 5 0,10-7-1,0 0-1,-1 0 0,0 0 0,1 0 1,-1-1-1,0 1 0,0-1 0,0 0 1,0 0-1,0-1 0,0 1 0,0-1 1,0 0-1,0 0 0,0 0 0,0 0 1,0-1-1,0 0 0,0 1 1,0-2-1,-5 0 0,8 1 0,-1-1 0,1 1 1,-1 0-1,1 0 0,0-1 0,-1 1 0,1 0 1,0-1-1,0 0 0,0 1 0,0-1 0,0 0 1,1 1-1,-1-1 0,0 0 0,1 0 1,-1 1-1,1-1 0,-1-3 0,-1-32 21,2 35-23,0-3 4,1 0 1,-1 0-1,1 0 0,0 0 1,1 0-1,-1 0 1,1 1-1,0-1 1,3-5-1,-2 4 1,4-4 22,0 5-20,-1 0 0,1 0 0,1 1 0,-1 0 0,0 0 0,1 1 0,0 0 0,0 0 0,0 0 0,0 1 0,0 1 0,1-1 0,-1 1 0,9 1 0,-2-2-2,-10 2-3,-1-1-1,0 1 1,0 0 0,1 0 0,-1 1 0,0-1-1,0 1 1,0 0 0,6 2 0,26 9 11,-33-11-12,0 1-1,1 0 1,-1 0-1,0 0 1,0 0-1,0 1 1,5 4-1,10 22 5,-8 2-3,-10-27-3,0 1 0,0-1 0,0 0 0,-1 0 0,0 0 0,1 0 0,-1 0 0,-1 0 0,1 0 0,0 0 0,-1 0 0,0 0 0,0-1 0,0 1 0,0-1 0,-1 1 0,-4 4 0,-3 3-13,-1 0 0,0 0 0,-14 9 0,23-19 9,-1 0 0,1 0-1,0 0 1,-1 0 0,1-1-1,-1 1 1,1-1 0,-1 1-1,0-1 1,1 0 0,-1 0-1,1 0 1,-1 0 0,1-1-1,-1 1 1,1-1 0,-1 1-1,1-1 1,-1 0 0,1 0-1,-4-2 1,-17-9 5,19 9 8,0 0 0,0 0-1,1 0 1,-1-1 0,1 1 0,0-1 0,0 0 0,0 0-1,1 0 1,0 0 0,-1 0 0,1 0 0,1-1-1,-1 1 1,0-1 0,1 1 0,0-1 0,0 0 0,1 0-1,-1 1 1,1-1 0,0 0 0,1 0 0,-1 1-1,1-1 1,-1 0 0,2 1 0,1-7 0,-2 8 0,0 1 0,0-1-1,1 1 1,0 0 0,-1-1 0,1 1 0,0 0 0,0 0 0,0 0 0,0 0 0,0 0 0,0 1 0,1-1 0,-1 1-1,0-1 1,1 1 0,5-2 0,-6 2 0,1 0 1,0 0-1,0 1 0,0-1 1,0 1-1,0-1 1,0 1-1,0 0 0,0 0 1,1 0-1,-1 1 0,0-1 1,0 1-1,4 1 0,-2-1 2,-3 0-4,-1-1 1,1 0-1,0 1 0,0 0 0,-1-1 1,1 1-1,0 0 0,-1 0 0,1 0 1,-1 0-1,1 0 0,2 2 1,2 2 4,20 17 0,-24-19-11,0 0 1,0-1-1,0 1 1,0 0-1,-1 0 1,1 1-1,-1-1 0,0 0 1,1 0-1,-2 1 1,1-1-1,0 1 1,-1-1-1,1 7 0,-1-4-1,-1 1 0,1-1-1,-1 1 1,-1 0-1,1-1 1,-1 0-1,-4 11 1,2-9-24,0 0-1,0-1 1,0 1 0,-1-1 0,0 0-1,-1 0 1,1 0 0,-1-1 0,-1 0-1,1 0 1,-1 0 0,-10 6 0,16-12 14,-1 1 1,1-1 0,-1 1 0,1-1-1,-1 0 1,1 1 0,-1-1 0,1 0-1,-1 0 1,1 0 0,-1 0 0,1 0-1,-1-1 1,1 1 0,-1 0 0,1-1-1,0 1 1,-1-1 0,1 1 0,-1-1-1,1 0 1,0 0 0,-2 0 0,0-2-4,-1 1 0,1-1 0,0 0 0,0 0 0,0 0 0,-3-5 0,-9-21 2,11 18 17,0 1 0,0-1 0,1 0 0,1-1 0,0 1 1,-1-20-1,3 25 14,0 0 0,1-1 0,-1 1 0,1 0 0,0 0 1,1 1-1,0-1 0,-1 0 0,2 0 0,-1 1 0,1-1 0,0 1 1,6-9-1,18-28-1151,-10 16-5048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9:21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368 275 11384,'-8'-4'19,"1"0"0,0 1 0,-1-1 0,0 2 0,1-1 0,-1 1 0,-13-2 0,19 4 20,-1 0 0,1 0 0,-1 1 0,0-1 0,1 0 0,-1 1 0,1 0 1,-5 1-1,-6 3 15,-3-1-24,-36 14 63,-1 4-21,-2 6-57,14-1-15,37-24 0,1 0 0,-1 0 0,1 0 0,0 1 0,0-1 0,-3 6 0,4-5-1,0 0 1,1 1 0,-1-1 0,1 1 0,0 0-1,0-1 1,1 1 0,0 0 0,-1-1 0,2 1 0,-1 0-1,0-1 1,2 7 0,4 5-13,5 1 6,1 0 1,25 26 0,-36-41 5,0-1 0,1 0-1,-1 0 1,1 1 0,0-1 0,-1 0 0,1 0-1,0 0 1,2 1 0,23 8-3,0-1-1,34 7 1,-37-15-16,-14-2 11,-1 0 4,1 0-1,0-1 1,0 0 0,-1 0-1,1-1 1,-1 0 0,0 0 0,0-1-1,0-1 1,-1 1 0,12-9 0,16-15-16,-1-1 0,31-34 0,-33 17 20,-27 35 2,1-1 1,-2 0-1,8-23 1,-11 29 3,0-1-1,-1 0 1,1 0-1,-2 0 1,1 1 0,-1-1-1,0 0 1,-1-11 0,-1 12 35,-3-2 12,3 4 16,-3-2 1,4 6-62,0 1 1,0-1 0,1 1-1,-1 0 1,0-1-1,0 1 1,0 0-1,0-1 1,1 1-1,-1 0 1,0 0-1,1 0 1,-2 1-1,-1 1-2,0 1 0,0 0 1,1 1-1,-1-1 0,1 0 0,0 1 0,0-1 0,0 1 0,0 0 0,1-1 0,0 1 0,0 0 1,0 0-1,1 0 0,-1 0 0,2 8 0,6 8-1,13-2 1,11 0-3,6-6-2,4-9 0,1-8 0,-3-5 0,-4-6 0,-2-6 1,-20 9 8,-1 0 1,0-1-1,-1 0 1,0 0-1,-1-1 1,0-1-1,14-31 1,-17 33 35,0-1 0,1 1 0,0 1 0,1-1 0,1 1 0,0 1 0,20-19 0,-22 23-28,-5 4-5,-1 1 0,1 0-1,-1 0 1,1 0 0,0 1 0,0-1 0,-1 1-1,1-1 1,0 1 0,5-1 0,7-2 29,0 0 1,1 1 0,0 0-1,0 1 1,0 1 0,0 1-1,16 1 1,-13 0-28,-13-1-3,1 0 0,-1 1 1,0 0-1,1 0 0,-1 0 0,11 5 0,13 5 32,41 21 1,-54-20-4,-12-7-29,3 2-4,0 0 0,0 1 0,-1-1-1,0 1 1,-1 1 0,0 0 0,0 0 0,6 14 0,6 17 18,-4 6-19,15 109-45,-29-148 26,2 3 17,15 23-91,-12-51 78,-4 9 9,1-1 1,-1 1-1,-1-1 1,0 0 0,-1-15-1,-2-6 5,9-169 76,-4 170-19,0 9-27,0 1 0,9-34 0,-10 49-27,1 1 0,-1-1 0,1 1 0,0 0 0,0 0 0,1-1 1,-1 1-1,5-4 0,0 4 39,-1 4-37,-1 0-1,1 0 1,0 1 0,-1 0 0,1 0 0,-1 0 0,1 0 0,-1 1 0,0 0 0,0 0 0,0 1 0,7 3 0,2 3 6,-1 1-1,0 0 1,0 1 0,12 13 0,17 21 10,6 12-19,-11-4-8,34 67 1,-41-60-23,4 24-6,-31-75-1691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9:21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10312,'32'6'-1,"-20"-4"28,0 0 1,24 9-1,70 33 97,-88-33 64,-10-5-112,-1-1-45,0 0-1,-1 0 0,0 1 0,0-1 0,0 2 0,-1-1 0,1 0 1,-1 1-1,-1 0 0,7 12 0,10 46 165,-21-62-188,0 0 1,0 1 0,0-1-1,0 0 1,-1 0 0,1 0 0,-1 0-1,0 0 1,0 0 0,0 0-1,0 0 1,-1-1 0,1 1-1,-1 0 1,1-1 0,-1 1-1,-3 3 1,3-3-1,-3 2 1,0 1-1,0-1 1,-1 0 0,1-1 0,-1 1-1,0-1 1,0-1 0,0 1 0,-1-1-1,1 0 1,-1 0 0,0-1 0,0 1-1,-8 0 1,9-1 5,3 0-3,3-2-10,0 1 0,0-1 1,0 1-1,0-1 0,0 1 1,0-1-1,0 1 0,0-1 1,0 1-1,1-1 0,-1 1 1,0-1-1,0 1 0,0-1 1,1 1-1,-1-1 0,0 0 1,0 1-1,1-1 0,-1 1 0,0-1 1,1 0-1,-1 1 0,0-1 1,1 0-1,-1 1 0,1-1 1,-1 0-1,1 0 0,-1 1 1,1-1-1,-1 0 0,0 0 1,1 0-1,-1 0 0,1 0 1,-1 1-1,1-1 0,-1 0 1,2 0-1,0 0 1,39 15 3,-26-8-1,-5-2-2,-4-1 1,0-1 0,0 1 0,-1 0-1,0 0 1,0 1 0,0-1 0,0 1 0,4 6-1,-7-8 0,0 0-1,0 0 0,-1 1 1,1-1-1,-1 0 1,2 7-1,-2-5 1,0 0 0,0 1 0,-1-1 0,0 0-1,-1 8 1,1-5 0,-2 0-1,1-1 1,-1 1-1,-4 10 1,3-11 0,0 0 0,-1-1 0,0 1 0,0-1-1,-7 9 1,6-9 0,-1 0-1,0 0 0,-1-1 0,1 0 0,-10 6 1,5-5-1,-1 1 0,0-2 0,-13 5 0,6-4 0,-33 6 0,24-8-1,0-2 1,-47-2-1,55-3-5,6-2 2,0 0 1,0-1 0,-17-10-1,26 12-1388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9:22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894 975 8072,'-6'-2'105,"-17"-6"-11,0 0 0,-1 2 0,0 1 0,0 1 0,-1 1 0,1 1 0,-29 2 0,-181 16 405,218-13-476,-59 14 126,-67 25 12,128-38-122,0 1 1,0 0-1,-15 9 0,10-4-16,-30 18 12,44-25-21,0 0 1,0 1 0,0 0-1,1 0 1,-1 0-1,1 0 1,0 1 0,0 0-1,1 0 1,-1 0 0,-4 10-1,5-9-4,0 5 38,5-7-42,-1 0 0,0 0 0,1 0 0,0 0 1,0 0-1,0 0 0,1 0 0,-1-1 0,1 1 0,0-1 0,4 5 0,-7-8-3,1 1 0,0 0 0,-1-1 1,1 1-1,0-1 0,-1 1 0,1-1 0,0 0 0,-1 1 0,1-1 0,0 0 0,0 1 0,-1-1 0,1 0 0,0 0 0,0 0 0,1 1 0,18 1 17,1 0 1,0-1-1,24-3 0,-17-4 34,114-53 24,-115 43-4,104-81 32,-106 74-11,10-22-25,32-54 0,-51 65 37,39-161 42,-49 154-41,-4 21-66,2-31 31,-1-1 1,-7-67 0,3 96-24,-2-17 13,-1 1 0,-14-58 1,10 66 26,-1 1 0,-2 0 1,-18-35-1,28 62-3,-1 3 2,1-1-87,1 1 0,-1 0 0,1-1 0,-1 1 1,1 0-1,-1 0 0,0-1 0,1 1 0,-1 0 0,0 0 0,1 0 0,-1 0 1,0 0-1,1 0 0,-1 0 0,0 0 0,1 0 0,-1 0 0,0 1 0,1-1 1,-2 1-1,-8 16 24,-3 24-19,9-17-6,1 1 1,2 0-1,1 28 0,0-38-3,1 1 0,5 26 0,-2-14 2,11 70-24,4 65-6,-17-128 5,-1 145-6,2-89-10,-1-66 36,6 47-3,-2-46-12,10 14 6,21 40 0,-30-69-1450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9:2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8248,'0'0'177,"-6"4"-25,-15 11-60,19-15-60,1 1 0,-1 0-1,1 0 1,0 0 0,0 0 0,0 1 0,-1-1-1,1 0 1,0 0 0,1 1 0,-1-1-1,0 0 1,0 1 0,0-1 0,1 1 0,-1 2-1,-3 6 49,-4 1-32,6-8-24,0 0 0,0 1 0,0-1 0,0 1 0,1 0 0,-1 0 0,1 0 0,0 0 0,-1 6 0,-19 114 220,19-110-215,0 1 0,2 0 0,0 18 0,1-4-12,-2 0-7,1-9 9,3 35-1,28 143 50,-14-125-56,-5-26 0,-1 1-8,-1 9-1181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9:2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0 594 8160,'5'0'176,"338"-31"1213,-305 27-1241,277-19 408,-223 19-492,-56 3 84,241 5 291,-250-3-421,38-2 92,76-11-1341,-61 2-5442</inkml:trace>
  <inkml:trace contextRef="#ctx0" brushRef="#br0" timeOffset="1">1872 1 10136,'0'0'152,"29"46"0,-7 13 328,0 35 0,5 48-192,-1 29 0,-1 36-56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0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71 500 8072,'1'4'232,"10"48"41,-6-23 166,26 141 627,-16-108-860,-9-41-140,29 119 277,-32-109-255,-3-29-41,5 6-1227</inkml:trace>
  <inkml:trace contextRef="#ctx0" brushRef="#br0" timeOffset="1">0 1 9776,'0'0'373,"1"7"-49,3 4-269,-1 1 0,1-2 0,1 1 0,0 0-1,0-1 1,1 0 0,1 0 0,0-1 0,0 0 0,0 0 0,10 8 0,50 45-3,56 30-1350,-53-43-5308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9:3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396 601 6456,'-3'-4'377,"-148"-191"2676,143 184-2896,0 1-1,1-1 0,0 0 0,-10-23 0,13 25-103,0-6 187,2-5-80,2-38 1,5 42 7,4-4-89,2 0 0,15-19 0,-12 24 76,72-53 60,-67 56-94,5 2-40,44-11-1,-53 20-25,15 9 4,-29-7-59,1 0 1,-1-1 0,0 1-1,1 0 1,-1 0 0,0 1 0,0-1-1,1 0 1,-1 0 0,0 0-1,0 1 1,0-1 0,-1 0 0,1 1-1,0-1 1,0 3 0,1 3-2,-1-1 1,-1 1 0,0-1-1,1 1 1,-2-1 0,1 1-1,-1-1 1,0 0 0,-1 1 0,-1 6-1,2-9-2,-8 18-29,-75 120-19,60-109-35,-118 148-45,113-146-1,-110 139-164,126-158 236,0-1 3,0 1-1,-14 25 1,16-16-41,11-24 94,0 0 0,-1-1 0,1 1 0,0 0 0,0 0 0,0 0 0,0 0 0,0-1 0,0 1 0,0 0 0,0 0 0,0 0 0,0 0 1,1-1-1,-1 1 0,0 0 0,0 0 0,1-1 0,-1 1 0,1 0 0,-1 0 0,0-1 0,1 1 0,0 0 0,-1-1 0,1 1 0,-1-1 0,1 1 1,0 0-1,-1-1 0,1 0 0,0 1 0,-1-1 0,2 1 0,3-1-5,-1 1 0,0-1 0,1 0 0,-1-1 1,1 1-1,-1-1 0,0 0 0,0 0 0,1 0 0,-1-1 0,0 0 0,0 1 0,5-4 0,-9 5 10,14-6-9,30-19-49,137-84-22,-128 71 78,-28 17 1,-14 12 3,1 0 0,17-11 0,-28 19-1,0 0 0,0 0 1,0 0-1,1 1 0,-1-1 0,0 1 0,0-1 1,0 1-1,0-1 0,1 1 0,-1 0 0,0-1 1,0 1-1,1 0 0,-1 0 0,0 0 0,1 0 1,-1 0-1,0 0 0,0 1 0,1-1 0,-1 0 1,0 0-1,0 1 0,1-1 0,-1 1 0,0 0 1,0-1-1,0 1 0,0 0 0,0-1 0,0 1 1,0 0-1,0 0 0,0 0 0,0 0 0,0 0 1,-1 0-1,2 2 0,51 68 143,47 59 134,-91-119-267,18 17 63,48 31 14,-66-52-1412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9:35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87 8248,'-4'3'217,"-162"60"898,97-38-958,50-18-134,-33 16 74,40-18-67,-6 4 25,-1 0 1,-28 21-1,45-27-28,-1 2 2,3-4-27,1 0 0,-1-1 0,1 1 0,0 0 0,-1-1 0,1 1 0,0 0-1,0-1 1,-1 1 0,1-1 0,0 1 0,0-1 0,0 1 0,0-1 0,0 0 0,-1 1 0,1-1 0,0 0 0,2 0 0,3 2 1,-2-1-1,0-1 0,0 0 1,1 1-1,-1-1 1,0-1-1,9 0 1,10-2 6,0 0 0,1-2 0,-1 0 0,35-14 0,-54 17-7,32-19 7,-27 15 0,-2 2-3,2-3-2,0 1 1,1 1-1,0 0 1,0 0-1,0 0 1,22-5-1,-31 10-4,-1 0 0,1 0 1,-1 0-1,1-1 0,-1 1 0,1 0 0,-1 0 0,1 0 0,0 0 0,-1 0 0,1 0 0,-1 0 0,1 0 0,-1 0 0,1 0 0,-1 0 0,1 0 0,-1 1 0,1-1 0,0 0 0,-1 0 1,0 1-1,1-1 0,0 1 0,1 1 0,-1 1 0,1-1 0,-1 1 0,0 0 0,0 0 0,0-1 0,0 1 0,1 4 0,5 19-7,-4-16 7,-2-5-1,1 0-1,-1 0 0,1 1 0,0-1 0,1 0 0,-1 0 1,1-1-1,6 9 0,-4-8 0,-4-3 1,1 0 0,0-1 0,0 1-1,0-1 1,0 1 0,1-1-1,-1 1 1,0-1 0,1 0-1,3 1 1,0 1-4,0-1 0,0 0 0,1-1 1,-1 1-1,0-1 0,0 0 0,1-1 0,-1 1 0,1-1 0,-1-1 1,1 1-1,-1-1 0,12-3 0,-10 1-3,0-1 1,-1-1-1,1 0 1,-1 0-1,0 0 0,0-1 1,10-10-1,-5 3 3,0-1 0,14-23 0,-1-9 4,13-41 2,-36 82 1,1-1 0,0 1 0,1 0 0,-1 0 1,1 1-1,0-1 0,0 1 0,0 0 0,0 0 0,1 0 0,8-5 0,-7 5 2,6-2 30,-6 6-22,0-1 0,1 1-1,-1-1 1,0 2 0,0-1 0,0 1 0,0 0 0,0 0 0,0 1 0,0-1 0,0 1 0,0 1 0,0-1-1,10 7 1,26 20 74,58 53 74,-22-15 1,-52-47-44,-24-18-83,-2-2-29,1 1 0,-1-1 1,0 1-1,1-1 1,-1 1-1,1-1 0,-1 1 1,1-1-1,-1 1 1,1-1-1,-1 1 0,1-1 1,0 0-1,-1 1 1,1-1-1,-1 0 0,1 0 1,0 1-1,-1-1 1,2 0-1,103-59 131,-95 53-132,10-6 21,-12 6-15,-1 1 1,1 1-1,-1-1 0,1 1 0,0 0 0,1 1 0,-1 0 0,1 1 0,-1-1 0,13 0 0,-20 3-7,0 0 0,1 0-1,-1 0 1,0 1 0,1-1 0,-1 1 0,0-1 0,0 1-1,0-1 1,1 1 0,-1-1 0,0 1 0,0 0-1,0 0 1,0 0 0,0 0 0,0-1 0,-1 1 0,1 0-1,0 0 1,1 2 0,11 25 13,-9-17-6,22 40-2,-20-40-7,14 23 1,-10-20-338,1-1 0,0 0 1,23 19-1,7 3-6377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9:36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22 7712,'-15'7'85,"0"-1"-1,-1-1 1,0 0 0,0-1 0,-30 3-1,-76-1 445,115-6-484,-1-1-1,1 0 0,0 0 1,-1 0-1,1-1 1,0 0-1,0 0 1,0 0-1,0-1 0,0 0 1,1-1-1,-1 0 1,1 0-1,-11-9 1,15 12 100,2 0-120,0 1 1,0 0-1,-1-1 1,1 1-1,0-1 1,-1 1-1,1 0 1,0-1-1,-1 1 1,1 0-1,-1-1 0,1 1 1,0 0-1,-1 0 1,1-1-1,-1 1 1,1 0-1,-1 0 1,1 0-1,-1 0 1,0-1-1,0 7 10,0 0 0,0 0 0,0 0 0,1 0 0,0 0 0,0 0 0,0 0 0,2 7-1,10 44 51,-12-56-85,3 8 18,-1 0 0,2 0 0,6 15 1,-9-22-13,0-1 0,0 1-1,0 0 1,0 0 0,1-1 0,-1 1 0,0-1 0,1 1 0,-1-1 0,1 0 0,-1 1 0,1-1 0,0 0 0,0 0 0,-1 0 0,1 0 0,0 0 0,0-1-1,0 1 1,0 0 0,0-1 0,0 0 0,0 1 0,0-1 0,0 0 0,2 0 0,-1-1 9,-1 0 1,1 0-1,-1 0 1,1-1-1,-1 1 0,0-1 1,0 0-1,1 1 1,-1-1-1,3-3 0,-3 2 39,0 1-1,0 0 10,0 1-1,-1-1 1,1 0-1,-1-1 1,1 1-1,-1 0 1,0 0-1,0-1 1,1 1-1,-2 0 1,1-1-1,0 1 1,-1-1-1,1 1 1,-1-1-1,1 0 1,-1 1 0,0-1-1,-1-3 1,-2-28 339,2 28-350,1-1 0,-1 1-1,1-1 1,0 0 0,1-6-1,0 10-31,-1 1-1,1-1 0,0 1 0,0-1 1,0 1-1,0 0 0,1-1 0,-1 1 1,0 0-1,1 0 0,0 0 0,-1 0 1,1 0-1,0 0 0,0 0 0,4-2 1,-2 2-3,0 0 0,1 0 0,-1 0 0,0 1 1,1-1-1,-1 1 0,1 0 0,-1 0 0,1 1 0,-1 0 1,1-1-1,-1 1 0,1 1 0,8 0 0,-5 1-2,0 0-1,0 0 1,0 0-1,0 1 0,-1 0 1,14 7-1,-14-4-5,0-1-1,-1 1 1,1 0-1,-1 1 1,-1-1 0,1 1-1,-1 0 1,-1 1-1,1-1 1,-1 1-1,5 12 1,-4-8-5,-4-10-3,0 0-1,0 0 1,0 0 0,0 0-1,-1-1 1,1 1 0,-1 0-1,1 0 1,-1 1 0,0-1 0,0 0-1,0 0 1,0 0 0,0 0-1,0 0 1,-1 3 0,-1 2 0,1-1 0,0 0-1,-1 0 1,0 0-1,-3 8 1,-14 22 4,-3-5-3,-8-5-2,-9-4 0,3-7 0,-3-2 0,34-14 0,7 0 1,0 0 1,0 0-1,0 0 1,1 0 0,-1 0-1,0 1 1,0-1-1,1 1 1,-1-1 0,0 1-1,0 0 1,1 0-1,-1 0 1,3 0 0,0 0 3,0 0 0,0 1 1,0-1-1,-1 1 0,1 0 1,0 0-1,-1 0 0,1 1 1,0 0-1,-1 0 0,0 0 1,0 0-1,6 4 0,-8-3 1,1 0-1,-1 1 1,1-1-1,-1 1 0,0-1 1,0 1-1,0 0 1,-1 0-1,0 0 1,1 0-1,-1 0 0,1 8 1,-1-1-1,0-7-2,-1 0 0,1 1 1,-1-1-1,0 1 0,-1-1 0,1 0 0,-2 7 1,-1 8 4,-1 0 1,-1 0 0,-1-1 0,-1 1 0,-11 23 0,12-31-7,4-8-1,1 0-1,-1 0 1,0 0 0,0 0 0,0-1 0,0 1-1,-1-1 1,1 1 0,-1-1 0,-2 2 0,-6 4 1,-1-1 1,1 0 0,-1 0 0,-1-2 0,1 1 0,-1-2-1,-16 5 1,-2-5 0,25-3-1682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9:37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583 827 9328,'-6'-1'273,"-59"-8"721,-117 0 0,156 9-951,13-1-9,-1 1 0,1 1 1,-16 2-1,10-1 11,-2 0-22,1 0 0,-1 2-1,1 0 1,-25 10 0,25-7-7,-28 17 1,46-24-16,1 1-1,0 0 1,0-1-1,0 1 1,0 0-1,0 0 1,0 0-1,1 0 1,-1 0 0,0 0-1,0 0 1,1 0-1,-1 0 1,0 0-1,1 1 1,-1-1 0,1 0-1,0 0 1,-1 1-1,1 1 1,-1 2 0,0-2 0,0 1-1,0-1 0,1 1 1,-1 0-1,1 0 1,1 6-1,-1-6 1,0-1-1,1 0 1,0 1-1,0-1 1,0 0-1,0 0 1,1 0-1,-1 0 1,3 4-1,-1-3 1,0 0-1,0-1 0,0 0 1,0 1-1,1-1 0,0 0 1,7 4-1,-6-4 1,0 0-1,1 0 1,0-1 0,-1 0-1,1 0 1,0-1 0,7 2-1,-2-2 1,1 0-1,0-1 0,0 0 0,12-2 1,-9-1-1,0 1 0,0-2 0,20-7 0,-17 3 0,0 0 0,23-15 0,-24 12 0,0-1 0,16-14 0,-20 14 0,-1-1 0,18-23 0,-16 14-1,-1-1 1,-1 0 0,-1 0 0,13-42-1,-14 31-4,22-150 2,-26 147-3,12-76-1,19-141-41,-30 189 37,-7 61 5,-2 11-1,-9 26 6,0 20 1,-1 14 0,2 8 0,4 6 0,4 16 0,0 12 0,0-4 0,2-9 0,2-10 0,0-17-1408,-2-55-5632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9:37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77 8696,'-2'4'161,"-1"0"-114,0 0 0,0 0 0,-1-1 0,0 1 0,1-1 0,-1 1 0,0-1 0,-1 0-1,-8 4 1,-45 21 411,43-22-500,3-1 102,1 0 0,-1-1-1,0-1 1,-1 0 0,1 0-1,-21 0 1,22-2-39,-10-1 46,-7-4-25,-47-17 1,56 12-16,0-4-16,1-1 0,1-1 0,0 0 0,1-1 0,0-1 0,-19-29 0,33 43-18,-4-4 36,6 7-28,0 0 0,-1 0 0,1 0 0,0 1 0,0-1 0,-1 0 0,1 1 0,0-1 0,0 0 0,0 0 0,0 1 0,0-1 0,0 0 0,-1 1 0,1-1 0,0 0 0,0 1 0,0-1 0,0 0 0,0 1 0,0-1 0,0 0 0,0 1 0,0-1 0,0 0 0,1 1 0,-1-1 0,0 0 0,0 0 0,0 1 0,0-1 0,0 0 0,1 1 0,2 34 3,-3 19 1,-4 18-3,2-38-4,1-1 0,2 1 1,1 0-1,9 44 1,-7-62-1,-3-11-1,0 0 1,1 0 0,-1 0 0,1 0-1,0 0 1,1-1 0,-1 1-1,6 6 1,3 7-12,1-1-1,0 0 1,1-1-1,26 24 1,126 110-175,-122-118 141,-26-22-131,13 1-497,60 12 0,-15-8-5037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9:3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250 103 6640,'-7'2'0,"0"0"0,1 1 0,-1-1 0,0 1 0,-10 7 0,7-2 0,-37 20 56,23-12-55,2-2 123,0 1-1,-40 36 1,61-49-99,0-1-1,-1 1 1,1-1 0,0 1 0,0 0 0,0 0-1,1 0 1,-1-1 0,0 1 0,1 0 0,-1 0-1,1 0 1,0 0 0,-1 0 0,1 0 0,0 0 0,0 0-1,0 0 1,1 0 0,0 3 0,0 1 13,1-1 1,0 0-1,0 0 1,5 9-1,-5-11-43,5 6 165,2-4-116,0-1 0,0 0 1,1 0-1,17 4 0,-11-8 103,6-3-58,0-1 0,0-1 0,-1-1 0,0-1 0,26-12 0,-6-6-9,-27 13 155,-4-1-159,0 1 0,-1-2 0,0 1-1,-1-1 1,-1 0 0,0-1 0,-1 0 0,5-17 0,-7 18-45,-3 10-12,0 0 1,-1 0-1,1 0 0,-1 0 1,1 0-1,-1 0 0,0 0 1,-1 0-1,1 0 0,-2-5 1,0-4 38,-1 1 1,-1-1 0,-5-12-1,8 23-44,0 1-1,-1-1 0,1 1 1,0-1-1,-1 1 0,1-1 0,-1 1 1,0 0-1,1 0 0,-1 0 1,0 0-1,0 0 0,1 0 1,-1 0-1,0 1 0,0-1 1,0 1-1,0-1 0,0 1 0,0 0 1,0 0-1,-4 0 0,4 0 1,1 0-4,-1 0 0,0 0 0,1 0 0,-1 0 0,1 0 0,-1 1 0,0-1 0,1 1 0,-1-1 0,1 1 0,-1 0 0,1-1 0,0 1 0,-1 0 0,1 0 0,-2 2 0,-4 2 14,-3 0-8,6-3-2,-1 1 1,1 0-1,0-1 0,0 2 0,1-1 0,-6 6 1,0-1-316,1 1 0,0 0 0,-12 20 0,4 1-6199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9:38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8072,'5'-5'9,"-2"0"35,1 1-1,0-1 1,1 1-1,-1 0 1,1 1-1,-1-1 1,1 1-1,0 0 1,0 0-1,1 0 1,-1 1-1,1-1 1,-1 2-1,1-1 1,8-1-1,129-6 644,-67 5-577,59-6 252,-126 9-317,0 0 0,1-1 0,-1 0 0,0 0 0,0-1 1,14-6-1,-21 8 16,4-4 30,-3 3 66,-7 10-58,-16 35-31,2 1 0,-20 70 0,17-30-27,16-62-27,-2 8 2,2 0 0,0 0 1,0 55-1,6-28-7,-1-10 31,0-47-39,-1 1 1,1 0-1,0-1 1,0 1-1,-1-1 1,1 1-1,0-1 1,-1 0-1,1 1 1,0-1-1,-1 1 1,1-1-1,-1 0 1,1 1-1,-1-1 1,1 0-1,-1 1 1,1-1-1,-1 0 1,1 0-1,-1 1 1,1-1-1,-1 0 1,0 0-1,1 0 1,-1 0-1,1 0 1,-1 0-1,1 0 1,-2 0-1,-12 0 8,-2-2 20,1-1-1,-1-1 1,1 0 0,0-1 0,-28-14 0,37 17-18,-19-9-2,21 9-1336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9:3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78 7984,'3'1'88,"12"3"22,-40 4 278,13-6-358,-32 3 146,21-3-96,-1-1 0,1-1 0,0-1 0,-1-1 1,1-1-1,-42-11 0,53 10-33,5 2-27,1 0 0,-1 0 0,1 0 0,-1-1-1,1 0 1,0-1 0,0 1 0,1-1 0,-1 0-1,1 0 1,0-1 0,0 0 0,0 0 0,1 0-1,-1 0 1,-3-8 0,4 9 3,4 4-23,0 0 0,0 0 0,0 0 1,-1 0-1,1-1 1,0 1-1,0 0 0,0 0 1,-1 0-1,1 0 1,0 0-1,0 0 0,-1 0 1,1 0-1,0-1 1,0 1-1,-1 0 0,1 0 1,0 0-1,0 0 1,-1 0-1,1 0 0,0 1 1,0-1-1,-1 0 1,1 0-1,0 0 0,0 0 1,0 0-1,-1 0 0,1 0 1,0 0-1,0 0 1,-1 1-1,-5 23 3,-2 21-3,1 0-8,-3 86 1,10-116 5,0-9-2,1 1 1,-1-1-1,1 1 0,1-1 1,1 9-1,3 6-13,0 1-1,2-1 1,10 22 0,-12-32 13,-5-8 1,1 1 0,0-1 0,0 0 0,0 1 0,0-1-1,0 0 1,1-1 0,0 1 0,2 2 0,14 13-14,1-1-1,1-1 1,36 22 0,-44-30 14,-9-6 1,-1 0 0,1 0 0,0 0 1,0 0-1,0-1 0,0 0 1,1 1-1,5 0 0,99 16-1118,-46-8-4433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9:3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42 6904,'-23'14'181,"0"1"1,1 1-1,1 1 1,1 0 0,-33 38-1,50-52-146,0 1 0,0-1 0,1 0 0,-1 1 0,1 0 0,0-1 0,0 1 0,1 0 0,-1 0 0,1 0-1,0 0 1,0 0 0,0 1 0,0-1 0,1 0 0,-1 0 0,1 1 0,1 6 0,-1-8-12,0 1 0,0-1 0,1 1 0,-1-1 0,1 0 0,0 0 0,0 1 0,0-1 0,0 0 0,1 0 0,-1 0 0,1 0 0,0 0 0,0-1 0,0 1 0,0 0 0,0-1 0,1 1 0,-1-1 0,4 3 0,1-1 0,-4-2-10,-1 0-1,1-1 1,-1 0 0,1 0 0,0 1 0,0-1-1,-1-1 1,1 1 0,0 0 0,4-1 0,5 2 24,1-1 0,0-1 0,-1 0 0,1-1 0,0 0 0,-1-1 0,1 0 0,-1-1 0,24-9 0,-20 7-18,-11 3 0,1 0-1,-1 0 0,0 0 1,-1-1-1,1 0 0,0 0 0,7-6 1,57-52 150,-59 48-41,-6 3-84,0-1-1,0 1 1,-1-1 0,-1 0 0,0 0-1,0 0 1,-1 0 0,0 0 0,-2-20-1,0 25-21,1 0-1,-1 0 1,-1 0-1,1 1 0,-1-1 1,0 0-1,0 0 1,-1 1-1,0-1 1,0 1-1,0 0 0,0 0 1,-5-5-1,7 10-13,0-1-1,0 1 0,0 0 1,0-1-1,0 1 0,0-1 0,0 1 1,0 0-1,0 0 0,0 0 1,0 0-1,0 0 0,0 0 0,0 0 1,0 0-1,0 0 0,0 0 1,0 0-1,0 1 0,0-1 1,0 0-1,-2 1 0,0 0 12,-5 2-139,0 0 1,0 0-1,0 0 1,1 1-1,-1 0 0,1 1 1,0-1-1,0 1 1,-6 7-1,-3 3-6473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9:39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8520,'319'-28'706,"-305"27"-636,5 1 43,0-1 1,0-1-1,0 0 1,0-2-1,0 0 1,0-1-1,-1-1 1,31-15-1,-44 19 83,1-3-5,-15 10 102,6-4-275,1 0-1,0 0 0,-1 1 0,1-1 0,0 1 0,0-1 0,-1 1 1,-1 2-1,3-3-15,-12 11 46,1 1 0,0 0-1,-20 29 1,-80 142 111,80-114-126,21-43-20,-7 15 24,-18 60 1,32-92-31,1-5-4,1 1 0,1-1 0,-1 1 0,1-1 0,0 1 0,0-1 0,0 7 0,-3 2 2,0-12-3,3-2-1,0 0-1,1 0 0,-1 1 0,1-1 0,-1 0 0,1 1 0,-1-1 0,1 0 0,-1 0 0,0 1 0,1-1 0,-1 0 0,0 0 0,1 0 0,-1 0 0,1 0 0,-1 0 0,0 0 0,1 0 0,-1 0 0,0 0 0,1-1 0,-1 1 0,1 0 0,-1 0 0,0 0 0,1-1 0,-1 1 0,1 0 0,-1-1 0,1 1 0,-2-1 0,1-1 0,-15-10 0,13 9-197,1 1 0,0-1 0,-1 1 0,1-1 0,0 0 0,-2-5 0,-1-2-6696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07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7176,'5'23'106,"-2"0"1,0 1 0,0 38 0,-1-13 31,-2-30-107,7 36 222,34 106 430,-39-155-543,3 2 25,0-7-9,2-2-126,-1-1 1,1 1-1,-1-1 0,1-1 0,-1 0 1,0 1-1,0-2 0,0 1 0,9-7 1,11-9 124,0 0 1,41-41-1,-19 7 52,-3 2 1,-45 50-201,0 1 0,1-1 0,-1 1-1,0 0 1,0 0 0,1-1 0,-1 1 0,0 0 0,0-1 0,1 1 0,-1 0-1,0 0 1,1 0 0,-1-1 0,0 1 0,1 0 0,-1 0 0,0 0-1,1 0 1,-1 0 0,1-1 0,-1 1 0,0 0 0,1 0 0,-1 0 0,1 0-1,-1 0 1,0 0 0,1 0 0,-1 1 0,1-1 0,-1 0 0,0 0-1,1 0 1,-1 0 0,0 0 0,1 1 0,0-1 0,7 15 100,-1 11-319,-2 0 1,0 0 0,-2 0 0,0 37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9:39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 8248,'-5'0'57,"-23"5"53,1 1-1,0 1 1,0 2-1,-26 12 1,50-20-100,1 0-1,-1-1 0,1 1 1,-1 0-1,1-1 1,-1 1-1,0-1 1,1 0-1,-1 1 1,-3-2-1,-2 1 52,4 0 2,-5-3 12,5 1 18,-3-3 11,5 4 120,1 1-104,-5-2 1,4 6-19,-17 81 58,13-55-133,-3 8 17,2 1 0,-4 73 1,10-91-37,1-10-5,0 1-1,0 0 1,1-1 0,1 1-1,0-1 1,0 1-1,1-1 1,7 17 0,6 24-3,-13-46 0,12 25 0,-13-25 0,12 13 0,-9-11 0,-4-8 0,1 4 0,1 0 0,0-1 0,0 1 0,0-1 0,1 0 0,4 4 0,-6-6 1,0-1 1,1 1 0,-1-1-1,0 0 1,0 0 0,0 0 0,1 0-1,-1 0 1,0 0 0,0 0-1,0-1 1,0 1 0,0-1-1,1 0 1,-1 0 0,0 1 0,0-1-1,-1-1 1,1 1 0,0 0-1,0 0 1,0-1 0,-1 1-1,1-1 1,2-2 0,11-8 58,-6 8 29,-1 1 0,1 0 1,0 0-1,0 1 0,0 0 1,0 1-1,1 0 0,10 0 1,-18 1-1341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9:4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72 7984,'0'0'409,"-4"1"-49,-119 5 503,24-3-751,81-1-106,-4 6-3,-4 7 2,-2 12-3,2 7-2,6 5 0,15-24-2,0 1 1,1-1 0,1 1-1,0 0 1,1 0 0,1 0-1,0 0 1,3 29 0,-1-43-2,-1 0 1,0-1 0,1 1-1,-1 0 1,1 0 0,-1 0-1,1 0 1,0-1 0,0 1-1,0 0 1,0-1 0,0 1-1,0 0 1,3 1 0,2 4-3,-1 3 0,-3-8 1,0 1 1,-1 0-1,1-1 0,0 0 0,0 1 0,0-1 0,1 0 0,-1 0 1,0 0-1,1 0 0,3 2 0,5 2-11,0 0-1,0 0 1,1-1 0,0 0-1,0-1 1,0 0 0,23 3-1,-23-5 12,-9-2 2,0 1 0,1-1 0,-1 0 0,0 0 1,1 0-1,-1 0 0,0-1 0,1 1 0,3-2 1,10-3-8,33-14 0,-48 18 9,1 0 0,0-1-1,-1 1 1,1-1-1,-1 0 1,0 1-1,1-1 1,-1 0-1,0 0 1,0 0 0,0-1-1,0 1 1,2-4-1,2-3 1,-2 3 0,0-1 0,0 0 0,0 1 0,-1-1 0,2-8 0,-1 3 0,-1 0 0,0 0 0,1-15 0,-3 6 0,-2-32 1,0 39 1,1-2 1,-1 0 0,-1 0 0,-1 0 0,0 0 0,-1 0 0,-8-17 0,4 10 19,-2 1 1,-21-35 0,29 54-1126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19:40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7624,'26'1'266,"0"1"0,29 6 0,21 4 257,-49-12-326,38-3 1,-35 1-128,-14 2 25,-13 0-78,0 0 0,0 0 0,0 0 0,0 0 0,0-1 0,0 0-1,0 1 1,-1-1 0,6-2 0,-5 2 38,4 3-4,-13 15 11,-15 40-27,7-15-32,12-36-4,-4 11 0,1 0 0,1 1 0,0-1 0,1 1 0,0 18 0,1 37-14,7 84-1,-3-136 14,-2-13-3,1-1-1,0 1 1,1-1 0,0 1 0,3 10 0,9 22-32,2 0-1,36 67 1,-52-106 37,0 0-1,0-1 1,-1 1 0,1 0-1,0 0 1,0 0-1,-1-1 1,1 1 0,0 0-1,-1 0 1,1-1 0,-1 1-1,1 0 1,-1-1-1,1 1 1,-1 0 0,1-1-1,-1 1 1,0-1 0,1 1-1,-1-1 1,0 1-1,1-1 1,-2 1 0,1 0 0,-29 14 0,-68 14 1,88-27-1128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35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672 989 6192,'-30'-17'275,"-41"-33"0,54 38-209,6 2-34,6 6 19,1 1 0,0 0-1,-1 0 1,1 0-1,-10-4 1,-19-8 179,-1 1 1,-63-16 0,78 25-202,12 3 2,-1 0-1,1 1 1,-1 0 0,1 0-1,-15 1 1,-80 6 178,85-1-75,3 5-89,0-1 0,1 1 1,-19 21-1,20-13 63,-2 18-34,-14 55 0,25-78-44,0 0 1,1 1-1,-1 20 0,2-10-11,-3-1-8,3-15-1,0 0 1,1 0-1,0 0 0,0 0 0,3 15 0,0 1 26,12 37 0,-8-49 11,1-6-38,0 0 1,-1-1-1,2 0 1,-1 0-1,1-1 1,8 3-1,-16-7-5,0 1 0,0-1 0,1 0 0,-1 1 0,0-1 0,0 0 0,0 0 0,0 0 0,1 0-1,-1 0 1,0 0 0,0 0 0,2-1 0,20-4 21,0-2 1,39-15-1,-39 8 3,4-11-12,0-1-1,30-40 1,-37 34 24,52-162 17,-62 150-9,25-201 20,-30 194-40,17-238 52,-20 258-60,2-28 18,14-66-1,-14 111-13,-1 4-7,-1 0 0,0 0 0,0-1 0,-1 1 1,0 0-1,-1-1 0,-1-9 0,3 126 54,5 44-37,-3-116-20,27 149 4,-22-145-3,-7-31-12,12 41 6,1-1 0,23 45 1,43 94-1198,-35-80-4792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36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375 852 5208,'-2'-9'26,"0"1"0,-1-1 0,1 1 1,-2-1-1,1 1 0,-1 0 0,0 1 0,-11-15 0,-2 0 160,-27-27-1,33 38-139,6 6-2,0 1 0,0 0 0,0 0 0,0 0-1,-1 1 1,0 0 0,1 0 0,-1 0 0,0 1 0,-9-3 0,7 3-10,2 0 3,-1 0 1,1 1-1,-1-1 0,0 2 1,1-1-1,-1 1 0,0 0 1,0 0-1,-10 2 0,8-1-7,-4 3 111,4 2-100,1 0 1,-1 0-1,1 1 0,-13 15 1,12-8 118,2 10-53,-9 47 0,16-50 8,4 2-62,2 1 1,12 29-1,-7-37 34,-2-7-64,1 0 0,0-1 0,0-1 1,21 12-1,-15-16 38,-4-4-46,1-1-1,-1 0 0,0-1 1,0 0-1,14-6 1,-8-3 25,13-17-14,26-32 0,-42 39-5,-15 21-21,19-28 16,-1-1 0,-2-2-1,-1 1 1,-2-2 0,19-66 0,-29 87-3,-1 5-4,0 0 0,0-1 0,-1 1 0,0-1 0,0 1 0,-1-11 0,5 68 20,-5-44-28,0-1 1,1 0-1,-1 1 0,1-1 1,0 0-1,1 0 0,-1 1 0,3 4 1,3 8-1,-1 1 1,16 31-1,-11-30 2,21 31-1,-18-34-1,28 31 0,-29-37-1,0 0 0,25 17 0,-29-22 0,0-1 0,1 0 0,0-1 0,20 7 0,-23-9 0,1-1 0,-1 0 0,1 0 0,-1 0 0,1-1 0,0 0 0,11-2 0,-9 0 0,1-1 0,-1 0 0,0 0 0,0-1 0,14-7 0,-1-4-1,-1-1 1,0-1 0,-1 0 0,20-23-1,-20 14-4,23-42 4,-37 55 1,-1-1 0,0 0 0,-1 0 0,4-15 0,-5 11 0,-1 0 0,-1 0 0,0-25 0,-2 5 0,-7-44 0,1 46 0,-13-48 0,11 58 0,-22-48 0,18 50 0,-21-31 0,-9 1 1,38 48 1,-2 1 0,1-1 0,0 1-1,-1 0 1,0 1 0,0 0 0,-11-6 0,17 10 1,-1-1 0,0 1-1,0 0 1,0 0 0,0 0 0,0 0 0,0 0 0,1 0 0,-1 1 0,0-1 0,0 0 0,0 0 0,0 1-1,1-1 1,-1 0 0,0 1 0,0-1 0,1 1 0,-1-1 0,0 1 0,0-1 0,1 1 0,-1 0 0,1-1-1,-1 1 1,0 1 0,-1-1 5,-2 4 5,1 0-1,-1-1 0,1 1 0,0 0 1,0 0-1,1 1 0,-1-1 1,1 1-1,1-1 0,-1 1 0,1 0 1,0-1-1,0 1 0,0 0 0,1 0 1,0 10-1,0-2-2,-1-6 12,0 0 1,1-1-1,0 1 0,1-1 0,0 1 1,2 10-1,2 7 2,7 52 9,-4-44 42,54 155 77,-16-43-1169,-24-66-4383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36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9144,'54'0'1,"0"3"4,18 2-3,115-2-6,-147-4-16,-12-1 13,170-19 6,-84-8 38,-100 21 71,-8 2-82,-1-1 0,0 1 0,-1-1 0,0 0 1,0 0-1,6-14 0,-9 6 215,-2 5-164,-1 1 1,-1-1-1,0 0 1,0 1-1,0-1 1,-1 1-1,-1 0 1,0 0-1,0 1 1,-7-9-1,10 14-56,0 1-1,0 0 1,0-1-1,-1 1 1,1 0-1,-1 1 1,1-1 0,-1 0-1,0 1 1,0-1-1,1 1 1,-1 0-1,0 0 1,0 0 0,0 0-1,0 1 1,-1-1-1,1 1 1,0 0 0,-6 0-1,6 1-8,-1 0 1,1 0-1,0 0 0,-1 0 0,1 1 1,0 0-1,0 0 0,0 0 0,0 0 1,0 0-1,1 0 0,-1 1 0,1-1 1,-1 1-1,-3 5 0,6-7-7,-1 0-1,0 0 1,0 1-1,0-1 1,1 0-1,-1 0 1,1 1-1,-1-1 1,1 1 0,0-1-1,-1 0 1,1 1-1,0-1 1,0 1-1,0-1 1,0 1 0,0 0-1,0 5 7,0 2-4,1 0-1,-1-1 1,1 1-1,1 0 1,4 15-1,6 1-2,8-7 1,10 0-3,5-3-2,3-6 0,31-6 0,-11 7 0,-50-9 1,-7-1 9,1-1 0,0 1 0,0-1 0,-1 0 0,1 1 0,0-1 0,-1 0 0,1 0 0,-1 0 0,1 0 0,-1 0 0,1 0 0,-1-1 0,0 1-1,1 0 1,-1-1 0,0 1 0,0-1 0,1-2 0,0 2 7,3-9 189,-5 8-123,0 1 0,0-1 0,0 1 0,0-1 0,0 1 0,1-1 0,0 0 0,-1 1 0,1 0 0,2-4 0,-3 5 94,-6 21 103,4-16-269,0 1-1,0 0 1,0 0 0,0 0 0,1 0-1,0 0 1,0 0 0,0 0 0,1 0-1,-1 1 1,1-1 0,1 0-1,-1 0 1,1 0 0,0 1 0,0-1-1,0 0 1,1 0 0,1 5 0,16 20 2,17 16-9,-30-39-180,1 0 1,0-1-1,0 1 0,0-2 0,0 1 1,1-1-1,0 0 0,9 4 1,16 6-7765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37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11120,'1'-1'0,"0"1"0,-1 0 0,1 0 0,0 0 0,0 0 1,0 0-1,-1 1 0,1-1 0,0 0 0,0 0 0,0 0 1,-1 1-1,1-1 0,0 0 0,-1 1 0,1-1 0,0 0 0,-1 1 1,1-1-1,0 1 0,-1-1 0,1 1 0,-1 0 0,1-1 1,-1 1-1,1 0 0,-1-1 0,1 1 0,-1 0 0,0-1 1,1 2-1,1 2 1,2 2-1,11 27-21,27 79 6,-13-35 40,14 45 5,8 54 10,-42-137 7,27 148 21,-33-153-7,-2-14-35,1 9-3,-2 1 0,-1-1 1,-8 52-1,-21 67-1343,12-72-5480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37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8792,'8'-4'11,"-1"0"1,2 1 0,-1-1-1,0 1 1,1 1 0,13-3-1,57-5 123,-48 7-100,44-5 157,113-25 454,-170 29-609,26-10 259,-34 11-201,-4 2-24,-1-1 1,0 1-1,1-1 0,-1-1 1,0 1-1,0-1 0,0 0 1,0 0-1,0 0 0,-1-1 1,0 1-1,1-1 1,-2 0-1,1-1 0,4-4 1,-7 7 229,1 5-188,19 39 23,-13-24-103,2 1 0,17 25 1,-6-15-13,4 4-16,-21-27-108,-1-1 0,1 0 0,1 0 0,-1 0 1,1-1-1,-1 0 0,1 0 0,1 0 0,-1 0 1,0-1-1,1 0 0,0 0 0,11 4 0,2-3-7042</inkml:trace>
  <inkml:trace contextRef="#ctx0" brushRef="#br0" timeOffset="1">874 0 8608,'0'13'49,"1"-1"1,0 0 0,4 13-1,3 29 242,36 270 729,-39-285-832,17 261 380,-20-274-545,-2-15 1,1 0 0,-2 0 0,1 0 0,-4 12 0,2-4 23,1-3-26,-1 0 1,-1 0 0,0 0 0,-1-1-1,-10 24 1,13-36-84,-3 5-138,0 1 1,0 0 0,-1-1 0,0 0 0,-9 10 0,-4 4-6441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37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9240,'7'-25'20,"-5"17"17,1 0 0,-1 0 0,8-13 0,10-15 192,-18 33-180,0 1 1,0-1-1,1 0 0,-1 1 0,1-1 0,-1 1 1,1 0-1,0 0 0,0 0 0,0 0 0,6-2 1,19-2 67,-15 7 170,6 5-161,-1 1 0,27 15 0,-29-9 48,-15-12-170,4 5 14,1 0 0,-1 0 0,0 1 0,0-1-1,0 1 1,-1 0 0,-1 1 0,1-1 0,-1 1 0,0 0-1,-1 0 1,1 0 0,-2 0 0,2 11 0,5 98 48,-11-96-51,-12 25 4,12-40-19,0 0 1,0-1 0,-1 1 0,1-1-1,-1 0 1,-5 5 0,3-4 0,0-1 0,0 0 0,0 0 0,-14 7 0,-34 12 2,36-18-118,4-1-96,1-1 0,-1 0 1,0-2-1,0 1 0,-15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38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50 7800,'1'3'40,"-1"4"-28,-1-1 1,1 0 0,-1 0-1,0 1 1,0-1 0,-3 8 0,-14 43 73,10-36-63,-11 65 393,16-66-364,2-15-14,0-1-1,0 1 1,1-1-1,0 1 1,0-1-1,0 1 1,0-1-1,1 1 1,-1-1-1,1 1 1,1-1-1,2 7 1,-3-7-12,0-2-2,1 0 1,0 0-1,-1 0 1,1 1-1,0-2 0,0 1 1,0 0-1,0 0 1,0-1-1,1 1 1,-1-1-1,1 1 1,-1-1-1,1 0 0,-1 0 1,1 0-1,-1-1 1,1 1-1,3 0 1,-3 0 11,11 1 172,-1-2-144,1-1-1,-1 0 1,0-1-1,1-1 1,-1 0 0,0 0-1,0-1 1,-1-1-1,15-7 1,10-19-3,-26 15 73,-3-3-88,-2-1 0,0 0 0,3-21 0,-9 19 75,-3-6-37,-12-46 0,15 72-77,0 1 1,-1-1-1,1 1 0,-1 0 1,0-1-1,1 1 0,-1 0 1,0-1-1,0 1 0,0 0 1,-1-1-1,-7-8 14,0 1 1,-1 1-1,-1 0 0,1 0 1,-19-10-1,9 12 67,2 5-56,0 0 0,0 2 0,-34 4 0,31 3 56,-6 10-47,1 2 1,-25 24-1,48-42-31,1 1-1,0 0 1,-1-1 0,1 1 0,0 0-1,-2 5 1,-16 30 39,-22 61-1,40-96-41,2 0 0,-1 0 0,0-1 0,1 1-1,-1 0 1,1 0 0,0 6 0,1 14 13,1 1 1,1 0-1,8 30 0,-11-52-16,1-1 1,-1 1-1,1 0 0,0-1 0,-1 1 0,1-1 0,0 1 0,0-1 0,0 1 0,0-1 0,0 0 1,2 2-1,18 16 14,0 0 0,1-2 0,34 21 0,-22-20 23,165 75 20,-156-75-27,194 41-1453,-109-36-5874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07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10224,'0'0'0,"28"65"496,-3-14 0,1-3-320,-2-6 0,-9-1-176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38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235 462 9504,'-2'-1'144,"-1"0"-114,1 1 0,-1 0 0,1-1 0,-1 1 0,0 0 0,1 0 0,-1 0 0,1 0 0,-1 1 0,1-1 1,-1 1-1,1 0 0,-1-1 0,1 1 0,-3 2 0,-1 0 11,-1 0 0,1 0 0,0 1 0,1 0 0,-1 0 0,-6 7 0,-56 64 67,54-55-48,-37 101 22,46-96-28,1 82 20,8-90-20,-2-12-38,-1 0-9,1 0-1,0-1 1,0 1-1,0-1 1,1 0-1,0 0 1,-1 1-1,1-2 1,1 1-1,-1 0 0,1-1 1,-1 1-1,1-1 1,0 0-1,6 3 1,5 2 14,1-2 1,20 7 0,-21-13 25,6-4-26,1-1 0,27-11 1,-30 6 18,-7-1-31,-1 0 1,0 0 0,0-1 0,-1-1 0,11-17-1,-11 6 46,-1-18-15,4-49 0,-13 65 8,-21-80 24,20 100-61,-1 1-1,0 0 1,0-1 0,0 1 0,-1 0-1,0 1 1,0-1 0,0 0-1,-5-4 1,1 0 1,6 8-8,1 0-1,0 1 1,-1-1 0,1 0 0,-1 1 0,1-1 0,-1 1 0,1-1 0,-1 1 0,0-1 0,1 1 0,-1-1-1,0 1 1,1-1 0,-1 1 0,0 0 0,1-1 0,-1 1 0,0 0 0,0 0 0,1 0 0,-1 0 0,0-1 0,0 1-1,0 0 1,-1 1 0,2-1-1,-1 0-1,1 0 0,-1 1 0,1-1 1,-1 1-1,1-1 0,-1 0 0,1 1 1,0-1-1,-1 1 0,1-1 1,0 1-1,-1-1 0,1 1 0,0 0 1,-1-1-1,1 1 0,0-1 0,0 1 1,0 0-1,0-1 0,0 1 1,0-1-1,0 1 0,0 0 0,0-1 1,0 2-1,0 1 1,1 0-1,0 0 1,0 0-1,0 0 1,0 0-1,0 0 1,1 0-1,-1 0 1,1 0-1,0 0 1,0-1 0,0 1-1,0-1 1,0 1-1,4 2 1,36 26 3,-35-26-5,16 8 6,51 13-1,-47-20-5,53 6 0,-41-10-3,0-2 0,0-2 0,59-10 0,-58 2-37,146-58-29,-152 50-64,12-12 33,48-43 1,-91 71 70,-1 0 1,0-1-1,1 1 1,-1 0-1,0-1 1,-1 1-1,4-6 1,7-16-50,-1 0 0,-2 0 0,11-41 0,-18 37-142,-20-106-69,10 112 136,2 11 112,0 0 1,-1 1-1,-1 0 0,-17-18 0,25 27 36,0 1 0,-1 0 0,1-1-1,-1 1 1,1 0 0,0-1-1,-1 1 1,1 0 0,-1-1 0,1 1-1,-1 0 1,1 0 0,-1 0 0,1-1-1,-1 1 1,1 0 0,-1 0 0,1 0-1,-1 0 1,1 0 0,-1 0-1,1 0 1,-1 0 0,0 0 0,-9 2-15,0 0 0,1 1 0,-1 0 0,1 0 0,0 1 1,-14 8-1,21-11 17,1 0 0,-1 0 0,0 0 0,1 1 0,-1-1 0,1 0 1,-1 1-1,1 0 0,-3 2 0,-41 56-13,28-33 14,-17 38 0,16-19 2,1 1-1,-15 67 1,25-72 14,-4 200 21,12-191 32,0-37-47,20 254 173,-11-190-144,20 243 370,-33-297-305,-4 4-35,-14 36 0,21-63-76,0-1 0,0 1-1,0 0 1,-1-1 0,1 1 0,0-1-1,0 1 1,-1-1 0,1 1 0,0-1-1,-1 1 1,1-1 0,0 0 0,-1 1 0,1-1-1,-1 1 1,1-1 0,-1 0 0,1 1-1,-1-1 1,1 0 0,-2 1 0,1-1 1,-1 1 0,1 0 0,-1-1 0,1 0 0,-1 1 1,1-1-1,-1 0 0,0 0 0,1 0 0,-1 0 0,0 0 0,1 0 1,-1 0-1,0 0 0,1-1 0,-1 1 0,1-1 0,-1 1 0,-1-2 1,-3-1-266,0-1 1,1 0 0,0 0 0,-6-6-1,-30-28-6226</inkml:trace>
  <inkml:trace contextRef="#ctx0" brushRef="#br0" timeOffset="1">724 823 11296,'71'10'-2,"-8"-4"28,109 3 28,-130-7 100,177 7 79,-177-11 15,7-6-634,-1-2 0,75-27 1,-10-6-6915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39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515 109 10136,'-4'-10'140,"0"0"1,-1 0 0,-1 0 0,1 1-1,-2-1 1,1 2 0,-1-1 0,-8-8-1,4 11 314,1 3-334,0 1 0,-1 0 0,0 1 0,-14 0 0,8 5 160,-15 11-102,-42 27 0,51-24-77,8-5-57,-4 5-16,1 0 0,1 1 0,0 0 0,-18 30 0,-45 82 39,69-104-47,4 5-12,2 0 0,-2 42 1,10-47-1,15 31 4,-16-52-12,1 0 1,-1-1-1,2 1 1,-1-1-1,0 0 1,1 0-1,7 8 1,-7-9-1,0-1 1,0 0 0,0 0-1,0-1 1,0 1-1,1-1 1,-1 0-1,1 0 1,8 2-1,-6-2 1,0 0-1,1-1 0,-1-1 1,1 1-1,0-1 0,-1 0 1,8-2-1,1-1 1,-1-2-1,0 0 1,0 0 0,-1-1-1,1-1 1,-1-1 0,22-15-1,-33 21-1,0 0 1,0 0-1,-1 0 0,1-1 0,0 1 1,2-5-1,81-109-4,-74 91-15,-7 12 8,4-11-5,-2 0 0,-1 0 0,5-33 0,-8 42-16,-1 7 9,0-1 0,-1 1 0,0-1 0,-1 0 0,0 1-1,0-1 1,-3-16 0,3 22-62,0 6 12,7 18 30,0 0 0,2 0 0,0 0 0,1-1 0,1 0 0,16 20 0,-25-37 35,0 0 0,0 0-1,0 0 1,0-1 0,0 1 0,1-1-1,-1 0 1,1 0 0,-1 0-1,1 0 1,4 2 0,3 2-6,23 14-8,-18-14-30,81 4-22,-74-12 22,91-30-17,-108 31 65,0-1 0,1 0 0,-1-1 0,0 1-1,0-1 1,0 0 0,-1 0 0,6-5 0,3-2-2,-1 1 3,-7 6 2,-1 0 0,0 0 0,0 0 0,0-1 0,-1 0 0,1 0 0,3-5 0,72-101-15,-63 88 17,-5 12 0,1 9 0,3 7 0,9 13 0,17 13 0,13 5 0,11-1 0,7 1 0,3 7 0,-52-29 0,23 21 0,-29-21 0,25 29 0,-37-38-1,4 4 1,-1 0-1,0 0 0,0 1 0,-1 0 1,-1 0-1,0 1 0,0 0 1,5 18-1,-5-13-6,-3-13 8,-2 1-1,1 0 1,0 0 0,-1-1 0,0 1 0,0 0 0,-1 0-1,1 7 1,-2-5-14,0 0 0,0 0 0,-1 0 0,0 0 0,0 0-1,-1-1 1,0 1 0,0-1 0,0 1 0,-6 6 0,8-11-11,2-6 9,0-2 13,1 0-1,0 0 1,0 0 0,0 0-1,1 0 1,5-9-1,17-39-5,-5-1 7,7-19 2,-24 67 0,9-26 7,1 1 0,2 0-1,21-33 1,-30 54-5,18-31 59,2 1 1,2 1-1,61-68 0,-88 107-59,0 0 0,1-1 0,-1 1 0,1 0 0,-1 0 0,1 0 0,0 0 0,-1 0 0,1 1 0,0-1 0,0 0 0,-1 1 0,1 0 0,0-1 0,0 1 0,0 0 1,-1 0-1,1 0 0,0 0 0,0 0 0,2 0 0,0 1-1,0 1 1,0-1 0,0 1-1,0-1 1,0 1 0,4 3-1,-1 0 0,1-1 4,0 1 0,0 0 0,-1 1 0,0-1 0,0 1 0,12 14 1,-12-12-5,-4-5 0,0 0 0,0 0 0,-1 0-1,1 0 1,-1 0 0,0 0 0,0 1 0,2 5 0,2 4 1,15 29 1,-17-35-128,-1 1 0,0 0 1,0 1-1,0-1 0,-1 0 0,0 1 1,-1-1-1,0 1 0,0 0 0,-1-1 0,-1 12 1,-3-1-7257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39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26 9240,'0'-2'76,"14"-21"198,-7 22-191,-3 2-66,10 2 8,0 1 0,-1 0 0,0 0 0,0 2 0,14 7 0,24 13 136,79 54 0,-114-69-142,-11-7 7,1 0 0,-1 1 0,0-1 0,0 1 0,7 10 0,36 52 159,-47-65-165,1 1-1,0-1 1,-1 1-1,0 0 1,0 0-1,0-1 1,0 1-1,0 0 1,0 0-1,-1 0 1,1 5-1,0 3 14,0-7-9,-1 0 0,1 0 0,-1 0 0,0 0-1,0 0 1,-1 0 0,1 0 0,-1 0 0,0 0 0,0 0 0,0 0 0,-1-1 0,1 1-1,-1 0 1,0-1 0,0 1 0,0-1 0,0 1 0,-1-1 0,1 0 0,-1 0 0,0 0-1,-4 3 1,0 1 14,5-6 346,13 6-256,-7-4-115,1 0 1,0 1-1,0-1 0,0 1 0,0 0 0,-1 1 0,1-1 1,-1 1-1,0 0 0,-1 0 0,4 7 0,5 22 1,-12-19 7,-4 6-10,-2 0-1,-11 29 1,16-49-10,1 1-1,-1 0 1,0-1 0,0 1-1,0 0 1,0-1 0,0 1-1,0-1 1,-3 3 0,4-4-1,-9 9 1,1-1 1,-1 0 0,-11 7-1,6-6 0,-1-1-1,1-1 0,-23 8 1,-11 0-2,-81 15 0,115-27-2,-1-1 0,1 0 1,-18 0-1,10-2 1,-33 0-2,38-3-8,10 0-148,1 0-1,0 0 1,1 0-1,-1-1 1,0 1-1,1-1 1,0-1-1,-8-7 1,-11-16-7013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4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406 651 8696,'-9'0'41,"-1"0"1,0 1-1,0 0 0,0 0 1,1 1-1,-14 4 1,15-4-24,-8 5 43,-84 59 27,74-45-54,1 0-1,-32 37 1,39-39-26,1 2 26,-1 12-8,-17 48 1,34-79-20,0 0-1,1 0 1,-1 0 0,1 0-1,-1 1 1,1-1 0,0 0-1,0 0 1,0 3 0,2 21 23,1 1 0,11 43 0,-4-47 24,-2-12-43,0 0 1,1 0 0,0 0-1,1-1 1,0-1-1,12 10 1,-21-19-6,0 1-1,0 0 1,0-1-1,0 1 1,0 0-1,0-1 1,0 1-1,0-1 1,1 0-1,-1 1 1,0-1-1,0 0 1,0 0-1,0 0 1,3 0-1,9 0 13,-1-1 0,1-1 0,-1 0 0,1 0 0,-1-1-1,23-9 1,-33 11-11,0 0 0,-1 0 0,1 0 0,0 0-1,0 0 1,-1 0 0,1-1 0,0 1-1,-1 0 1,3-4 0,13-16 19,0 0-1,-2-2 1,16-30 0,-20 21 14,17-166 13,-26 153-26,-8-190 7,4 188-20,-7-194 8,9 195 12,8-183 314,-9 209-40,1 49-10,6 60 108,0 134 8,-6-167-99,-2 294 110,2-266-211,3 148-1,3 59-1746,1 4-6347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5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7000,'2'5'160,"3"14"16,0 1 0,2 33 0,11 153 902,-16-182-1026,-2 37 331,-13 161 402,11-200-756,-5 29 132,5-41-120,-1 0 1,1 0 0,-6 11-1,6-18-1205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55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9416,'0'0'192,"3"27"8,1 13-40,7 5 8,13 5-144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56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1 258 8072,'2'7'33,"2"4"-1,34 79 207,-36-87-232,22 47 391,47 70 1,-62-107-356,-6-9-10,0 1 0,1-1 0,0 0 0,-1 0 0,1-1 1,1 1-1,6 4 0,34 22 285,62 32 1,-96-56-290,-8-4-15,-1-1 0,0 1 0,1-1 0,-1 0 0,1 0 0,-1-1 0,1 1 1,0 0-1,-1-1 0,1 1 0,0-1 0,3 0 0,102-7 317,-100 7-324,-1 0 0,0 0 1,0 0-1,0 1 0,0 0 1,0 1-1,12 4 0,13 6-5,0 3-22,32 23 0,-26-16-4,-22-16-16,7-3 21,-1-1-1,36 0 1,-33-6-26,104-41-11,-104 32 24,83-74-5,-106 85 34,0 0 1,0 0-1,0 0 1,0-1-1,0 1 1,-1-1-1,3-3 1,13-29-12,23-71 1,-33 74 1,8-140 1,-15 138 6,-1 15 5,1-5 1,-2-1 1,0 1-1,-2 0 0,-7-26 1,-8-22 12,19 71-12,0 1 0,0 0 0,0-1 0,0 1 0,0-1 0,0 1-1,0-1 1,0 1 0,0 0 0,0-1 0,-1 1 0,1-1 0,0 1-1,0 0 1,0-1 0,-1 1 0,1 0 0,0-1 0,0 1 0,-1 0 0,1-1-1,0 1 1,-1 0 0,1 0 0,0-1 0,-1 1 0,1 0 0,0 0-1,-1-1 1,1 1 0,0 0 0,-1 0 0,0 0 0,1 0 3,-1 1-1,1 0 1,-1-1 0,1 1-1,0-1 1,-1 1 0,1 0 0,0-1-1,-1 1 1,1 0 0,0-1 0,0 1-1,0 0 1,0 0 0,0-1-1,0 1 1,0 0 0,0 0 0,0-1-1,0 2 1,1 16 63,7 32-1,-4-30 6,23 112 72,-2-19 122,-18-85-246,15 51 90,45 142 174,-66-218-291,0-1 0,0 1 0,0-1 1,0 0-1,0 0 0,0 1 0,0-1 0,1 0 0,0 0 0,2 3 0,2 2-1221,3 4-5639</inkml:trace>
  <inkml:trace contextRef="#ctx0" brushRef="#br0" timeOffset="1">1111 419 8968,'0'0'0,"7"0"0,17-4 40,13 5 0,13 9 40,27 2 0,37 6-40,19 1 0,14 0-32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56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22 7896,'0'0'417,"-7"-2"-65,0-1-326,1 0 122,1 0 0,-1 1 0,1 0 0,-1 0 0,0 1 0,0 0 0,0 0 0,0 0 0,0 1 0,0-1 1,0 2-1,-8 0 0,5 1-72,1 1 1,0-1-1,0 2 0,1-1 1,-1 1-1,1 1 1,-1-1-1,1 1 1,1 0-1,-1 1 1,-9 10-1,6-6-43,6-5-10,0-1-1,1 1 0,0 0 1,-1 0-1,2 0 0,-1 0 1,-2 6-1,-2 5 36,1 1 1,1-1-1,0 1 1,1 0-1,0 0 1,-1 30-1,6-40-41,0 0 0,1-1 0,0 1 0,0 0-1,0-1 1,1 0 0,-1 1 0,2-1 0,-1 0-1,1 0 1,0-1 0,5 7 0,-1-6 50,4-2-45,0-1 1,0 0 0,20 2-1,-15-6 32,2-4-30,-1-1 1,27-12-1,-31 7 24,-9 6-30,0 1-10,-1 0-1,0-1 0,0 0 0,0 0 1,0 0-1,-1 0 0,0 0 0,0-1 1,0 0-1,-1 1 0,1-1 0,-2 0 1,3-9-1,-3-7 63,-1-1 0,0 1 0,-2-1 0,-6-32 1,8 53 1,2 15 57,1-4-119,1 0-1,0-1 1,1 0-1,0 0 1,0 0 0,0-1-1,1 1 1,0-1-1,1-1 1,-1 1 0,1-1-1,0 0 1,1-1 0,0 0-1,0 0 1,0 0-1,0-1 1,13 4 0,0-4-4,4-6-3,-21 1-2,0-1 0,-1 1 0,1-1-1,-1 0 1,1 0 0,-1-1 0,0 1 0,0-1 0,0 1 0,0-1 0,0 0 0,0 0 0,-1 0-1,0 0 1,1-1 0,1-3 0,0-2 1,0 1 1,0-1-1,-1 1 0,4-18 1,-1-7 27,-5 26-17,0 0 0,0 0-1,1 1 1,0-1 0,0 0 0,1 1 0,4-10 0,-6 15-7,0 0-1,0 1 1,0-1 0,0 0 0,0 0-1,0 0 1,0 1 0,0-1 0,0 1-1,0-1 1,0 1 0,1-1 0,-1 1-1,0 0 1,0-1 0,1 1 0,-1 0-1,0 0 1,0 0 0,1 0 0,-1 0-1,0 0 1,1 0 0,-1 1 0,0-1-1,0 0 1,0 1 0,2 0 0,63 22 54,-50-14-40,2 5-12,0 1 0,23 27 1,-28-23-2,12 31-1,-2 7-4,-10-10-2,-9-11 0,-4-31-1,0-1 0,0 0 0,0 1 0,-1-1 0,1 0 0,-1 0 1,0 0-1,-1 1 0,-2 5 0,1-1 0,3-6-4,3 5 2,2-6-3,4-3 2,1 1 1,-1-1-1,0 0 1,1-1-1,-1 0 1,12-5 0,120-45-21,-125 47 24,-16 5 0,0 0 0,1 0 0,-1 0 0,0 0 0,0 0 0,0 0 0,1 0 0,-1 0 0,0 0 0,0 0 0,1 0 0,-1 0 0,0 0 0,0 0 0,1 0 0,-1 0 0,0 0 0,0 0 0,1 0 0,-1 0 0,0 0 0,0 0 0,0 0 0,1 0 0,-1 1 0,0-1 0,0 0 0,0 0 0,1 0 0,-1 0 0,0 1 0,0-1 0,0 0 0,0 0 0,0 0 0,0 1 0,1-1 0,-1 0 0,0 1 0,0 19-1664,-3 3-6656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57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527 217 7800,'0'0'360,"-2"-4"-60,0 1 18,-1 0 1,1 0-1,-1 0 0,0 0 1,0 1-1,0-1 1,0 1-1,0 0 0,-1 0 1,1 0-1,-1 0 1,-5-2-1,-62-21-264,22 8 171,-27-18-86,51 22-95,-34-17 105,-75-27 1,133 57-149,0 0 1,0-1 0,-1 1 0,1 0 0,0 0 0,-1 0 0,1 0 0,0 0-1,0 0 1,-1 0 0,1 0 0,0 0 0,-1 1 0,1-1 0,0 1 0,0-1 0,0 1-1,-1-1 1,1 1 0,0-1 0,0 1 0,0 0 0,0 0 0,0 0 0,0-1-1,0 1 1,0 0 0,1 0 0,-1 0 0,0 1 0,0-1 0,1 0 0,-1 0-1,1 0 1,-1 0 0,1 1 0,-1 1 0,-2 6-1,1-1 1,0 1 0,1-1-1,-1 12 1,1-10 0,-7 48 10,7-35-11,-5 60 1,5 175-10,7-187 5,-1-43-10,-1-9 3,-1-2 3,1-1-1,1 1 0,1-1 1,0 0-1,1 0 1,9 14-1,35 46-48,-39-66-17,7-2 29,0 0 0,34 9 1,-30-15-170,6-2-373,0-3 1,43-8 0,-4-4-6915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58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7984,'0'0'104,"-1"1"-69,0-1 0,1 1 0,-1 0 0,0-1 0,1 1 0,-1 0 1,1 0-1,-1 0 0,1-1 0,-1 1 0,1 0 0,0 0 0,-1 0 0,1 0 0,0 0 1,0 0-1,-1 1 0,48 155 965,-15-48-879,13 59 15,-30-90-103,-15-75-31,0-1-1,-1 0 0,1 1 0,0-1 0,-1 0 0,0 1 1,1-1-1,-1 0 0,0 0 0,0 1 0,-1-1 0,1 0 1,0 0-1,0 0 0,-1-1 0,0 1 0,1 0 0,-1 0 1,0-1-1,0 1 0,0-1 0,1 0 0,-2 1 1,-1 0-1,2-1 0,-11 4 7,-31 0 4,29-5-11,-1-1 0,-23-3 0,20-1-170,0 0 1,1-1 0,0-1-1,0-1 1,0 0-1,-16-12 1,-36-21-5725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08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9504,'0'0'886,"0"-4"-484,1 3-385,-1 0 1,0 0 0,0 0 0,1 0-1,-1 0 1,1 0 0,-1 0 0,1 0-1,-1 0 1,1 0 0,0 0-1,-1 0 1,1 0 0,0 1 0,0-1-1,-1 0 1,1 1 0,0-1 0,0 0-1,1 0 1,30-11 249,38 1-30,-56 9-240,47-9 346,-39 7-174,0 0 1,1 1-1,0 1 1,27 1 0,-36 4-54,-1 0 0,1 1 0,0 1 0,-1 0 0,15 8 0,32 10 74,-47-20-148,0 0 0,0-2-1,15 1 1,-12-1-30,12 2 37,0-2 1,0-1-1,40-6 0,-55 5-41,-9 1-2,0-1 0,0 1 0,0-1 0,1 0 1,-1 0-1,4-2 0,52-26 47,-49 20-18,-2-3-26,-1 0 1,0 0-1,-1-1 1,0 0-1,-1 0 1,0-1-1,6-25 1,-5-13-7,-7 43-4,0 1 0,0-1 1,-1 1-1,0-1 1,-1 1-1,-3-13 1,-1 14-20,3 5 14,-1 0 0,0 0 0,0 1 0,0 0 0,0-1 0,0 2 1,0-1-1,0 0 0,0 1 0,0 0 0,0 0 0,0 0 0,0 0 1,0 1-1,0-1 0,0 1 0,0 0 0,0 0 0,0 1 0,0-1 1,1 1-1,-6 2 0,-4 2-7,8-4-5,-1 1-1,1-1 1,0 1 0,1 1-1,-1-1 1,0 0-1,-7 9 1,-75 76-161,73-67 13,-1 5 26,-12 33 0,22-47 81,1 0 0,0 0 0,1 0 0,0 0-1,1 1 1,-1 15 0,3-25 36,1 0 0,-1 0 1,1 0-1,0 0 0,0-1 0,0 1 0,1 0 0,-1-1 0,1 1 0,-1-1 0,1 1 0,0-1 0,0 1 0,0-1 0,0 0 1,0 0-1,4 2 0,-3-1-7,-1-1 4,1 1 1,-1-1 0,1 0-1,-1 0 1,1-1-1,0 1 1,0 0 0,-1-1-1,1 0 1,4 2 0,6 2-16,1 2 15,-7-4-7,0 1 0,-1-2 0,1 1 0,14 2 0,20 6-624,0-3 0,65 6 0,-58-11-6069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5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8880,'0'0'0,"12"3"0,23 4 24,2-2 8,-12 2-32,3 4 0,16 8 0,5 0 0,-6-4 0</inkml:trace>
  <inkml:trace contextRef="#ctx0" brushRef="#br0" timeOffset="1">315 44 8072,'0'0'369,"5"2"-66,-3-1-265,18 6 192,1 0 0,32 6 0,0-3 490,77 6 1,-85-11 252,-43-4-942,0-1 0,0 1-1,0 0 1,0 0 0,0 0-1,0 0 1,-1 1 0,1-1 0,0 0-1,-1 1 1,1-1 0,-1 1-1,1-1 1,-1 1 0,0 0-1,0 0 1,1-1 0,-1 1-1,0 0 1,-1 0 0,1 0 0,1 3-1,9 42 93,-10-43-116,1 8 33,0 1 0,-1 0 0,-1-1 0,0 16-1,-1 17 33,-2 137 57,2-163-125,-4 25 14,4-34-13,0-3-3,0 0 0,0 0 0,-1 0 0,0 0 0,0 0 0,-1 0 0,0 0 0,0-1 0,-1 0 0,1 1 0,-1-1 0,-1-1 0,-5 7 0,-6 4 3,-5-2-2,-4-4 2,1-7-1573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5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18 10224,'0'0'232,"-5"0"-39,-8 1 31,1-2 1,0 1-1,0-2 0,0 0 1,0 0-1,0-1 0,-12-5 1,22 8-204,1-1 4,0 1-25,0 0-1,0 1 0,0-1 1,0 0-1,0 0 0,0 0 0,0 1 1,0-1-1,1 0 0,-1 1 1,0-1-1,0 1 0,0-1 1,0 1-1,1-1 0,-1 1 1,0-1-1,1 1 0,-1 0 0,0 0 1,1-1-1,-1 1 0,1 0 1,-1 0-1,1 0 0,-1-1 1,1 1-1,0 0 0,-1 0 1,1 0-1,0 0 0,0 0 1,0 0-1,-1 0 0,1 1 0,-1 2 2,-12 37-74,-66 181-267,72-199 289,2 0 1,0 1-1,-1 34 0,5-44 39,-1 4-3,2-1-1,0 0 1,1 1-1,0-1 1,8 32-1,-7-39 12,-1-4 1,0 1-1,1-1 1,-1 0 0,1 0-1,1 1 1,3 5 0,1 2-1,-3 0-103,-2-9 8,0-1 0,0 1 0,0 0 0,0-1 0,1 0 0,0 1 0,0-1 0,0 0 0,0-1 0,0 1 0,1 0 0,4 3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59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10224,'0'0'137,"4"-2"-18,6-1 28,0 1 1,0 0 0,0 0 0,0 1-1,1 0 1,10 1 0,66 4 132,-59-3-254,55 4 340,-72-5-272,-1 1 1,1-1-1,-1 2 0,1 0 0,-1 0 0,0 1 0,0 0 1,0 1-1,0 0 0,0 0 0,-1 1 0,10 7 0,-5-1 82,-1 2-1,0-1 0,22 29 1,-34-39-150,1 0 1,0 0 0,-1 0 0,0 1 0,1-1 0,-1 1 0,0-1-1,0 1 1,-1-1 0,1 1 0,0-1 0,-1 5 0,2 4 24,2 1-21,-2-9-13,-1 1 0,0-1 0,-1 1 0,1-1 0,-1 1 0,1-1 0,-1 1 1,-1 6-1,-11 203 284,12-209-302,-1 7-218,0 1 0,0 0 1,-1-1-1,-1 0 0,0 1 1,0-1-1,-10 21 0,-7 13-8787</inkml:trace>
  <inkml:trace contextRef="#ctx0" brushRef="#br0" timeOffset="1">278 357 11656,'0'0'0,"9"-4"72,0 0 8,1 0 136,19-1 8,24 0-8,2 1 8,-15 0-120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3:5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11832,'0'0'377,"4"3"-58,26 13 449,48 19 1,-65-30-726,13 5 128,-1 1 0,-1 1 1,0 1-1,0 2 0,26 20 1,-45-31-162,24 15 157,-1 2 0,-2 2 1,0 0-1,32 37 0,-56-56-143,1 0 0,-1 0-1,0 0 1,0 0 0,0 0-1,-1 1 1,1-1 0,-1 0-1,0 1 1,0-1 0,-1 1-1,1-1 1,-1 1 0,0 0-1,-1 5 1,-1 11 43,-1 0 0,-1 0 0,-1-1 0,-9 23-1,7-19-45,1 1 0,1 0 0,0 0 0,2 0 0,2 0 0,0 1 0,4 39 0,2-22-6,0-1-3,1 84 0,-6-120-12,-1-1 1,0 1-1,-1 0 0,1 0 0,-1-1 1,0 1-1,0-1 0,-1 0 1,-3 6-1,2-5 0,-1 0 1,1-1-1,-1 0 1,-1 0-1,1 0 1,-1 0 0,0-1-1,0 0 1,-6 4-1,-73 30-2033,66-30-8140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4:01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243 251 5472,'-6'3'136,"3"-1"-95,0 0 1,0 0 0,0 1-1,0-1 1,0 1 0,1-1-1,-1 1 1,1 0-1,0 0 1,0 0 0,0 0-1,0 1 1,-1 3-1,2-6 18,0 0 0,1 0 0,-1 1 0,1-1 0,-1 0 0,1 0 0,-1 1 0,1-1-1,0 1 1,0-1 0,0 0 0,0 1 0,0-1 0,0 0 0,0 1 0,0-1 0,1 3 0,0-3-38,-1-1 0,1 1 1,-1 0-1,1 0 1,-1-1-1,1 1 1,0 0-1,0-1 1,-1 1-1,1-1 0,0 1 1,0-1-1,-1 1 1,1-1-1,0 0 1,0 1-1,0-1 1,0 0-1,1 1 1,4-1-15,0 1 1,0-1 0,0 0 0,0-1-1,10-1 1,-9 1 40,6 0-8,-1-1-1,1 0 0,-1-1 0,0 0 0,0-1 0,21-10 0,-28 12-25,2-1 18,-1-1-1,1 1 0,-1-1 0,0-1 0,0 1 0,-1-1 0,1 0 1,-1 0-1,0 0 0,6-9 0,-6 7-3,1-5 140,-5 6-144,-1 1 0,0-1 0,0 0 0,0 1 0,0-1 0,-1 1 0,0-1 0,0 1 0,-3-8 0,4 13-16,0-1 1,0 0-1,-1 1 1,1-1-1,0 1 0,-1-1 1,1 0-1,0 1 1,-1-1-1,1 1 0,-1-1 1,1 1-1,-1 0 1,1-1-1,-1 1 0,1-1 1,-1 1-1,1 0 1,-2-1-1,-16-9 73,0 1-1,-24-7 0,36 14-42,1 0 0,-1 0-1,0 1 1,0 0 0,0 0-1,0 0 1,-8 1 0,-7-1 7,0-2-16,12 2 21,0 0-1,-1 1 0,1 0 1,-14 1-1,1 1 43,1 0 0,-1 2 0,0 1-1,1 0 1,0 2 0,0 0 0,-20 11 0,40-18-79,0 1 1,0-1 0,0 1 0,0-1 0,0 1-1,0-1 1,0 1 0,0 0 0,0 0 0,1-1-1,-1 1 1,0 0 0,1 0 0,-1 0 0,0 0-1,1 0 1,-1 0 0,1 0 0,-1 0 0,1 0 0,0 0-1,-1 0 1,1 0 0,0 0 0,0 0 0,0 0-1,0 0 1,0 0 0,0 0 0,0 1 0,0-1-1,0 0 1,1 0 0,-1 1 0,1 0-7,0-1 1,0 1-1,1-1 1,-1 0-1,0 1 1,0-1-1,1 0 1,-1 0-1,1 0 0,-1 0 1,1 0-1,-1 0 1,1 0-1,0 0 1,-1-1-1,1 1 1,0-1-1,0 1 1,-1-1-1,4 1 1,77 1 64,-60-5-32,15-6-12,-1-1 0,0-3 1,51-24-1,-71 29-23,-12 6-2,1 0 0,-1 0 0,0-1 0,0 0 0,0 0 0,0 0 0,0-1 0,3-3 0,-1 0 4,1-1 1,-2 1-1,1-1 1,6-13-1,-11 20-4,-1 0 0,1-1-1,-1 1 1,0 0 0,0-1-1,0 1 1,0-1 0,0 1-1,0 0 1,0-1 0,0 1-1,0-1 1,-1 1 0,1 0-1,0-1 1,-1 1 0,1 0-1,-1-1 1,0 1 0,1 0-1,-1 0 1,0 0 0,0 0-1,0-1 1,0 1 0,0 0-1,0 0 1,-2-1 0,2 1 1,0 0-1,0 1 1,0-1 0,0 1-1,0-1 1,0 0 0,0 1-1,0 0 1,-1-1 0,1 1-1,0 0 1,0-1 0,0 1-1,-1 0 1,1 0 0,0 0-1,0 0 1,-1 0 0,1 0 0,0 1-1,-2-1 1,-1 1 5,-4-1 0,5 1-3,0-1 1,-1 0-1,1 1 1,0 0-1,-1 0 1,1 0-1,0 0 1,-5 3-1,-7 4 18,-1 1 1,-17 13-1,22-10 30,5-3-47,1 1 0,-1 1 0,2-1 0,0 1 0,0 0 1,1 0-1,0 0 0,1 0 0,0 1 0,0 14 0,2-20-7,1-1 1,0 0-1,0 0 0,0 0 0,1 0 0,1 5 1,-1-6-97,1 0 1,-1 0 0,1 0-1,0 0 1,-1-1 0,2 1 0,-1-1-1,0 1 1,1-1 0,-1 0-1,1-1 1,0 1 0,0-1 0,6 3-1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01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11480,'10'-12'25,"-7"8"4,1 0 1,-1 0-1,0 1 1,1 0 0,0-1-1,7-4 1,17-9 125,34-16 0,-38 25 240,130-15 148,-114 21-222,230-6 95,-199 7-288,150-3 4,41 0-89,-127 4 37,285 11 0,67 10-54,-385-16-1683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36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 9416,'0'0'737,"0"4"-478,-15 84 209,9-65-384,-29 103 88,-21 31-92,40-123-39,-73 125 18,69-133-38,7-10-10,-3 4-2,-1 0 0,-1-1 0,-26 21 0,12-15 4,10-11-10,22-14-3,-1 0 1,1 0-1,-1 0 1,1 0-1,-1 0 1,0 0-1,1 0 1,-1 0-1,1 0 1,-1 0-1,1 0 1,-1-1-1,0 1 1,1 0-1,-1 0 1,1-1-1,-1 1 1,1 0-1,-1-1 1,1 1-1,0 0 1,-1-1-1,1 1 1,-1-1-1,1 1 0,0-1 1,-1 1-1,1-2 1,-7-16-700,5 13 38,-7-23-6065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3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53 136 8160,'-12'-72'72,"11"66"-44,-1 2-16,1 0 1,0 0 0,0 0 0,1 0-1,-1 0 1,1 0 0,0 0 0,0-1-1,0 1 1,2-7 0,-2 10-7,1 1 1,-1 0-1,0-1 0,0 1 1,0 0-1,1-1 1,-1 1-1,0 0 1,0 0-1,1-1 1,-1 1-1,0 0 0,0 0 1,1 0-1,-1-1 1,0 1-1,1 0 1,-1 0-1,0 0 0,1 0 1,-1 0-1,0 0 1,1 0-1,-1-1 1,1 1-1,-1 0 1,0 0-1,1 0 0,-1 1 1,0-1-1,1 0 1,-1 0-1,0 0 1,1 0-1,-1 0 0,0 0 1,1 0-1,-1 1 1,0-1-1,1 0 1,-1 0-1,0 0 1,1 1-1,-1-1 0,0 0 1,0 0-1,1 1 1,-1-1-1,0 0 1,1 1-1,18 21 357,-14-16-372,5 7 50,23 25 260,73 69 40,-21-20 199,-29-24-433,-36-37 153,57 124 92,-36-42 54,-31-81-374,19 38 139,-29-65-170,76 169 391,-76-169-429,1 1 1,-1 0-1,0 0 0,0 0 0,0-1 0,1 1 1,-1 0-1,0 0 0,0 0 0,0 0 0,0-1 1,0 1-1,0 0 0,-1 0 0,1 0 0,0-1 1,0 1-1,-1 0 0,1 0 0,0-1 0,-1 1 1,1 0-1,-1 0 0,1-1 0,-1 1 0,1 0 1,-1-1-1,1 1 0,-1-1 0,0 1 0,1-1 1,-1 1-1,0-1 0,1 1 0,-1-1 0,0 0 0,-1 1 1,-9 3-7104</inkml:trace>
  <inkml:trace contextRef="#ctx0" brushRef="#br0" timeOffset="1">71 710 7088,'-66'-42'-35,"66"41"28,-1 1-1,1-1 1,-1 0 0,1 0 0,-1 0-1,1 0 1,0 1 0,-1-1-1,1 0 1,0 0 0,0 0-1,-1 0 1,1 0 0,0 0-1,0 0 1,0 0 0,0 0 0,0 0-1,1 0 1,-1 0 0,0 0-1,1-1 1,-1-1-12,6-25 9,1 15 50,7-2-16,1 1 1,0 1 0,19-13-1,-9 13 230,146-37 142,-128 42 64,199-34 188,-189 32-168,212-35 176,-213 36-255,227-36 431,-126 15-1836,-89 15-5769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37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7624,'-1'1'-5,"0"0"1,-1 0-1,1 0 0,0 0 1,0 1-1,0-1 1,0 0-1,0 1 1,0-1-1,0 1 0,1-1 1,-1 1-1,1 0 1,-1-1-1,1 1 1,-1-1-1,1 1 0,0 0 1,0-1-1,-1 3 1,2 3-37,0 0 1,0 0 0,3 13 0,1 2-6,6 42 30,10 102 27,-4-56 30,1 34 59,-11 60 19,-8-162 2,-3 139 55,4-172-139,0 1 0,-1-1 0,0 0 0,0 0 0,-4 12 0,0-3-6,2-4-8,2-8 1,0 0 1,-1 0 0,0-1 0,0 1-1,-6 9 1,-9 23 150,16-36-55,-2-6 27,3 4-144,0 0 1,-1 0-1,1 0 1,0 0-1,0 0 0,-1 0 1,1 0-1,0-1 1,-1 1-1,1 0 0,0 0 1,0 0-1,0-1 1,-1 1-1,1 0 0,0 0 1,0-1-1,0 1 1,-1 0-1,1 0 0,0-1 1,0 1-1,0 0 1,0-1-1,0 1 0,0 0 1,0-1-1,0 1 1,0 0-1,0 0 0,0-1 1,0 1-1,0 0 1,0-1-1,0 1 1,0 0-1,0-1 0,0 1 1,0-9 44,0-3-12,1 0 1,0 0-1,0 1 0,1-1 0,8-22 0,32-121 120,-32 120-48,97-235 297,-72 209-358,-34 58-34,1 1 1,-1 0-1,1 0 0,0-1 1,-1 1-1,1 0 0,4-3 1,3-3 12,1 0 1,0 0 0,12-6-1,-11 8-15,0 1 0,1 1-1,13-4 1,-25 8-11,26-4 107,12 5-38,49 9 0,-64-3-14,1 6-29,-1 0 0,26 21-1,-33-18 10,0 8-18,-2 1 0,16 34 0,-21-32 3,-1 17 0,7 87 0,-12-89-3,2-1 0,16 66 1,-2-66-12,-9-28 9,-2-6-221,1 0-1,0-1 1,0 0-1,0-1 1,18 8-1,17 5-6099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3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400 119 10584,'-75'-21'114,"71"20"-92,0 1 0,0 0-1,-1 0 1,1 0 0,0 1-1,0-1 1,0 1 0,0 0-1,-8 3 1,5-2 9,-1 1 11,0 0 0,0 0 0,0 0 0,0 1 0,0 1 1,1-1-1,0 1 0,-12 10 0,10-8-11,-8 6 73,0 2 0,-30 31 0,34-32-75,4-5 12,1 1-1,0 0 1,0 1-1,1 0 1,1 0-1,-10 20 1,11-19-21,-2 8 67,-3 82 29,12-83-55,2-9-49,0 0 1,0-1-1,1 0 0,0 0 1,1 0-1,6 8 1,1-7 27,-3-6-32,0 0 1,0-1 0,1 0-1,-1 0 1,12 0 0,-7-5 12,0-6-11,0 0 0,0-1 0,-1-1 1,-1 0-1,0-1 0,0 0 0,18-21 0,-26 25-6,29-39 27,-29 40-20,-1 0-11,17-26 76,50-57 1,-64 84-29,3 0 15,-9 5-59,-1 0 1,1 0-1,0 0 1,0 0 0,0 0-1,0 0 1,0 0 0,0 0-1,0 0 1,-1 1-1,1-1 1,0 0 0,0 1-1,0-1 1,-1 1 0,1-1-1,0 1 1,0-1-1,-1 1 1,1-1 0,0 1-1,0 0 1,1 1 6,56 49 65,-14-15-68,52 32-4,-78-58-17,1-4-1,0 0 1,36 4 0,-54-10 3,1 0 1,-1 0 0,0 0 0,1 0 0,-1 0 0,0 0 0,0 0 0,1 0-1,-1-1 1,0 1 0,0 0 0,2-1 0,3-1-49,1-1 18,0 1-1,-1-1 1,1 0-1,0 0 1,-1-1-1,0 1 1,0-2-1,0 1 1,-1-1-1,1 1 1,-1-1-1,7-9 1,13-22-691,40-76 1,-56 94 657,-5 10-40,0 0 0,0-1 1,4-17-1,35-163-643,-43 171 716,0 18 40,0-1 0,0 1 0,0 0 0,0 0 0,0-1 0,0 1 0,0 0 0,0 0 0,0-1 0,0 1 0,0 0 0,-1 0 0,1-1 0,0 1 0,0 0 0,0 0 0,0-1 0,0 1 0,-1 0 0,1 0 1,0 0-1,0-1 0,0 1 0,0 0 0,-1 0 0,1 0 0,0 0 0,0-1 0,-1 1 0,1 0 0,0 0 0,0 0 0,-1 0 0,1 0 0,0 0 0,0 0 0,-1 0 0,1 0 0,0 0 0,0 0 0,-1 0 0,1 0 0,0 0 0,-1 0 0,1 0 1,0 0-1,0 0 0,-1 0 0,1 0 0,0 0 0,0 1 0,0-1 0,-1 0 0,1 0 0,0 0 0,0 0 0,-1 0 0,1 1 0,0-1 0,0 0 0,0 0 0,0 1 0,-1-1 0,1 0 0,0 1 0,-4 3 14,-1 1-1,1-1 0,0 1 1,1 1-1,-1-1 0,1 0 1,0 1-1,1 0 0,-1-1 1,1 1-1,0 0 0,-1 11 1,0-7 0,1-1 19,-1 0 0,2 1-1,-1-1 1,2 1 0,-1-1-1,1 1 1,0 0 0,4 16-1,-3-15-10,4 7 93,-3-13-87,2 4-4,-1-1 0,2 1-1,-1-1 1,1 0-1,1 0 1,-1 0-1,2-1 1,-1 0-1,13 12 1,79 56 165,-36-28-90,-44-34-87,-8-5 5,0 0 0,0 1 0,11 12 0,-1 1 26,26 34 1,-41-49-37,1 0 0,-2 1 0,1 0 0,-1 0 0,0 0 0,-1 0 0,0 1 0,0 0 0,-1-1 0,2 11 0,-5-6 20,-2-6-22,0 0 1,-1 0-1,1-1 0,-1 1 1,0-1-1,-1 0 1,0 0-1,0-1 1,0 0-1,0 1 0,-1-2 1,0 1-1,-8 4 1,5-2-3,5-5-1,0 1 1,0-1 0,-1 0-1,1 0 1,0 0-1,-8 1 1,2 0-112,-8 4-115,1-1 0,-2-1 1,1-1-1,-28 3 0,32-7-6349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08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8696,'1'6'-7,"7"154"-2,-3-78 9,10 30 10,30 111 0,-42-212-9,6 24 27,-8-31-24,17 54 38,28 59 0,6-1-1017,-25-60-4171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3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9952,'59'8'112,"-32"-4"35,-1 1 0,1 2 0,34 12 0,-50-14-107,-7-4-11,-1 1 0,1-1 1,-1 1-1,0 0 0,0 0 0,0 1 0,0-1 0,0 1 1,4 4-1,2 2 39,0 1-1,-1 0 1,-1 0 0,0 1 0,0 0 0,-1 0 0,0 0-1,8 25 1,-9-21-45,-3-9-6,0 1 0,-1-1 1,0 0-1,0 1 0,0-1 0,-1 9 0,0 7 59,-3 33 0,1-45-46,1 0-1,-1-1 1,0 1-1,-1 0 1,0-1-1,-7 14 1,7-18 51,-4 1 19,7-6-99,0 0 1,0 0-1,0 1 1,0-1-1,0 0 1,0 0-1,0 0 1,0 0-1,-1 0 1,1 0-1,0 0 1,0 0-1,0 0 0,0 0 1,0 0-1,0 0 1,0 0-1,0 0 1,0 0-1,-1 0 1,1 0-1,0 0 1,0 0-1,0 0 1,0 0-1,0 0 0,0 0 1,0 0-1,0 0 1,-1 0-1,1 0 1,0 0-1,0 0 1,0 0-1,0 0 1,0 0-1,0 0 1,0 0-1,0 0 0,0-1 1,0 1-1,0 0 1,-1 0-1,1 0 1,0 0-1,0 0 1,0 0-1,0 0 1,0 0-1,0 0 1,0 0-1,0-1 0,0 1 1,0 0-1,0 0 1,0 0-1,0 0 1,0 0-1,0 0 1,0 0-1,0-1 1,-4-4 12,1 0 0,0-1 0,0 1 0,0-1 0,0 0 0,1 0 0,0 0 1,0 0-1,1 0 0,0 0 0,-1-8 0,-1-8 31,0 0 0,2 0 0,0 0 0,5-38 0,-3 46-34,0 10-4,-1 0-1,1 1 1,0-1 0,0 0-1,0 0 1,0 1 0,0-1-1,1 1 1,3-6 0,39-65 66,-40 69-64,0 0 1,0 0-1,0 1 0,0 0 0,1 0 1,0 0-1,0 0 0,0 1 1,0 0-1,1 0 0,10-5 0,-8 5 0,6-1 39,2 3-24,1 0 0,29 4 0,-29 2 24,0 5-34,0 1 0,0 0 0,-1 1 0,0 1 0,-1 0 1,17 20-1,-25-23-13,0 1 1,12 22 0,-14-21 0,0 1-1,6 22 1,-2 29 0,-6 7-4,-3-66 1,0 0 1,0 0-1,0 0 0,-1 0 1,0 0-1,0 0 1,-1-1-1,1 1 0,-1 0 1,0-1-1,-4 7 0,-2-23-5,4 0 2,0 0 0,1 0 1,-4-25-1,2-20 3,9 2 1,-3 48 0,0 0 0,1 0 0,0 0 0,5-10 0,0 5 0,1 0 0,0 1 1,0 1-1,17-17 1,-24 25-1,5-4 3,0 1 0,0 0 0,1 0 0,-1 0 0,1 1 0,0 0 0,1 0 0,-1 0-1,1 1 1,9-3 0,-9 4 1,-3 0 3,1 1-1,0-1 0,0 2 1,0-1-1,0 0 0,0 1 1,0 0-1,0 1 0,-1-1 0,1 1 1,0 0-1,9 3 0,-8-2 0,1 0 2,0 1 0,-1 0 0,0 0 0,0 0 1,0 1-1,0 0 0,0 1 0,-1-1 0,7 7 0,-4-3-2,5 5 21,3 13-10,20 37 0,-33-57-14,-2 0 0,1 0 0,0 0 0,-1 0 0,-1 0 0,1 1 0,0 6 0,2 6 0,0-2-1,-2-6 1,0 1 0,1 22 0,3 43 5,-3-67 367,1-19-1131,-2 5-483,4-14-6861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40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1 405 9328,'0'0'3,"0"-1"0,0 1 0,1 0 0,-1 0 1,0 0-1,0 0 0,1-1 0,-1 1 0,0 0 1,0 0-1,1 0 0,-1 0 0,0 0 0,0 0 0,1 0 1,-1 0-1,0 0 0,1 0 0,-1 0 0,0 0 0,0 0 1,1 0-1,-1 0 0,0 0 0,0 0 0,1 0 1,-1 0-1,0 0 0,0 1 0,1-1 0,-1 0 0,0 0 1,0 0-1,1 0 0,-1 1 0,0-1 0,0 0 1,1 0-1,1 4 21,1 0 1,0 0-1,-1 0 1,0 0-1,0 1 1,0-1-1,-1 1 1,3 8-1,-4-12-27,3 13 17,8 22 183,5 2 19,29 50 1,-38-77-164,1 0 1,0 0-1,0-1 0,2 0 1,13 12-1,-22-21-43,1 0-1,-1 0 1,0 0-1,0 0 1,1 0-1,-1-1 1,1 1-1,-1 0 1,0-1-1,1 1 1,-1-1-1,1 0 1,-1 1-1,1-1 1,0 0-1,-1 0 1,1 0-1,-1 0 1,1 0-1,-1 0 1,1-1-1,-1 1 1,1 0 0,-1-1-1,1 1 1,-1-1-1,1 0 1,-1 1-1,0-1 1,1 0-1,-1 0 1,2-1-1,2-3 25,0-1-1,0 1 1,-1-1-1,0 0 0,6-11 1,2-1 18,-12 17-53,17-21 107,-16 22-102,-1-1 1,1 0-1,-1 1 1,1-1-1,0 1 1,-1-1-1,1 1 1,-1 0-1,1-1 0,0 1 1,-1 0-1,1-1 1,0 1-1,0 0 1,-1 0-1,1-1 1,0 1-1,-1 0 1,1 0-1,0 0 1,0 0-1,-1 0 1,1 0-1,0 0 1,0 0-1,-1 1 0,1-1 1,0 0-1,0 0 1,-1 1-1,1-1 1,0 0-1,-1 1 1,1-1-1,0 0 1,-1 1-1,1-1 1,-1 1-1,1-1 1,-1 1-1,1 0 1,0 0-1,8 13 29,-1 0 1,10 22-1,-10-18-26,1 0 0,0-1 1,2-1-1,11 16 0,16 11 5,-29-34-11,-1-1-1,1-1 1,18 12 0,-20-15-1,0 0 0,0-1 0,0 0 0,0 0 0,1-1 0,9 2 0,-10-3 0,-1 0 0,1-1 0,-1 0 0,1 0 0,-1 0 0,1-1 0,9-2 0,-5-1 0,0 0-1,0-1 1,-1-1 0,0 0 0,0 0 0,-1-1 0,1 0 0,-2 0-1,11-12 1,0-1-5,61-98 1,-67 93-9,25-109-5,-35 105 13,-3-49 4,-4-22 1,-4 3 0,-2 12 1,6 57 3,3 15 0,0 0 0,-2 0 0,1 1 0,-2-1 0,-6-15 0,10 27-2,0 0 0,-1 1 1,1-1-1,0 0 0,-1 0 0,1 0 1,-1 1-1,0-1 0,1 0 0,-1 0 1,0 1-1,1-1 0,-1 1 0,0-1 1,0 0-1,1 1 0,-1 0 0,0-1 1,0 1-1,0-1 0,0 1 0,0 0 0,0 0 1,1-1-1,-1 1 0,0 0 0,0 0 1,0 0-1,0 0 0,0 0 0,0 0 1,0 0-1,0 1 0,0-1 0,0 0 1,0 0-1,-1 1 0,-1 1 3,0-1 0,1 1 0,-1 0 0,1-1 0,-1 1 0,1 0 0,0 0 0,0 1 0,-1-1 0,-2 5 0,-1 0 0,5-4-3,-1-1 0,0 1 0,1-1 0,0 1 0,-1-1 0,1 1 0,0 0-1,0 0 1,1 0 0,-1-1 0,0 1 0,1 0 0,0 3 0,-16 124 30,15-98-24,5 51 4,-1-55-11,11 43 1,-7-45-2,16 37 0,-14-43 0,22 36 0,-11-29-1,1-1 1,41 39-1,-39-46-4,90 56 2,-92-64-3,7-3 0,46 9 1,-55-18-8,24-11-1,-33 7 14,0 0-1,-1 0 0,12-9 1,30-26 0,-2-9 1,-33 29 6,-1 1 0,-1-2 0,-1 0-1,15-32 1,-10 12 12,13-43 0,-23 54 29,-5 16-28,6-28 37,5-81 1,-13 111-55,1-54 105,-2 60-91,0-1 0,-1 1 0,0 0 0,0 0 0,0 0 0,-1 0 0,0 0 0,-5-11 0,5 14-3,0 1 1,0-1-1,0 1 1,0 0-1,-1 0 1,1 0-1,-1 0 1,1 0-1,-1 0 1,0 1 0,-4-3-1,2 2 1,3 1-7,-1 0 1,1 0-1,-1 1 0,0-1 1,1 1-1,-1 0 0,0 0 0,1-1 1,-1 2-1,1-1 0,-1 0 1,0 0-1,1 1 0,-1 0 1,1-1-1,-1 1 0,-3 2 1,3-2 2,0 1-2,0-1 0,0 1 0,0 0-1,0 0 1,0 0 0,1 1 0,-1-1-1,1 1 1,-1-1 0,1 1 0,0 0 0,0 0-1,1 0 1,-1 0 0,0 0 0,1 0-1,-1 4 1,0-3-1,-3 12 12,0 39 0,8 31-15,12 6 0,-8-66-4,12 34 0,1-18-5,1-1 0,31 43 0,-25-41 1,-13-22 2,17 35-14,-12-17 11,37 74-61,-54-110 6,-2-6 4,1-13-1459,2-3-6006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40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11208,'3'-4'0,"9"-9"0,-8 11 0,17-7 0,-9 6 16,0 1 0,-1 0 0,1 1 0,0 1 1,0 0-1,23 2 0,102 9 127,-120-10-74,0 1 1,21 5 0,-15-2-39,-2-1-12,-11-2 13,1 0-1,-1 1 1,14 5-1,52 19-1322,-43-13-5795</inkml:trace>
  <inkml:trace contextRef="#ctx0" brushRef="#br0" timeOffset="1">571 105 7896,'40'312'1365,"-37"-282"-1327,8 44 176,-6-42-223,29 135-645,-27-146-5212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4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11656,'0'0'536,"10"15"-272,1 15 0,5 19-264,2 12-8,-1 6 8,1-3-9056</inkml:trace>
  <inkml:trace contextRef="#ctx0" brushRef="#br0" timeOffset="1">270 565 7800,'32'87'543,"28"130"0,-32-100 324,-2-10-380,26 141 433,-41-173-664,-1-18-1422,-6-37-5700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41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1 926 8968,'0'-23'1,"4"-73"69,-3 82-61,30-221 423,-27 212-402,-1 10 96,0 1 0,9-21 0,15-41 303,-27 73-412,1 0 0,-1 0 0,0 0 0,1 0 1,-1 1-1,1-1 0,-1 0 0,1 0 0,0 1 0,-1-1 0,1 0 0,0 1 0,-1-1 0,1 1 1,0-1-1,0 1 0,0-1 0,-1 1 0,1 0 0,0-1 0,0 1 0,0 0 0,0 0 0,0-1 1,0 1-1,0 0 0,0 0 0,1 0 0,0 0 27,3 1-7,0 0 0,0 0 0,0 0 0,0 1-1,-1-1 1,1 1 0,-1 0 0,1 1 0,-1-1 0,0 1 0,0 0 0,0 0 0,0 0-1,5 6 1,3 1 0,-7-7-10,-1 2 0,1-1 0,-1 0 0,0 1 0,0 0 1,-1 0-1,5 7 0,49 92 197,-50-81-144,-6-18-68,2 8 0,-1 1 1,-1-1-1,0 1 1,-1-1-1,-1 1 1,0-1-1,-1 1 1,0-1-1,-5 18 1,-35 94 36,31-104-35,-18 20-1,23-33-12,-1 0 0,0-1 0,-9 8 0,12-12 0,0 0-1,0-1 1,0 1 0,0-1 0,0 0 0,-6 2-1,9-3 0,-1-1 0,0 1 1,1-1-1,-1 0 0,1 0 0,-1 0 0,1 0 0,-1 0 0,0 0 0,1 0 0,-1 0 0,1 0 0,-1-1 0,1 1 0,-1-1 1,-2 0-1,-1-3-48,0 0 0,0-1 1,0 1-1,0-1 0,1 0 1,0 0-1,0 0 0,0-1 1,0 0-1,1 1 0,-3-8 1,-2-2-825,-27-45-6348</inkml:trace>
  <inkml:trace contextRef="#ctx0" brushRef="#br0" timeOffset="1">559 1 9416,'21'61'105,"19"69"54,-16-44 272,25 77-13,-39-132-269,59 157 342,-52-146-314,50 107 270,-19-59-1570,-27-56-6043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4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8520,'14'24'21,"0"-3"45,19 27 0,-28-42-19,1 0 0,-1-1 0,1 1 0,1-1 0,-1 0-1,1 0 1,-1-1 0,1 0 0,1 0 0,-1 0 0,8 1 0,-6-2-9,-7-2-18,1 0-1,0-1 1,-1 1 0,1-1-1,-1 0 1,1 0-1,0 0 1,-1 0 0,1 0-1,0 0 1,-1-1-1,4 0 1,11-3 89,0 0 0,-1-1-1,1-1 1,-1-1 0,0 0 0,21-14-1,-34 19-81,-1 0-1,0 0 1,1 0-1,-1 0 0,0 0 1,0 0-1,0-1 0,-1 1 1,1-1-1,-1 1 1,1-1-1,-1 1 0,0-1 1,1-4-1,0 4 4,-2-6 151,-2 2-144,0 0 1,0 1-1,0-1 0,-1 1 1,0-1-1,-1 1 0,1 0 1,-1 0-1,0 1 0,0-1 1,-8-6-1,0 0 31,-1 0-1,1 1 1,-18-10 0,16 16 132,5 6-161,1-1 0,-1 1 0,1 1 0,-1-1 0,1 2 0,-15 4 0,9 3 129,1 5-112,0 1-1,2 0 1,-1 1-1,2 0 1,0 1 0,-13 34-1,5 6-31,14-33 10,6 122 10,-2-143-42,1-1 1,-1 1 0,1-1 0,0 1 0,0-1 0,2 6 0,5 12 7,15 28 0,-17-39-10,0 0 1,1-1 0,1 0 0,-1 0 0,14 12 0,-9-11 0,0 0 0,1-1 0,0-1 0,16 8 0,-6-5 0,1-1 0,31 8 0,-6-6-506,0-3 0,86 5 0,-14-5-7101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42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7984,'3'1'-23,"4"5"4,-1 0 0,1 0 0,-1 0 1,0 0-1,8 14 0,6 15 12,-7-7 12,-2 1-1,7 30 0,-10-29 15,-1-1 0,-2 1-1,2 36 1,0 7 84,-2-37-79,8 97 151,-12-114-122,-1 0-1,-1-1 0,0 1 1,-2 0-1,-6 25 0,2-25-1028,1-4-3977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4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8968,'2'-10'21,"0"0"0,1 0 0,0 1 0,8-16 0,-10 24-16,0 0-1,0 1 1,-1-1-1,1 1 1,0-1-1,0 1 1,0-1-1,0 1 1,0 0-1,1-1 1,-1 1-1,0 0 1,0 0-1,0 0 1,0 0-1,0 0 1,0 0-1,0 0 1,2 0-1,0 1 6,5-1 17,1 1 1,-1 1-1,0-1 0,0 2 0,0-1 0,0 1 1,-1 0-1,1 0 0,-1 1 0,0 0 1,0 1-1,0 0 0,7 6 0,-3-4-12,6 9 152,67 89 66,-76-95-174,-2 0 0,1 0 0,-1 1 0,5 12 0,-1-1-14,1 0-17,-6-14 7,-1 0 0,0 1 0,0 0 1,4 18-1,12 76 162,-20-83-82,-7 8-44,-1 0-1,-1 0 1,-1-1 0,-15 29-1,22-50-16,-1 4 7,20-21 30,21-28-1427,3-6-5384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4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7624,'11'30'0,"-7"-16"1,-1-1-1,0 0 1,0 17 0,6 35 4,17 78 12,-19-115 30,50 94 21,-42-102-7,7 4-10,30 25 0,-41-40-25,1 0 0,-1-1 1,1 0-1,1-1 0,24 11 0,-24-16 195,-4-4-147,-1 0 0,1 0 0,-1-1 0,1 0 0,-1-1-1,0 0 1,0 0 0,0 0 0,-1-1 0,0 0 0,11-11 0,-8 8-26,18-24 281,-23 25-242,1 0 59,0-1 0,0 0 0,-1 0 0,0-1 0,0 1 0,5-17 0,-9 23-31,1 3-100,0-1-1,-1 1 1,1-1-1,0 1 1,0 0-1,0-1 1,0 1 0,0 0-1,-1 1 1,1-1-1,-1 0 1,1 0-1,-1 1 1,3 1 0,16 21-21,-16-20 17,0 1-9,0-1 1,0 0-1,0 0 1,1-1-1,0 1 0,5 2 1,4 3 0,40 23 0,-30-22-5,0-1 0,38 8 0,-59-16-2,1 0 1,-1 0-1,1 0 0,-1-1 0,1 1 0,0-1 0,-1 0 0,1 0 0,0 0 0,-1-1 0,6 0 0,3-2-2,25-6-1,-25 2 1,15-19-1,5-16 6,-26 30 2,0 0 1,-1 0 0,-1 0 0,0-1 0,0 0-1,-1 0 1,2-23 0,-3 10 6,-1-1 0,-2-28 0,0 41 8,0 1 0,-1-1 0,-3-14 0,1 9-6,1 1-2,2 13 3,0 0 1,0 0-1,-1-1 0,0 1 0,0 0 0,0 0 0,-4-7 0,-31-49 108,36 59-108,-1 1 1,1-1 0,-1 1 0,1-1-1,-1 1 1,0-1 0,0 1 0,1 0 0,-1 0-1,0 0 1,0 0 0,0 0 0,0 0-1,-1 1 1,1-1 0,0 1 0,0-1-1,0 1 1,0 0 0,-1 0 0,1 0 0,-3 0-1,2 0 8,-7 3 108,6 0-109,-1 0 1,1 1 0,0-1 0,1 1 0,-1 0 0,1 0-1,-1 1 1,-3 7 0,3 1 68,5-2-69,-1 0 1,2 1-1,0-1 0,0-1 1,1 1-1,0 0 1,1-1-1,0 1 1,0-1-1,2 0 1,9 15-1,16 18 1,-15-26 21,20 9-15,39 22 0,-50-35-11,51 19-1,13 5-1,-32-6 0,-45-24-11,-1 0 1,20 18-1,-24-20 0,-2 2 0,1-1 0,-1 0 0,0 1-1,5 9 1,-5-7 0,0 1 0,-1 0-1,5 18 1,3 33 4,-5 0-3,-2-9-2,2-10 0,8 6-2,-15-47 2,0 0 0,1 0-1,-1-1 1,0 1 0,1 0-1,0-1 1,-1 1 0,1 0-1,-1-1 1,1 1 0,0-1-1,-1 1 1,1-1 0,0 1-1,-1-1 1,1 1 0,0-1-1,0 0 1,0 1 0,-1-1-1,1 0 1,0 0 0,0 0-1,0 1 1,0-1 0,-1 0-1,1 0 1,0 0 0,0 0 0,0-1-1,0 1 1,-1 0 0,1 0-1,0 0 1,0-1 0,0 1-1,-1 0 1,1-1 0,0 1-1,0-1 1,-1 1 0,1-1-1,0 1 1,0-2 0,58-68-11,-58 68 11,16-20-6,-2-2 1,0 0-1,20-46 1,-26 50 0,3-10-20,34-111-15,-41 113-33,4-124-29,-11 44-24,-3 21 67,-2 17 15,6 65 31,0 13-10,-4 38 22,3 36 1,10 16 0,12 4 1,43 105 7,-49-167 0,4 9 0,37 106 8,-23-48 1,-31-104-13,0 1 0,0-1 0,-1 1 0,1 0 0,-1-1-1,0 1 1,0 4 0,-1-6-3,1-1 0,0 1 0,-1-1 0,1 1 0,-1-1 0,1 0 0,-1 1 0,0-1 0,0 0 0,0 0 0,-1 2 0,-4-2 27,-6-5-13,1 0 0,-21-13 0,19 6 20,-7-14-10,-30-48 1,39 47-5,-2-23-4,-7-57 1,19 73 3,7-4-10,1 0-1,13-39 1,-6 48-3,30-40 4,20-14-8,5 8 1,-51 56-4,30-21 0,-37 32-2,0 1 1,0 0 0,1 0-1,0 1 1,0 0 0,1 1-1,18-4 1,-30 8-1,0 0 0,0-1 0,0 1 1,1 0-1,-1 0 0,0 0 0,0 0 0,1 0 0,-1 0 0,0 0 1,0 1-1,0-1 0,3 1 0,10 4-3,-1 1 0,1 1 1,-1 0-1,16 11 0,-15-3-41,-2 6 24,-2 1 0,10 24 0,-18-28-45,-2-12 43,0 0 12,0 0 0,-1 1 1,1-1-1,-1 0 0,-1 0 1,1-1-1,-1 1 1,0 0-1,0 0 0,-1-1 1,0 1-1,0-1 0,0 0 1,-4 5-1,-10 7-44,0 0 1,0-2-1,-2 0 0,-19 13 1,27-22 28,1 0 1,-1-1-1,0 0 1,0-1-1,0 0 1,-18 4-1,26-8-15,-1 0 0,0 0 0,0 0 0,1 0 0,-1-1 0,0 0 1,1 1-1,-1-1 0,1-1 0,-1 1 0,1 0 0,-6-4 0,0 1-863,-21-10-5729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43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7176,'4'14'-3,"-1"-1"0,2 27 1,-3 20 2,1 11 0,2-4 0,6-6 0,-8-49 0,1 0 0,7 17 0,-6-20 0,0 0 0,0 0 0,9 10 0,24 21 0,-26-32 2,-1 1 1,2-1-1,-1-1 0,18 7 1,-16-11 57,-8-3-36,1-1 1,-1 1 0,1-2-1,-1 1 1,1-1 0,-1 0-1,0 0 1,0 0 0,0-1-1,0 0 1,-1 0 0,1-1-1,-1 0 1,0 0 0,7-6-1,-3 1 5,-5 6 0,0-1 0,-1 0 1,0 1-1,0-1 0,0 0 1,-1-1-1,4-5 0,-1 2 70,-2 3-58,1-1 0,-1 1 0,0-1 0,-1 0 0,1 0-1,-1 0 1,0-1 0,-1 1 0,1 0 0,-1-1 0,0 1 0,-1-8 0,-2-14 225,-2 1 1,0-1 0,-13-39-1,16 63-225,0 1 0,0-1 0,-1 1 0,1-1 0,-1 1 0,0-1 0,0 1 0,0 0 0,-1 0 0,1 0 0,-1 0 0,1 1 0,-1-1 0,0 0 0,0 1 0,0 0 0,0 0-1,-1 0 1,1 0 0,-7-2 0,9 4-27,0 0 0,0 0 0,0 0 0,0 0 0,0 0 0,0 0 0,0 0-1,0 1 1,0-1 0,0 0 0,0 0 0,1 1 0,-1-1 0,0 1 0,0-1-1,0 1 1,0-1 0,0 1 0,1 0 0,-1-1 0,0 1 0,1 0 0,-1 0-1,0-1 1,0 2 0,0 0 19,-2 2-14,1-1-1,0 1 1,0 0 0,1 0 0,-1 0 0,1 0 0,0 0 0,0 0 0,0 0 0,0 0 0,1 7 0,0 43 86,0-53-101,0 0 0,0 0 0,0 0 0,0 0 0,1 0 0,-1 0 0,0 0 0,0 0 0,1 0 0,-1 0 0,1-1 0,-1 1 0,1 0 0,0 1 0,5 6 5,0-1 1,1 0-1,0 0 1,1 0-1,-1-1 1,1 0-1,14 8 1,3-5 10,143 16 2,-130-23-28,146-21-24,-152 10-75,108-64-52,-115 55-22,6-15 58,33-43-1,-51 55-43,-2-5 61,12-36 0,-22 58 93,0 0 1,-1 0-1,1 0 0,-1 1 1,0-1-1,0 0 0,-1 0 1,1 0-1,-1 0 0,0 0 1,0 1-1,0-1 0,-2-5 1,1 4 2,1 3 5,1 1 1,-1-1 0,1 1-1,-1-1 1,0 1-1,1-1 1,-1 1 0,0 0-1,0-1 1,0 1 0,0 0-1,0 0 1,0 0-1,-3-2 1,0 0-2,3 1 3,-1 1 1,0-1-1,0 1 1,0 0-1,0 0 1,0 0 0,-1 0-1,-3-1 1,4 2 0,0 0 0,0 0 0,0 0 0,0 0 0,0 0 0,0 0 0,0 1 0,0-1 0,0 0 0,0 1 0,0 0 0,0 0 1,0-1-1,1 1 0,-1 0 0,0 0 0,1 1 0,-1-1 0,0 0 0,-1 2 0,-1 6 8,1 9 2,-1 37 0,7-35 18,11 19-6,21 40 0,-20-53 6,-7-15-19,19 28 14,56 61 0,-31-43-10,6 10-9,-47-50-2,-1 0-1,0 1 1,-1 0-1,12 35 1,-18-34 5,-3-6-5,-1 0 1,0-1 0,-5 22-1,1-25 13,-1-4-10,0-1-1,1 0 1,-2-1 0,1 0-1,-9 4 1,3-6 23,3-2-17,-1-2 0,1 0 0,0 0 0,-16-8 0,13 1 69,3-2-38,0 0 1,0-1 0,2-1-1,-1 0 1,2 0 0,0 0-1,-8-29 1,13 40-34,1 1-1,-1 0 1,1 0 0,0 0-1,0 0 1,0 0 0,0-1 0,0 1-1,0 0 1,1 0 0,-1 0-1,1 0 1,1-4 0,1-5 9,0-3-8,-3 9-7,1 0-1,0 0 1,1 0-1,-1 0 1,1 0 0,0 0-1,5-7 1,19-39 10,19-16-10,53-82-41,-78 120-147,-10 15 97,2-3 21,1 1 1,1 0-1,0 1 1,1 0 0,0 1-1,19-13 1,-11 13-129,45-22 0,-52 33-71,-7 4 217,1 1 0,-1-1 0,0 2 1,0-1-1,0 1 0,8 5 0,-3 2-57,-4 3 82,1 1 0,-2 0 0,0 0 0,-1 1 0,12 26 0,8 18 10,9 9 12,-26-50 3,0-1 1,2 0 0,22 23-1,-31-36 6,0-1-1,0 1 0,1-1 0,0 1 0,-1-2 1,1 1-1,0 0 0,1-1 0,-1 0 0,0 0 0,1-1 1,9 3-1,-9-3 3,8-1 72,79-16 44,-72 9-10,10-9-28,31-24-1,-47 25 68,3-12-41,21-43 0,-37 66-71,0-1-1,1 0 1,-2 0-1,1 0 1,0 0 0,-1 0-1,0 0 1,1-9-1,-1-2 12,1-26 38,-5 27 149,-1 8-198,0 0-1,-1 1 1,0-1 0,0 1 0,0 0 0,-1 1-1,-7-7 1,12 12-26,0-1-1,0 0 1,0 1 0,1-1-1,-1 1 1,0-1-1,0 1 1,0-1-1,0 1 1,0 0-1,0 0 1,0-1 0,0 1-1,-2 0 1,-12-1 48,-1 1 0,1 0 0,0 1 1,-21 5-1,34-6-47,0 0 1,0 1-1,1-1 0,-1 1 1,1 0-1,-1-1 0,0 1 1,1 0-1,-1 0 0,1 0 1,-2 2-1,-14 12 37,0 0 0,2 2 0,0 0-1,-19 28 1,19-15 21,-38 116 21,49-118-88,4-28-8,0 15 4,0 0 0,2 17 0,0-25-4,-1 0 1,1 0-1,0 1 0,1-1 1,0-1-1,0 1 0,7 11 1,-3-8-1,0-1 0,1 0 0,0-1 0,1 0 0,16 13 0,38 21-3,-60-41 3,31 16-12,170 40-3,-198-56 11,0 0-1,0 0 1,1-1 0,-1 1-1,6-1 1,20-2-292,-1-1 1,0-2 0,0 0 0,53-18 0,21-14-6925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0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4040,'0'0'0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48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66 179 9240,'5'-6'185,"9"-8"-53,0 2 1,1-1-1,0 2 0,22-13 1,61-28 292,-70 42-24,139-25 127,-128 34-320,158 28 67,-191-26-255,0 1 0,-1-1 0,1 1 1,7 4-1,138 78 119,-148-82-132,0 0 1,-1 0-1,1 0 1,-1 0-1,0 0 1,0 0-1,4 5 1,7 11 7,-1 1 1,-1 1 0,-1 0 0,9 23-1,-18-41-11,0 1 0,0-1-1,-1 1 1,1-1 0,-1 1 0,1 0-1,-1-1 1,0 5 0,-19 159 44,9-131-8,-12 13-13,-34 57 0,54-101-22,0-1 0,-1 0 0,1 0-1,-1 1 1,0-2 0,-3 4 0,-29 22 18,-65 41 0,68-54 12,-134 49 14,133-54-34,-49 8 4,-18-9-14,-98-16-1505,97-2-6033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48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9328,'3'-2'22,"0"0"0,1 0 0,-1 1 0,0-1-1,1 1 1,0 0 0,-1 0 0,1 0 0,0 0 0,-1 1 0,1 0 0,6 0 0,-1 0 12,-6 0-10,-1 0 0,1 0 0,0 0 0,-1 0 0,1 1 0,-1-1 0,1 1 0,-1 0 0,1 0 0,-1 0 1,1 0-1,-1 0 0,4 3 0,20 14 132,0 1 0,-1 2 0,-1 0 0,-1 2 0,29 36 0,-37-40-92,0 0 0,-2 1 0,14 25 0,4 11 33,47 59 8,-58-95-50,8-1-484,1 0-1,58 26 1,3-6-6364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48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0 232 7712,'16'-14'7,"-9"8"21,0 0 1,1 0-1,13-7 1,-11 6-54,44-26 357,-49 30-284,1 0 1,-1 1-1,1 0 1,-1 0-1,1 0 0,0 1 1,0-1-1,8 1 1,-12 1-29,0 1 0,0-1 1,0 1-1,0 0 1,0 0-1,0 0 0,0 0 1,0 0-1,0 1 0,0-1 1,-1 1-1,1-1 0,0 1 1,-1-1-1,0 1 0,1 0 1,-1 0-1,0 0 1,0 0-1,0 0 0,1 2 1,-1-2 7,5 8 67,0 0 1,6 18-1,11 20 55,-13-31-67,20 27 0,-26-39-71,-1-1 1,1 0 0,0 0-1,0 0 1,0 0 0,1-1 0,-1 0-1,1 0 1,0 0 0,0 0 0,10 3-1,-4-5 22,-3-4-27,0 1 0,0-1 0,-1 0 0,0 0 0,1-1 0,-1 0 0,0-1-1,-1 1 1,1-1 0,-1-1 0,0 1 0,9-11 0,-8 7-1,-3 4 2,0 0 0,0 0 1,-1 0-1,5-12 0,-4 10 3,-1 0 0,0 0 0,0-1 0,1-11 0,-6 11 29,-15-11-11,-23-22 0,31 32-14,-1 1 0,0 1 0,0 0 0,0 0 0,-1 1-1,0 0 1,-20-7 0,20 9-6,0 0 9,0 0 0,0 1 0,0 0 0,0 1-1,-1 0 1,-14 0 0,11 1-4,-2 2 53,-68 24 26,83-25-87,1 1-1,0 0 1,-1-1-1,1 1 1,0 0-1,0-1 1,-1 1-1,1 0 1,0 0 0,0 0-1,-1 2 1,-12 13 17,0 1 0,2 0 0,-14 25 0,17-18 38,1 15-14,-2 61 1,9-97-40,1-1 0,0 1 0,0-1 0,1 1 0,-1-1 0,1 1 1,-1-1-1,1 0 0,1 4 0,2 8 20,1-1 1,13 24-1,-10-24-17,1-1 1,17 19-1,-24-29 0,1 1 1,-1-1-1,0 1 0,1-1 1,0 0-1,5 3 1,122 69 98,-127-72-99,0-1-1,1 1 1,-1-1-1,0 0 1,1 0-1,4 0 1,31 5-431,0-2 0,66-2 0,1-6-6320</inkml:trace>
  <inkml:trace contextRef="#ctx0" brushRef="#br0" timeOffset="1">1182 0 10224,'-26'3'0,"19"-2"24,0 0 0,0 0 1,0 1-1,-14 4 0,-78 37 149,80-29 61,-7 13-74,-34 43 1,46-47 47,-37 100 69,45-99-162,3 5-35,1 45 0,6-59 7,0-9-73,0 1 1,0-1 0,1-1 0,0 1 0,0-1 0,1 0-1,6 5 1,-11-9-11,-1-1 0,1 1 1,-1-1-1,1 0 0,0 1 0,-1-1 0,1 0 0,0 0 0,-1 1 0,1-1 0,0 0 0,-1 0 0,1 0 0,0 0 0,0 0 0,-1 0 1,2 0-1,9-1-198,0 0 0,0-1 0,-1 0 0,1-1 0,-1 0 0,15-7 0,26-12-7032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4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9144,'1'4'0,"0"-5"-1,1 44 3,-1 18 3,-2 24-2,-8 141 53,8-41 8,2-147-17,13 159 22,-8-159-1,42 139-1095,-19-92-4539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4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88 9504,'-33'1'202,"-1"2"0,1 1 1,0 1-1,-55 18 1,30-3-91,37-10 149,12-5-171,0 0-54,0 0 0,1 1 1,0 0-1,0 0 0,1 1 0,-1-1 0,1 2 0,1-1 1,0 1-1,-8 12 0,2 2 27,1 1 1,2 0-1,0 0 0,2 0 1,-6 28-1,11-38-48,1-8-6,1-1 1,-1 0-1,1 0 0,0 1 0,0-1 1,0 0-1,1 0 0,1 7 1,12 44 78,-14-54-85,0 0-1,1 0 1,-1 0 0,1 0 0,-1-1 0,1 1 0,-1 0 0,1 0 0,0 0 0,-1 0 0,1-1-1,0 1 1,0 0 0,0-1 0,-1 1 0,1-1 0,0 1 0,0-1 0,0 1 0,0-1 0,0 0-1,0 1 1,0-1 0,1 0 0,2 1 5,1 2-3,-2-3-3,-1 1 0,0 0-1,0-1 1,1 1 0,-1-1 0,0 0 0,1 1-1,-1-1 1,0-1 0,1 1 0,-1 0-1,0 0 1,0-1 0,4 0 0,14-4 9,0-1 0,1-1 1,33-17-1,-44 18 2,0-1 0,0-1 0,16-14 0,-22 18-6,-3 4-7,-1-1 0,1 1 1,0 0-1,-1-1 1,1 1-1,0 0 1,-1-1-1,1 1 0,0 0 1,0 0-1,-1 0 1,1 0-1,0 0 1,0 0-1,0 0 0,-1 0 1,1 0-1,0 0 1,0 0-1,-1 0 1,1 0-1,0 1 0,0-1 1,-1 0-1,1 0 1,0 1-1,-1-1 0,1 1 1,0-1-1,0 1 1,2 1 0,62 35 7,-53-29-7,-9-6 0,1 0 0,-1 0 0,1 0 1,0-1-1,0 1 0,0-1 0,5 1 0,6 3 2,1-1 0,0-1 0,0-1 1,0 0-1,0-1 0,16 0 0,-20-2-1,-9 0 0,1 1-1,0-1 1,-1 0-1,1 1 1,-1-2-1,0 1 1,1 0-1,-1-1 1,0 1-1,5-4 1,6-4 6,1-1 1,25-24-1,-29 17 6,31-95 3,-39 104-14,-1-1 0,0 1-1,0 0 1,-1-1 0,1-16 0,-2 4 0,0-48 1,-5 12 1,0 15-2,-4-11 4,8 38-7,0 14 0,1 1 0,0 0 0,0-1 0,0 1 0,0 0 0,0-1 0,0 1 0,0 0 0,0-1 0,0 1 0,0 0 0,0-1 0,0 1 0,1 0 0,-1-1 0,0 1 0,0 0 0,0-1 0,0 1 0,0 0 0,1 0 0,-1-1 0,0 1 0,0 0 0,1-1 0,-1 1 0,0 0 0,0 0 0,1-1 0,0 1 0,1 0 0,-1 0 0,1 0 0,-1 0 0,1 0 0,-1 0 0,1 1 0,-1-1 0,0 0 0,1 1 0,1 0 0,27 13 0,11 9 0,63 40-2,-85-50 1,-1 1 0,0 0-1,-1 1 1,26 30 0,-31-32-1,6 9-4,-8-9 3,2 4 1,0 0-1,-1 1 1,0 0-1,15 39 1,17 93-7,-31-117 9,0-10 0,1-11 0,-11-11 0,-1-1 0,1 1 0,-1-1 0,1 0 0,-1 0 0,1 0 0,-1 0 0,1 0 0,-1 0 0,1 0 0,2-2 0,30-9 0,-3-6 0,-29 15 0,0 0 0,1 0 0,-1 0 0,0-1 0,0 1 0,3-6 0,32-67-1,-31 62 0,0 1-3,8-16-4,-2 0-1,-1-1 1,-1-1-1,7-31 1,-10 37-28,-2 10-15,-1-1 1,-1 0-1,0 0 0,-1 0 0,0 0 1,-1-16-1,-5 35-7,3-4 55,0 0 0,1 0 1,-1 0-1,1 1 0,-1-1 0,1 0 1,-1 0-1,1 1 0,-1-1 1,1 0-1,-1 1 0,1-1 1,-1 1-1,1-1 0,-1 1 1,1-1-1,0 1 0,-1-1 1,1 1-1,-5 11-381,0 0 0,1 0 0,-5 24 0,6-25-6449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50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10672,'0'-4'4,"1"-13"59,-1 17-62,0-1 1,1 1 0,-1 0 0,0 0-1,0-1 1,0 1 0,1 0-1,-1-1 1,0 1 0,0 0-1,1 0 1,-1 0 0,0-1 0,1 1-1,-1 0 1,0 0 0,1 0-1,-1 0 1,0 0 0,1-1-1,-1 1 1,0 0 0,1 0 0,-1 0-1,1 0 1,-1 0 0,0 0-1,1 0 1,-1 0 0,0 0-1,1 0 1,-1 1 0,0-1 0,1 0-1,-1 0 1,0 0 0,1 0-1,-1 0 1,0 1 0,1-1-1,-1 0 1,0 0 0,0 1 0,1-1-1,-1 1 1,12 5 41,-5-1-31,1-1 0,-1 1 0,0 1 0,12 11 0,18 20 14,14 21-20,66 76-1296,-54-65-5156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50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8072,'3'0'17,"-1"1"0,1-1 1,0 1-1,-1 0 0,1-1 1,-1 1-1,1 0 0,-1 0 1,1 1-1,-1-1 0,0 0 0,0 1 1,4 2-1,-3 0 79,0 0 0,0 1 0,-1-1 0,1 1-1,-1-1 1,0 1 0,1 5 0,10 28 464,14 65 0,-25-94-491,0 1 0,1-1 0,-1 0-1,2 0 1,-1 0 0,1 0 0,8 13 0,-7-14-29,5 5 160,-2-6-144,0-1 1,1 0-1,0 0 1,14 6-1,-9-10 159,-3-3-148,0-1 0,0 0 0,0-1 1,0 0-1,0-1 0,0 0 0,-1-1 0,0 0 0,0-1 0,14-10 1,-11 7-31,-7 4 11,1 0 0,-1-1-1,0 0 1,9-12 0,6-7 70,-12 11-65,2 1 1,-1 0 0,2 1 0,-1 1-1,2-1 1,0 2 0,0 0-1,20-12 1,-16 15-31,0 0-1,1 1 1,0 1 0,-1 1-1,2 1 1,23-2 0,21 7-15,-24 4-38,73 23 0,-66-16-6,30 6-115,-38-13-10,1-1 0,65-1 0,-94-4 135,40-8-161,-30 4 38,-1-1-1,28-11 1,-46 15 116,-8-1-9,7 1 42,-1 1-1,0-1 1,1 1 0,-1-1 0,1 1-1,-1 0 1,0-1 0,0 1 0,1 0-1,-1-1 1,0 1 0,1 0 0,-1 0 0,0 0-1,0 0 1,1 0 0,-1 0 0,0 0-1,0 0 1,0 0 0,-36-1-1,20 2 1,-30 6 0,32-2 0,-1 0 0,1 1 0,0 0 0,0 1 1,1 1-1,-22 15 0,15-5 8,21-17-7,-25 25 11,1 0 1,-40 58 0,2 19 16,56-88-2,4 14-1,2-27-25,0-1-1,0 0 0,1 0 1,-1 0-1,1 1 0,-1-1 1,1 0-1,-1 0 0,1 0 1,-1 0-1,1 0 1,0 0-1,0 0 0,0 0 1,-1 0-1,1 0 0,0 0 1,2 1-1,-1-1 0,-1 0 0,1-1 1,0 1-1,0 0 0,-1-1 0,1 1 0,0-1 1,0 0-1,0 1 0,-1-1 0,1 0 1,0 0-1,0 0 0,0 0 0,0-1 0,-1 1 1,1 0-1,2-2 0,1 1 0,-1-1 0,1 0-1,-1-1 1,0 1 0,0-1-1,6-5 1,1-1-4,-1-1 0,18-23 0,-27 33 3,33-48-87,-25 33 70,1 2 1,1-1-1,13-11 1,54-50-49,-60 64 20,13-1 16,42-10 1,-71 21 28,0 1 0,-1 0-1,1-1 1,0 1 0,-1 0 0,1 0-1,0 0 1,-1 0 0,1 0 0,3 1 0,-5-1 1,11 2-5,-1 1 1,21 6-1,-25-6 5,1 0 0,-1 1-1,1 0 1,-1 0 0,-1 0-1,1 1 1,6 6 0,0 4 0,-1-1 0,-1 2 1,-1-1-1,0 1 1,-1 1-1,8 24 0,-8-10 15,-4-10-7,0 1-4,-2 1 0,0-1 0,-1 1 0,-1 0 0,-3 27 0,-30 112 12,27-141-10,-15 41 0,12-42-5,-23 46 1,2-21-2,27-41 0,-1 0 0,1 0 0,-1 0 1,-8 5-1,10-7 1,0-1-1,0 0 1,0 0-1,0 0 1,0 0-1,0-1 1,0 1 0,-1-1-1,1 1 1,0-1-1,0 0 1,0 1 0,-1-1-1,1 0 1,-3-1-1,0-4 14,-1-8-7,1-1 1,-7-28-1,12 42-7,-3-21 34,11-94 18,-2 92 8,0 10-27,-2 0-11,1 1 0,1-1 0,0 1 0,0 1 0,1-1 0,1 1 0,14-16 0,11-8 150,1 2 0,61-46 0,-34 43-121,-35 23 29,128-37 17,-120 42-90,-32 8-7,59-11-8,84-6 0,34 3-1532,-84 5-6040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51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17 8696,'3'-2'12,"0"-1"0,0 1 1,0 0-1,1 0 1,-1 0-1,5-2 0,-7 5-12,0 0-1,0 0 1,-1 0 0,1 0-1,0 0 1,0 0-1,-1 0 1,1 1-1,-1-1 1,1 0-1,-1 0 1,1 0-1,-1 2 1,1-2 0,2 7 2,4 25 29,11 153 161,-17-165-179,5 29 109,-3-33-51,1-1 0,0 1 1,1-1-1,1 0 0,12 23 1,3-12-15,-18-25-37,0 1 0,0-1 0,0 1 0,0-1-1,0 0 1,1 0 0,-1 0 0,1-1 0,0 1 0,-1-1 0,1 0 0,0 0-1,0 0 1,0 0 0,0-1 0,4 1 0,-3-1 3,1 1 26,1-1 0,0 0 0,-1 0-1,1-1 1,0 1 0,-1-1 0,1-1-1,-1 1 1,0-1 0,1-1 0,-1 1-1,0-1 1,8-4 0,-12 6 316,-1-1-170,3-3 6,-2 3 14,-18 0 217,-5 1-89,14 1-285,-1-1 1,0 1-1,1 0 1,-1 1 0,0 0-1,1 0 1,-1 1-1,1 0 1,-1 0-1,1 1 1,0 0-1,-14 7 1,19-8-54,-2 0 15,0 0-1,1 0 1,-1 1 0,1-1 0,0 1-1,0 0 1,-1 0 0,2 0-1,-1 1 1,0-1 0,1 1 0,-3 3-1,0 9 13,1 0 0,1 0-1,-2 17 1,-2 34 19,-22 127 47,14-124-68,9-47-16,2-5-6,-1 0 0,-14 31 0,9-33-5,9-15-3,-1 0 1,1-1-1,-1 1 0,1-1 0,-1 1 1,1-1-1,-1 1 0,1-1 1,-1 0-1,1 0 0,-1 0 1,1 0-1,-1 0 0,1 0 0,-1 0 1,1-1-1,-1 1 0,1 0 1,-1-1-1,1 1 0,-3-2 1,-17-11-1,11 4-54,-1-2 0,2 1 0,-12-16 0,10 11-1374,-26-30-6792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5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8432,'2'-4'4,"5"-7"171,1-1 1,14-16 0,-18 24-113,0 0 1,0 1 0,0-1 0,0 1-1,1 0 1,-1 0 0,1 1 0,0-1-1,0 1 1,0 0 0,6-2 0,2 3 68,0 0-1,0 0 1,0 1 0,-1 1 0,1 0 0,0 1 0,0 0 0,-1 1-1,22 8 1,27 9-29,-36-8 84,1 5-108,-1 1 1,39 38-1,-61-53-68,-1-1-1,0 1 1,1 0-1,-1 0 1,0 0-1,2 5 1,15 32 36,22 70 0,-35-78-13,-8 102 12,-3-113-11,-8 3-9,-1-1 1,-1 0-1,-35 41 0,44-57-149,-8 8-507,-28 21 1,34-29-6471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51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21 129 9328,'-9'75'192,"-1"40"42,9-97-137,0-1-1,2 1 0,0-1 1,6 29-1,-4-30-38,-2-10-8,0 0-1,1 0 1,0 0-1,0-1 1,1 1-1,-1-1 1,1 1-1,0-1 1,1 0-1,-1 0 1,1 0-1,0 0 1,6 4-1,-4-3-7,7 5 146,6-1-102,0-1 0,27 9-1,-28-15 49,72-10 44,-85 6-160,0 0 0,0-1-1,0 1 1,0-1 0,0 0-1,0 0 1,-1-1 0,1 1-1,-1-1 1,0 0 0,5-4-1,-2 2 3,-2-3 74,12-58 39,-16 47-26,-13-88 42,5 85-42,-9-9-33,-29-44 1,29 58 33,-7-2-30,-32-19 0,52 36-64,-1 0 0,0 0 0,0 1 0,0-1 0,0 1 0,0 0 0,0 0 0,0 0 0,-1 1 0,1 0 0,0-1 0,0 2 0,0-1 0,-1 0 0,1 1 0,-7 1 0,7-1-3,3-1-7,1 1 0,-1-1 0,0 0-1,0 0 1,1 0 0,-1 1-1,1-1 1,-1 0 0,0 1 0,1-1-1,-1 0 1,1 1 0,-1-1 0,0 1-1,1-1 1,0 1 0,-1-1 0,1 1-1,-1-1 1,1 1 0,-1 0 0,1-1-1,0 1 1,0-1 0,-1 1 0,1 0-1,0-1 1,0 1 0,0 0 0,0-1-1,-1 1 1,1 0 0,0 0 0,0-1-1,1 1 1,-1 1 0,0-2 4,0 3-184,1-1 0,0 0-1,0 0 1,-1 0 0,1 0 0,0 0 0,1 0 0,1 3 0,12 18-7824</inkml:trace>
  <inkml:trace contextRef="#ctx0" brushRef="#br0" timeOffset="1">744 1 10936,'1'0'15,"0"0"1,0 0 0,1 0 0,-1 0-1,0 0 1,0 0 0,0 1 0,0-1-1,1 0 1,-1 1 0,0-1 0,0 1-1,0-1 1,0 1 0,0 0 0,0-1-1,0 1 1,0 0 0,0 0 0,-1-1-1,1 1 1,0 0 0,0 0 0,0 2-1,1 1 63,0 2-1,0-1 0,0 0 0,-1 0 1,1 6-1,1 4-34,4 38 338,-1 94 31,-8-63-155,0-60-221,2 2-13,-1-12 16,0 0 1,-4 25 0,-20 60-1496,11-52-6384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10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332 453 3416,'0'0'2432,"4"-3"-1852,-1 1-493,0-1-1,-1 0 1,1 0 0,0 0 0,-1 0 0,0-1-1,1 1 1,-1 0 0,-1-1 0,1 0 0,0 1 0,-1-1-1,0 0 1,0 0 0,0 0 0,0 0 0,0-5-1,-1 7-54,0 0 0,0 1 0,-1-1 0,1 0-1,0 1 1,-1-1 0,1 0 0,-1 1 0,1-1-1,-1 1 1,1-1 0,-1 1 0,0-1-1,0 1 1,0 0 0,0-1 0,0 1 0,0 0-1,0 0 1,-1 0 0,1 0 0,0 0 0,-1 0-1,1 0 1,-1 0 0,1 0 0,-1 1-1,1-1 1,-1 1 0,1-1 0,-1 1 0,1-1-1,-3 1 1,-4-2 16,-1 1 0,0 0 0,0 0-1,-9 1 1,15 0-49,-9 0 63,1 2-1,-1-1 1,1 1-1,-1 1 1,1 0 0,0 0-1,-14 8 1,10-6-23,-6 5 129,1 5-91,0 0 1,-29 29-1,36-26 51,4 3-72,0 0-1,-7 32 1,15-36-16,2-8-33,1-1 0,-1 0 0,2 0 0,-1 0 0,1 0 0,7 13 0,1-11 1,28 10 4,-26-14-11,1-2 0,16 4 0,25 0-1,-50-7 0,0-1 0,0 0 0,0 0 0,0-1 0,0 0 0,7-1 0,-6-1 0,1 0-1,0-1 1,-1 1 0,0-2 0,0 1 0,0-1 0,-1 1 0,1-2-1,5-6 1,-7 8-1,8-13-11,15-35 4,-21 34 8,0 1-1,3-22 1,-5 9 8,0 0 1,-2 0-1,-1-1 0,-2 1 1,-5-36-1,6 58 47,0-3 18,6 20 86,-4-3-147,1 27 56,5 101 7,2-6-29,1-15-39,3 9-2,3 13-3,-9-76-3,10 134-5,-17-161 0,-1 0 1,-1 1-1,-2-1 1,-8 38-1,11-69 5,-1-1 0,1 1 1,0 0-1,0-1 0,0 1 0,-1 0 0,1-1 0,0 1 1,0 0-1,-1-1 0,1 1 0,-1-1 0,1 1 0,-1-1 1,1 1-1,-1-1 0,1 1 0,-1-1 0,1 1 0,-1-1 1,1 1-1,-1-1 0,0 0 0,1 1 0,-1-1 0,0 0 1,1 0-1,-1 0 0,0 1 0,1-1 0,-1 0 0,0 0 1,0 0-1,1 0 0,-1 0 0,0 0 0,1 0 0,-1 0 1,0-1-1,0 1 0,1 0 0,-1 0 0,0-1 0,-2-1-1,0 1-1,0-1 0,1 0 0,-1 0 1,1 0-1,-1 0 0,-3-4 0,0 0 1,4 4 1,1 0 0,-1 1 0,0-1-1,1 0 1,-1 0 0,1 0 0,0 0 0,0 0 0,0-1-1,0 1 1,0 0 0,-1-3 0,-5-21-4,-6-32-1,12 37 1,5-41 4,8-24 1,10-10 0,8-4 0,-18 70 2,2-1-1,1 2 1,2 0 0,39-53 0,64-81 17,-95 131 2,-12 15-10,96-120 41,-99 126-47,4-5 20,22-31 1,-33 43-18,0 0 1,-1-1-1,1 1 0,-1-1 0,0 0 1,0 0-1,-1 0 0,1 0 0,-1 0 1,0 0-1,-1 0 0,1 0 0,-1-11 1,-1 14-5,0 0 0,0 0 1,0 0-1,0 0 0,-1 0 1,1 1-1,-1-1 1,1 0-1,-1 1 0,0-1 1,0 1-1,0-1 0,1 1 1,-1 0-1,-1 0 0,1 0 1,0 0-1,0 0 1,0 0-1,0 1 0,-4-2 1,3 2-2,1 0 1,-1 0-1,1 0 1,-1 0-1,1 0 1,-1 0-1,0 1 1,1-1-1,-1 1 1,1-1-1,0 1 1,-1 0-1,1 0 1,0 0-1,-1 1 1,1-1-1,0 0 1,0 1-1,0 0 1,0-1-1,0 1 1,0 0-1,1 0 1,-1 0-1,1 0 0,-1 0 1,1 0-1,-1 3 1,-1 9 1,3 7-3,2-14-5,0 1 0,1-1 0,0 0 0,0 0 0,0 0 0,1-1 0,0 1 0,9 10 0,44 49-41,-39-46 33,-13-14-4,0 0 0,0 1 0,-1 0-1,0 0 1,0 0 0,0 0 0,-1 1 0,0-1-1,-1 1 1,1 0 0,1 15 0,0-6-49,6 38-118,-10-51 155,0 0 0,0 0 0,0 0 0,0 0 0,-1 0 0,0 0 0,1 0 0,-1 0 0,-1-1 1,1 1-1,0 0 0,-3 3 0,2-3-72,-3 1-9,3-2 24,0 5 17,1-7 29,13-20 251,0 4-52,0-1-1,-1-1 1,-1 0 0,-1-1-1,9-22 1,-13 28-123,5-24 228,14-102 455,-24 134-694,0 0-1,0 1 1,0-1-1,0 1 1,0-1-1,-1 0 1,0 1-1,0-1 1,0 1-1,0 0 1,0-1 0,-1 1-1,0 0 1,1 0-1,-3-3 1,0 0-3,-1 1 1,1-1-1,-1 1 0,-10-8 1,11 10-9,-1 0-1,1 0 1,-1 1-1,0-1 1,0 1-1,0 0 1,0 0 0,0 1-1,-1 0 1,-7-2-1,1 1 18,2 0-21,-1 0 1,0 1-1,-1 0 0,1 1 1,0 0-1,0 0 0,-20 5 1,21-3-11,7-1-1,1 0 0,-1-1 0,0 1 0,1 1 0,-1-1 0,1 0 0,-1 0-1,1 1 1,0 0 0,0-1 0,-3 3 0,-26 23 11,-8 16-8,30-30-2,0 0-1,-10 22 1,8-10-1,-10 32 0,8-12-2,-8 65 0,20-85-5,4 4-1,10 42 0,-6-56-19,2-6 14,0 0 0,0-1 0,0 0 0,1-1 0,1 0 0,-1 0 0,1-1 0,0 0 0,19 6 0,-18-8 5,-8-2 2,-1-1 0,0 0 0,0 0 0,1-1 0,-1 1 0,1-1 0,-1 0 0,0 1 1,7-2-1,12-1-20,0-2 1,-1 0 0,1-1 0,35-14-1,-20 2 15,-25 7-9,-6 5 15,3-5 1,1-1 0,-2 0 0,1 0 0,-1 0 1,-1-1-1,7-16 0,17-35 2,8-25 1,-2-2 0,0 11 1,-15 38 6,26-39 1,-36 61 1,18-38 0,-27 50-5,0 0 0,-1 0 0,0-1 0,0 1 0,0-1 0,-1 0 0,0 1 0,-1-1 0,0-12 0,0 17-2,-1 1 0,0 0 0,0 0 0,0 0 0,0 0 0,0 0-1,0 0 1,0 0 0,-1 0 0,1 0 0,-1 1 0,1-1 0,-1 0 0,1 1 0,-1 0-1,0-1 1,0 1 0,0 0 0,0 0 0,-3-1 0,-39-14 11,38 14-11,-17-2 10,19 5-11,-18 4 1,5 6-2,4 4 0,11-11-2,1 1 1,0-1-1,0 0 1,0 0-1,0 1 1,1-1-1,-1 0 1,1 1-1,0-1 1,1 0-1,-1 1 1,1-1-1,0 0 1,0 1-1,0-1 1,0 0 0,1 0-1,2 5 1,-3-7-1,-1 0 0,1 0 0,0-1 0,1 1 0,-1 0 0,0 0 0,0-1 0,1 1 0,-1 0 0,1-1 0,-1 1 0,1-1 0,0 0 0,2 2 0,4 3-2,41 29-46,100 67-116,-132-90 158,-10-7-10,0 0 0,-1 0 0,1 0 1,6 8-1,-1 1-12,-1 0 1,0 0-1,-1 1 1,-1 0-1,0 0 1,-1 1-1,7 19 1,-10-21 16,-3-7-6,0 0 0,0 0-1,-1 0 1,2 14 0,-2-10-10,-1 1 0,0-1 1,-1 0-1,0 0 0,0 0 1,-1 0-1,-1-1 0,0 1 1,-6 14-1,5-16 13,2-5 2,0-1 0,0 0 0,0 0 0,0 1 0,-1-1 0,1-1 0,-5 5 0,-28 25-131,25-24 83,0 1 0,1-1 0,0 2 0,0-1 0,1 1 0,0 1 0,-8 14 0,13-18-32,3-5 82,1-1-1,-1 1 1,1 0-1,-1-1 1,1 1-1,0-1 1,-1 1-1,1-1 1,0 1-1,0-1 1,0 0-1,0 1 1,0-1-1,1 0 1,-1 0-1,0 0 1,3 2-1,14 8-18,1 0 0,0-1 0,34 12 0,-45-19-1260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52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10936,'3'-4'0,"-3"3"2,1-1-1,0 1 1,1-1-1,-1 1 1,0 0-1,0-1 0,1 1 1,-1 0-1,0 0 1,1 0-1,-1 0 0,1 0 1,0 0-1,-1 0 1,1 1-1,-1-1 0,1 1 1,0-1-1,0 1 1,-1 0-1,1-1 0,0 1 1,0 0-1,3 0 1,28 7 10,-17 1 28,20 17-15,32 29 0,-13 0 3,-35-32-22,52 53-73,26 27-1290,-47-49-5103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5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0 449 6104,'73'187'229,"-67"-169"-213,-4-13 5,0 1 0,0-1 1,1 1-1,0-1 0,0 0 0,7 9 0,10 11 173,2 0 1,44 38-1,-55-52-162,-8-9-13,-1 1 1,1-1 0,-1 0-1,1 0 1,0 0 0,0 0-1,0 0 1,0-1-1,0 1 1,5 1 0,7 1 40,0 0 0,0-1 0,22 3 0,-18-8 100,23-7-30,-1-3-1,68-28 1,-54 13-106,-35 14 3,-16 11-23,12-11 3,0-1 0,0 0 0,-2-1 1,17-21-1,-26 30-9,36-43 22,-36 44-13,-1 0-1,1 1 0,0 0 1,1 0-1,-1 0 0,1 0 1,11-5-1,-7 9 61,6 6-4,0 1 0,-1 1 1,0 0-1,0 1 0,26 20 1,-22-15-59,-12-9 27,1 0 0,0-1-1,1 0 1,-1-1 0,1 0 0,-1 0 0,1 0-1,16 1 1,-13-2-9,7-1 91,7-4-38,52-15 1,-58 7 10,-3-3-58,-2-1 1,0-1 0,22-30-1,-24 22 45,-6 7-52,4-10 6,0-1 0,-2 1-1,-1-2 1,-1 1 0,-1-1 0,3-54 0,-11 36 50,-13-79 0,12 110-67,-9-26 109,-6-2 28,17 44-132,0 1 0,0-1-1,0 1 1,0 0 0,0-1 0,0 1 0,0 0 0,1 0 0,-1 0 0,0 0 0,1-1 0,-1 1 0,0 0 0,1 0 0,0 0-1,-1 0 1,0 2 0,-4 6 10,3-5-5,0 0 1,0 0 0,0 1-1,1-1 1,0 0 0,-1 1-1,1 7 1,-2-1 29,-1 6-15,2-1 1,-1 1 0,2-1 0,0 1 0,3 31 0,13 105 74,11 24-25,-14-107-67,10 95-1320,-15-83-5319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5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1 521 10488,'15'-4'49,"0"0"0,0 2 0,0-1 0,1 2 0,-1 0 0,1 0 0,-1 2 0,23 3 0,-22-3-18,32 9 345,137 54 534,-163-56-870,36 20 219,-11-1-90,85 43 379,-126-68-509,-1 0 1,1 0-1,0-1 0,0 0 0,0 0 0,0-1 0,0 1 0,0-2 0,0 1 1,0 0-1,0-1 0,0 0 0,0 0 0,0-1 0,7-3 0,2-1 37,-1 0-1,0-2 1,25-16-1,15-17 72,-39 29-81,0-1-1,-1 0 1,-1-1 0,0 0 0,18-26 0,-30 37-47,0 1 0,0-1 0,0 0 0,0 1 1,0-1-1,-1 0 0,1 0 0,-1 0 1,0 1-1,0-1 0,0 0 0,0 0 0,0 0 1,-1 1-1,1-1 0,-1 0 0,0 0 1,-1-3-1,-1 0 0,0 0 0,0 1 0,-1-1 0,-7-9 0,11 15-19,-4-4 13,0 0 1,0 1-1,-1-1 0,1 1 1,-1 0-1,1 1 1,-1-1-1,0 1 1,0-1-1,0 2 1,0-1-1,-11-2 1,9 2-1,-9 0 48,2 2-50,1 1 0,-1 0 0,1 1 0,0 1 0,0 0 1,0 1-1,0 0 0,-18 10 0,-19 17-8,32-16-4,1 1 1,0 0 0,-17 24-1,21-21-5,0 12-4,-16 51 1,26-58-44,3 0 23,1 0 1,7 32 0,-2-39-90,-4-15 98,1 4-1,1 0-1,-1-1 1,1 0 0,1 1-1,-1-2 1,1 1-1,0 0 1,0-1 0,0 0-1,0 0 1,1 0-1,11 5 1,58 19-169,-60-26 86,-2-3 81,1-2 0,-1 1 0,1-2 0,-1 0 1,0 0-1,0-1 0,-1-1 0,1 0 0,21-15 0,24-20 8,-33 20-10,103-112-8,-103 103 29,31-45 4,2-11 2,26-70 7,-73 128-1,26-108 3,-34 113 4,-3 8-10,-1-1 1,0 1 0,-6-22-1,7 36-3,0 1 0,0-1 0,0 1-1,-1-1 1,1 0 0,0 1 0,0-1 0,-1 0 0,1 1-1,0-1 1,-1 1 0,1-1 0,-1 1 0,1-1-1,-1 1 1,1-1 0,-2 0 0,-5-3 3,0-1-1,0 1 1,-1 0 0,1 0-1,-1 1 1,0 0 0,-1 1 0,1 0-1,0 0 1,0 1 0,-1-1-1,1 2 1,-18 0 0,-26 4 0,31 0 4,-30 16 4,43-15-11,0-1-1,0 1 1,0 1 0,-11 10 0,14-12 0,0 1 0,1 1 0,-1-1-1,1 1 1,-6 11 0,8-13-1,0 0 1,0 1-1,1-1 0,-1 1 0,1-1 0,0 1 0,1-1 0,-1 8 1,1-5-2,1 1 1,1-1 0,0 0 0,0 1 0,0-1 0,1 0 0,0 0 0,0 0 0,1-1-1,0 1 1,8 10 0,-2-4-2,0-1 0,0 0 0,2 0-1,-1-2 1,1 1 0,15 9 0,-15-12 0,8 7-11,37 21 0,11 7-13,-40-22 13,25 27 1,-41-31-27,-6-6 22,1 1 4,-1 1 1,0 0-1,-1 0 1,0 0 0,-1 0-1,4 25 1,-3-8-9,29 143-133,-29-155 144,-4-12-1,1 0-1,0 0 1,1 0-1,-1 0 1,1 0-1,6 9 1,100 151-204,-102-157 203,42 67-137,-7-10-1591,-26-40-6280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53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10224,'5'99'256,"0"99"945,-4-177-1131,5 38 435,-2-31-300,3 11 20,-3 0 0,-1 0 0,-3 55 0,0-80-164,-1 3 69,0-44-40,-1-39-1704,0-6-6526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5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10400,'0'0'0,"1"11"64,9 8 0,3 18-8,2 8 8,0 9-64,10-1-184,9-1 184,1-3-7368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5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5560,'40'86'39,"-17"-33"35,59 118 521,-74-152-558,18 30 354,28 32 65,-50-76-391,0 0 1,0 0-1,1-1 1,0 1 0,0-1-1,0 0 1,0 0-1,0-1 1,1 0-1,0 0 1,7 3-1,-5-2-18,5-1 121,-4-5-132,0 0 0,1 0 0,-1-1 1,0 0-1,0 0 0,-1-1 0,1-1 0,-1 1 0,1-1 0,-2-1 0,13-9 0,-5 4-20,23-23 30,-3 0-13,2-9-25,-7 7 11,57-51-1,-86 86-15,0 1-1,0-1 0,0 1 1,0-1-1,0 1 0,-1 0 1,1-1-1,0 1 0,0 0 1,0 0-1,0-1 0,0 1 0,0 0 1,0 0-1,0 0 0,0 0 1,0 0-1,0 1 0,0-1 1,0 0-1,0 0 0,0 1 1,0-1-1,0 0 0,1 1 0,1 0 5,7 4 37,0 1 0,0 0-1,0 0 1,-1 1 0,0 0 0,0 0-1,8 10 1,8 5 46,-4-3-9,2 0 1,0-2-1,1-1 0,28 15 1,7-10-38,-32-15 56,126 6 32,-122-13-71,110-22 32,-117 15-18,78-44 36,-86 39-30,7-11-22,20-31-1,-32 35 17,51-176 181,-33 86-31,-29 109-217,0 0-1,0 0 0,0 0 1,0 0-1,1 0 0,-1 1 1,0-1-1,1 0 0,-1 0 1,0 0-1,1 1 0,-1-1 0,1 0 1,-1 1-1,1-1 0,0 0 1,-1 1-1,1-1 0,0 1 1,-1-1-1,1 1 0,0-1 1,0 1-1,-1-1 0,1 1 1,0 0-1,0-1 0,0 1 1,0 0-1,0 0 0,-1 0 1,1 0-1,0 0 0,0 0 1,0 0-1,0 0 0,1 0 1,0 1 5,0 0 1,0-1-1,0 1 1,0 0 0,0 1-1,0-1 1,0 0 0,0 1-1,0-1 1,-1 1 0,1-1-1,-1 1 1,2 2 0,4 4 6,-4-4-6,0 0 0,0 0 0,0 1-1,-1-1 1,0 1 0,0-1 0,0 1 0,1 6 0,37 117 129,-19-32 17,-3-12-103,-8-37-26,9 88-1,-23-87-28,3-46 33,1 1 1,-1-1 0,1 0-1,-1 0 1,0 0 0,0 0-1,0 0 1,0 0 0,-2 3-1,3-5-94,-1 1-1,1-1 1,-1 0 0,0 1-1,1-1 1,-1 0-1,1 1 1,-1-1-1,0 0 1,1 0-1,-1 0 1,0 0 0,1 1-1,-1-1 1,0 0-1,1 0 1,-1 0-1,0-1 1,1 1-1,-1 0 1,0 0 0,1 0-1,-1 0 1,1-1-1,-1 1 1,0 0-1,1 0 1,-1-1-1,0 0 1,-17-8-7074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5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0 275 11744,'8'4'88,"127"60"28,-94-45 24,187 74 41,-179-77-113,82 16 4,35-3-57,-79-21-752,153-6 0,-81-9-6629</inkml:trace>
  <inkml:trace contextRef="#ctx0" brushRef="#br0" timeOffset="1">2592 1 11656,'0'0'17,"0"2"2,0 0-15,0 1 0,0-1 1,0 1-1,-1-1 0,1 0 0,-1 0 1,1 1-1,-1-1 0,0 0 1,0 0-1,0 0 0,0 1 1,-3 2-1,-18 25 6,16-24-4,-14 24 37,-31 58 1,39-66-35,-69 139 78,49-93-61,-107 188 47,137-251-200,-1 1 0,0-1-1,0 0 1,0 0-1,-1-1 1,0 1 0,0-1-1,0 0 1,0 0-1,-9 6 1,-6 3-7026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55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33 121 10488,'3'0'0,"0"1"0,0-1 0,0 0 0,0 1 0,0 0 0,-1-1 0,1 1 0,0 0 0,0 1 0,2 0 0,4 4 0,3-3 1,24 13 15,5 8 1,-1 2 1,42 36-1,-64-47-13,-9-9 7,-1 2 0,0-1 0,0 1 1,7 9-1,-13-15-6,31 37 39,37 54-1,-69-91-43,1 1 1,-1 0-1,0 0 1,0 0-1,0 0 1,0 0-1,0 0 1,0 6-1,-1-8 1,0 0 0,0 0 0,0 0 0,0 0-1,-1 0 1,1 0 0,0 0 0,0-1 0,-1 1 0,1 0 0,-1 0 0,1 0 0,-1 0-1,1 0 1,-1-1 0,1 1 0,-1 0 0,0 0 0,0-1 0,1 1 0,-1 0 0,0-1-1,0 1 1,0-1 0,-1 1 0,-25 6-731,21-6 184,-33 6-5754</inkml:trace>
  <inkml:trace contextRef="#ctx0" brushRef="#br0" timeOffset="1">1 541 9328,'8'-2'7,"11"-4"183,0 2 1,0 1-1,24-2 1,89-1 312,16 9 680,-54 1-749,98 1 7,-154-6-187,0-3-677,0-2 0,58-17 1,-13-3-7438</inkml:trace>
  <inkml:trace contextRef="#ctx0" brushRef="#br0" timeOffset="2">927 1 11744,'-2'4'23,"0"1"0,1-1 1,-1 0-1,1 1 1,0 0-1,0-1 0,0 1 1,0 0-1,1-1 1,0 1-1,0 0 1,0-1-1,1 1 0,0 0 1,1 6-1,4 27 132,8 105 145,-1-27 80,1-6-253,6 109 41,-20-146-128,7-7-1594,-3-43-6372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55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11120,'8'-5'47,"0"0"0,0 1 0,1-1 0,-1 2 0,1-1 1,0 1-1,0 1 0,0-1 0,10 0 0,5 0 209,39 1 0,-61 2-254,18 0 32,1 2-1,-1 0 1,0 1 0,0 1-1,24 8 1,-30-8-16,12 6 90,-9-1-77,-1 2 0,-1-1 1,1 2-1,14 14 0,-29-24-22,0-1 0,0 0 0,0 0 0,0 0-1,0 1 1,0-1 0,0 0 0,0 1 0,-1-1 0,1 1 0,0 1 0,4 17 29,0 0 0,-1 0 0,1 29 0,-8-25 82,-5 3-65,-1-2 1,-19 36-1,15-42 59,-4-4-68,0 0 1,-30 21 0,30-29-26,-21 0 4,36-7-24,0 0-1,0 0 0,-1 0 1,1-1-1,0 1 0,0-1 1,0 1-1,0-1 0,-1 0 1,1 0-1,0 0 0,0 0 1,1 0-1,-1 0 0,-3-3 1,3 2 24,1 0 1,-1-1-1,0 1 1,1 0 0,-1-1-1,1 1 1,0-1-1,0 1 1,0-1-1,0 1 1,0-1 0,1 0-1,-1 0 1,1-4-1,2-42-1044,-1 37 55,6-57-7036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55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 10584,'28'131'89,"9"73"151,-29-167 8,85 246 656,-51-171-545,-40-107-326,47 153 407,-28-82-1820,-12-46-6393</inkml:trace>
  <inkml:trace contextRef="#ctx0" brushRef="#br0" timeOffset="1">0 669 12728,'5'-4'45,"0"-1"1,0 1 0,1 1-1,-1-1 1,1 1-1,0 0 1,0 0 0,12-3-1,-9 3 9,7-3 3,0 2 0,0 0 0,1 1 0,-1 1 0,25-1 0,-20 2-39,195-19 62,-72 4-1712,-69 8-6488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10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9240,'0'0'520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5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1 414 8792,'0'1'16,"0"0"1,0 0-1,0 1 0,1-1 1,-1 0-1,0 0 1,1 0-1,-1 0 1,0 0-1,1 0 1,-1 0-1,1 0 0,0 0 1,-1 0-1,1-1 1,0 1-1,0 0 1,-1 0-1,1-1 0,0 1 1,0 0-1,0-1 1,0 1-1,0-1 1,0 1-1,0-1 0,0 1 1,0-1-1,0 0 1,0 1-1,0-1 1,0 0-1,2 0 1,7 1 184,-1-1 0,0 0 0,14-1 0,-10 0-108,4 0-51,-8 1 23,-1-1 1,1 0-1,-1 0 1,10-3-1,66-19 319,-80 21-341,0 0-1,0 0 1,0 0 0,0 0 0,-1-1-1,1 0 1,-1 0 0,1 0 0,-1 0-1,0 0 1,0-1 0,-1 1 0,1-1-1,4-7 1,-4 5 1,-2 4-12,1 0-1,0-1 1,-1 0-1,0 1 1,1-1-1,-1 0 1,0 0-1,0 0 1,-1 0-1,1 0 1,-1 0-1,1-4 1,0-5 25,2-2-17,-2 10-14,0-1 0,0 1 1,-1-1-1,0 1 0,0-1 0,0 1 1,0-1-1,-1 1 0,-1-8 1,-25-94 263,16 86-116,7 14-125,0-1-24,-1 0-1,0 0 1,-1 1-1,1-1 1,-1 1-1,-1 1 1,1-1-1,-1 1 1,0 0-1,0 1 1,0-1-1,-10-3 1,8 4 33,3 1-35,-1 0 0,0 0 0,0 1 0,0 0 0,0 0 0,0 1 0,0 0 0,0 0 0,-13 0 0,13 2 12,-1 0 1,0 1 0,-12 4-1,19-5-28,0 0 0,0 0 0,0 0 0,0 0 0,0 1 0,0-1 0,0 0 0,0 1 0,0-1 0,1 1 0,-1-1 0,1 1 0,-1-1 0,1 1 0,-1-1 1,1 1-1,0 0 0,0-1 0,0 1 0,0 0 0,0-1 0,0 1 0,1 1 0,-1-1 0,0 0-3,0 0 1,0 0-1,0 1 0,1-1 0,-1 0 0,1 0 0,-1 1 1,1-1-1,0 0 0,0 0 0,0 0 0,0 0 1,2 3-1,3 4 4,-1 4-3,-3-9-3,0 0 0,1 0 0,-1 0 0,1 0 0,-1 0 1,1 0-1,0-1 0,7 7 0,0 1 5,4 3-2,0 0 0,0 0-1,2-1 1,26 17 0,146 83 17,-141-77-19,-16-5 2,-13-7-2,-16-19-1,0 1-1,-1 0 1,0-1-1,0 1 1,-1 0 0,1-1-1,-1 1 1,-1 0 0,1 0-1,-1-1 1,0 1-1,-2 9 1,2-15-2,-7 38 3,0 4 2,1 5-3,0 2-2,3-1 0,2-31-2,1-1 0,1 1 0,1 0 0,0 0 1,6 28-1,-6-42-10,-1-3 12,0 0 0,0 1-1,0-1 1,0 0 0,-1 0 0,1 0 0,0 1 0,0-1 0,1 0-1,-1 0 1,0 0 0,0 1 0,0-1 0,0 0 0,0 0 0,0 0-1,0 1 1,0-1 0,0 0 0,0 0 0,0 0 0,0 0-1,1 1 1,-1-1 0,0 0 0,0 0 0,0 0 0,0 0 0,1 0-1,-1 1 1,0-1 0,0 0 0,0 0 0,0 0 0,1 0 0,-1 0-1,0 0 1,0 0 0,0 0 0,1 0 0,9-5-6,10-14 1,22-27-1671,6-8-6704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56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 10224,'0'0'0,"7"8"176,15 10 0,17 9-160,10 8 8,8 8-24,-1-1-7488</inkml:trace>
  <inkml:trace contextRef="#ctx0" brushRef="#br0" timeOffset="1">639 1219 10760,'0'0'0,"-33"58"0,-66 98 0,-45 29-136,-36 1 136,-2-5-7488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57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9688,'-3'101'208,"5"73"73,0-132 87,17 184 153,-13-178-146,0-7-179,44 272 209,-28-225-381,-13-57 31,39 77-1428,-24-62-5847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5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745 0 9688,'10'17'6,"15"35"130,-23-46-126,59 151 159,-46-116-81,62 215 39,-64-195-46,27 288 39,-39-324-77,-1 30 1,-10 151 42,-16-1-43,24-187 0,-2 0-1,-6 21 1,-40 119 89,-7-29-72,54-123-32,0 0 0,-1 0 0,1-1 0,-1 1 0,-5 5 0,-33 36 95,-60 51-1,100-96-102,-1 0-1,1 0 0,-1 0 1,0 0-1,0-1 0,0 1 1,0-1-1,0 1 0,-4 0 1,-12 5 44,1-2 1,-33 7-1,28-10-44,0-1 0,-27-2 0,50 1-20,-4 0 13,0 0 1,0 0-1,0-1 1,0 1-1,0-1 1,0 0-1,-6-3 1,-17-6 42,-36-17 0,39 13-37,-32-24 1,52 36-11,1-1-1,0 1 1,0-1 0,0 0 0,0 0 0,0 0 0,1 0 0,-3-4 0,5 7-9,-21-28 40,-21-40 0,-15-55-7,52 113-11,1-1 0,1 1 0,-4-17 0,-55-312 106,60 321-99,0-1 1,1-20-1,4-163 63,15-6-55,-18 208-37,2-20 32,1 1-1,6-21 1,39-140 67,11 25-62,-59 155-37,2-7 15,1 0-1,0 0 1,1 0 0,0 0-1,7-9 1,-11 16-15,20-27 46,39-43 0,-41 54-35,0 1-1,35-22 1,-53 37-11,2-2 5,1 0 1,-1 1 0,1-1-1,-1 1 1,1-1-1,-1 1 1,1 0-1,0 0 1,0 0-1,0 1 1,4-1 0,8-2 10,0 1 1,0 0 0,28 2-1,-29 2-11,0 0 0,-1 2 0,1-1 1,14 7-1,-24-8 3,0-1 1,0 1 0,-1-1 0,1 1-1,-1 0 1,6 5 0,148 126-1532,-74-54-6483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58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6456,'0'-5'328,"1"1"-277,0 0 1,0 0 0,1 1-1,-1-1 1,1 0 0,0 1-1,0-1 1,0 1-1,0-1 1,1 1 0,0 0-1,-1 0 1,1 0 0,0 0-1,0 1 1,5-4-1,9-6 261,30-18-1,-37 24-385,13-5 409,118-34 112,-109 40-247,121-6 66,-126 14-132,-1 4-74,0 1 1,34 16-1,-58-24-54,-1 1-1,0-1 1,0 1-1,0-1 1,-1 1 0,1-1-1,0 1 1,0 0 0,0 0-1,0-1 1,-1 1-1,1 0 1,0 0 0,-1 0-1,1 0 1,0 0-1,-1 0 1,1 1 0,6 16 17,-1-1 0,0 1 0,-1 0 0,-1 0 0,2 30 0,-5-43-14,-1 0 1,0-1-1,0 1 0,-1 0 0,-1 7 0,-46 186 68,32-156-43,-68 181 8,69-178-27,-44 135 9,53-154-17,0 29-1,6-49-5,0-1-1,0 1 0,0-1 0,1 1 0,0-1 0,1 0 1,2 8-1,-3-9 0,1 0 0,0-1 0,0 0 0,0 1 0,1-1 0,-1 0 0,1 0 0,-1 0 0,6 4 0,-4-4 0,1 0 0,-1 0 0,1 0 0,-1-1 0,1 0 0,0 0 0,10 3 0,-6-3 0,1 0 0,0-1 0,0 0 0,19-1 0,-10-2 0,1 0 0,33-8 0,-28 2-172,-1-2-1,0 0 1,0-2 0,-1-1 0,-1 0 0,35-29-1,44-30-5853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7:5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709 0 7712,'-116'30'2,"112"-29"1,-1 1-1,0 0 0,0-1 0,1 1 1,-9 5-1,-21 12 4,-32 24 1,-38 42 1,98-79-2,-1 0-1,1 0 1,0 1-1,-8 11 1,14-18-6,-88 128 32,11 19 3,77-147-35,-8 14 46,2 1 1,-7 22 0,-42 143 93,11 13-78,44-193-62,-4 20 88,-3 39-1,-5 134 92,16-1-114,-4-180-28,1 0 0,1 0 0,4 22 0,-6-34-37,39 153 152,14-20-89,-51-129-45,-1 1-1,2-1 1,-1 1 0,1-1 0,-1 0-1,1 0 1,0 0 0,6 5 0,-9-9-18,25 28 80,39 32 0,-34-37-50,44 25 0,-74-48-30,3 2 13,0 0-1,1 0 1,0 0 0,-1 0 0,1-1 0,0 1 0,0-1 0,0 0-1,0 0 1,4 0 0,20 4 35,0-1 1,33 1-1,-37-6-29,0-1-1,39-9 0,-63 11-18,6-1 21,0 0 1,0-1-1,0 0 0,0 0 1,9-5-1,236-124 159,-243 126-159,0 1 1,0-2-1,0 1 0,11-12 1,-19 17-22,120-115 106,-9-24-71,-101 126-13,-1 0 0,13-25 1,154-329 66,-170 354-77,-1 0 0,-1 0 0,6-26 0,26-162 40,-27-3-33,-8 195-13,-1 0 1,-1-1 0,1 1-1,-2-1 1,-4-17 0,6 27-7,-11-47 20,-25-65 0,21 80-16,-1 0 0,-25-36 0,41 68-4,-1-3 1,-1 0 1,0 0-1,0 0 1,0 0-1,-1 0 1,1 0-1,-1 1 1,1-1-1,-1 1 1,0 0-1,0 0 1,0 0-1,-7-3 1,-13-9 4,0 1 1,-1 2-1,-43-15 0,27 16-2,-1 2-1,-50-4 1,79 11 0,1 0 1,-1 1-1,1 0 1,-1 1-1,-12 2 1,-213 30 21,-65 35-1152,290-65 996,-310 75-6176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00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4576,'2'5'17,"-2"1"-1,0 0 0,0 0 0,0-1 0,-1 1 0,0 0 0,0 0-1,-1-1 1,1 1 0,-5 9 0,-8 36 163,9-31-149,2-5 34,1 1 0,0 0 0,1 17 0,-7 243 748,7-169-560,1 53-16,-1-54 64,2-83-275,-1-13 14,-1 0 1,1 1 0,-4 14 0,-9 38 143,13-63-179,0 0-1,0 0 1,0 0 0,0 1 0,0-1-1,-1 0 1,1 0 0,0 0 0,0 0-1,0 0 1,0 0 0,0 0 0,-1 1-1,1-1 1,0 0 0,0 0 0,0 0 0,-1 0-1,1 0 1,0 0 0,0 0 0,0 0-1,0 0 1,-1 0 0,1 0 0,0 0-1,0 0 1,0 0 0,-1 0 0,1 0-1,0 0 1,0 0 0,0 0 0,0-1 0,-1 1-1,1 0 1,0 0 0,0 0 0,0 0-1,0 0 1,0 0 0,-1 0 0,1-1-1,0 1 1,0 0 0,0 0 0,0 0-1,0 0 1,0-1 0,0 1 0,0 0 0,-1 0-1,-7-11 38,-15-31-869,0-5-3432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01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7352,'11'-9'0,"15"-6"0,-11 10 0,0 0-1,0 1 1,0 1 0,25-3-1,-16 6-5,10 7 6,45 15 0,-59-11 41,66 63 43,-72-56 64,2 12-31,19 56 1,-29-58 143,-5-21-208,3 27 98,-1 0-1,-2-1 0,-5 45 1,3-58-9,0 4-27,-1 0-1,-2-1 0,-6 26 1,9-43-32,0-1-54,0-1-1,1 0 1,-2 1 0,1-1-1,0 0 1,-1 0 0,0 0-1,0 0 1,0 0 0,0 0-1,-1-1 1,-2 5 0,-2-3-1041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01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9328,'1'4'121,"20"66"255,21 45-96,7 34 13,-34-100-211,31 116 15,-36-128-50,-6-18-29,9 38 26,8 75-1,-20-123-35,7 116 46,-8-107-40,-1 0 0,0 0 0,-2 0 0,0 0-1,-10 33 1,6-33-1288,1-3-5126</inkml:trace>
  <inkml:trace contextRef="#ctx0" brushRef="#br0" timeOffset="1">0 540 9952,'6'-2'-5,"-1"0"0,1 1 1,0-1-1,-1 1 1,1 0-1,0 1 0,0-1 1,-1 1-1,1 0 0,9 2 1,55 11-96,-47-8 60,-19-4 13,36 6-175,1 2 0,61 21 0,-5 7-1126,-59-20-3792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01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1 501 5920,'8'2'33,"0"0"0,0-1 0,1 0 1,-1 0-1,0-1 0,1 0 0,-1-1 1,17-2-1,2-3 206,29-10 1,-39 11-157,10-4 199,0 0-1,39-21 1,-48 21-202,5-4 295,-7 1-243,-1-1 0,0-1 0,25-28 0,-30 23 236,-2-5-113,8-40 1,-17 47 64,-3 2-212,-2 1 0,0 0 1,-11-20-1,6 20 140,-117-76 524,119 83-742,7 5 12,0 1 0,0-1 0,0 1 0,0 0 0,0 0 0,0 0 0,0 0 0,0 0 1,-3 0-1,4 0-31,0 1 0,1 0 1,-1 0-1,1 0 0,-1 0 1,0-1-1,1 1 0,-1 0 0,0 0 1,1 0-1,-1 0 0,0 1 1,1-1-1,-1 0 0,0 0 1,1 0-1,-1 0 0,0 1 1,1-1-1,-1 0 0,1 0 1,-1 1-1,1-1 0,-1 1 0,1-1 1,-1 0-1,1 1 0,-1-1 1,1 1-1,-1-1 0,1 1 1,-1-1-1,1 2 0,-1-1 3,0 1 0,1-1-1,-1 1 1,1-1 0,-1 1-1,1-1 1,0 1 0,-1 0 0,1-1-1,0 1 1,0-1 0,1 4-1,0-1 2,0 1 0,0-1 0,1 0-1,-1 0 1,1 0 0,0 0 0,1 0 0,-1 0-1,1 0 1,-1-1 0,1 1 0,4 2 0,2 3 2,0-1 0,16 10 0,-13-9-9,43 30 131,-37-28-111,-1 2 0,-1 1 0,23 22 0,47 66 73,-73-80-26,-9-15-55,2 5-5,0 1 1,0 0-1,-1 0 1,-1 0-1,-1 0 1,1 0-1,0 18 1,6 158 88,-10-186-103,0-1 0,0 1 0,0 0 0,0 0 0,0-1 0,1 1 0,-1 0 0,1-1 0,0 1 1,2 4-1,1 2 0,-3-3 0,2-1-1,-1 0 1,1 1-1,5 8 1,-4-9 0,0-1-1,0 0 1,0 0 0,0 0 0,1 0 0,6 4-1,-2-2 1,0-1-1,1-1 0,-1 1 0,13 3 1,-12-5-1,1-1 0,0 1 0,1-2 0,15 2 0,-13-3 0,-1-1 0,1 0 1,22-5-1,-16 0-261,0-1-1,0-1 1,0 0 0,-1-1-1,21-15 1,26-15-7612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5:59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23 7896,'45'-21'353,"-58"20"227,4 0-534,-22 3 264,-62 19 19,72-13-194,-10 9-40,-40 29-1,52-27 20,-63 96 51,68-91-17,-31 86 65,43-104-181,0 0-1,0 0 1,0 0-1,1 0 0,0 1 1,0-1-1,1 0 1,0 1-1,0-1 1,2 13-1,-1-13-5,-1-5-12,0 1 0,0-1 0,1 0-1,-1 0 1,0 1 0,1-1-1,-1 0 1,1 0 0,-1 0 0,1 0-1,0 0 1,0 0 0,-1 0 0,1 0-1,0 0 1,0 0 0,0 0-1,0 0 1,0-1 0,0 1 0,0 0-1,1 0 1,2 1 24,0 0-12,-1 0 0,1 0 0,0 0 0,0-1 0,0 0 0,0 0 0,0 0 0,0 0 0,0 0 0,0-1 1,0 0-1,1 0 0,-1 0 0,0 0 0,5-2 0,3 1 1,-7 1-7,-1 0-1,1-1 0,-1 0 0,1 0 0,-1 0 0,0-1 0,8-3 0,70-37 149,-76 39-146,-1-1 0,1 1 1,-1-1-1,0 0 0,0-1 0,8-8 1,1-3 1,3 1-9,-10 10 3,-1-1 0,0 0 1,-1 0-1,1-1 0,7-11 0,93-146 326,-106 164-339,1-1 0,-1 1 1,0-1-1,0 1 0,1-1 0,-1 1 1,0 0-1,1-1 0,-1 1 0,0 0 1,1-1-1,-1 1 0,1 0 0,-1 0 0,0-1 1,1 1-1,-1 0 0,1 0 0,-1 0 1,1 0-1,-1-1 0,1 1 0,-1 0 1,1 0-1,-1 0 0,0 0 0,1 0 1,-1 0-1,1 0 0,-1 0 0,1 0 0,-1 1 1,1-1-1,-1 0 0,1 0 0,1 1 3,-1 0 0,0 0-1,0-1 1,0 1-1,0 0 1,0 0-1,0 0 1,0 0-1,0 0 1,0 1-1,0-1 1,0 2 0,55 134 175,-44-104-180,-10-27 0,-1-1 0,2 1 0,-1-1 0,1 0 0,0 1 0,0-1 0,4 5 0,3 2 0,-3-2-2,0-1 0,17 15 0,-8-10-391,1-1 0,1-1 0,36 20 0,8-1-7410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02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9776,'4'0'-1,"0"-1"1,0 1 0,0 0 0,-1 0-1,1 1 1,0-1 0,0 1-1,0 0 1,-1 0 0,1 0-1,4 2 1,19 8-3,79 17 0,-69-19-1,68 28 0,-48-15-17,41 19-1132,-61-24-4527</inkml:trace>
  <inkml:trace contextRef="#ctx0" brushRef="#br0" timeOffset="1">53 603 9592,'0'0'0,"-9"0"32,18-3 8,27-3 160,26-3 0,44-2-192,14-4 8,9-6-16,3 0-7088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02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428 390 9952,'-15'-3'18,"-2"0"93,1-1 0,0 0-1,0-1 1,0-1 0,1 0-1,-21-12 1,-20-18 217,54 35-310,1 0-1,-1 0 1,1-1-1,0 1 1,0 0-1,0 0 1,-1 0-1,1-1 1,0 1-1,1-1 1,-1 1 0,0-1-1,0 1 1,1-1-1,-1 1 1,0-4-1,-2-3 25,-2-1-12,4 6-13,-1 0 1,1 0 0,0 0 0,0 0 0,0-1 0,0 1 0,0 0 0,1 0 0,0-1 0,-1-5 0,1-6 46,0 0 0,0-1 1,1 1-1,1 0 0,1 0 1,0 0-1,10-28 0,-9 35-30,1 0-1,-1 1 1,1 0-1,7-9 1,-10 14-22,0 0 0,1-1 1,-1 1-1,0 0 0,1 0 1,0 0-1,-1 0 1,1 1-1,0-1 0,0 1 1,0 0-1,4-2 0,-7 3-10,1 0-1,-1 0 1,0 0-1,0 0 1,0 0-1,1 0 1,-1 0-1,0 0 1,0 0-1,0 0 1,1 0 0,-1 0-1,0 0 1,0 0-1,0 0 1,0 0-1,1 0 1,-1 0-1,0 0 1,0 0-1,0 0 1,1 1-1,-1-1 1,0 0-1,0 0 1,0 0-1,0 0 1,0 0-1,1 0 1,-1 1-1,0-1 1,0 0-1,0 0 1,0 0-1,0 1 1,6 7 13,-1 0-1,0 0 1,-1 1 0,5 10-1,-5-2 0,-1 31-1,-4-35-12,0 0-1,0 0 1,-4 13 0,-5 5-2,-1 0 1,-26 52-1,-83 148-21,96-188 21,-38 74-39,50-93 24,1-1 1,-13 48 0,23-54-18,3-8 25,0 0 0,1 0 0,0-1 1,1 1-1,9 15 0,-13-23 6,1 0 0,-1 0 0,1-1 0,-1 1 0,1 0 0,0-1 0,-1 1 0,1-1 0,0 1 0,-1-1 0,1 1 0,0-1 0,-1 1 0,1-1 0,1 1 0,13 5-8,0-1 1,1-1-1,22 4 0,-18-9-16,12-5 6,37-13 0,-50 10-19,66-54-10,-71 48 9,-2-5 21,-1 0-1,0-1 1,-2 0 0,0-1 0,7-28 0,-8-11-9,-7 59 25,2-28-13,-3 17 11,0 12 4,-1 5 1,-4 30 0,4 14 0,7 5 1,0-29 2,2 0-1,11 24 1,-15-38-1,2 0 0,-1 0-1,1-1 1,1 0 0,0 0 0,0-1 0,10 10 0,-6-7-1,-8-7-73,0-1 0,0 0 0,0 1 0,1-1 0,-1 0 0,1-1 0,0 1 0,0-1 0,0 1 0,0-1 1,0-1-1,0 1 0,1 0 0,-1-1 0,1 0 0,-1 0 0,1 0 0,9 0 0,-14-1 34,37 4-7102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0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10040,'9'-2'46,"1"0"0,0 0 0,-1 1 0,1 0 0,0 1 0,0 0 0,0 1 0,-1 0 0,1 0 0,0 1 0,-1 0 0,1 1 0,-1 0 0,0 0 0,10 6 0,12 8 129,29 23 0,-43-23 20,2 12-58,26 54 1,-44-80-118,0-1 0,0 0 0,-1 1 0,1-1 0,0 1 1,-1-1-1,1 1 0,-1 3 0,0 16 44,0 0-1,-2-1 1,-8 43 0,0-40 96,4-14-111,-13 26 99,-44 59 0,56-85-102,-10 13 26,1 0 1,-18 38 0,8-7 48,24-51-66,4-17 22,3 6-42,55-64 17,-42 53-25,37-31-1,-33 32-7,36-40 0,59-93 19,-96 116-3,-11 19-21,20-36 22,34-83 1,1-47 99,-65 182-134,0 0 0,0-1 0,0 1 0,0 0 0,1-1 0,-1 1 0,0 0 0,0-1 0,0 1 0,0 0 0,0-1 0,0 1 0,0 0 0,0-1 0,0 1 0,0 0 0,0-1 0,-1 1 0,1 0 0,0-1 0,0 1 0,0 0 1,0-1-1,0 1 0,-1 0 0,1 0 0,0-1 0,0 1 0,0 0 0,-1 0 0,1-1 0,0 1 0,0 0 0,-1 0 0,1-1 0,0 1 0,-1 0 0,1 0 0,-1 0 0,0 0 1,0 0 0,1-1 0,-1 1 0,0 0 0,0 1 0,0-1 0,0 0 0,0 0 0,0 0 0,0 0 0,1 1 0,-1-1 0,0 0 1,0 1-1,0-1 0,0 1 0,0 0 0,-59 43 50,44-28-25,-21 34 4,26-32-29,2 0-1,-10 22 1,-8 43 2,9-2-3,16-56-3,0 0 1,2 0 0,3 29-1,1-36-4,-1-13 4,-1 1 0,0 0 1,1-1-1,0 1 1,0-1-1,0 0 1,1 0-1,0 0 1,0-1-1,0 1 1,0-1-1,1 0 1,-1 0-1,1 0 1,0-1-1,6 3 1,8 4-14,1-2 0,-1-1 0,2 0 1,-1-2-1,1 0 0,28 3 1,16-8-14,-39-4-66,-3-3-250,-1 0 0,0-2 1,-1-1-1,23-14 0,24-17-7663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0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640 9 9952,'0'0'0,"12"-5"8,9 2 8,9 7 32,8 10 8,9 10-56,-3 9 0,-11 9 0,-2 2-7080</inkml:trace>
  <inkml:trace contextRef="#ctx0" brushRef="#br0" timeOffset="1">738 695 9776,'0'0'0,"-7"15"0,-10 28 320,-13 29 8,-17 36 232,-29 6 8,-35 4-504,-25 3 0,-21 10-64,1-1-8280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0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12552,'10'69'64,"14"71"21,-15-91 2,-3 1 0,1 50 0,-3-25 103,9 128 35,-8-166-137,28 109 35,-33-143-114,1 1 0,0-1 0,0 1 1,0 0-1,1-1 0,-1 0 0,1 1 1,0-1-1,0 0 0,0 0 0,3 3 1,2 2 5,16 15-1637,0-3-6558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0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9952,'48'-23'1,"-32"17"2,-1 1-1,29-6 1,-30 11 4,-4 3 2,-1 0 0,1 1 0,0 0 0,11 7 0,-12-1 178,-4-2-135,0 1 0,-1-1 0,-1 1 0,0 0 0,0 0 0,0 1 0,-1-1 0,-1 1 1,1-1-1,-2 1 0,1-1 0,-1 1 0,-2 13 0,-5 34 40,1-33 135,0-6-112,2-2-49,-2 0 0,0-1 0,-1 1 0,0-1 0,-18 26 1,-48 49 350,64-79-845,0 1 1,-10 20-1,3-2-6898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04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1 370 7800,'11'10'14,"-7"-6"1,0 0 1,1-1-1,-1 1 1,1-1-1,0 0 1,-1 0-1,1-1 1,10 4-1,-7-3 5,-6-2-9,0 0 1,0-1 0,1 1-1,-1-1 1,0 1 0,1-1 0,-1 0-1,0 0 1,1 0 0,-1 0-1,0 0 1,1-1 0,-1 1-1,0-1 1,3 0 0,15-5 54,1-1 0,-1 0 0,0-2 0,-1 0 0,0-1 0,24-18 0,-27 17-45,42-37 105,117-103 330,-156 133-433,26-21 186,-28 27-81,33-18 0,-40 25-73,0 0-1,0 0 1,0 1 0,1 1-1,0 0 1,11-2 0,27 4 18,-29 4 95,-9 1-99,1-2-38,0 2 0,-1 0 0,0 0 1,0 1-1,0 0 0,-1 1 0,16 11 1,118 106 204,-102-78-184,18 4-8,-46-42-23,2-5-10,0 0 0,0-1 0,0-1 1,0-1-1,0 0 0,0-1 0,29-7 0,40-12 19,118-34 67,-146 44-82,-47 10-6,0-1 1,0 2 0,0-1-1,1 2 1,-1-1 0,0 1 0,0 1-1,0 0 1,12 4 0,-10-3-2,-7-2 2,1 0-1,-1 0 1,0 1-1,0 0 1,0 0 0,0 0-1,0 1 1,5 3 0,5 3 3,28 16 10,-28-13 38,-12-8-44,4 2-2,-2 1 0,1 0 0,0 0 0,-1 0 0,-1 1 0,1 0 0,-1 0 0,-1 0 0,4 11 0,6 35 79,-13-54-93,0 0 0,0 0 0,0 0 0,0 0 0,0 0 0,0 0 0,0 1 0,0-1 0,0 0 0,0 0-1,0 0 1,0 0 0,0 0 0,0 0 0,0 1 0,0-1 0,0 0 0,-1 0 0,1 0 0,0 0 0,0 0 0,0 0 0,0 0-1,0 0 1,0 0 0,0 1 0,0-1 0,0 0 0,-1 0 0,1 0 0,0 0 0,0 0 0,0 0 0,0 0 0,0 0 0,0 0-1,0 0 1,-1 0 0,1 0 0,0 0 0,0 0 0,0 0 0,0 0 0,0 0 0,0 0 0,-1 0 0,1 0 0,0 0 0,0 0-1,0 0 1,0 0 0,0 0 0,0 0 0,0 0 0,-1-1 0,1 1 0,0 0 0,0 0 0,0 0 0,-8-5 10,-14-17-1408,-1-4-5623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0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12 122 8792,'-6'-38'43,"5"34"-33,0 0 1,0 0-1,0 0 0,0 0 0,1-1 0,-1 1 0,1 0 0,1 0 1,-1 0-1,0 0 0,1 0 0,0-1 0,0 1 0,0 0 0,0 0 1,3-4-1,3 2 30,-2 5-25,1 0 1,-1 0-1,0 0 0,0 1 1,1 0-1,-1 0 1,0 1-1,0-1 1,1 1-1,-1 0 0,0 1 1,0-1-1,7 4 1,10 4 97,30 16 0,-39-18-137,9 7 158,11 16-41,41 47 0,-54-50 42,77 124 56,-77-121-70,-6-10-89,78 105 167,-76-107-137,0 0 0,1-1 0,1 0 1,1-1-1,23 14 0,-30-24-25,0 0 0,0-1-1,0 0 1,1-1 0,0-1 0,0 0 0,18 2-1,-15-3 0,-1 1-1,0 0 0,0 1 0,18 8 1,-17-3-9,0 1 1,-1 1-1,-1 0 1,0 1 0,0 0-1,-1 2 1,13 16 0,-3-5 8,-9-8-28,26 22 36,-19-22-19,39 25 1,-40-35-5,7-5-9,0-1-1,47-4 1,-44-4 9,129-63 11,-129 52-25,36-33-1,-44 32-5,22-26 0,-27 26-1,18-29 0,-24 31 0,17-36 0,1-28 0,-4-19 0,-16 57-3,-2 1 1,3-78 0,-9 84-1,-2 1 0,-6-45 0,2 60 3,5 19 0,-1 1 0,1-1 0,0 1 0,-1-1 0,1 1 0,-1 0 0,1-1 0,0 1 0,-1 0 0,1-1 0,-1 1 0,1 0 0,-1 0 0,1-1 0,-1 1 0,1 0 0,-1 0 0,1 0 0,-1-1 0,1 1 0,-1 0 0,1 0 0,-2 0 0,-18 5 0,17-3 0,0 0 0,0 0 0,0 0 0,0 0 0,0 1 0,-3 4 0,1-1 0,1-1 0,0 1 0,0 0 0,-4 11 0,3-5 0,0 0 0,1 0 0,-3 16 0,2 0 0,-1 31 0,3 41 0,7 3 0,6-7 0,5-9 0,7 51-1392,-13-78-5568</inkml:trace>
  <inkml:trace contextRef="#ctx0" brushRef="#br0" timeOffset="1">1482 491 10312,'82'10'177,"44"10"59,67 2 345,-159-20-547,12 1 67,192-6 31,-192-1-105,196-33-1370,-113 13-5530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0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516 475 8432,'-5'-21'70,"0"0"1,-2 0 0,-12-27-1,18 45-62,-1 0 0,0 0 0,0 0 0,0 1-1,0-1 1,0 0 0,-1 1 0,1 0 0,-1-1-1,0 1 1,0 0 0,1 1 0,-1-1 0,0 0-1,-1 1 1,1-1 0,-4 0 0,3 1 15,-8-1 212,-11 3-66,-34 8-1,37-1 86,-92 70 114,109-75-322,-1 0 0,1-1-1,0 1 1,0 1 0,1-1 0,-4 4 0,6-7-46,-18 25 163,-18 32-1,-12 45-28,32-58 207,-39 178 102,50-177-302,16 194 48,-10-231-170,0 1-1,1-1 0,4 16 1,33 89 54,-24-81-62,21 32 1,-36-64-12,3 6 8,0-1 0,1 0 0,0 0 0,6 7 0,58 62 32,-41-47-36,34 25 1,-46-40-4,0-2 1,1 0-1,27 13 0,-32-18 0,0-1-1,1 0 0,-1-1 0,1-1 0,23 3 1,-23-4 6,0-2 0,0 1 1,0-1-1,0-1 0,-1 0 1,15-5-1,66-29-1508,5-7-5745</inkml:trace>
  <inkml:trace contextRef="#ctx0" brushRef="#br0" timeOffset="1">589 4 10224,'0'0'1,"0"-1"1,-1 1 0,1 0 0,0 0-1,0-1 1,-1 1 0,1 0 0,0 0-1,-1 0 1,1-1 0,0 1 0,-1 0-1,1 0 1,-1 0 0,1 0 0,0 0-1,-1 0 1,1 0 0,-1 0 0,1 0-1,0 0 1,-1 0 0,1 0 0,0 0-1,-1 0 1,1 0 0,-1 0 0,1 0-1,0 1 1,-1-1 0,1 0 0,0 0-1,-1 0 1,1 1 0,0-1 0,0 0-1,-1 0 1,1 1 0,0-1 0,-1 0-1,1 1 1,0-1 0,0 0 0,0 1-1,-1-1 1,1 0 0,0 1 0,0-1-1,0 0 1,0 1 0,0-1 0,0 1-1,0-1 1,0 0 0,0 1 0,0 0-1,-1 23 14,1-23-15,1 20 14,0-1-1,9 37 0,-6-36 2,-2-6 12,1 0 0,1-1 1,1 1-1,0-1 0,1 0 0,9 18 0,-9-21-13,-4-5 1,1-1 0,-1 0 1,1 0-1,0 0 0,1 0 0,-1-1 0,7 7 1,2 2 2,27 28-1267,0 0-5071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0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9240,'2'14'3,"2"50"154,-4-47-116,1 135 238,-9 113 689,20-72-787,-4-158-154,0-11-341,2 0 0,0 0 1,27 42-1,4-5-6119</inkml:trace>
  <inkml:trace contextRef="#ctx0" brushRef="#br0" timeOffset="1">944 535 10040,'-14'25'13,"1"-2"116,-25 33 1,-72 87 234,82-111 96,-121 127 165,118-126-257,-126 140 116,127-140-296,5-8-518,-1-1 1,-1-2-1,-34 23 0,-7-1-7416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4:4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75 9952,'-8'-33'18,"8"32"37,-4 0 4,-3 1 26,-1 0 0,1 0 0,-1 0 0,1 1 0,0 0 0,-1 1 1,1 0-1,0 0 0,-7 3 0,3-2-48,-3 2 88,1 0 0,0 1 1,0 0-1,1 1 1,-22 16-1,19-13-47,-7 5 193,0 0 0,-20 20-1,27-22-188,11-9-29,-1-1 0,1 1 1,0 0-1,1 0 0,-1 0 1,0 1-1,1-1 0,0 1 1,0 0-1,1 0 0,-1 0 1,1 0-1,-1 6 0,2-10-31,0 1 0,1 0 0,-1-1 0,1 1 0,0-1 0,0 1 0,-1 0 0,1-1 0,0 1 0,1 0 0,-1-1 0,0 1 0,0 0 0,1-1 0,-1 1 0,1 1 0,1 5 31,-1-6-50,0 3 46,0 1 1,0-1 0,1 1 0,4 9-1,-5-13-35,0 0-1,0 0 0,0-1 1,0 1-1,0-1 0,0 1 1,1-1-1,-1 1 1,1-1-1,-1 0 0,1 0 1,-1 0-1,1 0 0,0 0 1,0 0-1,-1 0 0,1 0 1,0-1-1,0 1 1,4 0-1,-5-1-3,13 2 24,0 0 0,0-1 0,0-1 0,0-1 0,23-3 1,67-14 65,-97 17-83,0-1 0,0-1 0,-1 1 0,1-1 0,-1 0 0,0 0 0,10-8 0,-5 4 0,-9 6-10,0 0 1,-1 0-1,1-1 1,-1 1-1,0 0 1,1-1-1,-1 1 1,0-1 0,0 0-1,0 1 1,0-1-1,0 0 1,0 0-1,-1 0 1,1 1-1,-1-1 1,1 0-1,-1 0 1,1 0-1,-1 0 1,0-3-1,0 4 0,0-3 8,-1 0 1,0 0-1,0 0 0,0 0 1,0 0-1,0 1 1,-1-1-1,1 0 1,-1 1-1,0-1 0,0 1 1,-4-4-1,3 2 5,0 0 4,-1-1 1,0 1-1,0 0 0,0 1 1,-1-1-1,0 1 0,0 0 1,0 0-1,-7-4 0,6 3-2,-4-1 27,0 1 0,1 0 0,-1 0 0,-1 1 0,-14-4 0,17 6-28,1-1 1,0 1-1,0-1 0,0 0 0,0 0 1,1-1-1,-11-8 0,17 11-18,1 1 1,-1-1-1,1 0 0,-1 1 0,1-1 0,-1 0 0,1 1 1,-1-1-1,1 1 0,0-1 0,-1 1 0,1-1 0,0 1 1,0-1-1,-1 1 0,1 0 0,0 0 0,0-1 0,0 1 1,0 0-1,7-3 1,26-7 7,10 1-5,13-3-4,137-36-70,-186 47 51,-1 0 1,1 0 0,-1 1 0,1 0 0,-1 0 0,0 0-1,14 4 1,-14-3 3,1 1-13,0 0 1,1 1-1,-1 0 1,0 0-1,0 1 1,-1 0-1,15 10 1,-12-8 5,2 2-15,0 0 0,-1 0 0,0 1 0,0 1 0,-1 0 1,-1 0-1,0 1 0,0 0 0,-1 0 0,0 1 0,8 17 0,19 60-238,-34-87 240,-1-2 31,0 0 0,0 1 0,0-1 1,0 0-1,0 1 0,1-1 0,-1 0 1,0 1-1,0-1 0,0 0 1,0 1-1,0-1 0,0 0 0,0 1 1,0-1-1,0 0 0,0 0 0,0 1 1,-1-1-1,1 0 0,0 1 0,0-1 1,0 0-1,0 1 0,0-1 1,-1 0-1,1 0 0,0 1 0,0-1 1,0 0-1,-1 0 0,1 1 0,0-1 1,0 0-1,-1 0 0,1 0 1,0 0-1,-1 1 0,1-1 0,0 0 1,0 0-1,-1 0 0,1 0 0,0 0 1,-1 0-1,1 0 0,0 0 1,-1 0-1,1 0 0,0 0 0,-1 0 1,1 0-1,0 0 0,-1 0 0,1 0 1,0 0-1,-1 0 0,1 0 1,0-1-1,0 1 0,-1 0 0,1 0 1,-1-1-1,0 0 3,0 0 0,-1-1-1,1 0 1,0 1 0,0-1 0,0 0 0,0 1 0,0-1-1,1 0 1,-1 0 0,0 0 0,1 0 0,-1 0 0,1 0-1,0 1 1,0-1 0,0 0 0,0 0 0,0 0 0,0 0-1,0 0 1,1 0 0,-1 0 0,1 0 0,0-3 0,2-4 8,1-1 0,-1 1 0,10-16 1,7-7 4,-10 21 40,-5 7-35,-2 1-13,1 0 1,-1 0 0,1 1-1,0-1 1,0 1 0,0 0 0,0 0-1,0 0 1,1 1 0,-1-1 0,1 1-1,-1 0 1,1 0 0,6 0 0,-4 1 3,0 0 1,1 0 0,-1 1 0,0 0-1,1 1 1,-1-1 0,0 1 0,0 0 0,0 1-1,0 0 1,7 4 0,-7-2-7,-3-3-3,-2 1 1,1-1-1,0 0 0,0 1 1,-1-1-1,0 1 0,1 0 1,2 5-1,16 23 11,2 6-9,-8 0-3,-3-3 0,-5 3-3,-6-30 1,0 0 1,0 0-1,1 0 1,4 13-1,-5-18-11,-1-2 12,0 0 0,0 0 0,0 1 0,0-1 0,-1 0 0,1 0 0,0 0 0,1 1 0,-1-1 0,0 0 0,0 0 0,0 1 0,0-1 0,0 0 0,0 0 0,0 1 0,0-1 0,0 0 0,0 0 0,0 0 1,1 1-1,-1-1 0,0 0 0,0 0 0,0 0 0,0 1 0,1-1 0,-1 0 0,0 0 0,0 0 0,0 0 0,1 0 0,-1 0 0,0 1 0,0-1 0,1 0 0,-1 0 0,0 0 0,0 0 0,1 0 0,-1 0 1,0 0-1,0 0 0,1 0 0,-1 0 0,0 0 0,0 0 0,1 0 0,-1 0 0,0 0 0,0 0 0,0-1 0,1 1 0,-1 0 0,0 0 0,0 0 0,1 0 0,-1 0 0,0-1 0,0 1 0,0 0 1,1 0-1,22-23-1815,5-3-7244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00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8792,'1'8'73,"22"110"150,21 83 229,-27-125-311,33 107 102,-45-165-234,-3-9 2,0 0 0,0 0 0,1 15 0,-2-3-387,-1-1 1,-2 26-1,-2-2-5490</inkml:trace>
  <inkml:trace contextRef="#ctx0" brushRef="#br0" timeOffset="1">51 53 8072,'4'-5'17,"1"0"1,-1 1 0,1 0-1,0 0 1,0 0-1,1 0 1,-1 1 0,1 0-1,0 0 1,0 1-1,0-1 1,0 1 0,0 1-1,0-1 1,1 1-1,-1 0 1,1 0 0,-1 1-1,13 0 1,-6 0-6,-9-1-5,1 1 0,-1 1-1,1-1 1,-1 1 0,1-1 0,-1 1 0,0 0-1,5 2 1,10 4 18,-1 1-1,20 10 0,-25-7 30,-2 5-29,0 1 0,14 29 1,-19-27 35,-4 13-15,-3 46 0,-4-57 21,-3-1-36,0 0 0,-15 23 0,12-30 36,7-10-49,-4 4 2,-1 0 1,0 0-1,0-1 0,0 0 0,-1-1 0,-15 7 1,-57 29-977,67-33-4504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06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11296,'0'0'0,"9"-2"0,15-5 16,16 6 0,14 13 32,-1 18 0,-9 18-48,-1-3-40,1-11 40,2-1-8064</inkml:trace>
  <inkml:trace contextRef="#ctx0" brushRef="#br0" timeOffset="1">777 432 11480,'0'0'656,"8"7"-656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06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727 861 9592,'-10'-11'-3,"8"9"1,1 0 0,-1 0 0,0 0-1,0 0 1,0 1 0,-1-1 0,1 1 0,0-1 0,0 1 0,-1 0-1,1 0 1,-5-1 0,-35-13-19,30 13 20,1-1 0,-1 2 0,-19-2 0,16 4 1,1 0 0,0 0 0,-22 6 0,14-1 0,-42 17 0,20-1 5,-73 49 0,89-50 49,-103 92 47,128-110-70,-1 1 0,1-1 0,0 0 0,0 1 1,-3 5-1,-10 18 56,2 0 1,-22 57-1,36-82-72,-1-1 0,1 1 0,-1 0 0,1 0 0,-1 0 0,1-1 0,0 1 0,0 0 0,0 0 0,0 0 0,0 0 0,1 2 0,1 7 35,0 0-1,0 0 1,7 16 0,-5-18-36,0-1 1,1 1 0,1-1-1,5 8 1,-10-15-3,0 0 0,0 0 0,0 1 0,0-1 0,0 0 0,0 0 0,0 0 0,0 0 0,0-1 0,1 1 0,-1 0 0,0 0 0,3 0 0,17 7 47,0 0 0,1-2 0,31 5 0,-51-10-44,1-1-1,-1 0 1,1 0 0,-1 0-1,1 0 1,0 0 0,-1-1-1,1 1 1,3-2 0,52-14 84,57-26 0,-77 23 15,151-100 31,-156 91-97,108-129 19,-137 152-63,0 0 0,0-1 0,-1 1 1,4-9-1,77-200 28,-72 165-24,17-201 8,-28 201-9,-1 18-4,-2-44 3,-11-83 1,-8 31 6,21 124-10,0 1 1,-1-1-1,0 1 0,1 0 0,-1 0 1,0-1-1,0 1 0,0 0 1,0 0-1,-1 0 0,1 0 0,-1 0 1,1 0-1,-1 1 0,0-1 0,1 0 1,-1 1-1,0-1 0,0 1 1,0 0-1,0 0 0,-3-2 0,3 2 2,2 1-4,0 0 1,0 0-1,0 0 1,0 0-1,-1 0 1,1 0-1,0 0 1,0 0-1,0 0 1,-1-1-1,1 1 1,0 0-1,0 0 1,0 0-1,-1 0 1,1 0-1,0 0 1,0 0-1,-1 0 1,1 1-1,0-1 1,0 0-1,0 0 1,-1 0-1,1 0 0,0 0 1,0 0-1,0 0 1,0 0-1,-1 0 1,1 1-1,0-1 1,0 0-1,0 0 1,0 0-1,0 0 1,-1 0-1,1 1 1,0-1-1,0 0 1,0 0-1,0 0 1,0 1-1,0-1 1,-8 11 18,0 0 1,1 1-1,1-1 0,-9 23 1,14-33-19,-7 26 119,-19 145 59,25-135-32,5 148 60,0-149-80,2 3-216,13 95 570,-12-103-1001,1 0 1,15 43 0,-7-36-7402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0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10584,'0'47'199,"0"2"58,-15 96 0,-1-55-101,8-57-132,-12 63-4,16-74-290,1 0-1,1 0 1,1 0-1,3 32 1,3 3-6523</inkml:trace>
  <inkml:trace contextRef="#ctx0" brushRef="#br0" timeOffset="1">366 428 9416,'0'0'0,"-3"15"0,-5 26 56,-10 29 8,-14 38 64,-8 23 8,-6 24-120,-4-2 0,-10-14-16,1-2-6896</inkml:trace>
  <inkml:trace contextRef="#ctx0" brushRef="#br0" timeOffset="2">565 2127 12104,'0'0'0,"-7"8"0,-8 16 424,-14 11 0,-10 18 304,-5 12 8,-5 13-656,11-14 0,18-29-80,1 1-10456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0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676 0 13000,'-10'19'32,"0"-1"1,-12 39 0,16-39-9,-57 171 105,54-155-104,-7 12 116,-82 187 62,76-190-63,-91 170 56,92-173-55,6-8-68,-1 2-21,-1-1 1,-38 53 0,22-42-7,1-8-35,28-33-11,1 0 1,-1 0-1,0-1 1,1 1-1,-1-1 1,0 0-1,0 0 1,-1 0-1,1-1 1,-5 2-1,9-3 0,0 0 0,0 0 0,-1 0 0,1 0-1,0 0 1,0 0 0,-1 0 0,1 1 0,0-1-1,-1 0 1,1-1 0,0 1 0,0 0 0,-1 0 0,1 0-1,0 0 1,0 0 0,-1 0 0,1 0 0,0 0-1,0 0 1,-1 0 0,1-1 0,0 1 0,0 0 0,0 0-1,-1 0 1,1 0 0,0-1 0,-6-5-215,1 1 0,0-1 0,0-1 0,1 1 0,0-1 0,0 0 0,-3-7 0,-15-30-8378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07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9504,'0'-3'2,"0"-1"0,1 0 0,-1 1 0,0-1-1,1 0 1,0 1 0,0-1 0,0 1 0,0-1 0,1 1 0,-1 0 0,4-5 0,-1 9 6,-2 1-4,5 3 8,0 1-1,-1 1 0,0-1 0,0 1 1,-1 0-1,0 0 0,5 11 1,62 93 82,-49-72-12,23 48 0,-2 1-68,124 243-1138,-138-266-4696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08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0 455 10488,'94'-30'221,"180"-34"0,-231 57 74,200-25 108,-192 26-183,200-10 80,-204 14-120,169-27-1452,-108 8-6168</inkml:trace>
  <inkml:trace contextRef="#ctx0" brushRef="#br0" timeOffset="1">1327 0 10848,'-4'13'55,"1"-1"-1,1 1 1,0 0 0,1 0 0,0 0 0,2 24 0,0-22 21,-1 11 128,5 176 468,6 9-351,-8-165-193,4 88 13,10 167 126,-7-193-1763,-6-63-6297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08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9952,'8'-12'22,"-7"10"-12,-1 0 0,1 1 1,0-1-1,0 1 0,0-1 1,0 1-1,0 0 0,1-1 1,-1 1-1,0 0 1,0 0-1,1 0 0,-1 0 1,4-1-1,4-3 32,1 1 0,1 0 0,-1 1 1,18-3-1,-10 6 98,90 25 40,-86-15-119,89 71 35,-108-79-86,-1 0-1,0 0 1,0 0 0,0 0-1,0 1 1,0-1-1,0 1 1,1 2 0,19 36 48,28 75 1,-40-79 8,10 131 27,-21-138-19,-1-14-42,1 1-16,-1-1 1,-1 1 0,-1 0 0,-1-1-1,0 0 1,-1 0 0,-8 15 0,-46 67 74,58-94-82,0-1 0,0 0 0,0 0 0,-1 0 0,0-1 0,1 1 0,-1-1 0,0 1 0,0-1 0,-4 2 0,-2 2 6,-19 9-1381,1-5-5528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08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9864,'15'84'176,"2"0"73,12 66 46,-9-30 271,7 26-308,48 146 302,-46-189-359,-23-83-127,-2-4-35,0 0 1,2-1-1,0 1 1,0-1-1,12 18 1,-15-28-140,-3-4 43,1 1-1,0 0 1,0-1 0,0 1-1,0-1 1,0 1 0,0-1-1,0 1 1,0-1 0,1 0-1,-1 0 1,1 1-1,-1-1 1,1 0 0,-1 0-1,1-1 1,-1 1 0,1 0-1,0 0 1,0-1 0,1 1-1,14 1-7428</inkml:trace>
  <inkml:trace contextRef="#ctx0" brushRef="#br0" timeOffset="1">1 729 11032,'0'0'0,"11"2"0,16 7 32,25 2 0,40 4-32,5-4 0,-21-11 0,-19-7-176,-13-2 176,-1 0-7712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09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7 510 6816,'-1'2'9,"-4"5"11,5-7-19,0 0-1,0 0 1,0 0 0,0 1-1,0-1 1,0 0 0,0 0-1,0 0 1,0 0 0,0 0-1,0 0 1,0 0 0,0 0-1,0 0 1,0 1 0,0-1-1,0 0 1,0 0 0,0 0-1,0 0 1,0 0 0,0 0-1,0 0 1,0 0 0,0 0-1,0 1 1,0-1 0,0 0-1,0 0 1,0 0-1,0 0 1,0 0 0,0 0-1,0 0 1,0 0 0,0 0-1,1 0 1,-1 0 0,0 0-1,0 0 1,0 1 0,0-1-1,0 0 1,0 0 0,0 0-1,0 0 1,0 0 0,1 0-1,-1 0 1,0 0 0,0 0-1,0 0 1,0 0 0,0 0-1,0 0 1,0 0 0,0 0-1,0 0 1,1 0 0,-1 0-1,0-1 1,0 1-1,0 0 1,0 0 0,0 0-1,0 0 1,29 4 158,-1-1-1,1-1 1,0-2 0,42-5-1,-49 1 176,4-5-184,-1-2 1,26-15 0,-34 12 109,-2-8-141,-1 0 1,19-39-1,-24 35 115,12-103 94,-20 122-276,0 1 1,0 0-1,-1 0 1,0-1-1,-1 1 0,1 0 1,-3-9-1,0-1 9,1 0-22,2 12-14,0 0 0,-1 0 0,0 0 0,0 1 0,0-1 0,0 0 0,0 0 0,-1 0 0,-3-5 0,1 1 83,2 4-81,1 0 0,-1 1 0,1-1 0,-1 1 0,0-1 0,-1 1 0,1 0 0,-1 0 0,1 0 0,-1 0 0,0 1-1,0-1 1,0 1 0,0-1 0,-1 1 0,1 0 0,0 0 0,-5-1 0,4 2-6,0 1 0,0-1 1,0 1-1,0 0 0,0 0 0,0 0 1,0 1-1,0-1 0,1 1 0,-1 0 1,0 0-1,0 0 0,1 1 0,-1-1 1,-6 5-1,10-6-15,-1 1 1,0 0-1,1-1 0,-1 1 1,0 0-1,1 0 0,-1 0 1,1-1-1,-1 1 0,1 0 1,0 0-1,-1 0 0,1 0 1,0 0-1,0 0 0,-1 0 1,1 0-1,0 0 0,0 0 1,0 0-1,0 0 1,0 0-1,1 0 0,-1 1 1,0 1 7,2 6 9,1 0-1,0 0 0,0 0 1,1-1-1,0 1 0,0-1 1,8 11-1,-3-4-10,29 38 55,122 131 129,-95-123-112,-10-9 14,-50-47-86,0 1 0,-1 0 0,1 0 0,-1 0 0,-1 1 0,1-1 0,-1 1 0,0 0 0,2 8 0,-5-4 2,-10 22-1,-15 10-10,9-16-5,-16 32 0,28-49 0,-1 0 0,2 0 0,0 0 0,0 1 0,1-1 0,-2 21 0,4-27 2,0 0 0,1-1-1,0 1 1,0 0-1,0-1 1,0 1 0,0-1-1,1 1 1,0-1 0,0 0-1,0 0 1,0 1-1,0-1 1,0-1 0,1 1-1,0 0 1,3 2-1,-3-1 0,9 4-4,-1-4 4,0 0 1,0-1-1,0 0 1,20 1-1,-14-7-4,1-4-287,-1-2 1,1-1-1,-2 0 0,17-13 0,25-20-6994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09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9688,'18'1'19,"0"1"0,0 0 0,0 2 0,0 0 0,-1 1 0,1 0 0,22 12 0,-24-10 5,-11-5-4,0 0 0,0 0 0,-1 0 1,1 1-1,5 4 0,158 132 140,-135-103-113,137 185 19,-134-169-12,48 94-1,-9 14-28,-75-160-25,7 16 37,10 35 0,67 297 67,-81-336-84,-1 0 0,-1 1 1,0 16-1,-1-29-20,-3 151 85,-18-12-49,20-130-12,-1 0 0,-1-1-1,-5 16 1,-91 198 108,77-183-65,-93 127 23,93-140-36,12-17-213,0 0 1,-1 0 0,0-1 0,0-1 0,-1 0 0,0 0 0,-18 6-1,-25 6-6487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00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8248,'6'6'97,"-1"-1"-62,0 1-11,0 0 0,0 0 1,0 0-1,-1 0 0,0 1 1,0 0-1,0 0 1,-1 0-1,0 1 0,2 7 1,45 176 724,-30-111-481,-12-54-112,0 0 1,2-1-1,20 40 0,-24-56-123,-5-7-17,0 1 1,1-1-1,0 0 1,0 0-1,-1 0 1,1 0-1,0 0 1,1 0-1,-1-1 1,0 1-1,0-1 1,4 2-1,0 1 27,0-1 0,1 1 0,-1-2 0,1 1 0,0-1 0,0 0 0,0 0 0,0-1 0,0 0 0,0 0 0,0-1 0,14 0 0,-10-1-17,-7 0-14,-1 1 1,0-1-1,1 0 1,-1 1 0,0-1-1,1-1 1,-1 1 0,0 0-1,0-1 1,0 0-1,4-2 1,12-9 72,25-22 1,-36 22 15,-3-3-64,-1 0-1,-1-1 1,2-21 0,-7 16 63,-38-108 37,27 103-50,6 13-50,0 0-16,0 0-1,-1 1 0,0 0 1,-1 1-1,-1-1 0,0 2 0,-14-14 1,2 8 33,-31-20 0,38 32 6,-67-2 20,65 10-40,4 3-27,0 1 0,0 0 0,-20 16 0,21-9 8,1 5-10,0 1-1,-9 28 1,17-38-1503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09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0 13448,'0'0'0,"19"11"0,4 10 0,5 14 0,-4 10-32,-13 9 32,9-5-1032,14-15 1032,2-1-8808</inkml:trace>
  <inkml:trace contextRef="#ctx0" brushRef="#br0" timeOffset="1">951 960 10584,'0'0'0,"-11"28"0,-24 52 88,-23 25 8,-32 8 88,-27 19 0,-18 7-168,-21-15 0,-17-28-16,-3-4-7896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1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4124 1 4576,'-6'15'11,"5"-11"2,-1 1 1,0-1-1,0 0 0,0 1 0,0-1 1,-6 7-1,-58 67 132,45-59 62,-120 81 81,103-77-87,-218 111 92,192-100-59,-121 64-1,-22 17-117,115-64 232,-417 237 143,402-230-150,-430 227 132,434-230-178,-369 212 121,388-218-129,-275 143 107,298-164-140,-178 74 88,200-88-147,-138 36 73,144-43-120,-163 8-1240,83-13-5281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1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1028 1 8792,'-14'12'19,"11"-9"-3,-1-1-1,1 1 1,0 0 0,1 0 0,-1 0-1,-4 7 1,-77 117 169,63-92 69,-173 254 519,139-199-710,34-52 37,-83 156 34,81-156-60,-106 136 28,102-141-28,-104 143 30,108-139-24,-81 151 105,97-176-170,-7 14 53,0 0 0,2 0 0,-13 46 0,25-72-66,-1 0 0,1 1 1,0-1-1,0 0 0,0 0 0,0 0 1,0 1-1,0-1 0,0 0 1,0 0-1,0 1 0,0-1 0,0 0 1,0 0-1,0 1 0,0-1 1,1 0-1,-1 0 0,0 0 0,0 1 1,0-1-1,0 0 0,0 0 1,0 0-1,1 1 0,-1-1 0,0 0 1,0 0-1,0 0 0,0 0 1,1 0-1,-1 1 0,0-1 0,1 0 1,5 5 12,1-1 0,0 0 1,0 0-1,1-1 0,-1 0 0,14 4 1,-19-6-13,23 3 71,157 9 34,-134-14-7,91-11 4,48-15-1495,8-3-5670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11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687 97 7176,'1'-5'225,"0"0"-324,4-26 856,-5 30-679,0-1 1,0 1-1,-1-1 1,1 0-1,0 1 1,-1-1-1,1 1 1,-1-1-1,0 1 0,1-1 1,-1 1-1,0-1 1,0 1-1,0 0 1,0-1-1,0 1 1,0 0-1,0 0 1,0 0-1,-1 0 1,-1-2-1,-9-2 188,1-1 0,-23-5 1,18 9 94,-8 6-199,0 1 0,-28 9-1,28-2 73,-122 101 75,112-83-162,-133 126 41,138-126-127,4 1-33,2 2 0,-24 44 0,46-75-26,0 0 0,0 0 1,0 0-1,0 0 0,1 0 0,-1 0 1,1 0-1,-1 0 0,1 0 0,0 0 0,0 4 1,0 13 3,1 0 1,2 0 0,0 0-1,10 36 1,-13-54-6,1 1-1,0 0 1,-1-1-1,1 1 1,0 0 0,0-1-1,0 1 1,0-1-1,0 1 1,0-1 0,1 0-1,1 3 1,8 6 3,0 0 0,20 14 0,-21-18-3,1-1-1,-1 0 1,1 0 0,0-1-1,17 5 1,-10-6 0,-1-1 0,1 0 0,0-2 0,0 0 0,0-1 0,0 0 0,20-5 0,-34 5 0,-1 0 0,0 1 0,1-1 0,-1-1 0,0 1 0,5-3 0,57-31 5,-43 20-4,28-24-1,69-75 15,-104 98-8,100-116 148,-113 129-88,-1 3-60,0 0-1,-1 0 1,1 0 0,0 0-1,-1 1 1,1-1 0,0 0 0,-1 0-1,1 1 1,0-1 0,-1 0-1,1 1 1,-1-1 0,1 1-1,-1-1 1,1 1 0,-1-1 0,1 1-1,-1-1 1,1 1 0,-1-1-1,0 1 1,1 0 0,0 0-1,5 21 80,-5-20-89,9 54 116,18 66-8,-19-93-77,1-1 0,2-1-1,15 29 1,-18-39-22,6 7 14,6-2-10,1 0-1,24 19 1,-44-40-11,-1 0 1,0 0 0,1 0-1,-1 0 1,0-1-1,1 1 1,-1 0-1,1-1 1,-1 1 0,1-1-1,-1 1 1,1-1-1,1 0 1,17 2-229,-1-1 1,0-1-1,1-1 0,-1-1 1,0 0-1,29-9 1,54-12-7813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12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10760,'-19'9'128,"0"1"0,-32 22 0,34-21 5,-19 12 257,1 1 1,-58 51-1,90-72-358,-108 110 337,93-87-282,-5 23-34,-17 56 0,39-102-51,0 1 0,0-1-1,1 1 1,-1-1 0,1 1-1,-1-1 1,1 6 0,0-9-2,0 21 6,4 35 1,-2-46-7,0-1 1,0 0-1,1 0 0,0 0 1,0-1-1,1 1 0,6 8 1,-5-8 54,2-1 1,-1 1-1,1-2 1,0 1-1,1-1 1,14 12-1,-1-4-1026,35 17-1,30 14-6801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12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16 10488,'0'1'104,"0"0"-99,0 0 1,0 1 0,0-1-1,0 0 1,0 0 0,0 0-1,0 0 1,-1 0 0,1 0-1,0 0 1,-1 0 0,1 0-1,-1 0 1,1 0 0,-2 1-1,-8 18 225,-13 50 18,20-52-88,4 17-58,5 36 1,0-49-36,2-3-38,2 0-1,23 33 1,-33-51-26,1 0 0,0 1 0,0-1-1,0 0 1,0 0 0,0 0 0,1-1 0,-1 1-1,0 0 1,0 0 0,2 0 0,17 9 11,1-2 1,26 8 0,-27-14 6,10-5-4,42-11 1,-52 5 2,27-22 0,-38 24-19,0-1 0,-1 0 1,14-18-1,-14 15 0,-1 0 1,0-1-1,6-14 0,9-38 1,-18 46-3,0 0 1,-1 0 0,0-26-1,-5 31-4,-12-14 4,11 23 1,1 1 0,-1 0 0,0 0 0,0 0 0,0 0 0,-1 1 0,-3-3 0,4 3 0,-1 0 0,0 0 0,1 0 0,-1 1 0,0-1 0,0 1 0,-7-1 0,6 2 0,-1-1 0,0 1 0,0 0 0,0 1 0,-11 1 0,6 1 0,0 0 0,-19 9 0,15-5 0,1 0 0,-15 11 0,10-5 0,-22 23 0,-22 27 0,-74 93-8,57-53-4,71-86-7,7-14 13,1 1 4,0-1 0,-1 1 0,1-1-1,1 1 1,-1-1 0,0 1 0,1 0-1,0-1 1,0 1 0,0 0 0,0-1-1,1 1 1,-1 0 0,1-1 0,0 1-1,0-1 1,0 1 0,0-1 0,1 0-1,0 1 1,-1-1 0,5 5 0,15 15-30,1-1 0,0-1 0,48 32 0,-53-41 26,-9-6 0,1 0-1,0-1 1,18 8 0,80 28-13,-83-38 14,4-3-451,0-2-1,54-11 1,-5-4-6384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13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6 10224,'-2'-1'5,"0"0"0,0 0 0,0 0 0,0 1 0,-1-1 0,1 1 0,0 0 1,0-1-1,0 1 0,-1 0 0,1 0 0,0 1 0,0-1 0,-1 0 0,1 1 0,-4 1 0,-29 12 14,30-11-7,-15 9 96,-16 19-31,-47 52-1,58-52 18,-85 138 28,93-134-68,-44 158 18,54-152-31,7-41-41,-3 99 45,6-69-36,6 32 0,-8-57-2,0 0-1,0 0 1,1 0 0,-1-1 0,4 7 0,17 34 24,37 57-1,-36-77 5,135 100-1312,-64-60-5343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1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17 9416,'-12'-4'2,"8"2"13,-1 0 0,0 1 0,0 0 0,-1 0 0,1 0 1,-8 0-1,-1-1 14,-13 1 61,0 0 0,1 2-1,-1 1 1,1 1 0,-29 7 0,10 8-24,40-16-44,0 1 1,1-1-1,-1 1 0,1 0 0,0 1 0,0-1 0,0 1 0,0 0 0,0 0 1,1 0-1,0 0 0,-1 1 0,2-1 0,-5 9 0,4-8-10,-1 10 23,4-1-25,1 0-1,0 0 1,1 0-1,5 19 1,3-13-2,26 35 4,-18-32-10,26 27 0,37 24 3,15-4-3,-2-3-2,-16-3 0,-65-51 0,0 0 0,20 27 0,-27-30 0,0 1 0,0-1 0,-1 1 1,6 16-1,-7-11 1,0 0 1,-1 0-1,-1 1 0,-1-1 1,-1 34-1,-4-28 7,-3-5-4,-1-1 1,0 1-1,-19 24 0,13-28 10,1-6-9,0 0 1,0-2 0,-26 9-1,24-14 29,3-4-22,1 0 0,0 0 1,-18-11-1,28 14-9,0 1-1,1 0 1,-1-1 0,0 1-1,1-1 1,-1 1 0,1-1-1,-1 1 1,1-1 0,-1 0-1,1 1 1,-1-1 0,1 0-1,0 1 1,-1-1 0,1 0-1,-1-1 1,-2-9 7,0 0-1,0 0 1,1 0 0,0-1 0,1 1-1,1-16 1,4 2 18,2 3-18,1 1 1,1-1-1,1 1 1,1 1-1,19-29 1,15-23 9,12-19-15,5-10 0,6-9-3,-44 77-2,28-32 0,-29 40 0,29-23 0,61-45 88,-112 92-74,1 1 1,-1-1 0,1 0-1,0 0 1,0 1 0,-1-1-1,1 1 1,0-1 0,0 1-1,0-1 1,0 1 0,0 0-1,-1-1 1,1 1 0,0 0-1,0 0 1,0-1 0,0 1-1,0 0 1,0 0 0,0 0-1,0 0 1,0 0 0,0 1-1,0-1 1,0 0 0,0 0-1,0 1 1,0-1 0,-1 0-1,1 1 1,0-1 0,0 1-1,0-1 1,0 1 0,-1-1-1,1 1 1,0 0 0,-1-1-1,1 1 1,0 0-1,-1 0 1,1-1 0,0 2-1,2 5 37,0 0 0,-1-1 0,0 1 0,0 0 0,1 9 0,1 0 37,12 47 131,20 72-14,-30-114-109,16 41 1,-12-38-70,-3-8-11,31 65 87,24 44 2,-52-100-58,20 117 15,-29-113-27,-6 9-9,-11 49 0,7-67 1,1-10-21,0-1 0,-1 1 0,0-1 0,-1-1 0,-20 14 0,29-21-4,0 0-1,-1 0 1,0 0 0,1-1 0,-1 1 0,0-1 0,1 1 0,-1-1 0,0 1 0,-1-1 0,-34 3 17,-46 0 1,80-3-15,0-1 0,0 1 0,0 0 0,0-1 0,0 1 0,0-1 0,-3-1 0,-26-12 12,1 0 0,-37-24 1,65 36-16,0 0 1,0 0 0,0-1-1,1 1 1,-1-1 0,1 1-1,-4-4 1,-29-41 13,-32-57 0,64 99-14,0-1-1,1 0 1,-1 1-1,-1-10 1,-51-224-1595,33 102-6447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13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0 436 8608,'25'-56'-7,"-18"36"57,2 1 0,13-22 1,89-123 149,-85 136 80,5 4-88,67-42 1,-73 57 55,-1 5-132,1 1 1,43 1-1,-66 2-92,0 0-1,0 0 0,0 1 1,0-1-1,0 1 0,0-1 1,-1 1-1,1 0 0,3 1 1,26 14 139,43 30 0,-53-27 71,77 103 87,-80-95-114,-5-6-100,-1-2-49,-1 1 1,-1-1 0,-1 2 0,10 30 0,-7 0 108,11 99 1,-22-121-157,5 41 19,2-7-5,4 2-19,11 11-1470,-15-50-5856</inkml:trace>
  <inkml:trace contextRef="#ctx0" brushRef="#br0" timeOffset="1">935 899 7536,'0'0'16,"31"4"64,-27-2-49,0 0 0,0 1 0,0-1 0,-1 1 0,1 0 0,-1 0-1,1 0 1,-1 1 0,0-1 0,0 1 0,-1-1 0,1 1 0,-1 0 0,0 0 0,0 0 0,0 1 0,0-1 0,-1 0 0,0 1 0,0-1 0,0 1 0,0 8 0,-4 118 1719,3-131-1747,0 0 0,0 0-1,0 0 1,0 0-1,0 0 1,0 0-1,0 0 1,0 0 0,0 0-1,0 0 1,1 0-1,-1 0 1,0-1 0,0 1-1,0 0 1,0 0-1,0 0 1,0 0 0,0 0-1,0 0 1,0 0-1,0 0 1,0 0 0,0 0-1,0 0 1,0 0-1,1 0 1,-1 0-1,0 0 1,0 0 0,0 0-1,0 0 1,0 0-1,0 0 1,0 0 0,0 0-1,0 0 1,0 0-1,0 0 1,0 0 0,1 0-1,-1 0 1,0 0-1,0 0 1,0 0-1,0 0 1,0 0 0,0 0-1,0 0 1,0 0-1,0 1 1,0-1 0,0 0-1,0 0 1,0 0-1,0 0 1,0 0 0,0 0-1,0 0 1,0 0-1,1 0 1,-1 0 0,0 0-1,0 0 1,0 0-1,0 1 1,0-1-1,0 0 1,3-1 15,1-1 0,0 0 0,-1 0 0,1 0 0,-1 0 0,0 0 0,1 0 0,2-4 0,30-23 148,87-51-1273,-50 32-5219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14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110 161 8072,'35'-32'-3,"-3"6"62,1-4-26,49-41 306,-80 70 210,-2 7-417,1-1-108,0-3-13,-1-1 1,0 1-1,0 0 0,1 0 0,-1-1 1,0 1-1,-1 0 0,1 0 0,0-1 1,0 1-1,-1 0 0,1 0 0,-1-1 1,0 1-1,0 1 0,-13 31 104,-1-1-1,-1-1 1,-25 35 0,-21 22 25,58-83-131,0 0 0,1 0 0,-1 0 0,1 1 0,1 0 0,-1-1 0,1 1 0,1 0 0,-1 0 0,0 9 0,1-9 0,2 7 51,2-5-44,1 0 0,0-1 1,1 0-1,-1 0 0,2 0 1,-1 0-1,1-1 0,0 0 1,1 0-1,0 0 0,12 8 1,-15-11-3,0-1 0,1 1 0,-1-1 0,1-1-1,0 1 1,0 0 0,0-1 0,0 0 0,1-1 0,-1 1 0,0-1 0,1 0 0,-1 0 0,1 0 0,-1-1 0,11 0 0,0-3 8,-1-1 0,0 0 0,0-1 1,15-8-1,-5 5 8,-10 4-4,1-1 0,17-9 0,-32 14-24,0 0 1,1 0-1,-1 0 1,0 0-1,1 0 1,-1 0-1,0 1 1,1-1-1,-1 1 1,0-1-1,0 1 1,1-1-1,-1 1 1,0 0-1,0 0 1,0-1 0,0 1-1,0 0 1,0 0-1,1 1 1,-1-1 0,4 7 17,-1 7-15,-1 1 0,-1-1 0,0 0 0,-1 21 0,-3-6 3,-11 53 4,-14 27-8,-48 122 1,60-189-10,-21 64 4,-4 5 1,29-84 0,-18 32 0,22-48 0,0 0 0,-1-1 0,-13 15 0,17-21 0,-1 0 0,0-1 0,0 1 0,-1-1 0,1 0 0,-9 4 0,10-7 0,0 1 0,0 0 0,0-1 0,0 0 0,0 0 0,-1 0 0,1 0 0,-8 0 0,8-1 0,0-1 0,-1 1 0,1-1 0,-1 0 0,1 0 0,0 0 0,-8-4 0,7 3 0,0-1 0,1 0 0,-1 0 0,0 0 1,1 0-1,-8-7 0,7 2 1,-1 0 0,1 0 0,0-1 1,1 1-1,0-1 0,0 0 0,1 0 0,1-1 0,-1 1 0,-1-14 1,4 21-2,-2-26 35,6-15-4,16-66-1,-9 78 45,75-110 42,58-58 169,-115 163-105,142-119 90,-133 131-31,155-67 96,-156 80-96,167-15-1507,-90 20-6506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00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97 439 8968,'2'4'176,"2"5"-115,-1 1 0,0-1 1,-1 0-1,2 18 1,-1-9 160,28 184 715,-23-126-683,-2 79 146,-6-148-360,2 5-1340</inkml:trace>
  <inkml:trace contextRef="#ctx0" brushRef="#br0" timeOffset="1">1 0 8696,'0'0'88,"26"33"0,1 12 8,7 11 0,8 12-96,8-1-8,7-9 8,1 1-6312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1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550 585 9776,'-7'-2'18,"1"1"-1,-1-1 1,0 1 0,0 1 0,0-1 0,0 1 0,1 0-1,-1 1 1,0-1 0,0 1 0,0 1 0,0-1 0,-12 6 0,8-4 13,-4 2 21,0 1 1,1 1-1,0 0 1,0 0-1,1 1 1,-25 20-1,23-17-31,-114 94 122,98-77-133,5-2 24,-1 11-12,-40 75 0,66-110-20,-1 1 0,1 0 0,0 0 1,0-1-1,0 1 0,1 0 0,-1 0 0,0 5 1,1-8-3,-2 16 6,1 1 1,1 22 0,2-24-4,0 1 0,7 22 0,-9-38-3,1 2 2,-1 1 1,1-1-1,0 0 1,-1 0-1,1 0 1,0 0-1,0 0 0,0 0 1,1-1-1,1 3 1,10 12 6,1-1 0,0 0 1,33 24-1,-45-38-7,-1 0 1,1 0-1,-1 0 0,1-1 1,-1 1-1,1 0 0,-1-1 1,1 1-1,0-1 0,-1 1 1,3-1-1,13 2 7,-1-1-1,1-1 1,-1 0-1,30-5 1,-44 5-7,0-1 0,0 1-1,0-1 1,0 0 0,0 0 0,0 0 0,0 0 0,-1 0 0,1 0 0,2-1 0,34-27 16,51-49 0,-62 47 9,107-146 11,-111 136-3,79-204 26,-83 191 14,-6 13-28,69-219 178,-75 237-148,39-160 317,-28 95-61,-16 82-106,-2 14-1,0 2-190,-3 32 182,-15 86 16,-3 102 63,20-216-282,1 32 79,18 160 28,-10-171-67,47 125 21,-53-156-72,-1-1 0,1 1-1,0-1 1,0 1 0,0-1 0,4 4 0,5 9 4,2-1 1,16 15 0,-13-16-5,35 22-1,-51-36-3,3 2 1,1 0 0,-1 1 0,1-2 0,0 1 0,8 2 1,29 8 1,71 11 0,-110-23-3,1 0-1,0 0 0,0 1 1,0-2-1,0 1 1,-1 0-1,1-1 1,3 0-1,15-5-1,-1 0 0,0-2 0,0 0 0,21-14 1,-20 5-39,66-84-27,-81 94 35,-1 0-1,1 0 1,-2-1-1,9-15 1,-3 4 7,23-40-129,-9 3 6,-24 56 145,0-1 0,0 1 1,0 0-1,0-1 0,0 1 1,0-1-1,0 1 0,0-1 0,0 1 1,0-1-1,0 1 0,0-1 1,0 1-1,0-1 0,0 1 1,-1-1-1,1 1 0,0 0 1,0-1-1,-1 1 0,1-1 1,0 1-1,0 0 0,-1-1 1,1 1-1,-1 0 0,1-1 1,0 1-1,-1 0 0,1-1 0,-1 1 1,1 0-1,0 0 0,-1 0 1,1 0-1,-1-1 0,1 1 1,-1 0-1,0 0 0,1 0-3,-5-1 0,0 1 0,1 0 0,-1 0 0,0 0 1,1 1-1,-1-1 0,1 1 0,-1 0 0,0 1 0,1-1 0,0 1 0,-6 2 0,-1 1 2,6-3 3,1 0 0,-1 0 0,1 1-1,0-1 1,0 1 0,0 0 0,-5 5 0,-32 25-6,-9 13 6,40-35 1,0 0 0,-13 22 0,16-22 0,1 1 0,-9 24 0,11-25 0,1-1 0,0 1 0,-1 16 0,3-17 0,1 0 0,0 0 0,2 12 0,6 17 0,-1-16 0,-7-22 0,0-1 0,1 1 0,-1-1 0,0 0 0,1 1 0,-1-1 0,0 1 0,1-1 0,-1 0 0,0 1 0,1-1 0,-1 0 0,0 0 0,1 1 0,-1-1 0,1 0 0,-1 0 0,1 0 0,-1 0 0,1 1 0,-1-1 0,1 0 0,-1 0 0,1 0 0,-1 0 0,1 0 0,-1 0 0,1 0 0,21-9 0,-16 5 0,0 0 1,-1-1 0,0 0-1,1 0 1,-1 0 0,-1-1-1,1 0 1,-1 0 0,6-11-1,-4 7 2,-3 6-2,5-7 9,-1 0 0,0-1 0,-1 0 0,0 0 0,7-22 0,-13 32 65,3 4-34,48 44 25,35 17-32,-64-51-19,45 8-1,-46-16-12,0-1 1,31 1-1,-30-4 1,0-1-1,32-6 1,-32 3-1,-1-1-1,38-15 1,-35 10-1,-1-2 0,27-17 0,-32 17 0,0-1 0,-1 0 0,16-18 0,-18 14-1,-1-1 1,-1 0-1,-1-1 1,-1-1 0,0 0-1,13-38 1,-22 53-2,0 0-1,-1 0 1,1 0 0,-1 0 0,0-6 0,13-202-21,-15 169-9,-1 11 15,-14-153-47,-2 93 8,18 92 53,0 0 1,-1 0 0,1 0-1,0-1 1,-1 1 0,0 0-1,1 0 1,-1 0 0,1 0 0,-1 1-1,0-1 1,0 0 0,0 0-1,0 0 1,1 0 0,-1 1-1,0-1 1,0 0 0,0 1-1,0-1 1,0 1 0,-1-1 0,1 1-1,0 0 1,0-1 0,0 1-1,0 0 1,0 0 0,-1 0-1,1 0 1,0 0 0,0 0-1,0 0 1,0 0 0,-1 0 0,1 1-1,-1-1 1,0 1-1,-7 4-9,-6 11 7,-18 25-1,23-22 1,-32 127 1,37-108-9,-1 163-5,9-159 12,24 170-4,-20-171 5,11 57 4,0 3 1,-15-80-310,-1-1 1,-1 1 0,-1-1-1,-3 29 1,-3-1-7424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1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10488,'2'-1'1,"1"-1"39,-1 0 1,1 0-1,0 0 0,0 0 0,0 0 1,0 1-1,0-1 0,0 1 0,0 0 1,1 0-1,-1 0 0,0 0 0,1 1 1,-1-1-1,1 1 0,-1 0 0,0 0 1,1 0-1,-1 1 0,6 0 0,70 6 298,91 1-1,-133-9-89,-6 1-115,10-1-15,0-1 0,59-12 0,37-17 84,-116 23-107,-13 5-61,-1 0-19,0-1 1,0 1 0,0-2 0,-1 1-1,1-1 1,-1 0 0,0 0-1,0 0 1,-1-1 0,8-9 0,13-33 78,-26 47-92,0 1 0,0-1 0,0 0 0,0 0 0,0 1 0,0-1 0,0 0 0,0 0 0,0 1-1,-1-1 1,1 0 0,0 1 0,0-1 0,-1 0 0,1 1 0,-1-1 0,1 0 0,0 1 0,-1-1 0,1 0 0,-1 1-1,1-1 1,-1 1 0,0-1 0,1 1 0,-1 0 0,1-1 0,-1 1 0,0-1 0,1 1 0,-1 0 0,-1-1 0,2 1 1,-25-7 8,12 9 9,-1 3-14,0 1 0,0 1 1,-23 16-1,31-20-4,1 1 0,0 0 0,0 0 0,0 0 0,1 0 1,-1 1-1,-4 7 0,-3 4 1,3-6-2,1 0 1,-13 23-1,17-25 0,0 0 0,1 0 0,0 0-1,0 1 1,-2 11 0,4-9 0,0 0-1,0 0 0,1 0 0,1 13 1,1-14-1,-1 1 0,1-2 0,1 1 0,4 13 0,-5-18 0,0 0 0,1 0 0,0 0 0,0 0 0,0 0 0,0-1 0,5 5 0,-5-6 0,-1-1-1,1-1 1,-1 1 0,1 0 0,0-1 0,0 1 0,0-1 0,0 0 0,0 0 0,0 0 0,0 0 0,0-1 0,0 1 0,0-1 0,0 0 0,1 1 0,-1-2 0,0 1-1,0 0 1,0-1 0,0 1 0,4-2 0,9-6-6,35-32-6,58-60 1,-89 82 10,25-29-15,-6 4 2,4-7 13,4-8 16,-46 57-11,0 1 1,-1-1 0,1 0-1,0 1 1,-1 0 0,1-1 0,0 1-1,0-1 1,-1 1 0,1 0-1,0 0 1,0-1 0,-1 1-1,1 0 1,0 0 0,0 0 0,0 0-1,0 0 1,-1 0 0,1 0-1,0 0 1,0 0 0,0 0-1,-1 0 1,1 1 0,0-1 0,0 0-1,0 1 1,-1-1 0,1 0-1,0 1 1,-1-1 0,1 1 0,0-1-1,-1 1 1,1-1 0,-1 1-1,1 0 1,0-1 0,-1 1-1,0 0 1,1-1 0,-1 1 0,1 0-1,-1 0 1,0-1 0,1 1-1,-1 0 1,0 0 0,0 0-1,0-1 1,0 2 0,4 25 101,-1 44 0,-5-38 121,-44 207 85,31-181-112,-84 288-1742,41-152-7364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1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8072,'1'3'273,"0"13"14,0 0 0,-1-1 0,-1 1 0,-3 21 0,1-15-294,1 14 713,-10 80 56,-9 31 2,21-146-759,0-1 0,0 0 0,0 1 0,-1-1 0,1 0-1,0 1 1,0-1 0,0 0 0,0 0 0,0 1 0,-1-1 0,1 0 0,0 0 0,0 1 0,-1-1 0,1 0 0,0 0-1,0 0 1,-1 1 0,1-1 0,0 0 0,0 0 0,-1 0 0,1 0 0,0 0 0,-1 0 0,1 0 0,0 1-1,-1-1 1,1 0 0,0 0 0,-1 0 0,1 0 0,0 0 0,0 0 0,-1-1 0,1 1 0,0 0 0,-1 0 0,1 0-1,0 0 1,-1 0 0,1 0 0,0 0 0,0-1 0,-1 1 0,1 0 0,0 0 0,-13-9-1193,13 8 919,-15-12-6984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16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44 167 7800,'-23'-60'441,"19"48"49,0 0 0,1-1 0,0 1 0,0-1 0,2 0-1,-1-19 1,9 43-44,1 8-379,-1 1 0,-1-1 0,0 1 0,5 39 0,-9-43-54,19 99 147,-17-83-148,12 45 57,53 156 60,-61-207-125,-4-12 5,1 0-1,9 19 1,-8-20 2,-3-3-4,1 0 0,1-1 0,0 1-1,0-1 1,1 0 0,0 0 0,0-1 0,13 13 0,-8-12 16,0 0-1,19 10 1,-30-18-20,1-1 0,-1 0 0,1 0 0,-1 1-1,1-1 1,-1 0 0,1 0 0,-1 0 0,1 0 0,-1 0 0,1 0 0,-1 0 0,1 0 0,-1 0-1,0 0 1,1 0 0,-1 0 0,1 0 0,-1 0 0,1 0 0,-1 0 0,2-1 0,11-4 16,1 0 1,0-1 0,-1-1 0,13-8-1,-13 6 13,0 0 1,0 0-1,-1-2 0,-1 1 0,20-23 0,23-25 125,75-57 13,-101 91-36,116-114 35,-116 108-122,104-127 10,-107 127-49,3 1-565,1 2 0,53-38 0,-6 13-7869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17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246 697 9864,'1'5'20,"0"0"0,0 0 1,0 1-1,-1-1 0,0 0 1,0 1-1,0-1 0,0 0 0,-3 10 1,-16 47 243,10-37-155,-12 40 131,-21 51-10,26-64-106,-14 70 0,25-99-104,-2 15 75,5-29-73,-38 174 179,-11-22-1384,47-143-5730</inkml:trace>
  <inkml:trace contextRef="#ctx0" brushRef="#br0" timeOffset="1">159 1 8880,'0'0'384,"14"40"-200,8 20 8,22 40-192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17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1 9416,'0'0'632,"-2"4"-106,-9 12-308,10-15-194,1-1 0,0 0 1,0 1-1,-1-1 0,1 1 1,0-1-1,-1 0 0,1 1 1,0-1-1,-1 0 0,1 0 1,0 1-1,-1-1 1,1 0-1,-1 0 0,1 0 1,0 1-1,-1-1 0,1 0 1,-1 0-1,1 0 0,-1 0 1,-87 26 728,62-17-531,-1 1 0,1 2 0,-47 27 0,54-28-165,-10 9 157,9-2-108,-24 26 1,-12 31-43,56-75-64,-18 31 108,10-16-70,-3 5-12,1 1 0,1-1 0,1 1 0,-10 43 0,11-24 6,6-38-32,0 1 1,1-1 0,0 0-1,0 0 1,-1 1-1,1-1 1,1 0-1,-1 0 1,0 1-1,0-1 1,2 4 0,-1-5-1,0 0 0,0 0 0,0 1 0,0-1 0,1 0 0,-1 0 0,0-1 0,1 1 0,-1 0 0,1 0 0,-1-1 0,0 1 0,1-1 0,0 1 0,-1-1 0,1 1 0,-1-1 0,1 0 0,1 0 0,29 0-1,-28 0 0,16-4-5,6-7-1,-1-2 0,38-26 1,-40 19-54,85-118-26,-90 107 20,68-126-86,-62 114 92,-2 8 48,-14 25 15,-7 9 0,1-1 0,-1 0-1,1 0 1,-1 1 0,0-1 0,0 0 0,0 0-1,0 0 1,0 0 0,0 0 0,0 0 0,0-3 0,2 6 30,11 3-2,-14-4-27,0 0-1,1 0 1,-1 0 0,0 0 0,1 0 0,-1 1 0,0-1 0,0 0 0,0 0 0,1 0 0,-1 0 0,0 0-1,0 1 1,1-1 0,-1 0 0,0 0 0,0 0 0,0 1 0,0-1 0,1 0 0,-1 0 0,0 1 0,0-1 0,0 0-1,0 0 1,0 1 0,0-1 0,0 0 0,0 1 0,0-1 0,11 31 171,10 42 1,17 81 53,-26-120-82,0-8-459,2-1 0,0-1 0,2 0 0,28 33 0,20 15-8368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17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88 11032,'-2'44'195,"-13"77"1,11-96-110,-3 18 182,3-23-178,-9 56 125,-26 82 0,-22 43 8,51-163-102,-42 208 295,51-241-328,4-12-1555</inkml:trace>
  <inkml:trace contextRef="#ctx0" brushRef="#br0" timeOffset="1">208 362 10488,'41'-111'30,"-28"81"125,12-11-34,36-47 1,-40 69 138,5 2-130,0 2 1,39-16 0,-40 25 270,9 4-222,0 1 0,35 4 0,-67-3-147,1 0 0,0 1 0,0-1 0,0 1-1,-1 0 1,1 0 0,3 2 0,9 4 26,-1 1 0,1 1 1,-2 0-1,1 1 0,14 15 0,-27-24-42,0 0 0,0 1 1,1-1-1,-1 0 0,0 1 0,0-1 0,-1 1 0,1-1 0,0 1 0,0 0 0,0 2 1,6 20 65,-1 2 1,5 47 0,-13-46-2,-31 104 28,22-109-74,7-15-26,-2 2-4,0 0 0,-1 0 0,0-1 0,0 0-1,-1 0 1,0-1 0,0 0 0,-1 0 0,0-1 0,-13 7 0,-147 62 1,166-73-1662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18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10936,'-3'5'208,"-7"10"-114,1 1 1,-9 21 0,7-13 125,0-2-118,-54 128 568,54-105-604,10-40-48,0 1-1,1-1 0,0 0 1,0 0-1,0 1 1,0-1-1,1 0 0,0 0 1,0 1-1,1-1 1,-1 0-1,1 0 0,0 0 1,4 6-1,-3-5 1,5 5 89,1-4-79,-1-1 0,1 0 0,1 0 1,18 7-1,-12-10 40,12-5-21,46-10-1,-52 4-11,77-55 13,-83 47-41,20-27-1,-28 33-5,-2 0-1,12-22 1,-16 26-1,1-1 0,-1 0 0,1 0 0,-2 0 0,2-9 0,-2 10 0,-1 0 0,0 0 0,0 0 0,-1 0 0,0 1 0,-2-9 0,2 9 0,0 1 0,-1-1 0,0 1 0,0-1 0,-1 1 0,1 0 0,-5-6 0,3 6 0,0-1 0,0 1 0,-1 0 0,0 0 0,-9-6 0,6 6 0,0 0 0,-1 0 1,1 1-1,-1 1 1,0-1-1,0 1 1,0 1-1,-10-1 1,1 3 20,-22 13 4,34-12-24,0 1 0,0 1 1,1-1-1,-1 1 0,-8 8 0,6-2 0,0 0 0,0 0 0,1 1-1,1 0 1,-7 14 0,9-17-1593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18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95 274 11208,'0'0'241,"0"8"-36,0 1-161,1-4 25,-1-1 1,0 1 0,0-1 0,0 0 0,-1 1 0,0-1 0,-2 7 0,-16 118 583,2-18 214,0-5-508,-19 161 267,35-259-2328</inkml:trace>
  <inkml:trace contextRef="#ctx0" brushRef="#br0" timeOffset="1">45 0 11928,'0'0'1416,"81"39"-1224,-9 4 8,0 4-200,0 1-9824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1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5 566 10040,'0'0'129,"0"3"-17,2 13 20,0 0 1,-2 0-1,-2 29 1,1-31-82,-1 44 548,-1 69-156,7 85 173,-4-189-593,5 31 74,7 12-5,-12-65-92,1 0 1,-1 0 0,0 0-1,1 0 1,-1 0 0,0 0-1,1 0 1,-1 0 0,1-1 0,0 1-1,-1 0 1,1 0 0,0-1-1,-1 1 1,1 0 0,0-1-1,0 1 1,-1 0 0,1-1-1,0 1 1,0-1 0,0 1 0,0-1-1,0 0 1,0 1 0,0-1-1,0 0 1,0 0 0,0 0-1,0 0 1,0 0 0,0 0 0,0 0-1,0 0 1,1 0 0,3-1 2,0-1 0,0 0 0,0 0 0,0 0 0,7-4 1,-1 0-9,39-25-86,106-70-167,-141 93 246,-7 3-6,0 1 0,0 0-1,14-5 1,5 0-6,-1 1-1,54-7 1,1 7 33,65-4 15,15-7 79,-141 16-94,-17 3-2,0-1-1,1 1 1,-1-1 0,0 0-1,1 0 1,4-3 0,17-9 8,0-1 0,-1-1 1,23-19-1,-44 32-11,-1-1 0,1 1-1,-1 0 1,0-1 0,1 0 0,2-5 0,75-142 29,-68 115-26,9-57-1,-14 56-5,0-37 0,-5-43-1,-6-7 0,-2 17 0,-1 32 0,-3 8 1,1 86 19,4-7-18,-6 38 16,-13 114 6,19-124-16,-5 70 4,1 32-8,3 0 1,1-8-2,2-9 2,-2-10-3,-6-12-2,-5-31-1508,13-59-6032</inkml:trace>
  <inkml:trace contextRef="#ctx0" brushRef="#br0" timeOffset="1">860 908 10040,'0'0'224,"53"0"8,15 1 216,20 6 0,15 4-352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0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5832,'4'5'16,"0"0"1,-1 0-1,0 0 1,0 1 0,0-1-1,0 1 1,-1 0-1,0-1 1,0 1-1,1 12 1,1 6 129,1 30 1,-4-33-85,3 56 268,-2-10-140,0-51-117,0-1-1,6 23 1,-7-33-52,1 1 0,0-1 0,0 0-1,0 1 1,1-1 0,-1 0 0,1-1 0,0 1 0,1 0 0,-1-1 0,7 6 0,0-5 93,-1-2-81,1-1 1,1 0 0,-1-1-1,0 0 1,0 0 0,0-1-1,13-2 1,1-1 37,1-2-1,36-11 1,123-54 326,-115 36-203,24-16-5,-73 42-82,6 1-35,53-5 0,-57 14 8,182 48 148,-123-26-167,10 1 0,-87-23-54,2-1 0,-1 0 0,0-1-1,0 1 1,0-1 0,0 0 0,0 0 0,0-1-1,1 1 1,-1-1 0,9-3 0,-7 2-2,3-4 22,-4-2-22,-1 0 1,0 0 0,0-1 0,0 1 0,5-17-1,-7 5 10,-2-38 4,-3 36-17,-7-37 0,1 28-4,-1-1 0,-1 1 1,-19-39-1,14 29 4,4 12-22,-1 0 1,-19-35 0,30 64 18,0-2 1,0 1-1,0-1 0,0 0 0,0 1 0,0-1 0,0 1 0,-1 0 0,1-1 0,-1 1 0,-2-2 0,3 4 1,0-1 0,1 1-1,-1 0 1,1-1-1,-1 1 1,1 0-1,-1 0 1,1 0 0,-1-1-1,1 1 1,0 0-1,-1 0 1,1 0 0,0 0-1,0 1 1,-1-1 0,-4 31 0,3 18 0,12 18 0,7 18 0,6 16 0,5 1 0,7-15 0,37 49-2,-66-126-1112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19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215 150 8520,'-52'86'209,"-24"18"48,65-89-194,0 0 1,1 0-1,0 1 0,1 1 0,1-1 0,0 1 0,-5 19 0,12-31-49,0-3 12,0 1 0,0 0 0,0 0-1,1 0 1,-1 0 0,1 0 0,0 5 0,0 25 63,3 1 1,8 46 0,-10-77-79,-1-1 0,1 0-1,0 1 1,-1-1 0,1 0 0,0 1 0,1-1-1,-1 0 1,2 3 0,10 12 19,1 0-1,0-2 1,1 1-1,18 12 1,-32-26-24,1-1 0,-1 0 1,1 0-1,-1 0 0,1 0 0,0 0 0,0-1 0,0 1 1,-1 0-1,4 0 0,13 2 13,0 0-1,0-2 1,0 0 0,27-2-1,-43 1-15,0-1 0,-1 1 0,1 0-1,0-1 1,0 1 0,0-1 0,-1 1 0,1-1-1,0 0 1,-1 0 0,3-1 0,19-14 11,-1-1 0,0-1 1,20-22-1,-22 13 74,57-117 60,-68 113 40,-1-20-49,-1-60-1,-10 76 97,-30-131 104,24 138-78,-5 1-75,-28-43 0,42 69-169,-1 1-1,1-1 1,0 0 0,-1 1 0,0-1-1,1 0 1,-1 1 0,1-1 0,-1 1-1,0-1 1,1 1 0,-1-1 0,0 1-1,0 0 1,-1-1 0,-1 0 6,0 0-1,0 0 1,0 0 0,0 1 0,0-1-1,0 1 1,0 0 0,0 0 0,0 0-1,-1 0 1,1 1 0,0-1 0,0 1-1,0 0 1,-5 2 0,7-3-11,0 1-1,1-1 1,-1 0 0,0 1 0,0-1-1,1 1 1,-1-1 0,0 1 0,1 0-1,-1-1 1,1 1 0,-1 0 0,1-1-1,-1 1 1,0 1 0,-18 28 117,-19 42 1,29-44 11,5 1-78,1 1 0,1 54 0,2-81-56,0-1 0,1 0 0,-1 0-1,0 0 1,1 0 0,0 0 0,-1 0 0,1 0-1,0 0 1,2 4 0,3 6 13,1-1-1,0 1 1,10 11 0,-9-13-18,1-1 1,1-1 0,-1 1 0,2-1 0,13 8 0,4-2-280,-1-1 0,2-1 0,0-1 0,0-2 1,50 10-1,48 9-8063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20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508 463 9240,'9'-27'17,"2"-18"79,4-86 60,-13 116-46,-1-1 0,-2-23 0,0 16-60,1 0-16,1 15 26,-1 0-1,-1 0 0,1 0 1,-2 0-1,-1-10 1,-2 0 141,-11-33 0,16 50-182,-1 0-1,1 0 1,-1 0-1,1 0 1,-1 0-1,0 1 1,1-1-1,-1 0 1,0 0-1,0 1 1,0-1-1,1 0 1,-1 1-1,0-1 1,0 1-1,0-1 1,0 1-1,0 0 1,0-1-1,0 1 1,0 0-1,0 0 1,0-1-1,-2 1 1,0 0 32,0-1-24,1 1 1,-1 0 0,0 0-1,0 0 1,1 0-1,-1 0 1,0 0 0,0 1-1,1-1 1,-1 1 0,1 0-1,-1 0 1,0 0-1,1 0 1,-1 0 0,1 1-1,-4 2 1,0 0-2,1 1 0,-1 0 0,1 1 0,-6 6 0,5-5-16,-6 11 118,-49 133 41,49-111-114,-44 177 20,46-171-54,-31 204 11,34-197-25,-9 76-1,-5 19-4,-3-13-2,14-97 0,-16 42 1,18-60 0,-1 0-1,-1 0 1,-1-2 0,-1 1 0,0-1 0,-18 18-1,21-26-1466</inkml:trace>
  <inkml:trace contextRef="#ctx0" brushRef="#br0" timeOffset="1">0 738 9416,'0'0'0,"74"-32"80,3 8 8,10 13 56,17 7 8,29 4-120,9 2 8,7 2-40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20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8792,'4'0'129,"85"1"358,86 18 443,-156-16-882,-11-2 47,0 1 1,0-1 0,-1 2 0,15 5 0,66 32 444,-87-40-520,0 1 1,0-1-1,0 1 1,0-1-1,0 1 1,0 0-1,0-1 1,-1 1-1,1 0 0,0-1 1,0 1-1,-1 0 1,1 0-1,0 1 1,6 10 49,-1 0 1,0 1-1,-1 0 0,0 0 1,3 15-1,-7-3 204,-6 19-89,-12 49 0,7-65 29,4-12-125,0 0-42,0-1 1,-2 0 0,1 0 0,-2 0 0,0-1 0,-17 21 0,25-34-45,-46 47 176,43-44-159,-1 0 0,0 0 0,0 0-1,0-1 1,0 1 0,-1-1-1,1 0 1,-1-1 0,-11 4 0,15-6 40,3-4-47,0 0 0,0 0 0,0 0 0,1 0 0,-1 0 0,1 0 0,0 0 0,1 0 1,-1 1-1,4-5 0,4-7-5,39-66 32,47-73 1,-74 122 7,10-9 2,1 1 0,57-54 1,-67 73-9,81-81 84,-53 45-42,-47 52-64,-11 19 12,-16 16-26,-18 24-4,13-12-3,-31 64 0,45-73-4,-1 22 2,-7 56-1,21-108 2,1-1 0,0 0-1,0 1 1,-1-1 0,2 0-1,-1 1 1,0-1 0,0 0-1,1 1 1,1 3 0,2 10-5,1-1 0,10 23 0,-7-25 2,-1 0 0,18 20 0,-25-33 5,2 2-6,0 1 0,0-1 0,0 0 0,0 0 0,0 0 0,1 0 0,-1-1 0,4 3 1,145 77-74,-135-74-1690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22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199 309 8696,'-1'4'25,"0"0"9,0 1 1,0-1-1,1 0 0,-1 1 0,1-1 1,0 1-1,0-1 0,1 1 0,-1-1 0,1 1 1,0-1-1,0 0 0,1 0 0,-1 1 1,1-1-1,0 0 0,0 0 0,0 0 1,1-1-1,0 1 0,2 3 0,0-3-1,-1 0 0,1 0-1,-1 0 1,1-1 0,0 0-1,0 0 1,1 0 0,-1 0-1,0-1 1,1 0-1,0 0 1,-1-1 0,1 1-1,12 0 1,2 0 25,0-1 0,38-3 0,-47-1-3,-4-3-41,-1 0 0,1 0 0,-1-1 0,-1 0 0,9-12 0,-8 2 54,-2-14-17,-2-50-1,-7 56 24,-9-9-22,-23-42 0,24 58 29,-8-3-22,-33-27 1,38 40 20,0 4-53,0 1 1,0 1 0,-23-1-1,37 3-22,1 0 0,0 0 0,0 0 0,-1 0 0,1 0 0,0 0 0,0 1-1,0-1 1,0 1 0,-1-1 0,1 1 0,0-1 0,0 1 0,-1 0 0,-20 14 28,1 0 0,-37 36 1,38-26 26,-58 127 22,77-149-76,-1 0 0,1 0 1,0 0-1,0 0 0,1 0 0,-1 1 0,1-1 0,-1 4 0,0 8 9,0 0-1,0 0 1,3 18 0,1-19-10,0 0 1,1 0 0,7 18-1,-9-28 3,-1 0 0,1-1-1,0 1 1,-1-1-1,2 1 1,2 3 0,109 136 64,-110-138-64,1 0 0,-1-1 0,1 1 1,7 4-1,71 50 37,-60-44-42,2-2 1,37 16-1,-34-20-4,1-2 1,0 0 0,0-2 0,0-1 0,50 1-1,-75-5 1,0 0-1,0 0 0,0-1 1,1 1-1,-1-1 0,0 0 1,5-1-1,14-5 0,39-17 1,-46 16-1,0-2 0,23-17 0,-36 25-1,-1 0 1,1 0-1,0 0 0,-1 0 1,0-1-1,1 0 0,1-3 1,19-28-10,29-57 0,-42 62-14,20-133-7,-28 148 21,5-44-24,0-106 0,-7 104 21,-2 12 12,0-15 154,0 66-63,2-2-86,-1-1 0,1 0 1,0 0-1,0 0 0,0 0 0,-1 1 0,1-1 1,0 0-1,0 0 0,0 0 0,0 1 0,0-1 1,-1 0-1,1 0 0,0 1 0,0-1 0,0 0 1,0 0-1,0 1 0,0-1 0,0 0 0,0 0 1,0 1-1,0-1 0,0 0 0,0 1 0,0-1 1,0 0-1,0 0 0,0 1 0,0-1 0,0 0 1,1 0-1,-1 1 0,0-1 0,0 0 0,0 0 1,0 0-1,1 1 0,42 65 244,22 34-123,30 41 72,-90-133-186,5 7 11,0 0 1,10 23-1,-17-32-16,-1 0 0,0 1 1,0-1-1,0 1 0,0-1 0,-1 1 1,0 0-1,-1-1 0,0 1 0,0 0 1,-1 13-1,-9 13 14,-11 6-14,0 4 0,17-33-4,1 0-1,1 0 0,-2 11 1,3-1-2,0 0 1,2 0 0,3 29-1,-4-47 1,1 0-1,-1 0 1,0 0-1,1-1 1,-1 1-1,1 0 1,0 0-1,-1 0 0,3 2 1,12 21-2,1 0 0,21 24 1,-35-47-2,-1 0 1,1 0-1,0 0 1,0 0-1,0-1 1,0 1-1,5 2 1,23 12-9,1-2 0,37 13 1,-54-23-1504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22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9056,'-40'108'200,"-11"34"26,40-110-92,-35 152 72,40-145 28,-8 165 88,14-165-107,1-16-117,0 11 0,2 0-1,1 0 1,8 33-1,18 44 164,-27-102-1495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22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172 327 9952,'10'-3'62,"-1"1"-1,1 0 1,0 0 0,0 1 0,0 0 0,0 1 0,-1 0 0,1 0-1,10 3 1,-7 3 393,8 11-156,31 33-1,-38-31-64,2 9-86,19 49 0,-30-57-68,-4-2-47,-1 0 1,-3 34 0,-3-36-6,-4-3-18,0 1 0,-1-1 0,-18 17 0,11-18-3,-36 11-1,35-18-5,-35 7 0,12-7-2,-49-1 0,84-3 1,0-1-1,1-1 0,-1 1 1,0-1-1,1 0 0,-1-1 1,1 1-1,-1-1 1,1-1-1,-7-2 0,8 2 0,0 1-1475</inkml:trace>
  <inkml:trace contextRef="#ctx0" brushRef="#br0" timeOffset="1">908 1 9504,'0'5'200,"-7"89"345,-8 56-146,-4 52 129,12-116-312,-10 148 28,14-187-103,1-3-55,-12 159 156,3-53-65,10-137-1570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23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10400,'0'0'201,"2"3"-29,4 3-86,0 0-1,0 0 1,0-1 0,1 0-1,0 0 1,-1-1-1,2 0 1,-1 0 0,12 4-1,-4-1-57,93 46 422,-61-33-389,-5-2-21,-5-9-31,-34-9-120,0 0 0,1 0 0,-1 0 0,0-1 1,0 0-1,1 1 0,-1-1 0,0 0 0,0-1 0,0 1 0,0 0 1,4-4-1,13-6-7129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2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9 314 7712,'-2'1'0,"1"0"0,1-1 0,-1 0 0,1 1 0,-1 0 0,1-1 0,-1 1 0,1-1 0,0 1 0,-1 0 0,1-1 0,0 1 0,-1-1 0,1 1 0,0 0 0,0 0 0,-1-1 0,1 1 0,0 0 0,0-1 0,0 1 0,0 0 0,0 0 0,0-1 0,0 1 0,0 0 0,0 0 0,1 0 0,1 7 13,-1-5 2,1-1-1,0 1 1,0-1 0,0 0-1,0 1 1,0-1-1,0 0 1,1 0 0,-1 0-1,6 2 1,-5-2 9,6 5 94,0 0 0,1-1 0,0-1 0,0 1 0,0-2 0,0 1-1,1-1 1,0-1 0,0 0 0,0-1 0,0 0 0,0 0 0,0-1 0,0-1-1,19-1 1,-13-1 28,-1-1 1,1 0-1,-1-2 0,0 0 0,0 0 0,-1-2 1,1 0-1,-2 0 0,22-15 0,-29 17-71,-1 1-1,0-1 1,0 0-1,0-1 1,-1 1-1,0-1 1,0 0-1,0-1 1,-1 1-1,0-1 1,0 0-1,3-8 1,-2 1 32,-1 1 0,-1-1 0,0 0 0,-1-1 0,1-26 0,-3 34-81,0 0 0,0 1 0,0-1-1,0 0 1,-1 0 0,0 1 0,-1-1 0,0 1 0,0-1 0,0 1 0,-1 0 0,1 0-1,-1 0 1,-1 0 0,1 0 0,-1 1 0,0-1 0,-1 1 0,1 0 0,-1 0 0,0 1-1,0-1 1,-10-5 0,11 7-15,-1 1-1,0 0 1,0 0 0,0 0-1,0 0 1,0 1-1,0 0 1,0 0 0,-1 0-1,1 0 1,0 1-1,-1 0 1,1 0 0,0 1-1,0-1 1,-1 1-1,1 1 1,-8 2 0,11-3-9,1 0 1,0 1 0,0-1-1,0 0 1,0 1 0,0-1-1,0 1 1,1-1 0,-1 1-1,0 0 1,1-1 0,-1 1-1,1 0 1,0-1 0,0 1-1,-1 0 1,1 0 0,0-1-1,0 1 1,1 0 0,-1 0-1,1 2 1,4 19 9,4 6-8,6 4 1,8 4-3,0 1-2,-3-4 0,-13-24 0,17 37 0,-21-41-2,0 0 0,0 0 0,-1 0 0,0 1 1,0-1-1,-1 0 0,0 1 0,0-1 1,0 1-1,-1 0 0,0-1 0,0 1 0,-1-1 1,0 1-1,0-1 0,0 1 0,-1-1 1,0 1-1,0-1 0,-6 10 0,-4 12-11,5-15-2,1 1-1,0 0 1,-7 29 0,11-28 0,0 0 1,0 1 0,2-1 0,0 0 0,0 1 0,6 24 0,7 7 3,-3-28-15,9 4 14,0-2 0,29 25 0,-37-37-1608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24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11384,'-21'33'0,"-29"49"248,16 33 8,38 27 264,44-4 0,46-16-384,40-10 8,39-3-144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25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790 739 9776,'-17'-21'495,"-2"0"1,0 2 0,-1 0 0,-1 1 0,-32-21-1,49 37-432,0 0 0,-1 0-1,0 0 1,1 1 0,-1-1 0,0 1-1,0 1 1,1-1 0,-1 0-1,-5 1 1,2 0-7,-4-1 30,0 1 1,0 0 0,0 1 0,0 1 0,-23 5-1,19-4-41,-8 4 143,-132 50 71,151-56-236,0 2 1,1-1-1,-1 0 1,0 1-1,-4 4 1,-70 53 121,8 14-101,48-43 30,-47 108 22,63-116-55,6-8-29,0 0 0,1-1 0,0 1 0,4 18 0,-4-32-11,0 0 0,0-1 0,0 1 0,0-1 0,0 1 1,0 0-1,1-1 0,-1 1 0,0-1 0,0 1 0,1-1 0,-1 1 0,0-1 0,1 1 1,-1-1-1,1 1 0,-1-1 0,0 1 0,1-1 0,-1 0 0,1 1 0,-1-1 0,2 1 1,9 5 2,0-1 1,1 0 0,-1-1 0,1 0 0,0 0 0,14 1 0,3-3 10,59-7 4,-55 1-17,55-14 1,-65 11-2,1-1 1,-1-1-1,25-14 0,-26 11 0,-1-1-1,-1-1 0,24-21 1,-24 16-1,-1 0 0,30-39 0,-31 33 0,-2 0 0,17-38 0,-10 8-1,-2-1 1,15-74-1,-27 84-5,-4 15 1,22-212-22,-16 17-40,-11 222 55,-1 4 11,0 0 1,0 1-1,0-1 1,0 0-1,0 1 1,0-1-1,0 0 0,0 1 1,0 0-1,0-1 1,1 1-1,-1-1 1,0 1-1,0 0 1,0 0-1,1-1 1,-1 1-1,0 1 0,-13 20-5,11-16 6,-26 51 0,-5 24 0,1 18 0,-9 89-2,38-157-4,3 99-8,4-107-11,10 15 8,20 39 1,-18-55-24,-10-15 29,7 7 0,0-1 1,1-1-1,0 0 0,1 0 1,0-1-1,0-1 0,18 9 1,78 35-48,-91-50 12,-12-3 30,-1-1 12,-1 1-1,1-1 1,0 0-1,-1 0 1,1-1-1,0 0 1,-1 0 0,1 0-1,-1 0 1,0-1-1,1 0 1,-1 0-1,0-1 1,0 1-1,6-5 1,-11 7 4,14-10-7,-1-1 0,0 0 0,0-1 0,-1 0 0,11-14 1,-16 16 1,28-32-10,-31 38 14,-1 1-1,0 0 1,0 0 0,1 0-1,0 1 1,-1-1-1,1 1 1,0 0 0,0 0-1,5-2 1,-1 6-11,2 2 6,-4-1 3,0 0 0,1 1 0,-1-1 0,0 1 0,-1 0 0,1 1 1,-1-1-1,8 9 0,94 116-73,-97-118 71,-7-8 0,0 0 1,0 1-1,0-1 1,1 0-1,0-1 1,-1 1-1,1-1 1,7 4 0,59 25-55,-56-29-33,5-5 51,-1 0 1,28-9 0,-29 3-40,61-61-30,-65 52 44,-5-3 43,0 0 1,-1 0 0,4-24-1,-11 21-22,-5-2 27,-1-1-1,-14-36 1,8 42-8,-75-68-12,64 75 12,-12-1 7,-67-17 0,72 29-7,-3 6 13,1 1 1,-56 15-1,84-18 9,1 1 1,0-1-1,-1 0 0,1 1 0,0-1 0,-6 5 1,-26 21-16,-49 46 0,82-71 17,1 0 0,-1 0-1,0 0 1,1 0 0,-1 1-1,1-1 1,-1 0 0,1 1 0,0-1-1,-1 3 1,-7 17-9,-10 36 1,13-30 3,-2 33 0,8-61 7,0 3-6,-1 1 1,1 0-1,0 0 0,0-1 0,0 1 0,1 0 0,1 6 1,3 19-19,11 30 1,-6-34 12,15 31-1,-25-56 12,2 3-7,-1 0 0,1 0-1,0 0 1,0 0 0,0 0 0,0-1-1,0 1 1,4 3 0,-6-6 7,21 21-31,27 22 1,38 16 6,-46-39-35,172 68-20,-169-75 13,-43-13 66,111 19-67,6-16 40,-72-7-38,146-43-16,-186 46 75,-1-1 1,0 1-1,0-1 1,0 0-1,-1 0 0,5-3 1,35-25-18,41-36 1,-82 64 20,0-1-1,1 1 1,-1 0 0,0-1 0,0 1 0,0-1 0,-1 0 0,2-3 0,20-41-9,26-78 1,-39 87-9,7-54 4,-8-7 13,-9 73 2,-2-1 1,0 0 0,-8-31-1,9 54 3,0 0-1,0-1 0,0 1 1,0 0-1,-1 0 0,1 0 1,-1 0-1,0 1 0,-3-6 1,-3-2 0,4 3 9,0 1 1,-1 1-1,0-1 1,0 1-1,0 0 1,-1 0-1,0 0 1,0 1-1,-1 0 1,-8-6-1,14 11-1,0-1 0,0 0 0,0 1 0,0-1 0,0 1 0,0-1 0,0 1 0,0 0 0,0-1 0,0 1 0,0 0-1,-1 0 1,1 0 0,0 0 0,0 0 0,0 0 0,0 0 0,0 0 0,-1 0 0,1 1 0,0-1 0,0 0 0,0 1 0,0-1 0,0 1 0,0-1-1,0 1 1,0-1 0,0 1 0,0 0 0,0-1 0,1 1 0,-1 0 0,0 0 0,0 0 0,1 0 0,-1 0 0,0 0 0,0 2 0,-1 0 4,1 0 1,0 0 0,0 0 0,0 0 0,0 1 0,0-1 0,1 0 0,-1 1 0,1-1-1,0 1 1,1 2 0,1 6-3,1-1 0,1 0 0,0 0 1,1 0-1,0-1 0,0 0 0,1 0 0,1 0 0,0 0 0,9 10 0,3 5 2,16 28 1,-14-14-4,-2 14-8,-7 5 1,-5-1-3,-8-30-6,0 0 1,-2-1-1,-5 28 1,1-14-3,6-34 2,1-1 1,0 1-1,0 0 1,0-1-1,1 1 1,-1-1 0,2 1-1,-1-1 1,0 1-1,4 8 1,-2-9-2,4 8-28,5-1 17,2 0 0,25 19 0,-20-22-24,89 16-18,-106-24 54,0-1-1,0 0 1,0 0-1,0 0 1,0 0-1,0 0 1,0 0-1,0 0 0,3-1 1,25-7-535,0-1 0,49-22 0,0-5-7301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01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7712,'6'4'57,"21"8"41,1-1 1,35 8-1,68 16 323,-110-30-401,65 18 203,79 30 423,-107-26-395,89 27 278,-130-48-506,29 5 121,-18-5-90,-7-2 44,0 0-1,0-1 1,1-1 0,-1 0-1,41-4 1,-62 1-97,4 1 24,-1 0 0,0 0-1,0-1 1,0 0-1,0 1 1,0-1-1,0 0 1,0-1-1,0 1 1,0-1 0,0 1-1,0-1 1,-1 0-1,1 0 1,-1 0-1,1 0 1,-1 0-1,3-4 1,-2 0-9,-1 1 0,0-1 0,-1 1 0,1-1 0,-1 0 0,0 0 0,-1 0 0,1 1 1,-1-1-1,0 0 0,0 0 0,-1 0 0,0 0 0,0 1 0,0-1 0,-4-7 0,3 2-8,-5-7 66,-50-71 23,42 73-50,-17-8-17,-35-20 1,45 35-4,-7 3-11,-53-5 1,61 13-9,-27 14 4,39-13-12,1 2 1,0-1 0,1 1-1,-13 9 1,2 3-2,1 1 1,1 0 0,-16 24-1,23-29 0,1 0 0,0 1 0,0 0 0,2 0-1,-7 19 1,7-17-1,2 2-11,3 2 1,4 35 1,2-42-21,4 0 18,2 0 0,18 18-1,-15-22-31,12 2 12,34 9 1,-40-18-19,104-7-13,-96 0 26,27-9-2,-1-2 0,76-34 0,-71 16 31,-38 18-10,25-31 0,-31 28 18,19-30 0,-21 26 2,13-27 0,4-29 1,-23 55 3,0 0-1,4-43 1,-12 53 17,-1 7-12,-1 0 0,0 1 0,0-1 0,-1 1 0,0 0 0,0 0 0,0 1 0,-1-1 0,0 1 0,0 0-1,0 0 1,-1 1 0,-11-8 0,9 8 14,0 1 0,0 0 0,0 1 0,-1 0 0,1 0 0,-1 0 0,1 1-1,-1 1 1,1 0 0,-1 0 0,-15 2 0,14 0 9,1 0 1,-1 1-1,-12 5 1,19-6-23,-1-1 0,1 1 1,0 0-1,0 0 0,0 0 1,0 0-1,0 1 1,0-1-1,1 1 0,-1 0 1,1 0-1,0 0 0,-3 4 1,4-6-10,1 0 1,0 0 0,-1 1 0,1-1-1,0 0 1,0 0 0,0 0 0,0 1 0,0-1-1,0 0 1,0 0 0,0 0 0,1 0-1,-1 1 1,0-1 0,1 0 0,-1 0-1,1 0 1,0 2 0,1 2 3,14 32-1,-1-12-8,0-2 1,2 0 0,0 0 0,2-2-1,0 0 1,25 19 0,37 23-82,-60-49 39,20 19 1,-34-25 27,-1-1 1,0 1 0,0 0-1,-1 0 1,0 1-1,-1-1 1,1 1-1,5 18 1,-9-23 6,0-1 1,-1 1-1,1 0 1,0 0 0,-1 0-1,0 0 1,0 0 0,0 0-1,-1 0 1,1 0-1,-2 4 1,-2 28-60,4-27 51,1 0 1,0 1-1,0-1 0,1 0 1,0 1-1,1-1 0,0 0 1,8 15-1,-7-17 11,21 27-41,32 29-5,-51-57-1312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27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227 224 9504,'-2'-5'4,"-1"0"0,0 0 0,0 0 0,0 1 0,0-1 0,-1 1 0,1 0 0,-1-1 0,-1 2 0,-4-5 0,8 8 7,1 0 0,-1 0 0,1 0 0,-1 0 0,1 0 0,-1 0 0,1 0 1,-1 1-1,1-1 0,-1 0 0,1 0 0,-1 1 0,1-1 0,-1 0 0,1 1 0,-1-1 0,1 0 1,0 1-1,-1-1 0,1 1 0,0-1 0,-1 1 0,1-1 0,0 1 0,-1-1 0,1 1 1,0 0-1,-6 9 23,6-9-13,-1 1-1,0-1 1,1 1-1,-1-1 0,1 1 1,0 0-1,-1-1 1,1 1-1,0-1 1,0 1-1,0-1 1,0 1-1,0 0 1,1-1-1,-1 3 1,2 4 24,-2 2-15,7 29 131,0-16-82,0-1-1,2 0 1,1 0 0,18 31-1,-19-39-60,27 32 91,-27-36-94,62 67 146,-58-66-108,0 0 0,0-1 1,1 0-1,0-1 0,20 10 0,8-2 96,-40-17-138,-1 1 0,0-1 1,1 0-1,-1 0 0,1 0 0,-1 0 1,0 0-1,1 0 0,-1 0 0,0 0 1,1 0-1,-1-1 0,0 1 0,1 0 1,-1-1-1,0 1 0,1-1 0,-1 0 1,0 1-1,0-1 0,0 0 0,0 0 1,0 0-1,0 0 0,0 0 0,0 0 1,0 0-1,0 0 0,0 0 0,0 0 1,-1 0-1,1 0 0,0-1 0,-1 1 1,0 0-1,1-3 0,2-2 9,-2 0 0,1 0-1,-1 0 1,2-11 0,-3 16-23,0-4 19,0 0 0,-1-1-1,1 1 1,-1 0 0,0-1 0,0 1 0,-1 0-1,1 0 1,-1 0 0,0 0 0,-1 0 0,1 1-1,-1-1 1,-5-6 0,5 6 0,-9-8 78,-72-39 36,63 44-35,-93-10 42,90 18-42,-86 24 41,109-23-128,-1-1 0,0 1 0,1-1-1,-1 1 1,1 0 0,-1 0 0,1-1 0,-1 1 0,1 0 0,-3 2 0,-11 12 20,0 0 0,1 1 0,-20 30 0,22-22 12,4-7-23,0-1-10,2 0 0,0 0-1,0 1 1,2-1-1,0 1 1,-2 19 0,5-14-2,1-1 1,6 41 0,0-45 1,19 20-1,-20-32-6,-1-1 1,1 1-1,0-1 0,0 1 0,0-1 0,8 4 1,-7-5-1,1 0 0,0 0 0,0 0 0,0-1 0,0 0 0,9 1 0,-1-1 0,0-1 0,28-1 0,-18-2 0,32-6 0,-34 3 0,40-14 0,-40 8-1,-1 0 1,0-1 0,-1-2 0,30-23-1,-48 35 0,0-1 1,-1 1-1,1 0 0,-1-1 0,0 0 1,4-4-1,0-2-2,8-9-2,-2 0 1,0-1-1,-1-1 0,0 0 0,13-40 0,-1-15-9,-1 6-76,44-102 1,38-22-79,-94 175 162,15-22-27,-20 33 22,-2 2 7,0 1-1,0 0 1,0 0-1,1 0 1,0 1-1,0-1 0,0 1 1,0 0-1,7-5 1,-10 8 4,0-1-1,-1 1 1,1 0 0,0 0-1,0-1 1,-1 1 0,1 0-1,0 0 1,-1 0-1,1 0 1,0 0 0,0 0-1,-1 0 1,1 0 0,0 0-1,0 0 1,-1 1 0,1-1-1,0 0 1,-1 0 0,1 1-1,0-1 1,-1 0 0,1 1-1,-1-1 1,2 1 0,-2 0 0,2 0 0,-1 0 0,0 0 0,1 0 0,-1 1 0,0-1 0,0 1 0,0-1 0,0 1 0,0-1 0,0 1 0,-1-1 0,1 1 0,0 2 0,0 0 0,0 0 0,0 0 0,-1 1 0,0-1 0,0 0 0,0 0 0,0 0 0,0 0 0,-2 4 0,-1 7 0,-1-1 0,-1 0 0,-6 14 0,-14 19-1,-50 74 0,52-86-4,-95 176 0,96-165-14,-83 179-5,87-182-9,-45 180-15,56-179 8,6 12 12,6 73 1,2-100-5,5-1 20,2 0-1,20 31 1,-18-42-8,11 1 7,41 22 0,-47-34 7,34-1-1,-43-6 7,0 0-1,0 0 1,21-6 0,-22 3 0,0 1 0,1-2 0,18-9 0,-23 9 0,0 1 0,0-1 0,-1 0 0,0 0 0,0-1 0,7-8 0,-8 8 0,-1 0 0,1-1 0,-1 0 0,0 0 0,-1 0 0,0-1 0,3-7 0,-3 2 0,0 1 0,-1-1 0,0 0 0,0-19 0,-4-3-1,-2 0 1,-1 0 0,-12-43-1,5 42-4,8 27 4,-8-19-3,-1 0 1,-1 1 0,-1 1 0,-32-40 0,-50-72-15,80 110 13,-17-38 4,3 0 2,-1-13 15,32 77-12,-1 0 0,1 1 0,0-1 0,0 0 0,-1 0 0,1 1 0,1-1 0,-1 0 0,0 0 0,0 1 1,1-1-1,-1 0 0,1 0 0,-1 1 0,1-1 0,0 1 0,-1-1 0,1 0 0,0 1 0,0 0 0,0-1 0,1 1 0,-1-1 0,0 1 0,0 0 0,3-2 0,-2 1 7,8-5 77,18-5-19,36-10-1,-39 17 66,125-1 44,-56 5 16,-28-3-141,-57 3-41,47 0 16,-36 0-29,-13 1-4,-1-1-1,1 1 0,0 1 1,-1-1-1,1 1 1,-1 0-1,1 0 0,-1 1 1,1 0-1,-1 0 1,8 4-1,-11-4-4,0 0 1,0 0-1,-1 0 1,1 0-1,0 0 1,-1 1-1,1-1 1,-1 1-1,0 0 1,0-1-1,0 1 1,0 0-1,0 0 1,-1 0-1,2 5 1,2 2-4,-3-6-2,-1 1 1,1 0-1,-1 0 0,0 0 0,0 0 1,1 7-1,12 155-266,-14-149 267,1-11-12,-1 0 0,1 0 1,0 0-1,4 10 0,-1-3-21,1 0 1,10 19-1,-7-24-45,8 0 53,0-1 1,27 11-1,-38-17 28,0 0 0,0 0 0,1-1 0,-1 1 0,0-1 0,1-1 0,9 1 0,4 0-1,33 5-4,-48-6 10,0 1 0,1-1 0,-1 0 1,0 0-1,1 0 0,-1 0 0,0-1 0,1 1 0,7-4 1,1 0-4,23-7-3,-25 3-13,0-7 12,0 0 0,13-29 0,-17 23-52,16-113-32,-22 106-23,-9-98-43,8 120 147,-2 0 1,1-1 0,-1 1-1,0 0 1,0-1-1,-1 1 1,1 0-1,-1 1 1,-1-1-1,1 1 1,-1-1-1,-7-7 1,7 8 4,-7-4-62,-10 1 42,0 1-1,-25-6 1,23 11 6,-121 13-3,113-4 16,-116 56 0,144-61 10,-1 0 1,1 0-1,0 0 0,0 0 0,0 0 1,-4 4-1,-27 31-5,-45 59-1,60-65-17,-50 127-8,68-155 28,-1 0 0,1 0 0,1 0 0,-1 0 0,0 1 1,1-1-1,-1 5 0,1 26-11,2 1-1,8 49 1,0-51-23,80 130-9,-88-160 44,0 1 0,1-1 0,-1 0-1,1 0 1,0 0 0,0 0 0,4 3 0,13 12-13,37 22 0,-30-24 13,37 14 0,-64-30 4,6 3-1,1-1 0,-1 1 0,1-1 0,7 1 0,94 19 0,-76-18 1,0-1 0,34-1 0,-33-4 0,0-3 0,-1 0 0,0-2 1,0-2-1,37-14 0,-63 20 1,1 0 1,0 0-1,-1 0 0,7-5 1,-13 8-2,95-64 6,-6-13-2,-57 42 11,102-153 13,-114 149 0,47-165 19,-60 165-6,-5-118 24,-7 133-10,-5 1-27,-1 1 1,-19-29-1,29 49-21,0 1 0,0 0-1,0-1 1,0 1 0,0 0-1,-1 0 1,1 0 0,0 0-1,-1 0 1,-1-1 0,-96-49 99,77 44-12,8 3-50,3 1-24,-1 0-1,1 1 1,-1 0 0,0 1-1,1 0 1,-1 1-1,-19 1 1,-35 15 83,64-15-100,0 0 1,0 0 0,1 0 0,-1 0-1,1 0 1,-1 0 0,1 0-1,-1 0 1,1 1 0,-1-1 0,1 1-1,0-1 1,0 1 0,0-1 0,0 1-1,0 0 1,0-1 0,0 1 0,1 0-1,-1 0 1,1-1 0,-1 1-1,1 0 1,0 0 0,-1 3 0,1-4-3,2 8 13,13 15-1,16 13-9,16 8 1,17 6-3,6 3-2,0 1 0,-10-5 0,-14-6 0,-15-7 0,-9-10 0,-7-2 0,-7 3 0,-6 3 0,-5 3 0,-1-11-1,0-4-3,-1 32-1,5-46 4,0 1 1,0 0-1,1 0 0,0-1 1,0 1-1,0-1 0,1 1 0,0-1 1,0 0-1,3 6 0,-4-10 1,-1 0 0,1 0-1,0-1 1,1 1 0,-1 0-1,0-1 1,0 1 0,0-1-1,0 1 1,0-1-1,1 0 1,-1 1 0,0-1-1,0 0 1,0 0 0,1 0-1,1 0 1,3 1 0,5 1-1,-7-1 1,0 0-1,0 0 0,0-1 1,0 0-1,0 0 1,0 0-1,0 0 0,0 0 1,4-2-1,46-6 0,-34 4 1,32-12 0,-35 9 0,-1-1 0,19-11 0,-19 8 0,26-21 0,-31 23 0,-1-1 0,18-22 0,-22 23 0,1-1 0,-1-1 0,0 1 0,4-13 0,-5 9 0,0-1 0,-1 0 0,3-21 0,0-61 0,-6 66-1,1-2-1,-2-1 0,-9-61 0,5 70 1,-2-7-15,-2-67 0,9 97 8,5-1 0,-2 6 0,70 113-40,-3-2 2,-38-30 26,-30-80 15,3 2 4,-3-13 2,1-14 11,-2 0 0,0-40 0,-2 49 1,-1-1 0,0 0 0,-1 1-1,0-1 1,-9-23 0,9 31 0,-1 0 0,0 0 0,0 0 0,0 0 0,-1 0 0,0 1 0,1-1 0,-7-4 0,4 3 0,1 2 1,0 0 0,0 0 0,0 0 0,0 1 0,-1 0 0,1 0 0,-1 0 0,0 1 0,-6-3 0,2 2 3,-5-2 70,-6 3-44,0 0-1,0 1 1,0 1 0,0 1 0,-41 7 0,44-4-32,12-3-6,0 1 1,0-1-1,0 2 1,0-1-1,0 0 1,1 1-1,-11 7 1,-6 4 8,2 0 0,-22 21 0,41-35-13,0 1 0,0 0 0,0 0 0,0 0 0,0 0 0,0 0 0,1 1 0,-1-1 1,1 0-1,-1 0 0,0 0 0,0 2 0,-2 6 2,0 0 0,0 1 1,-1 9-1,3-10-2,1 1-1,0-1 1,0 0 0,1 1-1,1 10 1,1-8 0,0-1 0,0 1 0,1 0 0,6 11 0,-4-10 0,1 0-1,1-1 0,13 17 1,-8-14-1,1 0 0,18 15 0,-18-18 0,1-1 0,25 15 0,-22-17 0,1-2 0,0 0 0,0-1 1,0-1-1,30 5 0,-22-9 7,38-7-1,-49 4-5,-1-1-1,0-1 0,17-6 1,-22 5-2,1 0 1,-1-1 0,0 0 0,-1-1 0,1 0 0,-1 0 0,0-1 0,-1-1 0,0 1-1,7-11 1,-13 17 0,-1 0-1,1 0 1,-1 0-1,0 0 0,0 0 1,0 0-1,0-1 1,1-2-1,7-25-1,-2-1 0,3-37-1,-11 41-23,-22-92-18,15 98-15,-2 3 21,-2 0 1,0 0-1,-1 1 0,0 1 0,-1 0 1,-19-15-1,-5 6-1,23 18-66,10 6 74,1 0 18,-1-1 1,0 1-1,1 1 0,-1-1 0,0 1 0,0-1 0,0 1 0,1 1 1,-1-1-1,0 1 0,0 0 0,1 0 0,-1 0 0,1 0 0,-1 1 0,-7 4 1,-89 54-135,78-42 54,-15 21 29,-36 50 1,54-57-10,-60 140-25,79-168 92,-1-1-1,1 1 0,0 1 1,0-1-1,0 0 0,0 6 1,0 25-15,0 0 1,8 53-1,-7-85 18,1 0 0,-1 0 0,1 0 0,0 0-1,0 0 1,1 0 0,2 5 0,24 38-11,40 52 0,-41-71 2,122 88 1,-145-112 11,-1-1-1,1 0 0,0 0 0,-1 0 1,1-1-1,7 3 0,-11-4 1,26 9-1,34 6 1,34-5-2,-94-10 2,4 1 0,0-1-1,0 0 0,0 0 1,0-1-1,0 1 0,0-1 1,6-1-1,19-5 0,32-11 1,-35 7-7,31-18 0,-53 27-4,0 0 1,0 0-1,0-1 0,-1 0 0,7-5 0,7-7-29,2-1-5,-1-1 0,0 0 0,-2-2 0,28-38 0,33-80-197,-64 105-3,51-138-95,-53 136 87,39-139-298,-46 154 428,-1 6 69,0 1 1,1 0-1,0 0 0,1 0 0,6-12 1,-10 23 33,0 4 0,3 4 19,-1 0 1,0 1-1,0 0 1,-1 0 0,0 0-1,0 0 1,0 15-1,0-9 2,4 21 4,-2-1 0,0 50 1,-3-61-3,-1 13 18,1-12-7,-1 12 7,-1-1 1,-11 69 0,-1-45 53,-29 77 0,41-135-76,-5 16 49,-2 0-1,-17 26 1,14-32 8,7-13 39,2-10-22,2 4-56,-1 6-6,1-1-1,0 0 0,0 0 1,0 0-1,1 1 0,-1-1 1,1 0-1,0 0 0,-1 1 0,1-1 1,2-4-1,9-20 63,20-37-1,-27 56-44,-1 1 0,2-1 0,-1 1 0,1 0 0,8-8-1,4-4 0,53-59 138,49-62 2,-93 110-86,113-108 31,-110 115-65,119-60 18,-121 73-17,-8 7-32,1 0 1,-1 1-1,34 1 0,-53 1-15,0 0 0,0 0 0,0 1 0,1-1 0,-1 0 0,0 0 0,0 1 0,0-1 0,1 1 0,-1-1 0,0 1 0,0 0 0,2 1 0,4 2 1,0 1 1,-1 0 0,0 0-1,7 7 1,-8-5-2,0 0-1,0 0 1,0 0-1,-1 1 1,0 0-1,4 10 1,-1 5 1,-1 1-1,-1 1 1,-1-1-1,0 50 1,-5-39 6,-32 180 24,0-34-3,29-144 5,10 117 15,-4-141-1273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2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16 8344,'-30'-13'18,"18"10"77,-6 4-43,1 1 0,-23 5 0,22 1 135,-6 11-102,1 1 0,-23 26-1,29-21 71,-51 126 50,66-147-192,1 0-1,0 0 0,0 0 0,0 1 0,-1 6 1,-1 39 34,3 58 0,0-105-43,0 0 0,1 0 0,-1 0 0,1-1 0,-1 1-1,1 0 1,0-1 0,2 5 0,21 40 20,33 49 0,-36-69-17,35 35-1,-4-9-1135,-42-43-4524</inkml:trace>
  <inkml:trace contextRef="#ctx0" brushRef="#br0" timeOffset="1.58">640 263 7896,'1'5'145,"9"252"1370,-5-153-1262,-5-103-250,-1 126 242,0-92-126,-11 68-1,10-97-1275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2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9952,'7'1'112,"-2"-1"-100,0 1 0,0 0 0,0 0 1,-1 1-1,10 3 0,-6 0 57,0 0 0,0 0-1,-1 0 1,12 12 0,79 81 283,16 29 107,-103-115-425,-2-2 51,-1 0-1,0 0 0,12 20 0,-8-9-34,2-1-22,-7-9-3,0 0 0,-1 0 0,6 15 0,12 26 54,1 2-62,-13-26-20,0 1 1,13 54-1,-22-71-4,-2-5-14,0 0 0,0 0 0,-1 0 0,0 9 0,-7 149-504,9-146 437,0 0 0,0-1 0,2 1 0,1-1 0,0 0 0,8 18 0,-3-16 57,-3-15-22,4-4 39,0 0 1,1-1 0,-1 0-1,20-2 1,-31 2 13,22-5-12,37-16 4,-41 12 8,0 0-1,17-14 1,-10 3 8,0-1 1,-1-1 0,-1-2 0,38-50 0,-48 58-4,-6 7 15,0-1 0,-1 0 0,6-13 0,-1 5 9,0 1 82,-1-1 1,14-36-1,-23 52-10,-9 43 138,8-27-214,0 0 1,1 0 0,0 0 0,1-1 0,0 1 0,1 0-1,6 14 1,9 12-14,-17-39-11,-1 0 1,1 0-1,0 1 0,0-1 0,-1 0 0,1 0 0,0 0 0,0 0 0,0 0 0,0 0 1,2 1-1,42 31 12,-27-21-12,38 15 1,-30-18-3,0-1 0,1-1 0,-1-1 0,30 2 1,-28-8-19,9-5 4,50-13 1,-67 9-45,-5-1 37,0-1 0,0 0 0,-1-1 0,0-1 0,-1 0 1,18-24-1,-24 27 15,-5 7 5,0 0-1,-1 0 0,1 0 1,-1 0-1,1 0 0,-1 0 1,0 0-1,0-1 0,-1 1 0,1 0 1,0-5-1,0-8-6,-1 0 0,-2-31 0,-3 32 3,-14-19-1,16 30 7,0 0 0,0 0-1,0 1 1,-1 0 0,1 0 0,-1 0 0,-4-3 0,4 4 0,1 1 0,0-1 0,0 1 0,0 0 0,-1 1 0,1-1 0,0 0 0,-1 1 0,1 0 0,-1 0 0,1 0 0,0 0 1,-1 0-1,1 1 0,0-1 0,-1 1 0,1 0 0,0 0 0,-6 3 0,-5 5 7,-68 66 5,73-66-4,0 0 1,0 1 0,-14 21 0,9-9-4,1-4-4,2 1 1,-16 32 0,21-36-1,1 1 0,0 0 0,1 0 0,-4 24 0,6-19 0,1 0-1,1 0 0,3 29 1,0-27-1,1 0 0,11 35 0,-7-34 0,17 34 0,7-1 0,-8-23 0,-22-32-1,0 0 1,0 0-1,0 0 1,0-1-1,0 1 0,1-1 1,-1 1-1,1-1 1,-1 0-1,1 0 1,-1 0-1,1 0 1,-1 0-1,1-1 1,0 1-1,0-1 1,3 1-1,4-1-7,0-1-1,-1 0 1,17-4 0,-14 3-4,3-1-6,0 1-1,1 1 1,0 0-1,24 3 1,1 4 6,-23 0-20,-3 2 25,0 1-1,0 1 1,-1 1-1,14 13 1,-27-23 5,1 0 1,-1 0 0,0 1-1,0-1 1,0 0 0,-1 0-1,1 1 1,0-1 0,0 0-1,-1 1 1,1-1 0,-1 1-1,1-1 1,-1 3 0,7 27-6,-2 1 0,-1 0 0,0 41 0,-4-67 3,0 0 0,-1 1 0,0-1 1,-2 12-1,-68 205-16,50-178 7,-110 176-7,126-213 15,-1 0 0,0 0 1,-9 8-1,15-16 5,-87 85-15,-6-16 10,93-69 5,-6 4-3,0-1 1,0 1-1,0-1 0,-7 3 1,-37 12-8,-74 18 1,94-34-3,-36-9 4,59 5 8,-1 0 0,1 0-1,0-1 1,0 0 0,0 0 0,-12-8 0,13 7 0,0 0 0,0-1 0,1 0 0,0 0 0,-1-1 0,-6-10 0,7 8 0,0 1 0,1-2 0,0 1 1,0 0-1,-3-15 0,4 7 2,0 0-1,2 0 1,0 0-1,1-1 1,0 1-1,6-32 1,1 21 19,9-7-2,31-51 1,-45 83-14,-1-1-1,2 0 1,-1 1 0,0-1 0,0 1 0,5-4 0,143-103 70,-112 84 32,170-120 67,-163 114 25,207-109 56,-199 115-175,226-121-1397,-132 63-5777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29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15 8248,'0'-13'-15,"0"11"0,0 4-3,2 28-45,-2-27 62,2 90-14,-4 120 12,0-159-2,-6 98 4,-8 58 1,-14 28 0,-23 11 0,33-181 117,-53 117-1,-51 53-1284,-12 3-3505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34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9592,'5'-1'224,"18"-4"-59,-11 2-2,1 1 1,22-2 0,123-5 314,-113 7-244,239-4 59,-215 4-225,325-3 29,-313 3-42,284-8 14,-306 7-74,168-20-19,-197 17-89,-21 4-35,-6 1 81,0 1 0,0-1-1,0 0 1,0 1 0,0-1 0,-1-1 0,1 1-1,0 0 1,0-1 0,-1 0 0,1 1-1,-1-1 1,1 0 0,-1 0 0,0-1 0,0 1-1,0 0 1,0-1 0,3-4 0,6-14-6713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3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601 50 5920,'-72'-6'0,"-61"-5"0,-11-1 0,22 3 0,-1-1 1,117 9 7,16 4 4,2 1-8,-5-1 6,1-1 1,-1 0-1,1-1 1,0 1-1,12 0 1,195 18 70,-159-17 7,258 10 59,-247-11 34,267 21 84,-273-17-51,8 0-72,147 15 189,-199-19-289,74 11 218,-81-11-202,1 0 1,-1 1-1,0 0 1,0 1-1,0 0 0,12 6 1,-21-10-57,-1 0 0,0 0 0,0 0 0,0 0 1,0 1-1,0-1 0,0 0 0,0 0 0,1 0 1,-1 0-1,0 0 0,0 0 0,0 0 0,0 0 0,0 0 1,0 0-1,0 0 0,0 0 0,0 1 0,0-1 1,0 0-1,1 0 0,-1 0 0,0 0 0,0 0 0,0 0 1,0 0-1,0 1 0,0-1 0,0 0 0,0 0 1,0 0-1,0 0 0,0 0 0,0 0 0,0 1 0,0-1 1,0 0-1,0 0 0,0 0 0,0 0 0,0 0 1,0 0-1,-1 0 0,1 1 0,0-1 0,0 0 0,0 0 1,0 0-1,0 0 0,0 0 0,0 0 0,0 0 1,0 0-1,-3 4 15,-1 0-1,1-1 1,0 1 0,-1-1 0,1 0 0,-1 0 0,0-1-1,-7 5 1,8-5-8,-14 5 72,-57 9 47,-145 15 0,95-21-35,92-8-84,-53 9 80,72-10-57,-20 4 31,0 2-1,-36 11 1,73-16-3,139 24 61,-72-10-158,-8 0-276,1-3 1,86 6-1,-92-16-5233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40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80 8880,'0'0'192,"-1"-4"-32,-4-11-67,5 14-71,0 0-1,0 0 1,1 0-1,-1 0 0,0 1 1,0-1-1,1 0 1,-1 0-1,0 0 1,1 1-1,-1-1 1,1 0-1,-1 0 1,1 1-1,-1-1 1,1 1-1,-1-1 1,1 0-1,0 1 1,-1-1-1,1 1 1,0-1-1,0 1 1,-1 0-1,2-1 1,0-1 39,6-3 33,0 0 0,0 1 0,0 0 0,1 0 0,-1 1-1,1 0 1,0 0 0,0 1 0,0 0 0,9 0 0,12-1 92,47 3-1,-71 0-166,-1 1-1,1 0 1,0 0-1,0 0 1,-1 1 0,1 0-1,-1 0 1,1 1-1,-1-1 1,0 1-1,0 0 1,8 7 0,-6-5-4,4 7 59,-6-2-55,1 1 1,-2 1-1,1-1 1,3 20-1,-8-15 28,-5 0-33,-1-1 1,0-1 0,-11 22-1,15-32-12,0-1 1,0 0-1,-1 1 0,1-1 0,-1 0 0,1 0 0,-1 0 0,0-1 0,0 1 0,-4 2 1,-5 3 0,3 1-1,4-5 0,0 0-1,0 0 1,0-1 0,-11 6 0,-17 8 4,-3-1-4,-10 0-2,46-16 0,0 0 0,0 0 0,0 0 0,0 0 0,0 0 0,0 0 0,0 0 0,0 0 0,0 0 0,0 0 0,0 0 0,0 0 0,0 0 0,0 1 0,0-1 0,0 0 0,0 0 0,0 0 0,0 0 0,0 0 0,0 0 0,0 0 0,0 0 0,0 0 0,0 0 0,0 0 0,0 0 0,0 1 0,0-1 0,0 0 0,0 0 0,0 0 1,0 0-1,0 0 0,0 0 0,0 0 0,0 0 0,-1 0 0,1 0 0,0 0 0,0 0 0,0 0 0,0 0 0,0 0 0,0 0 0,0 0 0,0 0 0,0 0 0,0 0 0,0 0 0,0 0 0,0 0 0,-1 0 0,1 0 0,0 0 0,0 0 0,0 0 0,0 0 0,10 3 6,14-1 1,-15-3-5,-6 0 1,-1 1 0,1 0-1,-1 0 1,1 0 0,-1 0 0,0 1-1,1-1 1,-1 0 0,1 1-1,-1 0 1,4 1 0,12 5 19,28 16 0,-36-14 5,-6 0-22,-1-1 0,1 1 0,-2-1 0,1 1 0,-1 0 0,1 12 1,-4-2 14,-26 88 6,18-85-12,-23 28-1,25-41-12,0 0 0,-1-1-1,0 0 1,-13 9 0,10-9 0,0-1 1,-1 0-1,-20 9 0,11-8 0,-41 11 0,22-12-3,-82 3 0,94-13-18,-18-8-710,-62-25 0,25 2-6450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4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258 294 8608,'0'0'154,"-3"8"-3,-32 89 46,-41 128 189,20-46-237,46-143-82,-34 172 29,36-163-16,-17 282 198,30-244-247,1-52 36,50 111 25,-39-117-31,81 77 34,-96-100-85,1 0 0,-1 0 0,1 0 0,-1 0 1,1-1-1,0 1 0,4 1 0,41 15 50,60 15 0,-71-27 28,163 3 41,-155-12-35,203-41 43,-237 41-95,0 0 0,19-7 1,-30 10-43,126-53 126,-7-13-72,-119 66-54,45-29 140,165-131 68,-203 155-168,-1 0 0,0-1 0,0 0 0,6-8 0,73-92 160,-11-15-115,-74 121-85,5-8 57,0-1 0,-1 0 0,7-18 0,-11 27-57,45-142 232,-14 2-136,-31 140-96,2-11 62,-1 0 0,1 0 0,-2-12 0,0 23-62,0-143 252,-15 1-157,13 132-40,1 0 0,-1 0 0,-6-15 0,-39-104 165,-14 10-136,56 110-18,0 0 1,-13-16 0,-140-146 202,155 169-257,1 0 1,-1-1-1,0 1 0,0 0 1,1 0-1,-1 1 0,0-1 1,-1 1-1,1-1 0,0 1 1,-4-1-1,-16-6 39,-1 0-1,-43-6 1,32 11-27,-62 2 0,97 1-24,-27 1-1711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4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1352,'0'0'105,"5"-1"-13,-1 1-50,0-1 1,0 1-1,0 0 0,1 0 0,-1 1 0,0-1 0,0 1 0,0 0 0,8 3 1,28 11 226,168 61 498,-148-50-498,-33-14-163,1-2 0,48 13-1,112 20 191,-143-35-49,212 33 89,-198-32-136,295 25 71,-267-28-117,161 10 5,27 0-106,-156-10 54,526 19 35,-504-21-67,634 5 25,-610-9-72,708 3 13,-686-4-26,296-2 4,115-2-14,24-1 0,17 1-3,20 1-2,13-1 0,0 1 0,-115 0-2,-337 3-3,320-2 4,96 0 1,-4-2 0,0-4 0,0 5 0,-110 5 1,-316 1 6,799 11 9,-811-9 24,741 29 22,-758-25 13,664 24 36,-683-26-30,587 24 40,-607-23-27,490 27 42,-514-28-15,399 23 74,-421-24 25,311 22 86,-335-22-92,240 15 330,-150-13-218,-154-7-292,1 0 0,0-1 0,0 2 0,-1-1 0,1 1 0,0 0 0,-1 0 0,1 0 0,6 3-1,2 1 15,19 9 1,-31-14-45,0 1 0,-1-1 0,1 0 0,0 0-1,-1 0 1,1 1 0,-1-1 0,1 0-1,-1 1 1,1-1 0,-1 1 0,1-1 0,-1 1-1,1-1 1,-1 1 0,1-1 0,-1 1 0,0-1-1,1 1 1,-1-1 0,0 1 0,1-1-1,-1 1 1,0 0 0,0-1 0,0 1 0,1 0-1,-1-1 1,0 1 0,0 0 0,0-1 0,0 1-1,0 0 1,0-1 0,-1 1 0,1 0-1,0-1 1,0 1 0,0-1 0,-1 2 0,-14 12-1032,15-14 971,-20 13-5216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48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671 32 8432,'-7'-5'48,"-1"1"0,0 0 0,-1 1 0,1 0 0,-1 0 0,1 1 1,-1 0-1,0 0 0,-15 0 0,16 1-7,-7 0 64,-1 1 0,1 1-1,0 0 1,-1 1 0,1 0-1,-24 8 1,22-6-36,-11 6 272,-17 16-113,-57 42 0,97-64-187,1 0 1,-1 0-1,1 0 0,-6 7 1,-106 147 231,98-125-145,-44 119 53,54-124-66,-1 103 44,13-107-78,7 8-24,20 38-1,-20-55-2,-3-8-42,1-1 0,0 1 0,0-1 1,0-1-1,15 7 0,-23-11-9,0-1 0,0 0 0,0 0 0,0 1 1,0-1-1,0 0 0,0 0 0,0 0 0,1 0 0,-1 0 0,0 0 0,0 0 0,0 0 1,1-1-1,26-5 29,53-20 1,-57 13 14,10-13-13,42-44 1,-58 48 32,51-101 26,-59 96-26,13-124 27,-22 120-19,-1 17-44,-1-17 25,-1 0 0,-10-49 0,9 68-6,0 3-5,1 0-1,0-1 1,1 1-1,0 0 0,0-13 1,12 49 140,1 27-62,-5-25-62,1 0-1,1 0 1,24 48 0,-26-65-52,-4-7-2,0 1 0,1-1 1,0 0-1,0 0 1,8 7-1,36 34 44,-47-45-49,1 0 1,0 1 0,0-1 0,0 0-1,1 0 1,-1 0 0,0 0 0,0-1-1,0 1 1,1-1 0,-1 1 0,0-1-1,1 0 1,-1 0 0,0 0 0,1 0-1,-1 0 1,4-1 0,-3 0-1,4 0 3,1-1 0,0 0-1,-1-1 1,1 0 0,-1 0-1,0 0 1,11-8 0,-7 5-1,2-1 2,0-1 1,0-1-1,0 0 1,-1 0-1,-1-1 1,12-13-1,-14 14-1,-3 5 4,-1-1 0,0 0 0,-1-1 0,1 1 1,-1-1-1,6-10 0,0-1 1,0 2-3,-3 5 12,-1-1 1,9-20-1,-14 29-17,34-63 88,-30 57-59,0 0 0,0 0 0,1 1 0,0 0 1,1 0-1,0 1 0,9-8 0,-15 14 3,-1-1-33,1 1 1,-1-1-1,0 1 1,0 0-1,0-1 1,0 1 0,0-1-1,0 1 1,0 0-1,1-1 1,-1 1-1,0 0 1,0-1 0,1 1-1,-1 0 1,0-1-1,0 1 1,1 0-1,-1 0 1,0-1 0,1 1-1,-1 0 1,0 0-1,1 0 1,-1-1-1,0 1 1,1 0 0,-1 0-1,1 0 1,0 0-1,17-1 37,10 7-18,-27-6-21,9 5 9,17 17 4,7 21-8,2 14 1,4 12-3,-19-36-13,0 0 1,51 55 0,33 41-29,-86-101-27,64 123-30,-71-121 17,-3 3 46,-2 0 1,4 35 0,-11-66 28,0-1 1,1 1 0,-1 0-1,0-1 1,-1 1 0,1-1-1,0 1 1,0 0 0,-1-1-1,1 1 1,-2 2 0,-1 4-3,-1 0 0,-1 0 1,1 0-1,-1-1 0,-1 1 1,1-1-1,-1 0 1,-9 7-1,14-13 5,0 0 0,-1 0 0,1 0-1,0 0 1,-1-1 0,1 1 0,0 0 0,-1-1 0,1 1 0,-1-1 0,-1 1 0,-31 6-8,-64 5 0,67-13 4,-122-31 2,124 20-2,-40-27 4,48 25 1,-38-33 0,42 31 0,1 0 0,-19-26 0,24 27 0,1 0 0,0-1 0,-10-23 0,16 27-129,0 0 1,1 0 0,0-1-1,1 1 1,0 0 0,1-1-1,0 0 1,1 1 0,1-1 0,0 1-1,0-1 1,5-14 0,10-61-8212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03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1 818 9864,'0'0'1233,"3"3"-888,1-1-273,0 1-1,-1-1 1,1 0-1,0 0 1,0 0-1,1 0 1,-1-1-1,0 0 0,7 2 1,0-1-29,-6-1-13,0 0-1,0-1 0,0 1 1,1-1-1,7-1 1,20-2 85,0 0 0,0-3 0,32-9 0,-12-3-74,-33 8 33,8-11-26,35-31 1,-47 32-2,54-115 14,-58 105-34,43-206 26,-47 165-49,-4 3 1,-3 3-3,-1-13-2,-3 65 1,-2 12-5,-8 21-1,8-10 4,-9 24-6,5 1-6,1 0 1,-6 67-1,12-83 10,1-12-5,1 1 1,0-1-1,0 0 0,1 1 1,2 12-1,15 115-47,-13-104-11,34 109-36,-28-118-4,8 3 27,36 36 0,-36-48-66,8 1 52,50 19-1,-54-29 8,94 0-28,-93-7 68,12-7 15,38-16 0,-55 14 5,26-28-1,-33 27 25,-1 0 0,14-23 1,-14 18 1,-2 0 0,10-22 0,8-44 1,-3-43 10,-23 122-7,-1 0 0,1-1 0,-2 1 0,1-1 0,0 1 0,-1 0 0,0-1 0,0 1 0,-1 0 0,-4-10 0,3 7 4,2 4-1,-1 1 0,1 0 1,-1-1-1,0 1 0,0 0 1,0 0-1,-1 0 0,1 1 1,-1-1-1,1 0 1,-7-3-1,5 2 2,1 3-4,0-1 1,0 1-1,0-1 1,0 1-1,0 0 1,0 0-1,0 1 1,0-1-1,0 1 0,0-1 1,-1 1-1,1 0 1,0 0-1,0 1 1,0-1-1,-1 0 1,1 1-1,-3 1 1,3-1-1,-5 0 5,0 2 0,0-1 0,0 1 0,1 0 0,0 1 0,-1-1 1,-8 8-1,7-6-5,-4 3 12,0 1 0,-23 21 0,22-18-14,10-10 0,1 1 0,0 0-1,0-1 1,-1 1-1,2 0 1,-1 1 0,0-1-1,-3 6 1,0 1 0,2-4-2,0 1 0,0-1-1,1 1 1,-3 8 0,-2 24 4,8-8-3,7-4-2,4-4 0,-10-21-1,0 1 1,1-1-1,0 0 1,-1 0 0,1 1-1,0-1 1,0 0-1,0 0 1,0-1-1,0 1 1,1 0 0,-1-1-1,1 1 1,-1-1-1,1 0 1,-1 0-1,1 0 1,3 1 0,-6-2 0,1 0 0,0 0 0,0 0 0,0 0 0,-1 0 0,1 0 0,0-1 0,0 1 0,0 0 0,-1 0 0,1 0 0,0-1 0,-1 1 0,1 0 0,0-1 0,1 0 0,13-20 0,5-19 0,-14 28 5,-1-1 1,-1 1-1,0-1 1,-1-1 0,0 1-1,-1 0 1,-1-1-1,0 1 1,-2-27 0,-1 1 24,2 37-1488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48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10672,'-2'34'60,"1"-23"-19,0-1 0,1 21-1,9 29 154,17 79 16,-1-25 57,-18-83-245,8 50 151,2 82 19,-14 7 76,-4-94-159,-16 193 148,13-240-246,2-10 9,1 1 0,1 19 0,0 17 30,3-1 0,13 71 1,3-76-34,-9-34 30,2-5-343,0-1 1,0 0 0,1-1 0,17 9 0,18 8-7365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49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11744,'22'-5'54,"-1"0"0,37-2 0,-27 4 32,-11 0 3,0 0 1,0 2 0,0 1 0,28 2 0,13 2 262,-39-3-282,265 15 804,-281-15-829,0 0 0,0 0 0,0 0 1,-1 1-1,1 0 0,0 0 0,-1 0 0,1 1 0,-1 0 0,0 0 1,9 6-1,-8-5-11,0 2 20,-1-1 0,1 1 1,-1 0-1,-1 1 0,1-1 0,-1 1 1,0 0-1,0 0 0,-1 0 1,0 0-1,3 14 0,0-5-30,0-4 2,0 0 1,1 0 0,0 0-1,1-1 1,0-1 0,0 1-1,2-1 1,17 16 0,-22-22-23,1-1 1,-1 1 0,0-1-1,1 0 1,-1 0 0,1-1 0,0 0-1,0 0 1,0 0 0,9 1 0,-6-1-1,1 0 2,0-1 0,0 1 0,1-1 1,-1-1-1,0 0 0,13-2 0,-11 1-1,-6 1 0,0 0 1,-1-1 0,1 1 0,0-1 0,8-3-1,-2 1 1,-5 1-5,0 0 0,0-1 0,12-5 0,-10 2-2,-1 0 1,-1-1 0,1 1 0,-1-1 0,0-1 0,-1 1-1,7-11 1,-12 18 0,9-19-6,-4 1 2,-2 0 0,0-1 1,3-34-1,-9 31-28,-3 5 21,-1 0-1,-1 0 1,-11-22 0,6 27-48,-7 0 32,0 2 1,-21-9-1,22 14-46,-77 3-30,76 6 30,-68 36-39,85-39 100,1-1 0,-1 1 0,1 0 0,-1 1 0,1-1 0,-1 0 0,1 0 1,0 1-1,-2 2 0,-18 23-72,-30 55 0,45-72 32,1 1-1,0 0 1,1 0 0,-4 14-1,1-1 15,-14 39-21,17-40-86,3-14 91,0-1 32,0 0 0,1 0 1,0 0-1,1 0 0,-1 0 1,1 0-1,1 0 0,0 0 1,0 0-1,0-1 0,1 1 1,4 7-1,4 3-39,1-1-1,20 23 1,-18-30-52,3-2 75,0-1 1,1-1 0,21 4-1,-16-9-27,132-19-14,-118 10 54,134-48-2,-141 41 21,40-34-1,-51 32 6,0-1 1,19-23 0,29-49 0,-12-4 0,-32 49 0,15-49 1,-34 75 6,-4 5-6,0 1 1,-1 0 0,-1-1 0,-3-13 0,-2 13 6,-8-4 1,-26-23-1,36 37-5,0 1 0,0-1 0,-1 1 1,1 0-1,-1 1 0,0-1 0,1 1 0,-1 0 0,0 1 0,0-1 0,0 1 0,-11 0 0,11 0 1,0 0 4,-1 1-1,1 0 1,0 0-1,0 1 1,0 0 0,0 0-1,0 0 1,0 1-1,1-1 1,-11 6-1,9-4 1,2-1 1,0 0 1,1 0-1,-1 0 0,1 1 1,0 0-1,0 0 1,0 0-1,0 1 0,0-1 1,-3 6-1,2-4 0,3-3-2,0 1 1,0 0-1,0 0 1,0 0-1,1 0 0,-1 1 1,1-1-1,0 0 0,0 1 1,0-1-1,0 1 1,1-1-1,-1 1 0,1 4 1,0-4-2,-1-2-2,1 0 0,0 0 0,0 0 0,0 0 0,0 0 0,1 0-1,-1 0 1,1 0 0,-1 0 0,1 0 0,-1 0 0,1 0 0,0 0 0,1 2 0,2 5 4,0 2-3,-2-6 0,-1 0 0,1-1 0,1 1-1,-1-1 1,1 1 0,3 4 0,59 83 29,-57-81-27,23 30 13,60 63 0,-66-78-13,89 97 15,-85-80-20,-26-37-2,0 1 0,-1 0 0,1-1 0,1 10 0,-3-8 0,0-1 0,0 0 0,-1 1 0,0 7 0,-8 35 0,-8 6 0,1 3 0,9-1 1,8-9 4,8-11-2,-7-33-2,-1 1 0,1-1 0,1 0 0,-1 0 1,1-1-1,5 6 0,-8-9-1,0 0 1,-1-1 0,1 1-1,0-1 1,0 1-1,0-1 1,0 1-1,0-1 1,0 0 0,0 1-1,0-1 1,0 0-1,0 0 1,0 0-1,0 1 1,0-1 0,0 0-1,0-1 1,0 1-1,2 0 1,0-1 0,0 1 0,0 0-1,0 0 0,0-1 0,-1 1 1,1-1-1,0 0 0,-1 0 1,5-2-1,4-5 1,0 0 1,0 0-1,-1-1 1,0-1-1,10-11 1,-13 13 0,10-13 19,26-41 4,5-21-19,-7-7-6,-7-6 0,9-104-2,-38 162-3,2-51 4,-6 3 1,-5 22 0,-6 21 0,-7 2 1,16 39 6,1 2-6,-1 0 1,0 1-1,1-1 1,-1 1 0,1-1-1,-1 1 1,1-1-1,-1 1 1,1-1 0,0 1-1,-1-1 1,1 1-1,0 0 1,-1-1 0,1 1-1,0-1 1,0 1-1,-1 0 1,1 0 0,4 39 45,13 59 1,-12-74-50,41 186 77,24 60-22,-67-256-42,-1-1 1,0 1-1,-1 0 0,0 0 1,-3 15-1,2-20-6,0-5 2,0-1-1,-1 1 1,1 0-1,-1 0 1,0-1-1,0 1 0,-1-1 1,1 1-1,-1-1 1,0 0-1,0 1 1,-4 3-1,5-5-3,1-3-2,0 0 0,-1 0 0,1 0 0,0 1 0,0-1 0,0 0 0,-1 0 1,1 0-1,0 1 0,0-1 0,0 0 0,-1 0 0,1 0 0,0 0 0,-1 0 0,1 0 0,0 0 0,0 0 0,-1 0 1,1 0-1,0 0 0,0 1 0,-1-2 0,1 1 0,0 0 0,0 0 0,-1 0 0,1 0 0,0 0 0,-1 0 0,1 0 0,0 0 1,0 0-1,-1 0 0,1 0 0,0-1 0,0 1 0,0 0 0,-1 0 0,1-1 0,-7-6 8,-9-20-1697,0-5-6778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49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11384,'-8'13'-16,"17"18"-8,2 1 24,8 12 1,-14-37-104,0-1 1,0 1-1,0-1 1,1 0-1,0-1 1,0 1-1,1-1 0,-1 0 1,1-1-1,0 0 1,1 0-1,9 4 1,41 22-6598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8:50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605 207 6008,'21'-24'287,"7"-11"283,-24 27-379,-1 1 0,1-1 0,-2 0 0,1 0 0,-1 0 0,0-1 0,1-14 0,-3 22-139,0-1 1,0 1-1,-1 0 0,1 0 0,0-1 1,0 1-1,-1 0 0,1 0 0,-1 0 1,1-1-1,-1 1 0,1 0 0,-1 0 0,0 0 1,0 0-1,1 0 0,-1 0 0,0 0 1,0 1-1,-2-3 0,0 0 71,-25-18 84,11 14 214,-18 2-147,-67-2 0,66 10-86,-21 12-52,-75 31 0,126-44-94,0 1-1,0 0 1,0 1-1,-7 4 1,-143 121 250,153-127-271,1 0-1,-1 1 1,1 0 0,0-1 0,0 1-1,0 0 1,0 0 0,-2 4 0,-3 8 41,0 0 0,-9 29 0,13-31-45,1-1 0,0 0 0,1 24 0,1-34-6,0 1 0,0-1 0,0 0 0,0 0 1,0 0-1,1 0 0,-1 0 0,1 0 0,-1 0 0,1 0 0,0 0 0,0 0 0,1 1 0,-2-3-11,12 25 79,19 29 1,32 29-27,-63-83-53,4 5 18,0 0 0,0 0 0,1-1 0,0 1 0,7 4 0,-12-9-18,113 82 112,23-4-73,-124-71-19,0-1 0,1-1 0,13 5 0,-26-10-20,178 58 80,28-9-1205,-184-44 722,208 47-7317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34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33 8344,'-12'-6'64,"0"1"0,0 0 1,-1 1-1,1 1 0,-1 0 1,1 1-1,-1 0 0,0 0 1,0 2-1,0 0 0,-19 2 1,-25 6 7,33-1 69,-13 9-50,-48 27-1,62-26-55,0 7-8,-37 49 1,58-71-24,1-1 1,0 1-1,0 0 0,0 0 1,0 0-1,0 0 1,0 1-1,0 2 1,-4 21 13,0-1 0,0 42 0,5-64-14,0-1 0,0 1 0,0-1 0,1 0 0,-1 1-1,1-1 1,-1 0 0,2 4 0,8 16 10,0 0-1,1-1 1,17 24 0,-26-43-10,-1 0 0,0 0 0,1-1 0,-1 1 0,1 0 0,0-1 0,-1 0 0,1 1 0,2 0 0,17 10 9,0-1 1,1-1 0,23 7-1,-43-16-9,0 0-1,0-1 1,0 1-1,0-1 1,0 0-1,0 0 1,1 0-1,-1 0 1,2 0-1,13-2 7,-1-1 1,1 0-1,-1-1 1,23-9-1,-38 12-8,1 1 1,-1-1-1,0 0 0,1 1 1,-1-1-1,0 0 0,0 0 1,0 0-1,0 0 0,0 0 1,2-2-1,4-5 5,0 0 0,0-1 0,-1 0 1,0 0-1,-1 0 0,0-1 0,0 1 0,-1-1 0,0 0 1,4-19-1,36-169 227,-44 195-207,1-1 0,-1 1-1,1-1 1,0 1-1,1-1 1,-1 1 0,4-7-1,-3 7-7,-2 2-14,0 1 0,1 0 0,-1 0 0,0 0 0,0 0 0,0-1 0,1 1 0,-1 0 0,0 0 0,1 0 0,-1 0 0,0 0 0,0 0 0,1-1 0,-1 1 0,0 0 0,1 0 0,-1 0 0,0 0 0,0 0 0,1 0 0,-1 0 0,0 0 0,1 1 0,-1-1 0,0 0 0,0 0 0,1 0 0,-1 0 0,0 0 0,0 0 0,1 0 0,-1 1 0,0-1 0,1 0 0,0 1 9,1 1-1,1 0 0,0 0-1,0 1 1,-1-1 0,1 1 0,-1 0 0,0 0 0,0-1 0,0 1 0,0 1 0,0-1 0,-1 0 0,2 5 0,13 42 11,-14-40-16,4 6 18,48 178 84,-17-32-78,-32-132-25,0 45-1,-5-49-5,-5 36 0,3-45-1,-1 0 0,-9 28 0,7-33 0,0 0 0,-1 0 0,-8 14 0,9-18 0,0 0 0,-1-1 0,0 0 0,-9 8 0,12-12 0,0 0 0,-1-1 0,0 1 0,0-1 0,0 1 0,0-1 0,0 0 0,-5 1 0,5-2 0,0 0 0,0 0 0,0-1 0,0 0 0,0 1 0,0-1 0,0-1 0,-7 0 0,5 0 0,1 0 0,0-1 0,-1 1 0,1-1 0,0 0 0,-10-6 0,11 4 0,-1 0 0,1 0 0,0 0 0,0-1 1,0 1-1,0-1 0,1 0 0,0 0 0,0 0 0,0-1 1,1 1-1,-1-1 0,1 1 0,-1-9 0,2 12 2,1 1-1,-1-1 0,1 0 1,0 1-1,0-1 0,0 1 1,0-1-1,0 0 0,0 1 1,0-3-1,5-21 9,1 0 0,14-38-1,-7 38 25,89-113 16,-73 107 4,157-139 23,-143 136-10,172-102 26,-174 117-25,140-44 24,-150 58-65,-10 5-19,0 1 0,0 1 1,32 8-1,-52-10-8,0 0 1,0 0-1,0 1 1,0-1-1,0 0 0,0 1 1,0-1-1,0 1 1,0-1-1,0 1 0,-1 0 1,1-1-1,0 1 0,0 0 1,-1-1-1,2 3 1,3 3 0,1 0 1,-2 0 0,8 14-1,-8-12 0,-1 0-1,0 1 0,0-1 0,-1 1 0,2 11 1,-1 18-2,-3 74 0,0-111 1,-8 95-13,0-18-20,7-69 18,0-3 9,0 0-1,1 0 1,0 0-1,0 0 1,0 0-1,1 0 0,0 0 1,0 0-1,0 0 1,5 11-1,21 24-53,-26-40 56,0 0-1,0 0 1,0 0-1,0 0 1,0 0-1,1 0 1,-1 0-1,0-1 1,0 1-1,1 0 1,-1-1-1,1 1 1,-1-1-1,0 0 1,1 1-1,-1-1 1,1 0 0,-1 0-1,3 0 1,1 1-7,1-1 4,-1 0 0,1-1 0,-1 1 0,1-1 0,-1 0 0,1 0 0,-1-1 0,1 1 0,-1-1 0,0-1 0,0 1 0,7-5 0,21-17-1,-21 11 2,10-30-1,-18 32 7,0-1 0,-1 0 0,3-17 0,-1-19 6,-2-56-1,-3 97-3,-2-24 33,-19-106 26,20 132-46,0-1-1,-1 0 0,1 1 0,-1-1 1,0 1-1,-1 0 0,1-1 0,-5-5 1,-2-4 3,-17-26 13,13 28 50,-2 1-41,-1 1 0,-27-13 0,25 20 48,3 4-70,0 0-1,0 1 1,-1 1-1,1 1 1,1 0 0,-1 1-1,0 0 1,1 2-1,-20 9 1,-7 13-10,30-16 0,9-9-79,1 0-1,-1 0 1,1 0 0,0 1 0,0-1-1,0 0 1,1 1 0,-1-1 0,1 1-1,-1-1 1,1 1 0,0-1 0,1 1-1,-1-1 1,0 0 0,1 1-1,0-1 1,0 0 0,1 4 0,11 33-7129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35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205 712 10400,'2'-2'28,"0"1"0,-1 0 0,1 1 1,0-1-1,0 0 0,0 0 1,0 1-1,0-1 0,0 1 0,0 0 1,0 0-1,1-1 0,2 2 0,-3 0 2,1 0-1,0 0 1,0 1-1,0-1 1,-1 1-1,1 0 1,-1 0-1,0 0 1,4 3-1,4 3-7,-6-5-4,1 1-1,-1-1 0,0 1 0,0 1 0,6 8 1,59 89 103,-57-77 6,35 116 74,-44-129-94,0 1 0,0-1 0,1 23 1,-2-11-44,6 54 266,-7-72-414,-1 37 646,0-41-642,0 0 0,0 1 0,0-1 0,-1 0 0,1 1 1,-1-1-1,0 0 0,0 0 0,1 1 0,-1-1 0,-1 0 0,1 0 0,0 0 0,-1 0 0,1 0 1,-4 3-1,-5 2-7760</inkml:trace>
  <inkml:trace contextRef="#ctx0" brushRef="#br0" timeOffset="1">21 20 10224,'0'0'0,"-11"-15"176,2 11 0,9 15 64,13 19 8,20 24-248,11 13-8,9 7 8,1-1-7816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36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7536,'-4'22'134,"0"1"0,1-1 0,1 1 0,2 0 0,0 0 0,1 0 0,6 31 0,-4-31-82,-1-11 31,0 0 0,1 0 0,8 21 0,37 96 286,-36-106-121,1-5-136,0 0 0,27 25 0,-27-35 56,-5-6-135,0-1 0,-1 0-1,1 0 1,0-1 0,0 0 0,13-1-1,-8-5 83,-3-4-71,0 0 1,0 0-1,-1-1 0,-1 0 1,0-1-1,0 0 0,8-19 1,16-49 181,-31 80-222,-1 0 0,0-1 0,0 1 0,0 0 0,0-1 0,1 1 0,-1 0 0,0-1 0,0 1 0,1 0 0,-1 0 0,0-1 0,1 1 0,-1 0-1,0 0 1,1-1 0,-1 1 0,0 0 0,1 0 0,-1 0 0,0 0 0,1 0 0,-1 0 0,0-1 0,1 1 0,-1 0 0,0 0 0,1 0 0,-1 0 0,1 0 0,-1 0-1,0 0 1,1 1 0,-1-1 0,0 0 0,1 0 0,-1 0 0,1 0 0,-1 1 0,17 12 80,37 66 45,15 6-68,-51-70-26,15 3-10,54 19-1,-61-31-9,109-1 0,-108-9-55,101-41-52,-104 31-127,88-77-122,-92 70-78,-5 5 203,0-2 74,0 0-1,-1 0 1,-1-1-1,10-22 1,19-41-305,-41 81 439,0-1-1,0 0 1,-1 0-1,1 0 1,-1 0-1,1 0 0,-1 0 1,0 0-1,0 0 1,0 0-1,0 0 0,0 0 1,0-1-1,0 1 1,-1 0-1,1 0 1,-1 0-1,0 1 0,1-1 1,-1 0-1,0 0 1,0 0-1,0 0 1,0 1-1,-1-1 0,0-1 1,0 1 2,2 2 6,0 0-1,0-1 1,0 1-1,-1 0 1,1-1-1,0 1 1,-1 0-1,1 0 1,0-1-1,0 1 1,-1 0-1,1 0 1,0 0-1,-1 0 1,1-1-1,0 1 1,-1 0-1,1 0 1,-1 0-1,1 0 1,0 0-1,-1 0 1,1 0-1,-1 0 1,1 0-1,-1 0 1,-36 0-14,26 2 14,-1 0 0,1 1-1,-17 6 1,1 4 6,0 2 1,0 0-1,-28 23 0,30-17 89,-7 17-16,-41 62 1,57-70 120,3 4-59,-16 64 0,28-77 73,3-9-156,0 0-1,0 0 1,1 0 0,7 17 0,-9-28-48,-1 0 0,0 0 0,1-1 0,-1 1-1,0 0 1,1-1 0,-1 1 0,1-1 0,-1 1 0,1-1 0,-1 1 0,1 0-1,0-1 1,-1 0 0,1 1 0,0 0 0,8 3 36,0 1 0,0-1 0,0 0-1,18 4 1,-13-9 69,14-9-66,-1-2 0,0-1 0,0-1 1,29-21-1,-40 25-47,44-32 11,-7 9-11,-47 29-2,1 1 0,-1 0 0,1 0 0,0 0 0,8-1 0,-12 4 0,-1-1 0,1 1 0,-1 0 0,1 0 0,-1 0 0,1 1 0,-1-1 0,1 0 0,-1 1 0,0 0 0,1-1 0,-1 1 0,0 0 0,3 1 0,2 3 0,-1 1 0,0-1-1,0 1 1,0 0 0,-1 0 0,0 1 0,0-1 0,-1 1 0,6 10 0,-8-14-1,7 19-4,25 129 2,-30-114-3,-8 163-4,0-160 4,-41 136-4,44-173 9,0 1 0,0-1 0,-1 1 1,0-1-1,0 1 0,-2 2 0,-20 25-4,-45 48 0,67-78 5,1 1-1,-1 0 0,0-1 0,0 1 1,0-1-1,0 0 0,0 0 0,-5 2 1,-4 2-1,0-2-1,-1 1 1,1-2 0,-1 0 0,0 0 0,0-1 0,-18 0-1,29-1 2,-1 0 0,1 0-1,-1-1 1,1 1-1,0 0 1,-1-1-1,1 1 1,-1 0 0,1-1-1,0 0 1,0 1-1,-3-2 1,-8-7 1,0 0-1,1 0 1,0-1-1,-15-17 1,17 10 19,4-4-6,1 1 0,-2-38 0,9 35 81,35-111 58,-36 130-124,-1 0 0,1 0 0,0 0 0,0 0 0,4-6 0,24-31 97,58-60 1,-84 97-89,-1 0 0,1 1 0,1-1 0,-1 1 0,7-3 0,37-20 124,80-29 0,-123 53-124,0 0 0,0 1 0,0 0 0,0 0 0,6 0 0,-1 0 15,12-1 4,0 0-1,0 1 1,0 2-1,0 0 0,0 1 1,39 9-1,42 16-1419,-64-16-6323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36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269 202 11384,'-1'-50'0,"-5"3"0,-9 2 1,12 38 6,-1 0 0,1 1 0,-1-1-1,0 1 1,-1 0 0,-9-11 0,14 17 1,0 0-1,-1-1 1,1 1 0,0 0-1,0 0 1,-1-1 0,1 1-1,0 0 1,0 0 0,-1 0-1,1-1 1,0 1-1,-1 0 1,1 0 0,0 0-1,-1 0 1,1 0 0,0 0-1,-1 0 1,1 0 0,0 0-1,-1 0 1,1 0 0,0 0-1,-1 0 1,1 0 0,-6 1 30,1 0 0,0 1 0,0 0 0,0 0 1,0 0-1,1 1 0,-1-1 0,1 1 1,-1 0-1,1 1 0,0-1 0,0 1 0,0-1 1,-4 7-1,-10 11 153,-20 31 1,29-40-219,-4 11 315,-34 98 92,44-98-232,5 2-98,1-1-1,1 1 1,8 24 0,-1-25 30,-3-11-60,1 0 1,0-1-1,1 0 1,20 19-1,-30-31-18,1 1-1,-1-1 1,1 1 0,-1-1-1,1 0 1,-1 1-1,1-1 1,0 0-1,-1 1 1,1-1 0,0 0-1,-1 1 1,1-1-1,0 0 1,-1 0-1,1 0 1,0 0 0,0 0-1,-1 0 1,1 0-1,0 0 1,6 0 2,-1 0 0,0-1 0,1 1 0,-1-1 0,0-1 0,0 1 0,0-1 0,0 0 0,0-1 0,0 1 0,0-1 0,-1 0 0,1 0 0,-1-1 0,8-6 0,147-117 48,-103 87-32,-7 6 8,-49 33-25,0 1 0,0-1 0,0 1 1,1-1-1,-1 1 0,0 0 0,0 0 0,0 0 0,0 0 1,1 0-1,-1 0 0,0 0 0,0 0 0,0 0 1,0 0-1,1 0 0,-1 1 0,0-1 0,0 1 0,0-1 1,0 1-1,0-1 0,0 1 0,0 0 0,0-1 1,0 1-1,0 0 0,0 0 0,0-1 0,-1 1 0,1 0 1,0 0-1,0 2 0,6 10 10,-1 0 0,0 0 0,-1 0 0,-1 1 0,4 20 1,7 27 12,6 12-19,-17-63-148,1 0 1,0-1-1,0 0 0,1 0 1,0 0-1,0 0 0,1-1 1,0 0-1,1 0 0,0-1 1,11 8-1,36 30-8332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3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307 185 8696,'10'-26'19,"-8"22"-6,0-1 0,0 0 0,0 1 0,-1-1 0,2-8 0,0-3 30,-1-1-1,0-25 1,-2 40-32,-1 0 0,1-1 0,-1 1 0,1 0 0,-1 0 0,0 0 0,0 0 1,0 0-1,0 0 0,0 0 0,0 0 0,-1 0 0,1 0 0,-1 0 0,1 1 0,-1-1 0,0 1 0,0-1 0,1 1 0,-1 0 0,0 0 0,0-1 0,0 1 0,0 1 0,-3-2 1,3 1-4,-10 0 39,-1 3-30,0 0 0,0 2 1,-20 7-1,29-10-6,0 1-1,1-1 1,-1 1-1,0 0 1,1 0 0,0 1-1,-1-1 1,1 1 0,0-1-1,-3 5 1,-5 3 5,-21 23 16,23-19 63,7-7-81,0-1 1,0 1-1,1-1 0,0 1 0,0 0 1,0 0-1,1 0 0,0 0 0,1 7 1,5 3 106,58 81 58,42 60 150,-103-154-321,13 25 100,38 99 48,-49-106-49,-5-9-78,-1 0 0,0 0 0,0-1 0,-8 26 0,9-36-22,0-1 0,-1 0-1,1 0 1,-1 0 0,1 0 0,-1 0-1,1 0 1,-1 0 0,0 0 0,0 0-1,1 0 1,-3 1 0,-11 11 35,-1-1 0,-30 19 1,25-24 37,-14-1-23,-47 1 0,59-10 38,7-2-71,0-1 0,0 0 0,1-1 0,-15-9 0,29 15-24,-1 1 1,0-1-1,0 1 1,1-1-1,-1 1 1,0-1-1,1 0 0,-1 1 1,1-1-1,-1 0 1,1 0-1,-1 1 0,1-1 1,0 0-1,-1 0 1,1 0-1,0 1 1,-1-3-1,-3-15-225,0-1 1,1 1-1,1-1 0,0 0 1,3-31-1,2-42-6588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37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9240,'15'38'138,"13"53"0,-23-75-112,25 110 43,-11-33 97,64 190 286,-70-251-432,15 50 132,-25-71-122,51 183 180,-29-89-1378,-16-67-5145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0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8 106 9504,'0'0'264,"-1"-4"-44,-4-11-94,3 11 757,7 4-520,74-3 157,49-2-318,-46 2-34,71-7-41,36-9-19,-151 14-41,22-4-138,32-4-540,99-2-1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3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 11480,'23'-5'24,"27"-1"144,118 3 81,-126 3 39,-34 0-281,317-5 1290,-295 4-1231,52-7 267,-54 4-213,144-23 818,-169 27-875,-2 0-59,-1 0 0,1 1 0,0-1 1,0 1-1,0-1 0,0 1 0,0-1 0,0 1 1,0-1-1,-1 1 0,1 0 0,0 0 0,0-1 1,-1 1-1,1 0 0,-1 0 0,1 0 0,-1 0 1,2 1-1,1 4 3,17 18-2,11 2 0,11-3-3,-34-20-2,1 0 0,-1-1 0,12 3 0,-14-5 0,0 1 0,0-1 0,0 0 0,0 0 0,8-2 0,-9 1 0,0 0 0,0 0 0,0-1 0,-1 0 0,1 0 0,5-4 0,-3 2 0,0-1 0,-1 0 0,11-9 0,-12 8 0,0 1 0,-1-1 0,1 1 0,3-9 0,-6 10 0,0 0 0,0 0 0,-1 0 0,1 0 0,-1 0 0,0 0 0,1-5 0,-2 5 0,0 0 0,0 0 0,0 1 0,-1-1 0,1 0 0,-1 0 0,-1-6 0,0 5 0,0 1 0,0-1 0,0 0 0,0 0 0,-1 1 0,-4-6 0,3 5 0,0 1 0,0 0 0,0 0 0,0 0 0,-1 1 0,0-1 0,-5-2 0,2 2 0,0 0 0,-1 1 0,0 0 0,-17-4 0,8 3 0,-1 2 0,-24-1 0,11 3 0,-34 5 0,41-2 0,-50 14 0,57-12 0,1 1 0,0 1 0,-20 12 0,27-13 0,0 0 0,0 1 0,1 0 0,0 1 0,-10 11 0,12-12 0,1 1 0,0 0 0,1 0 0,0 1 0,0 0 0,-4 11 0,5-7-1,0 1 1,1 1 0,1-1-1,1 0 1,-1 1 0,2-1-1,0 0 1,3 17 0,-3-29-1,0 0 0,0 0 0,1 0 0,-1 0-1,1 0 1,-1 0 0,1 0 0,0 0 0,0 0 0,1 3 0,-2-5 1,6 12-2,1-1 0,-1 1 0,10 10 0,-4-9 0,-1-1 0,18 13 1,-26-22-2,1-1 0,-1 1 1,0-1-1,0 0 0,1 0 1,3 1-1,166 63-28,-134-57-34,158 8-31,-192-16 73,1-1 1,-1-1 0,0 1-1,11-3 1,31-9-605,-1-2 0,47-22 0,6-6-8133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3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85 159 8880,'0'-33'161,"0"21"-43,0 20-52,0 35 189,4 97 29,4-7 162,4-1-95,-4-61-158,13 141 489,-19-186-641,-1-17 1,0 0 0,-1 0 0,0 0 0,-1 1 0,-2 11 0,1-9 13,0 0 1,-1 0-1,-1 0 1,-6 17-1,10-29-51,0 1-1,0-1 0,0 0 0,0 0 1,-1 0-1,1 1 0,0-1 0,0 0 1,0 0-1,0 0 0,0 1 0,0-1 1,0 0-1,0 0 0,0 0 1,-1 0-1,1 1 0,0-1 0,0 0 1,0 0-1,0 0 0,-1 0 0,1 0 1,0 1-1,0-1 0,0 0 0,0 0 1,-1 0-1,1 0 0,0 0 0,0 0 1,0 0-1,-1 0 0,1 0 0,0 0 1,0 0-1,-1 0 0,1 0 1,0 0-1,0 0 0,0 0 0,-1 0 1,1 0-1,0 0 0,0 0 0,-1 0 1,-2-2 8,-1 0 1,1 0-1,-1 0 1,1 0-1,0 0 1,0-1-1,0 1 1,0-1-1,1 0 1,-1 0-1,1 0 1,-1 0-1,1-1 1,-3-4-1,3 4-2,-9-17 58,-5-22-25,-10-47-1,21 59-47,3-135-20,7 130-95,46-158-87,-37 155-105,70-134-81,-64 146 274,91-81-26,-109 107 140,0-1 1,0 0 0,1 0-1,-1 1 1,1-1 0,-1 1 0,1 0-1,3-1 1,30-10-18,67-13 0,-75 25 9,9 6 4,43 13 0,-63-10 4,17 20 4,-29-24 1,0 0 0,-1 1 0,0 0 0,0-1 0,4 9 0,-5-9 0,-1 1 0,0-1 0,0 1 0,0 0 0,-1 0 0,2 9 0,-3-8 0,1 0 0,-2 0 0,1 0 1,-1 1-1,-3 11 0,-1-2 1,-2-1 1,0 0-1,0 0 0,-2-1 1,-17 24-1,7-17 6,14-17-5,-11 10 1,0 0 0,-1-2 0,-1 0 0,0-1 0,-1-1 1,-21 10-1,-190 70 54,229-91-57,1 0 1,-1 0-1,1 0 1,-1 0-1,1 0 0,0 0 1,-1 0-1,1 0 1,-1 0-1,1 0 0,-1 0 1,1 0-1,0 0 1,-1 0-1,1-1 0,-1 1 1,1 0-1,-1 0 1,1 0-1,0-1 0,-1 1 1,1 0-1,0-1 1,-1 1-1,1 0 0,0 0 1,0-1-1,-1 1 1,1-1-1,0 1 0,0 0 1,-1-1-1,1 1 1,0-1-1,0 1 0,0 0 1,0-1-1,0 1 1,0-1-1,-1 1 0,1-1 1,0 1-1,0 0 1,0-1-1,1 1 0,-1-1 1,0 1-1,0-1 1,0 1-1,7-30-1316,4-3-5277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38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641 613 9592,'-8'-14'3,"7"11"1,-1 0-1,1 1 1,-1-1-1,0 1 1,0 0-1,0-1 1,0 1-1,0 0 1,0 0-1,-1 1 1,1-1-1,-3-2 1,-11-5 21,0 0 1,-27-10-1,41 18-17,1 1 0,0-1 1,0 1-1,-1 0 0,1 0 0,0-1 0,-1 1 1,1 0-1,-1 0 0,1 0 0,0 0 0,-3 1 1,-19 3 40,0 1 0,-44 15 1,42-6 51,-118 90 66,114-78 33,-98 109 85,108-109-58,5 3-120,2 0 1,-13 42-1,24-69-79,1 1 1,-1-1-1,1 1 0,0-1 0,-1 0 0,1 1 0,0-1 1,1 5-1,3 14 58,0 1 0,1-1 1,13 33-1,-18-52-71,1-1 0,0 1 0,-1-1-1,1 1 1,0-1 0,0 0 0,0 0 0,0 1 0,0-1 0,0 0-1,0 0 1,1 0 0,0 1 0,18 12 58,0-2 0,0 0 0,37 15 0,-54-26-54,-1 0 0,0 0-1,1-1 1,-1 1 0,1 0 0,0-1 0,-1 0-1,1 0 1,3 0 0,14 0 77,37-4 0,-38 0-64,35-12 0,-50 15-14,-1 0 1,1-1-1,-1 1 0,1-1 0,-1 0 1,5-3-1,130-106 161,-112 83-78,83-143 38,-90 131-78,56-183 27,-64 176-41,-5 22-29,10-57 21,7-84 1,-20 137-21,8-146 50,-11 91-17,1 84-51,-1 0 0,0 0-1,0-1 1,0 1 0,0 0 0,0 0 0,0 0 0,0 0-1,0-1 1,0 1 0,0 0 0,0 0 0,0 0 0,0 0-1,0-1 1,0 1 0,0 0 0,0 0 0,0 0 0,0 0-1,0-1 1,0 1 0,0 0 0,-1 0 0,1 0 0,0 0-1,0 0 1,0-1 0,0 1 0,0 0 0,0 0 0,0 0-1,-1 0 1,1 0 0,0 0 0,0 0 0,0 0 0,0 0-1,0-1 1,-1 1 0,1 0 0,0 0 0,0 0 0,0 0-1,0 0 1,-1 0 0,1 0 0,0 0 0,0 0 0,0 0-1,0 0 1,-1 0 0,1 0 0,0 0 0,0 0 0,0 0 0,-1 1-1,-5 4 12,3 0-7,-14 31 29,-25 81 0,34-87-20,-6 52-1,6 20-9,8-65-1,5 41-1,18 48 0,-12-86-2,17 41 0,-14-48 0,22 38 0,-13-34-1,2 0 1,32 34-1,-36-52-5,-10-11 1,2-1 0,-1 0 1,1-1-1,0 0 1,0-1-1,15 3 1,-27-8-7,1 1 0,0-1 0,-1 0 0,1 0 0,-1 0 0,1 0 0,-1 0 0,1 0 0,0 0 0,2-1 1,19-6-61,0 0 0,29-14 1,-34 8-270,5-11 88,32-42 0,-43 43-228,30-109-144,-39 122 541,0-1 0,-1 0-1,0 1 1,0-17 0,-2 7 25,2 2 26,-2 13 18,1 0 1,-1-1-1,0 1 0,0 0 1,-1-1-1,1 1 1,-4-9-1,4 10-4,0 2 15,-1 1-1,1-1 1,0 0-1,0 1 1,-1-1-1,1 0 1,-1 1-1,0-1 1,1 1-1,-1-1 0,0 1 1,0-1-1,0 1 1,0 0-1,0-1 1,0 1-1,0 0 1,0 0-1,-1 0 1,-1-2-1,3 3 4,0 0-1,0 0 1,0 0 0,-1 0 0,1 0-1,0 0 1,0 0 0,0 0 0,0 0-1,-1 0 1,1 0 0,0 0-1,0 0 1,0 0 0,0 0 0,0 0-1,-1 0 1,1 0 0,0 0 0,0 0-1,0 0 1,0 1 0,0-1-1,-1 0 1,1 0 0,0 0 0,0 0-1,0 0 1,0 0 0,0 0 0,0 0-1,0 1 1,-1-1 0,1 0-1,0 0 1,0 0 0,0 0 0,0 0-1,0 1 1,0-1 0,0 0 0,0 0-1,0 0 1,-8 11-4,0-1 5,1 1-1,0 0 1,0 0-1,-9 24 1,8-17 7,-3 3 10,2 1 0,0 1 0,-10 45 0,-4 60 72,24-106 4,4 1-50,2-1 1,17 39-1,-23-59-33,0 0 0,-1-1-1,1 1 1,0 0 0,1-1 0,-1 1 0,0-1-1,0 0 1,4 3 0,11 10 40,1-2 0,38 21 0,-54-32-43,0 0-1,1-1 0,-1 1 0,0-1 1,0 1-1,1-1 0,-1 0 1,0 1-1,1-1 0,-1 0 0,0 0 1,3 0-1,8-1 12,-1-1 0,0 0 0,0 0 0,0-1 0,0 0 0,16-8 0,-10-1 55,0-8-37,0-1-1,14-24 1,-22 25 78,-1-9-16,-2 0 0,0 0 0,-2-1 0,1-58 0,-5 66-71,0 13 6,0 0 0,-1 0 0,0 0 1,-1 0-1,-4-14 0,2 7 25,-1 0 1,-1 1-1,-8-16 0,14 30-50,-1 0-1,1 1 1,-1-1 0,1 1-1,0-1 1,-1 1-1,1-1 1,-1 1 0,1-1-1,-1 1 1,0-1-1,1 1 1,-1-1 0,1 1-1,-1 0 1,0-1-1,1 1 1,-1 0 0,0 0-1,1-1 1,-1 1-1,0 0 1,0 0 0,1 0-1,-1 0 1,0 0 0,1 0-1,-1 0 1,0 0-1,0 0 1,1 1 0,-1-1-1,0 0 1,1 0-1,-1 1 1,0-1 0,1 0-1,-2 1 1,-13 12 20,15-13-23,-6 10 121,4-4-88,-2 5-12,1-1 0,0 1 0,0-1 1,1 1-1,1 0 0,-1 0 1,2 18-1,2 8 34,8 42-1,-2-57-5,48 81 22,-41-85-43,1-3-21,0 0 1,32 20 0,-47-34-13,0-1-1,0 1 1,0 0-1,1-1 1,-1 1 0,0-1-1,0 0 1,0 1-1,1-1 1,-1 0 0,0 0-1,2 1 1,39 0 11,-34-2-12,0-1 1,0 1-1,-1-1 1,1-1-1,7-2 1,-6 0-1,1 1 0,-1-2 0,13-9 0,-14 9 0,-1 0 0,0 0 0,-1-1 0,7-8 0,-9 9-1,0 0 1,-1 0 0,0 0 0,0-1 0,-1 1 0,1-1 0,-2 0 0,1 1 0,-1-1 0,0 0-1,0 0 1,0-7 0,-1 9 0,0 0-1,0-1 0,0 1 1,0 0-1,-1 0 0,0 0 1,0 0-1,-3-7 1,-1-6-1,1-1-2,-14-41-17,18 60 20,-34-88-31,27 70 12,-1 0-1,-1 1 0,-14-22 1,18 34-41,-3-3-1660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39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25 8520,'22'-23'-4,"-20"22"-16,-1 4 7,0 1 18,-1-1 0,1 1 0,-1-1 0,0 1 0,0-1 0,-1 8 0,1-11-3,-5 112 174,-27 84 138,15-125-180,15-63-95,1-2-26,-1-1 0,1 1 1,0 0-1,1 0 1,-1-1-1,1 1 1,0 0-1,0 0 0,1-1 1,0 1-1,2 8 1,2-3 12,0-1 1,1 0 0,1 0-1,-1-1 1,1 0 0,1 0-1,0 0 1,14 11 0,-11-15 54,0-2-51,-1-2 0,1 1 0,0-2 0,0 1 0,0-2 0,0 1 0,20-5 0,-10 1 14,0-1 0,31-13 0,-28 8 75,43-26-1,-44 23-90,-4 2 104,0-1-1,31-27 1,-23 18 45,-26 20 113,-1 4-149,-3 19-62,2 1 1,0-1-1,2 0 1,6 42-1,-2-47-5,3-3-51,1 0 0,0 0 1,12 14-1,-9-19 5,6 0-7,30 9-1,-34-17-5,-5-4-11,0 0 0,-1-1 1,1 1-1,0-2 0,-1 1 0,12-10 0,-7 1 31,4-12-6,17-35-1,-28 42 27,-4-4-26,-1 0 1,-4-38-1,-3 37 58,-42-112 35,43 122-80,0 0 1,-1 0-1,-12-19 0,6 12-17,1-2-8,7 15 3,0 0 0,-1-1 0,1 1 0,-1 1 0,-1-1 0,-6-6 0,2 3 12,0 1 1,0 0 0,-1 0-1,-13-7 1,24 15-29,0 1 1,-1 0-1,1-1 1,-1 1 0,1 0-1,-1 0 1,1 0-1,-1-1 1,1 1 0,0 0-1,-1 0 1,1 0-1,-1 0 1,1 0 0,-1 0-1,1 0 1,-1 0 0,1 0-1,-1 0 1,1 0-1,-1 0 1,-1 1-63,0-1 1,0 1-1,0 0 1,1-1-1,-1 1 0,0 0 1,0 0-1,1 0 1,-1 0-1,1 1 0,-1-1 1,1 0-1,0 1 1,-1-1-1,1 1 0,0-1 1,0 1-1,0 0 1,0-1-1,0 1 0,1 0 1,-1 0-1,0-1 1,0 4-1,-10 25-7775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39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10224,'10'-22'212,"-9"22"-193,0 1 0,-1-1 0,1 0 0,0 0 0,0 1 0,-1-1 1,1 0-1,0 1 0,-1-1 0,1 1 0,0-1 0,-1 1 0,1-1 1,-1 1-1,1-1 0,-1 1 0,1-1 0,-1 1 0,1 1 0,4 4 22,-2-4-4,-2 0 0,1 1 1,0 0-1,0-1 0,-1 1 0,0 0 1,1 0-1,-1-1 0,1 7 1,27 95 371,-22-67-213,6 74 1,-9-65-63,-1-11-75,10 225 306,-14-220-262,-1-28 11,-2-37-3,0-72-14,5 60-33,2 0 0,7-39 0,-7 56-44,3-13 87,42-148 39,-34 144-51,13-13-24,42-57-1,-66 104-54,-1 0 1,1 0-1,0 0 0,-1 0 0,1 0 0,5-2 1,15-12 23,1 2 0,1 0 1,27-10-1,-50 24-29,0 0-1,-1 1 1,1-1 0,0 1-1,-1-1 1,1 1 0,0 0-1,-1 0 1,1-1 0,0 1-1,2 1 1,8 0 15,0 1 0,0 0 0,-1 1 0,1 0 0,-1 1 0,12 6 1,-22-10-20,0 1 0,0-1 0,0 1 0,0 0 0,0-1 0,0 1 1,0 0-1,0 0 0,-1-1 0,1 1 0,0 0 0,0 0 0,-1 0 0,1 0 1,-1 0-1,2 2 0,12 28 50,-1 1 1,14 52-1,-20-43 50,-5 206 42,-8-191-42,-57 236 38,48-235-57,-57 196-1811,37-136-7443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40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8608,'5'13'103,"0"1"0,0-1 0,-1 1 1,-1 0-1,0 0 0,0 21 0,-1 76 490,-2-81-614,-1 195 975,1-219-928,0 36 181,-3-1 0,-1 1 0,-11 42 0,15-84-204,0 1-1,0-1 0,0 0 1,0 0-1,0 0 0,0 0 1,0 0-1,0 0 0,0 1 1,-1-1-1,1 0 1,0 0-1,0 0 0,0 0 1,0 0-1,0 0 0,0 0 1,0 0-1,-1 0 0,1 0 1,0 0-1,0 0 0,0 1 1,0-1-1,0 0 0,-1 0 1,1 0-1,0 0 1,0 0-1,0 0 0,0 0 1,0 0-1,0 0 0,-1-1 1,1 1-1,0 0 0,0 0 1,0 0-1,0 0 0,0 0 1,0 0-1,-1 0 1,1 0-1,0 0 0,0 0 1,0 0-1,0 0 0,0 0 1,0-1-1,0 1 0,0 0 1,-1 0-1,1 0 0,-6-7 19,-7-22-1411,-1-7-5630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4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9688,'0'0'0,"23"8"72,4 14 8,3 16-56,12 25 8,13 31-32,2 5-136,0-9 136,0-1-6840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40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8880,'1'0'0,"-1"0"0,0-1 0,0 1 1,0 0-1,1 0 0,-1 0 0,0 0 1,0-1-1,0 1 0,1 0 0,-1 0 1,0 0-1,0 0 0,1 0 0,-1 0 0,0-1 1,0 1-1,1 0 0,-1 0 0,0 0 1,1 0-1,-1 0 0,0 0 0,0 0 1,1 0-1,-1 0 0,0 0 0,0 1 1,1-1-1,-1 0 0,0 0 0,0 0 0,1 0 1,5 26 5,1 48 276,6 83 72,-8-95 82,18 86 1,-21-139-399,6 27 370,-7-34-391,59 201 878,-49-172-663,19 36 0,-30-66-226,0-1 0,0 0 0,0 1 0,0-1-1,0 0 1,0 1 0,1-1 0,-1 0 0,0 1 0,0-1 0,0 0 0,1 0 0,-1 1 0,0-1 0,0 0-1,0 0 1,1 1 0,-1-1 0,0 0 0,1 0 0,-1 0 0,0 0 0,0 1 0,1-1 0,-1 0-1,0 0 1,1 0 0,-1 0 0,0 0 0,1 0 0,-1 0 0,0 0 0,1 0 0,0 0 0,3-1 12,1 1 1,-1-2-1,1 1 1,-1 0-1,0-1 1,1 0 0,-1 0-1,0 0 1,0-1-1,-1 1 1,1-1-1,0 0 1,4-5 0,-6 6-10,15-15 98,65-100 30,-27 24-37,-41 70-92,-6 8 1,1 1 0,16-19 0,68-87 24,-80 103 8,26-27 0,-24 29-30,31-28 12,-45 42-17,0 0-1,0 0 1,0 0 0,0 0-1,1 0 1,-1 0 0,1 0-1,-1 0 1,0 1 0,1-1-1,2 0 1,6-2 5,-1 1 1,1 1 0,0 0-1,-1 0 1,1 1-1,0 0 1,0 1-1,10 1 1,-19-2-5,0 1-1,1-1 1,-1 0 0,1 1-1,-1-1 1,0 1 0,1 0-1,-1-1 1,0 1 0,0 0-1,1 0 1,0 1 0,17 14 33,-1 1 1,27 34 0,-32-28 54,35 110 37,-42-105-65,2 65 3,-3-30-864,16 84-1,-10-100-7598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41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8520,'33'177'-290,"-19"-104"276,-3 4 46,-1 103 1,-9-156-23,-1-4 53,-4 34 0,2-36 13,-8 68 457,18-101-59,12-30-141,-16 34-280,76-155 614,-48 115-590,-18 33 118,63-48 92,-62 58-47,8 1-75,33-5 0,-40 13 49,14 7-68,33 15 0,-45-11 34,-3 4-122,-1 0 0,-1 1 1,19 31-1,-21-23 29,-6-11-54,6 14 12,-2 2 1,11 57-1,-18-77-30,7 56 48,-8-58-55,-1 0 0,0-1 1,0 1-1,0 0 0,-1-1 1,-3 14-1,4-20-8,0-1 1,0 0-1,0 0 1,-1 0-1,1 1 1,0-1-1,0 0 0,0 0 1,-1 0-1,1 0 1,0 0-1,0 0 1,0 1-1,-1-1 0,1 0 1,0 0-1,0 0 1,-1 0-1,1 0 1,0 0-1,0 0 1,0 0-1,-1 0 0,1 0 1,0 0-1,0 0 1,-1 0-1,1 0 1,0 0-1,0 0 0,-1 0 1,1-1-1,0 1 1,0 0-1,0 0 1,-1 0-1,1 0 0,0 0 1,0-1-1,0 1 1,-1 0-1,1 0 1,0 0-1,0 0 0,0-1 1,-10-18 3,2-23 1,3-25-2,8 29 2,11-66-1,-12 90 0,2 0 0,0 0 0,0 1 0,2-1 0,-1 1 0,2 0 0,9-15 0,-9 17 0,-5 6 3,1 0 0,0 0 0,0 1 1,0-1-1,1 1 0,-1-1 0,1 1 0,6-5 0,3-2 3,-1-1-3,-9 8-2,0 1 1,1-1-1,0 1 1,0 0 0,0 0-1,0 0 1,1 0-1,5-2 1,-1 1 9,0 0 0,0 0 1,0 1-1,13-3 0,-12 8 92,12 11-35,28 22 1,-34-18 15,65 105 37,-67-94-51,80 231-1546,-83-225-6888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4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0 466 11208,'2'-2'6,"-2"1"-2,0 1 1,1-1 0,-1 1 0,1 0 0,-1-1 0,1 1-1,-1-1 1,1 1 0,-1 0 0,1-1 0,-1 1 0,1 0-1,-1 0 1,1 0 0,0-1 0,-1 1 0,1 0-1,-1 0 1,1 0 0,0 0 0,-1 0 0,1 0 0,-1 0-1,2 0 1,1 4 94,23 113 703,-12-40-396,31 80 367,-44-154-619,14-6 43,-10-2-129,4-8-15,0-1-16,14-29 0,-21 39-32,64-119 66,-42 96-66,-6 12 0,-17 15-5,-1-1 0,1 1 0,0 0 0,-1-1 1,1 1-1,0 0 0,-1-1 0,1 1 0,0 0 0,0 0 0,-1 0 0,1 0 0,0 0 0,0 0 0,-1 0 0,1 0 0,0 0 0,0 0 0,0 0 1,1 1-1,1 1 0,0 0 0,-1-1 0,1 2 0,0-1 0,-1 0 0,1 0 0,3 5 0,34 41 0,100 136-8,-106-145 5,-20-26-10,3-4 5,0 0 0,34 11 1,-30-17-26,-2-5 20,1-1 0,-1 0 1,33-12-1,-31 3-39,6-12 18,45-55 0,-55 53-19,49-114-17,-58 110 44,10-130-8,-17 126 28,-5-52-1,-4-19 6,-5 16 1,-2 31 1,14 55 0,0-1-1,-1 1 1,1 0 0,-1-1-1,0 1 1,0 0 0,0 0-1,0 0 1,-1 0 0,1 0-1,-1 1 1,1-1 0,-5-2-1,7 5 1,0 0-1,0 0 0,0-1 1,-1 1-1,1 0 0,0 0 1,0 0-1,0 0 0,0 0 1,-1 0-1,1 0 0,0 0 1,0 0-1,0 0 0,0 0 1,-1 0-1,1 0 0,0 0 1,0 0-1,0 0 0,0 0 1,-1 0-1,1 0 0,0 0 1,0 0-1,0 0 0,0 0 1,-1 0-1,1 0 0,0 0 1,0 0-1,0 0 0,0 1 1,0-1-1,-1 0 1,1 0-1,0 0 0,0 0 1,0 0-1,0 0 0,0 1 1,0-1-1,-9 9 7,0 0 1,1 0-1,-11 16 0,9-5 27,-35 122 8,38-108-28,-6 51-1,9-55-11,2 37 0,3-39 1,7 43-1,-2-40-1,14 43 0,-6-39-2,2-1 0,0 0 1,29 41-1,-23-48-11,98 79-1,-95-91-6,94 29-2,-117-43 18,0-1 1,0 1 0,0-1 0,0 1-1,0-1 1,0 0 0,1 0 0,3 0 0,123-20-24,-125 20 25,-1-1 0,1 0 0,-1-1 0,1 1 0,-1-1 1,4-1-1,33-21-4,58-46 0,-95 68 4,0-1 0,0 0 0,0 0 0,0 0 0,-1-1 1,4-4-1,93-154-9,-82 127 5,14-45 0,32-121 1,-58 177 3,-3 14 0,0 0 0,-1 0 0,0 0 0,0 0 0,-2-14 0,-2-39 0,-7-1 1,7 51 0,-1 0 1,0-1 0,-10-19-1,13 32 1,1 0 0,0 0 0,-1 1 0,1-1 0,0 0 0,-1 0 0,1 0 0,-1 1 0,0-1 0,1 0 0,-1 0 0,1 1 0,-1-1 0,0 0 0,0 1 0,1-1 0,-1 1 0,0-1 0,0 1 0,0 0 0,0-1 0,0 1 0,1 0 0,-1-1 0,0 1 0,0 0 0,0 0 0,0 0 0,0 0 0,0 0 0,0 0 0,0 0 0,0 0 0,0 0 0,0 1 0,0-1 0,1 0 0,-1 0 0,0 1 0,0-1 0,0 1 0,0-1 0,-1 2 0,-1 0 5,-1 1 1,1 0-1,0 0 0,0 1 1,0-1-1,1 1 1,-5 6-1,0 1-1,4-5 1,0 0-1,0 0 1,0 0 0,1 0-1,-3 12 1,-5 16 7,2 1 0,2 1 1,-4 51-1,15-22-10,-2-51-3,0 0 0,8 20 0,16 25 0,66 117-8,-72-141 8,-16-29 5,0 0 0,0 0 0,0-1-1,1 1 1,0-1 0,0-1 0,0 1 0,0-1 0,1 0 0,0 0 0,0-1 0,0 0 0,0 0 0,9 2 0,13 9 81,-20-12-1742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04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58 195 3416,'0'0'584,"-4"-1"-444,-10-4-84,13 5-53,1 0 0,0 0 0,0 0 0,0 0 0,0 0 0,0 0 0,0 0 0,-1 0 0,1-1 0,0 1 0,0 0 0,0 0 0,0 0 0,0 0 0,-1 0 0,1 0 0,0 0 0,0 0 0,0 0 0,0 0 0,0 0 0,-1 0 0,1 0 0,0 1 0,0-1 0,0 0 0,0 0 0,0 0 0,0 0 0,-1 0 0,1 0 0,0 0 0,0 0 0,0 0 0,0 0 0,0 1 0,0-1 0,0 0 0,0 0 0,-1 0 0,1 0 0,0 0 0,0 0 0,0 1 0,0-1 0,0 0 0,-6 13 53,1 0 0,0 1-1,1 0 1,0-1 0,1 1-1,0 1 1,0 24 0,3-34-44,0-1 0,0 1 0,1-1 0,-1 1 0,1-1 0,0 1 0,0-1 0,1 1 0,-1-1 0,1 0 0,0 0 0,0 0 0,4 5 0,-3-3-2,6 2 37,-1-3-35,1-1 1,0 0-1,0-1 0,0 0 1,0 0-1,0-1 1,1 0-1,-1-1 0,1 0 1,-1 0-1,1-1 0,-1 0 1,14-3-1,36-8 15,-35 3 54,92-52 41,-97 45-29,-1-6-19,30-45 1,-47 64-58,0 1 0,-1 0 0,1-1 1,0 1-1,-1-1 0,1 1 0,-1-1 0,1 1 0,-1-1 0,0-2 0,2-3 61,-1 2-50,0-1 1,0 1-1,-1 0 1,1-1-1,-1 1 1,0-1 0,-1 1-1,1 0 1,-1-1-1,0 1 1,-1 0 0,1 0-1,-1 0 1,0 0-1,-5-10 1,-49-56 324,42 58-106,-9 1-62,-44-19 0,47 28 190,-6 4-205,-1 1 1,-26 7-1,31 0 111,-80 61 95,92-61-1295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42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11384,'4'-2'-15,"7"-3"7,0 1 1,0-1-1,0 2 0,1 0 1,0 0-1,-1 1 0,18-1 1,-6 0 4,-2 1-1,37 0 0,25 1 3,9 3 2,83 7 39,-86-1-1344,-50-4-5409</inkml:trace>
  <inkml:trace contextRef="#ctx0" brushRef="#br0" timeOffset="1">867 0 10040,'0'3'113,"-19"129"1479,15-4-1031,6-57-119,0-49-377,0-1-26,4 30 181,-5-43-300,1 0-243,0 0 0,0 0 0,5 13 0,0-3-7577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43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13536,'0'0'168,"11"10"8,-8 5 152,8 15 8,17 25-336,12 13 0,-1 14 0,2-3-10432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4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604 878 11832,'-2'0'408,"-12"-8"-49,10 6-272,-1 0 0,1 0 0,-1 0 1,1 1-1,-1 0 0,-5-1 0,-18-3 226,-38-1-1,49 6-206,1 1-1,-1 1 1,0 0-1,1 1 1,-28 8 0,28-6-66,-8 5 101,-92 72 52,93-61-98,-76 98 40,85-97-55,4-4-47,2 0 0,-11 30 1,19-48-34,0 0 1,0 0-1,0 1 1,0-1 0,0 0-1,0 1 1,-1-1 0,1 0-1,0 1 1,0-1 0,0 0-1,0 1 1,0-1 0,0 0-1,0 1 1,0-1 0,0 0-1,1 1 1,-1-1-1,0 0 1,0 1 0,0-1-1,0 0 1,0 0 0,0 1-1,1-1 1,-1 0 0,0 1-1,0-1 1,1 0 0,-1 0-1,0 1 1,24 20 24,-17-17-24,0-1 0,0 1 1,0-1-1,0 0 0,9 2 0,-5-3-1,-1-1 1,0 0-1,0-1 1,1 0-1,-1 0 1,0-1-1,1 0 1,-1-1-1,0-1 1,12-3-1,-20 5 0,0 1-1,0-1 1,0 0-1,0 0 1,0 0 0,-1 0-1,1 0 1,0 0-1,-1 0 1,1-1-1,1-1 1,32-31-5,47-61 1,-59 60-35,70-155-17,-80 149-16,29-199-19,-37 188 45,-1 8 21,2-29-7,-4-89 1,-2 134 18,-2-21-1,-9-69 1,4 73 6,-1 17 8,8 28-1,0 0 0,0 0 0,0-1 0,0 1 0,0 0 0,0 0 0,0 0 0,0 0 0,0-1 0,0 1 0,0 0 0,0 0 0,0 0 1,0 0-1,0 0 0,0-1 0,0 1 0,0 0 0,-1 0 0,1 0 0,0 0 0,0 0 0,0 0 0,0 0 0,0-1 0,0 1 0,-1 0 0,1 0 0,0 0 0,0 0 0,0 0 0,0 0 0,0 0 0,-1 0 0,1 0 0,0 0 0,0 0 0,0 0 0,0 0 0,0 0 0,-1 0 0,1 0 0,0 0 0,0 0 0,0 0 0,0 0 1,-1 0-1,1 0 0,-4 12 2,0-3 1,2-3 2,0-1 1,0 0-1,1 1 1,0-1 0,0 1-1,0 6 1,-14 119 40,15-99-11,27 165 20,-16-153-14,55 153 20,-51-164-26,-6-16-20,4 7-2,0 0 0,2-1 0,1 0 0,25 27 0,31 20 27,-72-69-40,1-1 1,-1 1-1,1 0 1,0-1-1,-1 1 0,1-1 1,0 0-1,0 1 1,-1-1-1,1 0 0,0 1 1,0-1-1,-1 0 1,1 0-1,2 1 1,34 3 5,-27-5-5,0 1-1,0-2 0,16-3 1,-5-3-3,-1 0 1,0-1 0,-1-1 0,0-1 0,0-1 0,21-18 0,5-6 1,-8 7 0,-9 11 0,-8 7 0,-6 7 1,2 9 4,2 9-2,7 14 2,4 16-3,-8-12 1,41 71-33,-60-100 17,-1-3 12,-1 0 0,1 0 0,0-1 0,-1 1 0,1 0 0,-1-1 0,1 1 0,-1-1 0,1 1 0,-1 0 0,1-1 0,-1 1 0,1-1 0,-1 1 0,0-1 0,1 0 0,-1 1 0,0-1 0,1 1 0,-1-1 0,0 0 0,0 1 0,0-1 0,1 0 0,-1 1 0,0-1 1,0 0-1,0 1 0,0-1 0,0 0 0,0 1 0,0-1 0,-1 0 0,1 0 0,-2-26-11,1 16 10,1 7 0,0 0 0,-1 0 0,0 0 1,0 0-1,0 0 0,0 0 0,0 0 0,-4-4 1,-8-21-9,-1 1 1,-2 1 0,-1 0 0,-23-27 0,-4 5 3,24 31-14,-6-1 4,-56-28 1,81 46 12,-1 0 0,1 1 1,-1-1-1,1 0 0,-1 1 0,0-1 0,1 1 1,-1 0-1,0 0 0,1 0 0,-4 0 1,-7 0-5,1 1 1,-1 1 0,1 0 0,-1 1 0,1 0 0,0 1-1,-11 4 1,20-7 2,1 0 0,-1 0-1,1 0 1,-1 0 0,1 0 0,0 0 0,-1 0-1,1 0 1,0 1 0,-2 1 0,-13 18-19,1 0 1,-17 35 0,30-54 16,1 0 0,0 1 0,1-1 0,-1 0 0,0 1 0,1-1 0,-1 0 0,1 4 1,-2 21-20,1 0 0,7 53 0,-6-77 18,1 0 1,0 0-1,-1 0 0,1 0 1,0 0-1,0 0 0,4 5 1,4 10-12,1 0 0,14 17 0,-4-10 6,24 22 0,-44-47 12,31 27-66,141 82-29,-168-106 83,1 0-1,0-1 1,0 0 0,0 0 0,6 1 0,47 10-45,72 6 0,-127-19 42,1 1-1,0-1 0,0 0 1,0-1-1,0 1 0,0-1 1,5-1-1,22-6-348,-1-2-1,0-1 1,-1-2 0,32-19 0,33-21-8016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44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125 219 8968,'13'-95'56,"-11"81"-38,7-43 33,-8 52-41,-1 0 0,0 0 1,0 0-1,0 0 0,0 0 0,-1 1 1,1-1-1,-4-9 0,4 14 1,-1 1 1,1-1-1,-1 0 0,1 0 1,-1 0-1,1 1 0,-1-1 0,1 0 1,-1 0-1,1 1 0,-1-1 1,1 0-1,0 1 0,-1-1 1,1 1-1,-1-1 0,1 1 1,0-1-1,-1 0 0,1 1 0,0-1 1,-1 2-1,-12 24 209,-17 45 0,-1 2 25,1-22-1406,-1-1-4792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44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3 626 10848,'4'76'558,"21"130"1,-19-170-338,-3 1 0,-1 61 0,-2-73-175,0 4 107,-3 35-1,0-39-110,1-2-13,0 0 58,-8 34 0,-9 53 454,15-79-508,18-84-1558,1-11-6788</inkml:trace>
  <inkml:trace contextRef="#ctx0" brushRef="#br0" timeOffset="1">144 49 11656,'10'-49'192,"-7"52"-119,0-1-11,-1 1 0,1-1 0,-1 1 1,0 0-1,0 0 0,0 0 0,-1 1 0,1-1 0,-1 0 0,1 0 0,0 7 1,5 35 98,-6-36-136,0 4 58,-1 0 1,1 0-1,-2-1 1,0 1-1,-1 0 1,-5 21-1,4-21-35,-3 4 180,2-8-146,-1 0-1,0 0 1,0-1-1,-1 0 1,-11 13 0,4-9-382,0-1 0,-1 0-1,0-1 1,-23 12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44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11744,'5'27'187,"1"-1"0,15 41 0,-6-22-12,-8-24-139,9 40 425,9 96 54,-23-122-255,-7 150 90,0-150-156,2-16-112,1 2-18,-2 0-1,0-1 1,-2 1-1,-15 38 1,-10 4 122,31-63-181,0 1 1,0-1-1,-1 0 0,1 1 0,0-1 1,0 1-1,-1-1 0,1 0 0,0 1 0,0-1 1,-1 0-1,1 0 0,0 1 0,-1-1 1,1 0-1,-1 0 0,1 1 0,0-1 1,-1 0-1,1 0 0,-1 0 0,1 0 0,-1 1 1,1-1-1,0 0 0,-1 0 0,1 0 1,-1 0-1,1 0 0,-1 0 0,1 0 1,0 0-1,-1-1 0,1 1 0,-1 0 0,1 0 1,-1 0-1,1 0 0,-1-1 0,0 0-3,0 1-1,1-1 0,-1 0 1,0 1-1,1-1 0,-1 0 1,0 0-1,1 0 0,-1 0 1,1 0-1,0 0 0,-1 1 1,1-1-1,0 0 0,-1 0 1,1 0-1,0 0 1,0 0-1,0 0 0,0-2 1,3-36 18,14-30-16,48-96-7,-48 132-9,92-125-7,-84 129-26,101-109-23,-103 113-24,87-62-29,-108 86 115,-1 0 0,0 0 0,0 0 1,1 0-1,-1 1 0,0-1 1,1 1-1,-1-1 0,1 1 0,-1-1 1,1 1-1,-1 0 0,2-1 1,9 1-10,0 0 0,-1 0 0,1 1 0,0 1 0,-1 0 0,21 6 1,-30-7 10,0-1 0,-1 1 1,1-1-1,-1 1 0,1 0 1,-1 0-1,1 0 0,-1 0 1,0 0-1,3 2 1,10 12-10,0 1 0,-2-1 0,17 27 0,-21-20-6,-3 19 9,1 48 0,-8-60-2,-55 218-12,51-227 23,3-12-1,1 0 0,-1 0 1,0-1-1,-6 10 1,-15 24-9,23-41 10,1 0 0,0 0 0,0 0 0,0 0 0,0 0 0,-1 0 0,1 0 0,0 0-1,0 0 1,0 0 0,0 0 0,-1 0 0,1 0 0,0 0 0,0 0 0,0 0 0,-1 0 0,1 0 0,0 0-1,0 0 1,0 0 0,0 0 0,-1 0 0,1 0 0,0 0 0,0 0 0,0 0 0,0-1 0,0 1 0,-1 0-1,1 0 1,0 0 0,0 0 0,0 0 0,0 0 0,0-1 0,0 1 0,0 0 0,-1 0 0,1 0 0,0 0-1,0-1 1,0 1 0,0 0 0,0 0 0,0 0 0,0-1 0,-4-8-2,3-26 2,11-24 0,-5 38 0,15-33 0,-9 30 0,20-31 0,20-20 0,6 5 0,4 7 0,-9 15 0,-17 20 0,-13 14 0,-21 14 0,0 0 0,0-1 0,0 1 0,0 0 0,0 0 0,-1 0 0,1 0 0,0 0 0,0 0 0,0 0 0,0 0 0,0 0 0,0 0 1,-1 0-1,1 0 0,0 1 0,0-1 0,1 1 0,2 2 1,1 1-1,-1-1 1,0 1 0,-1 0-1,1 0 1,-1 1 0,0-1-1,0 0 1,0 1 0,2 6-1,0-3 2,5 13 12,2 17-4,11 56 0,-18-59 13,1 55 1,1 19 6,11 37 2,-18-141-31,1-1 0,-1 0 0,1 0 0,-1 0 0,1 0 0,1 0 0,-1 0 0,0 0 0,1 0 1,4 6-1,0-1 0,-4-4-291,1-1 0,0 0 0,0-1-1,0 1 1,5 4 0,16 16-8423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45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 10136,'0'0'1,"0"0"1,1 0-1,-1 0 0,0-1 1,1 1-1,-1 0 1,0 0-1,1 0 0,-1 0 1,0 0-1,1 0 1,-1 0-1,0 0 0,1 0 1,-1 0-1,0 0 1,1 0-1,-1 1 0,0-1 1,1 0-1,-1 0 1,0 0-1,1 0 0,-1 0 1,0 1-1,1-1 1,-1 0-1,0 0 1,0 1-1,1-1 0,-1 0 1,0 0-1,0 1 1,0-1-1,1 1 0,4 7 31,1 1-1,-2 0 1,1 0-1,-1 0 1,4 17-1,-5-19-38,5 20 19,-4-11 77,1 0 0,12 23 1,-12-26-15,8 17 31,1-1-1,1-1 1,28 40-1,-9-21 184,1-2 0,58 57 0,-93-102-276,1 1 0,-1-1 0,1 1 0,0-1 0,-1 1 0,1-1 0,-1 1 0,1-1 0,0 0 0,-1 0 0,1 1 0,0-1 0,-1 0 0,1 0 0,0 0 0,1 1 0,13 0 65,0 0-1,1-2 1,21-1 0,-17-4 123,-4-2-132,0-1 1,-1-1-1,20-16 0,-34 25-57,0 0 0,0 0 0,0 0-1,0 0 1,-1 0 0,1 0 0,0 0 0,0 0-1,-1 0 1,1 0 0,-1-1 0,1-1 0,5-14 37,-1-1 0,-1 0 1,3-22-1,-8 19 19,-9-18-21,-19-46-1,15 58-12,-7-3-14,-52-52 1,72 80-20,-1 0-1,0 0 1,0 1-1,0-1 1,0 1 0,0 0-1,0-1 1,-1 1-1,1 0 1,-3 0 0,-17-8 2,-31-8 0,36 13-2,0 1-1,0 0 1,-1 2-1,-19 0 1,20 1 0,1 2 0,0 0 0,0 1-1,0 0 1,-18 7 0,16-3 0,1 1-1,0 0 1,0 2-1,-21 14 1,7 1 1,1 2 0,1 1 0,-36 46 0,62-71-1,-1 1 0,1 0 0,0 1 0,1-1 0,-3 6 1,-7 13 1,-10 31 0,16-35-1,-5 38-1,10-55 0,1 1-1,-1-1 1,1 1-1,0-1 1,0 1 0,0 0-1,0-1 1,1 1-1,-1-1 1,2 4 0,12 44 4,32 72 0,-44-118-3,-1 0 0,2 0-1,-1 0 1,0 0 0,1 0-1,0 0 1,4 3 0,11 14 2,1 0 0,22 17 1,-20-21-4,1-2-1,1-1 1,35 17 0,-12-12-3,0-2 1,1-2 0,71 12-1,-114-26-1,1 0 0,0-1 0,-1 1 0,1-1-1,0 0 1,0 0 0,7-1 0,13-2-4,0-1 0,32-9 0,-30 4-537,-1-2 1,38-22-1,52-30-7589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4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21 9864,'0'-4'2,"-6"-11"141,5 13-63,1 7-8,-1 17 207,1 0 1,6 36-1,-4-33-233,7 66 474,-4-46-346,-1 57 0,-22 193 537,6-190-495,8-86-128,1 1 16,0 1 0,1-1 1,2 22-1,12-63 79,8-44-111,1 6-26,5-15-35,41-70-6,-51 118-10,-5 8 3,5-7-2,1 2 0,1-1 0,33-33 1,24-9-20,-74 66 22,-1 0 0,0-1-1,1 1 1,-1 0 0,0-1 0,1 1 0,-1 0-1,1 0 1,-1-1 0,0 1 0,1 0 0,-1 0-1,1 0 1,-1 0 0,1 0 0,-1 0 0,0 0-1,1 0 1,-1 0 0,1 0 0,-1 0 0,1 0 0,-1 0-1,1 0 1,-1 0 0,1 0 0,0 0 0,8 4-5,0-1 1,-1 1-1,1 0 1,-1 1-1,0 0 1,0 0-1,12 11 1,-2 3-15,-1 7 11,-1 0 0,16 37 0,-25-38-3,1 42 4,-7-40 7,-2 28 1,-7 31 0,0 4 1,7-9 4,1-71-4,1 0-1,0 0 0,1 0 0,3 10 1,-4-17-57,0-1 1,0 1 0,0-1-1,0 1 1,0-1-1,1 0 1,-1 1 0,1-1-1,-1 0 1,1 0 0,0 0-1,0 0 1,0-1 0,0 1-1,0-1 1,0 1 0,1-1-1,-1 1 1,0-1-1,1 0 1,-1 0 0,1 0-1,-1-1 1,1 1 0,-1 0-1,1-1 1,0 0 0,2 0-1,35 6-7970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46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413 219 9688,'-3'-24'7,"3"20"0,0-1 1,-1 0-1,0 1 0,0-1 1,-1 1-1,1-1 0,-1 1 1,-3-6-1,-3-6 27,-2 0 0,-21-27 1,30 42-25,1 0 0,-1 0 0,0 0 0,0 0 0,0 0 0,-1 0 0,1 0 1,0 1-1,0-1 0,0 0 0,-3 0 0,-4-3 43,-1-1-18,0 1-1,-1 0 1,1 0 0,-1 1 0,0 1-1,0 0 1,0 0 0,0 1-1,-17-1 1,-76 11 250,102-9-274,0 1 0,0-1 0,-1 0 0,1 0 0,0 1 0,0-1 0,0 1 0,0-1 0,0 1 0,-1-1 0,1 1 0,0 0 0,-1 1 0,-11 9 41,1 1 1,0 0 0,-17 22-1,21-15 82,3 2-73,0 0-1,-1 39 1,8-39 53,31 72 38,-32-92-145,-1 1 0,1-1 1,0 1-1,0-1 1,0 1-1,0-1 0,0 0 1,0 0-1,0 1 1,2 0-1,24 21 52,42 27-1,-60-44-32,1 0-1,0-1 1,-1 0-1,15 4 1,0 0-7,55 25 61,-9 1-1,-68-34-76,-1 0 1,0-1 0,0 1 0,0 0 0,1 0 0,-1 0-1,0 0 1,0 1 0,0-1 0,0 0 0,-1 0 0,1 1-1,0-1 1,0 0 0,-1 1 0,1-1 0,-1 0 0,1 1-1,0 2 1,0 2 6,6 27 6,-8-18 19,-6 1-22,0-1 0,-1 1 0,-15 21 0,7-20 15,-2 0-16,-1-2 1,0 0-1,-2-1 1,1-1-1,-2-1 1,1 0-1,-35 11 1,55-22-10,-1-1 0,1 1-1,-1-1 1,1 1 0,-1-1 0,0 0-1,1 1 1,-1-1 0,1 0 0,-1 0 0,0 0-1,1 0 1,-1-1 0,1 1 0,-1 0 0,-2-1-1,0-1 4,4 2-6,-1 0 1,1 0-1,-1 0 0,1-1 0,-1 1 0,1 0 0,-1 0 1,1-1-1,-1 1 0,1 0 0,-1 0 0,1-1 1,-1 1-1,1-1 0,0 1 0,-1 0 0,1-1 0,0 1 1,-1-1-1,1 1 0,0-1 0,0 1 0,-1-1 0,1 1 1,0-1-1,0 1 0,0-1 0,0 0 0,0 1 0,0-1 1,0-6-1,1 0 0,1 0-1,-1 0 1,1 1 0,1-1 0,-1 1 0,1-1 0,7-10 0,-6 7-2,0 1-2,1-1 1,0 1-1,0 0 0,12-15 1,-1 1 1,38-54-1479,3-2-5919</inkml:trace>
  <inkml:trace contextRef="#ctx0" brushRef="#br0" timeOffset="1">439 297 7536,'3'-11'0,"21"-61"50,-14 43-27,69-153 408,-77 179-70,-2 4-339,0 0 1,0-1-1,0 1 0,0 0 1,0-1-1,0 1 0,0 0 1,0 0-1,1-1 0,-1 1 1,0 0-1,0-1 0,1 1 1,-1 0-1,0-1 0,1 1 1,-1 0-1,0-1 0,2 2 1,-1-1-2,-1 0 0,1 0 0,0 0 0,-1 1 0,1-1 0,0 0 0,-1 0 0,0 1 0,1-1 0,-1 0 0,0 1 0,1-1 0,-1 0 0,0 1 0,0-1 1,0 1-1,0-1 0,-1 2 0,1 111 444,0-11 115,0-10-201,-1-82-341,-4 83 362,3-77-300,0-1 0,-1 1-1,-9 28 1,11-44-112,1 0-1,-1 0 1,1 0 0,-1 0-1,1 0 1,-1 0-1,0 0 1,0 0 0,1-1-1,-1 1 1,0 0 0,0 0-1,0-1 1,0 1 0,0-1-1,0 1 1,0-1 0,0 1-1,0-1 1,0 0 0,0 1-1,0-1 1,0 0-1,0 0 1,0 0 0,-1 0-1,1 0 1,0 0 0,0 0-1,0 0 1,0 0 0,0 0-1,0-1 1,0 1 0,0 0-1,0-1 1,0 1-1,0-1 1,0 1 0,-2-2-1,0 1-549,-21-8-6438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4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8880,'4'-5'27,"1"0"1,0 1 0,0 0 0,0 0-1,0 0 1,1 1 0,-1 0 0,1 0-1,7-3 1,-3 9 159,84 54 48,-93-56-232,144 110 156,-126-95-150,6 7 25,83 95 7,-92-95-33,14 26 4,-3-7-8,-19-31-2,15 34 4,-21-42-5,-1 1 0,1-1 1,-1 0-1,0 0 0,0 0 0,0 1 0,-1-1 1,1 1-1,-1-1 0,0 0 0,0 6 0,-1-2 2,-1 0 1,-1 1-1,1-1 0,-6 10 1,5-11-3,-8 19 19,2-1-1,-12 45 1,17-54-16,3-11 2,0 1 1,0-1-1,0 1 0,1-1 1,0 1-1,0 0 0,0-1 1,1 7-1,3 21 34,12 42 0,-7-52 48,9 6-20,28 35 0,-30-50 60,5-3-66,1-1 0,43 12-1,-63-20-47,0-1-1,1 1 0,-1-1 1,0 0-1,0 0 0,0 0 1,1 0-1,-1 0 0,2-1 1,12-2 15,-1-1-1,0 0 1,0-1 0,0-1 0,24-13 0,-37 18-22,0 0-1,0 0 1,-1-1 0,1 1-1,0 0 1,0-1 0,-1 0-1,1 1 1,1-4 0,10-13 14,-1-2 1,0 0 0,13-33-1,-24 51-17,0-1 0,0 1-1,-1-1 1,1 1 0,-1-1 0,1 1-1,-1-1 1,0-3 0,-1-24 11,-2 0 1,-8-42-1,2 46 20,-7-9-3,-3 0-1,-1 1 1,-35-47 0,44 68-25,6 8 0,1 0 0,-1 0 0,0 0 0,0 1 0,0 0 0,-11-7 0,2 3 13,1 0 0,-27-10 0,30 18 40,5 2-53,1 0 1,0 0 0,0 0 0,0 1-1,1 0 1,-1 0 0,1 0 0,-1 0-1,-2 4 1,1 4 20,4-4-21,1 1 0,0-1 0,1 1 0,0-1-1,2 14 1,5-9 7,9 2-355,-1-1 0,2-1 0,26 14 0,19 11-6559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1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260 165 2968,'4'-5'129,"9"-12"59,-8 11 216,-1 0 82,-2 4 92,-19 1 88,10 1-594,0 0 0,1 0 0,-1 1 0,1 0 0,0 0 0,-1 1 0,1-1 0,-7 4 0,6-2-11,-10 5 220,-2 5-156,1 2-1,-25 25 0,29-21 31,-4 18-36,0 1 0,3 1 0,-11 43 0,17-32-68,8-45-33,1 1 0,-1-1 0,1 0 0,0 1 1,1-1-1,0 0 0,-1 1 0,1-1 0,1 0 1,-1 0-1,1 0 0,0 0 0,0 0 0,6 8 0,-6-9-5,6 6 95,4-3-57,0 1 0,22 8 0,-21-13 44,-1-4-64,-1 0 0,0-1 0,1 0 0,-1-1 0,0 0 1,17-8-1,-9 3 0,-1-1 1,24-16-1,-25 11 57,-9 6-52,2-2-9,1-1 0,-1-1-1,-1 0 1,0 0-1,-1-1 1,10-19 0,101-219 705,-111 239-268,-7 16-267,1 0-170,0 1-1,0 0 0,-1-1 1,0 1-1,0 0 1,1 9-1,4 29 125,-1-18-86,1 0 0,1 0 0,1-1 0,18 38 0,-1-29-38,-13-23 21,5-3-25,1 0-1,23 5 1,-23-10 5,14-5-3,44-10-1,-53 5 30,9-10-15,36-25 0,-51 28 36,-10 6-44,1 0-10,0-1 0,0 0 1,-1-1-1,0 0 0,-1 0 0,0 0 0,7-21 0,-12 29-17,7-21 72,7-35 0,-14 49-41,1 0 0,-1 0 0,0 0 0,-1 0 1,-1-1-1,1 1 0,-2 0 0,-2-14 0,-13-20 134,15 41-154,0 0-1,0 0 1,0 0-1,0 0 1,0 0-1,-1 1 1,1-1 0,-1 1-1,1-1 1,-1 1-1,0 0 1,-5-2 0,6 3-5,-1 1 1,1 0 0,0 0 0,-1 0-1,1 1 1,0-1 0,-1 1 0,1-1-1,0 1 1,-1 0 0,1 0 0,0 0 0,0 0-1,0 0 1,0 0 0,-3 3 0,4-3-2,-2 0-3,0 1 0,1 0 1,-1 0-1,1 0 0,0 0 0,-1 0 1,1 1-1,0-1 0,1 1 1,-1-1-1,0 1 0,1 0 1,-1-1-1,-1 5 0,2-4-3,1-1-2,-1-1-1,1 0 1,-1 1-1,1-1 1,0 1 0,0-1-1,-1 1 1,1-1 0,0 1-1,0-1 1,1 1-1,-1-1 1,0 1 0,0-1-1,1 0 1,-1 1 0,1-1-1,0 3 1,2 2 0,14 31 1,-1-15-11,1-1 1,0-1 0,2-1 0,22 19-1,-30-28 7,44 39-66,111 99-187,-161-144 226,1 1 1,0 0-1,-1 1 0,0 0 1,-1-1-1,1 1 0,-1 1 1,0-1-1,0 1 0,-1 0 1,0-1-1,0 1 0,2 11 1,-4-7-43,-1-11 71,0 1 0,0-1-1,0 0 1,1 1 0,-1-1 0,0 0 0,0 0-1,0 1 1,0-1 0,1 0 0,-1 0 0,0 1 0,0-1-1,1 0 1,-1 0 0,0 1 0,0-1 0,1 0-1,-1 0 1,0 0 0,1 0 0,-1 1 0,0-1-1,1 0 1,-1 0 0,0 0 0,1 0 0,-1 0-1,0 0 1,1 0 0,-1 0 0,0 0 0,1 0 0,-1 0-1,0 0 1,1 0 0,-1 0 0,0 0 0,1-1-1,-1 1 1,0 0 0,0 0 0,1 0 0,-1 0-1,0-1 1,1 1 0,-1 0 0,0-1 0,1 1 0,17-11 0,1-7 13,0-1 1,-1-1-1,26-35 1,38-67 52,-71 104-59,21-41 50,-26 46-45,63-143 305,-68 155-270,0-2 23,0 1-46,1 13-12,9 65 15,-2-15-23,4 9 1,6 1-3,-15-58-2,0-1 0,1 0 0,9 16 0,-9-20 0,1 0 0,0 0 0,0-1 0,11 10 0,-8-9 0,0 0 0,16 10 0,-16-13 0,1 0 0,17 7 0,-14-8-245,0-1-1,0 0 1,0-1 0,1 0 0,15-1 0,22 1-7108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4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0 341 8696,'40'-40'344,"-39"39"-103,-1 0-207,1 1 0,-1 0 0,1 0-1,-1 0 1,0-1 0,1 1 0,-1 0 0,1 0 0,-1 0-1,1 0 1,-1 0 0,0 0 0,1 0 0,-1 0 0,1 0 0,-1 0-1,1 0 1,-1 0 0,1 0 0,-1 0 0,0 0 0,1 0-1,-1 1 1,1-1 0,-1 0 0,2 11 289,-1 0-1,-1 0 1,-2 22-1,0 27 275,6-9-238,2 66 735,-5-117-1083,-1 0 1,1 0-1,-1 0 1,1 0-1,-1 0 1,1-1-1,-1 1 1,0 0-1,1 0 1,-1-1-1,1 1 1,-1 0-1,0 0 1,1-1 0,-1 1-1,0-1 1,1 1-1,-1 0 1,0-1-1,0 1 1,1 0-1,-1-1 1,0 1-1,0-1 1,0 1-1,1-2 1,14-38 144,75-208 205,-74 206-263,33-66 1,-39 91-85,-5 5 12,1 0 0,0 1 0,9-11 0,-5 8-10,-7 8 0,1 1 1,-1 0 0,1 0 0,0 1-1,0-1 1,0 1 0,1 0 0,-1 0 0,1 0-1,0 1 1,7-5 0,-12 8-16,0 0 1,0 0-1,1 0 1,-1 0-1,0 0 1,0 0-1,0 0 1,0 0-1,1 0 1,-1 0-1,0 0 1,0 0 0,0 0-1,0 0 1,1 0-1,-1 0 1,0 0-1,0 0 1,0 0-1,0 0 1,1 0-1,-1 0 1,0 0-1,0 0 1,0 1-1,0-1 1,0 0-1,1 0 1,-1 0-1,0 0 1,0 0-1,0 0 1,0 0-1,0 1 1,0-1-1,0 0 1,0 0-1,1 0 1,-1 0-1,0 1 1,0-1-1,0 0 1,0 0-1,0 0 1,10 16 29,0 0 0,9 19 0,-16-30-24,6 20 60,-7-20-54,4 14 11,-1 0 1,-1 1 0,0-1-1,-2 1 1,0 0-1,-2 38 1,-20 198 218,16-227-234,0 48 42,3 24-1878,1-61-7546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4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676 1 12280,'41'13'218,"-27"-5"877,7 13-576,-1 1 0,20 29 0,-23-21 676,72 186 289,-72-163-1258,53 274 57,-67-310-265,0 0 0,0 28-1,-1 170 37,-6-150-50,-2-1 0,-18 79 0,10-87-3,-2-1 0,-3-1 1,-28 58-1,-81 118-1,128-230 0,-8 14-1,-1 0 0,0 0 0,-1-1 0,-18 18 0,-160 161-1,-57 7-2104,241-195 1984,-252 192-11017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19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358 148 10848,'6'2'39,"-1"0"0,0 0 0,1 1-1,-1 0 1,0 0 0,-1 0 0,1 1 0,0-1 0,-1 1 0,0 0 0,0 0 0,0 1 0,0-1 0,-1 1 0,0 0 0,0 0 0,0 0 0,2 7 0,10 30 34,-11-20 75,-5 21-51,-6 49 1,1-61-38,2-16-38,0 2-10,-1 0-1,0 0 0,-1-1 1,0 0-1,-2 0 0,0 0 1,-13 18-1,0-5 10,-1-2 0,-1 0 0,-2-1 0,-29 24 0,40-40-15,7-4 2,-1-1 0,-1 0 0,1 0 0,-16 5 0,21-8-7,-10 4 14,0-1 0,0 0 0,-15 3 0,24-7-3,0 0-1,-1-1 1,1 1 0,-1-1 0,1 0 0,0 0-1,-1 0 1,1 0 0,0-1 0,-1 0-1,1 0 1,0 0 0,0 0 0,-1-1-1,1 1 1,-6-5 0,9 5-6,-1 0 0,1 1 0,0-1 0,0 0-1,0 0 1,1 0 0,-1-1 0,0 1 0,0 0 0,0 0 0,1 0 0,-1-1 0,1 1-1,-1 0 1,1 0 0,-1-1 0,1 1 0,0 0 0,0-1 0,0 1 0,-1-1 0,1 1-1,0 0 1,1-1 0,-1 1 0,0-1 0,0 1 0,1 0 0,-1-1 0,1 1 0,-1 0-1,1 0 1,-1-1 0,1 1 0,0 0 0,-1 0 0,1 0 0,0 0 0,0 0 0,0 0-1,0 0 1,0 0 0,0 0 0,0 0 0,1 0 0,-1 1 0,0-1 0,0 0 0,1 1-1,-1-1 1,0 1 0,0 0 0,1-1 0,2 1 0,22 0 22,-14 5 40,-6-1-58,1 0-1,-1 0 1,0 1 0,-1 0 0,1 0-1,-1 0 1,0 1 0,0 0 0,-1 0-1,1 0 1,-1 0 0,4 11 0,53 111 31,-18-21-28,-4-18-11,-25-65-3,2 0 1,1-1 0,37 41-1,-31-43-5,18 5 0,47 23 1,-86-48 4,0 0-1,0 0 1,0 0 0,1 0-1,-1-1 1,0 1 0,1-1-1,-1 1 1,5-1 0,-7 0 1,15 1-5,0 0 1,24-3-1,-21-1 3,0-1 0,18-6 0,-36 10 2,30-13-19,132-80-1,-156 90 18,0-1-1,-1 0 1,1-1-1,5-5 1,17-16-2,26-29 0,-30 24 3,37-60 1,-26 26 2,45-114 1,-66 132 25,29-206 27,-38 202 25,-3-175 42,-5 190 12,-5-4-40,-19-58 1,17 80 53,3 8-105,-1 1 0,-1 0 0,1 0 0,-12-8 0,19 17-36,1-1 0,0 1 0,-1 0 1,1-1-1,-1 1 0,0 0 0,1-1 1,-1 1-1,1 0 0,-1 0 1,1 0-1,-1 0 0,0 0 0,1-1 1,-1 1-1,1 0 0,-1 0 0,1 0 1,-1 1-1,0-1 0,0 0 1,-16 3 46,0 1 0,0 1 1,-25 10-1,20-2 74,1 3-84,1 1 1,1 1-1,-20 25 0,37-40-32,0-1 0,0 1-1,1 0 1,-1-1 0,1 1-1,-1 0 1,0 5 0,-12 35 50,-13 83 1,26-87 5,27 149 29,-25-183-88,0-1 0,0 1 0,1 0 0,0 0 0,3 5 0,95 156 60,-74-135-42,45 42-1,18 5-20,-56-55-8,1-1 1,67 31 0,-71-43-19,6-3-598,0-1 1,47 1 0,0-4-8523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19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32 126 9776,'-2'0'40,"1"1"0,0-1 0,0 1 0,0-1 0,0 1 0,0 0 0,0-1 0,0 1 0,0 0 1,0 0-1,0 0 0,0 0 0,1 0 0,-1 0 0,-1 2 0,-1 10 159,0-2-116,0 1 0,1-1 0,1 1 0,-1 13 1,3 104 218,3-101-187,38 96 42,-30-104-83,4-4-40,0 0 0,29 21 0,-28-29 40,-5-6-54,-1-1 0,1 0 0,-1 0 1,24-3-1,-34 2-16,0 0 0,-1 0 0,1 0 1,0 0-1,0-1 0,0 1 0,0 0 0,0-1 0,0 1 1,0-1-1,-1 1 0,1-1 0,0 1 0,0-1 0,0 0 1,15-14 26,-1-1 0,21-29 0,-25 24 36,0-17-12,10-55 0,-21 64 99,-3 5-80,0 0 1,-2 1 0,-1-1-1,-1 1 1,-10-23 0,5 12 79,-19-54 253,26 78-325,1 1 0,-2 0 0,-11-15 0,17 23-78,0 1 0,0 0 0,0 0 0,-1-1 0,1 1 0,0 0 1,0 0-1,0 0 0,-1-1 0,1 1 0,0 0 0,0 0 0,0 0 0,-1 0 0,1 0 0,0-1 0,0 1 0,-1 0 1,1 0-1,0 0 0,-1 0 0,1 0 0,0 0 0,0 0 0,-1 0 0,1 0 0,0 0 0,0 0 0,-1 0 0,1 0 1,-4 1 12,0 0 1,1 0 0,-1 1 0,1-1-1,-1 1 1,1-1 0,0 1 0,0 0-1,0 0 1,0 1 0,0-1-1,0 1 1,0-1 0,1 1 0,0 0-1,-1 0 1,1 0 0,-2 4 0,-6 10-458,1 0 1,-9 25 0,15-35-23,-21 53-7991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2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0 226 10760,'40'-12'140,"-33"9"-88,1 0 1,-1 1-1,1 0 0,0 0 1,0 0-1,16 0 0,-16 3-5,-6-1-20,0 0 0,0 0 0,0 0 0,0 0 0,0 1 0,0-1 0,0 1 0,0 0 0,-1-1 0,1 1 0,0 0 0,0 0 0,0 0 0,-1 1 0,4 1 0,58 51 488,-50-38-175,50 100 129,12 40 260,-61-135-454,-6-10-158,-1-1-63,0-1-1,0 0 0,1 0 1,0-1-1,1 0 0,-1-1 1,14 10-1,-14-13-6,1 1 0,-1-1 0,0-1 0,11 3 0,-11-7 54,-4-1-86,-1-1 0,1 0 0,-1 0-1,0 0 1,0 0 0,0-1 0,0 1 0,-1-1 0,1 0 0,-1 1 0,0-1 0,0 0 0,0-1 0,1-5-1,3-9 32,6-33 0,-10 45-50,2-19 60,2-35 1,-5 46-22,0-1-1,7-29 1,-8 44-33,0 1 0,0 0 0,1 0 0,-1 0 0,0-1 0,0 1 0,0 0 0,1 0 0,-1 0 0,0 0 0,0 0 0,1-1 0,-1 1 0,0 0 0,0 0 0,1 0 0,-1 0 0,0 0 0,0 0 0,1 0 0,-1 0 0,0 0 0,0 0 0,1 0 0,-1 0 0,0 0 0,0 0 0,1 0 0,-1 0 0,0 0 0,0 0 0,1 1 0,-1-1-1,0 0 1,0 0 0,1 0 0,-1 0 0,0 1 0,10 4 14,-4-1-8,-4-3-3,0 1-1,0 0 1,1 0-1,-1 0 1,0 0-1,0 0 1,-1 0-1,1 0 1,0 1-1,1 2 1,20 32 35,5 14-31,5 2-4,-27-45-5,1 0 1,0-1-1,0 0 0,11 8 1,-6-8-2,-1-1 1,1 0 0,0-1-1,1 0 1,-1-1 0,1 0-1,0-1 1,17 1 0,-30-4 0,3 1-2,1 0 0,-1-1 0,0 0 0,1 0 0,-1 0 0,7-1 1,42-7-10,52-17 0,-100 24 8,-1 0-1,1 0 0,-1 0 1,0-1-1,0 0 0,6-3 1,20-17-6,-1 0-1,34-38 1,-44 35-4,12-37-1,-26 50 14,0 1-1,-1-2 0,3-22 1,-4 9 0,-2 0 0,-5-43 1,5 68-1,-4-21 8,-11-13 2,-20-37 0,20 53 17,0 5-13,-2 0 0,-36-23 0,52 37-10,0-1-1,0 0 1,0 1 0,0-1-1,0 1 1,-1-1 0,1 1-1,0 0 1,0 0 0,-1-1-1,1 1 1,0 0 0,0 0-1,-2 0 1,-5 0 11,-1 0-1,0 1 1,-16 3 0,17-2-14,1 0 1,0 1 0,-1 0 0,1 1 0,0 0 0,-8 6 0,6-3-272,-1 1 0,1 0 0,0 1 0,1 0 0,0 0 0,-12 18 1,-4 10-9211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20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10584,'6'-6'-9,"1"1"1,0 0-1,0 0 1,1 0-1,12-5 1,2 1-36,56-19-41,-69 26 90,0 0 0,0 1 0,0 0 0,0 1 0,0-1 0,1 2 0,-1-1 0,0 1 1,10 3-1,-8-2 9,2 0 25,1 1 1,-1 1-1,0 0 1,0 1-1,19 10 1,-16-8-4,-6-3 9,-1 1 0,0 0-1,0 0 1,-1 0 0,1 1-1,-1 1 1,0-1 0,-1 1 0,12 14-1,-15-16-16,-3-4-3,1 1-1,-1-1 1,0 1 0,0-1-1,0 1 1,0-1 0,0 1-1,0 0 1,0 3 0,11 30 143,9 55 0,-18-61 33,0 25 32,-3 0 0,-2 1 0,-13 71 0,14-119-212,-6 14 199,3-21-113,1-3-89,-1-1 0,1 1 0,0-1 0,0 1 0,0-1 0,0 0 0,1 0 0,0 0 0,-1 0 0,2-1 0,-1 1 0,0 0-1,1-1 1,0 1 0,-1-6 0,-1-7 28,0-1-1,1-21 1,2 36-54,1-23 136,24-112 59,-16 110-46,-3 8-65,0 2-26,1 1 0,1-1 0,0 1 0,1 0 0,20-26 0,48-48 201,-61 78-31,-6 7-169,1 1 0,0 0 1,0 0-1,0 2 0,14-4 1,-9 7 169,67 24 87,-79-22-276,0-1 1,0 0 0,0 1-1,-1 0 1,1 0 0,0 0-1,-1 1 1,0-1 0,6 6-1,2 2 15,23 20 16,-23-14 65,-5-5-76,0 2-25,0-1 0,-1 1 0,0 0 0,-1 0-1,-1 0 1,4 27 0,0 32 46,9 82-16,2-84-2070,1 0-8073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2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550 330 11120,'49'-61'305,"-1"-1"64,-47 61-338,0 0 0,0-1 0,0 1 0,0-1-1,0 1 1,0-1 0,0 0 0,-1 1 0,1-1 0,-1 0-1,1 1 1,-1-1 0,1 0 0,-1 0 0,0 0-1,0 1 1,0-1 0,0 0 0,0 0 0,-1 1 0,1-1-1,-1-3 1,1 5-28,-6-3 331,-5 1-250,0 1 1,-1 0-1,1 1 1,-16 1-1,23-1-66,-23 3 91,-1 1 0,1 1 0,-51 17 1,55-15-70,-12 6 147,-141 74 57,171-84-224,0 0 0,1 0 0,-1 0 1,-7 7-1,-17 19 51,-51 64-1,67-68 4,6-2-42,0 0 0,-5 38 1,12-57-27,0 0 1,0 0-1,0 1 1,1-1-1,-1 0 1,1 0-1,0 0 1,0 0-1,0 0 0,1 0 1,-1 0-1,1-1 1,0 1-1,0 0 1,4 4-1,-3-4-1,-3-4-4,0 0 0,0 1 0,0-1 0,1 0 0,-1 1 0,0-1 0,0 0 0,1 1 0,-1-1 1,0 0-1,0 0 0,1 1 0,-1-1 0,0 0 0,1 0 0,-1 0 0,1 1 0,-1-1 0,0 0 0,1 0 0,-1 0 0,0 0 0,1 0 0,0 0 1,10 1 4,-1 0 1,1-1 0,0 0 0,15-3 0,-8-2 7,9-9-2,-1 0 0,0-2 0,-1-1 0,38-34 0,-1-14 17,18-13 7,-79 78-34,0-1 0,0 0 0,-1 0 0,1 1 0,0-1 0,0 0 0,0 1 0,0-1 0,0 1 0,0-1 0,0 1 0,0-1 0,2 1 0,0-1 0,0 0 0,0 1 0,1 0 1,-1 0-1,0 0 0,0 0 0,1 0 0,-1 0 0,0 1 1,0 0-1,1 0 0,-1 0 0,0 0 0,0 0 1,0 0-1,0 1 0,-1 0 0,4 1 0,-5-2-1,0-1 0,-1 1 0,1 0 0,0-1 0,0 1 0,-1 0 0,1-1 0,-1 1-1,1 0 1,-1 0 0,1 0 0,-1-1 0,1 1 0,-1 0 0,1 2 0,8 21 7,-2 1 0,8 44 0,-12-37 0,-1 57 4,-7 26-9,-10 11-3,-10 8 0,-30 75-7,44-179-26,-48 85-37,47-100-75,8-11 123,-1 0 1,1 0-1,-1-1 0,0 0 1,0 0-1,0 0 1,0 0-1,0-1 0,-7 2 1,12-4 12,0 0 1,-1 1-1,1-1 0,0 0 1,-1 0-1,1 0 0,-1 0 1,1 0-1,0 0 0,-1 0 1,1 0-1,0 0 1,-1-1-1,1 1 0,-1 0 1,1 0-1,0 0 0,-1 0 1,1 0-1,0-1 0,0 1 1,-1 0-1,1 0 0,0 0 1,-1-1-1,1 1 1,-8-7-46,1 0 1,0 0 0,1-1 0,0 0 0,-8-12 0,7 0-139,4-10 105,0 0 1,3-41-1,5 39-85,37-163-56,-31 150 96,67-190-33,-59 190 106,94-166-12,-108 204 65,-1 0-1,1 0 0,8-9 1,65-66-21,-54 61 25,0 2 0,32-19 1,-11 11 3,53-22-1,-17 10 4,-71 34-1,29-14 14,54-38 1,-34 19 30,-58 38-46,-1-1 1,0 1-1,1 0 0,-1 0 0,1-1 0,-1 1 0,0 0 1,1 0-1,-1-1 0,0 1 0,1 0 0,-1-1 0,0 1 0,0 0 1,1-1-1,-1 1 0,0-1 0,0 1 0,0 0 0,1-1 1,-1 1-1,0-1 0,0 1 0,0-1 0,0 1 0,0 0 0,0-1 1,0 1-1,0-1 0,0 1 0,0-1 0,0 1 0,-1-1 1,1 0 0,0 1 0,-1-1 1,1 1-1,-1-1 0,1 1 1,-1-1-1,1 1 0,-1-1 1,0 1-1,1-1 0,-1 1 1,0 0-1,1-1 0,-1 1 1,0 0-1,1-1 1,-1 1-1,0 0 0,0 0 1,0 0-1,-11-1 25,1 1-1,-1 0 1,1 1-1,-1 0 1,1 1-1,-17 5 1,3 0 19,-34 15 0,55-21-31,-1 1 1,0 0-1,0 1 1,1-1-1,-1 1 1,1 0-1,0 0 1,-5 5-1,-2 2 6,-18 17 10,28-27-29,0 1 0,1-1 0,0 1 1,-1-1-1,1 1 0,-1-1 0,1 1 0,-1-1 0,1 1 0,0 0 0,-1-1 0,1 1 0,0-1 0,0 1 0,0 0 0,-1-1 1,1 2-1,0 3 5,-1-1 1,1 0-1,0 1 1,0-1-1,0 1 0,1-1 1,0 0-1,-1 0 1,1 1-1,1-1 1,2 7-1,1-1 11,0-1 0,0 0-1,1 0 1,14 15 0,42 41 41,46 46 0,46 50 45,-124-129-84,-1 1 1,46 71 0,-73-101-19,-1 0 0,0 0 1,-1 0-1,1 0 0,0 0 1,-1 0-1,0 0 1,1 0-1,-1 0 0,-1 0 1,1 0-1,0 0 0,-1 0 1,1-1-1,-1 1 0,0 0 1,0 0-1,0 0 1,-3 4-1,0 4 13,4-10-16,0 0 1,0-1-1,0 1 0,0-1 1,1 1-1,-1 0 1,0-1-1,0 1 1,1-1-1,-1 1 1,0-1-1,1 1 1,-1-1-1,0 1 1,1-1-1,-1 1 1,1-1-1,-1 0 0,0 1 1,1-1-1,-1 1 1,1-1-1,0 0 1,0 1-1,0 0 3,7 2-155,0 0 1,-1 0 0,1 0 0,0-1 0,1 0 0,-1-1-1,0 0 1,1 0 0,-1-1 0,13 0 0,25-2-8370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21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84 9144,'-20'-36'30,"12"26"124,-3 3-109,0 1 0,0-1 0,0 2 0,-13-5 0,5 8 163,-7 4-118,1 2 0,-41 11-1,41-4-15,-13 10-24,-41 33 0,60-36 11,-52 76 34,62-74-15,5-2-51,0 0 1,2 0 0,-1 28-1,7-26 85,5-2-74,0-1 1,1 0 0,16 21-1,-25-37-28,0 0-1,0 1 0,0-1 0,0 0 0,0 0 1,1 0-1,-1 0 0,0 0 0,1 0 1,-1 0-1,2 0 0,25 12 86,53 15-1,-56-25 38,7-6-43,61-15 0,-70 9 23,-14 4-73,3 0-14,-1-1 0,0-1-1,0 0 1,-1-1-1,0 0 1,0 0 0,-1-1-1,13-14 1,16-30 104,41-49 361,-72 94-342,-7 18 122,-3-2-252,-3 21 107,-3 69 14,10-74-66,26 98 29,-26-120-98,0 1 0,0 0 0,0-1 0,0 1 0,0-1 0,0 0 0,3 4 0,13 15-392,1 0-1,0-1 1,40 34 0,17 6-7654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21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742 996 9056,'11'-21'9,"-8"15"1,0 1 1,-1-1-1,0 0 1,0 0-1,2-7 1,0-6 22,-1 0 1,1-23 0,-7 28 114,-1 6-116,-1-1 0,0 1 0,0 0 0,-1 0 0,-10-9 0,1 9 16,-18-1-8,-56-8 0,57 17 48,-143 25 51,139-15 2,-143 56 62,175-65-180,0 1 1,-1 0-1,1 0 1,0 1-1,-6 4 1,-19 17 44,2 0-1,-34 40 1,59-62-54,1 0 0,-1 0 0,1 0 0,-1 0 0,1 0 0,0 0 1,0 1-1,0-1 0,-1 4 0,-2 10 19,0 1 1,1 0-1,1 0 0,1 0 1,0 24-1,1-39-25,0-1 0,1 0 0,-1 1 0,0-1 0,0 1 0,1-1 0,-1 0 0,1 1 0,-1-1 0,1 0 0,-1 0 0,1 1 0,0-1 0,0 0 0,0 1 0,11 12 28,0-1 0,0 0 0,1 0 0,22 15 0,-33-27-24,0 1 0,0-1 0,0 0 0,0 0 0,1 0 0,-1 0 0,0 0 0,4 0 0,33 7 65,52 5-1,-87-13-62,-1 0-1,0 0 0,1 0 1,-1-1-1,1 1 0,5-2 1,40-12 50,69-29 0,-112 41-48,-1-1 0,1 0 0,-1 0 0,8-6 0,146-127 92,-154 132-96,-1-1 0,1 0 0,-1-1 1,5-6-1,98-176 77,-90 146-34,43-178 25,-52 175-33,-2 10-21,2-8 5,-2-2 0,0-61 1,-6 86-7,1-10 7,-2 0-1,-8-50 1,7 65-8,2 4 12,-2 1 0,0 0-1,0 0 1,0 0 0,-1 0-1,-1 0 1,0 1-1,-7-14 1,9 20 52,1-3 5,1 5 83,0 3-93,0 5 4,0-5 2,0 17 94,-3 22-7,-10 55 0,11-84-155,-10 54 54,1 59-2,10-82-36,1-1-1,9 50 1,-6-63-27,2 8 38,42 124 25,-33-133-19,81 102 24,-72-106-4,99 82 22,-115-100-82,1 0 1,0 0 0,0-1 0,17 8 0,-7-4-3,30 16-1774,-4-3-7098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2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61 10136,'-10'-60'441,"11"61"-432,0 0 1,-1 0-1,1 0 0,0 0 1,0 1-1,0-1 0,0-1 1,1 1-1,-1 0 0,2 1 1,1 2 37,0 1 0,-1-1 0,1 1 1,-1-1-1,0 1 0,3 6 0,20 28 168,37 32 17,-54-62-185,0-1 0,1 0 1,0-1-1,0 0 0,0 0 0,1-1 0,12 5 0,-9-4-3,5 2 82,0-1 1,1 0-1,22 5 0,-21-7-71,-13-4-3,-1 0 0,1 0 1,0-1-1,0 1 0,0-2 0,0 1 0,0-1 0,0-1 0,8 0 0,-6-1-10,-7 2-13,1-1 1,-1 1-1,1-1 0,-1 0 1,1-1-1,-1 1 1,0 0-1,0-1 0,1 0 1,-1 0-1,0 0 0,-1 0 1,1 0-1,0-1 1,4-4-1,-4 4 2,0 0 2,-1-1 0,1 1-1,-1-1 1,1 0-1,-1 1 1,0-1 0,-1 0-1,1 0 1,-1 0 0,1-1-1,-1 1 1,0-6 0,0 4-3,0 0-1,0 0 0,0 0 0,-1-1 0,0 1 1,0 0-1,-1 0 0,0 0 0,0 0 0,0 0 0,-3-7 0,2 5-4,-4-6 90,-1 5-88,0 1 0,0-1 0,-1 2-1,0-1 1,-12-8 0,3 9 67,-14 4-30,-52 1 0,55 6 17,-130 50 28,126-38-74,-115 79 14,120-74-35,-84 100 3,95-96-10,4 3-4,2 1 1,-10 46-1,19-73-2,1 0 0,0 0 1,0 0-1,-1 0 0,1 0 0,0-1 0,1 1 0,-1 0 0,0 0 0,0 0 0,2 3 1,0 5 1,1 1 0,1 0 1,7 15-1,-5-16-1,1 0 0,0 0 0,11 11 0,-18-21-2,1 2 2,0-1 1,1 1-1,-1 0 1,1-1-1,0 0 0,0 1 1,-1-1-1,1 0 1,0 0-1,4 2 1,44 18 17,63 18 0,-73-31 20,189 16 18,-179-21-3,204 9 25,-206-12-32,-19-3-349,1-2 1,-1-1-1,0-1 0,0-2 1,30-13-1,38-21-9032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13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90 7176,'-9'1'0,"8"-1"0,1 0 0,0 0 0,-1 0 0,1 0 0,0 0 0,-1 0 1,1 1-1,0-1 0,-1 0 0,1 0 0,0 0 0,-1 0 0,1 1 0,0-1 1,0 0-1,-1 0 0,1 1 0,0-1 0,0 0 0,0 0 0,-1 1 0,1-1 0,0 0 1,0 1-1,0-1 0,0 0 0,0 1 0,0-1 0,-1 0 0,1 1 0,0-1 1,0 0-1,0 1 0,0-1 0,0 0 0,0 1 0,1-1 0,-1 0 0,0 1 0,0-1 1,0 0-1,0 1 0,0-1 0,0 0 0,0 1 0,1-1 0,-1 0 0,0 1 1,0-1-1,1 0 0,-1 0 0,0 1 0,0-1 0,1 0 0,-1 0 0,0 1 0,5 4 4,0 0-1,1 0 0,-1 0 1,1-1-1,0 0 0,0 0 1,0 0-1,1-1 0,-1 1 1,1-2-1,14 5 0,11 2 0,0-5 2,-2-2-2,-25-2 19,0-1 1,0 1-1,0-1 1,0 0-1,0 0 0,-1 0 1,1-1-1,0 0 0,-1 0 1,0 0-1,1 0 0,-1-1 1,0 1-1,0-1 1,0 0-1,0-1 0,-1 1 1,1 0-1,-1-1 0,0 0 1,0 0-1,0 0 0,-1 0 1,1 0-1,-1-1 1,0 1-1,0-1 0,-1 1 1,1-1-1,-1 0 0,0 0 1,0 0-1,-1 1 0,1-8 1,-2 4 81,1 0-1,-1 1 1,0-1 0,-1 1 0,-3-10-1,5 15 91,-1 2-176,1 0 1,-1-1 0,1 1-1,-1 0 1,0 0 0,1 0-1,-1-1 1,1 1 0,-1 0 0,0 0-1,1 0 1,-1 0 0,1 0-1,-1 0 1,1 0 0,-1 0-1,0 0 1,1 0 0,-1 1-1,1-1 1,-1 0 0,1 0-1,-1 1 1,0-1 0,1 0-1,-1 0 1,1 1 0,0-1-1,-1 1 1,0 0 0,0 0 6,0 1-1,0 0 1,-1 0 0,2-1 0,-1 1 0,0 0 0,0 0 0,1 0 0,-1 2-1,-5 41 44,6-43-54,-1 50 109,8 76 0,-3-68-108,-3 18 12,-2-17-24,-5 9-28,-1 4-12,7-72 12,-2-2-55,-5 0 80,7 0 0,0 0 1,-1 0-1,1 0 1,0 0-1,0 0 1,-1 0-1,1 0 0,0 0 1,0 0-1,-1 0 1,1 0-1,0-1 1,0 1-1,-1 0 0,1 0 1,0 0-1,0 0 1,0 0-1,-1 0 1,1-1-1,0 1 0,0 0 1,0 0-1,-1 0 1,1-1-1,0 1 0,0 0 1,0 0-1,0 0 1,0-1-1,-1 1 1,1-1-1,0 1 1,1 0-1,-1 0 1,0-1 0,0 1-1,0 0 1,1 0 0,-1-1-1,0 1 1,1 0 0,-1 0-1,0-1 1,0 1 0,1 0-1,-1 0 1,0 0 0,1 0-1,-1 0 1,0 0 0,1 0-1,-1 0 1,0-1 0,1 1-1,-1 0 1,0 0 0,1 0-1,-1 1 1,0-1 0,1 0-1,-1 0 1,0 0 0,1 0-1,0 0 1,65 11 46,33 3-22,-24-12-14,61 5-1173,-59-3-4684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22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752 1146 12192,'-21'-79'45,"13"55"182,-11-9-47,-37-51 1,35 63 266,-104-69 163,99 76-235,-7 4-215,1 0 0,-42-5 0,71 14-142,0 1 0,-1 0 1,1 0-1,-1 0 0,1 0 1,-6 1-1,-29 7 71,-67 23-1,102-30-76,0 0 0,0 1-1,1-1 1,-1 1 0,0 0-1,0-1 1,-2 3 0,-15 14 18,1 0 1,1 2 0,-21 28-1,37-45-22,0-1-1,0 1 1,1 0 0,-1 0-1,1 0 1,-2 6 0,-7 32 28,-9 72 1,18-110-32,1 0-1,0-1 1,0 1 0,0 0-1,0 0 1,1-1 0,-1 1-1,1 0 1,1 3 0,1 8 6,1-1 1,1-1 0,10 20-1,-8-21-6,1 1 0,0-1-1,15 14 1,-23-25-5,2 2 4,0 0 0,-1 0 1,1 0-1,0-1 0,0 1 0,0-1 1,0 1-1,0-1 0,1 0 0,1 1 1,31 12 16,0-1 1,39 8 0,-71-20-17,0-1-1,-1 1 1,1-1 0,0 0-1,-1 0 1,1 0 0,0 0-1,0 0 1,4-2 0,46-10 27,71-26 0,-120 37-27,1-1 1,-1 0 0,0 0-1,1-1 1,-1 1 0,7-6 0,77-64 34,-5-16-26,-77 82-7,-1 0 0,0-1-1,0 0 1,4-8 0,55-104 26,-12-14-22,-35 78 10,52-220 14,-59 223-14,-9 46-18,9-67 31,1-123 0,-9 65 11,-4 115 7,2 16-52,0 0 1,0-1-1,0 1 0,0 0 1,0 0-1,-1 0 0,1-1 0,0 1 1,0 0-1,0 0 0,0 0 1,-1 0-1,1 0 0,0 0 0,0 0 1,0-1-1,0 1 0,-1 0 1,1 0-1,0 0 0,0 0 1,-1 0-1,1 0 0,0 0 0,0 0 1,0 0-1,-1 0 0,1 0 1,0 0-1,0 0 0,0 0 1,-1 0-1,1 0 0,0 0 0,0 0 1,0 1-1,-1-1 0,-1 1 3,1 1 0,-1-1 0,0 1 0,1 0 0,-1 0 0,1 0 0,-1 0 0,1 0 0,0 0 0,0 0 0,-2 5 0,-41 118 33,34-90-15,-41 169 12,42-160-19,-19 191 4,27-187-4,10 77-1,-3-82-11,18 65 0,-11-70-1,1-1 0,2 0 0,2-2 0,32 50 0,-48-81-1,1 0-1,-1-1 0,1 1 1,0-1-1,0 0 0,0 0 1,7 5-1,78 58 0,23-5-1557,-101-56 1153,113 57-9408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2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796 24 10936,'-21'-6'119,"0"1"1,0 1-1,-1 0 1,-36-1-1,-64 8 541,92 0-452,-138 32 77,134-25-131,-117 62 51,126-55-97,17-10-74,-2 1-16,1 0 0,0 0 0,0 1 0,1 0 0,0 0-1,0 1 1,1 0 0,1 1 0,0-1 0,-6 15 0,6-9 10,1-1 0,1 1 0,-4 25 0,8-39-21,0 0 0,0 1 1,0-1-1,1 0 0,-1 0 1,1 0-1,-1 1 0,1-1 1,0 0-1,0 0 1,-1 0-1,2 0 0,-1 0 1,0 0-1,0-1 0,1 1 1,-1 0-1,1-1 0,-1 1 1,1 0-1,0-1 0,-1 0 1,1 1-1,0-1 1,2 1-1,-2-1 0,-2-1-4,0 0 0,1 1 0,-1-1 0,0 0 0,1 0 0,-1 0 0,0 1 0,1-1 0,-1 0 0,0 0 0,1 0-1,-1 0 1,1 0 0,-1 0 0,0 0 0,1 0 0,-1 0 0,0 0 0,1 0 0,-1 0 0,1 0 0,-1 0 0,0 0 0,1-1 0,1 1 5,4-1 4,0-1 1,0 1-1,0-1 1,0-1-1,-1 1 0,1-1 1,-1 0-1,1 0 0,-1-1 1,0 1-1,0-1 1,4-5-1,34-31 52,67-56 127,-65 68-165,-28 21 28,-6 5-40,0 1 0,0 0 0,0 1 0,21 2 0,-31-2-12,0 0 0,-1 0 0,1 1 0,0-1 0,0 0 0,0 0 0,0 1 0,0-1 0,-1 1 0,1-1 0,0 1 0,0-1 0,-1 1 0,1-1 0,0 1 0,0 1 0,14 14 9,0 0 0,-1 2 1,14 23-1,-8-8 9,2-1 1,47 55-1,-66-84-18,-1 0 0,1-1-1,-1 1 1,1-1 0,0 0-1,-1 0 1,6 3 0,17 11 4,32 14 1,-28-18-6,0-1 1,42 10-1,-6-10 1,1-2-1,106 0 1,-111-12-7,278-50-1731,-155 15-6937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23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466 135 9056,'-16'-25'27,"12"19"11,-1-1 0,1 1 0,-2 0 0,-8-9 0,0 3 26,0 0 1,-1 1-1,-32-17 0,46 27-46,-1 0-1,0 1 1,0-1-1,0 0 1,1 1-1,-1-1 1,0 1-1,0-1 1,-3 1-1,-12 0 30,0 0 0,0 1 1,0 1-1,-24 5 0,20 3 60,-5 10-20,-41 41 0,65-59-57,0 0-1,0 1 0,0-1 0,1 0 0,-1 1 0,1-1 1,-2 5-1,-17 41 139,-17 63 0,30-72 112,4 159 109,8-158-122,43 164 97,-35-163-144,90 189 300,-22-56-39,-75-161-485,-2-6-272,0 0 0,-1 1 1,-1 0-1,4 13 0,-2-4-7790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24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0 266 11928,'133'-27'391,"-93"18"-336,167-28 626,-131 26-176,187-23 135,-208 27-319,188-31 127,-203 30-160,-33 6-252,98-31 321,-96 29-304,1 1 0,-1-1 0,0 0 0,0-1 0,0 0 0,-1-1 0,1 0 0,-1 0 0,9-10 0,-43 19 306,13 0-330,6-2-1,0 1 0,0 1 0,1-1 0,-1 1 0,-7 4-1,1-1 28,-1 0-26,0 1 0,0 0 0,1 2 0,0-1 0,1 1 0,-14 13 0,-44 49 97,58-57-100,0 0-1,1 1 0,-17 31 1,27-46-25,1 1 1,0 0-1,0-1 1,-1 1 0,1-1-1,0 1 1,0 0-1,-1-1 1,1 1-1,0 0 1,0-1-1,0 1 1,0 0 0,0-1-1,0 1 1,0 0-1,1 0 1,1 12 8,1-1 1,1 0 0,8 19-1,-2-17 12,2-5-16,0-1 1,0 0 0,1-1-1,13 6 1,-7-9 8,-17-4-13,8 0 1,0 0 0,0-1 1,0 0-1,0-1 0,0 0 1,0 0-1,-1-1 0,1 0 1,-1-1-1,17-9 0,30-19 23,68-51 0,-73 35 4,-7 9 6,-43 39-34,0-1 0,-1 1 0,1 0 0,0-1 0,0 1 0,-1 0 0,1 0 0,0 0 0,0 0 0,-1 0 0,1 0 0,0 0 0,0 0 0,0 0 0,-1 0 0,1 0 0,0 0 0,0 0 0,0 1 0,-1-1 0,1 0 0,0 1 0,-1-1 0,1 0 0,0 1 0,-1-1 0,1 1 0,1 0 0,9 11 3,-11-12-4,3 2 4,-1 1 0,1 0 0,-1-1 0,0 1 1,0 0-1,0 0 0,0 0 0,-1 0 0,2 4 0,4 7 4,26 57 15,31 70 0,-48-114-16,0-5-538,2-2 0,1 0 0,39 34 0,8-1-10143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24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12728,'0'0'8,"2"5"-2,14 30 165,84 180 568,-90-187-559,32 143 85,-34-134-18,-6-25-219,47 270 774,-46-253-763,4 58 165,-7-74-297,3 44-355,-3 0 1,-12 103-1,5-122-9085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24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11832,'6'-6'52,"-1"0"1,1-1 0,0 2 0,0-1 0,0 1 0,1 0 0,0 0-1,0 1 1,0 0 0,0 0 0,1 0 0,0 1 0,-1 0-1,1 1 1,1 0 0,-1 0 0,0 1 0,9-1 0,30 5 107,-28 2 340,-16-4-456,13 6 84,-1 1-1,1 0 1,-1 0-1,-1 2 1,0 0-1,16 14 1,133 131 676,-103-97-553,-52-51-215,17 17 109,1-2 0,48 33 1,-34-38-104,-24-14 52,-8-4-77,0 1 1,-1-2 0,1 1-1,0-1 1,-1-1 0,1 1-1,-1-1 1,0 0 0,0-1-1,0 0 1,0 0 0,-1 0-1,1-1 1,6-6 0,-2 1-6,-7 8-4,-1-1 1,0-1-1,1 1 1,-1 0-1,-1-1 0,1 1 1,0-1-1,3-7 1,2-1 23,0 0-17,-1 0 0,-1 0-1,1-1 1,-2 0 0,0 0 0,4-15 0,42-225 183,-48 231-154,-6 30-13,-10 62-8,0-3-11,-2 20-10,-21 200-10,34-193 6,3-56-12,8 142-26,-9-160 25,-4 32 0,3-44 9,0 0 0,-1 0-1,0 0 1,0-1 0,-1 1 0,0-1 0,-8 15-1,10-21 3,0 1 0,0-1-1,0 0 1,-1 1 0,1-1-1,0 0 1,-1 0-1,1 0 1,-1 0 0,1 0-1,-1 0 1,1 0 0,-1 0-1,0-1 1,-2 1-1,-4 3-5,-24 10-10,31-14 19,0 1-1,0-1 1,0 1-1,0-1 1,0 0-1,0 1 1,0-1-1,0 0 1,0 1-1,0-1 1,0 0-1,0 0 1,0 0-1,0 0 0,0 0 1,-1-1-1,1 1 1,0 0-1,0 0 1,0-1-1,0 1 1,0 0-1,0-1 1,0 1-1,0-1 1,1 1-1,-1-1 1,0 0-1,0 1 0,0-1 1,0 0-1,1 0 1,-2-1-1,1-1-211,-1 0-1,1 1 1,0-1-1,0 0 1,1 0-1,-1 0 1,0-7-1,1 9-136,-4-35-9583</inkml:trace>
  <inkml:trace contextRef="#ctx0" brushRef="#br0" timeOffset="1">1189 3 10672,'2'-2'28,"0"5"37,5 12 46,-5-9-86,4 26 83,-4-17 59,11 107 158,-11-88-164,-1 0 0,-6 56 1,2-53 13,-11 116 101,4-58 65,-6 40-102,11-105-118,-1 0 0,-1 0 0,-22 55 0,11-43 125,17-40-191,5-9-16,16-28-1683,5-9-6616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25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10672,'2'-4'18,"0"1"0,1 1 0,-1-1 0,0 0 0,1 1 0,0-1 0,0 1 0,-1 0 1,1-1-1,1 2 0,-1-1 0,0 0 0,0 1 0,1-1 0,-1 1 0,1 0 0,-1 0 0,1 0 0,-1 1 1,1-1-1,0 1 0,-1 0 0,1 0 0,0 0 0,-1 0 0,1 1 0,5 1 0,3-1 13,-8 0 2,1 0 1,-1-1 0,0 1-1,0 1 1,0-1 0,0 1-1,0 0 1,4 2 0,84 49 314,-90-51-324,-1-1 1,1 0-1,0 1 1,0-1 0,-1 1-1,1 0 1,-1-1-1,2 4 1,10 15 52,-1 0 1,-1 1-1,14 36 0,-24-54-52,0 0-1,-1 0 0,1 0 1,0 0-1,-1 0 0,0 0 1,0 4-1,-1 18 45,0-1 0,-2 1 0,-9 32 0,2-35 119,7-17-144,-3 6-2,-1-1 1,0 0-1,0 0 0,-1-1 0,0 0 0,-1 0 1,0-1-1,-19 13 0,19-13 38,2-3-44,0 0 1,0 0-1,0-1 0,0 1 1,-1-2-1,0 1 0,0-1 0,-15 4 1,11-5 36,1-1 0,-23-2 1,33 1-70,0 0 0,0 0 0,0 0 1,0-1-1,0 1 0,0-1 1,0 1-1,0-1 0,1 1 1,-1-1-1,0 1 0,0-1 1,0 0-1,1 1 0,-1-1 0,0 0 1,1 0-1,-1 1 0,1-1 1,-1 0-1,1 0 0,-1 0 1,1 0-1,-1 0 0,1 0 0,-1-2 1,1 1 5,-1-1-8,0 0-1,1 1 0,-1-1 1,1 0-1,0 0 0,0 0 1,0 0-1,0 0 0,1-4 1,3-8-342,0 0 0,1 1 0,1-1 1,14-25-1,-20 40 339,28-54-8499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25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26 8160,'17'-6'4,"-8"2"10,1 1 0,-1 0-1,1 0 1,0 1 0,0 0 0,1 1 0,11 0-1,-18 2 0,-1 0 0,1 0 0,-1 0 0,1 1 0,-1-1 0,0 1 0,0 0 0,0 0 0,0 0 0,0 1 0,0-1 0,0 1 0,-1 0 0,1-1 0,-1 1 0,2 4-1,-1-4 19,5 11 197,4 28 50,-1 1-1,6 58 1,-8-49-223,-3-27 192,6 5-77,24 43 0,-24-58 51,5-1-123,0-1 0,22 13 1,-23-20 22,-1-5-80,0 0-1,0-1 1,20-2 0,-21-3 20,-7-1-47,0 1 0,-1-1 1,0-1-1,0 1 0,10-14 0,-11 5 20,-4-8-20,0 1 0,-2-30 0,-5 30 1,-8-5-7,0 1 0,-25-32 0,37 56-7,0 0 0,1 0 0,-1 0 0,0 0 0,-1 0 0,1 0 0,-4-2 0,-20-12 4,0 2 1,-44-18-1,67 31-4,1 0 0,-1 1 0,1-1 0,-1 1-1,1-1 1,-1 1 0,1 0 0,-6 0 0,-20 2 5,-1 1 0,-52 14 1,78-17-5,1 1 0,-1 0 0,1 0 0,0 0 0,-1 0 0,1 0 1,0 1-1,0-1 0,-3 3 0,-23 21 10,1 1-1,-35 43 1,43-39 8,-4 19-2,-16 53 0,38-100-13,0 0 0,0 0 0,1 0 0,0 0 0,-1 0 0,1 1 0,0-1 1,0 0-1,0 0 0,0 0 0,1 3 0,0 10 17,1-1 0,8 27-1,-4-25-10,0 0 0,13 20-1,-19-36-10,2 3 14,0 1-1,0-1 0,1 1 1,-1-1-1,1 0 0,3 4 1,153 135 116,-152-136-106,0-1-1,1 0 0,12 7 1,224 95 96,-237-105-114,0 1 1,0-1 0,0-1-1,0 1 1,11 0 0,121 7 33,24-21-1418,-161 12 1326,164-20-7134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26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11296,'4'3'344,"3"2"-283,1-1 1,-1 0 0,1-1-1,0 0 1,1 0 0,13 3 0,3-3 379,159 5 150,-133-8-311,279-4 84,-243 2-223,174-4 4,37-3-98,-168 5 40,574-31 26,-556 27-65,616-39 21,-608 37-34,628-50 17,-628 46-24,606-59 12,-616 59-32,208-14 4,46 4-8,-49 14 1,-60 13-3,-63 12-2,-79 5-1744,-122-16-6976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29:27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1 10672,'-125'33'42,"88"-20"172,-169 81 110,200-91-276,1 0 1,0 0 0,0 0 0,0 1-1,0-1 1,-4 6 0,9-9-49,-30 27 173,-29 34-1,-19 44-52,74-99-84,1-1 1,0 1-1,0-1 0,0 1 0,0 0 0,-1 7 1,4-13-37,-36 116 253,30-84-213,-3 45 0,8-74-28,1 1 0,0-1 1,0 0-1,0 1 0,0-1 0,1 1 0,-1-1 1,1 0-1,0 0 0,0 1 0,1 3 1,-2-7-13,11 32 73,22 47 0,37 37-27,-65-108-30,0 0 0,1-1 0,0 0 0,7 8 0,89 83 64,6-13-55,-64-57 22,67 33-1,-1-7-1616,-88-43-6330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4:45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8344,'1'-2'9,"1"1"1,-1 0 0,1-1 0,-1 1-1,1 0 1,-1 0 0,1 0 0,-1 0-1,1 0 1,0 0 0,2 0 0,-3 1-4,0 0 0,-1 0 0,1 0 0,0 0 0,-1 1-1,1-1 1,0 0 0,0 0 0,-1 1 0,1-1 0,0 0 0,-1 1 0,1-1 0,-1 1 0,1-1 0,0 1 0,-1-1 0,1 1 0,-1-1 0,1 1 0,-1-1 0,0 1 0,1 0 0,-1-1 0,0 1-1,1 0 1,-1-1 0,0 1 0,0 0 0,1 0 0,-1-1 0,0 1 0,0 0 0,0 0 0,10 42 120,-9-31-110,2-1 0,-1 0-1,1 1 1,1-1 0,0 0 0,0-1 0,1 1 0,1-1-1,0 0 1,13 18 0,-7-17 6,0 0 0,1-1 0,0 0 1,23 13-1,-29-19 3,0-1 1,1 0 0,-1 0 0,1-1 0,0 0-1,0 0 1,0-1 0,0 0 0,0 0-1,13-1 1,-15-1 5,0 1 0,0-2 0,1 1 0,-1-1 0,0 0 0,-1 0-1,1-1 1,0 0 0,-1 0 0,1 0 0,-1-1 0,0 1 0,6-6 0,-10 7-10,0 1 0,0-1 0,0 0 0,0 1 0,-1-1 0,1 0 0,0 1 0,-1-1 0,0 0 0,1 0 0,-1 1 0,0-1 0,1 0 0,-1 0 0,0 0 1,-1 1-1,1-1 0,0 0 0,0 0 0,-1 0 0,1 1 0,-1-1 0,1 0 0,-1 1 0,-1-3 0,-21-38 138,21 38-169,-6-11 94,0 1 0,-1 0 1,-17-20-1,17 27 63,2 6-118,0-1 0,-1 1 0,1 0-1,-1 0 1,0 1 0,-9 1 0,2 2 105,5 3-90,0 0 1,0 0-1,0 1 1,1 0 0,0 0-1,0 1 1,1 0-1,-10 13 1,13-15-19,0 0 0,1 1 0,0 0 0,0 0-1,0 1 1,1-1 0,0 1 0,0-1 0,1 1 0,-2 13 0,4-16-5,0 1-1,0 0 1,0 0 0,1 0-1,0 0 1,1 0 0,-1 0-1,1-1 1,0 1 0,0-1 0,1 1-1,-1-1 1,1 0 0,1 0-1,4 6 1,-4-5-15,14 19 83,42 43 0,-49-58-78,0 0-1,1-1 1,1 0 0,-1-1-1,1-1 1,28 12 0,4-8-1502,1-2-5982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14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456 695 7088,'-19'-7'98,"18"7"5,0 0-94,1 0 0,-1 0-1,1 0 1,-1 0 0,1 0 0,-1 0 0,1 0-1,-1 0 1,1 0 0,-1 1 0,1-1 0,-1 0-1,1 0 1,-1 1 0,1-1 0,-1 0 0,1 0-1,0 1 1,-1-1 0,1 1 0,0-1-1,-1 0 1,1 1 0,0-1 0,-1 1 0,1-1-1,0 1 1,0-1 0,-1 0 0,1 1 0,0-1-1,0 1 1,0 0 0,-13 21 180,8-16-154,2-2-14,-1 4-1,2-5-9,-1 3-3,2-3 0,-2 3 0,3 4 16,0-10 13,0 1 1,1-1-1,-1 1 1,0-1 0,0 1-1,0-1 1,0 1-1,0-1 1,0 1-1,0-1 1,0 1 0,0-1-1,0 1 1,0-1-1,0 1 1,0-1-1,0 1 1,0-1 0,0 1-1,-1-1 1,1 1-1,0-1 1,0 1-1,-1-1 1,1 1 0,0-1-1,-1 1 1,-6-9 2,-1 0 1,0 1 0,0 0-1,-1 0 1,1 0 0,-1 1-1,-1 1 1,1 0 0,-13-5-1,17 9-21,-1 0-1,1 0 1,-1 1-1,0 0 1,1 0 0,-1 0-1,1 1 1,-1-1-1,1 1 1,-9 3-1,5-2 1,-7 3 69,-5 7-47,1 0 1,-27 21-1,31-14 27,-7 20-19,-19 47 1,33-57 11,-7 103 27,19-111-40,1-10-38,1-1 0,0 0 0,0 0 0,2-1 0,-1 0 1,14 15-1,-19-22-7,0-1 0,0 0 1,1 0-1,-1 0 0,0 0 1,1 0-1,-1 0 0,1 0 1,-1-1-1,1 1 0,1 0 1,34 11 22,49 10 1,-58-20 0,18-8-9,51-12 1,-94 17-16,-1 0 1,1 0-1,0 0 0,0 0 1,-1 0-1,1 0 0,4-4 1,21-15 8,-1-2 0,36-37 0,-43 31 9,57-135 15,-67 127-9,10-150 13,-20 147 1,-11-171 18,8 167-39,-6-59 0,1-5-15,1 25 0,4 29-3,2 21-2,-2 17 0,0 24 0,2-7 0,-11 42-7,-12 57 3,20-75-8,-5 143 0,10-130-1,22 150-7,-15-155 0,58 137-8,-50-136 8,133 218-114,-145-245 126,43 69-90,-30-53-548,20 23 0,-11-18-5374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2:37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798 1 8160,'-33'24'240,"0"1"0,2 2 1,-40 45-1,61-62-207,-53 58 342,-30 47-23,71-88-184,-107 117 57,101-115-130,-128 109 145,56-52 3,99-86-242,1 0 1,-1 0-1,1 0 0,0 0 1,-1 0-1,1 0 1,-1 0-1,1-1 1,0 1-1,-1 0 0,1 0 1,-1 0-1,1 0 1,0-1-1,-1 1 1,1 0-1,0 0 0,-1-1 1,1 1-1,0 0 1,0-1-1,-1 1 1,1 0-1,0-1 1,0 1-1,-1 0 0,1-1 1,0 1-1,0-1 1,0 0-1,-1 1 1,-8-21-1280,1-3-5142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2:38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9056,'7'1'32,"-1"-1"0,1 1-1,-1 1 1,1-1 0,-1 1 0,0 0 0,0 1 0,0-1 0,0 1 0,7 4 0,20 10 137,-32-17-166,159 81 704,-106-48-616,-33-18 157,3 9-79,38 49-1,-50-51 6,-5 1-97,-1 0 0,6 38 1,-12-59-68,0-1 0,0 0 0,0 1 0,0-1 0,0 1 0,0-1 0,0 0 0,0 1 0,-1-1 0,1 0 0,-2 3 0,-3 8 21,0 0 1,-2 0 0,1-1 0,-15 18-1,7-18 43,-3-3-401,0-1 0,0 0 0,-32 6 0,-13 0-6653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2:3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9328,'5'0'9,"94"-10"15,68-5 69,-125 11 302,224-13 196,-204 15-31,255-3 180,-256 4-400,200-2 96,-224 1-295,-23 0-93,0 0 1,16-5-1,-29 6-131,1 0 0,0 1 0,-1-1 0,1 0 0,-1 0 0,1 0 0,-1 0 0,0 0 0,1 0 0,-1 0 0,0 0 0,0-1 0,1 1 0,-1-1 0,0 1 0,0-1 0,1-1 0,10-21-7537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2:38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670 54 7800,'-36'-23'200,"-8"-3"125,41 25-326,-1 0-1,1 0 1,0 0-1,0 1 1,0 0-1,-1-1 1,1 1-1,0 0 1,-1 1-1,1-1 1,-4 1-1,2 0 5,-7 4 32,-84 67 29,-62 76 145,142-132-183,-14 17 154,-103 169 85,128-194-203,0 1 0,1 0 0,-3 11 0,-62 217 286,67-229-291,0 1 0,1-1 0,-1 15 0,8 224 259,-6-241-289,1-1 0,0 1 0,0-1-1,0 1 1,0-1 0,5 10 0,5 15 69,28 52 0,-22-55-61,38 45-1,-55-72-34,4 4 20,-1 0-1,1 0 0,0 0 1,0 0-1,0-1 0,0 1 1,6 2-1,-10-6-19,111 69 159,42-6-1426,4-6-5226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2:39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7 8968,'-77'-6'8,"33"6"11,-1 2 1,-58 10-1,44 1-5,36-4 26,-107 60 25,102-48 23,-12 20-17,-48 62 1,68-69 88,-52 126 74,65-132-19,3 10-68,1 46 1,3-83-134,0 1 1,0 0-1,0-1 1,0 1-1,1 0 1,-1-1-1,0 1 1,1 0 0,0-1-1,1 3 1,8 15 40,2-1 0,0 0 0,17 18 0,-27-34-41,-1 0 0,1-1 0,-1 1 0,1-1 0,0 1 0,0-1 0,-1 0 0,1 0 0,3 1 0,24 11 51,0-2 0,39 10 1,-41-19 74,-16-3-88,1 1-26,0 0 0,0-2 0,0 1 0,-1-1 0,1-1 0,-1 0-1,0-1 1,0 0 0,0-1 0,11-6 0,16-13 142,0-1 0,62-57 0,-87 70-142,-8 7-2,0 0-1,0-1 1,-1 1 0,0-1 0,0 0-1,4-8 1,-1 4 41,-1-1 1,-1 0-1,0 0 1,0 0-1,-1 0 1,-1-1-1,0 0 1,0 1-1,1-16 1,-5 26 49,0 1-110,1 0 0,0-1-1,-1 1 1,1 0 0,0 0-1,-1 0 1,1-1-1,0 1 1,-1 0 0,1 0-1,-1 0 1,1 0 0,0 0-1,-1 0 1,1 0-1,-1 0 1,1 0 0,0 0-1,-1 0 1,1 0 0,-1 0-1,1 0 1,0 0 0,-1 0-1,1 0 1,0 0-1,-1 1 1,1-1 0,-1 0-1,1 0 1,-1 1 0,-10 16 50,1 1 1,0 1 0,-8 20-1,17-37-53,0 1 0,0-1 0,1 1 0,-1-1 0,0 1 0,1-1 0,-1 1 0,1-1 0,0 1 0,0 0 0,0-1-1,0 1 1,1-1 0,-1 1 0,1 0 0,-1-1 0,1 1 0,0-1 0,2 5 0,-1-3-2,1 1 1,-1-1-1,1 0 1,0 0-1,4 4 1,-2-4-2,0 0 1,0 0 0,0-1 0,1 0 0,-1 0 0,1 0 0,0 0 0,0-1 0,0 0-1,12 2 1,0-3-5,84-13 2,-97 11 2,1 0-1,0 0 1,0 0-1,0-1 1,-1 0-1,1 0 1,10-6 0,-2 0-1,-4 3 2,0-1-1,-1 0 1,15-12 0,-14 10 0,-1-2 0,16-19 0,-14 14 0,15-28 1,5-25 20,24-76 1,-29 60 55,-24 77-71,1-15 73,-4 18-44,-3-3 2,3 7-32,0 0-1,-1 1 1,1-1-1,0 1 1,0-1-1,0 1 1,-1-1-1,1 1 1,0 0 0,0-1-1,0 1 1,-1 1-1,2-2-3,-12 14 6,0 10-2,2 16-3,8-29-4,1 1 1,1 0 0,0 0-1,0-1 1,1 1 0,0 0-1,5 17 1,0-10-5,0 0-1,15 31 1,-15-38-1,0-1-1,1-1 1,1 1-1,-1-1 1,2-1-1,-1 1 1,17 12-1,-14-12 0,121 108-149,-54-38 68,-66-65 45,0 1 1,0 0 0,-2 0 0,16 32 0,-20-29 22,-10-38 26,-2-28 39,2-79 1,4 125-45,0-10 18,1 0 1,0-1-1,0 1 1,2 0-1,3-14 1,-2 13-5,0-2 20,0 1 0,1 0-1,1 0 1,8-15 0,-6 15-16,-3 4 4,0 0 1,0 1-1,1-1 0,0 1 0,1 1 1,0-1-1,0 1 0,16-11 1,-15 11-7,10-3 79,5 2-50,0 2 1,37-6-1,-35 12 43,105 23 33,-104-14-66,-15-4-35,0-1-12,-1 1 1,1 0-1,-1 1 0,0 0 1,0 0-1,-1 1 1,0 0-1,0 1 0,9 10 1,-5-2 3,-1 1 0,0-1 0,-2 2 0,16 31 0,-17-10-8,-5 5 1,-3 6-3,0 0-2,2-4 0,4 29 0,-8-64 0,1-1 0,9 29 0,-6-31-1,-3-6 1,1 0 1,0 1-1,-1-1 0,1 1 0,-1 0 0,0-1 0,0 1 1,0-1-1,0 5 0,0-10-51,0 1 0,1-1 0,0 1 0,-1 0 0,1 0 0,0-1 0,0 1 1,2-3-1,4-8-1206,8-27-7349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2:4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11 234 5112,'-2'-4'89,"1"3"-70,0-1 0,0 0 0,0 0 0,0 1 0,0-1 0,1 0 0,-1 0 0,0 0-1,1 0 1,0 0 0,0 0 0,-1 0 0,1-3 0,1 1 64,0 1-1,-1-1 1,1 1-1,0 0 1,1 0 0,-1 0-1,0-1 1,1 1-1,0 0 1,0 1 0,2-5-1,6-4 21,0 0 0,0 1 0,0 0 0,2 1 0,-1 0 1,1 1-1,0 0 0,1 1 0,23-11 0,2 2 72,0 1 1,41-9-1,-75 23-159,0 1-1,0-1 0,0 1 1,0 0-1,0 0 0,0 0 1,0 1-1,0-1 0,0 1 0,6 2 1,-5-2-6,-3 0-4,0 0 0,0 1-1,0-1 1,0 0 0,0 0-1,0 1 1,0 0 0,0-1 0,0 1-1,-1 0 1,1 0 0,-1-1-1,1 1 1,-1 1 0,0-1 0,0 0-1,2 3 1,-2-2 0,1 8 28,-12 92 11,4-75-18,-46 119 9,37-120-16,7-13-12,-6 9 0,0-1 0,-2-1 1,0-1-1,-22 22 0,1-6 5,-95 101 95,128-128-53,3-1-41,1 1 1,1-1-1,0 0 0,0 0 0,2 8 0,4-3 60,-2-8-62,-1-1 0,1 1 0,0-1 0,0 0 0,0 0 0,1 0 0,-1-1 0,1 0 0,0 0 0,0 0 0,0-1 0,0 0 0,1 0 0,-1 0 0,7 0 0,111 13 108,-96-16-40,131-18 28,-124 12-47,159-48-1089,-91 21-4505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2:41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544 866 7448,'0'-6'41,"0"0"1,-1 0-1,0 0 1,0-1-1,0 1 0,-1 0 1,0 1-1,0-1 1,-1 0-1,1 1 1,-1-1-1,-6-6 0,8 10-6,0 0 0,-1 1-1,1-1 1,-1 1-1,1-1 1,-1 1 0,1 0-1,-1-1 1,0 1-1,0 0 1,0 0 0,0 1-1,0-1 1,-2-1 0,-7-2 39,-30-13 48,21 12 193,-97 1 116,92 8-191,-4 5-78,-55 26 0,82-34-142,-1 1 0,1-1 0,0 0 0,0 1 0,0-1 0,1 1 0,-1 0 0,-2 1 0,-20 27 104,-37 55 1,48-56 43,-3 16-56,-10 58 0,23-75-24,5-6-57,1 1 0,0 0 0,9 25 0,-2-30 36,5-1-38,2 0 0,24 19 1,-22-27 10,6-2-22,0-2 1,42 5 0,-41-12 22,5-6-22,0-2 0,33-14 0,-62 23-17,0 0-1,1-1 1,-1 1-1,0 0 1,0-1-1,0 1 1,0-1-1,3-2 1,-5 4-2,11-12 4,0 1 1,12-18-1,-15 18-3,-1-1 0,0-1-1,-1 1 1,7-22 0,-6 9 1,0 0 0,4-32-1,0-72 1,-10-16-2,-6-10 0,-4 5 0,-3 20 0,-2 19 0,-2 24 0,-20-54 26,36 139-11,4 22 48,15 66 25,10 59-32,-12-64 12,18 113-15,0 28-17,-28-176-9,-3-14-15,19 200 32,-20-39-18,-3-160-11,2-13-294,1-1 0,1 1-1,0-1 1,11 28 0,7 6-6814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2:41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5560,'9'-45'89,"-8"45"-70,-1 0-13,0 0-1,0 0 1,1 0-1,-1 0 0,0 0 1,0 0-1,1 0 1,-1 0-1,0 0 1,0 0-1,1 0 0,-1 0 1,0 0-1,0 0 1,1 0-1,-1 0 1,0 0-1,0 0 0,0 0 1,1 0-1,-1 0 1,0 1-1,0-1 1,0 0-1,1 0 0,-1 0 1,0 0-1,0 0 1,0 1-1,0-1 1,1 0-1,-1 0 1,0 0-1,0 1 0,0-1 1,7 11 130,-4-4-84,1-1 1,-1 1 0,0 0 0,0 0 0,-1 0-1,2 9 1,49 244 992,-13-10-42,-14 16-135,-25-242-825,-1-10 31,0 0 0,-1 0 0,-3 18 0,2-20 9,-1 10 30,-1 0 0,0 0 1,-16 42-1,16-53-13,3-4-60,-2 1-1,1-1 1,-1 0-1,0-1 0,0 1 1,-1 0-1,-5 6 1,8-11-101,0-1 0,0 0 0,0 0 0,-1 0 0,1 0 0,0 0 0,-1 0 1,1 0-1,-1 0 0,1-1 0,-1 1 0,1-1 0,-1 1 0,0-1 0,1 1 0,-1-1 1,-2 0-1,-13 3-6259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2:4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9240,'5'-3'145,"6"-3"-53,1 1 0,-1 0 0,1 0 0,1 1 0,17-3 0,85-9 467,29-6-243,-26 3 53,13-4-125,227-55 599,-335 74-726,0 1 1,0 1 0,40 2-1,-39 1-91,139 3-1420,-95-3-6272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2:43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7264,'0'0'680,"2"10"-374,7 50 141,-4-17 20,-1 71-1,-10-35-232,-7 72-24,0-43 57,2-16-112,8-56-84,1-12 173,0 1 0,-11 44-1,13-68 49,-6-20-12,4 1-191,0 0 0,2 0 1,1-20-1,1-32 108,0-80 3,0 42 120,1 23-112,-11-52 524,7 134-631,1-4-4,2 37 61,8 45-1,1 4-106,-9-56-45,1 49 21,-7 163 33,4-161-48,15 100 28,-14-168-1780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1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7176,'0'0'16,"1"-1"-3,-1 1-13,0 0 0,0 0 0,0 0 0,0 1 0,0-1 0,0 0 0,0 0 1,0 0-1,0 0 0,0 0 0,0 0 0,0 0 0,0 1 0,0-1 0,0 0 0,0 0 0,0 0 0,0 0 0,0 0 0,0 0 0,0 0 0,0 0 0,1 0 0,-1 0 0,0 1 0,0-1 0,0 0 1,0 0-1,0 0 0,0 0 0,0 0 0,0 0 0,1 0 0,-1 0 0,0 0 0,0 0 0,0 0 0,0 0 0,0 0 0,0 0 0,0 0 0,1 0 0,-1 0 0,0 0 0,0 0 0,0 0 0,0 0 1,0 0-1,0 0 0,0 0 0,0 0 0,1-1 0,-1 1 0,0 0 0,0 0 0,0 0 0,0 0 0,0 0 0,0 0 0,0 0 0,0 0 0,0 0 0,0 0 0,0-1 0,1 1 0,1 11 0,3 31 56,5 182 238,-10-219-274,8 196 427,-6-178-485,10 95 530,-8-99-606,0 0 1,1-1 0,0 1-1,16 33 1,-10-32-5087</inkml:trace>
  <inkml:trace contextRef="#ctx0" brushRef="#br0" timeOffset="1">1 474 8608,'3'-2'24,"5"-1"-15,0 0 1,0 0-1,0 0 1,0 1-1,0 1 1,0-1-1,16 0 0,54 1 72,-73 1-76,125 6 430,-36 1-111,311 2-942,-317-9-5308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2:44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98 9864,'0'-5'58,"1"-1"1,-1 0 0,1 0-1,1 1 1,-1-1 0,1 0 0,0 1-1,0 0 1,3-6 0,-3 8-12,0 0 1,0 0 0,0 0-1,0 1 1,1-1-1,0 1 1,-1-1 0,1 1-1,0 0 1,0 0 0,0 0-1,0 1 1,0-1-1,4-1 1,-5 3-26,1 0 1,-1-1-1,1 1 0,-1 0 1,1 1-1,-1-1 1,1 0-1,-1 1 0,1-1 1,-1 1-1,1 0 0,-1 0 1,0 0-1,1 0 0,-1 0 1,0 0-1,4 4 1,-3-4-6,1 2-7,0 0 0,0 1 0,0-1 0,0 1 0,0-1 0,-1 1 0,1 1 0,-1-1 0,4 8 0,-3-6-6,-2-4-3,-1 0 1,1 0-1,-1 0 1,0 0-1,0 0 1,0 0-1,0 0 0,0 1 1,-1-1-1,1 0 1,0 4-1,0 2 2,3 27 0,-5-28-4,1 0 1,-1 0-1,0 1 0,-1-1 1,1 0-1,-1 0 1,-1 0-1,1-1 1,-1 1-1,-1-1 1,1 1-1,-1-1 1,0 0-1,0 0 0,-1-1 1,-10 11-1,11-13 0,0-1 0,0 1 0,-1-1 0,1 0 0,-1 0 0,1-1 0,-1 1 0,0-1 0,1 0 0,-1 0 0,0-1 0,0 1 0,-8-1 0,6 0-1,0 0 1,1 0 0,-1 0-1,0-1 1,1 1 0,-1-1-1,1-1 1,-1 0 0,1 0-1,-1 0 1,-8-5 0,7 4-1,6 2 2,-1 0-1,1 0 1,-1 0-1,1 0 1,-1-1-1,1 1 1,0-1-1,-1 1 0,1-1 1,-3-3-1,-1-2 1,4 6 0,0-1 0,0 0 0,0 0 0,0-1 0,0 1 0,1 0 0,-1-1 0,-1-2 0,3 4 0,-1-1 0,1 0 0,-1 0 0,1 0 0,0 1 0,0-1 0,-1 0 0,1 0 0,0 0 0,1-3 0,6-18 1,-4 18 1,0 1-1,0-1 1,0 1-1,1-1 1,6-5-1,-8 8-1371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2:44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7536,'0'0'649,"6"4"-25,98 56 1603,-57-25-2001,-26-16 208,105 128 123,-100-109-370,84 171 89,-108-204-247,0-1 0,-1 0 0,1 0 0,-1 1 0,0-1 0,0 0 0,0 1 0,0 7 0,2 24 104,-2 56-1,-20 53-24,19-145-108,-1 7 31,0 0-1,-1-1 1,1 1-1,-1-1 1,-1 0-1,1 0 1,-1 0-1,-4 6 1,7-12-31,-28 55 139,-41 57 1,-73 67-35,142-179-105,-31 37-1505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2:55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424 401 5024,'-7'0'73,"-1"0"88,0 0-1,0-1 1,0 0 0,0 0-1,0 0 1,0-1-1,0 0 1,-9-5-1,17 7-119,0 0 0,-1 0-1,1 0 1,0 0-1,-1 0 1,1 0-1,0-1 1,-1 1-1,1 0 1,0 0-1,-1 0 1,1-1 0,0 1-1,-1 0 1,1 0-1,0-1 1,0 1-1,0 0 1,-1-1-1,1 1 1,0 0-1,0-1 1,0 1-1,0 0 1,-1-1 0,1 1-1,0 0 1,0-1-1,0 1 1,0 0-1,0-1 1,0 1-1,0-1 1,0 1-1,0 0 1,0-1 0,0 1-1,0 0 1,1-1-1,-1 1 1,0 0-1,0-1 1,0 1-1,0 0 1,0-1-1,1 1 1,-1 0-1,1-1 1,0-1-7,1 1-1,0 0 1,0-1-1,0 1 1,0 0 0,0 0-1,0 0 1,0 0-1,4-1 1,9-2 145,-1-1-72,0 2 0,1-1 0,24-1 0,116-8 199,-116 10-131,187-18 66,-175 16-107,251-18 42,-231 19-95,341-13 35,-319 15-48,405-11 33,-393 11-27,437-2 27,-433 5-33,433 12 36,-434-11-16,425 4 41,-430-5-35,392 4 38,-404-4-32,320-1 37,-339-1-49,300-8 104,-108 3-32,-97-5-9,-82 4 54,-130 1-100,27 5-97,5 0 7,0 1-1,0 1 0,-18 2 1,-153 18 49,140-17-24,-222 18 14,204-18-20,-288 17 11,268-17-18,-380 17 7,364-17-19,-407 11 9,402-14-16,-155-1 4,-56-3-8,-249-4 4,465 6-1,-362-6 2,374 6-2,-313-2 3,326 3 4,-97-2-1,-15-2-10,-113 2-10,216-2 6,43 2-1,30 2 0,12 0-2,92 1 4,53-5 0,47-5 0,58-3 1,57-3 4,45-3-2,379-19 5,-596 29-1,520-30 2,-532 30-2,471-32 5,-486 33 8,392-25 9,-412 27-2,299-13 10,-326 14-10,-26 2-15,206-19 33,-97 1 48,-187 16-41,-57 3-6,-155 11 0,187-6-12,-123 6-1,-34 2-22,120-7 9,-184 8 0,-94 3-16,-37 6-4,-26 6 0,-418 32-3,705-49-9,-575 45 0,595-45 0,-507 46 1,527-47 6,-141 10 4,-4-1 1,47-4 0,46-3 0,63 0 0,103-13 0,-1 2 0,1-1 0,0 0 0,0 0 0,-1 1 0,1-1 0,0 1 0,0-1 0,0 1 0,0 0 0,0 0 0,0 0 0,0 0 0,-3 2 0,7-1 0,-1-1 0,1 0 0,-1 0 0,1 0 0,0 0 0,-1-1 0,1 1 0,0 0 0,-1-1 0,1 1 0,0-1 0,0 1 0,0-1 0,0 0 0,-1 0 0,4 0 0,89 8 0,51-4 0,54-6 1,61-7 4,64-3-2,387-17 8,-575 23 10,517-15 19,-533 17 8,413-8 24,-441 10-24,312-1 21,-333 0-34,276-43-1688,-169 14-6847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2:55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7352,'4'-1'61,"-1"0"0,1 1-1,0-1 1,-1 1 0,1 0 0,0 0 0,0 0 0,-1 1 0,1 0 0,0-1 0,-1 1-1,1 0 1,-1 1 0,1-1 0,-1 1 0,0-1 0,1 1 0,-1 0 0,0 0 0,3 3-1,31 28 326,-9-2-84,38 56 1,-56-71-283,17 22 52,-15-23-54,2-1 0,-1-1 0,2-1 0,0 0 0,0 0 0,1-2 0,28 14 0,20 2-9,-34-17 6,141 34 10,-133-35-11,181 23 3,-170-26-9,214 13 9,-207-15-2,255 9 13,-242-9 0,303 5 19,-293-7-6,328 3 40,-325-3 53,334 3 67,-331-2 7,345 0 100,-344-3-41,339-5 101,-340 3-128,352-19 85,-351 16-137,328-28 68,-336 27-128,284-31 56,-297 31-56,228-31 49,-242 31-83,-16 2-48,195-34 116,-211 36-127,16-4 23,1-1 0,53-19 0,62-40 347,-148 65-243,-8 3-106,-91 10-1740,26-1-6976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2:5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1298 98 9864,'-1'-4'12,"0"0"0,0 0 1,0 1-1,-1-1 0,1 0 0,-1 1 1,0-1-1,-1 1 0,1 0 1,0-1-1,-1 1 0,0 0 1,0 1-1,0-1 0,0 0 0,0 1 1,-5-4-1,-3 0 6,0 0 0,0 1 0,-17-6 1,26 11-20,-5-2 6,1 0 1,-1 1-1,0 0 1,0 0-1,0 1 1,0 0-1,0 0 0,0 0 1,0 1-1,-12 3 1,9-2 1,-119 24 81,96-19-74,-2 1 60,-154 44 34,149-41-7,-167 49 43,165-48-56,14-4-44,-30 8 38,-95 42 0,29 6 33,109-52-54,8-3-42,0 1 0,1 1 1,0-1-1,-5 12 0,11-21-14,-1 0 1,1 0-1,0-1 1,-1 1-1,1 0 1,0 0-1,0 0 1,0 0-1,0-1 1,0 1-1,0 0 1,0 0-1,0 0 1,0 0-1,1 1 1,3 12 20,0 0 1,1-1-1,0 1 1,10 14-1,-14-26-17,-1-1 0,1 1 0,1-1 0,-1 1 0,0-1 0,0 0 0,0 1 0,1-1 0,-1 0 0,1 0 0,1 1 0,37 24 70,64 30-1,-66-39 36,168 76 44,-162-70-44,206 116 56,-196-108 4,222 118 48,-221-122-147,219 106 26,-222-111-67,2-3-537,1-2 1,72 13 0,-9-11-7231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2:57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814 1112 6552,'-26'-54'193,"-15"-24"96,30 62 166,-15-11-134,-32-24-1,36 37 134,-107-36 143,101 45-330,-2 6-147,0 1 0,-54 11 0,55-3 80,-114 58 65,117-52-137,-79 73 44,103-88-165,1 1-1,-1-1 1,1 1 0,0-1-1,0 1 1,0-1 0,0 1-1,0-1 1,-2 5 0,1-1-1,0 0 1,0 0 0,1 0 0,0 1 0,-1-1-1,2 1 1,-1-1 0,1 1 0,-1-1-1,2 1 1,-1-1 0,2 12 0,-1-17-5,-1 1-1,0 0 1,0-1 0,0 1 0,1 0 0,-1-1 0,0 1 0,1 0 0,-1-1 0,1 1 0,-1-1 0,1 1-1,-1-1 1,1 1 0,-1-1 0,1 1 0,0-1 0,-1 1 0,1-1 0,1 1 0,11 6 6,1 0 1,1 0 0,-1-2-1,1 0 1,19 4 0,-31-8-7,-1-1 0,1 0 0,0 1 1,0-1-1,-1 0 0,1 0 0,0 0 0,4-1 1,30-7 5,0-1 1,47-18-1,-51 11-1,134-91 2,-163 104-8,1 0 0,-1 0 0,-1-1 0,1 1 0,0-1 0,3-4 0,-7 8-1,22-26 3,22-32 0,-29 34-2,-1-1 0,18-45 0,9-58 4,-16 7-2,-10 4 2,-9 1-2,-6 53 5,-2 1 1,-15-84-1,15 138 7,-2-2 10,-5 31 46,1 41-24,-7 78-1,11-88-6,2 55 0,3-78-34,10 148 45,-6-140-46,-1 4 15,12 56 0,8 10-15,8-5 0,-23-77-4,25 45 0,-26-57-135,1-1 0,1 0 0,-1 0 1,2 0-1,0-1 0,0-1 1,1 0-1,0 0 0,20 11 0,38 24-6552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2:57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583 406 8160,'-17'-15'3,"-24"-14"34,-40-14 19,64 38 25,-13 1-26,-42 1 1,49 7-16,-1 5-20,0 2 0,-42 26 0,50-27 5,1 2 1,0-1-1,0 2 0,2 0 1,-18 21-1,3-3 91,-22 26 48,50-56-155,-1 0-1,1-1 1,0 1 0,-1 0 0,1 0 0,-1-1 0,1 1-1,0 0 1,0 0 0,-1 0 0,1 0 0,0-1 0,0 1-1,0 0 1,0 0 0,0 0 0,0 0 0,0 0-1,0-1 1,0 1 0,0 0 0,1 0 0,-1 0 0,0 0-1,1-1 1,-1 1 0,0 0 0,2 1 0,-2-1 15,14 19 29,-4-14 74,4-3-93,-1-1 1,1 0 0,0-1-1,19 0 1,-11-5 73,10-7-29,51-25-1,-62 23 37,-15 8-81,7-5 3,-1 0 0,0-1 1,-1 0-1,0-1 0,0 0 0,15-24 1,56-111 463,-82 147-495,1 0-1,-1 0 1,0 0 0,1 0-1,-1 0 1,1 0-1,-1 0 1,0 0 0,1 0-1,-1 0 1,0 1 0,1-1-1,-1 0 1,0 0-1,1 0 1,-1 0 0,0 0-1,1 1 1,-1-1 0,0 0-1,1 0 1,-1 1-1,0-1 1,0 0 0,1 0-1,-1 1 1,0-1 0,0 0-1,1 1 1,-1-1 0,0 0-1,0 1 1,0-1-1,0 0 1,0 1 0,1 0-1,-1-1 0,6 10 45,0 1 0,-1 0 0,6 16 0,-5-11-19,1 0 0,17 28 1,-3-13-3,27 29 0,-31-46-14,33 15 4,-35-23-18,0 0 1,25 5 0,-26-7 0,1-2 0,28 2-1,-30-4 0,0-1-1,-1 0 0,23-5 1,-23 3-1,-1 0 0,0-1 0,0-1 0,11-6 0,-13 6 0,0-1 0,0 0 0,0-1 0,12-12 0,-11 8 0,-1 1 0,0-2 0,12-21 0,-9 11 0,15-41 0,3-31 0,-13 7 1,-14 67 2,-2 0-1,0 0 1,-3-20 0,1 30 1,0 0 0,-1 0 0,0 1 0,0-1 0,-1 0 0,-1 1 0,-5-13 0,8 22-3,1-1 0,-1 1 0,1 0 0,0 0 0,-1-1 0,1 1 0,-1 0 0,1 0 0,-1 0 1,1 0-1,-1 0 0,1 0 0,-1 0 0,1-1 0,-1 1 0,1 1 0,-1-1 0,1 0 0,-1 0 1,1 0-1,-1 0 0,1 0 0,-1 0 0,1 0 0,-1 1 0,1-1 0,0 0 0,-1 0 0,1 1 0,-1-1 1,1 0-1,0 1 0,-1 0 0,0-1 2,-4 4 2,0 1 0,0 0 0,0 0-1,1 0 1,0 0 0,0 0 0,0 1 0,1 0 0,-1 0 0,1 0 0,1 0 0,-1 0 0,-1 11 0,0-6-4,-2 10 13,-1 44-1,2 30-10,5-71-4,0 28-6,11 91 0,6-10-1368,-8-71-5451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2:58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 7800,'2'-6'15,"1"1"0,0-1 0,0 1 0,1 0 0,-1 0 0,1 0 0,0 0 0,0 1 0,1 0 0,-1 0 0,1 0 1,0 0-1,0 1 0,0 0 0,1 0 0,-1 0 0,1 0 0,0 1 0,10-3 0,-3 0 3,-8 4 3,1-1 0,-1 1-1,0-1 1,1 1 0,-1 1 0,10-1 0,110-9 166,76-9 267,-166 15-200,-12 1-126,2 0-4,0 0 1,0-2-1,45-16 0,-58 17 10,-4 2-70,1-1 0,-1-1 0,1 1 1,-1-1-1,0 0 0,-1-1 0,1 0 1,11-10-1,-14 10 29,0-1 0,0 1 0,-1-1-1,5-7 1,-8 12-65,0-1 0,0 0 0,0 0 0,0 1 0,0-1-1,-1 0 1,1 0 0,0 0 0,-1 0 0,0 0 0,1 0 0,-1 0 0,0 0-1,0 1 1,0-1 0,0 0 0,0 0 0,-1 0 0,1 0 0,0 0 0,-1 0-1,-1-3 1,2 5-12,-1-1 0,1 1 0,-1-1 0,1 1 0,-1 0 0,1-1 0,-1 1 0,1 0 0,-1-1-1,1 1 1,-1 0 0,1 0 0,-1 0 0,1 0 0,-1-1 0,0 1 0,1 0 0,-1 0 0,1 0 0,-1 0-1,0 0 1,1 0 0,-1 1 0,1-1 0,-1 0 0,0 0 0,0 0 0,-1 1 6,1 0-1,-1-1 1,0 1 0,1 0 0,-1 0 0,0 0-1,1 0 1,-1 0 0,1 0 0,-2 2 0,-6 7 36,1 0 1,0 0 0,0 1-1,1 0 1,-7 16 0,-4 6 23,2 1 0,2 1 1,-15 51-1,30-77-34,3-2-36,1 0 0,0 0 1,0 0-1,0-1 0,10 10 0,0-6 43,0-5-40,1-1 1,-1 0-1,0-1 1,25 1-1,-16-6 20,106-36 16,-106 26-30,2-6-10,-1-1 1,24-23 0,-35 23 8,-5 2-11,-1-1 0,0 0 1,-2 0-1,0 0 0,4-22 1,3-27 23,-12 62-25,-4 6 4,3-1-12,-1 0 0,0 1 1,0-1-1,0 0 0,0 1 0,0-1 1,1 1-1,-1-1 0,0 1 0,0-1 1,1 1-1,-1-1 0,0 1 0,1 0 1,-1 0-1,-2 3 1,1 1 0,0-1 0,0 0-1,1 1 1,-3 7 0,-8 47 1,10-49-3,-11 93-27,13-90 21,0-1 0,0 1-1,1 0 1,1-1 0,0 0 0,7 22 0,-8-32-107,0 1-104,0 1 0,1 0 0,0-1-1,-1 1 1,1-1 0,3 4 0,4 4-7742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2:58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8520,'8'-17'16,"0"0"1,21-30-1,-29 46-13,1 0-1,-1 0 1,1 1 0,-1-1-1,1 0 1,-1 1-1,1-1 1,-1 0 0,1 1-1,-1-1 1,1 1 0,0-1-1,-1 1 1,1-1-1,0 1 1,0-1 0,-1 1-1,1 0 1,0 0 0,0-1-1,0 1 1,0 0-1,-1 0 1,1 0 0,0 0-1,0 0 1,0 0 0,0 0-1,1 0 1,0 1 16,-1 0 0,1 0 0,0 1 0,-1-1 0,1 0 0,-1 1 1,0 0-1,1-1 0,-1 1 0,0-1 0,2 4 0,16 30 53,-13-15 155,0 25-67,1 51 0,-9-63 80,1-14-138,-2 21 95,-17 79 1,18-111-173,-14 60 282,-12 111 1,28-178-298,0 1 0,0-1-1,0 0 1,0 0 0,0 1 0,0-1 0,0 0-1,0 0 1,1 1 0,-1-1 0,1 0 0,-1 0-1,1 2 1,0-3-7,-1 1-1,0-1 1,1 0-1,-1 0 1,0 1-1,1-1 1,-1 0-1,0 0 1,1 1-1,-1-1 1,1 0-1,-1 0 1,1 0-1,-1 0 1,0 1-1,1-1 1,-1 0-1,1 0 1,-1 0-1,1 0 1,-1 0 0,1 0-1,-1 0 1,1-1-1,3 0 8,0-1 0,0 1 0,0-1 0,-1 0 0,1 0-1,5-5 1,4-1-2,-9 6-2,0-1 0,1 0 1,-1-1-1,0 1 0,0-1 0,-1 1 0,7-9 1,7-10-434,-1-1 1,22-40 0,-2-4-6207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2:58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7176,'2'2'-6,"1"1"1,-1-1-1,0 1 1,0 0-1,0 0 1,0 0-1,-1 0 1,1 0-1,-1 0 1,0 1-1,0-1 1,0 0-1,0 1 1,-1-1-1,1 1 1,-1-1-1,0 0 1,0 7-1,1 7-9,4 39 7,4 100 13,-9-34 48,-2-12 73,2 112 434,3-140-207,-3-79-347,7 66 412,-6-59-335,1 0-1,0 0 1,1 0 0,0 0-1,5 10 1,-7-18-89,-1-1 0,1 0 0,0 0-1,0-1 1,0 1 0,0 0 0,0 0 0,0 0 0,1-1 0,-1 1-1,0 0 1,0-1 0,0 1 0,1-1 0,-1 0 0,0 1 0,0-1-1,1 0 1,-1 0 0,0 0 0,1 0 0,-1 0 0,0 0 0,1 0-1,-1 0 1,0 0 0,1-1 0,-1 1 0,0 0 0,0-1-1,1 1 1,-1-1 0,0 0 0,1 0 0,2-1-435,20-6-5112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15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63 131 8608,'-13'-4'64,"1"1"1,-24-4-1,35 6 487,3 3-247,4 2-234,0-1 0,0 0 0,0 0 0,1 0 0,-1-1 1,1 0-1,11 2 0,42 4 63,-45-7-92,-1-1 0,1-1 0,0 0 0,-1-1 0,17-4 0,-14 2-19,-11 3 9,6 0-1,-1-1 0,0 0 0,1-1 0,-1 0 0,0-1 0,0 0 1,-1-1-1,13-7 0,-5-1 46,0 0 1,23-24-1,-31 28-48,-9 8-12,0-1 0,0 1-1,0-1 1,0 1 0,0-1 0,0 1-1,-1-1 1,1 0 0,-1 1 0,0-1 0,1-2-1,-3-2 38,-7 13-38,1 4-10,1 0 0,0 0 0,-5 13 0,-4 20-3,11-17-3,-2 51 0,6-74 0,0 21-8,0 0-1,2 0 1,6 45 0,-1-23-30,1 3 28,17 159-169,-24-193 153,0 0-1,-1 0 1,-1 0-1,-5 23 1,4-24 12,1-3-12,-1 0 0,0 0 0,-1 0 0,-9 20 0,7-20 13,4-8 6,0 0-1,-1-1 1,0 1-1,1-1 1,-1 1 0,-1-1-1,1 0 1,0 0 0,-1 0-1,0-1 1,1 1 0,-1-1-1,-8 4 1,6-3-2,-9 1-35,-2-3 25,0-1-1,0 0 1,1-1-1,-1-1 1,-30-8-1,29 4-36,0-1-1,1-1 0,-16-10 1,29 15-63,-1-2-20,5 4 133,0 1 0,-1 0 0,1 0 0,0-1 0,0 1 0,0 0 1,-1 0-1,1-1 0,0 1 0,0 0 0,0-1 0,0 1 0,0 0 1,0-1-1,0 1 0,0 0 0,0-1 0,-1 1 0,1 0 0,1-1 0,-1 1 1,0 0-1,0-1 0,0 1 0,0 0 0,0-1 0,0 1 0,0 0 1,0 0-1,0-1 0,1 1 0,-1 0 0,0-1 0,13-6-81,18-1 59,-30 8 25,13-2-3,-4 0-1,-1 1 0,1 0-1,19 1 1,40 2-13,25 5 18,123 20 51,-46-11 9,-53-6 50,-16 0-48,15-7-1182,-60-5-4730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2:59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9144,'0'-4'6,"5"-13"30,-5 16-33,0 1-1,1 0 1,-1 0-1,0 0 0,1-1 1,-1 1-1,0 0 1,1 0-1,-1 0 0,0 0 1,1 0-1,-1 0 0,0 0 1,1 0-1,-1 0 1,1 0-1,-1 0 0,0 0 1,1 0-1,-1 0 1,0 0-1,1 0 0,-1 0 1,1 0-1,-1 0 1,0 1-1,1-1 0,-1 0 1,0 0-1,1 1 0,-1-1 2,7 4 44,-1 1 0,1-1 1,-1 1-1,-1 1 0,1-1 1,-1 1-1,0 0 1,0 0-1,6 10 0,-4-6-27,3 3 52,0 0 0,-1 1 0,-1 1 0,0 0 0,-1 0 1,10 29-1,-10-27-41,85 210 568,-66-179-1744,-14-29-5376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2:59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9056,'27'1'-19,"-23"4"-1,1 7 19,-1 0-1,0 0 1,-1 1 0,-1-1-1,3 25 1,15 114 26,-16-115 29,9 160 34,-12-155 33,-3 175 70,1-172 9,-1-2-134,-10 226 672,11-239-695,1-10 58,0 1 1,4 19 0,-3-26-167,9 71 645,-9-77-678,0 0 0,1 0 1,0 0-1,0-1 0,0 1 0,1-1 0,0 1 0,0-1 0,1 0 0,4 6 0,6 2-6788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3:00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0 335 9952,'104'-34'48,"-77"25"19,-1 1 0,1 1 0,30-3 1,-34 6-25,92-14 425,14-5-135,86-39 486,-214 62-789,0-1-1,0 1 1,0-1 0,0 1 0,0 0 0,1 0 0,-1-1 0,0 1 0,0 0 0,0 0 0,0 0-1,1 0 1,-1 0 0,0 1 0,0-1 0,0 0 0,0 0 0,0 1 0,1-1 0,0 1-1,-1 0-16,-1 0 0,1 0-1,0-1 1,-1 1-1,1 0 1,-1 0 0,1 0-1,-1-1 1,0 1-1,1 0 1,-1 0 0,0 0-1,0 0 1,0 0-1,1 0 1,-1 0 0,0 0-1,0 2 1,-1 3-10,0 1 0,0 0 0,-1-1 0,-4 12 0,4-13 27,-19 71 119,21-73-141,-1 1-1,1-1 1,0 0 0,0 0 0,0 0 0,1 0-1,-1 0 1,1 0 0,-1 1 0,1-1-1,0 0 1,3 4 0,-2-2-1,-2-4-4,1 1-1,-1-1 1,1 1 0,-1-1-1,1 0 1,0 0 0,0 1-1,0-1 1,0 0 0,0 0-1,0 0 1,0 0 0,0 0-1,0 0 1,1 0 0,-1 0-1,0-1 1,1 1 0,1 0-1,2 2 5,1 1-2,-4-3-3,0 0-1,0 1 1,0-1 0,0 0-1,0-1 1,0 1 0,1 0-1,-1 0 1,0-1 0,0 0 0,1 1-1,-1-1 1,0 0 0,1 0-1,3-1 1,0 2 4,3-1-2,0 0 0,0-1-1,0 0 1,0 0 0,0-1 0,-1 0 0,1-1-1,0 0 1,-1 0 0,11-6 0,30-17 15,-36 18-18,0-1 0,14-11 1,-20 13-3,0 0 0,-1 0-1,0-1 1,0 1 0,-1-1 0,0-1 0,0 1 0,4-11 0,-2 0-13,0 0 0,7-35 0,-11 37 6,5-37-99,-3-4-21,-5 54 15,-2 12-1,-10 39-27,-5 61 10,-14 136-123,2-27 183,24-174 38,-6 32 8,0-9 4,3 0 1,1 129-1,11-148 13,-4-44 8,0-1 0,0 0 0,1 0 0,-1 0-1,0 0 1,1 0 0,0 0 0,-1 0 0,1 0 0,0 0 0,2 3 0,3-7 0,1-11 0,11-40-1423,3-6-5690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3:0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102 138 8520,'61'211'110,"-54"-188"-107,-4-14 16,0 0 0,-1 1 0,0 0 0,1 13 0,5 120 102,-8-127-45,0 0 0,-5 33-1,1-25-42,2-1-7,1-11 16,-1-1 0,-1 0 0,1 0 0,-6 12 0,2-3 45,-2-1-1,-14 25 1,13-35 141,6-7-201,-1 0 1,0 0-1,1-1 1,-1 0-1,0 0 1,0 0-1,0 0 1,0-1-1,0 1 0,0-1 1,-6 0-1,10 0-14,-1 0 0,0 0-1,1 0 1,-1 0 0,1-1-1,-1 1 1,1 0 0,-1 0-1,1 0 1,-1 0 0,1-1-1,-1 1 1,1 0 0,-1-1-1,1 1 1,-1 0 0,1-1-1,0 1 1,-1-1 0,-3-3 16,0 0 1,0 0 0,0 0-1,1-1 1,0 1 0,0-1-1,0 0 1,0 0 0,1 0-1,0 0 1,0 0-1,0-1 1,1 1 0,0 0-1,0-1 1,-1-9 0,-10-116 187,11 107-178,2-1 0,0 1 0,1 0-1,7-28 1,-5 32-29,3-10 18,19-50 4,-13 47-28,18-35 0,-14 40-3,2 0 1,0 2-1,45-48 0,-62 71-1,1 1-1,0-1 0,0 0 0,0 1 1,0 0-1,5-3 0,19-9-1,0 1 0,47-16-1,-72 29 1,0-1 0,0 1-1,-1-1 1,1 1 0,0 0 0,0 0-1,0 0 1,0 0 0,0 0-1,2 0 1,8 2-4,0 1 0,0 0 1,0 1-1,0 0 0,21 11 0,-32-14 3,0-1 0,0 1 0,0-1 0,0 1 0,0 0 0,0-1 0,-1 1-1,1 0 1,0 0 0,0 0 0,-1 0 0,1 0 0,-1 0 0,2 1 0,6 16-14,0 0 0,-2 1 1,7 24-1,-13-41 12,1 0 0,-1 0 0,0 0 1,1-1-1,-1 1 0,0 0 0,0 0 0,-1 0 0,1 0 1,-1 2-1,-4 18-14,-1 0 0,-2 0 0,-11 25 0,18-45 12,0 0 1,0 0-1,-1 0 1,1 0-1,-1 0 1,1 0-1,-1 0 1,-2 2-1,1-1-2,-8 8-7,-1 0 0,0 0 0,0-2 0,-1 1 0,0-2 1,-1 1-1,-21 8 0,24-12 8,-23 11-59,-1-1 0,-45 12 0,90-35-7,27-6-1180,6-1-4986</inkml:trace>
  <inkml:trace contextRef="#ctx0" brushRef="#br0" timeOffset="1">644 0 7536,'-3'4'12,"1"-1"0,0 1 0,0-1 1,0 1-1,1 0 0,-1 0 0,1 0 0,0 0 0,0 0 1,0 0-1,1 0 0,-1 0 0,1 0 0,0 0 1,0 0-1,1 6 0,2 12 160,7 35 1,-6-39-93,-2-6 9,1 0 1,0 0 0,1 0 0,0 0-1,1 0 1,11 19 0,-13-24-58,8 6 188,10 4-70,40 24 0,-41-32 30,90 14 73,-89-24-65,-6-2-135,0-2 1,-1 0-1,0 0 0,19-11 1,-19 4 126,0-9-58,22-44 0,-31 45 18,-4 5-102,-1-1 1,-1 1 0,0 0-1,-6-23 1,-1 21 88,-1 7-98,0 1-1,-1 0 1,0 1 0,0 0 0,-18-11 0,26 19-19,1-1-1,-1 0 1,1 0 0,-1 1-1,0-1 1,1 0 0,-1 1 0,0 0-1,0-1 1,-3 1 0,-25-1 40,0 1 0,-34 5 0,61-5-38,1 0-1,-1 1 0,1-1 1,0 1-1,-1 0 0,1-1 1,0 1-1,0 0 0,-3 2 1,-18 11 25,1 1 1,1 1 0,-28 27-1,47-41-27,0 1-1,0-1 0,0 1 1,0-1-1,0 1 0,0 0 1,-1 3-1,-15 35 43,-17 53 0,34-92-47,0 1 0,1-1 1,-1 1-1,1 0 0,0-1 0,-1 1 0,1 0 0,1 3 1,2 23 14,1-1 0,11 43 0,-14-68-18,0-1 0,0 1 1,0-1-1,0 1 0,0-1 1,1 0-1,-1 0 1,3 3-1,24 29 14,61 53 0,-56-63-9,60 31-1,-61-39-5,63 23 0,-58-29-242,1-1 1,0-3 0,1 0 0,-1-3 0,72-3-1,52-1-6965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3:00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3 8696,'-33'-2'34,"24"2"7,0-1 1,0 1-1,0 1 1,-13 1-1,-15 5 128,-46 15-1,59-11 286,-10 13-146,-43 40 0,58-42 52,-50 98 126,61-97-212,5-9-203,0 0 1,2 0-1,0 1 1,1 22-1,0-36-63,0 0 0,0 0 0,0 0 1,0-1-1,0 1 0,1 0 0,-1 0 0,0 0 0,1-1 0,-1 1 1,0 0-1,1 0 0,-1 0 0,1-1 0,-1 1 0,1 0 0,0 0 1,10 10 30,0-1 0,1-1 0,0 1 0,17 9 1,-7-11 60,10-2-31,55 3 0,-63-11 25,10-8-30,46-18 0,-59 15 16,-2-6-43,-1 0 1,28-40 0,-35 36 49,-5-1-48,-2 1 1,3-48-1,-7 69-31,0 0-1,0 0 1,0 0-1,0 0 1,0 0-1,-1 0 1,1 0-1,-1 0 0,-1-2 1,-4-12 19,-2 0-1,0 1 1,-17-24 0,12 28 34,6 7-48,-1 1-1,1 0 1,-1 0 0,0 0 0,0 1-1,-9-1 1,5 5 42,3 4-39,0 0 0,1 1 0,0 0 0,-13 15 0,11-6 31,2 10-17,-8 54 0,15-78-28,1 0 0,0 0 0,0 0 0,0 0 0,0 0 0,0 0 1,0 0-1,0 0 0,2 3 0,3 11 5,0 1-1,2-2 1,0 1 0,17 27-1,-23-41-5,1-1 0,-1 1 1,0-1-1,0 1 0,1-1 0,-1 1 0,1-1 0,-1 0 0,1 0 0,-1 0 0,4 2 1,31 15 2,2-2 1,46 15 0,-44-23-10,170 8-32,-169-18-142,176-42-1606,-102 11-6095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3:0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769 392 7000,'5'-46'17,"2"-3"23,0-8 12,-4-9-40,-3 41 2,-7-40 0,6 56 6,-1-1 0,0 1 0,-1-1 0,0 1 0,-1 0 0,-7-15 0,11 24-17,0 0 1,0 0-1,0 0 0,0-1 0,0 1 1,-1 0-1,1 0 0,0 0 0,0 0 1,0 0-1,0-1 0,0 1 0,0 0 1,0 0-1,-1 0 0,1 0 0,0 0 1,0 0-1,0-1 0,0 1 0,-1 0 1,1 0-1,0 0 0,0 0 0,0 0 1,0 0-1,-1 0 0,1 0 0,0 0 1,0 0-1,0 0 0,-1 0 0,1 0 1,0 0-1,0 0 0,0 0 0,0 0 1,-1 0-1,-1 0 9,-1 1 1,1-1 0,0 1-1,-1-1 1,1 1-1,0 0 1,0 0 0,-1 0-1,-2 2 1,-1 2 52,0 0-1,1 0 1,-9 11 0,-52 72 223,51-65-178,2 1 0,0 0-1,1 1 1,-10 33 0,14-35-59,-5 14 196,-36 171 91,42-163-124,-11 189 80,16-187-100,-3 168 74,2-179-88,-28 108 64,22-123-104,2-11-109,-1-1 1,0 1 0,0-1 0,-1-1 0,-13 12-1,21-20-26,0 1 1,1-1-1,-1 1 0,1-1 0,-1 0 0,0 1 0,1-1 1,-1 0-1,0 0 0,1 1 0,-1-1 0,0 0 0,0 0 0,1 0 1,-1 0-1,0 0 0,0 0 0,1 0 0,-1 0 0,0 0 1,0 0-1,-11-2-154,0-1 0,0 0 0,1-1 0,-1 0 1,1-1-1,0 0 0,-17-12 0,-36-22-6484</inkml:trace>
  <inkml:trace contextRef="#ctx0" brushRef="#br0" timeOffset="1">1 736 9864,'69'-10'193,"53"-10"56,-89 16 5,201 1 83,-176 4-170,253 6 37,-246-6-184,284 5-1331,-163-2-5362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3:0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1 670 11032,'0'0'16,"12"-6"328,53-29 105,39-16-294,-81 37-14,92-87 62,-95 77-62,-9 7-77,1 1-27,-1-1 0,0 0 0,-1 0 0,-2-2 0,14-36 1,9-63 90,-30 110-108,0 1 0,0-1 0,-1 0 1,0 1-1,0-1 0,0 0 1,-1 1-1,-4-15 0,3 11-4,1 6 5,-1 1-1,1-1 0,-1 0 1,0 1-1,0 0 0,0-1 0,-1 1 1,-4-5-1,6 6-9,-1 2 0,1-1-1,-1 0 1,0 0 0,0 0 0,1 1-1,-1-1 1,0 1 0,-1 0 0,1-1-1,0 1 1,0 0 0,-5-1 0,5 2 50,2 0-57,0 0 0,0 0 0,0 1 0,-1-1 1,1 1-1,0-1 0,0 0 0,0 1 0,0-1 0,0 0 0,0 1 0,0-1 0,0 1 1,0-1-1,0 0 0,0 1 0,0-1 0,0 0 0,0 1 0,0-1 0,0 1 1,0-1-1,1 0 0,-1 1 0,0-1 0,0 0 0,0 1 0,1-1 0,-1 0 1,0 0-1,0 1 0,1-1 0,9 13 34,-3-4-23,1 0-1,0-1 1,0 1-1,16 10 1,84 60 39,-58-47-3,-24-15-35,0 1-1,-1 1 1,26 27 0,-41-37-5,11 10 5,0 2-1,-1 0 0,20 30 1,-31-39-6,0 2-1,-1-1 1,0 1 0,-2 1-1,1-1 1,6 27 0,-10 4-6,-5-4 1,-7 13-3,8-53-2,1 0 0,0 0-1,0 0 1,-1 0 0,1 0 0,0 0-1,0 0 1,0 0 0,0 0 0,0 0-1,1 0 1,-1 0 0,0 0 0,0 0-1,1 0 1,-1 0 0,1 0 0,-1 0-1,1 1 1,1 4-2,0-2 1,-1-1 1,0 0 0,1 0-1,-1 0 1,1 0-1,0 0 1,0 0-1,0 0 1,1-1-1,-1 1 1,0-1-1,1 0 1,0 1-1,0-1 1,-1 0-1,1-1 1,0 1 0,0 0-1,6 1 1,31 12-2,-19-11-3,45-4 4,-43-3 1,-1-1 0,28-8 0,-24 3-4,0-1 1,0-1-1,-1-2 1,34-22-1,-56 33-5,-1 1-1,1-1 1,-1 0-1,0 0 1,1 0-1,-1 0 1,0-1-1,2-2 1,16-25-40,0-2 0,20-46 0,-30 46-197,8-125-105,-19 129 78,-5 0 85,-14-46 1,11 61-45,5 9 202,-1 1 1,1 0-1,-1 0 1,0 0-1,0 0 0,-1 1 1,1 0-1,0 0 1,-7-2-1,-3 5-82,-6 6 68,1 1 1,-24 11-1,26-6 39,0 7 5,2 0 1,-29 44-1,43-61 2,1 0 0,-1 0 1,1 0-1,0 0 0,-1 0 0,0 5 0,-3 18 6,1-1 0,2 0 0,0 33 0,2-57-4,0 1 0,0 0 0,0 0 0,0 0-1,1 0 1,-1-1 0,1 1 0,-1 0 0,1 0 0,0-1 0,1 3 0,6 10 6,1-1 1,0-1 0,1 1 0,1-2 0,0 0 0,13 11 0,-22-20 3,1 0 1,-1 0-1,1-1 1,0 1-1,-1-1 0,7 3 1,133 38 134,-113-40-35,4-5-61,0-1-1,42-12 1,-72 15-37,0 0 1,0 0-1,0-1 0,0 1 0,0 0 0,4-4 1,106-83 147,-94 66-23,-2-7-72,-1-1 1,15-42-1,-25 45 98,-4 2-91,-1 0 0,-5-43 1,4 67-65,0-1 1,-1 1-1,1 0 0,0-1 1,-1 1-1,1 0 0,-1-1 1,1 1-1,-1 0 0,0-1 1,-1-1-1,-1-2 30,0 0-24,0 1 1,0-1-1,-1 0 0,1 1 0,-1 0 0,0 0 0,0 0 0,-1 0 0,1 1 1,-1-1-1,0 1 0,0 0 0,0 1 0,0-1 0,0 1 0,-8-2 1,-5 0 28,0 1 0,-1 1 0,-18 0 0,19 6 54,-5 4-32,-39 21 1,49-17-9,5-2-338,2 0 1,-1 1-1,2 0 0,-1 0 1,-6 21-1,-3 20-8416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3:02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0 11480,'0'0'153,"-1"3"-21,-19 24 74,1 2 1,2 0-1,-17 40 0,5 6-178,19-44 27,-16 108 25,26-117-32,2-10-34,0 1 1,1-1-1,0 0 1,7 16-1,-10-27-12,1 0 1,-1-1-1,0 1 1,1-1-1,-1 1 0,0-1 1,1 1-1,-1-1 1,0 1-1,1-1 0,-1 1 1,1-1-1,-1 0 1,1 1-1,-1-1 0,1 0 1,-1 1-1,1-1 1,0 0-1,12 6 17,1-2-1,-1 0 1,29 5 0,-21-8 42,-8-2-31,-2 1-15,0-1 1,1 0-1,-1 0 0,0-2 0,0 1 1,0-1-1,20-9 0,143-78 202,-100 44-131,36-27 42,-63 47-64,-47 26-63,1 0 0,-1-1 0,0 1 0,0 0 0,0 0 0,0 0 0,1 0 0,-1 0 1,0 0-1,0 0 0,0 0 0,1 0 0,-1 0 0,0 0 0,0 0 0,0 0 0,1 0 1,-1 0-1,0 0 0,0 0 0,0 0 0,1 0 0,-1 0 0,0 0 0,0 0 0,0 0 1,0 1-1,1-1 0,-1 0 0,0 0 0,0 0 0,0 0 0,0 0 0,0 0 0,1 1 1,6 5 10,0 0 1,0 0-1,-1 1 1,1 0-1,-2 0 1,8 12 0,41 54 31,-49-66-41,2 0 1,-1-1 0,0 1 0,1-2 0,1 1 0,-1-1 0,1 0 0,-1 0 0,1-1 0,17 7 0,-13-6-2,15 4 6,24 0 0,62 2 0,-78-13 0,14-10 1,59-22-1,-105 33-6,0 0-1,-1 0 1,1 0 0,-1 0-1,1-1 1,-1 1 0,0-1-1,5-4 1,19-20 8,0-1-1,22-33 1,-35 34 24,-1-11-2,11-58 0,-22 72 88,-5 6-74,0 0 0,-1 0 0,-12-26 0,17 43-38,-1-1 0,1 0 1,0 1-1,-1-1 0,1 0 1,0 1-1,-1-1 0,1 0 1,-1 1-1,1-1 0,-1 1 1,1-1-1,-1 1 0,0 0 1,1-1-1,-1 1 0,1-1 1,-1 1-1,0 0 0,0 0 1,1-1-1,-1 1 0,-1 0 1,-16-5 48,0 2 1,0 0-1,-1 1 1,-36 1 0,19 4 183,-220 16-1797,101-9-7697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3:0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153 249 5384,'-5'0'241,"-15"0"68,14-1 5,0 2 0,0-1 0,0 1 0,0 0 0,0 0-1,0 1 1,0 0 0,-11 4 0,-26 10 1120,34-13-1146,6-1 39,-4 3 11,6-4-164,5 0 3,49 1 219,-23-2-113,118 0 86,-45-1 80,90 5-99,75 8-64,-207-9-131,287 16 60,-268-16-94,357 17 50,-347-16-71,369 20 34,-364-19-60,389 24 24,-386-24-43,394 13 24,-391-16-38,425 8 20,-418-9-27,452 0 14,-445-2-7,464-6 22,-465 6-22,446 2 22,-451 0-23,418 2 14,-425-4-20,392-2 11,-399 2-18,373-2 9,-375 3-15,365 0 15,-369 0-9,340 4 10,-347-3-10,313 2 11,-321-4-4,271-6 11,-279 6-17,266-3 16,-265 4-17,273-6 9,-276 5-15,-5-1-7,208-2 20,-20 3-9,-201-1-10,176-7 24,-82 4-7,-137 5-31,8 1 6,0-1 0,-1-1-1,1 0 1,0-1-1,21-5 1,-42 3 13,-7 2-13,1 1 0,0 0 0,0 2 0,-24 2 0,16 0-5,-168 2 27,168-4-27,-23-1 6,-216 5 8,206-5-8,-263-2 8,245 1-9,-356-5 2,335 6-2,-164-3-1,-72-3-3,-16-2 2,-10-4-2,-4-8 2,3-8-3,-14-6-2,-24-3 0,-4 1 0,5 6 0,6 4 0,4 2 0,-11 2 0,-6 2 0,10 0 0,18 4 0,19 1 0,11-1 0,5 3 0,8 7 0,24 3 0,23 3 0,27 3 0,21 0 0,19-1 0,17-2 0,29 0 0,32 0 0,18 3 0,12 3 1,20 0 4,30-3-2,-20 3 4,30-4-7,44-2 0,-16 7 0,18-7-1,-12 10-24,16-10 24,1 1 0,-1-1 0,1 1-1,-1 0 1,1-1 0,-1 1 0,1-1 0,-1 1 0,1-1-1,0 1 1,-1-1 0,1 0 0,0 1 0,-1-1-1,1 0 1,0 0 0,1 1 0,10 1-9,1-1 0,-1 0 0,19-1 0,-13 0 11,86 0-26,108 9 5,-163-6 7,241 7-5,-221-9 12,350 6-4,-322-4 5,166 4 4,77 2 1,55 3 0,57 6 0,28 1 0,7-1 1,-3 2 4,-4 4-2,-1-1 2,2-7-2,6 1 2,6 1-2,-20 2 2,-100 2-2,-228-13 4,572 24 2,-578-28-1,504 17 9,-525-19-3,433 5 4,-450-7-4,359 3 6,-377-2 0,291 14 6,-309-12-11,245 16 33,-281-18-36,31 1 9,63 13 0,-101-12-8,0-2 3,1 2 0,39 12-1,-54-11-8,-11 0 6,-17 3 7,11-5-19,-74 24 10,7-2-4,-3 2-1991,63-21-7942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3:04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10584,'64'75'153,"25"23"74,-66-79 113,135 71 140,-119-75-119,172 40 104,-165-47-330,223 25 46,-209-28-106,261 11 30,-252-14-51,301 2 20,-289-3-20,347 11 24,-337-10-4,394 4 26,-384-6-39,410 0 30,-406 0-30,429 5 27,-427-4-40,426-6 25,-429 2-18,400-24 30,-407 19-10,361-40 37,-374 37-24,301-48 39,-316 47-46,-10 2-31,223-44 108,-241 46-106,162-43 103,-188 47-125,37-13 47,59-28 0,-102 40-68,14-4 48,-1-2-1,-1 0 1,0-1-1,25-21 1,-46 33-55,0 0 1,1 0-1,-1 0 1,0-1 0,0 1-1,0 0 1,0 0-1,0 0 1,1-1 0,-1 1-1,0 0 1,0 0-1,0-1 1,0 1 0,0 0-1,0 0 1,0-1 0,0 1-1,0 0 1,0 0-1,0 0 1,0-1 0,0 1-1,0 0 1,0 0-1,0-1 1,0 1 0,-1 0-1,1 0 1,0-1-1,0 1 1,0 0 0,0 0-1,0 0 1,0-1 0,-1 1-1,1 0 1,0 0-1,0 0 1,0 0 0,-1 0-1,1-1 1,0 1-1,0 0 1,0 0 0,-1 0-1,1 0 1,0 0-2,-18-5-1849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 8608,'-5'-1'2,"-14"4"118,43 5 24,30-3-129,139 1 6,-147-5 53,201 8 50,-197-6 57,194 15 75,-199-13-88,147 21 55,-162-19-142,-3 3-442,0 1 0,38 22 0,-13-2-5565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3:05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1406 128 8248,'-6'-83'1631,"5"49"-1044,1 34-563,0 0 0,0-1 0,0 1 0,0-1 0,0 1-1,-1-1 1,1 1 0,0-1 0,0 1 0,0 0 0,0-1-1,0 1 1,-1-1 0,1 1 0,0 0 0,0-1 0,-1 1 0,1 0-1,0-1 1,-1 1 0,1 0 0,0-1 0,-1 1 0,1 0-1,-1 0 1,1 0 0,0-1 0,-1 1 0,1 0 0,-1 0-1,1 0 1,-1 0 0,1 0 0,0 0 0,-1-1 0,1 1 0,-1 0-1,1 0 1,-1 1 0,1-1 0,-1 0 0,1 0 0,0 0-1,-1 0 1,1 0 0,-1 1 0,-31 13 342,-62 38-54,48-26-127,7-4-78,-71 30 0,-65 14 15,137-53-67,-168 59 24,163-57-38,-285 108 72,210-77-75,1 13-1,104-47-9,9-6-23,1 0 1,0 0-1,0 0 1,0 0-1,1 0 1,0 1-1,-2 12 1,4-19-5,0 1 0,0-1 0,0 0-1,0 1 1,0-1 0,0 1 0,0-1 0,0 1 0,0-1 0,0 1 0,0-1 0,0 0-1,0 1 1,0-1 0,1 1 0,-1-1 0,0 1 0,0-1 0,1 0 0,-1 1 0,0-1-1,0 0 1,1 1 0,-1-1 0,0 0 0,1 1 0,-1-1 0,1 0 0,-1 1 0,15 9 6,0 1 0,0-2 0,1 0 0,26 11 1,-10-8 13,169 39 14,-155-42-15,219 41 10,-206-38 5,250 56 21,-277-60-1631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3:24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808 1195 2608,'-8'-12'126,"0"0"0,-1 1 0,0 0 0,0 1 0,-2-1 0,1 2 0,-1 0 0,0 0 0,-16-8 0,14 8-38,8 6 39,0-1-1,-1 2 1,0-1-1,1 0 0,-1 1 1,-10-2-1,-32-10 671,0 2 0,-59-6 0,86 15-694,14 2-30,-1 1-1,1-1 0,-1 1 0,1 1 1,-1-1-1,-12 4 0,9-3 71,-9 2-22,1 1-1,0 0 0,0 1 0,0 2 0,-23 9 0,26-9 26,0 0-72,1 0 0,-1 1-1,1 0 1,0 1 0,1 1 0,-14 12 0,11-6 79,-22 26 0,38-42-147,1 1-1,0-1 1,0 0-1,-1 0 1,1 1-1,0-1 1,0 0-1,-1 0 0,1 1 1,0-1-1,0 0 1,0 1-1,0-1 1,0 0-1,0 1 1,0-1-1,-1 0 1,1 1-1,0-1 1,0 0-1,0 1 0,0-1 1,0 0-1,1 1 1,-1-1-1,0 0 1,0 1-1,0-1 1,0 0-1,0 1 1,0-1-1,4 8 30,0 0-1,0 0 0,1 0 1,0-1-1,0 0 1,13 13-1,-17-18-22,0-1 1,0 0-1,0 1 0,1-1 0,-1 0 0,1 0 0,-1 0 0,1 0 0,-1 0 1,3 1-1,10 3 13,0 0 1,0-1-1,0 0 1,0-1-1,0-1 1,17 1-1,-6-7 69,16-10-30,46-23 0,-60 20 16,121-95 45,-143 108-96,-1 0 1,1 0-1,-1-1 0,7-8 1,57-80 116,-5-17-78,-40 61 126,68-212 87,-77 209-33,-10 36-180,17-72 197,10-98 1,-27 156-112,3-19 173,0-79 1,-9 106-240,2 22-79,-1 0 1,1-1-1,0 1 0,0 0 0,0 0 1,-1-1-1,1 1 0,0 0 1,0 0-1,-1 0 0,1-1 1,0 1-1,-1 0 0,1 0 0,0 0 1,0 0-1,-1 0 0,1 0 1,0 0-1,-1-1 0,1 1 1,0 0-1,-1 0 0,1 0 0,0 0 1,-1 1-1,1-1 0,0 0 1,-1 0-1,1 0 0,0 0 1,-1 0-1,1 0 0,0 0 1,0 0-1,-1 1 0,1-1 0,0 0 1,-1 0-1,1 0 0,0 1 1,0-1-1,-1 1 0,1-1-5,-3 3 24,0 0 1,0 0-1,0 0 0,0 0 0,1 1 1,-1-1-1,1 1 0,0 0 0,0 0 1,1 0-1,-1 0 0,1 0 0,-2 6 0,-8 52 30,10-50-43,-3 17 79,1 146 27,5-137-74,28 144 11,-20-148-44,5-5-361,0-1 0,2 0 0,1-1 0,22 25 0,30 30-8406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3:25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428 334 9328,'-9'-2'1,"4"1"17,-1 0-1,0 0 1,0 1-1,0 0 1,-7 0-1,0 1 13,-25 2 132,1 2 1,-63 17 0,79-17-139,13-3-1,0 0 0,1 0 0,-1 0-1,1 1 1,-9 5 0,5-3 22,4-2-32,-1 0 0,1 1 0,-1 0 0,1 0 0,0 0 0,0 1 0,1 0 0,-1 1 0,-7 8 0,11-10-8,0 0 1,0 1-1,0-1 1,1 1-1,-1-1 1,1 1-1,-3 8 1,5-12-6,0-1 1,0 0 0,0 1-1,0-1 1,0 0 0,0 1 0,0-1-1,0 0 1,0 1 0,0-1-1,0 0 1,0 0 0,0 1-1,0-1 1,0 0 0,1 1-1,-1-1 1,0 0 0,0 0-1,0 1 1,0-1 0,1 0 0,-1 0-1,0 1 1,0-1 0,0 0-1,1 0 1,-1 1 0,12 11 8,1-1-1,20 16 1,-15-17 5,35 7-1,-42-14-12,0-1 0,0 0 0,20 0 0,-19-3 0,-1 1 0,1-1 0,-1-1 0,0 0 0,0-1 0,12-3 0,-1-3 20,0-1 0,32-21-1,-54 31-19,0 0-1,0 0 0,0 0 1,0 0-1,0 0 0,1 0 0,-1 0 1,0 0-1,0 0 0,0 0 1,0 0-1,0 0 0,0 0 0,0 0 1,0 0-1,0-1 0,0 1 1,1 0-1,-1 0 0,0 0 1,0 0-1,0 0 0,0 0 0,0 0 1,0 0-1,0 1 0,0-1 1,0 0-1,1 0 0,-1 0 1,0 0-1,0 0 0,0 0 0,0 0 1,0 0-1,0 0 0,0 0 1,0 0-1,0 0 0,0 0 0,0 0 1,0 0-1,0 0 0,1 0 1,-1 0-1,0 1 0,0-1 1,0 0-1,0 0 0,0 0 0,0 0 1,0 0-1,0 0 0,0 0 1,0 0-1,0 0 0,0 1 1,0-1-1,0 0 0,0 0 0,0 0 1,0 0-1,1 3 2,0 0 0,0 0 1,0 0-1,0 0 0,-1 0 0,1 0 1,-1 0-1,1 4 0,3 33 26,21 71 8,-17-89-8,4 2-14,2-1 0,19 26-1,-32-47-11,0-1-1,0 0 0,1 1 1,-1-1-1,0 0 0,1 0 1,-1 1-1,1-1 0,3 1 1,20 10 3,0-1 1,44 12 0,-41-19 1,45-1-1,-56-4-5,0 0-1,-1-1 0,23-6 1,-23 3-1,-1 0 0,1-1 0,22-13 0,-23 11 0,0-2 0,-1 0 1,21-18-1,-15 6 2,-1-1-1,-1 0 1,-1-1-1,23-46 1,-24 34 5,35-140 3,-46 141 4,-8-141 6,-3 142 1,-4-5-3,-17-45 0,26 82-15,1 0 0,-1 0 0,0 0 0,0 0 0,0 0 0,0 0-1,0 0 1,-1 0 0,1 0 0,-1 1 0,1-1 0,-1 0 0,1 1 0,-1-1 0,0 1 0,0 0 0,0-1 0,0 1 0,0 0-1,0 0 1,0 0 0,0 1 0,0-1 0,0 0 0,-4 0 0,6 1-2,-1 0 0,1 0 1,0 0-1,0 0 0,0 0 0,0 0 0,-1 0 0,1 0 1,0 0-1,0 0 0,0 0 0,-1 0 0,1 0 0,0 0 1,0 1-1,0-1 0,-1 0 0,1 0 0,0 0 0,0 0 1,0 0-1,0 0 0,-1 0 0,1 0 0,0 1 0,0-1 1,0 0-1,0 0 0,0 0 0,0 0 0,-1 1 0,1-1 1,0 0-1,0 0 0,0 0 0,0 0 0,0 1 0,0-1 1,0 0-1,0 1 0,-6 11 17,1 1 0,1 1 0,-5 19 0,7-10 29,7 101 18,1-99-17,45 106 23,21 11 15,-34-74-35,-19-35-20,57 111 51,-75-142-81,0-1-1,0 0 0,-1 0 1,1 0-1,0 1 0,-1-1 1,0 0-1,1 0 0,-1 1 0,0-1 1,1 0-1,-1 1 0,0-1 1,0 0-1,0 1 0,0 1 1,-2-2-92,1 0 1,0-1-1,0 1 1,-1-1-1,1 1 1,0-1-1,-1 0 1,1 1-1,0-1 1,-1 0-1,1 0 1,-1 0-1,1 0 1,-2 0-1,-26 0-6695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3:25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9240,'4'1'1,"0"0"-1,0 0 1,0-1 0,0 1 0,0-1 0,0 0-1,0 0 1,0 0 0,0 0 0,0-1 0,6-1 0,24-5 13,106-3 48,-37 7 298,76-8-86,33-16-42,-172 19-72,144-48-1207,-92 22-5146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3:25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13 7264,'-32'-5'45,"21"2"17,0 2 0,-1-1 0,1 1 0,-1 1 0,-13 1 0,-64 13 214,70-7-88,-3 7-100,0 0 0,-21 19 0,39-30-55,0 0 0,0 1 0,0-1 0,1 1 0,-1 0 0,1 0 0,0 1 0,-4 7 0,-1 2 10,-13 24 14,17-23 57,3 2-36,2 35 1,4-39 29,2-5-80,-1 0 1,1 0-1,1-1 1,-1 0-1,1-1 1,0 0-1,1 0 0,-1-1 1,1 0-1,0 0 1,1-1-1,16 5 0,21-1 7,-29-8 32,-1-5-45,0 0 1,-1-2 0,20-9-1,-21 4 32,-1-4-6,-1-1 1,-1-1-1,-1 0 0,0-1 1,10-26-1,-3-10 158,-17 49-174,10-29 171,-10 33-184,-1-1 1,1 1-1,0 0 1,0 0-1,0 1 0,0-1 1,0 0-1,1 0 1,-1 0-1,1 1 1,-1-1-1,1 1 0,-1-1 1,3-1-1,-3 3-9,-1 0-1,1 0 1,0 1-1,-1-1 1,1 0-1,-1 0 1,1 0-1,0 0 1,-1 0-1,1 1 1,0-1-1,-1 0 1,1 1-1,-1-1 1,1 0-1,-1 1 1,1-1-1,-1 0 1,1 1-1,-1-1 0,1 1 1,-1-1-1,0 1 1,1-1-1,-1 1 1,1 1-1,6 9 11,14 36 180,-16-34-166,1 1 0,9 15 0,-6-15-351,0 0 0,1 0 0,21 21 0,2-2-6463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3:2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8792,'1'13'13,"0"0"0,1 0 1,1-1-1,5 18 0,-4-17 22,10 45 231,8 66 0,-15-77-149,19 138 237,-23-159-335,-1-3 35,-2 38 1,0-7-372,-3 0 1,-18 95-1,13-115-5709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3:26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9504,'3'-3'0,"-1"0"1,1 0-1,0 1 1,0-1-1,0 1 0,0-1 1,0 1-1,6-3 1,0 2 1,29-13 0,88-19 15,21 8 185,-88 19 3,-17 1-116,2-1 770,76-4 1,-120 13-836,1-1 1,-1 1-1,1-1 1,0 1-1,-1 0 1,1 0-1,-1-1 1,1 1 0,-1 0-1,0 0 1,1 0-1,-1-1 1,0 1-1,0 0 1,1 0-1,-1 0 1,0 1 0,0 0 13,5 21 193,1 38 1,-5-42-171,1 0 0,1 0 0,5 18 1,-6-34-54,0 0 1,-1 0-1,1 0 1,1 0 0,-1-1-1,0 1 1,1 0 0,-1-1-1,1 0 1,0 0 0,-1 0-1,1 0 1,0 0-1,5 2 1,-4-2-1,9 2 19,1-4-20,1 0 0,-1-1 0,0 0 0,17-5 1,-12-2 13,-9 3-10,0 0-6,0 0 0,-1 0 0,0-1 0,0-1 1,-1 1-1,1-1 0,-2-1 0,1 1 0,7-12 1,30-48 31,-40 59-32,0-1-1,-1 0 1,0 0 0,-1 0-1,0 0 1,0-1 0,1-10-1,-4 12 10,-2-3 0,1 12-12,0 0 0,-1-1 0,1 1 0,-1 0 0,1 0 0,0 0-1,0 0 1,-1 0 0,1 0 0,0 0 0,-2 3 0,-2 2 0,3-4-1,0 1 0,0 0-1,1 0 1,-1 0 0,1 0 0,-1 1 0,1-1 0,0 0 0,0 4 0,-17 49 5,-2 35-3,7 16 2,11-1-3,8-5-2,4 3 0,-5-57-1,6 113-5,-13-62 2,2-98 3,0 1 0,0-1 0,0 1 1,0-1-1,0 1 0,0 0 0,-1-1 0,1 1 0,0-1 0,0 1 1,0-1-1,0 1 0,-1-1 0,1 1 0,0-1 0,-1 1 1,1-1-1,0 1 0,-1-1 0,1 0 0,0 1 0,-1-1 1,1 0-1,-1 1 0,0-1 0,-6-1-3,7 0 3,-20-21-1588,-2-5-6344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3:26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 9056,'32'38'0,"-26"-22"0,-4-7-2,2 6 2,-1 1-1,0-1 1,-1 1-1,0 17 0,0-13 12,20 172 351,-19-173-243,-1 1 1,-1-1 0,-1 0 0,0 0 0,-6 37-1,6-55-103,-1 0 0,1 0 0,0 0 0,0 0 0,-1 0 0,1 0 0,-1 0 0,1 0 0,-1 0-1,1 0 1,-1 0 0,1-1 0,-1 1 0,0 0 0,1 0 0,-1-1 0,0 1 0,0 0 0,0-1 0,1 1 0,-1-1-1,0 1 1,0-1 0,0 1 0,0-1 0,-1 0 0,0 0 1,1 0 0,-1 0 0,1 0 0,-1 0 0,1-1 0,-1 1 0,0-1 0,1 1 0,0-1 0,-1 0 0,1 1 0,-1-1 0,1 0 0,-2-1 0,-3-3 8,1 0 0,-1 0 0,1-1 1,-5-6-1,8 9-17,0 1 0,0-1 0,0 0 0,0 0-1,1 0 1,0-1 0,-1 1 0,1 0 0,0 0 0,-1-7 0,-1-5 5,-2-2-6,2 6-4,0 1 0,1-1 1,-2-19-1,-2-34 9,5-12-9,3 60-4,0 0 1,1-1 0,1 2 0,1-1 0,9-22-1,-12 34 0,-1 0 0,1 0 0,0 0 0,1 0-1,-1 0 1,1 0 0,-1 0 0,1 1 0,4-4 0,3-3-1,25-23 1,-29 29 1,0 0 0,1 0 0,0 0 1,-1 1-1,16-5 0,-19 8 2,0-1 0,1 1-1,-1 0 1,0 1 0,1-1 0,-1 1-1,0-1 1,1 1 0,-1 0 0,0 0-1,0 0 1,0 1 0,4 1 0,-3-1 2,0 0 2,-1-1-1,1 1 1,-1 0-1,1 0 1,-1 0-1,0 1 0,0-1 1,0 1-1,0 0 1,0 0-1,-1 0 1,1 0-1,-1 0 0,2 4 1,-1-3-2,1 7 16,-2 8-12,-1 0 1,-2 19-1,-2-20-1,-14 23-1,13-34-5,0-1-1,-1 1 1,0-1-1,-6 7 1,2-4 0,-1 0 1,0-1-1,-21 13 0,29-19-1,0-2-1,1 1 1,-1 0 0,0 0-1,0-1 1,1 1-1,-1 0 1,0-1 0,0 0-1,0 1 1,0-1-1,0 0 1,1 0-1,-1 0 1,0 0 0,0-1-1,0 1 1,0 0-1,0-1 1,1 0 0,-1 1-1,0-1 1,-3-2-1,4 3 1,1-1-2,-1 1 1,0-1 0,0 0 0,0 0-1,1 1 1,-1-1 0,0 0-1,1 0 1,-1 0 0,1 0 0,-1 0-1,1 0 1,-1 0 0,1 0 0,0-1-1,0 1 1,-1 0 0,1 0-1,0 0 1,0 0 0,0 0 0,0 0-1,1-2 1,-2 1-2,6-34-1321,1-1-5282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3:27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7448,'7'15'206,"-1"1"0,-1 0 1,4 21-1,8 21 389,-12-45-553,14 26 216,-14-29-186,1 0 0,1 0 0,-1-1 0,2 0 1,-1 0-1,1-1 0,15 13 0,-18-18-47,0-1-1,1 1 1,-1-1-1,1 0 1,-1 0-1,1-1 1,0 0-1,0 0 1,-1 0 0,1-1-1,11 0 1,24-5 16,-25 0 46,0-6-48,0-1 1,19-18-1,-26 17 35,-5 4-57,-1 0 1,0 0-1,0 0 1,-1-1-1,1-12 1,-5 9 70,0 7-68,-1 1 1,1-1-1,-2 1 0,1 0 1,0-1-1,-1 1 0,0 1 1,0-1-1,-1 0 0,1 1 0,-1 0 1,0 0-1,0 1 0,0-1 1,-1 1-1,-5-3 0,1 1-1,8 4-9,-1 0 1,1-1-1,-1 1 0,0 0 0,0 0 0,1 1 0,-1-1 0,0 1 0,0-1 1,0 1-1,1 0 0,-7 0 0,-15 2 65,-35 7-1,41-3 0,-10 11-26,-31 23 1,44-24-2,1 7-26,2 0-1,-16 40 1,24-39 14,4 11-10,9 57 1,-3-69-6,6 3-7,22 35 0,-22-49 2,75 41 9,-66-44-16,35 7 4,-42-13-11,0-1 1,25 2-1,-27-4-138,0-1-1,-1-1 1,0 0 0,1 0-1,-1-1 1,0 0 0,0-1-1,0 0 1,12-8 0,37-17-6763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3:2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213 338 7712,'-9'0'40,"-1"1"0,1 1 0,0 0 0,-1 0 0,1 1 0,0 0 1,0 0-1,0 1 0,1 1 0,-1-1 0,-11 10 0,-38 43 263,54-52-276,1 0-1,-1 0 1,1 0 0,0 1 0,1-1 0,-1 1 0,1 0 0,0-1 0,0 1-1,1 0 1,0 0 0,-1 8 0,1-7-7,1-1-2,-1 0 0,1-1 0,0 1 0,0 0 0,1-1 0,0 1 0,0-1-1,0 1 1,1-1 0,3 9 0,-3-6-2,5 2 59,3-3-48,1 1 0,1-1 0,19 9 0,-13-11 41,-3-6-51,0 1-1,0-2 1,-1 0 0,1 0-1,19-7 1,-11-2 50,80-68 39,-86 60 29,1-9-32,21-42 1,-35 52 97,-4 9-160,-1-1-1,0 1 1,0-1-1,-1 1 1,0 0-1,-6-13 1,-1 8 146,-11-6-57,-27-18 0,32 30 50,6 6-145,0 0 1,0 1 0,0-1 0,0 2 0,0-1 0,-12 2-1,9 4 139,5 1-129,0 0 0,0 0 1,1 1-1,-9 11 0,11-7 49,3 1-53,1-1-1,2 20 1,-2-31-39,0 1 1,0-1-1,0 1 0,1-1 0,-1 1 0,0-1 1,0 1-1,0-1 0,1 0 0,-1 1 0,0-1 1,1 1-1,-1-1 0,0 0 0,1 1 0,-1-1 0,0 1 1,1-1-1,-1 0 0,1 0 0,-1 1 0,0-1 1,1 0-1,0 1 0,27 15 35,52 25-1,-47-29-21,59 17 4,21-3-14,-73-21-4,1-2 1,-1-2-1,55-6 0,-57-2-7,123-49-8,-136 42-12,-9-1 15,0 0 1,-1-1 0,18-24-1,-24 21-35,-8 13 36,3-7-1,0-1 0,-1 0 0,-1 0 1,-1 0-1,0 0 0,0 0 0,-3-23 1,-14-76-33,16 110 42,-1-1-1,0 1 1,1-1-1,-1 1 1,0 0-1,-1-1 1,1 1-1,-1 0 1,1 0-1,-1 0 1,0 0-1,0 0 1,0 0 0,0 1-1,-1-1 1,1 0-1,-1 1 1,0 0-1,1 0 1,-5-3-1,7 5 2,-1 0 0,1 0 0,0 0 0,0 0-1,-1-1 1,1 1 0,0 0 0,0 0 0,-1 0 0,1 0 0,0 0-1,-1 0 1,1 0 0,0 0 0,-1 0 0,1 0 0,0 0-1,0 0 1,-1 0 0,1 0 0,0 0 0,-1 0 0,1 0-1,0 0 1,0 0 0,-1 0 0,1 0 0,0 0 0,-1 1-1,1-1 1,0 0 0,-1 0 0,-27 18-1,21-12 1,0 2 0,0-1 0,-9 13 0,-60 109 4,63-100 16,-38 127 13,43-122 15,-22 161 23,25-154-30,0 30-11,0 14 14,-29 153 1,19-179-39,12-50-5,1-1-1,-1 0 0,0 0 0,-7 11 1,10-18 10,-1 0 0,1-1 0,-1 1 0,1 0 0,-1 0 1,1 0-1,-1 0 0,0-1 0,0 1 0,1 0 0,-1-1 0,0 1 1,0 0-1,0-1 0,0 1 0,0-1 0,0 0 0,0 1 1,0-1-1,0 0 0,0 1 0,0-1 0,0 0 0,0 0 0,0 0 1,0 0-1,0 0 0,0 0 0,0 0 0,0 0 0,-2-1 0,0-1-189,0 1-1,0-1 0,0 0 1,0 0-1,0-1 0,0 1 1,-2-4-1,2 4-184,-27-28-6817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16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7984,'20'3'81,"0"-1"1,39 1-1,-47-3-60,232 10 114,-7-2 18,-185-7 55,207 4 68,-209-5-168,181-11 29,-189 5-123,12-6-548,73-28 1,-40 8-4880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3:28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10672,'96'-10'65,"58"-8"28,129-12 174,-246 27-356,117-15 277,-113 11-690,-1-1 0,44-15 0,-22 1-5964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3:28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20 8344,'-32'-7'10,"18"3"4,-1 1-1,1 1 1,-28-1 0,7 3 72,1 2 1,-62 12-1,82-11-70,9-2-1,0 1-1,1-1 0,-1 1 1,0 0-1,1 0 1,-9 6-1,6-4 10,1 0-1,0 0 0,0 0 1,-10 11-1,15-13-12,0-1 0,1 1-1,-1 0 1,0-1-1,1 1 1,0 0 0,-1 0-1,1 0 1,0 0-1,0-1 1,0 1-1,0 0 1,0 0 0,1 0-1,0 2 1,-1-1 3,0-2-5,1 1-1,-1-1 0,0 1 1,1-1-1,-1 0 0,1 0 1,-1 1-1,1-1 0,0 0 1,0 0-1,-1 0 0,1 1 1,0-1-1,0 0 0,1 1 1,4 4 11,28 37 108,-21-29-91,3 2 29,0 2 0,-1 0 1,16 27-1,-14-4-28,-13-23 63,-3-11-67,0-1-16,0 1 0,-1 0 0,0 0 0,0 0 0,-1 0 0,1 0 0,-2 0 0,1 0 1,-1 0-1,0-1 0,0 1 0,-1 0 0,-3 5 0,3-5 33,-1 0-28,1 0 1,-1-1 0,0 0 0,0 0 0,0 0 0,-1 0 0,0-1-1,0 0 1,-1 0 0,-9 7 0,7-8 14,0 1 0,1-2 0,-1 1-1,-14 3 1,21-7-25,-1 0 0,1 0 0,-1-1 0,1 1-1,-1 0 1,1-1 0,-1 1 0,1-1 0,-1 1 0,1-1-1,-1 1 1,1-1 0,0 0 0,0 0 0,-1 0 0,1 0-1,0 0 1,0 0 0,0 0 0,0 0 0,0-1 0,0 1-1,0 0 1,0-1 0,1 1 0,-1 0 0,0-2 0,0 1 7,-1-8 155,11-78 70,-3 67-90,46-89 49,-36 89-137,86-84 14,-79 85-74,99-68-1,-114 83-7,0 0 0,-1 0-1,2 0 1,16-6 0,-8 4 1,22-8-8,-38 15 6,0-1 0,-1 1 0,1 0 0,-1 0 0,1-1 0,0 1 0,-1 0 0,1 0 0,0 0 0,-1 0 0,1 0 0,0 0 0,-1 0 0,1 0 0,0 0 0,-1 0 0,1 0 0,-1 1 0,2-1 0,7 4-6,1 0 1,-1 1 0,-1 0 0,1 0-1,-1 1 1,10 8 0,-13-10 5,-1 0-1,0-1 1,0 1 0,0 0 0,0 1-1,-1-1 1,6 10 0,-1 1 0,-3-7 2,0 0-1,0 0 1,6 18 0,-7-10 0,-1 0 0,-1 0 0,0 1 1,-1-1-1,-1 19 0,0-28 2,0 0-1,0 1 1,-1-1 0,0 1-1,0-1 1,-4 10 0,0 2-1,-8 32 5,6-34 15,4-13-107,0-1 0,0 1 0,0-1 1,0 0-1,0 0 0,-1 0 0,1 0 0,-1 0 0,0-1 1,0 0-1,0 1 0,0-2 0,0 1 0,0 0 1,-7 1-1,-31 8-6934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3:29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10040,'1'-1'31,"-1"0"0,1 0 1,-1 0-1,1 0 1,0 0-1,-1 0 0,1 1 1,0-1-1,0 0 1,0 0-1,0 1 0,0-1 1,0 0-1,0 1 0,0-1 1,0 1-1,0-1 1,1 0-1,0 2 13,-1-1 0,1 1 0,-1 0 1,0-1-1,1 1 0,-1 0 0,0 0 0,0-1 0,0 1 0,1 0 1,-1 0-1,0 1 0,0-1 0,0 0 0,1 2 0,30 39 366,31 56-56,43 67-100,-74-116-214,-3-7-32,-18-27-35,2 0 0,0-2-1,26 24 1,-36-35 17,1 2-10,1 1 1,-1-1-1,0 1 0,-1 0 1,1 0-1,-1 1 1,0-1-1,0 1 0,-1-1 1,4 12-1,-1-1-31,-2 1 1,2 23-1,-3-29 39,-2-8 3,3 24-108,11 48-1,-13-75 115,0 1 0,-1 0 0,1-1 0,0 1 0,0 0 0,0-1 0,-1 1 0,1-1 0,0 0 0,0 1 0,0-1 0,0 0 0,0 1 0,0-1-1,0 0 1,0 0 0,0 0 0,0 0 0,0 0 0,0 0 0,0 0 0,0 0 0,0 0 0,0 0 0,0-1 0,-1 1 0,1 0 0,1-1 0,10-4 5,-1 1 0,0-1-1,0-1 1,0 0 0,-1-1 0,0 0 0,-1 0 0,1-1-1,-1 0 1,13-17 0,-10 9 84,-1-1 1,14-29-1,-5 11 87,-16 27-130,0 2 0,1-1 1,0 0-1,0 1 0,0 0 1,1 0-1,0 0 0,10-7 0,-15 13-36,1-1 0,-1 0-1,0 1 1,1-1 0,-1 1-1,0-1 1,1 1 0,-1 0-1,0-1 1,1 1 0,-1 0-1,1 0 1,1 0 0,5 0 6,32 0-1,-5 0-20,152 4-216,-182-4 151,3-1-10,-8 1 81,1-1-1,-1 1 1,0 0-1,0 0 1,0 0-1,0 0 1,0-1-1,1 1 1,-1 0-1,0 0 1,0 0 0,0 0-1,0-1 1,0 1-1,0 0 1,0 0-1,0 0 1,0-1-1,0 1 1,0 0-1,0 0 1,0-1 0,0 1-1,0 0 1,0 0-1,0 0 1,0-1-1,0 1 1,0 0-1,0 0 1,0 0-1,0 0 1,-1-1 0,1 1-1,0 0 1,0 0-1,0 0 1,0 0-1,0-1 1,-1 1-1,1 0 1,0 0-1,0 0 1,-4-2-2,0 1-1,1 0 1,-1 0-1,0 0 1,0 1-1,0 0 1,0-1-1,1 1 1,-1 0 0,0 1-1,-6 0 1,-3 0 1,5 0 1,1 0 0,-1 0 0,1 1 0,-10 3 1,-31 11-6,36-11 7,0 0-1,-19 13 1,21-10 2,0 0 0,0 1-1,1 0 1,0 0 0,0 1 0,1 0 0,0 1 0,1 0 0,1 0 0,-9 17 0,12-17 1,-1 0-1,1 0 1,1 0 0,0 0-1,1 1 1,0-1 0,0 15-1,2-24 1,-1 0 0,1 1-1,-1-1 1,1 0 0,0 0-1,0 1 1,0-1 0,0 0 0,0 0-1,0 0 1,1 0 0,-1 0-1,3 2 1,-1 0 2,-2-3-2,0-1-1,0 1 1,0 0 0,0-1-1,0 1 1,0-1-1,0 1 1,0-1 0,0 0-1,1 1 1,-1-1 0,0 0-1,0 0 1,0 0 0,0 0-1,0 0 1,1 0-1,-1 0 1,2 0 0,3 0 4,5 1-1,-6-1 0,1 0 0,-1 0 0,0 0 0,0 0 0,1-1 0,6-2 0,-1 2 12,1-1-6,-1 0 0,1 0 1,-1-1-1,0-1 0,0 0 1,20-10-1,-8 2 64,0 0 1,37-11-1,-59 23-70,0 0-1,-1 0 0,1 1 0,0-1 0,-1 0 1,1 1-1,0-1 0,-1 0 0,1 1 1,-1-1-1,1 1 0,-1-1 0,1 1 0,-1-1 1,1 1-1,-1-1 0,1 1 0,-1 0 1,0-1-1,1 1 0,-1-1 0,0 1 1,0 0-1,1 0 0,-1 0 0,1 1 6,0 2-2,1 1 1,-1-1-1,0 1 0,0 0 0,-1-1 1,1 1-1,-1 0 0,0 0 0,-1-1 1,1 1-1,-1 0 0,-1 6 1,-2 2-2,0-1 0,-9 19 1,9-20-6,-9 12 31,-11 7-10,-45 43 0,47-56 16,21-17-39,-28 19 22,-1-2 1,-35 14 0,59-29-24,-43 16 38,46-17-35,1-1 1,-1 1-1,1-1 1,-1 1-1,0-1 1,1 0-1,-1 0 1,1 0 0,-1 0-1,1-1 1,-1 1-1,0-1 1,1 1-1,-1-1 1,1 0-1,0 0 1,-1 0-1,-2-2 1,4 2 0,0 0 1,0 0-1,1 0 1,-1 0-1,0 0 0,1 0 1,-1 0-1,1 0 1,-1 0-1,1 0 0,0 0 1,-1 0-1,1 0 1,0-1-1,0 1 1,0 0-1,0 0 0,0 0 1,0-2-1,0-2 8,-2-17 33,1-1 1,5-41-1,-1 30-32,-2-2-273,3 1 0,9-46 1,-9 64-440,11-65-7321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3:29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10400,'-1'3'145,"-15"55"295,-4 55-107,8 13 76,5-25-272,-9 167 209,15-236-329,1-10 38,3 38 0,6 44 68,-9-104-118,0 1 0,0 0-1,0 0 1,0 0 0,0-1 0,0 1 0,0 0 0,1-1 0,-1 1 0,0 0 0,0 0 0,1-1 0,-1 1 0,1 0 0,-1-1 0,0 1 0,1 0 0,-1-1 0,1 1 0,-1-1 0,1 1 0,0-1 0,-1 1-1,1-1 1,-1 1 0,1-1 0,0 0 0,-1 1 0,1-1 0,0 0 0,0 0 0,1 1 0,18-5-892,-16 3 255,22-8-6848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3:30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9240,'7'1'20,"0"-1"0,0 1 0,-1 0 0,1 1 1,-1 0-1,1 0 0,-1 0 0,7 4 0,54 32 276,-52-28-252,-7-6 23,-3 1-3,1-1 0,1 0 1,-1 0-1,1-1 0,-1 0 1,1 0-1,0-1 1,0 0-1,0 0 0,0 0 1,1-1-1,-1 0 0,0-1 1,10 0-1,-12 0-35,1-1 0,-1-1 0,0 1 0,0-1 0,1 0 0,-1 0 0,0 0 0,0-1 0,-1 0 0,1 0 0,-1 0 0,1 0 0,-1-1 0,6-6 0,-9 8-9,0 0 1,0-1-1,0 1 0,0 0 1,0-1-1,0 1 1,-1-1-1,1 1 1,-1-1-1,0 1 1,0-1-1,0 0 0,0 1 1,0-1-1,0 1 1,-1-1-1,1 1 1,-1-1-1,-1-2 1,2 3 0,-2-1 2,1 0 0,-1 0-1,0 0 1,0 0 0,0 0-1,0 0 1,0 0 0,0 1-1,-1-1 1,0 1-1,1 0 1,-1 0 0,0 0-1,0 0 1,0 0 0,-4-1-1,3 1 5,-8-3 127,5 5-126,-1-1 0,0 1 1,0 0-1,1 1 0,-1 0 1,0 0-1,1 0 0,-1 1 1,1 0-1,0 1 1,-1 0-1,1 0 0,0 0 1,-11 8-1,5-3-9,9-6-6,0 1-1,-1 0 1,1 0 0,1 0 0,-1 1 0,0 0 0,1-1 0,-5 7 0,-4 6 26,1 1 1,-16 31-1,23-29-5,4 3-20,1 1 0,7 35 0,0-35 0,20 34-1,-18-39-11,23 30 0,-19-32 1,28 27-1,-31-34-1,0-1-1,0 1 0,21 10 1,-19-13-156,0-1 0,0-1 0,1-1 0,-1 1 1,1-2-1,0 0 0,0-1 0,0 0 0,25-3 1,50 0-7586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3:32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127 600 8696,'1'2'113,"39"67"851,-28-56-913,1 0 0,1 0 0,27 18 0,-29-27-4,-2-3-35,-1-2 1,1 1 0,-1-1 0,1-1-1,-1 0 1,0 0 0,0-1 0,0 0-1,10-5 1,0-1 13,0-1 0,28-18 0,-42 24-13,0 0 0,0 0 0,0-1 0,-1 1 0,0-1 0,1 0 0,-2 0 0,1 0 0,0-1 0,-1 1 0,3-9 0,-2 7-1,-1-5 55,-3 8-57,0-1 0,0 1 1,-1-1-1,1 1 0,-1-1 0,0 1 1,0 0-1,-1-1 0,1 1 1,-1 0-1,0 0 0,0 0 1,0 0-1,-1 0 0,1 1 1,-1-1-1,0 1 0,0-1 0,0 1 1,-1 0-1,-6-5 0,-23-9 16,17 13 35,-78 2 32,74 6-19,12-1-53,-1-1-11,0 1 1,0 0-1,1 1 0,-1 0 1,1 1-1,0-1 1,0 2-1,1-1 1,-1 1-1,-12 13 1,-75 90 42,77-82-26,-3 12-10,-24 69 0,39-79-3,4 40-1,2-60-12,1-1-1,1 1 1,-1-1-1,1 1 1,1-1-1,3 10 1,-2-11 0,-1 0 0,1 0-1,0 0 1,1-1 0,0 0 0,8 9-1,-5-8 1,0 1-1,1-2 0,-1 1 0,17 8 1,-5-5-1,1-2 0,0-1 0,0-1 1,41 7-1,-32-11 8,146-21 11,-171 18-16,0 0 0,-1 0 1,1 0-1,0-1 0,7-3 1,33-18 12,70-47 0,-112 67-11,1 1 0,-1-1 0,0 0 0,0 0 0,0 0 1,0-1-1,2-3 0,33-49 30,34-69-1,-55 83 40,43-183 27,-52 178-34,-4 21-38,3-13 2,-3 0 0,-1-1 0,-4-77 0,0 98-3,1 4-12,-1-1-1,-1 0 0,0 0 0,-1 1 1,-1-1-1,0 1 0,-10-24 1,10 31-5,-1 0 1,1 0 0,-2 1 0,1-1 0,-1 1-1,-7-7 1,3 10 43,7 3-49,-1 1 0,1 0 0,-1 1 1,1-1-1,0 1 0,-1-1 0,1 1 0,0 0 1,0 0-1,0 0 0,0 1 0,0-1 0,-4 3 0,2-1 1,1 1-1,-1 0 1,1 0-1,0 0 0,0 0 1,0 1-1,1 0 1,-6 8-1,-15 36 2,16-23 0,-8 53 4,6 33-8,8-80-4,2 0 0,1 1 0,2-1 0,0 0 0,14 51 0,32 99-3,-38-147-2,-4-12 3,-1 0-1,1 0 0,1-1 1,2-1-1,11 22 0,-11-28-1,0-1 0,22 23 0,-31-36 3,-1-1 0,1 1 0,0 0 1,0 0-1,0-1 0,0 1 0,-1-1 0,1 1 0,0-1 0,0 1 1,0-1-1,0 0 0,2 1 0,17 3-6,0 0 1,34 1-1,-34-9-45,-5-2 32,0-1 1,0-1-1,22-15 0,-25 10-85,22-43-152,28-62-1,-61 116 233,0-1 0,0 1 0,0-1-1,1 1 1,-1-1 0,0 1 0,1 0-1,0 0 1,-1-1 0,1 1 0,0 1-1,0-1 1,0 0 0,3-2 0,-4 4 16,0 1 1,-1-1-1,1 0 0,-1 1 1,1-1-1,0 1 1,-1-1-1,1 0 1,-1 1-1,1-1 1,-1 1-1,1 0 0,-1-1 1,0 1-1,1-1 1,-1 1-1,0 0 1,1-1-1,-1 1 0,0 1 1,1-2-6,15 36-68,13 42 0,9 19 24,-36-92 52,0-1 1,0 0-1,1 0 1,0 0-1,0 0 1,0 0-1,6 5 1,-4-5 1,3 1-16,60 5-6,-51-11 20,-9-2 4,1 0 1,0 0 0,-1-1-1,0 0 1,0 0 0,13-9-1,-20 12 2,0 0 0,-1 1-1,1-1 1,0 0 0,-1 1-1,1-1 1,0 0 0,-1 0-1,1 1 1,-1-1-1,1 0 1,-1 0 0,0 0-1,1-1 1,13-40-1,-13 32 1,1 0 0,-1 0 0,-1-17 0,-1 13 0,0 0 0,-5-21 0,2 21 0,0 0 0,-10-21 0,8 24 0,0-1 0,-1 1 0,-1 0 0,0 1 1,-1 0-1,-13-13 0,8 13 7,-22-5-1,32 15-5,1-1-1,-1 0 0,1 1 0,-1-1 1,0 1-1,1 0 0,-1 0 0,1 1 1,-8 1-1,7-1 1,0 0-1,0 1 1,0 0-1,1 0 1,-1 0-1,0 0 1,1 1-1,0-1 1,-5 5-1,0 1 1,-1 2 0,1-1-1,-8 14 1,4-4 2,-16 35-1,15-24-1,-8 34 0,13-31-2,1 1 1,2 0 0,-2 37-1,10-41-4,42 126 1,-30-127-8,64 85 0,-78-112 11,0-1-1,1 1 1,-1-1 0,0 1-1,1-1 1,-1 0 0,1 0-1,-1 0 1,4 2 0,10 4-3,1 0 0,0-1 0,0 0 1,27 4-1,-41-9 3,0-1 0,0 0 0,-1 1 0,1-1 0,0 0 0,0 0 1,0-1-1,-1 1 0,1 0 0,0 0 0,0-1 0,2 0 0,-4 1 1,13-4-3,1-1 1,24-11-1,-22 7 2,0-2-1,15-12 1,-31 23 1,23-21-13,72-102-6,-80 96 7,45-120 0,-43 100-6,-2-1 0,14-84 1,2-12-49,-33 200 60,3-10-2,-1-13 9,0 21-69,8 75-1,-8-125 48,0 0 13,0-1 0,0 1-1,0-1 1,1 0 0,-1 1-1,1-1 1,0 0 0,0 1-1,0-1 1,2 5 0,2-3-44,-4-5 46,1-1 1,-1 0 0,1 1 0,-1-1 0,0 0-1,0 0 1,1 0 0,-1 0 0,0 0-1,0 0 1,1-2 0,12-16 0,2-6 15,-8 11 11,1 0 0,0 0 0,1 1 0,1 0 0,0 1 0,1 0 0,20-16 0,-31 27-14,-1 0-1,1 1 1,0-1-1,0 1 0,0-1 1,-1 1-1,1-1 1,0 1-1,0-1 0,0 1 1,0 0-1,0-1 1,0 1-1,0 0 0,0 0 1,-1 0-1,1 0 1,0 0-1,0 0 0,0 0 1,0 0-1,0 0 1,0 0-1,0 0 1,0 1-1,0-1 0,0 0 1,0 1-1,0-1 1,0 1-1,-1-1 0,1 1 1,0-1-1,0 1 1,-1-1-1,1 1 0,0 0 1,-1-1-1,1 1 1,0 1-1,12 15 53,0 0 1,-2 1-1,0 0 0,-1 0 1,14 39-1,-4-12-11,11 31 32,-21-63-77,-3-12-3,-5-2 0,22 0 0,11-10 0,7-14 0,-29 15-4,-1-1 1,0 0-1,-1-1 1,20-26 0,-21 25-1,0 0 0,1 1-1,25-21 1,-35 31-2,0 2 5,0 0 0,-1 0 0,1 0 1,-1 0-1,1 0 0,0 0 1,-1 0-1,1 0 0,-1 0 0,1 1 1,-1-1-1,1 0 0,0 0 0,-1 1 1,1-1-1,-1 0 0,1 0 0,-1 1 1,1-1-1,-1 1 0,0-1 1,1 0-1,-1 1 0,1-1 0,-1 1 1,0-1-1,1 1 0,-1-1 0,0 1 1,0-1-1,1 2 0,7 22-18,-5-13 8,16 38-97,-18-47 96,0-1-1,0 0 0,0 0 0,1 0 1,-1 0-1,0 0 0,1 0 0,-1-1 1,1 1-1,-1 0 0,1-1 0,-1 1 1,1-1-1,-1 1 0,1-1 0,-1 0 1,1 1-1,0-1 0,-1 0 0,1 0 1,0 0-1,-1 0 0,1-1 0,2 0 1,15-3-84,0 0 0,-1-1 0,0-1 0,30-15 0,-35 16 72,-10 4 13,0 0 1,-1 0 0,1 0-1,0-1 1,-1 1-1,1-1 1,-1 0 0,1 0-1,3-4 1,3-2-11,-1-1 1,0 0 0,-1-1 0,0 0-1,0 0 1,-1-1 0,0 0 0,-1 0 0,0 0-1,4-18 1,-8 18 20,-1 9 9,-11 16 28,10-12-32,-16 26 44,2 1 0,1 1 1,-16 48-1,25-65-45,4-2 5,1 8-7,0-16-3,1 10-7,0-13 8,-1 0-1,0 0 1,1 0 0,-1 0 0,0 0 0,0 0 0,1-1-1,-1 1 1,0 0 0,1 0 0,-1 0 0,0 0-1,0 0 1,1-1 0,-1 1 0,0 0 0,0 0-1,0 0 1,1-1 0,-1 1 0,0 0 0,0 0 0,0-1-1,0 1 1,1 0 0,-1-1 0,0 1 0,0 0-1,0 0 1,0-1 0,0 1 0,0 0 0,0-1-1,0 1 1,0 0 0,0 0 0,0-1 0,5-15 0,-4 11 4,-1 0 1,0 0 0,0 0-1,0 0 1,0 0-1,-1 0 1,0 0 0,0 1-1,-1-1 1,1 0 0,-1 1-1,0-1 1,0 1-1,-4-7 1,4 9 3,0 0 1,1 0-1,-1 1 1,0-1-1,-1 0 0,1 1 1,0-1-1,0 1 0,-1 0 1,1 0-1,0 0 1,-1 0-1,1 0 0,-1 1 1,0-1-1,1 1 0,-1-1 1,-4 1-1,4 0 12,-3 0 13,1-1 0,-1 2 0,1-1-1,0 1 1,-1-1 0,1 1 0,0 1 0,-1-1 0,1 1 0,-9 4 0,8-3-2,1-1-5,1 1-1,-1-1 1,1 1 0,0 0 0,0 1-1,0-1 1,0 1 0,0-1-1,1 1 1,0 0 0,0 0 0,0 1-1,-4 7 1,3-5-7,1-3-6,1 0 1,-1 0 0,1 0 0,0 1 0,0-1 0,0 1-1,-1 4 1,0 3 2,1-6-13,0 0 0,1 0 0,0 1 0,-1 11 0,3-8-2,0-1-1,1 0 1,0 1 0,0-1-1,1 0 1,0-1 0,9 17-1,-7-14-2,1-1 0,1 0 1,0 0-1,0-1 0,1 0 0,0 0 0,0-1 0,18 14 0,-17-15-2,12 6-29,5-3 15,-1-2 1,47 9 0,-70-17 11,0 0 1,0 0 0,0 1-1,0-1 1,0 0 0,0-1-1,0 1 1,0 0 0,0 0-1,3-2 1,14-4-16,1-1 1,-1-1-1,35-21 0,-35 13-65,-11 7 51,2 1 19,-2-2-1,1 1 1,-1-1-1,-1 0 1,0-1-1,0 0 1,-1 0-1,5-14 1,-6 15-3,2-8 4,-1 1 1,0-1 0,-1 0-1,-1-1 1,2-21 0,-5 31 9,6-61-15,-4-91-1,-5 193 50,-2-2 4,0 3-7,0 68 1,10-66-23,-4-25-2,11 31 3,-12-34-5,-1-5 0,0-1 0,1 1 0,-1 0 0,1-1 0,-1 1 0,1-1 0,-1 1 0,1-1 0,0 1 0,0-1 0,0 1 0,0-1 0,0 0 0,1 2 0,8 7 0,5-7 0,19-1 0,-25-5 0,0 0 0,24-7 6,-25 7 14,-1 0 0,1 1 0,-1 0-1,1 0 1,10 0 0,-16 2 48,43 6 164,-37-5-219,-1 0-1,1-1 1,0 0-1,-1-1 1,1 1 0,0-1-1,9-3 1,-8 2-6,7-3 21,-3-3-20,-1 0 0,0-1 0,-1 0 0,15-16 0,-25 24-7,0 0-1,0 0 1,0-1-1,0 1 1,0 0-1,0-1 1,0 1-1,-1-1 1,1 1 0,-1-1-1,1-1 1,10-37 2,8-54 0,-18 61-9,-1 11 1,0-10-4,-2 0 0,-1-1 0,-11-42 1,10 56-8,0-3 2,-1 1 0,-1 0 0,-1 0-1,-11-23 1,-16-27-38,34 69 51,-1 1 1,1 0-1,0 0 1,-1 0-1,1 0 1,0 0-1,-1 1 1,0-1-1,1 0 1,-1 0-1,1 0 1,-1 0-1,0 0 1,0 1-1,1-1 1,-1 0-1,0 1 1,0-1-1,0 1 1,0-1-1,0 1 1,0-1-1,0 1 1,0-1-1,0 1 1,0 0-1,0 0 1,0-1-1,0 1 1,0 0-1,0 0 1,0 0-1,0 0 1,0 0-1,0 1 1,0-1-1,0 0 1,0 0-1,0 1 1,0-1-1,0 1 1,0-1-1,0 1 1,0-1-1,0 1 1,-1 0-1,-3 4 4,0-1 0,0 1-1,1-1 1,-1 1 0,-4 8 0,6-9-5,-2 3 6,0 0 0,1 1 0,0-1 0,1 1 0,-1 0 0,1 0 1,1 0-1,0 0 0,0 1 0,-1 13 0,1-11 1,0 14 29,17 140 12,-9-127-12,9 28 2,26 71 1,4 7 4,-39-118-27,-3-5-8,-2-1 0,-1 39 0,0-58-5,0 0-1,-1 0 0,1 0 0,0 0 0,0 0 1,0 0-1,-1 0 0,1-1 0,-1 1 0,1 0 0,0 0 1,-1 0-1,0 0 0,0 1 0,0-2 2,1 0 0,0 0 0,-1 1-1,1-1 1,0 0 0,-1 0 0,1 0-1,0 0 1,-1 0 0,1 0 0,0 0-1,-1 0 1,1 0 0,0 0 0,-1 0 0,1 0-1,0 0 1,-1 0 0,1 0 0,-1 0-1,1 0 1,0 0 0,-1-1 0,1 1-1,-1 0 1,-14-15-1164,15 14 991,-18-23-6395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3:3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9688,'32'-4'68,"-1"1"0,1 1-1,-1 2 1,1 1 0,40 7 0,-65-8-51,106 19 678,-77-12-618,-13-6 223,-19-1-345,0 0-15,1 0 0,-1 0 0,0-1 0,1 1 0,-1-1 0,0 0 0,0 0 0,0-1 0,1 1 0,-1-1 0,-1 0 1,1 0-1,0 0 0,0-1 0,5-4 0,15-17-6760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3:32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761 172 7896,'-14'-16'10,"8"8"9,-1 0 1,0 1-1,-10-9 1,-64-52 92,63 57 8,-16-2-30,-39-10 0,49 22 90,-21 6-51,-54 15 0,68-9 85,-11 11-69,-62 44 0,101-64-116,-1 1 0,1 0 0,0 0 0,0 0 0,-5 6 0,-23 34 90,-29 54 0,47-68 36,3 1-48,-9 52-1,18-81-99,1 0-1,0 0 0,0 0 1,0 0-1,0-1 0,0 1 0,0 0 1,0 0-1,0 0 0,0 0 1,0 0-1,0-1 0,1 1 1,-1 0-1,0 0 0,1 0 0,0 1 1,5 7 15,0 1 0,1-1 0,1 0 0,-1-1 0,1 0 0,10 8 0,-16-14-12,-1-1-1,1 0 0,0 0 1,0 0-1,-1 0 0,1 0 1,0 0-1,0 0 0,4 1 1,34 8 50,69 10 0,-75-19-20,121-25 12,-152 23-50,-1 1 0,1-1 1,-1 0-1,1 0 1,-1 0-1,1 0 0,-1 0 1,4-3-1,6-3 6,-1-1 1,19-17-1,-19 13-5,0 0-1,11-18 0,-8 5 5,25-99 5,-35 102 8,-4 3-10,-1 0 1,-5-31 0,0 38 30,3 8-32,0 1 0,0 0 0,-1 0 0,1 0 1,-1 0-1,0 0 0,1 1 0,-1-1 0,-1 1 0,1 0 0,0 0 0,0 1 0,-1-1 1,1 1-1,-1 0 0,1 0 0,-7 0 0,8 1-4,1 0 1,0 0-1,0 1 1,-1-1-1,1 1 0,0-1 1,0 1-1,0 0 0,0 0 1,0 0-1,0 0 1,0 0-1,0 0 0,0 0 1,1 1-1,-1-1 0,0 1 1,1-1-1,-1 1 1,1 0-1,-1-1 0,1 1 1,0 0-1,0 0 1,0 0-1,0 0 0,-1 4 1,2-6-6,0 1 1,-1-1-1,1 0 1,0 0 0,0 0-1,0 1 1,0-1-1,0 0 1,0 0 0,0 1-1,0-1 1,0 0-1,0 0 1,1 0 0,-1 1-1,0-1 1,0 0-1,0 0 1,0 0 0,0 1-1,0-1 1,0 0-1,0 0 1,1 0-1,-1 0 1,0 1 0,0-1-1,0 0 1,0 0-1,0 0 1,1 0 0,-1 0-1,0 0 1,0 0-1,1 1 1,7 4-186,0 1 0,0-1 1,1-1-1,0 1 0,0-1 0,12 3 1,35 12-6436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3:33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0 9144,'-2'1'-8,"1"-1"0,-1 0 0,1 1 0,-1-1 1,1 1-1,-1-1 0,1 1 0,-1 0 0,1-1 0,0 1 1,-1 0-1,1 0 0,0 0 0,0 0 0,0 0 0,0 0 1,-1 1-1,2-1 0,-1 0 0,0 0 0,0 1 0,0-1 1,0 1-1,1-1 0,-1 1 0,0 1 0,-6 11-39,-1-2 32,-13 25 2,-1 10 12,-3 17 2,-36 90 12,28-65 51,24-60-54,-2 1-3,4-8 38,-9 38-1,-5 69 60,20-125-90,1 1 0,0 0 0,0 0 0,0-1 0,0 1 0,1 0 0,-1-1 0,1 1 0,2 4 0,1 4 6,-2-1-6,-2-10-8,0 1 1,1-1-1,-1 1 1,1-1-1,0 1 1,0-1-1,0 0 1,0 1-1,0-1 1,1 0-1,-1 0 1,1 0 0,2 3-1,7 8 30,2-1 0,19 15 0,-17-19 32,25 0 4,-36-8-70,1 0-1,-1 0 1,0 0 0,1-1-1,-1 0 1,0 0-1,1 0 1,4-3 0,-5 3-59,0-1 1,-1-1-1,1 1 1,-1 0-1,0-1 1,0 1-1,0-1 1,0 0 0,0 0-1,-1-1 1,1 1-1,-1 0 1,0-1-1,0 1 1,0-1-1,-1 0 1,1 0-1,-1 1 1,2-6-1,11-32-5589</inkml:trace>
  <inkml:trace contextRef="#ctx0" brushRef="#br0" timeOffset="1">185 599 7088,'-39'-53'145,"29"40"-155,-18-26 472,25 36-361,1 0 1,0 0-1,1 0 0,-1-1 1,1 1-1,-1 0 0,1-1 1,0 1-1,-1-5 0,8 8 554,99 22 238,-66-14-379,97 12-1,74 0-1753,13 2-5473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4:26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3864,'46'-25'89,"-43"24"-107,30-16 481,52-20 0,-73 33-396,-9 2-24,-1 1 0,1 1-1,0-1 1,0 0 0,0 1-1,0-1 1,0 1-1,0 0 1,0 0 0,0 0-1,3 0 1,3 1 96,0 0 0,0 1 0,12 4 0,-20-5-110,0 0 1,1 0-1,-1 0 1,0 0-1,0 0 1,0 0 0,0 1-1,0-1 1,0 0-1,-1 1 1,1-1-1,0 1 1,-1-1-1,1 1 1,-1-1-1,0 1 1,1-1-1,-1 1 1,0 0-1,0-1 1,0 1-1,0-1 1,0 1 0,0 0-1,0-1 1,-2 4-1,-34 152 534,35-150-538,1 0 0,0 0 0,0 0 0,0 0 0,1 0 0,0 0 0,1 0-1,-1 0 1,1 0 0,0 0 0,1-1 0,0 1 0,0-1 0,0 1 0,1-1 0,0 0 0,7 8 0,-3-5 15,1 1 1,0-2-1,0 1 0,1-1 1,0-1-1,1 1 0,17 8 1,-10-7 150,0 1 0,0 2 0,19 14 0,-36-25 29,0-1-189,0 1 0,0-1 0,0 0 1,0 1-1,0-1 0,0 1 0,0-1 1,0 1-1,0 0 0,0-1 0,0 1 1,0 0-1,0 0 0,-1-1 0,2 2 1,-1-1 26,0 1 0,0-1 0,0 0 0,0 0 0,0 0 0,1-1 0,-1 1 0,0 0 0,0 0 0,1-1 0,-1 1 0,3 0 0,6 0-940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16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71 6816,'-30'-36'0,"26"31"-1,0 0 1,-1 1-1,0-1 1,0 1 0,-8-6-1,12 10 0,1 0 1,0 0-1,0 0 0,-1 0 0,1-1 1,0 1-1,-1 0 0,1 0 0,0 0 1,-1 0-1,1 0 0,0 0 1,0 0-1,-1 0 0,1 0 0,0 0 1,-1 0-1,1 0 0,0 0 0,-1 0 1,1 0-1,0 0 0,-1 0 0,1 0 1,0 0-1,-1 0 0,1 1 0,0-1 1,-1 0-1,1 0 0,0 0 1,0 1-1,-1-1 0,1 0 0,0 0 1,0 1-1,0-1 0,-1 0 0,1 1 1,0 0 0,-1 0 1,1 0-1,0-1 0,0 1 1,0 0-1,0 0 1,0 0-1,0 0 1,0 0-1,0 0 1,0 0-1,0 0 1,1 0-1,-1-1 0,0 1 1,1 0-1,0 1 1,3 9 6,0-3-1,0 0 0,0-1 0,1 1 0,0-1 0,0 0 1,0 0-1,9 8 0,86 76 62,-66-63 50,-2-3-42,-2 1-1,-1 1 0,36 45 1,130 154 424,-147-168-450,-33-36 65,1 6-32,19 56 1,-34-81-71,0-1 1,0 0-1,-1 1 1,1-1-1,-1 1 1,0-1-1,0 1 1,0 2-1,-3 32 74,-14 70 1,6-77 32,6-20-87,-8 20 25,-2 0-1,-1-1 1,-27 35 0,-109 167 259,107-145-284,28-52 42,-3 9-574,-18 60 1,18-37-4962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4:27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1197 11 7448,'-1'-2'9,"-4"-5"24,4 5 211,-12 11-8,-12 23-101,4-6-76,-2-1 0,0-2 0,-34 27 0,41-37-51,-38 23 27,-83 48-2,106-64-25,-134 94 9,134-90-3,-5 2-10,-234 165 96,86-55 38,174-127-155,1 0 0,0 1 0,-13 18 0,4-4-889,-17 19-4154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4:2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4664,'-4'19'11,"-1"12"43,6 1 0,1 0 0,2 0 1,1-1-1,11 38 0,-13-57 1,0-1 0,1 0 0,0 0 1,1 0-1,0 0 0,12 17 0,-1-2 112,103 152 406,-63-93-274,99 126 668,-64-106-398,-90-104-545,0 0 0,0 0 0,-1 0 0,1 0 0,0 1 0,0-1 0,-1 0-1,1 0 1,-1 1 0,1-1 0,-1 0 0,1 1 0,-1-1 0,0 1 0,0-1 0,0 0 0,0 1 0,0-1 0,0 1-1,0-1 1,0 1 0,-1-1 0,1 2 0,-2 0-69,0 1 0,1-1 0,-1 0 0,-1 0 0,1 0 0,-4 5 0,-1 0-578,-15 19-4350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4:2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7448,'44'-3'60,"-23"0"-5,33 1-1,94 7-22,-109-4-25,169 16 3,-164-12 4,193 14 11,-188-15 22,-25-2-56,414 48 771,-364-38-377,130 39 1,-170-40-21,-9-15-1534,-9 0-4431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01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0 2424,'-46'42'73,"-181"139"669,223-178-696,0 1 1,0-1 0,0 1-1,-7 8 1,-9 11 70,-21 31-1,-9 37-10,48-87-64,0 1 0,0-1 0,0 0 0,1 1 0,-1-1 0,0 8 0,-5 34 162,-2 83-1,9-126-179,0 0 0,0-1 0,1 1 0,-1 0 1,0 0-1,1-1 0,0 1 0,0-1 0,2 6 0,5 11 58,0-1 0,13 20 0,-5-15-44,25 27 1,-38-46-16,1 0 1,-1 0-1,1-1 0,0 1 1,8 4-1,39 26-236,107 51 1,-33-29-2755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1:01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4017 319 3592,'-27'-11'2,"-53"-16"85,12 7-16,-187-62 156,199 64 106,-239-59 140,234 64-105,-261-35 143,254 42-191,-291-10 98,285 15-244,-294 11 63,297-6-90,-259 28 54,268-22-74,-249 71 47,251-61-59,-225 87 45,233-86-73,-188 83 34,195-82-33,-148 99 33,159-95-66,-117 119 24,125-115-38,-69 115 20,84-119-26,5 0-18,1 1 1,-1 44-1,6-69-15,0 0 1,0 0-1,0 1 1,0-1-1,1 0 1,-1 0-1,1 0 0,-1 0 1,1 0-1,1 3 1,70 140 33,-51-113-15,116 121 14,-132-149-32,-1 0 0,0 0 1,1 0-1,0-1 0,7 5 1,90 50 16,18-6-12,-65-33 13,266 75 14,-249-74-15,325 87 14,-312-87 20,364 64 31,-355-70 22,380 36 50,-380-44-9,384 9 71,-382-16-38,378-23 78,-383 16-79,331-47 70,-343 42-76,286-65 64,-298 63-84,243-62 63,-256 62-49,174-68 75,-191 65-62,113-90 84,-146 105-229,-1 0-1,1-1 1,-1 0 0,1 1-1,2-6 1,93-157 262,-96 161-255,-1 0 0,0 0 0,0-1 0,2-9 0,5-31 106,6-87 1,-15 128-120,0 0 0,0 1 0,-1-1 0,1 0 0,-2-5 0,-53-173 220,38 145-76,-100-134 63,113 168-212,0-1-1,0 1 1,0 0 0,0 0-1,-7-4 1,11 8-25,-29-22 76,-36-21 0,-49-14-21,114 57-55,-53-19 120,-99-25 0,-24 2-76,154 37 6,-36-3 0,-164-15 50,-20 8-70,136 14 24,-475 27 14,462-14-48,-517 91-1784,294-42-7176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42:2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1 992,'0'0'2457,"-3"0"-2305,-12 0 18,14 0-159,0 1 1,0-1 0,-1 1 0,1 0 0,0-1 0,0 1 0,0 0 0,0 0 0,0 0 0,0 0-1,0 0 1,1 0 0,-1 0 0,0 0 0,0 0 0,1 0 0,-2 2 0,0 1-298,-9 9-1901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41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0 431 10136,'5'50'321,"-2"85"100,-1-95 54,16 216 157,-13-196-345,25 259 90,-23-255-209,44 245 59,-38-256-126,-13-53-101,37 107 105,-25-82-87,19 33-1,-31-58-17,2 2 6,-1 0 0,0 1 0,1-1 1,-1 0-1,1 0 0,-1 0 0,1 0 0,0-1 1,0 1-1,2 2 0,-4-4-6,11 8 18,-1-1 0,1 0 0,13 7 0,-15-10-13,1-1 1,-1 0-1,1 0 0,11 1 1,-20-4-3,1 1 1,-1-1 0,1 0 0,-1 0 0,1 0 0,-1 0-1,1 0 1,-1 0 0,1 0 0,-1 0 0,1-1 0,-1 1-1,0 0 1,1-1 0,1 0 0,12-5 18,-1 1-1,24-14 1,-17 4-6,27-21-1,-43 32 3,0 0-1,-1-1 1,1 1-1,4-8 1,129-189 130,-108 148 40,149-276 101,-137 251 5,169-341 122,-169 336-96,191-304 82,-187 322-307,61-71 4,-12 33-74,-77 85-1924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4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1 11480,'-4'1'153,"3"-1"-142,-14 5 140,-1 0-1,-25 14 1,-67 38 170,71-36-250,1 2 0,-37 31-1,55-40-43,-74 72 26,91-85-51,0 0 0,0 0 1,0 0-1,0 1 0,0-1 0,0 0 1,0 1-1,1-1 0,-1 1 0,0-1 0,0 3 1,-1 7 1,0-1 1,0 1 0,1 0 0,0 0 0,1 0 0,0-1-1,2 14 1,7-2 29,77 108 12,-61-100-12,151 139 11,-135-134-17,131 133 24,-170-165-46,1-1 0,-1 1 0,0-1 0,0 1 0,0-1 0,-1 1 0,1 0 0,-1 0 0,1 0 1,0 4-1,3 5 7,-1 1 0,0-1 1,-1 1-1,3 24 0,-6-21-5,0-1 0,-2 0 0,0 0 0,-4 18 0,5-30 1,1-1-1,-1 0 0,0 1 1,1-1-1,-1 1 0,0-1 1,0 0-1,-1 0 0,1 1 1,0-1-1,-1 0 0,1 0 1,-1 0-1,0-1 0,-2 3 1,-15 18 35,-2-1 0,-32 26 1,-78 37 22,131-84-67,-29 16-1476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39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13720,'3'4'112,"14"24"192,25 54 0,-38-72-342,4 8 73,-1 0-1,-1 1 1,-1 0 0,0 0-1,1 22 1,-2-21-25,15 94 30,-4-15-35,-7-3 0,-7 0-3,-5 7-2,-3 9 0,-1-6 0,-1-18 1,3-53 3,-17 58 0,15-75 3,2-11-202,1 1 1,-1-1-1,0-1 1,0 1 0,-1-1-1,0 0 1,0 0 0,-9 4-1,-28 16-8591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39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1 533 12640,'7'-2'90,"1"0"0,-1 0 1,1 0-1,-1 1 1,1 1-1,10-1 0,3 0 62,123-6 326,-106 6-83,204-5 128,-187 5-303,258-5 80,-243 5-119,294-5 48,-290 1-194,343-56-1888,-188 17-7647</inkml:trace>
  <inkml:trace contextRef="#ctx0" brushRef="#br0" timeOffset="1">3410 0 11032,'-16'1'33,"-1"1"0,1 0 0,0 1 0,-26 8 1,38-10-28,-138 47 128,117-39-110,-5 4 110,4 3-74,1 2 0,-44 39 0,67-55-49,0 0 0,0 0 0,1 0 1,-1 1-1,0-1 0,1 0 0,-1 1 1,0 3-1,-12 28 37,1 0-1,-8 39 1,20-70-39,1 0 0,-1-1 0,1 1 0,0 0 0,0 0 0,0 0 0,0-1 0,1 6 0,5 21 20,1 0 0,1 0 0,13 29 0,-20-55-21,1 0 1,-1 0-1,1 0 1,0 0-1,0 0 1,0 0-1,5 4 1,146 143 90,-117-117-38,140 138 31,-146-137-24,72 113 32,-92-123-33,-6-11-51,-2 0 0,0 1 0,-1-1 1,0 1-1,-1 19 0,0-32-12,-1 0 1,1 0-1,0 0 0,0 0 1,0-1-1,-1 1 0,1 0 1,0 0-1,-1 0 0,1 0 1,-1 0-1,1 0 0,-1-1 1,1 1-1,-1 0 0,0 0 1,1-1-1,-1 1 0,-1 0 1,-16 15 26,-2 0 0,0-1 1,-33 18-1,21-19 76,-156 42 45,149-49-31,-142 8 60,177-15-155,0 0-1,0 0 1,0 0-1,0-1 1,-7-1 0,-20-5-394,1-2 0,0-2 0,-32-15 0,-17-13-7912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1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6728,'58'-14'73,"42"-7"35,-77 20 40,-13 1-92,6 0-11,-1 1-1,1 1 1,-1 0-1,0 1 1,0 1 0,21 8-1,-9-1 60,33 20 0,-48-21-16,-2 3-54,-1 1 0,0 0 0,-1 0 0,0 0 0,-2 1 0,1 0 0,5 25 0,-7-24-22,-3-12-5,-1 1-1,0-1 1,0 1 0,0-1 0,-1 0 0,1 1 0,-1-1-1,0 1 1,-1 5 0,-5 32 83,-18 60 0,21-84-42,3-15-39,-1 0 0,0 1 0,1-1 1,-1-1-1,0 1 0,0 0 0,-1 0 1,-2 4-1,3-5 32,1-2-40,0 0 1,0 0-1,0-1 0,0 1 1,0 0-1,0 0 0,0 0 1,0 0-1,0-1 1,0 1-1,0 0 0,0 0 1,0 0-1,0-1 0,0 1 1,-1 0-1,1 0 0,0 0 1,0 0-1,0 0 0,0-1 1,0 1-1,-1 0 0,1 0 1,0 0-1,0 0 0,0 0 1,0 0-1,-1 0 0,1 0 1,0 0-1,0 0 0,0 0 1,-1-1-1,1 1 1,-1 0 0,1 0-1,0 0 1,-1 0 0,1 0-1,0 0 1,-1-1 0,1 1 0,0 0-1,-1 0 1,1-1 0,0 1 0,0 0-1,-1 0 1,1-1 0,0 1-1,0 0 1,-1-1 0,1 1 0,0 0-1,0-1 1,0 1 0,0 0 0,-1-1-1,1 1 1,0-1 0,0 1-1,0 0 1,0-1 0,0 1 0,0 0-1,0-2 1,0-2 8,-2-17 34,2 0 1,0 0-1,1 1 0,1-1 0,1 0 1,6-24-1,25-73 85,-24 94-34,64-87 38,-56 93-58,4 4-48,-1 1 1,2 1-1,28-12 0,-25 18 47,5 3-26,61 4 1,-91-1-45,1 0 1,0 0-1,0 0 0,0 1 0,-1-1 0,1 1 1,0-1-1,0 1 0,-1 0 0,3 1 1,1 1 5,4 1-4,-1 0 0,0 1 0,0 0 0,-1 0 0,1 1 0,-1 0 0,0 0 1,-1 1-1,1 0 0,-2 0 0,1 1 0,5 8 0,-5-5 5,9 12 2,-1 1 0,-2 1 1,13 34-1,-2 3 30,20 92 1,-24-64 40,-18-87-63,2 3-1164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37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579 162 6816,'-5'-3'232,"-23"-19"293,17 13-183,-1 0-1,1 1 1,-2 0-1,-20-10 1,12 11 26,-38-9 0,59 16-346,-1 0 0,0-1-1,0 1 1,0 0 0,0 0 0,0 0-1,0 0 1,0 0 0,0 1 0,0-1 0,0 0-1,0 0 1,0 1 0,-1-1 0,-19 10 120,-1 0 0,-20 14 0,22-9 33,-93 96 62,90-85-122,-70 108 41,91-130-146,0-1-1,0 0 1,1 0-1,-1 0 1,1 1-1,-1 4 1,-6 27 19,1 0 1,-2 43 0,9-75-24,0 0 0,0 0-1,0 0 1,0 0 0,0 0 0,1 0 0,1 6 0,5 12 10,1 0 0,0 0 0,22 36 0,-29-55-12,1 0 0,-1-1 0,0 1 0,0 0 0,1-1 0,-1 0 1,1 1-1,0-1 0,2 2 0,19 11 16,0-1 0,33 14 0,-54-27-17,-1 1-1,1 0 1,0-1 0,0 1-1,0-1 1,0 0 0,-1 1-1,1-1 1,4 0 0,5-1 2,1 0 0,0-1 1,-1 0-1,0-1 0,1 0 1,14-7-1,-25 9-3,0 1 0,0-1 0,0 1 0,1-1 0,-1 0 0,0 0 0,0 0 0,0 1 0,0-1 0,-1 0 0,1 0 0,0 0 0,1-2 0,5-7 16,1-1 0,-1 0-1,-1 0 1,0 0 0,0-1 0,-1 0-1,-1-1 1,6-24 0,3-12 224,-3-1 0,-1 0 0,2-73 0,-12 115-209,4-18 414,-2 26-438,-1 0 0,1 0 0,-1 0 0,1 0 0,-1-1 0,1 1 0,-1 0 0,1 0 0,-1 0 0,1 0 0,-1 0 0,1 0 0,-1 0 0,1 1 0,-1-1 0,1 0 0,-1 0 0,1 0 0,-1 0 0,1 1 0,-1-1 0,1 0 0,-1 0 0,0 1 0,1-1 0,-1 0 0,1 1 0,-1-1 0,0 1 0,1-1 0,3 4 5,19 25 53,3 5-15,10 12-40,-13-20-12,1 0-1,1-2 1,50 38 0,-36-41-6,-25-17-19,-7-4 21,0-1 0,0 0-1,0 0 1,0 0 0,0-1 0,-1 0 0,11-5 0,-6-2-35,-1-5 27,1-2-1,-2 0 1,12-26 0,17-49 13,-36 84-1,62-180 48,-7 63 4,-53 117-39,-1 1 0,1-1 0,1 1-1,-1 0 1,1 0 0,0 0 0,1 0 0,-1 1 0,1 0 0,0 0-1,12-6 1,-14 8-4,-3 3-5,0-1 1,-1 1-1,1-1 1,0 1-1,-1-1 1,1 1-1,0 0 1,0 0-1,-1-1 1,1 1-1,0 0 1,0 0-1,-1 0 1,1 0-1,0 0 1,0 0-1,1 0 1,10 1 13,0 1-1,0 0 1,0 1 0,-1 0 0,13 5 0,-23-7-17,1-1 1,-1 1 0,1 0 0,-1 0 0,0-1-1,1 1 1,-1 0 0,0 0 0,0 0 0,2 3 0,36 39 18,-27-25-18,16 29 0,30 79-3,-1 3-29,-52-117 19,0-1-7,-1-1 0,1 0 0,10 14 0,-15-24 16,0 0 0,0 1 0,1-1 0,-1 1 0,0-1 0,0 1-1,1-1 1,-1 0 0,0 1 0,1-1 0,-1 0 0,1 1 0,-1-1 0,0 0-1,1 0 1,-1 0 0,1 1 0,-1-1 0,1 0 0,-1 0 0,1 0 0,-1 0-1,1 0 1,-1 0 0,1 1 0,-1-1 0,1 0 0,-1-1 0,1 1 0,-1 0 0,1 0-1,-1 0 1,1 0 0,16-13-35,119-111-38,-130 118 73,-1 1 0,1 0 0,0 0 0,1 0 1,12-7-1,-1 2 0,-1 0 1,29-13 1,-32 18 0,0 0 0,26-6 0,-28 9 0,0 1 0,0 0 1,18 1-1,-20 0 1,0 2 0,-1-1 0,1 1 0,10 4 0,-11-3 0,-1 0-1,0 1 1,0 0-1,11 7 1,-12-6 0,0 0 0,-1 1 0,0 0 0,10 11 0,-8-7 0,-1 1-1,10 17 1,-11-17-1,-1 1 0,6 17 0,0 25 0,-7-27-835,-1 41 0,-3-24-7511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37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18 248 12104,'-9'-7'6,"7"6"29,2 1-27,-1-1 0,1 1 0,-1-1 0,1 1 0,-1-1 0,1 1 0,-1-1 0,1 1 0,0-1 0,-1 0 0,1 1 0,0-1 0,-1 0 0,1 1 0,0-1 0,0 0 0,0 1 0,0-1 0,-1 0 0,1-1 0,7-15 94,-5 11-91,1 0-1,-1 1 1,1 0-1,0-1 1,0 1-1,8-8 1,10-12 23,30-26 0,-31 38 34,12-2 12,0 1 1,1 1-1,64-15 0,-44 25-41,-35 6 49,-8 2-65,0 0-1,0 0 1,0 1 0,17 14-1,-19-8-8,4 27-1,-11-30-13,0-1 1,-1 0 0,0 1-1,-2 13 1,0-7-3,-2 0 0,0 0 0,0-1 0,-13 26 0,-33 51-47,36-70 45,7-11-36,0 1-1,-9 18 1,-26 75-108,38-84 9,4 13 44,4 33 1,0-48-46,38 57-47,-28-62 94,9 0 51,0-1 0,38 13 0,-31-19-24,158-11-25,-145-3 39,191-73-1393,-107 29-5495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38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510 824 8520,'0'-7'2,"-1"0"-1,1 0 1,-1 0 0,0 0 0,-1 0 0,0 1 0,-3-9-1,-8-9 1,7 19-1,0-1 0,0 1 0,0 0 0,-1 1 1,0-1-1,-11-4 0,16 8 3,-15-4 57,-11 5 2,-56 6 1,58 2 176,-5 8-121,0 2 0,-29 23 0,39-21 229,10-8-193,-1 1-65,1-1 1,0 2 0,1 0 0,0 0 0,1 1 0,-12 27 0,9-9 116,-9 38 0,21-54 27,4 7-74,9 30 0,-13-54-151,0 1 1,0-1-1,0 1 1,0-1-1,0 1 1,1 0-1,-1-1 1,0 1-1,0-1 1,1 1-1,-1-1 1,0 1-1,1-1 1,-1 0-1,1 1 1,-1-1 0,1 1-1,-1-1 1,1 0-1,0 1 1,2 1 6,1-1 1,-1 1 0,1-1-1,-1 0 1,1 0 0,0 0-1,-1-1 1,1 1 0,0-1-1,0 0 1,-1 0 0,1 0-1,0-1 1,0 1 0,4-2-1,10-6 118,92-63 46,-86 50-79,16-23-33,34-51 0,-71 91-60,0-1 0,0 0-1,-1 0 1,1 0 0,1-7 0,57-196 57,-55 163-18,-1-178 22,-8 180-2,0 6-28,-18-150 91,18 154-74,1 5 102,-7-38 1,6 58-98,0 11 63,-1 18 43,3-18-179,-2 12 36,1-6 6,0 0 0,1 0 0,0 1 1,1 9-1,0 144 142,3-124-65,33 186 31,-25-175-83,55 198 18,-52-199-58,20 74 4,2 25-15,24 90-8,-48-206-15,-8-24-114,0 0-1,1-1 1,0 1 0,0-1 0,0 0 0,1 0-1,0 0 1,1-1 0,-1 0 0,1-1-1,0 1 1,9 4 0,35 19-8440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38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0 8880,'-1'9'-4,"-1"-1"1,-1 0-1,-5 14 1,-2 6-6,4-12 7,3-8-7,1 1-1,0 0 1,0 1 0,0 9 0,-8 56-26,-2 34 30,-7 131 60,-23 53 227,28-180-99,-5 13 25,19-122-175,0-1 0,-1 0 0,0 1 0,1-1 0,-1 0 0,0 0 0,-1 1 0,1-1 0,-1 0 0,-2 4 0,-1 0 17,-10 11-1172,0-5-4698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38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11384,'34'-10'41,"1"2"0,1 1 0,64-3 1,-54 5-9,-7 0 125,1 2-1,74 4 0,-52 1 61,150 5 78,-168-5-95,184 10-1502,-108-3-6439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3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21 11480,'4'-3'77,"-1"1"0,1-1 0,0 1 0,0 0 0,0 1 0,0-1-1,0 1 1,0-1 0,1 1 0,-1 0 0,0 1 0,6-1 0,45 3 1179,-48-2-1206,1 1-30,1 1 1,-1 0-1,0 0 0,1 0 0,-1 1 1,0 1-1,-1-1 0,1 1 0,11 8 0,-10-6-7,8 6 34,3 11-18,29 41 0,-40-43-15,5 34-1,-13-45-12,0 0 0,0-1-1,-1 1 1,-3 19 0,2-21 0,-1 1 0,-1-1 0,1 1-1,-1-1 1,-6 11 0,5-11 0,-1 0-1,0 0 0,-1-1 0,-9 11 1,5-9-1,1 0 0,-19 13 0,-24 9 0,-80 26-10,131-56 8,3-1-1,62-4 2,9 5 2,-22 4 4,76 18-1,-94-12 10,-3 4-8,-2 1 1,51 38 0,-59-32 13,16 35 0,-30-46-19,-1 0 0,0 0 0,-1 0 0,4 16 0,-7-19 0,1 0-1,-1 0 1,0 0 0,-1 0 0,0 0-1,-2 12 1,2-15-1,-1 0 0,-1 0 1,1 0-1,-1-1 0,1 1 0,-2 0 0,1-1 0,0 1 0,-1-1 0,-4 5 1,2-3-1,-1 0 0,0 0 0,0-1 0,-1 0 0,0 0 0,0-1 0,-9 5 0,-42 16-2,53-24 1,-26 9-12,-148 28-5,142-34 12,-51 2-1,-10-8 6,7-8 1,77 8 0,-1 0 0,0-2 0,-23-8 0,32 10 35,0-1 0,0-1 0,1 1 0,-1-1 1,1 0-1,0 0 0,0 0 0,0-1 1,1 0-1,0 0 0,-5-6 0,-1-5-683,1-1 0,-11-25 0,19 39 478,-38-87-8290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4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1875 0 13360,'26'18'11,"38"33"196,-55-43-184,156 137 304,-161-142-277,0 1 0,0 1 0,0-1 0,0 0 0,-1 1 1,1 0-1,2 6 0,19 29 153,23 54-1,9 64-66,-57-158-136,2 8 39,1 0 0,-1 1 0,0-1 0,-1 1 0,0-1 0,0 16 1,-1-24-40,-2 208 273,-33 18-193,35-226-80,-2 14 25,-1 1 1,-1 0 0,-1-1-1,-11 25 1,16-39-26,-118 258 132,-40 11-101,158-269-31,-15 24 7,-1-1 0,-34 40 0,-197 212 18,134-164-21,-126 96-1,126-122 40,-182 102 0,-141 35-2024,-11-12-7525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40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 10040,'-17'90'0,"-38"160"368,12 85 0,29 41-208,66-7 8,77-27-168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49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1157 152 728,'-57'-1'49,"27"-2"-13,-44-2 599,72 6-458,-2-1-1,22 12 95,-10-7-251,-4-4-6,-1 1 0,1-1 0,0 1 0,-1-1-1,1 0 1,0 0 0,0-1 0,6 1 0,152 19 141,-115-17-15,265 6 57,-232-8-50,152-1 0,34-4-77,-146 1 137,546-22 96,-525 18-29,596-33 130,-586 32-57,612-39 133,-614 38-159,553-33 138,-570 36-118,499-7 131,-514 13-184,417 11 123,-439-8-111,-63-1-210,406 30 445,-398-28-427,210 30 271,-149-12-147,-101-22-230,0 0 0,0 0 0,1 0 0,-1 0 0,0 0-1,0 0 1,0 1 0,0-1 0,0 0 0,1 0 0,-1 0 0,0 0 0,0 0 0,0 0 0,0 0 0,0 0 0,1 0 0,-1 0 0,0 0 0,0 1 0,0-1 0,0 0 0,0 0 0,0 0 0,0 0 0,1 0 0,-1 0 0,0 1 0,0-1-1,0 0 1,0 0 0,0 0 0,0 0 0,0 0 0,0 1 0,0-1 0,0 0 0,0 0 0,0 0 0,0 0 0,0 1 0,0-1 0,0 0 0,0 0 0,0 0 0,0 0 0,0 0 0,0 1 0,0-1 0,-1 0 0,1 0 0,0 0 0,0 0 0,0 0-1,0 1 1,0-1 0,0 0 0,0 0 0,0 0 0,-1 0 0,1 0 0,0 0 0,0 0 0,0 0 0,0 0 0,0 0 0,-1 1 0,1-1 0,0 0 0,-13 6 27,-3-2-22,0-1-1,-16 2 0,-194 7-4,208-11-7,-44 0-40,-116 0 4,-31-2-14,114 0-178,-444-6-118,420 6-1,-542-7-139,522 6 126,-561 5-124,557-1 209,-594 16-88,589-13 209,-561 18-42,570-20 121,-548 16-18,553-16 92,-509 16-1,525-14 15,-415 19 15,437-20 17,-320 13 25,349-14 23,40-3-43,-258-2 255,243-1 18,41 2-228,-5-2 39,8 0-11,11 0 186,140-19 105,-103 17-115,111-10-1,40-1-173,-100 8 188,205-16 4,39-3-208,-194 16 104,663-30 77,-644 36-131,701-14 59,-696 17-65,683-4 59,-693 6-87,612-1 41,-633 1-74,513 3 31,-540-2-44,144 0-1,-27-1-49,-156 1 23,-49 0-32,274 17 67,-163 4-30,-123-16-24,-15-5-26,0 0 0,0 0-1,0 1 1,-1-1 0,1 1 0,0-1 0,-1 1 0,1 0-1,-1 0 1,0 0 0,1-1 0,-1 1 0,0 1 0,0-1-1,0 0 1,0 0 0,-1 0 0,1 0 0,-1 1 0,1-1-1,-1 0 1,0 0 0,0 3 0,0-4-1,0-1 0,0 1-1,0-1 1,0 0 0,0 1 0,0-1 0,0 0-1,0 1 1,0-1 0,0 0 0,0 1 0,0-1-1,0 1 1,-1-1 0,1 0 0,0 1 0,0-1-1,0 0 1,-1 0 0,1 1 0,0-1 0,0 0-1,-1 1 1,1-1 0,0 0 0,-1 0 0,1 0-1,0 1 1,-1-1 0,1 0 0,0 0 0,-1 0-1,1 0 1,-1 0 0,-10 5-143,0-2 0,-1 1 0,1-2 0,-1 1 0,0-2 0,1 1 1,-1-2-1,-19 0 0,-57 0-6438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5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2199 136 8232,'481'-26'18,"-343"18"76,601-38 71,-587 38 103,632-27 125,-623 31-58,639-4 125,-649 9-192,205 3 4,-26 4-179,-210-4 101,148 7-1,-26 4-125,-158-9 79,284 23 142,-338-25-236,-2 0 29,38 0-1,-198-7 54,-178-3-102,225 5-26,-166-2-1,-97-2-4,-409-1-5,607 6-9,-632 6-3,623-4-11,-626 16-16,629-13-3,-629 18-15,632-19 8,-573 18-16,590-19 15,-499 12-18,519-14 39,-145-2 4,28-3 19,153 2-10,12 1 10,-200-5-15,155-1 5,106 6 7,13 0 4,1-1 7,32-4-7,187-15-2,-154 16 4,158-10-1,52-2 4,-153 10-2,221-13 4,88-3 1,10 8 0,-6 11 0,-39 11 0,-53 11 0,-55 5 0,-81-2-3,-139-14-9,247 8-1320,-166-13-5281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1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246 146 7176,'3'5'0,"-2"-3"0,7 33 0,-3-18-2,1-1 1,1 0 0,0 0-1,0-1 1,18 26 0,7-4 1,-24-30 0,0 0 0,1-1 0,-1 0 1,1-1-1,9 5 0,-16-9 1,-1-1-1,1 1 1,-1 0 0,1-1-1,-1 0 1,1 1 0,0-1-1,-1 0 1,1 0 0,0 0-1,-1 0 1,1 0 0,-1 0-1,1 0 1,0 0 0,-1-1-1,3 0 1,3-1 0,2 2 4,-6 0 0,-1-1 1,1 1-1,0 0 0,-1-1 1,1 0-1,-1 1 1,1-1-1,-1 0 0,0 0 1,1-1-1,-1 1 1,3-2-1,3-3 24,0 1 0,-1-1 0,0-1 1,0 1-1,-1-1 0,0 0 0,0-1 0,0 1 0,-1-1 0,0-1 1,-1 1-1,4-9 0,4-25 39,-10 25 132,-4-3-105,-1 0 1,-7-21-1,10 39-65,-1-1-1,0 1 0,0 0 0,0-1 1,0 1-1,0 0 0,0 0 1,-1 0-1,1-1 0,-1 1 0,1 1 1,-1-1-1,-4-3 0,-1-2 28,-19-16 32,13 16 125,-5 2-117,-1 2 0,-26-4 1,25 9 82,-89 32 66,85-21-92,-14 16-56,-48 48 1,63-50-31,-68 108 25,79-109-59,8-13-25,0 1 0,1 1 1,0-1-1,-1 29 0,4-43-7,0 1-1,0 0 1,0-1-1,0 1 1,0-1-1,0 1 0,0 0 1,0-1-1,1 1 1,-1 0-1,0-1 1,0 1-1,1-1 1,-1 1-1,0-1 0,1 1 1,-1 0-1,0-1 1,1 1-1,-1-1 1,1 0-1,-1 1 1,2 0-1,10 9 9,0-1 0,1 0 0,1-1-1,28 13 1,-16-12 4,124 21 3,-118-27-10,54-6-1,22-11-4,106-45-4,-175 42-3,11-13 4,63-50-1,-87 55-4,77-116-5,-87 113-1,47-112-4,-36 82 15,-25 49 1,-8 17 0,4-6 0,-24 30 0,5-1-1,-20 41 0,27-43-1,-18 50-1,4-6-21,22-57 14,1-3 2,0 0 0,-1-1 0,0 1 0,-1-1 1,0 0-1,-15 17 0,15-19-15,4-5 16,-1 0 0,1-1 0,-1 0 0,0 1 0,0-1 0,0-1 0,-1 1 0,1-1 0,-1 1 0,0-1-1,0 0 1,0-1 0,-6 3 0,-18 0-1185,-2 0-4734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05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6456,'0'0'638,"5"-5"-179,9-6-320,-1 0 0,1 1 0,25-12 0,-4 6 84,2 1-1,57-15 1,-75 24-179,19-4 143,187-37 62,-177 41-122,164-3 39,-209 9-156,1 0-1,-1 0 0,1 0 1,-1 1-1,1-1 0,-1 1 1,5 1-1,1 1 1,0 0 0,0 1 0,0 0 0,0 1 0,-1-1 0,1 2 0,-1-1 0,-1 1 0,12 11 0,-18-16-9,0-1 0,-1 1 1,1 0-1,-1-1 0,1 1 0,-1 0 0,1 0 0,-1-1 1,0 1-1,1 0 0,-1 0 0,0 0 0,0-1 0,0 1 1,1 0-1,-1 0 0,0 0 0,0 0 0,0 0 0,0-1 1,0 1-1,-1 0 0,1 1 0,-4 27 9,-1 0 0,-1-1 0,-14 38 0,2-28-2,-40 58 4,-29 14-8,-3 0 1,14-2-3,46-58-2,-34 77 1,57-101 6,7-26-7,-2 12 2,0 0 0,1 19 0,2-27-1,-1 0-1,0 0 0,1 0 0,0 0 0,0 0 1,0-1-1,1 1 0,-1 0 0,1-1 0,0 1 1,0-1-1,3 6 0,-1-5 0,0-1 1,-1 0-1,1 1 1,0-1-1,1-1 1,-1 1-1,0-1 0,1 1 1,-1-1-1,1 0 1,0-1-1,7 2 0,2 0 1,1 0 0,18 0 0,-25-3-1,29 0 8,191-34 9,-176 20-2,87-33 4,14-16-1175,-121 49-4644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05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609 689 7176,'-35'-8'1,"21"7"7,5 3-2,0-1 0,0 2 0,1-1-1,-1 1 1,1 0 0,0 1 0,0 0 0,0 0-1,0 1 1,-7 6 0,-107 72 59,93-61-11,-119 131 23,121-117-10,-72 143 31,87-147-3,4-2-48,2 1-1,-3 37 1,9-67-40,0 0 0,0 0-1,0 0 1,0 0 0,0 0 0,0 0-1,0 0 1,0 0 0,0 0 0,1 0-1,-1 0 1,0 0 0,1 0 0,-1 0-1,2 1 1,1 3 6,0 0 1,0 0-1,1-1 0,0 0 1,0 0-1,0 0 0,0 0 1,1-1-1,-1 0 0,1 1 1,6 2-1,-10-6-5,0 1 0,0-1 0,0 0 0,0 1 0,0-1 0,0 0 0,0 0-1,0 1 1,0-1 0,0 0 0,0 0 0,1 0 0,-1-1 0,0 1 0,1 0 0,30-5 78,60-19 1,-89 23-73,0 0-1,0 0 1,0 0-1,0-1 1,0 1-1,0-1 1,3-3-1,-6 5-13,16-11 37,0-1 1,19-19-1,-17 11-18,23-35 1,-41 55-20,4-5 16,0 0 0,-1-1 1,0 0-1,3-7 0,64-190 91,-63 159-86,2-76 4,-10-37-19,-3 81-8,-3 1-1,-20-85 1,-20-80-22,25 114 5,22 109 8,3 16 9,7 20 1,8 36 1,8 35 1,42 174 10,-53-204 10,77 285 16,-71-271-3,106 270 18,-112-312-1058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0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 7352,'-19'9'20,"-28"18"137,-49 43 91,78-54-100,0 0 0,1 1 0,1 0 0,-19 28 0,29-36-108,-7 12 228,9-13-195,-3 4-26,1 0 1,1 0 0,0 1 0,1 0-1,0 0 1,1 0 0,-2 24 0,2 59 94,4-92-132,-1 0 0,0 0 0,1 0 0,0-1-1,0 1 1,0 0 0,0 0 0,1-1 0,-1 1 0,1-1-1,0 1 1,0-1 0,0 0 0,1 0 0,-1 0-1,1 0 1,5 4 0,-7-6-7,-1 0-1,0-1 0,0 0 0,1 0-1,-1 1 1,0-1 0,0 0 0,1 0 0,-1 0-1,0 1 1,1-1 0,-1 0 0,0 0-1,0 0 1,1 0 0,-1 0 0,0 1 0,1-1-1,-1 0 1,0 0 0,1 0 0,-1 0-1,1 0 1,-1 0 0,0 0 0,1 0 0,-1 0-1,0 0 1,1-1 0,-1 1 0,5 0 5,0-1 0,0 0 0,0 0 0,0-1 0,-1 0 0,1 1 0,-1-1 0,1-1 0,-1 1 0,1-1 0,-1 0 0,0 0 0,-1 0 0,1 0 0,6-8 0,26-26 97,-2-1 1,46-68-1,-48 67 69,-30 37-161,-1 0 1,1 0 0,0 0 0,0 1-1,0-1 1,1 1 0,-1-1 0,0 1-1,0 0 1,1 0 0,-1 0 0,1 0-1,-1 1 1,1-1 0,-1 0-1,1 1 1,-1 0 0,4 0 0,1 3 107,10 18-47,-2 1 1,0 0-1,-1 1 1,11 27 0,-20-40-64,0-1 1,1 0 0,0 0 0,0 0 0,1-1 0,0 0-1,16 13 1,-18-16-8,9 4 4,20 2-1,-30-11-6,0 0 1,0 0-1,-1 0 0,1 0 0,0-1 0,0 1 0,-1-1 0,1 0 1,6-2-1,-4 0-1,-1 0 1,1-1 0,-1 0-1,1 1 1,-1-2 0,0 1-1,0-1 1,-1 1-1,8-11 1,3-6-2,14-26 0,-23 36 2,32-58-79,-34 61 75,99-162-241,-63 122 209,-23 33-63,-7 9 82,0 1 0,0 0 1,0 1-1,1 0 0,-1 0 0,13-2 1,-22 6 14,0 0 1,0 0-1,1-1 1,-1 1-1,0 0 0,0 0 1,0 1-1,1-1 1,-1 0-1,0 0 1,0 1-1,2-1 1,41 17-19,14 20 16,14 12 4,17 3 1,10 1 4,6-3-3,19-5-2,-7-14-1228,-92-25-4912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0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1 905 6104,'0'0'160,"4"0"-27,14-1 151,-1-1-1,-1-1 1,1-1-1,0 0 1,-1-1-1,0-1 1,20-10-1,10-7 105,50-33 0,-16 3-296,-46 28 95,128-119 70,-135 114-90,2-12-53,33-63 0,-53 77 27,-3-11-44,2-57 1,-12 69 2,-6-3-55,-1 0-1,-16-28 1,27 56-38,-1 1 0,0-1-1,0 0 1,0 1 0,-1-1-1,1 1 1,0-1 0,-1 1-1,1 0 1,-3-2 0,-10-7 13,-1 0 1,-1 1-1,0 1 1,-30-11-1,43 18-10,1 0-1,-1 1 0,0-1 1,1 1-1,-1-1 0,0 1 1,-4 0-1,-23 2 26,1 2-1,-40 9 1,66-13-30,1 1 1,-1 0-1,1 0 0,0 0 1,-1 0-1,1 0 0,0 0 1,-2 2-1,-17 13 13,1 1 0,1 0 0,-18 21 0,23-16 29,1 13-15,-13 49 1,24-62 14,5-4-34,1 0 0,1-1 0,0 0 0,11 24 0,0-18 34,113 102 17,-96-100-24,-10-9-21,28 19 20,76 39 0,35-3 41,-71-31-45,-89-39-33,0 0 0,0-1 0,0 1 0,-1 0 0,1 0 0,0 0 0,0 0 0,-1 0 0,1 1 0,-1-1 0,1 0 0,-1 1 0,1-1 0,-1 1 0,0-1 0,0 1 1,0 0-1,0 0 0,0-1 0,0 1 0,0 0 0,-1 0 0,1 0 0,0 0 0,-1 2 0,-2 3 6,-14 15 4,-11 13-8,-5 10 1,-1 8-3,26-39-2,0 0 0,-4 17 0,6-17 0,2-1 0,-3 21 0,4 23 0,2-50 0,0 0 0,1 0 0,0 0 0,1-1 0,2 9 0,-3-11 0,1 0 0,0-1 0,0 0 0,0 1 0,0-1 0,0 0 0,1 0 0,-1 0 0,1 0 0,3 2 0,-1-1 0,-1-1 0,2 1 0,-1-1 0,0-1 0,1 1 0,-1-1 0,9 3 0,9-1-1,0 0 1,0-2-1,0-1 1,37-2 0,-56 1-1,31-5-11,23-11 5,56-25-1,-97 34-1437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07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31 7448,'-2'-2'2,"-1"-2"28,-1 0 1,0 1-1,0-1 0,0 1 0,-4-3 0,7 5-23,0 1 1,0-1 0,0 1 0,-1-1 0,1 1-1,0-1 1,0 1 0,0 0 0,0-1-1,-1 1 1,1 0 0,0 0 0,0 0-1,-1 0 1,1 0 0,0 0 0,0 0 0,0 1-1,-1-1 1,1 0 0,0 1 0,0-1-1,0 1 1,0-1 0,0 1 0,0-1-1,0 1 1,0 0 0,-2 1 0,-6 8 52,1 0 0,-11 18 0,13-13 41,-11 97 36,16-85-83,18 118 18,-9-117-31,6 3-10,32 54-1,-31-69 4,0-6-22,-1 0 0,2-2 0,27 12 0,-24-16 29,7-4-5,43-7 0,-52 1 52,-5-1-54,-1-1 0,1 0 0,14-15 0,-18 8 93,-2-11-67,0-2 1,1-28-1,-8 29 87,-35-105 66,26 108-25,4 13-115,-1-2-22,0 0 0,-1 0 0,-1 0 1,0 1-1,-1 1 0,-13-14 0,11 15 27,0 1 1,-19-13 0,30 22-69,0-1 0,0 1 1,0 0-1,0 0 1,0-1-1,0 1 1,0 0-1,0 0 0,0 0 1,-1 0-1,1 0 1,0 0-1,0 1 0,0-1 1,0 0-1,0 0 1,0 1-1,0-1 0,0 1 1,0-1-1,0 1 1,0-1-1,0 1 0,0 0 1,0-1-1,1 1 1,-1 0-1,0 0 0,0 0 1,1-1-1,-1 1 1,0 0-1,1 0 1,-1 0-1,1 0 0,-1 0 1,1 0-1,-1 1 1,1-1 4,-1 9 73,3-3-207,0 1-1,1-2 1,0 1 0,0 0-1,0 0 1,1-1 0,0 0-1,0 0 1,6 6 0,23 31-6401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0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 8880,'0'6'152,"-1"48"44,0-3 51,2-1-1,9 61 1,-5-77-179,16 96 198,-15-104-164,1-1 1,1 0-1,17 39 1,-23-62-84,0 3 12,0 0-1,1 0 0,0 0 0,7 7 0,-10-11-24,1-1 0,-1 0 0,0 0 0,1 1 0,-1-1 0,0 0 0,1 0 0,-1 0 0,0 1 0,1-1 0,-1 0 0,1 0 0,-1 0 0,0 0 0,1 0 0,-1 0 0,1 0 0,-1 0 0,0 0 0,1 0 0,-1 0-1,1 0 1,-1 0 0,0 0 0,1-1 0,-1 1 0,0 0 0,1 0 0,-1 0 0,1 0 0,-1-1 0,1 1 0,11-14 84,35-69 61,-47 83-150,12-22 26,0 1 1,1 0-1,1 1 0,19-21 0,2 14-14,-18 19 21,-5 6-27,0 0 1,0 1-1,0 0 1,1 1-1,21 3 1,-13 3 19,118 66 40,-112-57-52,19 9-5,-28-17 10,3-4-11,1-1-1,30 0 1,-32-7 5,8-10-6,48-33 1,-55 29-2,76-103 3,-81 95 5,38-92 13,-49 99-1,-6 8-20,0-1 1,0 0 0,-1 1 0,-6-22-1,8 33-5,0 0 0,-1 1 0,1-1 0,0 0 0,0 0 0,-1 1 0,1-1 0,-1 0 0,1 0 0,-1 1-1,1-1 1,-1 1 0,1-1 0,-1 0 0,0 1 0,1-1 0,-2 0 0,-2-2-106,-1 0 1,0 0 0,0 0-1,0 0 1,-1 1-1,1 0 1,-1 0-1,1 0 1,-1 0-1,1 1 1,-1 0-1,-8 0 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08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5296,'3'38'56,"-4"69"0,3 10 44,1-70 70,3 1-1,15 68 1,-11-73-52,1-1 0,3 1 0,31 67 0,-42-104-120,0-1 1,1 0-1,0 0 0,0 0 0,0 0 0,1-1 1,0 0-1,0 0 0,0 0 0,0 0 0,0-1 1,7 3-1,0 2-463,30 18-3368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0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40 7264,'4'11'53,"1"1"1,-2 0 0,4 22-1,5 17 162,-9-39-193,-2-8-6,1 0 0,-1 0-1,1 1 1,0-1-1,0-1 1,1 1 0,-1 0-1,5 5 1,9 12 58,23 23 1,-35-41-65,0 0-1,0-1 1,0 1 0,0-1-1,0 1 1,1-1 0,-1 0-1,1-1 1,0 1 0,-1-1-1,1 0 1,0 0-1,0-1 1,8 1 0,-7 0-3,0-1-1,-1 1 0,0-1 0,1 0 0,-1-1 0,0 1 1,1-1-1,-1 0 0,0 0 0,0 0 0,6-3 0,-9 3-5,6-5 7,1-7-2,-1-1 0,-1 1 0,7-17 0,-9 11 42,-2-3-21,-2 1-1,-1-34 1,0 53-20,0 1 0,-1 0-1,1 0 1,0-1 0,0 1 0,-1 0-1,1 0 1,-1-1 0,1 1 0,-1 0 0,1 0-1,-2-2 1,-6-7 16,0 0-1,0 0 0,-1 1 1,0 0-1,-15-11 1,23 19-12,-1 0 0,1 0-1,0 0 1,-1 1 0,1-1 0,-1 0 0,0 1 0,1-1 0,-1 1 0,-2-1 0,-23-3 46,1 1 0,-37 1 1,61 2-45,0 0-1,0 0 1,0 0 0,0 0 0,0 1 0,0-1 0,0 1 0,0 0-1,1-1 1,-3 2 0,-13 7 26,0 1 0,1 1 1,1 0-1,-22 20 0,35-29-27,0-1 0,0 1 0,1 0-1,-1 0 1,1 0 0,0 0 0,-1 0 0,0 4 0,-11 24 56,-16 56 1,28-84-65,1 0 1,-1-1-1,1 1 0,0 0 1,0 0-1,0 0 1,0 0-1,0 0 0,0-1 1,1 5-1,3 12 9,1 0 0,1 0 0,0-1 0,11 21 0,-16-36-11,0-1-1,0 1 0,0-1 0,0 1 0,0-1 0,0 0 0,0 0 0,1 1 1,-1-1-1,0 0 0,1 0 0,2 1 0,14 11 8,30 14 1,-22-16-9,0 0 0,30 7 1,-16-8-2,46 5 0,-44-10 0,45-1 0,-41-6-281,0-2 0,0-2 0,66-17 0,12-6-5339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0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6816,'5'-69'197,"-2"44"-104,-3 22 122,0 3-191,1 1 0,0-1 0,0 1 0,-1-1 0,1 1 0,-1-1 0,1 1 0,0-1 0,-1 1 0,1 0 0,-1-1 0,1 1 0,-1 0 0,0-1 0,1 1 0,-1 0 0,0 0 1,1-1-1,-1 1 0,0 0 0,0 0 0,0 1 0,6 25 268,-6-23-296,11 63 274,16 74-30,-24-122-170,1 0 0,9 23 0,-5-18-40,16 42 8,-12-44 36,-7-13-49,-1-2-15,0 0-1,1 0 0,-1-1 0,1 0 1,1 1-1,0-2 0,-1 1 1,2 0-1,-1-1 0,0-1 1,13 8-1,-9-8 7,0 0-1,0 0 1,14 3 0,-14-8 24,11-10 14,0-1 0,-1 0 0,33-27 0,-42 31-40,16-16 124,77-97 298,-30 45 33,-69 72-440,-1 1 0,1 0 0,0 0-1,0 0 1,0 1 0,0 0 0,0 0 0,1 0 0,-1 0-1,1 1 1,-1 0 0,7 0 0,-5 0-3,2 0 4,-1 0-1,1 1 0,0 0 1,0 0-1,0 1 1,0 0-1,-1 1 0,1 0 1,10 3-1,-9-2-4,48 15 217,-45-13-226,1-1-1,0 0 0,0-1 0,19 1 1,-2-2-682,47-2 0,-21-4-6194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1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191 161 7264,'28'-21'-1,"-23"14"5,1-2-58,1 18 70,-1 0 0,1 0 1,-2 1-1,5 10 0,-6-11 9,1-1-1,0 1 1,0-1 0,0 0 0,8 8-1,-8-12-5,0-1-1,0 1 1,0-1-1,0 0 1,0-1-1,1 1 1,-1-1-1,1 0 1,-1-1-1,1 1 0,0-1 1,0 0-1,0 0 1,-1-1-1,1 0 1,0 0-1,0 0 1,9-2-1,-6-1 28,-1 0-1,0 0 1,0-1-1,-1 0 1,1 0-1,-1-1 1,0 0 0,0 0-1,0-1 1,-1 0-1,9-10 1,4-13 32,-16 16 136,-4 3-164,0 0 0,-1 0 0,-1 1 0,1-1 0,-7-14 0,8 23-33,1-1 0,-1 1-1,1 0 1,-1 0 0,0 0 0,0 0 0,0 0 0,1 0 0,-1 0 0,0 0 0,0 0 0,-2-1 0,-11-9 44,-2 1 1,1 0 0,-2 1-1,-17-7 1,9 10 159,-108-7 76,106 14-163,-102 24 52,126-24-171,1-1 0,0 1 0,0 0 0,0 0-1,0 0 1,0 0 0,0 0 0,-3 2 0,-4 4 9,0 1 0,1-1 1,0 1-1,0 1 1,1 0-1,-12 18 0,18-26-21,1 0-1,-1 0 1,1 0 0,0-1-1,-1 1 1,1 0-1,0 0 1,-1 0-1,1 0 1,0 0-1,0 0 1,0 0-1,0-1 1,0 1-1,0 0 1,0 0 0,0 0-1,0 0 1,0 0-1,1 1 1,4 15 9,0-1 0,1 0 0,1 0 1,0-1-1,14 21 0,-19-33-7,-1-1-1,1 1 1,0-1 0,0 0-1,0 1 1,1-1 0,-1 0-1,0 0 1,5 2 0,22 17 18,33 18 0,53 16-8,-90-44-1272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18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0 353 7000,'2'-2'5,"1"0"0,-1 1 0,1-1 1,-1 1-1,1-1 0,-1 1 0,1 0 1,0 0-1,-1 0 0,1 1 0,0-1 1,0 1-1,0-1 0,0 1 0,0 0 1,5 1-1,-4 0 5,1 1-1,-1-1 1,0 1 0,0 0-1,0 0 1,0 1 0,0-1 0,-1 1-1,1 0 1,5 6 0,30 31 11,-23-19 26,63 119 41,-34-57 194,-32-61-244,32 48 54,-26-46 209,-7-10-150,0 1-47,1-1 0,0-1 0,1-1 0,1 1 0,27 16 0,-21-16-116,1-1-1,0-1 1,1-1 0,0-1 0,41 10-1,-36-14-5793</inkml:trace>
  <inkml:trace contextRef="#ctx0" brushRef="#br0" timeOffset="1">848 0 7800,'-19'111'-120,"17"-98"109,0 4 5,0 1 0,1-1 1,0 1-1,2-1 0,2 21 0,0-5-12,20 197-21,-15-142 38,-3-33 25,13 62 0,-14-98 4,-1 1 21,1 0 1,9 27-1,-10-39-98,1 1 0,0-1 0,1 0 0,0-1 0,0 1 0,0-1 0,1 0 0,0 0 0,11 8 0,-1 0-4717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10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 2696,'77'62'660,"-68"-55"-523,0 0-1,0-1 1,0 0 0,1 0 0,0-1-1,0-1 1,18 7 0,-16-7-47,13 4 330,136 18 169,-123-23-161,159 2 137,-156-7-331,175-22 79,-173 18-146,222-48 609,-265 54-770,0 0 0,0 0 1,1 0-1,-1 0 0,0 0 0,0 0 1,0 0-1,1 0 0,-1 0 1,0 0-1,0-1 0,1 1 0,-1 0 1,0 0-1,0 0 0,0 0 0,0-1 1,1 1-1,-1 0 0,0 0 1,0 0-1,0-1 0,0 1 0,0 0 1,1 0-1,-1-1 0,0 1 1,0 0-1,0 0 0,0-1 0,0 1 1,0 0-1,0 0 0,0-1 1,0 1-1,0 0 0,0 0 0,0-1 1,0 1-1,0 0 0,0 0 0,-1 0 1,1-1-1,0 1 0,0 0 1,0 0-1,0-1 0,0 1 0,0 0 1,-1 0-1,1 0 0,0-1 1,0 1-1,0 0 0,-1 0 0,1 0 1,0 0-1,0 0 0,0-1 0,-1 1 1,1 0-1,0 0 5,-3-3 24,-3-3-41,-17-1 242,-138-7 27,114 14-102,-232 7 63,218-5-97,-245 17 51,248-14-44,-244 21 210,162-11-130,130-14-59,12 0-136,0 0 1,0-1-1,0 1 1,0 0-1,1-1 0,-1 1 1,0-1-1,0 0 0,5 0 1,0 0 5,15 1 116,169-8 60,-139 4-67,253-8 47,-239 11-73,263 9 32,-297-7-1495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11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1299 6640,'0'0'745,"7"-8"-73,72-71 185,-58 62-282,119-68 196,-104 66-390,190-90 136,-172 82-243,251-126 87,-240 119-193,247-128 71,-257 130-79,188-135 56,-203 134-95,-20 15-69,9-8-1,0-2 0,-2 0 0,36-51 0,-48 60-1,-1 1-15,0-1 0,-1 0 0,10-23 1,8-28 45,-28 63-1650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1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10936,'8'2'520,"14"0"-301,1 0 1,37-3-1,-19-2 470,196-21 725,4-11-793,-196 28-427,-41 6-181,230-42 396,-233 43-407,0 0-1,0 0 1,-1 0 0,1 0-1,0 0 1,0 0-1,0 0 1,0 0 0,-1 0-1,1 1 1,0-1-1,0 0 1,0 1 0,-1-1-1,1 0 1,0 1-1,0-1 1,-1 1-1,1-1 1,0 1 0,-1 0-1,1-1 1,-1 1-1,1-1 1,-1 1 0,1 0-1,-1 0 1,1-1-1,-1 1 1,0 0 0,1 0-1,-1-1 1,0 1-1,0 0 1,1 0 0,-1 0-1,0 0 1,0-1-1,0 1 1,0 0 0,0 0-1,0 0 1,0 0-1,-1 0 1,1-1 0,0 1-1,0 0 1,-1 0-1,1 0 1,-1 0 0,-14 41 4,-19 33-4,-69 151-4,81-173-3,-92 242 0,104-264-1871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1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1112 11480,'3'-6'408,"11"-11"-238,0-1 1,17-15 0,48-37 889,0 0-552,38-64-56,-96 101-311,72-155 50,-76 148-110,-5 10-40,8-18 23,26-95-1,-45 143-63,6-31 34,0-1-1,-2-1 1,1-37 0,-5 54-2,0-11 38,-2-38 1,1 60-62,0 2 14,0 5 4,11 23 29,-9-23-54,5 10 4,1 0 0,1-1 1,0 0-1,1-1 0,14 13 1,145 111 23,-169-134-30,60 46 2,-41-31-6,-1 0 0,-1 1 0,0 1 0,-1 1 1,26 36-1,-21-10-4,-14-25-25,-2 19-27,-1 1 0,-1 46 0,-5-18-48,2-52 66,0 0 1,2 0 0,0-1-1,0 1 1,1 0 0,1-1-1,7 17 1,9-2-3,-7-19-68,3-3 75,1-2-1,0 1 1,36 4 0,-26-8-62,118-19-34,-141 16 118,0 0 1,-1 0 0,1 0 0,-1 0 0,0-1 0,5-1 0,22-15-583,0 0-1,51-43 1,-9-1-7796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13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150 190 8792,'-5'-78'224,"-4"3"77,9 73-263,-1 0-1,1 0 1,-1 0-1,1 0 1,-1 1-1,0-1 1,0 0-1,0 0 1,0 1-1,0-1 1,0 0 0,0 1-1,-1-1 1,1 1-1,-1 0 1,1-1-1,-1 1 1,1 0-1,-1 0 1,0 0-1,1 0 1,-1 0 0,-2 0-1,3 0-18,-6 2 288,0 4-225,-1 0-1,0 1 1,1 0 0,-9 9 0,6-1 125,-2 12-77,-14 43 1,23-45-64,5 24-26,8 54 0,-9-98-39,-1-1 0,1 1 0,0-1 0,0 1-1,0-1 1,1 0 0,1 4 0,9 17 7,15 22 1,-19-34-9,0-1 0,1-1 0,0 1 0,19 15 0,-10-14 0,1 0 1,-1-1-1,2-1 0,0-1 1,35 12-1,-29-15 6,-6-3-3,1-2 0,38-1 0,-58 0-3,0 0 0,0 0 0,-1 0 0,1-1 0,0 1 0,0 0 0,-1 0 0,1-1 0,0 1 0,-1 0 0,1-1 0,0 1 0,-1 0 0,1-1 0,0 1 0,-1-1 0,1 1 0,-1-1 0,2-1 0,14-17 12,0 0-1,24-43 1,-25 33 61,2-18-16,13-57 1,-27 75 89,-13-92 72,4 101-32,-4 0-55,-21-28-1,22 40 42,5 7-148,0 0 0,0 0 1,0 0-1,0 1 1,0-1-1,0 1 1,0 0-1,0 0 0,-1 1 1,1-1-1,0 1 1,0 0-1,0 0 1,0 0-1,0 1 0,1-1 1,-1 1-1,0 0 1,1 0-1,-1 0 0,-5 5 1,-1-1 2,7-4-13,0 0 1,0 0 0,0 0-1,1 0 1,-1 0 0,1 0-1,0 1 1,-1 0 0,1-1-1,-3 6 1,-1 1-227,1 0 0,0 1 0,0-1 0,1 1 0,1 0 1,-4 11-1,-4 24-8050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13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11032,'0'5'136,"1"8"-103,5 47 432,16 79-1,-17-122-443,-2-8-5,0 1 0,0-1 0,7 12 1,39 70 45,-37-75-28,1-4-19,0-1 0,26 18 0,-25-25 13,-3-5-18,-1 0 0,0-1 1,1 0-1,-1-1 0,0 0 0,0-1 0,-1 1 0,1-2 1,-1 0-1,13-8 0,24-19 101,16-16 334,-61 47-297,-1 0-141,0 1 0,0-1 0,0 1 0,0 0 0,0-1 0,0 1-1,0-1 1,0 1 0,0 0 0,1-1 0,-1 1 0,0 0 0,0-1 0,0 1 0,0 0 0,1-1 0,-1 1 0,0 0 0,0-1 0,1 1 0,-1 0-1,0-1 1,1 1 0,-1 0 0,0 0 0,1 0 0,-1-1 0,0 1 0,1 0 0,-1 0 0,1 0 0,14 1 244,-11 0-213,0 1 0,0 0-1,0-1 1,0 1 0,5 5 0,5 5-12,-2-2 6,0 1 0,0-2 1,1 0-1,0 0 0,24 11 0,-26-16-22,1 0 0,0 0 0,13 1 0,-15-8 30,12-10-12,26-24 1,-39 31-8,-1-1 1,-1 0 0,13-14-1,-7 7-7,18-21 9,-23 21 38,-3-8-31,0-1 0,1-26 1,-8 26 30,-31-95 30,23 95-30,-11-9-14,-24-29 1,42 57-38,0 1 1,0-1-1,-1 1 1,1 0 0,-1 0-1,0 0 1,0 1-1,0-1 1,0 1 0,0 0-1,0 0 1,-1 0-1,1 1 1,-1 0 0,1 0-1,-1 0 1,-8-1-1,12 2-8,1 0-1,-1 0 1,1 0 0,-1 0 0,1 0 0,-1 0 0,1 0 0,-1 0 0,1 0 0,-1 0 0,1 0-1,-1 0 1,1 0 0,-1 0 0,1 0 0,-1 1 0,1-1 0,-1 0 0,1 0 0,-1 1 0,0 0 0,-2 1 1,0 0 1,1 0-1,-1 1 1,1-1 0,-1 1-1,1 0 1,0 0-1,0 0 1,0 0 0,0 0-1,1 0 1,-1 0 0,-1 5-1,3-8-2,0 1-1,0-1 1,0 1 0,0-1-1,-1 1 1,1-1-1,0 1 1,0-1-1,0 1 1,0-1 0,0 1-1,0-1 1,0 1-1,1-1 1,-1 1-1,0-1 1,0 1 0,0-1-1,0 1 1,1-1-1,-1 1 1,0 0 0,6 9 1,0-1 1,1 0 0,0 1 0,15 14 0,-21-23-3,0 1-1,1-1 1,-1 0 0,0 0-1,1-1 1,-1 1-1,0 0 1,1 0 0,-1-1-1,1 1 1,-1-1-1,3 1 1,41 11-605,0-1 0,56 4 0,25 0-8461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13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233 201 9416,'15'-15'8,"15"-19"80,5-20 41,-34 52-110,0-1 0,0 1 0,-1-1 0,1 0-1,-1 0 1,1 1 0,-1-1 0,0 0 0,0 1 0,0-1 0,-1 0 0,1 0-1,-1 1 1,1-1 0,-1 0 0,0 1 0,0-1 0,0 1 0,-2-4 0,1 3 7,-6-7 121,-1 5-108,0 0-1,-1 1 1,0 0 0,1 1 0,-18-4 0,7 6 248,-3 6-153,-1 0 0,-33 14 0,55-19-116,1 0-1,0 1 0,0-1 1,0 1-1,0 0 0,0-1 1,-1 1-1,1 0 0,0 0 1,1-1-1,-1 1 0,0 0 1,0 0-1,0 0 0,0 0 1,0 2-1,-8 13 41,1 0 1,0 0-1,1 0 1,1 1-1,1 0 1,-3 20-1,7-34-26,0 1 0,1-1 0,-1 1 0,1 0-1,0-1 1,0 1 0,2 7 0,2 20 97,10 37 1,22 39-41,-36-107-89,20 46 188,93 213 73,-93-205-106,11 72 4,-28-97-133,1 52 1,-3-79-21,-1 1-1,0-1 1,0 0-1,-1 0 1,1 0 0,0 1-1,-1-1 1,1 0-1,-1 0 1,1 0 0,-1 0-1,0 0 1,0 0 0,0 0-1,0 0 1,0 0-1,-1 0 1,-2 2 0,-11 19 20,-2-2 1,0 1 0,-21 18-1,-105 76 9,111-92-1596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24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905 365 2160,'18'-30'1,"-9"17"71,-1 1 0,2-1-1,-1 2 1,2-1 0,-1 2 0,2-1-1,-1 2 1,1-1 0,21-11 0,3 9 980,-34 12-879,11 8 211,30 17-87,44 28-153,-51-33-81,1-1 0,74 25-1,-86-34-47,25 6 46,261 56 39,-235-61 7,141 12-1,24-7-66,-136-12 55,474-5 38,-456-4-58,527-38 41,-520 32-9,490-33 50,-506 37-9,386-17 67,-417 22-55,266-2 232,-230 4-160,-117 0-209,0 0 0,-1 0 0,1 0 1,-1 0-1,1 0 0,0-1 0,-1 1 0,1 0 1,-1-1-1,1 1 0,-1-1 0,2-1 1,-3 2-23,1 0 0,-1 0 0,0 0 1,0 0-1,0 0 0,0 0 1,0-1-1,0 1 0,0 0 0,0 0 1,0 0-1,0 0 0,0 0 1,0 0-1,0-1 0,0 1 0,0 0 1,0 0-1,0 0 0,0 0 1,0 0-1,0 0 0,0-1 1,0 1-1,0 0 0,0 0 0,0 0 1,-1 0-1,1 0 0,0 0 1,0 0-1,0-1 0,0 1 0,0 0 1,0 0-1,0 0 0,0 0 1,-1 0-1,1 0 0,0 0 0,0 0 1,0 0-1,0 0 0,0 0 1,-16-6 255,-159-24 48,119 22-90,-122-12 4,-41-4-135,115 13 117,-502-46 76,474 46-123,-568-38 56,558 41-75,-531-21 46,548 26-107,-454-7 24,474 9-44,-356 8 18,383-5-32,-285 8 64,218-8 54,356-10-46,-156 6-77,126-6 4,43-3-29,-116 4 5,201-11 4,99-5-15,426-15-10,-681 34-19,562-2-7,-585 8 0,445 16-12,-476-13-8,119 9 4,-27 0 31,-130-9-22,160 8-74,-388-16 95,153 3 16,-47 1-18,-131 3 0,-46-5 9,123 0-21,-218 0 4,-30 4 17,211-2-15,-627-3-17,624 1-9,-603 8-15,612-3 22,-558 20-16,573-19 2,-168 9 4,29 1 31,177-8-42,-102 9-1,37-1 38,109-10-50,-101 13-25,146-18 84,0 1 0,0-1 0,0 1 1,0 0-1,0 0 0,-6 3 0,10-3 19,-1-1 0,1 0 0,0 0 0,-1 1 0,1-1 0,0 0 0,-1 1 0,1-1 0,0 0-1,-1 1 1,1-1 0,0 0 0,0 1 0,0-1 0,-1 1 0,1-1 0,0 0 0,0 1 0,0-1 0,0 1 0,0-1 0,0 1 0,0-1 0,0 0 0,0 1 0,0-1-1,0 1 1,0-1 0,0 1 0,0-1 0,0 0 0,1 1 0,-1-1 0,0 1 0,0 0-2,1-1 1,-1 0-1,0 1 0,1-1 0,-1 0 1,0 1-1,1-1 0,-1 0 1,0 0-1,1 1 0,-1-1 0,0 0 1,1 0-1,-1 0 0,1 1 1,-1-1-1,1 0 0,-1 0 0,0 0 1,1 0-1,-1 0 0,1 0 1,-1 0-1,1 0 0,-1 0 0,1 0 1,35 5-31,0-1 1,48-1 0,-80-3 29,50 0-56,123-5 4,50-6 35,-113 5-26,226-14-1,44-3 28,-218 13-26,706-35-14,-698 39 14,670-6-12,-685 13 18,579 21-12,-607-15 5,157 12-1,-34-1 26,-170-11-39,83 14 0,-36 2 37,-93-14-29,-37-9 50,22 8-19,0 0 0,30 17 0,-48-22 4,-7 0-5,2-3 22,-1 2-3,-1-1 0,1 0 0,-1 1-1,0-1 1,1 0 0,-1 0 0,0 0 0,0 0 0,0 0 0,-3 0-1,-45 11-4,14-8 2,-94 6-1,-93 2 6,-85 0 1,-70-1 1,-40-3 4,-16-5-2,15 2 2,35 4-3,51 1-2,60 4 0,66-1 0,45-5-8,60-3-2,93-4 5,9-1 5,0 0 0,0 0 0,0 0 0,0 0 0,0 0 0,0 0 0,0 0 0,0 1 0,0-1 0,0 0 0,1 0 0,-1 0 0,0 0 0,0 0 0,0 0 0,0 0 0,0 0 0,0 1 0,0-1 0,0 0 0,0 0 0,0 0 0,0 0 0,0 0-1,0 0 1,0 0 0,0 1 0,0-1 0,0 0 0,0 0 0,-1 0 0,1 0 0,0 0 0,0 0 0,0 0 0,0 0 0,0 0 0,0 1 0,0-1 0,0 0 0,0 0 0,0 0 0,0 0 0,0 0 0,-1 0 0,1 0 0,0 0 0,0 0 0,0 0 0,0 0 0,0 0 0,0 0 0,0 0 0,-1 0 0,9 2 0,0 0 0,0-1 0,0 0 0,11-1 0,88-6 0,46-12 0,49-11 0,44-9 0,36-4 0,306-51-935,-294 47-3738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51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10488,'0'0'17,"4"5"2,16 21-14,-10-6-3,-1 0 0,11 43 0,-16-53-4,0 5-5,13 38-20,15 91 0,-4 31-16,-22-138 30,33 134-5,-29-142 13,3-4 4,0-1 0,29 38 0,-41-61 1,0 0 0,-1 0-1,1 0 1,0 0 0,0-1-1,0 1 1,0 0 0,0 0-1,0 0 1,1-1 0,-1 1-1,0-1 1,0 1 0,0-1-1,2 1 1,11 3-152,1 0-1,-1-1 1,1-1-1,-1-1 1,1 0-1,0-1 1,14-1-1,49-6-5940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51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8696,'-7'4'16,"0"0"-1,0 1 1,0 1 0,0-1 0,1 1 0,0 0-1,1 0 1,-1 1 0,1 0 0,-4 7 0,2-4 18,-7 9 36,1 2-1,1-1 1,1 2 0,-9 26 0,11-27-39,0-3 50,2 0 1,-7 23 0,7-17-47,-13 47 3,15-44 16,8 111 19,2-112-25,4-5-31,1 0 0,1-1 0,15 20 0,-26-39-15,1 0 0,0 0-1,0 0 1,-1 0 0,1 0 0,0 0-1,0 0 1,0 0 0,0-1 0,0 1 0,1 0-1,-1-1 1,0 1 0,2 0 0,9 3 3,0 0 0,1-1 0,-1 0 0,1-1-1,0-1 1,20 0 0,-31-1-3,0 0-1,0 0 0,0 0 1,1-1-1,-1 1 0,0-1 1,0 1-1,0-1 0,3-1 1,15-9 3,0 0 0,-1-1 1,35-28-1,-35 18 22,5-14-7,20-41 0,-37 53 20,-4-5-21,-1-1 1,-3-35-1,-5 38 35,-45-120 26,46 132-34,-2-1 1,-11-21 0,8 19-27,2 2-5,6 11 2,-1 1 0,1-1 1,0 1-1,-1 0 0,0 0 0,0 0 1,-7-6-1,7 7 6,-24-25 136,26 27-145,0 0 1,-1 0-1,1-1 0,0 1 1,-1 0-1,1 0 0,-1 1 1,1-1-1,-1 0 0,1 0 1,-1 1-1,0-1 0,1 1 1,-1-1-1,0 1 1,1 0-1,-1 0 0,-3 0 1,5 3 105,2 8-70,1 0 0,9 17 0,-10-23-36,9 12 87,14 9-35,56 45 0,-50-53-39,30 8-12,68 18 0,-87-37-21,35-2-682,92-7 1,-36-7-6146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06:18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10312,'37'8'425,"60"5"-212,100 2-142,-166-14-70,14 1-6,171 8-6,-178-11-34,144-24-1288,-91 5-5087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6:51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232 215 7000,'-8'-92'25,"8"91"-22,0 1-1,0-1 1,0 1 0,0-1-1,0 0 1,0 1 0,0-1-1,0 0 1,0 1-1,0-1 1,0 1 0,-1-1-1,1 1 1,0-1 0,0 0-1,-1 1 1,1-1-1,0 1 1,-1-1 0,1 1-1,-1-1 1,1 1 0,0 0-1,-1-1 1,1 1 0,-1-1-1,1 1 1,-1 0-1,1-1 1,-2 1 0,1 0 12,-1 0 1,1-1 0,-1 2-1,1-1 1,-1 0-1,1 0 1,-1 0 0,1 1-1,-1-1 1,1 0-1,0 1 1,-2 0 0,-27 17 189,19-7 88,-60 95 139,55-77-72,-42 118 126,52-121-211,4-3-183,1-1 1,1 0-1,3 25 0,3-28 83,3-5-127,0 0 0,0-1 0,1-1 0,17 17 0,-26-27-38,0-1 0,0 0 0,0 0-1,1 0 1,-1 0 0,0-1 0,1 1 0,-1 0 0,1-1-1,-1 1 1,1 0 0,2 0 0,12 2 18,0 0 0,1-1 0,-1 0 0,1-2 0,26-1 0,-14-5 19,111-46 13,-114 39-40,-2-3-11,-1-2-1,25-23 1,-47 40-8,0 0 0,0 0 0,0 0 1,0 0-1,-1 0 0,1 0 0,0 0 0,-1 0 0,1 0 0,-1-1 0,1 1 0,-1 0 0,1-2 0,3-15 6,-1 0-1,-1-1 1,1-36 0,-8 29 14,-52-114 15,42 114-9,-94-118 78,92 124-97,16 13-3,10 6-8,19 7-8,-20-3 12,69 13-105,79 6-40,-98-16-260,93-1 0,-120-5 91,107-2-377,-132 1 620,0 1 0,0 0 0,0 0 0,0 1 0,0 0 0,0 0 0,0 0 0,-1 1 0,1-1 0,0 1 0,-1 1 0,6 2 0,-6-2 20,3 4-276,-6-4 281,0 1 1,-1 0-1,1-1 1,-1 1 0,0 0-1,1 0 1,-2 0-1,1 0 1,0 0 0,-1 1-1,0-1 1,0 0-1,0 0 1,-2 7-1,-2 9-99,-1-1 0,-8 22-1,-2 3 5,-18 89-114,31-107 149,14 100-27,-4-103 80,5 0 32,2 0-1,19 22 1,-33-44 18,0 0 1,-1 0 0,1 0-1,0-1 1,0 1 0,0 0-1,0 0 1,0 0 0,0-1-1,0 1 1,1-1 0,-1 1-1,2 0 1,6 2-1,0-1-1,0 0 1,0 0 0,0-1-1,0 0 1,0-1 0,15-1-1,-23 1 3,0 0 0,0 0-1,0 0 1,0 0 0,0-1-1,0 1 1,0 0-1,0-1 1,0 1 0,0-1-1,0 1 1,0-1-1,-1 1 1,1-1 0,0 0-1,1 0 1,11-13 3,0 1 0,-1-1 1,19-31-1,-21 22 104,0-15-3,6-53 1,-17 62 303,-37-139 184,37 165-543,0-1-1,0 1 1,0 0 0,-1 0-1,1 0 1,-1 0 0,1 0-1,-1 1 1,-3-5 0,-7-9 113,0 0 0,-28-26 0,22 28-97,-1 0 0,-28-16 0,47 30-65,-37-19 488,-172-58-964,100 43-4857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2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781 230 4400,'0'0'-87,"2"6"19,7 16 31,-3-15-82,5-2 59,0 0-1,0-1 1,1-1 0,15 3-1,51 8-182,-52-10 260,4 0-130,180 4-40,-157-10 67,93-8 5,41-11 65,193-36 31,-308 45 58,282-38 60,-288 42 94,237-32 117,-252 33 16,241-21 1204,-286 28-1183,-10-2 4,1-1-323,-2-1-56,-17 1 348,-154-5 36,125 7-156,-273-10 82,243 8-135,-382-19 60,362 18-146,-405-10 37,410 13-65,-348-5 22,367 6-41,37 0-25,-252 9 81,169 2-30,122-11-69,0 0-1,0 0 1,-1 1-1,1-1 1,0 0-1,0 0 1,0 1 0,-1-1-1,1 0 1,0 1-1,0-1 1,0 1-1,0 0 1,0-1-1,0 1 1,0 0-1,0 0 1,0-1-1,0 1 1,0 0-1,1 0 1,-1 0-1,-1 2 1,2-2-4,0 0 0,-1 0 1,1 1-1,0-1 0,0 0 0,0 0 1,0 0-1,0 0 0,1 1 1,-1-1-1,0 0 0,1 2 0,-1-2 4,9 9 56,95 52 27,-99-59-80,0-1 0,0 0-1,0 0 1,0 0 0,6 0 0,115 27 38,39-9-30,-80-15 19,177-1 4,45-10-27,-175 1 9,535-40 15,-537 35-8,481-33 23,-502 37 9,130 0 0,-32 7-38,-138 1 32,254 34 156,-307-32-199,10-1 72,-26-3-81,0 0 0,-1 0 1,1 0-1,0 0 0,-1 0 1,1 0-1,0 0 0,0 0 1,-1 0-1,1 0 0,0 0 1,-1 0-1,1 0 1,0 0-1,-1 0 0,1 0 1,0 0-1,0 1 0,-1-1 1,1 0-1,0 0 0,0 0 1,-1 0-1,1 1 0,0-1 1,0 0-1,-1 0 0,1 0 1,0 1-1,0-1 0,0 0 1,0 1-1,-1-1 0,1 0 1,-5 6-5,-16 0 66,-170 16 6,132-19-35,-120 4 4,-34-1-27,114-4 8,-458 5 5,439-7-18,-189 0-1,-75-2-3,5 1 2,78 1-5,190 1-5,-135 0 4,32-2-3,139 0-15,-243-7-30,197 10 7,117-2 37,0 0-1,1 1 0,-1-1 0,1 0 0,-1 0 1,0 1-1,1-1 0,-1 1 0,1 0 0,-1-1 1,1 1-1,0 0 0,-3 1 0,4-2 6,0 0 0,0 0-1,0 1 1,0-1 0,0 0-1,0 0 1,0 0 0,0 0-1,0 0 1,0 1 0,0-1-1,0 0 1,0 0 0,0 0-1,0 0 1,0 0 0,0 1-1,0-1 1,0 0 0,0 0-1,0 0 1,0 0 0,0 0-1,0 1 1,0-1 0,0 0-1,0 0 1,0 0 0,0 0-1,1 0 1,-1 0 0,0 1-1,0-1 1,0 0 0,0 0-1,0 0 1,0 0 0,1 0 0,-1 0-1,0 0 1,0 0 0,0 0-1,16 4-69,143 10-6,-108-12 24,109-2 4,33-5 28,-97 0-32,191-14 4,36-5 31,-187 14-22,544-37-8,-550 40 21,466-11-9,-488 18 22,371 22-5,-402-15 12,-77-7 6,359 54-23,-339-49 22,6 0-7,-33-2-1,3 0 10,-17-2-8,-64 0 6,-78 3 1,-61 2 0,-66 0 0,-49-3 0,-29-1 0,0-2 0,20 1 0,43 6 0,53 7 1,55 2 4,54-3-2,50-2 2,85-10-4,0 0-1,0 1 0,-15 5 1,23-7-1,-1 0 0,1 0 0,-1 0 0,1 0 0,0 0 0,-1 1 0,1-1 0,0 0 0,-1 0 0,1 0 0,0 0 0,-1 1 0,1-1 0,0 0 0,-1 0 0,1 1 0,0-1 0,0 0 0,-1 1 0,1-1 0,0 0 0,0 1 0,0-1 0,-1 0 0,1 1 0,0-1 0,0 0 0,0 1 0,0-1 0,0 0 0,0 1 0,0-1 0,0 1 0,0-1 0,0 0 0,0 1 0,0-1 0,0 0 0,0 1 0,0-1 0,0 1 0,0-1 0,0 0 0,0 1 0,1-1 0,-1 1 0,2 0 0,0 1 0,0 0 0,0-1 0,0 1 0,0-1 0,1 0 0,-1 0 0,0 0 0,1 0 0,-1 0 0,5 0 0,13 5 0,39 3 0,73 0 0,44-7 0,46-6 0,244-2 1,-384 7 7,290 24 12,-311-16 7,179 46-1135,-134-22-4592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7:27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4400,'62'10'304,"199"20"1272,-49-18-495,-171-13-953,74-16 4,28-24-735,-126 35 357,148-45-4134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30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1 391 5832,'0'0'49,"4"2"-4,15 7-17,-18-9-23,-1 1-1,1-1 0,-1 0 0,1 0 1,-1 0-1,1 1 0,-1-1 0,1 0 1,-1 0-1,1 0 0,-1 0 0,1 0 1,0 0-1,-1 0 0,1 0 0,-1 0 1,1 0-1,-1-1 0,1 1 0,-1 0 1,2 0-1,96-26 146,129-30 312,-180 44-321,215-58 54,-205 54-95,239-56 42,-236 60-28,252-48 48,-249 50-27,230-35 64,-240 39-39,-14 1-70,22-2 81,105 1 1,-164 6-166,44 1 239,0 2-1,60 12 1,-128-4 55,10-7-276,-45 9 111,-145 24 10,148-29-57,-275 37 25,255-35-98,-123 17 4,-43 5-15,33-1-4,68-4-3,96-18-9,-94 23-7,136-32 17,-1 0 0,1 0 1,0 0-1,0 0 0,0 1 0,0-1 0,0 0 0,0 1 0,0-1 0,0 1 0,0-1 0,0 1 0,1-1 0,-1 1 0,0 0 0,0-1 0,0 1 0,1 0 0,-1 0 0,0 0 0,1-1 1,-1 1-1,0 0 0,1 0 0,-1 0 0,1 0 0,0 0 0,-1 0 0,1 0 0,0 0 0,0 0 0,-1 0 0,1 0 0,0 0 0,0 1 0,0-1 0,0 0 0,0 0 0,1 0 0,-1 0 1,0 0-1,0 0 0,1 0 0,-1 0 0,1 0 0,-1 0 0,1 0 0,-1 0 0,1 0 0,-1-1 0,2 3 0,-1-2-5,-1-1 4,1 1 0,-1 0 0,1-1 0,-1 1 0,0-1 0,1 1 0,-1-1 0,1 1 0,0-1 0,-1 1 0,1-1 0,-1 0 0,1 1 0,0-1 0,-1 0 0,1 0 0,-1 1 0,1-1 0,0 0 0,0 0 0,0 0 0,42 12-45,72 10 1,-68-18-26,256-13-30,-228 1 31,140-19 4,23-8 45,-136 18-23,425-74-14,-429 74 41,119-17 4,-26 8 11,-129 19-1,254-20-3,-393 27 32,-107 10 5,136-6 5,-253 21 24,227-18 36,-351 43 42,333-37-15,-380 68 58,381-64-38,-322 63 58,345-66-78,38-8-70,-270 62 202,264-57-234,36-11-19,0 0 1,0 0-1,0 0 1,-1 0 0,1 0-1,0 0 1,0 0-1,0 0 1,-1 0 0,1 0-1,0 0 1,0 0-1,0 0 1,-1 0 0,1 0-1,0 0 1,0 0-1,0 1 1,0-1 0,-1 0-1,1 0 1,0 0-1,0 0 1,0 0 0,0 1-1,0-1 1,0 0-1,0 0 1,-1 0-1,1 0 1,0 1 0,0-1-1,0 0 1,0 0-1,0 0 1,0 0 0,0 1-1,0-1 1,0 0-1,0 0 1,0 0 0,0 1-1,0-1 1,0 0-1,0 0 1,0 0 0,0 1-1,0-1 1,0 0-1,0 0 1,0 0 0,1 0-1,-1 1 1,0-1-1,0 0 1,8 6 6,-2-4-6,0 0-1,0 0 1,0-1 0,1 1 0,7 0 0,11 0 2,46-2-1,82-16 0,48-17-2,50-16 0,40-15 0,21-7 0,-5 6 0,-66 22 1,-157 30 6,90-14-1,-36 5 0,-97 15 14,72-14 9,-113 21-28,0-1 0,0 1 0,0 0 0,0 0 0,0 0-1,0 0 1,0 0 0,-1 0 0,1 0 0,0 0 0,0 0 0,0 0 0,0 0 0,0 0 0,0 0-1,0 0 1,0-1 0,0 1 0,0 0 0,0 0 0,0 0 0,0 0 0,0 0 0,0 0 0,0 0 0,0 0-1,0 0 1,0-1 0,0 1 0,0 0 0,0 0 0,0 0 0,0 0 0,0 0 0,0 0 0,0 0-1,0 0 1,0 0 0,0-1 0,0 1 0,0 0 0,0 0 0,0 0 0,0 0 0,0 0 0,0 0 0,0 0-1,1 0 1,-17-4 8,-32-1 3,15 4 23,-224 6 22,188-1-2,-130 7 4,-29 3-35,131-8 36,-401 29 26,405-26-12,-115 17-1,24 4-45,124-18 40,-126 39 29,184-51-93,1 0 0,0 1-1,0-1 1,0 1 0,0-1-1,0 1 1,0-1-1,0 1 1,0-1 0,0 1-1,0 0 1,0 0 0,0 0-1,-1 1 1,0-1-1,1 1 0,-1 0 0,1-1 0,0 1 0,0 0-1,0 0 1,0 0 0,0 0 0,0 0 0,1 0 0,-1 0 0,1 0 0,-1 0 0,1 0 0,0 0-1,0 0 1,0 0 0,0 1 0,0-1 0,0 0 0,0 0 0,1 0 0,-1 0 0,1 0 0,0 0-1,-1 0 1,3 3 0,-3-4 0,0-1-1,1 1 1,-1 0-1,1 0 0,-1-1 1,1 1-1,-1-1 1,1 1-1,0 0 1,-1-1-1,1 1 0,0-1 1,-1 1-1,1-1 1,0 0-1,0 1 1,-1-1-1,1 0 0,0 1 1,0-1-1,1 0 1,35 13 20,1-3 1,54 9-1,-42-14 12,98-4 4,22-10-27,-94 1 9,346-50 12,-339 44-18,329-64 16,-313 59-25,-25 4-4,-73 15-2,1 0 0,-1 0 0,1 0 0,-1 0 0,0-1 0,1 1 0,-1 0 0,0-1 0,0 1 0,1-1 0,-1 0 0,0 1 0,0-1 0,0 0 0,1 0 0,0-1 0,-4 1 0,0 0 0,0 0 0,0 1 0,-1-1 0,1 0 0,0 1 0,-1 0 0,1-1 0,0 1 0,-4 0 0,-40 0-1,-53 6 1,88-5-1,-32 4-4,-216 37 1,201-31-8,-233 39-1,237-42-6,-195 35-13,227-40 26,6-1 0,0 0 1,0 1 0,1 1-1,-1 0 1,-20 10-1,35-14 5,1 0 1,-1 0-1,0 1 0,1-1 0,-1 0 0,1 1 1,-1-1-1,0 0 0,1 1 0,-1-1 0,1 1 0,0-1 1,-1 1-1,1-1 0,-1 1 0,1 0 0,0-1 1,-1 1-1,1-1 0,0 1 0,-1 0 0,1-1 0,0 2 1,0-2-1,0 1 1,0-1-1,1 1 0,-1-1 1,0 1-1,0 0 1,1-1-1,-1 1 1,0-1-1,1 1 1,-1-1-1,1 0 1,-1 1-1,0-1 1,1 1-1,-1-1 0,1 0 1,-1 1-1,2-1 1,22 11-8,-23-11 8,15 2-19,113 0-4,-96-4-3,159-25-21,-149 19-25,187-33-35,-185 34-19,230-41-261,-302 42 280,-29 0 94,24 5 1,-64 3 4,-37 8 7,-137 21 3,224-24 12,-124 33 6,150-31 1,17-7-19,1 0 0,-1 1 0,1-1 0,-1 1 0,1-1 0,0 1 0,0 0 0,0 0 0,0 0 0,0 0 0,1 0 0,0 0-1,-1 0 1,1 1 0,0-1 0,-1 6 0,2-9-1,0 1-1,0-1 1,0 1-1,0-1 0,0 1 1,0-1-1,1 1 1,-1-1-1,0 0 1,0 1-1,0-1 0,0 1 1,0-1-1,1 1 1,-1-1-1,0 0 1,0 1-1,1-1 0,-1 1 1,0-1-1,1 0 1,-1 1-1,0-1 1,1 0-1,-1 0 1,1 1-1,-1-1 0,0 0 1,1 0-1,0 1 1,20 13 3,1-1 1,0-1 0,31 11-1,-49-21-2,1 0 1,-1-1-1,1 1 0,0-1 0,-1 0 0,7 0 0,-11-1-2,115 11 19,44-17-1322,3-5-5230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3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1 8344,'-54'0'49,"27"2"25,0 1 0,1 1 0,0 1 0,-36 13-1,5 5-18,35-11 73,-68 61 36,89-72-162,0 0 1,0 0-1,-1 0 1,1 1-1,0-1 1,0 0-1,1 1 0,-1-1 1,0 1-1,-1 1 1,-2 9 1,1 0 1,0 0 0,0-1 0,1 2 0,1-1-1,-1 13 1,2-23-4,0 0 0,0-1-1,1 1 1,-1 0 0,0-1-1,1 1 1,-1 0 0,1-1 0,-1 1-1,3 2 1,8 18 3,2-1 0,1 0 0,17 19 0,-30-38-3,1 0-1,0-1 1,-1 1-1,1 0 1,0-1 0,0 1-1,0-1 1,1 0 0,-1 0-1,3 2 1,-5-3-1,23 11 3,40 14 0,-31-16-2,0-1-1,40 3 1,6-6-1,147-9 1,-169-3 7,200-48 12,-214 41 7,102-56 11,-143 70-35,1-1 0,-1 0 0,1 0 1,-1 0-1,0 0 0,1 0 0,-1 0 0,0-1 0,0 1 0,2-3 0,3-5 5,0-1 0,-1 1 0,0-1 1,0 0-1,5-21 0,-10 31-6,0-1 0,0 0 1,0 1-1,1-1 0,-1 0 0,0 1 0,0-1 1,0 0-1,0 0 0,0 1 0,-1-1 0,1 0 0,0 1 1,0-1-1,0 0 0,-1 1 0,1-1 0,0 0 0,0 1 1,-1-1-1,0-1 0,-6-8 7,-1 1 0,1-1 1,-2 1-1,1 1 0,-1 0 0,-1 0 0,-10-7 0,17 13-2,1 0 0,-1 1-1,0-1 1,0 1 0,0 0-1,0 0 1,-5-2 0,-45-9 32,-79-9 0,89 20 36,-178 18 34,213-16-90,1 0 0,0 1-1,-13 4 1,-45 19 32,-62 34 1,124-57-48,0-1 0,0 1 0,0 0 0,1 0 0,-1 0 0,0 0 1,1 1-1,-1-1 0,-2 4 0,-11 13 19,-23 34-1,27-34-12,-15 41-1,27-60-9,-1 2 4,0 0-1,0 0 1,0 0 0,1 0-1,-1 0 1,1 0 0,-1 1 0,1-1-1,0 0 1,0 0 0,0 1-1,0 3 1,1 9 9,0 1 0,1-1 0,5 17 0,-3-18-9,1-1 0,1 1 0,10 16 0,-15-27-1,1 0-1,-1-1 1,1 1 0,0-1-1,0 0 1,0 1 0,0-1-1,0 0 1,3 2 0,152 110 31,-151-110-31,0-1 0,1 1-1,0-1 1,8 2 0,-15-5-3,122 41 13,-70-29-11,69 9 0,71-10 3,10-20-2,137-33 5,-288 33-1,-30 4-3,35-8 14,100-38 0,-126 38 3,42-24 0,-71 37-18,-1 0-1,1-1 0,-1 1 1,1 0-1,-1-1 0,1 1 1,-1 0-1,1-1 0,-1 1 1,1-1-1,-1 1 0,0-1 0,1 1 1,-1-1-1,1 1 0,-1-1 1,0 1-1,0-1 0,1 1 1,-1-1-1,0 1 0,0-2 1,2-9 10,0-1 0,-2 1 0,1-1 0,-1 1 0,-3-16 0,3 25-8,0 1 0,0 0 0,0-1 0,0 1 0,-1 0 0,1-1 0,-1 1-1,1 0 1,-1 0 0,1-1 0,-1 1 0,0 0 0,1 0 0,-2-1 0,-10-12 14,1 1-1,-2 1 1,1 0 0,-2 1 0,-17-12 0,28 22-6,1-1-1,-1 1 1,1 0 0,-1 0-1,0 0 1,1 0 0,-1 0-1,0 0 1,-5 0 0,-228-22 171,175 25-24,-295 39 45,279-28-137,-305 58 29,315-55-43,-195 55 18,225-58-32,-80 46 10,116-58-49,1-1 0,-1 1 0,0-1 0,0 1-1,1-1 1,-1 1 0,0-1 0,1 1 0,-1-1 0,0 1-1,1 0 1,-1-1 0,1 1 0,-1 0 0,0 1 0,1-2-1,-1 2 1,0 0 1,0 0-1,0 1 1,0-1-1,1 0 1,-1 0-1,1 1 0,-1 3 1,1-5-2,0 0 0,1 1 0,-1-1 1,0 0-1,1 0 0,-1 0 0,1 0 0,-1 0 0,1 0 1,0 0-1,-1 0 0,1 0 0,0 0 0,0 0 0,0 0 1,0 0-1,0-1 0,-1 1 0,1 0 0,1-1 0,-1 1 1,0-1-1,2 2 0,4 0 1,0 1 0,0-1 0,1-1 0,-1 1-1,15 0 1,10-1 0,35-3 0,188-36-4,-202 25-9,214-62 1,-257 72 9,1-1 0,17-7 0,180-102-8,-203 110 9,-1 0 0,1-1 0,-1 1 0,8-9 0,45-50 0,-50 54 1,-1 0 0,0-1 0,0 0 0,-1 0 0,7-18 0,-10 22 0,-1 1 0,0 0 0,0-1 0,0 1 0,-1 0 0,1-1 0,-1 1 0,0-1 0,0 1 0,-1-1 0,0 1 0,-1-7 0,0 7 0,1-1 0,-1 1 0,-1-1 0,1 1 0,-1 0 0,1 0 0,-1 0 0,0 0 0,-1 1 0,1-1 0,-7-4 0,0 1 0,1 0 0,-1 1 0,0 1 0,-1-1 0,1 2 0,-12-4 0,-10-2 0,-64-11 1,-223 0 7,253 23 0,-276 29 8,276-21-8,-218 50 8,240-46-8,17-2-4,0 1 0,1 2 0,-37 27 0,62-41-4,0-1 1,0 1-1,0 0 1,0 0-1,0 0 1,0 0-1,0 0 1,0 0-1,1 0 1,-1 0-1,0 0 1,1 0-1,-1 0 1,1 0-1,-2 3 1,1 2 0,-1 1 1,1 0-1,0-1 0,0 1 1,1 0-1,0 0 0,0-1 1,1 1-1,-1 0 0,1 0 1,3 9-1,-3-15-1,-1 0 1,0 0-1,1 0 0,-1 0 1,1 0-1,-1-1 0,1 1 1,-1 0-1,1 0 0,-1 0 1,1-1-1,0 1 1,-1 0-1,1-1 0,0 1 1,0 0-1,0-1 0,1 2 1,-2-2-1,11 8 2,1-1 0,18 9 0,-15-10-1,0 0 0,0-1-1,28 4 1,-4-3 2,44 0-1,73-8 0,14-20-2,-3-21 1,-9-12 4,-9-7-3,-117 48 1,1 1 7,0-2-1,-1-1 0,-1-1 0,-1-2 0,40-33 0,-45 29 13,-25 22-20,0 1 0,0 0 1,1 0-1,-1 0 0,0-1 1,0 1-1,0 0 0,1 0 1,-1-1-1,0 1 1,0 0-1,0 0 0,0-1 1,1 1-1,-1 0 0,0 0 1,0-1-1,0 1 0,0 0 1,0-1-1,0 1 0,0 0 1,0-1-1,0 1 0,0 0 1,0 0-1,0-1 1,0 1-1,0 0 0,0-1 1,0 1-1,-1 0 0,1-1 1,-2-4 7,-1-1 1,0 1 0,0-1 0,-1 1 0,1 0 0,-1 0-1,0 1 1,0-1 0,-1 1 0,-5-4 0,10 7-9,-2-1 11,1 1 0,-1 0-1,0-1 1,0 1 0,0 0 0,0 0 0,0 0-1,0 0 1,-3-1 0,-44-14 80,-75-14 1,78 25 46,-220 5 46,208 5-92,-220 44 27,225-36-73,-175 63 19,224-74-64,-1 0 0,0 0 1,0 0-1,1 1 0,-7 4 1,11-7-4,-18 13 10,-29 25 0,38-29-9,0 1 0,1 1 1,-9 13-1,17-24-1,-1 1 0,0 1 1,0-1-1,0 0 1,1 1-1,-1-1 1,0 1 0,1-1-1,-1 1 1,1-1-1,-1 1 1,1-1-1,-1 4 1,0 5 0,0 0 1,0 0 0,1 13-1,1-16-1,0-1 1,1 1-1,-1 0 0,1-1 0,0 0 0,1 1 0,4 7 1,-4-8-1,1 0 0,0 0 0,1 0 0,-1 0 0,1-1 0,9 8 0,-8-8 0,0 0 0,1-1 0,0 0 0,0 0 0,13 5 0,-8-5 0,-1-1 0,1 0 0,17 2 0,-8-3 0,32-1 0,22-7 0,-2-9 0,-12-3 0,-16-4 1,-40 19 0,0 0 0,-1 0-1,1-1 1,-1 1 0,0-1 0,0 0 0,0 0-1,-1-1 1,4-4 0,-6-1 6,-3-1-5,-2 1 0,0-1 0,0 1 0,-8-13 0,2 9 12,-3 2-8,-1 1 1,-29-20 0,28 26 14,3 4-13,0 0 0,1 0 0,-1 1 0,0 1 1,0 0-1,0 0 0,0 1 0,1 1 0,-18 6 0,-11 14-1,2 9-2,1 4-3,-80 91-768,102-110-163,4-5-6984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3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1083 8344,'6'5'-6,"1"0"-1,0-1 1,0 0 0,0-1 0,1 0 0,-1 0-1,1 0 1,0-1 0,0 0 0,8 0 0,5 1 41,39 0 1,-60-3-35,129-8 482,-103 6-413,-10 1 134,-1-1 0,26-5 1,-20 2-118,0 1-20,-12 3 32,0-1 1,-1 0-1,0-1 1,1 0-1,9-5 1,109-51 583,-99 42-263,115-92 157,-115 82-210,97-125 146,-104 119-145,52-124 141,-66 127-194,1-126 126,-8 152-392,0 0 0,0 0 1,-1-1-1,0 1 0,-1-6 0,-10-25 86,-1 2 1,-22-42 0,33 73-112,1-1 0,-1 1 0,1 0 0,-1-1 0,0 1 0,0 0 0,0 0 0,0 0 0,-3-2 0,-30-22 136,-72-40 1,74 53 7,-114-20 59,123 32-126,10 3-67,-1 0 1,1 0-1,-26 9 0,40-11-32,0 1 0,-1-1 0,1 0 0,-1 0-1,1 0 1,-1 0 0,1 1 0,0-1 0,-1 0 0,1 0-1,0 1 1,-1-1 0,1 0 0,0 0 0,-1 1 0,1-1-1,0 1 1,0-1 0,-1 0 0,1 1 0,0-1 0,0 0-1,0 1 1,-1-1 0,1 1 0,0-1 0,0 1 0,0 0 0,-2 11 9,0 1 0,1-1 1,0 1-1,1-1 0,3 19 1,-3-29-11,0 1 1,0-1 0,1 0 0,-1 0 0,1 0 0,0 0 0,-1 0 0,1 0 0,0 0 0,2 3 0,20 33 14,56 67 0,-75-100-15,1 0 0,0 0 1,0 0-1,7 4 0,83 60 6,38 9-6,139 62-6,-223-115-20,160 93-11,-178-96-18,1 6 16,39 44-1,-70-71 34,0 0 1,0 0-1,0 1 0,-1-1 0,1 0 1,0 0-1,-1 0 0,1 0 0,0 1 1,-1-1-1,0 0 0,1 1 0,-1 0 1,1 4-4,0 0 0,0 0 0,-1 0 0,0 1 1,0-1-1,-1 0 0,0 0 0,0-1 1,0 1-1,-1 0 0,-4 10 0,-6 0-58,-99 74-25,83-67 38,-116 118-19,118-109 33,-3 19 16,-28 61-1,56-109 20,-1 1 1,1-1-1,0 1 0,0 0 0,0-1 0,0 7 1,-1 26-16,4 69 0,-2-103 17,1 0 0,-1 1 0,0-1 0,1 0 0,0 0 0,-1 0-1,1 0 1,0 0 0,0 0 0,0 0 0,2 2 0,24 37-13,59 66 1,-81-101 10,0-1 0,1 0 0,-1 0 1,9 5-1,-14-10 4,105 71-15,9-12 7,-106-55 3,-1-1 0,1 0 0,0 0 0,11 2 0,284 50-1892,-133-36-7463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33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911 55 5384,'-3'-4'110,"1"1"0,-1-1 0,0 0 0,0 1 0,0 0 0,0 0 0,0 0 0,-1 0 0,1 0 0,-1 1 0,-7-4 0,-20-6 76,29 12-158,1 0 0,-1-1 0,1 1 0,-1 0-1,1 0 1,0 0 0,-1 0 0,1 0-1,-1 0 1,1 0 0,-3 1 0,-45 8 191,-63 19 0,70-11-25,42-17-194,-111 62 193,-3 19-137,114-81-56,-11 8 29,0 1 1,-12 13-1,-186 213 99,204-229-113,0 1-1,0-1 1,1 1 0,0 0-1,-6 15 1,10-22-15,-22 49 46,-17 53 0,26-51-27,-9 57 1,22-108-20,-1 5 11,0 1 0,0 0 0,1 0 0,-1 0 0,1-1 0,1 1 1,-1 0-1,3 11 0,-3-17-11,7 42 50,20 68 0,-11-65-27,31 58 0,-43-96-4,-1 0 0,1 0 1,0 0-1,1 0 0,0-1 0,9 9 0,113 118 114,30-6-77,-157-127-56,12 9 37,-1-1 0,2 0 0,25 13 0,167 74 115,12-17-93,-196-71-13,1-1 1,26 4 0,193 32 93,7-15-87,-145-22 75,167-5 4,64-12-1287,2-3-4751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34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4580 714 10312,'6'-7'-4,"-1"0"1,1 0 0,-1 0 0,2 1-1,-1 0 1,1 0 0,0 1 0,9-5-1,-3 0 1,-8 6-3,-1 1 0,1 0 0,0 0 0,0 1 0,1-1 0,-1 1 0,1 0 0,5-1 0,132-37-41,-108 35 61,169 0 22,-159 8 65,191 37 68,-190-28 45,176 76 84,-218-86-274,0-1 0,0 1 0,0 1 0,-1-1 0,1 0-1,0 1 1,-1 0 0,5 4 0,13 13 49,-1 0 0,18 23 0,-21-18-36,27 50 0,-41-69-11,0-1-1,0 2 1,-1-1 0,0 0-1,2 7 1,-4-13-26,27 113 153,-16 0-104,-10-106-30,-1 0 0,0 0-1,0 0 1,-2 11 0,-19 107 74,-15 14-64,32-127-15,0 0-1,0 0 0,-8 13 1,12-25-14,-83 171 53,-23 11-38,97-166-10,-1-1 0,0-1 1,-13 14-1,-130 144 20,-20-15-17,173-157-8,-22 18 8,-34 23-1,-159 101 12,-16-4-14,207-124-1,-51 21 0,-186 69 8,-11-25-8,242-70-1,-56 6 1,-228 26 2,-25-12-3,339-29-3,-141 7 7,-220-5-1,-86-16-3,-2-13 2,79-4-1,231 13 11,139 18-15,-314-63 19,36-16-13,257 72-1,0 0-1,-31-16 1,-141-74 8,35-2-4,150 95-4,1-1 0,1 0 0,-1 0 0,1-1 0,0 0 0,-6-7 0,-96-113 34,16-15-19,87 134-10,1-1 0,0 1 0,0-1 1,0 0-1,-3-15 0,-39-140 55,19-6-37,26 159-15,0 0-1,1 0 1,0 1-1,0-1 0,2-13 1,26-169 66,26-10-46,-49 185-11,0 1 0,1 0 0,11-19 0,90-175 70,19 3-57,-126 207-35,8-12 16,0-1 0,1 1 0,1 0 1,18-17-1,163-154 69,27 18-59,-200 152-16,1 1 0,0 1 0,24-11 0,231-104 30,19 19-28,-263 97-5,-1 2 0,37-7 0,-66 15-7,325-59 25,9 21-18,-299 35-3,64 2 0,-99 1-4,339 15 12,3 25-8,-212-16 3,172 50-1,-18 13-2,-252-77 3,43 21 0,-75-31-7,255 120 13,-15 17-6,-217-123 3,41 33 0,135 114 10,-16 12-12,-167-157-2,0 0 1,16 24 0,101 141 13,-27 0-14,-97-163 1,14 33 0,-23-51-7,58 158 13,-46-121-12,-2 0 1,7 59-1,-14-65 0,-1 0 1,-2 1-1,-5 41 0,2-44 0,-2 0-1,-2 0 0,-17 51 1,14-58-1,0 1 0,-2-1 0,0-1 0,-1 0 0,-18 21 0,10-17 0,-2-1 0,-1-1 0,-44 33 0,-40 17-1,-151 74 0,242-137-1,-1-2 0,-30 11 0,48-19 2,-233 76-7,-20-17 3,227-53-1,-1-2 1,-32 2 0,-254 13-10,-29-17 10,342-2 4,-142-7-5,142 7 5,-355-39-1,6-17-1,217 30-3,-170-46 4,-17-21 1,239 64 0,-97-49 0,-23-40-1574,198 117 1530,-189-120-8042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3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6628 4 10040,'0'0'1177,"-12"-1"-765,-33-2-281,18 5 109,-165 33 65,138-24-217,-289 58 29,252-54-83,-178 26-1,-33 0-24,173-24 6,-533 73 9,531-71-16,-514 79 8,516-75-9,-194 48-1,-59 28-3,378-98-3,-378 102 5,3-8-2,-322 74 12,581-141 25,-406 97 26,437-103 28,21-5-45,-280 60 70,343-76-186,-185 29-1370,111-21-6363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9:38:35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163 340 9416,'0'26'0,"-2"28"0,-8 102 10,4-43 92,-7 51 27,-35 150 275,28-202-144,16-88-148,-2 14 59,-14 48 1,2-29 76,10-80 72,5 10-294,-2-45 132,5-85 11,4 109-81,38-172 31,-29 158-79,31-79 0,27-28-31,95-142-5,-159 285-8,1 0 0,12-15 0,75-84-4,8 20-3,-95 85-4,0 0 0,18-10 0,36-16-17,70-26 0,-128 56 21,0 1 1,0 0 0,0 0-1,0 0 1,1 0-1,4 0 1,15 1-16,0 0 0,1 1 0,40 8 0,-64-9 20,1 0 1,-1 0 0,0 1 0,1-1-1,-1 1 1,0-1 0,0 1 0,0-1-1,1 1 1,-1 0 0,0 0 0,0-1-1,0 1 1,2 2 0,2 3-4,1 1-1,-1 0 1,0 0 0,0 0-1,-1 1 1,0-1 0,0 1-1,-1 0 1,0 1 0,2 10-1,-3 7-55,-10 26 22,-16 57 1,23-105 33,-1 1 1,1-1-1,-1 0 0,0 1 1,0-1-1,-3 5 1,-9 15-22,-26 34 0,21-36 19,-31 27 0,50-49 11,-31 27-46,-137 91-20,137-96 20,14-10 23,1-2 9,0 1 0,2 1 0,-1 0 1,1 1-1,1 1 0,-15 19 0,21-22-5,-1 1 0,2 0 0,-9 19 0,15-29 14,0 0 1,0 0 0,-1-1-1,1 1 1,1 0 0,-1 0-1,0 0 1,0 0 0,1-1-1,-1 1 1,1 0-1,0 0 1,-1-1 0,1 1-1,0 0 1,0-1 0,0 1-1,0-1 1,0 1 0,0-1-1,1 1 1,-1-1 0,0 0-1,1 0 1,-1 0 0,1 0-1,-1 0 1,4 2 0,-4-2-4,11 4-38,50 8-5,-5-2-2,73 25-2,-105-25 22,7 8 11,32 25 0,-63-44 21,0 1-1,0-1 1,-1 1 0,1-1 0,0 1 0,-1 0-1,1-1 1,0 1 0,-1 0 0,1 0 0,-1-1 0,1 1-1,-1 0 1,0 0 0,1 0 0,0 1 0,0 3-1,0 1 0,0-1 0,-1 0-1,1 1 1,-1-1 0,0 1 0,0-1 0,-1 0 0,0 1 0,0-1 0,0 0 0,-3 7 0,4-10 1,-1-1 0,1 0 0,-1 1 0,0-1 0,1 0 0,-1 0 1,0 0-1,0 0 0,1 0 0,-1 0 0,0 0 0,-2 2 0,-24 19-4,-51 33-1,35-31-1,-59 24 0,67-32 5,2-2-3,-51 17 4,-17-4 1,13-12 0,79-14 0,0 0 0,0 0 0,0-1 0,-13-2 0,20 2 0,0-1-1,1 1 1,-1-1 0,0 0 0,0 1 0,0-1 0,1 0-1,-1 0 1,1-1 0,-1 1 0,1 0 0,-1 0 0,1-1 0,-1 1-1,1-1 1,0 1 0,0-1 0,0 0 0,0 1 0,0-1 0,0 0-1,0 0 1,1 0 0,-1 1 0,1-1 0,-1 0 0,1 0 0,0 0-1,0 0 1,0 0 0,0 0 0,0-3 0,0 2-2,0 2 0,0 0 0,0 0 0,0 0 1,0 0-1,0 1 0,0-1 0,0 0 0,0 0 0,1 0 1,-1 0-1,0 0 0,1 0 0,-1 0 0,0 0 0,1 0 0,-1 1 1,2-2-1,9-15-206,2 0 1,0 1 0,0 1-1,2 0 1,18-14 0,36-31-5813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3.xml"/><Relationship Id="rId299" Type="http://schemas.openxmlformats.org/officeDocument/2006/relationships/customXml" Target="../ink/ink155.xml"/><Relationship Id="rId21" Type="http://schemas.openxmlformats.org/officeDocument/2006/relationships/customXml" Target="../ink/ink15.xml"/><Relationship Id="rId63" Type="http://schemas.openxmlformats.org/officeDocument/2006/relationships/customXml" Target="../ink/ink36.xml"/><Relationship Id="rId159" Type="http://schemas.openxmlformats.org/officeDocument/2006/relationships/customXml" Target="../ink/ink85.xml"/><Relationship Id="rId324" Type="http://schemas.openxmlformats.org/officeDocument/2006/relationships/image" Target="../media/image164.png"/><Relationship Id="rId366" Type="http://schemas.openxmlformats.org/officeDocument/2006/relationships/image" Target="../media/image185.png"/><Relationship Id="rId170" Type="http://schemas.openxmlformats.org/officeDocument/2006/relationships/image" Target="../media/image87.png"/><Relationship Id="rId226" Type="http://schemas.openxmlformats.org/officeDocument/2006/relationships/image" Target="../media/image115.png"/><Relationship Id="rId433" Type="http://schemas.openxmlformats.org/officeDocument/2006/relationships/customXml" Target="../ink/ink222.xml"/><Relationship Id="rId268" Type="http://schemas.openxmlformats.org/officeDocument/2006/relationships/image" Target="../media/image136.png"/><Relationship Id="rId32" Type="http://schemas.openxmlformats.org/officeDocument/2006/relationships/image" Target="../media/image19.png"/><Relationship Id="rId74" Type="http://schemas.openxmlformats.org/officeDocument/2006/relationships/image" Target="../media/image40.png"/><Relationship Id="rId128" Type="http://schemas.openxmlformats.org/officeDocument/2006/relationships/image" Target="../media/image67.png"/><Relationship Id="rId335" Type="http://schemas.openxmlformats.org/officeDocument/2006/relationships/customXml" Target="../ink/ink173.xml"/><Relationship Id="rId377" Type="http://schemas.openxmlformats.org/officeDocument/2006/relationships/customXml" Target="../ink/ink194.xml"/><Relationship Id="rId5" Type="http://schemas.openxmlformats.org/officeDocument/2006/relationships/image" Target="../media/image6.png"/><Relationship Id="rId181" Type="http://schemas.openxmlformats.org/officeDocument/2006/relationships/customXml" Target="../ink/ink96.xml"/><Relationship Id="rId237" Type="http://schemas.openxmlformats.org/officeDocument/2006/relationships/customXml" Target="../ink/ink124.xml"/><Relationship Id="rId402" Type="http://schemas.openxmlformats.org/officeDocument/2006/relationships/image" Target="../media/image203.png"/><Relationship Id="rId279" Type="http://schemas.openxmlformats.org/officeDocument/2006/relationships/customXml" Target="../ink/ink145.xml"/><Relationship Id="rId43" Type="http://schemas.openxmlformats.org/officeDocument/2006/relationships/customXml" Target="../ink/ink26.xml"/><Relationship Id="rId139" Type="http://schemas.openxmlformats.org/officeDocument/2006/relationships/customXml" Target="../ink/ink74.xml"/><Relationship Id="rId290" Type="http://schemas.openxmlformats.org/officeDocument/2006/relationships/image" Target="../media/image147.png"/><Relationship Id="rId304" Type="http://schemas.openxmlformats.org/officeDocument/2006/relationships/image" Target="../media/image154.png"/><Relationship Id="rId346" Type="http://schemas.openxmlformats.org/officeDocument/2006/relationships/image" Target="../media/image175.png"/><Relationship Id="rId388" Type="http://schemas.openxmlformats.org/officeDocument/2006/relationships/image" Target="../media/image196.png"/><Relationship Id="rId85" Type="http://schemas.openxmlformats.org/officeDocument/2006/relationships/customXml" Target="../ink/ink47.xml"/><Relationship Id="rId150" Type="http://schemas.openxmlformats.org/officeDocument/2006/relationships/image" Target="../media/image77.png"/><Relationship Id="rId192" Type="http://schemas.openxmlformats.org/officeDocument/2006/relationships/image" Target="../media/image98.png"/><Relationship Id="rId206" Type="http://schemas.openxmlformats.org/officeDocument/2006/relationships/image" Target="../media/image105.png"/><Relationship Id="rId413" Type="http://schemas.openxmlformats.org/officeDocument/2006/relationships/customXml" Target="../ink/ink212.xml"/><Relationship Id="rId248" Type="http://schemas.openxmlformats.org/officeDocument/2006/relationships/image" Target="../media/image126.png"/><Relationship Id="rId12" Type="http://schemas.openxmlformats.org/officeDocument/2006/relationships/customXml" Target="../ink/ink10.xml"/><Relationship Id="rId108" Type="http://schemas.openxmlformats.org/officeDocument/2006/relationships/image" Target="../media/image57.png"/><Relationship Id="rId315" Type="http://schemas.openxmlformats.org/officeDocument/2006/relationships/customXml" Target="../ink/ink163.xml"/><Relationship Id="rId357" Type="http://schemas.openxmlformats.org/officeDocument/2006/relationships/customXml" Target="../ink/ink184.xml"/><Relationship Id="rId54" Type="http://schemas.openxmlformats.org/officeDocument/2006/relationships/image" Target="../media/image30.png"/><Relationship Id="rId96" Type="http://schemas.openxmlformats.org/officeDocument/2006/relationships/image" Target="../media/image51.png"/><Relationship Id="rId161" Type="http://schemas.openxmlformats.org/officeDocument/2006/relationships/customXml" Target="../ink/ink86.xml"/><Relationship Id="rId217" Type="http://schemas.openxmlformats.org/officeDocument/2006/relationships/customXml" Target="../ink/ink114.xml"/><Relationship Id="rId399" Type="http://schemas.openxmlformats.org/officeDocument/2006/relationships/customXml" Target="../ink/ink205.xml"/><Relationship Id="rId259" Type="http://schemas.openxmlformats.org/officeDocument/2006/relationships/customXml" Target="../ink/ink135.xml"/><Relationship Id="rId424" Type="http://schemas.openxmlformats.org/officeDocument/2006/relationships/image" Target="../media/image214.png"/><Relationship Id="rId23" Type="http://schemas.openxmlformats.org/officeDocument/2006/relationships/customXml" Target="../ink/ink16.xml"/><Relationship Id="rId119" Type="http://schemas.openxmlformats.org/officeDocument/2006/relationships/customXml" Target="../ink/ink64.xml"/><Relationship Id="rId270" Type="http://schemas.openxmlformats.org/officeDocument/2006/relationships/image" Target="../media/image137.png"/><Relationship Id="rId326" Type="http://schemas.openxmlformats.org/officeDocument/2006/relationships/image" Target="../media/image165.png"/><Relationship Id="rId65" Type="http://schemas.openxmlformats.org/officeDocument/2006/relationships/customXml" Target="../ink/ink37.xml"/><Relationship Id="rId130" Type="http://schemas.openxmlformats.org/officeDocument/2006/relationships/image" Target="../media/image68.png"/><Relationship Id="rId368" Type="http://schemas.openxmlformats.org/officeDocument/2006/relationships/image" Target="../media/image186.png"/><Relationship Id="rId172" Type="http://schemas.openxmlformats.org/officeDocument/2006/relationships/image" Target="../media/image88.png"/><Relationship Id="rId228" Type="http://schemas.openxmlformats.org/officeDocument/2006/relationships/image" Target="../media/image116.png"/><Relationship Id="rId435" Type="http://schemas.openxmlformats.org/officeDocument/2006/relationships/customXml" Target="../ink/ink223.xml"/><Relationship Id="rId281" Type="http://schemas.openxmlformats.org/officeDocument/2006/relationships/customXml" Target="../ink/ink146.xml"/><Relationship Id="rId337" Type="http://schemas.openxmlformats.org/officeDocument/2006/relationships/customXml" Target="../ink/ink174.xml"/><Relationship Id="rId34" Type="http://schemas.openxmlformats.org/officeDocument/2006/relationships/image" Target="../media/image20.png"/><Relationship Id="rId76" Type="http://schemas.openxmlformats.org/officeDocument/2006/relationships/image" Target="../media/image41.png"/><Relationship Id="rId141" Type="http://schemas.openxmlformats.org/officeDocument/2006/relationships/customXml" Target="../ink/ink75.xml"/><Relationship Id="rId379" Type="http://schemas.openxmlformats.org/officeDocument/2006/relationships/customXml" Target="../ink/ink195.xml"/><Relationship Id="rId7" Type="http://schemas.openxmlformats.org/officeDocument/2006/relationships/image" Target="../media/image7.png"/><Relationship Id="rId183" Type="http://schemas.openxmlformats.org/officeDocument/2006/relationships/customXml" Target="../ink/ink97.xml"/><Relationship Id="rId239" Type="http://schemas.openxmlformats.org/officeDocument/2006/relationships/customXml" Target="../ink/ink125.xml"/><Relationship Id="rId390" Type="http://schemas.openxmlformats.org/officeDocument/2006/relationships/image" Target="../media/image197.png"/><Relationship Id="rId404" Type="http://schemas.openxmlformats.org/officeDocument/2006/relationships/image" Target="../media/image204.png"/><Relationship Id="rId250" Type="http://schemas.openxmlformats.org/officeDocument/2006/relationships/image" Target="../media/image127.png"/><Relationship Id="rId292" Type="http://schemas.openxmlformats.org/officeDocument/2006/relationships/image" Target="../media/image148.png"/><Relationship Id="rId306" Type="http://schemas.openxmlformats.org/officeDocument/2006/relationships/image" Target="../media/image155.png"/><Relationship Id="rId45" Type="http://schemas.openxmlformats.org/officeDocument/2006/relationships/customXml" Target="../ink/ink27.xml"/><Relationship Id="rId87" Type="http://schemas.openxmlformats.org/officeDocument/2006/relationships/customXml" Target="../ink/ink48.xml"/><Relationship Id="rId110" Type="http://schemas.openxmlformats.org/officeDocument/2006/relationships/image" Target="../media/image58.png"/><Relationship Id="rId348" Type="http://schemas.openxmlformats.org/officeDocument/2006/relationships/image" Target="../media/image176.png"/><Relationship Id="rId152" Type="http://schemas.openxmlformats.org/officeDocument/2006/relationships/image" Target="../media/image78.png"/><Relationship Id="rId194" Type="http://schemas.openxmlformats.org/officeDocument/2006/relationships/image" Target="../media/image99.png"/><Relationship Id="rId208" Type="http://schemas.openxmlformats.org/officeDocument/2006/relationships/image" Target="../media/image106.png"/><Relationship Id="rId415" Type="http://schemas.openxmlformats.org/officeDocument/2006/relationships/customXml" Target="../ink/ink213.xml"/><Relationship Id="rId261" Type="http://schemas.openxmlformats.org/officeDocument/2006/relationships/customXml" Target="../ink/ink136.xml"/><Relationship Id="rId14" Type="http://schemas.openxmlformats.org/officeDocument/2006/relationships/customXml" Target="../ink/ink11.xml"/><Relationship Id="rId56" Type="http://schemas.openxmlformats.org/officeDocument/2006/relationships/image" Target="../media/image31.png"/><Relationship Id="rId317" Type="http://schemas.openxmlformats.org/officeDocument/2006/relationships/customXml" Target="../ink/ink164.xml"/><Relationship Id="rId359" Type="http://schemas.openxmlformats.org/officeDocument/2006/relationships/customXml" Target="../ink/ink185.xml"/><Relationship Id="rId98" Type="http://schemas.openxmlformats.org/officeDocument/2006/relationships/image" Target="../media/image52.png"/><Relationship Id="rId121" Type="http://schemas.openxmlformats.org/officeDocument/2006/relationships/customXml" Target="../ink/ink65.xml"/><Relationship Id="rId163" Type="http://schemas.openxmlformats.org/officeDocument/2006/relationships/customXml" Target="../ink/ink87.xml"/><Relationship Id="rId219" Type="http://schemas.openxmlformats.org/officeDocument/2006/relationships/customXml" Target="../ink/ink115.xml"/><Relationship Id="rId370" Type="http://schemas.openxmlformats.org/officeDocument/2006/relationships/image" Target="../media/image187.png"/><Relationship Id="rId426" Type="http://schemas.openxmlformats.org/officeDocument/2006/relationships/image" Target="../media/image215.png"/><Relationship Id="rId230" Type="http://schemas.openxmlformats.org/officeDocument/2006/relationships/image" Target="../media/image117.png"/><Relationship Id="rId25" Type="http://schemas.openxmlformats.org/officeDocument/2006/relationships/customXml" Target="../ink/ink17.xml"/><Relationship Id="rId67" Type="http://schemas.openxmlformats.org/officeDocument/2006/relationships/customXml" Target="../ink/ink38.xml"/><Relationship Id="rId272" Type="http://schemas.openxmlformats.org/officeDocument/2006/relationships/image" Target="../media/image138.png"/><Relationship Id="rId328" Type="http://schemas.openxmlformats.org/officeDocument/2006/relationships/image" Target="../media/image166.png"/><Relationship Id="rId132" Type="http://schemas.openxmlformats.org/officeDocument/2006/relationships/image" Target="../media/image69.png"/><Relationship Id="rId174" Type="http://schemas.openxmlformats.org/officeDocument/2006/relationships/image" Target="../media/image89.png"/><Relationship Id="rId381" Type="http://schemas.openxmlformats.org/officeDocument/2006/relationships/customXml" Target="../ink/ink196.xml"/><Relationship Id="rId241" Type="http://schemas.openxmlformats.org/officeDocument/2006/relationships/customXml" Target="../ink/ink126.xml"/><Relationship Id="rId437" Type="http://schemas.openxmlformats.org/officeDocument/2006/relationships/customXml" Target="../ink/ink224.xml"/><Relationship Id="rId36" Type="http://schemas.openxmlformats.org/officeDocument/2006/relationships/image" Target="../media/image21.png"/><Relationship Id="rId283" Type="http://schemas.openxmlformats.org/officeDocument/2006/relationships/customXml" Target="../ink/ink147.xml"/><Relationship Id="rId339" Type="http://schemas.openxmlformats.org/officeDocument/2006/relationships/customXml" Target="../ink/ink175.xml"/><Relationship Id="rId78" Type="http://schemas.openxmlformats.org/officeDocument/2006/relationships/image" Target="../media/image42.png"/><Relationship Id="rId101" Type="http://schemas.openxmlformats.org/officeDocument/2006/relationships/customXml" Target="../ink/ink55.xml"/><Relationship Id="rId143" Type="http://schemas.openxmlformats.org/officeDocument/2006/relationships/customXml" Target="../ink/ink76.xml"/><Relationship Id="rId185" Type="http://schemas.openxmlformats.org/officeDocument/2006/relationships/customXml" Target="../ink/ink98.xml"/><Relationship Id="rId350" Type="http://schemas.openxmlformats.org/officeDocument/2006/relationships/image" Target="../media/image177.png"/><Relationship Id="rId406" Type="http://schemas.openxmlformats.org/officeDocument/2006/relationships/image" Target="../media/image205.png"/><Relationship Id="rId9" Type="http://schemas.openxmlformats.org/officeDocument/2006/relationships/image" Target="../media/image8.png"/><Relationship Id="rId210" Type="http://schemas.openxmlformats.org/officeDocument/2006/relationships/image" Target="../media/image107.png"/><Relationship Id="rId392" Type="http://schemas.openxmlformats.org/officeDocument/2006/relationships/image" Target="../media/image198.png"/><Relationship Id="rId252" Type="http://schemas.openxmlformats.org/officeDocument/2006/relationships/image" Target="../media/image128.png"/><Relationship Id="rId294" Type="http://schemas.openxmlformats.org/officeDocument/2006/relationships/image" Target="../media/image149.png"/><Relationship Id="rId308" Type="http://schemas.openxmlformats.org/officeDocument/2006/relationships/image" Target="../media/image156.png"/><Relationship Id="rId47" Type="http://schemas.openxmlformats.org/officeDocument/2006/relationships/customXml" Target="../ink/ink28.xml"/><Relationship Id="rId89" Type="http://schemas.openxmlformats.org/officeDocument/2006/relationships/customXml" Target="../ink/ink49.xml"/><Relationship Id="rId112" Type="http://schemas.openxmlformats.org/officeDocument/2006/relationships/image" Target="../media/image59.png"/><Relationship Id="rId154" Type="http://schemas.openxmlformats.org/officeDocument/2006/relationships/image" Target="../media/image79.png"/><Relationship Id="rId361" Type="http://schemas.openxmlformats.org/officeDocument/2006/relationships/customXml" Target="../ink/ink186.xml"/><Relationship Id="rId196" Type="http://schemas.openxmlformats.org/officeDocument/2006/relationships/image" Target="../media/image100.png"/><Relationship Id="rId417" Type="http://schemas.openxmlformats.org/officeDocument/2006/relationships/customXml" Target="../ink/ink214.xml"/><Relationship Id="rId16" Type="http://schemas.openxmlformats.org/officeDocument/2006/relationships/customXml" Target="../ink/ink12.xml"/><Relationship Id="rId221" Type="http://schemas.openxmlformats.org/officeDocument/2006/relationships/customXml" Target="../ink/ink116.xml"/><Relationship Id="rId263" Type="http://schemas.openxmlformats.org/officeDocument/2006/relationships/customXml" Target="../ink/ink137.xml"/><Relationship Id="rId319" Type="http://schemas.openxmlformats.org/officeDocument/2006/relationships/customXml" Target="../ink/ink165.xml"/><Relationship Id="rId58" Type="http://schemas.openxmlformats.org/officeDocument/2006/relationships/image" Target="../media/image32.png"/><Relationship Id="rId123" Type="http://schemas.openxmlformats.org/officeDocument/2006/relationships/customXml" Target="../ink/ink66.xml"/><Relationship Id="rId330" Type="http://schemas.openxmlformats.org/officeDocument/2006/relationships/image" Target="../media/image167.png"/><Relationship Id="rId165" Type="http://schemas.openxmlformats.org/officeDocument/2006/relationships/customXml" Target="../ink/ink88.xml"/><Relationship Id="rId372" Type="http://schemas.openxmlformats.org/officeDocument/2006/relationships/image" Target="../media/image188.png"/><Relationship Id="rId428" Type="http://schemas.openxmlformats.org/officeDocument/2006/relationships/image" Target="../media/image216.png"/><Relationship Id="rId232" Type="http://schemas.openxmlformats.org/officeDocument/2006/relationships/image" Target="../media/image118.png"/><Relationship Id="rId274" Type="http://schemas.openxmlformats.org/officeDocument/2006/relationships/image" Target="../media/image139.png"/><Relationship Id="rId27" Type="http://schemas.openxmlformats.org/officeDocument/2006/relationships/customXml" Target="../ink/ink18.xml"/><Relationship Id="rId69" Type="http://schemas.openxmlformats.org/officeDocument/2006/relationships/customXml" Target="../ink/ink39.xml"/><Relationship Id="rId134" Type="http://schemas.openxmlformats.org/officeDocument/2006/relationships/image" Target="../media/image70.png"/><Relationship Id="rId80" Type="http://schemas.openxmlformats.org/officeDocument/2006/relationships/image" Target="../media/image43.png"/><Relationship Id="rId176" Type="http://schemas.openxmlformats.org/officeDocument/2006/relationships/image" Target="../media/image90.png"/><Relationship Id="rId341" Type="http://schemas.openxmlformats.org/officeDocument/2006/relationships/customXml" Target="../ink/ink176.xml"/><Relationship Id="rId383" Type="http://schemas.openxmlformats.org/officeDocument/2006/relationships/customXml" Target="../ink/ink197.xml"/><Relationship Id="rId439" Type="http://schemas.openxmlformats.org/officeDocument/2006/relationships/customXml" Target="../ink/ink225.xml"/><Relationship Id="rId201" Type="http://schemas.openxmlformats.org/officeDocument/2006/relationships/customXml" Target="../ink/ink106.xml"/><Relationship Id="rId243" Type="http://schemas.openxmlformats.org/officeDocument/2006/relationships/customXml" Target="../ink/ink127.xml"/><Relationship Id="rId285" Type="http://schemas.openxmlformats.org/officeDocument/2006/relationships/customXml" Target="../ink/ink148.xml"/><Relationship Id="rId38" Type="http://schemas.openxmlformats.org/officeDocument/2006/relationships/image" Target="../media/image22.png"/><Relationship Id="rId103" Type="http://schemas.openxmlformats.org/officeDocument/2006/relationships/customXml" Target="../ink/ink56.xml"/><Relationship Id="rId310" Type="http://schemas.openxmlformats.org/officeDocument/2006/relationships/image" Target="../media/image157.png"/><Relationship Id="rId91" Type="http://schemas.openxmlformats.org/officeDocument/2006/relationships/customXml" Target="../ink/ink50.xml"/><Relationship Id="rId145" Type="http://schemas.openxmlformats.org/officeDocument/2006/relationships/image" Target="../media/image75.png"/><Relationship Id="rId187" Type="http://schemas.openxmlformats.org/officeDocument/2006/relationships/customXml" Target="../ink/ink99.xml"/><Relationship Id="rId352" Type="http://schemas.openxmlformats.org/officeDocument/2006/relationships/image" Target="../media/image178.png"/><Relationship Id="rId394" Type="http://schemas.openxmlformats.org/officeDocument/2006/relationships/image" Target="../media/image199.png"/><Relationship Id="rId408" Type="http://schemas.openxmlformats.org/officeDocument/2006/relationships/image" Target="../media/image206.png"/><Relationship Id="rId212" Type="http://schemas.openxmlformats.org/officeDocument/2006/relationships/image" Target="../media/image108.png"/><Relationship Id="rId254" Type="http://schemas.openxmlformats.org/officeDocument/2006/relationships/image" Target="../media/image129.png"/><Relationship Id="rId49" Type="http://schemas.openxmlformats.org/officeDocument/2006/relationships/customXml" Target="../ink/ink29.xml"/><Relationship Id="rId114" Type="http://schemas.openxmlformats.org/officeDocument/2006/relationships/image" Target="../media/image60.png"/><Relationship Id="rId296" Type="http://schemas.openxmlformats.org/officeDocument/2006/relationships/image" Target="../media/image150.png"/><Relationship Id="rId60" Type="http://schemas.openxmlformats.org/officeDocument/2006/relationships/image" Target="../media/image33.png"/><Relationship Id="rId81" Type="http://schemas.openxmlformats.org/officeDocument/2006/relationships/customXml" Target="../ink/ink45.xml"/><Relationship Id="rId135" Type="http://schemas.openxmlformats.org/officeDocument/2006/relationships/customXml" Target="../ink/ink72.xml"/><Relationship Id="rId156" Type="http://schemas.openxmlformats.org/officeDocument/2006/relationships/image" Target="../media/image80.png"/><Relationship Id="rId177" Type="http://schemas.openxmlformats.org/officeDocument/2006/relationships/customXml" Target="../ink/ink94.xml"/><Relationship Id="rId198" Type="http://schemas.openxmlformats.org/officeDocument/2006/relationships/image" Target="../media/image101.png"/><Relationship Id="rId321" Type="http://schemas.openxmlformats.org/officeDocument/2006/relationships/customXml" Target="../ink/ink166.xml"/><Relationship Id="rId342" Type="http://schemas.openxmlformats.org/officeDocument/2006/relationships/image" Target="../media/image173.png"/><Relationship Id="rId363" Type="http://schemas.openxmlformats.org/officeDocument/2006/relationships/customXml" Target="../ink/ink187.xml"/><Relationship Id="rId384" Type="http://schemas.openxmlformats.org/officeDocument/2006/relationships/image" Target="../media/image194.png"/><Relationship Id="rId419" Type="http://schemas.openxmlformats.org/officeDocument/2006/relationships/customXml" Target="../ink/ink215.xml"/><Relationship Id="rId202" Type="http://schemas.openxmlformats.org/officeDocument/2006/relationships/image" Target="../media/image103.png"/><Relationship Id="rId223" Type="http://schemas.openxmlformats.org/officeDocument/2006/relationships/customXml" Target="../ink/ink117.xml"/><Relationship Id="rId244" Type="http://schemas.openxmlformats.org/officeDocument/2006/relationships/image" Target="../media/image124.png"/><Relationship Id="rId430" Type="http://schemas.openxmlformats.org/officeDocument/2006/relationships/image" Target="../media/image217.png"/><Relationship Id="rId18" Type="http://schemas.openxmlformats.org/officeDocument/2006/relationships/customXml" Target="../ink/ink13.xml"/><Relationship Id="rId39" Type="http://schemas.openxmlformats.org/officeDocument/2006/relationships/customXml" Target="../ink/ink24.xml"/><Relationship Id="rId265" Type="http://schemas.openxmlformats.org/officeDocument/2006/relationships/customXml" Target="../ink/ink138.xml"/><Relationship Id="rId286" Type="http://schemas.openxmlformats.org/officeDocument/2006/relationships/image" Target="../media/image145.png"/><Relationship Id="rId50" Type="http://schemas.openxmlformats.org/officeDocument/2006/relationships/image" Target="../media/image28.png"/><Relationship Id="rId104" Type="http://schemas.openxmlformats.org/officeDocument/2006/relationships/image" Target="../media/image55.png"/><Relationship Id="rId125" Type="http://schemas.openxmlformats.org/officeDocument/2006/relationships/customXml" Target="../ink/ink67.xml"/><Relationship Id="rId146" Type="http://schemas.openxmlformats.org/officeDocument/2006/relationships/customXml" Target="../ink/ink78.xml"/><Relationship Id="rId167" Type="http://schemas.openxmlformats.org/officeDocument/2006/relationships/customXml" Target="../ink/ink89.xml"/><Relationship Id="rId188" Type="http://schemas.openxmlformats.org/officeDocument/2006/relationships/image" Target="../media/image96.png"/><Relationship Id="rId311" Type="http://schemas.openxmlformats.org/officeDocument/2006/relationships/customXml" Target="../ink/ink161.xml"/><Relationship Id="rId332" Type="http://schemas.openxmlformats.org/officeDocument/2006/relationships/image" Target="../media/image168.png"/><Relationship Id="rId353" Type="http://schemas.openxmlformats.org/officeDocument/2006/relationships/customXml" Target="../ink/ink182.xml"/><Relationship Id="rId374" Type="http://schemas.openxmlformats.org/officeDocument/2006/relationships/image" Target="../media/image189.png"/><Relationship Id="rId395" Type="http://schemas.openxmlformats.org/officeDocument/2006/relationships/customXml" Target="../ink/ink203.xml"/><Relationship Id="rId409" Type="http://schemas.openxmlformats.org/officeDocument/2006/relationships/customXml" Target="../ink/ink210.xml"/><Relationship Id="rId71" Type="http://schemas.openxmlformats.org/officeDocument/2006/relationships/customXml" Target="../ink/ink40.xml"/><Relationship Id="rId92" Type="http://schemas.openxmlformats.org/officeDocument/2006/relationships/image" Target="../media/image49.png"/><Relationship Id="rId213" Type="http://schemas.openxmlformats.org/officeDocument/2006/relationships/customXml" Target="../ink/ink112.xml"/><Relationship Id="rId234" Type="http://schemas.openxmlformats.org/officeDocument/2006/relationships/image" Target="../media/image119.png"/><Relationship Id="rId420" Type="http://schemas.openxmlformats.org/officeDocument/2006/relationships/image" Target="../media/image212.png"/><Relationship Id="rId2" Type="http://schemas.openxmlformats.org/officeDocument/2006/relationships/customXml" Target="../ink/ink5.xml"/><Relationship Id="rId29" Type="http://schemas.openxmlformats.org/officeDocument/2006/relationships/customXml" Target="../ink/ink19.xml"/><Relationship Id="rId255" Type="http://schemas.openxmlformats.org/officeDocument/2006/relationships/customXml" Target="../ink/ink133.xml"/><Relationship Id="rId276" Type="http://schemas.openxmlformats.org/officeDocument/2006/relationships/image" Target="../media/image140.png"/><Relationship Id="rId297" Type="http://schemas.openxmlformats.org/officeDocument/2006/relationships/customXml" Target="../ink/ink154.xml"/><Relationship Id="rId40" Type="http://schemas.openxmlformats.org/officeDocument/2006/relationships/image" Target="../media/image23.png"/><Relationship Id="rId115" Type="http://schemas.openxmlformats.org/officeDocument/2006/relationships/customXml" Target="../ink/ink62.xml"/><Relationship Id="rId136" Type="http://schemas.openxmlformats.org/officeDocument/2006/relationships/image" Target="../media/image71.png"/><Relationship Id="rId157" Type="http://schemas.openxmlformats.org/officeDocument/2006/relationships/customXml" Target="../ink/ink84.xml"/><Relationship Id="rId178" Type="http://schemas.openxmlformats.org/officeDocument/2006/relationships/image" Target="../media/image91.png"/><Relationship Id="rId301" Type="http://schemas.openxmlformats.org/officeDocument/2006/relationships/customXml" Target="../ink/ink156.xml"/><Relationship Id="rId322" Type="http://schemas.openxmlformats.org/officeDocument/2006/relationships/image" Target="../media/image163.png"/><Relationship Id="rId343" Type="http://schemas.openxmlformats.org/officeDocument/2006/relationships/customXml" Target="../ink/ink177.xml"/><Relationship Id="rId364" Type="http://schemas.openxmlformats.org/officeDocument/2006/relationships/image" Target="../media/image184.png"/><Relationship Id="rId61" Type="http://schemas.openxmlformats.org/officeDocument/2006/relationships/customXml" Target="../ink/ink35.xml"/><Relationship Id="rId82" Type="http://schemas.openxmlformats.org/officeDocument/2006/relationships/image" Target="../media/image44.png"/><Relationship Id="rId199" Type="http://schemas.openxmlformats.org/officeDocument/2006/relationships/customXml" Target="../ink/ink105.xml"/><Relationship Id="rId203" Type="http://schemas.openxmlformats.org/officeDocument/2006/relationships/customXml" Target="../ink/ink107.xml"/><Relationship Id="rId385" Type="http://schemas.openxmlformats.org/officeDocument/2006/relationships/customXml" Target="../ink/ink198.xml"/><Relationship Id="rId19" Type="http://schemas.openxmlformats.org/officeDocument/2006/relationships/image" Target="../media/image13.png"/><Relationship Id="rId224" Type="http://schemas.openxmlformats.org/officeDocument/2006/relationships/image" Target="../media/image114.png"/><Relationship Id="rId245" Type="http://schemas.openxmlformats.org/officeDocument/2006/relationships/customXml" Target="../ink/ink128.xml"/><Relationship Id="rId266" Type="http://schemas.openxmlformats.org/officeDocument/2006/relationships/image" Target="../media/image135.png"/><Relationship Id="rId287" Type="http://schemas.openxmlformats.org/officeDocument/2006/relationships/customXml" Target="../ink/ink149.xml"/><Relationship Id="rId410" Type="http://schemas.openxmlformats.org/officeDocument/2006/relationships/image" Target="../media/image207.png"/><Relationship Id="rId431" Type="http://schemas.openxmlformats.org/officeDocument/2006/relationships/customXml" Target="../ink/ink221.xml"/><Relationship Id="rId30" Type="http://schemas.openxmlformats.org/officeDocument/2006/relationships/image" Target="../media/image18.png"/><Relationship Id="rId105" Type="http://schemas.openxmlformats.org/officeDocument/2006/relationships/customXml" Target="../ink/ink57.xml"/><Relationship Id="rId126" Type="http://schemas.openxmlformats.org/officeDocument/2006/relationships/image" Target="../media/image66.png"/><Relationship Id="rId147" Type="http://schemas.openxmlformats.org/officeDocument/2006/relationships/customXml" Target="../ink/ink79.xml"/><Relationship Id="rId168" Type="http://schemas.openxmlformats.org/officeDocument/2006/relationships/image" Target="../media/image86.png"/><Relationship Id="rId312" Type="http://schemas.openxmlformats.org/officeDocument/2006/relationships/image" Target="../media/image158.png"/><Relationship Id="rId333" Type="http://schemas.openxmlformats.org/officeDocument/2006/relationships/customXml" Target="../ink/ink172.xml"/><Relationship Id="rId354" Type="http://schemas.openxmlformats.org/officeDocument/2006/relationships/image" Target="../media/image179.png"/><Relationship Id="rId51" Type="http://schemas.openxmlformats.org/officeDocument/2006/relationships/customXml" Target="../ink/ink30.xml"/><Relationship Id="rId72" Type="http://schemas.openxmlformats.org/officeDocument/2006/relationships/image" Target="../media/image39.png"/><Relationship Id="rId93" Type="http://schemas.openxmlformats.org/officeDocument/2006/relationships/customXml" Target="../ink/ink51.xml"/><Relationship Id="rId189" Type="http://schemas.openxmlformats.org/officeDocument/2006/relationships/customXml" Target="../ink/ink100.xml"/><Relationship Id="rId375" Type="http://schemas.openxmlformats.org/officeDocument/2006/relationships/customXml" Target="../ink/ink193.xml"/><Relationship Id="rId396" Type="http://schemas.openxmlformats.org/officeDocument/2006/relationships/image" Target="../media/image200.png"/><Relationship Id="rId3" Type="http://schemas.openxmlformats.org/officeDocument/2006/relationships/image" Target="../media/image5.png"/><Relationship Id="rId214" Type="http://schemas.openxmlformats.org/officeDocument/2006/relationships/image" Target="../media/image109.png"/><Relationship Id="rId235" Type="http://schemas.openxmlformats.org/officeDocument/2006/relationships/customXml" Target="../ink/ink123.xml"/><Relationship Id="rId256" Type="http://schemas.openxmlformats.org/officeDocument/2006/relationships/image" Target="../media/image130.png"/><Relationship Id="rId277" Type="http://schemas.openxmlformats.org/officeDocument/2006/relationships/customXml" Target="../ink/ink144.xml"/><Relationship Id="rId298" Type="http://schemas.openxmlformats.org/officeDocument/2006/relationships/image" Target="../media/image151.png"/><Relationship Id="rId400" Type="http://schemas.openxmlformats.org/officeDocument/2006/relationships/image" Target="../media/image202.png"/><Relationship Id="rId421" Type="http://schemas.openxmlformats.org/officeDocument/2006/relationships/customXml" Target="../ink/ink216.xml"/><Relationship Id="rId116" Type="http://schemas.openxmlformats.org/officeDocument/2006/relationships/image" Target="../media/image61.png"/><Relationship Id="rId137" Type="http://schemas.openxmlformats.org/officeDocument/2006/relationships/customXml" Target="../ink/ink73.xml"/><Relationship Id="rId158" Type="http://schemas.openxmlformats.org/officeDocument/2006/relationships/image" Target="../media/image81.png"/><Relationship Id="rId302" Type="http://schemas.openxmlformats.org/officeDocument/2006/relationships/image" Target="../media/image153.png"/><Relationship Id="rId323" Type="http://schemas.openxmlformats.org/officeDocument/2006/relationships/customXml" Target="../ink/ink167.xml"/><Relationship Id="rId344" Type="http://schemas.openxmlformats.org/officeDocument/2006/relationships/image" Target="../media/image174.png"/><Relationship Id="rId20" Type="http://schemas.openxmlformats.org/officeDocument/2006/relationships/customXml" Target="../ink/ink14.xml"/><Relationship Id="rId41" Type="http://schemas.openxmlformats.org/officeDocument/2006/relationships/customXml" Target="../ink/ink25.xml"/><Relationship Id="rId62" Type="http://schemas.openxmlformats.org/officeDocument/2006/relationships/image" Target="../media/image34.png"/><Relationship Id="rId83" Type="http://schemas.openxmlformats.org/officeDocument/2006/relationships/customXml" Target="../ink/ink46.xml"/><Relationship Id="rId179" Type="http://schemas.openxmlformats.org/officeDocument/2006/relationships/customXml" Target="../ink/ink95.xml"/><Relationship Id="rId365" Type="http://schemas.openxmlformats.org/officeDocument/2006/relationships/customXml" Target="../ink/ink188.xml"/><Relationship Id="rId386" Type="http://schemas.openxmlformats.org/officeDocument/2006/relationships/image" Target="../media/image195.png"/><Relationship Id="rId190" Type="http://schemas.openxmlformats.org/officeDocument/2006/relationships/image" Target="../media/image97.png"/><Relationship Id="rId204" Type="http://schemas.openxmlformats.org/officeDocument/2006/relationships/image" Target="../media/image104.png"/><Relationship Id="rId225" Type="http://schemas.openxmlformats.org/officeDocument/2006/relationships/customXml" Target="../ink/ink118.xml"/><Relationship Id="rId246" Type="http://schemas.openxmlformats.org/officeDocument/2006/relationships/image" Target="../media/image125.png"/><Relationship Id="rId267" Type="http://schemas.openxmlformats.org/officeDocument/2006/relationships/customXml" Target="../ink/ink139.xml"/><Relationship Id="rId288" Type="http://schemas.openxmlformats.org/officeDocument/2006/relationships/image" Target="../media/image146.png"/><Relationship Id="rId411" Type="http://schemas.openxmlformats.org/officeDocument/2006/relationships/customXml" Target="../ink/ink211.xml"/><Relationship Id="rId432" Type="http://schemas.openxmlformats.org/officeDocument/2006/relationships/image" Target="../media/image218.png"/><Relationship Id="rId106" Type="http://schemas.openxmlformats.org/officeDocument/2006/relationships/image" Target="../media/image56.png"/><Relationship Id="rId127" Type="http://schemas.openxmlformats.org/officeDocument/2006/relationships/customXml" Target="../ink/ink68.xml"/><Relationship Id="rId313" Type="http://schemas.openxmlformats.org/officeDocument/2006/relationships/customXml" Target="../ink/ink162.xml"/><Relationship Id="rId10" Type="http://schemas.openxmlformats.org/officeDocument/2006/relationships/customXml" Target="../ink/ink9.xml"/><Relationship Id="rId31" Type="http://schemas.openxmlformats.org/officeDocument/2006/relationships/customXml" Target="../ink/ink20.xml"/><Relationship Id="rId52" Type="http://schemas.openxmlformats.org/officeDocument/2006/relationships/image" Target="../media/image29.png"/><Relationship Id="rId73" Type="http://schemas.openxmlformats.org/officeDocument/2006/relationships/customXml" Target="../ink/ink41.xml"/><Relationship Id="rId94" Type="http://schemas.openxmlformats.org/officeDocument/2006/relationships/image" Target="../media/image50.png"/><Relationship Id="rId148" Type="http://schemas.openxmlformats.org/officeDocument/2006/relationships/image" Target="../media/image76.png"/><Relationship Id="rId169" Type="http://schemas.openxmlformats.org/officeDocument/2006/relationships/customXml" Target="../ink/ink90.xml"/><Relationship Id="rId334" Type="http://schemas.openxmlformats.org/officeDocument/2006/relationships/image" Target="../media/image169.png"/><Relationship Id="rId355" Type="http://schemas.openxmlformats.org/officeDocument/2006/relationships/customXml" Target="../ink/ink183.xml"/><Relationship Id="rId376" Type="http://schemas.openxmlformats.org/officeDocument/2006/relationships/image" Target="../media/image190.png"/><Relationship Id="rId397" Type="http://schemas.openxmlformats.org/officeDocument/2006/relationships/customXml" Target="../ink/ink204.xml"/><Relationship Id="rId4" Type="http://schemas.openxmlformats.org/officeDocument/2006/relationships/customXml" Target="../ink/ink6.xml"/><Relationship Id="rId180" Type="http://schemas.openxmlformats.org/officeDocument/2006/relationships/image" Target="../media/image92.png"/><Relationship Id="rId215" Type="http://schemas.openxmlformats.org/officeDocument/2006/relationships/customXml" Target="../ink/ink113.xml"/><Relationship Id="rId236" Type="http://schemas.openxmlformats.org/officeDocument/2006/relationships/image" Target="../media/image120.png"/><Relationship Id="rId257" Type="http://schemas.openxmlformats.org/officeDocument/2006/relationships/customXml" Target="../ink/ink134.xml"/><Relationship Id="rId278" Type="http://schemas.openxmlformats.org/officeDocument/2006/relationships/image" Target="../media/image141.png"/><Relationship Id="rId401" Type="http://schemas.openxmlformats.org/officeDocument/2006/relationships/customXml" Target="../ink/ink206.xml"/><Relationship Id="rId422" Type="http://schemas.openxmlformats.org/officeDocument/2006/relationships/image" Target="../media/image213.png"/><Relationship Id="rId303" Type="http://schemas.openxmlformats.org/officeDocument/2006/relationships/customXml" Target="../ink/ink157.xml"/><Relationship Id="rId42" Type="http://schemas.openxmlformats.org/officeDocument/2006/relationships/image" Target="../media/image24.png"/><Relationship Id="rId84" Type="http://schemas.openxmlformats.org/officeDocument/2006/relationships/image" Target="../media/image45.png"/><Relationship Id="rId138" Type="http://schemas.openxmlformats.org/officeDocument/2006/relationships/image" Target="../media/image72.png"/><Relationship Id="rId345" Type="http://schemas.openxmlformats.org/officeDocument/2006/relationships/customXml" Target="../ink/ink178.xml"/><Relationship Id="rId387" Type="http://schemas.openxmlformats.org/officeDocument/2006/relationships/customXml" Target="../ink/ink199.xml"/><Relationship Id="rId191" Type="http://schemas.openxmlformats.org/officeDocument/2006/relationships/customXml" Target="../ink/ink101.xml"/><Relationship Id="rId205" Type="http://schemas.openxmlformats.org/officeDocument/2006/relationships/customXml" Target="../ink/ink108.xml"/><Relationship Id="rId247" Type="http://schemas.openxmlformats.org/officeDocument/2006/relationships/customXml" Target="../ink/ink129.xml"/><Relationship Id="rId412" Type="http://schemas.openxmlformats.org/officeDocument/2006/relationships/image" Target="../media/image208.png"/><Relationship Id="rId107" Type="http://schemas.openxmlformats.org/officeDocument/2006/relationships/customXml" Target="../ink/ink58.xml"/><Relationship Id="rId289" Type="http://schemas.openxmlformats.org/officeDocument/2006/relationships/customXml" Target="../ink/ink150.xml"/><Relationship Id="rId11" Type="http://schemas.openxmlformats.org/officeDocument/2006/relationships/image" Target="../media/image9.png"/><Relationship Id="rId53" Type="http://schemas.openxmlformats.org/officeDocument/2006/relationships/customXml" Target="../ink/ink31.xml"/><Relationship Id="rId149" Type="http://schemas.openxmlformats.org/officeDocument/2006/relationships/customXml" Target="../ink/ink80.xml"/><Relationship Id="rId314" Type="http://schemas.openxmlformats.org/officeDocument/2006/relationships/image" Target="../media/image159.png"/><Relationship Id="rId356" Type="http://schemas.openxmlformats.org/officeDocument/2006/relationships/image" Target="../media/image180.png"/><Relationship Id="rId398" Type="http://schemas.openxmlformats.org/officeDocument/2006/relationships/image" Target="../media/image201.png"/><Relationship Id="rId95" Type="http://schemas.openxmlformats.org/officeDocument/2006/relationships/customXml" Target="../ink/ink52.xml"/><Relationship Id="rId160" Type="http://schemas.openxmlformats.org/officeDocument/2006/relationships/image" Target="../media/image82.png"/><Relationship Id="rId216" Type="http://schemas.openxmlformats.org/officeDocument/2006/relationships/image" Target="../media/image110.png"/><Relationship Id="rId423" Type="http://schemas.openxmlformats.org/officeDocument/2006/relationships/customXml" Target="../ink/ink217.xml"/><Relationship Id="rId258" Type="http://schemas.openxmlformats.org/officeDocument/2006/relationships/image" Target="../media/image131.png"/><Relationship Id="rId22" Type="http://schemas.openxmlformats.org/officeDocument/2006/relationships/image" Target="../media/image14.png"/><Relationship Id="rId64" Type="http://schemas.openxmlformats.org/officeDocument/2006/relationships/image" Target="../media/image35.png"/><Relationship Id="rId118" Type="http://schemas.openxmlformats.org/officeDocument/2006/relationships/image" Target="../media/image62.png"/><Relationship Id="rId325" Type="http://schemas.openxmlformats.org/officeDocument/2006/relationships/customXml" Target="../ink/ink168.xml"/><Relationship Id="rId367" Type="http://schemas.openxmlformats.org/officeDocument/2006/relationships/customXml" Target="../ink/ink189.xml"/><Relationship Id="rId171" Type="http://schemas.openxmlformats.org/officeDocument/2006/relationships/customXml" Target="../ink/ink91.xml"/><Relationship Id="rId227" Type="http://schemas.openxmlformats.org/officeDocument/2006/relationships/customXml" Target="../ink/ink119.xml"/><Relationship Id="rId269" Type="http://schemas.openxmlformats.org/officeDocument/2006/relationships/customXml" Target="../ink/ink140.xml"/><Relationship Id="rId434" Type="http://schemas.openxmlformats.org/officeDocument/2006/relationships/image" Target="../media/image219.png"/><Relationship Id="rId33" Type="http://schemas.openxmlformats.org/officeDocument/2006/relationships/customXml" Target="../ink/ink21.xml"/><Relationship Id="rId129" Type="http://schemas.openxmlformats.org/officeDocument/2006/relationships/customXml" Target="../ink/ink69.xml"/><Relationship Id="rId280" Type="http://schemas.openxmlformats.org/officeDocument/2006/relationships/image" Target="../media/image142.png"/><Relationship Id="rId336" Type="http://schemas.openxmlformats.org/officeDocument/2006/relationships/image" Target="../media/image170.png"/><Relationship Id="rId75" Type="http://schemas.openxmlformats.org/officeDocument/2006/relationships/customXml" Target="../ink/ink42.xml"/><Relationship Id="rId140" Type="http://schemas.openxmlformats.org/officeDocument/2006/relationships/image" Target="../media/image73.png"/><Relationship Id="rId182" Type="http://schemas.openxmlformats.org/officeDocument/2006/relationships/image" Target="../media/image93.png"/><Relationship Id="rId378" Type="http://schemas.openxmlformats.org/officeDocument/2006/relationships/image" Target="../media/image191.png"/><Relationship Id="rId403" Type="http://schemas.openxmlformats.org/officeDocument/2006/relationships/customXml" Target="../ink/ink207.xml"/><Relationship Id="rId6" Type="http://schemas.openxmlformats.org/officeDocument/2006/relationships/customXml" Target="../ink/ink7.xml"/><Relationship Id="rId238" Type="http://schemas.openxmlformats.org/officeDocument/2006/relationships/image" Target="../media/image121.png"/><Relationship Id="rId291" Type="http://schemas.openxmlformats.org/officeDocument/2006/relationships/customXml" Target="../ink/ink151.xml"/><Relationship Id="rId305" Type="http://schemas.openxmlformats.org/officeDocument/2006/relationships/customXml" Target="../ink/ink158.xml"/><Relationship Id="rId347" Type="http://schemas.openxmlformats.org/officeDocument/2006/relationships/customXml" Target="../ink/ink179.xml"/><Relationship Id="rId44" Type="http://schemas.openxmlformats.org/officeDocument/2006/relationships/image" Target="../media/image25.png"/><Relationship Id="rId86" Type="http://schemas.openxmlformats.org/officeDocument/2006/relationships/image" Target="../media/image46.png"/><Relationship Id="rId151" Type="http://schemas.openxmlformats.org/officeDocument/2006/relationships/customXml" Target="../ink/ink81.xml"/><Relationship Id="rId389" Type="http://schemas.openxmlformats.org/officeDocument/2006/relationships/customXml" Target="../ink/ink200.xml"/><Relationship Id="rId193" Type="http://schemas.openxmlformats.org/officeDocument/2006/relationships/customXml" Target="../ink/ink102.xml"/><Relationship Id="rId207" Type="http://schemas.openxmlformats.org/officeDocument/2006/relationships/customXml" Target="../ink/ink109.xml"/><Relationship Id="rId249" Type="http://schemas.openxmlformats.org/officeDocument/2006/relationships/customXml" Target="../ink/ink130.xml"/><Relationship Id="rId414" Type="http://schemas.openxmlformats.org/officeDocument/2006/relationships/image" Target="../media/image209.png"/><Relationship Id="rId13" Type="http://schemas.openxmlformats.org/officeDocument/2006/relationships/image" Target="../media/image10.png"/><Relationship Id="rId109" Type="http://schemas.openxmlformats.org/officeDocument/2006/relationships/customXml" Target="../ink/ink59.xml"/><Relationship Id="rId260" Type="http://schemas.openxmlformats.org/officeDocument/2006/relationships/image" Target="../media/image132.png"/><Relationship Id="rId316" Type="http://schemas.openxmlformats.org/officeDocument/2006/relationships/image" Target="../media/image160.png"/><Relationship Id="rId55" Type="http://schemas.openxmlformats.org/officeDocument/2006/relationships/customXml" Target="../ink/ink32.xml"/><Relationship Id="rId97" Type="http://schemas.openxmlformats.org/officeDocument/2006/relationships/customXml" Target="../ink/ink53.xml"/><Relationship Id="rId120" Type="http://schemas.openxmlformats.org/officeDocument/2006/relationships/image" Target="../media/image63.png"/><Relationship Id="rId358" Type="http://schemas.openxmlformats.org/officeDocument/2006/relationships/image" Target="../media/image181.png"/><Relationship Id="rId162" Type="http://schemas.openxmlformats.org/officeDocument/2006/relationships/image" Target="../media/image83.png"/><Relationship Id="rId218" Type="http://schemas.openxmlformats.org/officeDocument/2006/relationships/image" Target="../media/image111.png"/><Relationship Id="rId425" Type="http://schemas.openxmlformats.org/officeDocument/2006/relationships/customXml" Target="../ink/ink218.xml"/><Relationship Id="rId271" Type="http://schemas.openxmlformats.org/officeDocument/2006/relationships/customXml" Target="../ink/ink141.xml"/><Relationship Id="rId24" Type="http://schemas.openxmlformats.org/officeDocument/2006/relationships/image" Target="../media/image15.png"/><Relationship Id="rId66" Type="http://schemas.openxmlformats.org/officeDocument/2006/relationships/image" Target="../media/image36.png"/><Relationship Id="rId131" Type="http://schemas.openxmlformats.org/officeDocument/2006/relationships/customXml" Target="../ink/ink70.xml"/><Relationship Id="rId327" Type="http://schemas.openxmlformats.org/officeDocument/2006/relationships/customXml" Target="../ink/ink169.xml"/><Relationship Id="rId369" Type="http://schemas.openxmlformats.org/officeDocument/2006/relationships/customXml" Target="../ink/ink190.xml"/><Relationship Id="rId173" Type="http://schemas.openxmlformats.org/officeDocument/2006/relationships/customXml" Target="../ink/ink92.xml"/><Relationship Id="rId229" Type="http://schemas.openxmlformats.org/officeDocument/2006/relationships/customXml" Target="../ink/ink120.xml"/><Relationship Id="rId380" Type="http://schemas.openxmlformats.org/officeDocument/2006/relationships/image" Target="../media/image192.png"/><Relationship Id="rId436" Type="http://schemas.openxmlformats.org/officeDocument/2006/relationships/image" Target="../media/image220.png"/><Relationship Id="rId240" Type="http://schemas.openxmlformats.org/officeDocument/2006/relationships/image" Target="../media/image122.png"/><Relationship Id="rId35" Type="http://schemas.openxmlformats.org/officeDocument/2006/relationships/customXml" Target="../ink/ink22.xml"/><Relationship Id="rId77" Type="http://schemas.openxmlformats.org/officeDocument/2006/relationships/customXml" Target="../ink/ink43.xml"/><Relationship Id="rId100" Type="http://schemas.openxmlformats.org/officeDocument/2006/relationships/image" Target="../media/image53.png"/><Relationship Id="rId282" Type="http://schemas.openxmlformats.org/officeDocument/2006/relationships/image" Target="../media/image143.png"/><Relationship Id="rId338" Type="http://schemas.openxmlformats.org/officeDocument/2006/relationships/image" Target="../media/image171.png"/><Relationship Id="rId8" Type="http://schemas.openxmlformats.org/officeDocument/2006/relationships/customXml" Target="../ink/ink8.xml"/><Relationship Id="rId142" Type="http://schemas.openxmlformats.org/officeDocument/2006/relationships/image" Target="../media/image74.png"/><Relationship Id="rId184" Type="http://schemas.openxmlformats.org/officeDocument/2006/relationships/image" Target="../media/image94.png"/><Relationship Id="rId391" Type="http://schemas.openxmlformats.org/officeDocument/2006/relationships/customXml" Target="../ink/ink201.xml"/><Relationship Id="rId405" Type="http://schemas.openxmlformats.org/officeDocument/2006/relationships/customXml" Target="../ink/ink208.xml"/><Relationship Id="rId251" Type="http://schemas.openxmlformats.org/officeDocument/2006/relationships/customXml" Target="../ink/ink131.xml"/><Relationship Id="rId46" Type="http://schemas.openxmlformats.org/officeDocument/2006/relationships/image" Target="../media/image26.png"/><Relationship Id="rId293" Type="http://schemas.openxmlformats.org/officeDocument/2006/relationships/customXml" Target="../ink/ink152.xml"/><Relationship Id="rId307" Type="http://schemas.openxmlformats.org/officeDocument/2006/relationships/customXml" Target="../ink/ink159.xml"/><Relationship Id="rId349" Type="http://schemas.openxmlformats.org/officeDocument/2006/relationships/customXml" Target="../ink/ink180.xml"/><Relationship Id="rId88" Type="http://schemas.openxmlformats.org/officeDocument/2006/relationships/image" Target="../media/image47.png"/><Relationship Id="rId111" Type="http://schemas.openxmlformats.org/officeDocument/2006/relationships/customXml" Target="../ink/ink60.xml"/><Relationship Id="rId153" Type="http://schemas.openxmlformats.org/officeDocument/2006/relationships/customXml" Target="../ink/ink82.xml"/><Relationship Id="rId195" Type="http://schemas.openxmlformats.org/officeDocument/2006/relationships/customXml" Target="../ink/ink103.xml"/><Relationship Id="rId209" Type="http://schemas.openxmlformats.org/officeDocument/2006/relationships/customXml" Target="../ink/ink110.xml"/><Relationship Id="rId360" Type="http://schemas.openxmlformats.org/officeDocument/2006/relationships/image" Target="../media/image182.png"/><Relationship Id="rId416" Type="http://schemas.openxmlformats.org/officeDocument/2006/relationships/image" Target="../media/image210.png"/><Relationship Id="rId220" Type="http://schemas.openxmlformats.org/officeDocument/2006/relationships/image" Target="../media/image112.png"/><Relationship Id="rId15" Type="http://schemas.openxmlformats.org/officeDocument/2006/relationships/image" Target="../media/image11.png"/><Relationship Id="rId57" Type="http://schemas.openxmlformats.org/officeDocument/2006/relationships/customXml" Target="../ink/ink33.xml"/><Relationship Id="rId262" Type="http://schemas.openxmlformats.org/officeDocument/2006/relationships/image" Target="../media/image133.png"/><Relationship Id="rId318" Type="http://schemas.openxmlformats.org/officeDocument/2006/relationships/image" Target="../media/image161.png"/><Relationship Id="rId99" Type="http://schemas.openxmlformats.org/officeDocument/2006/relationships/customXml" Target="../ink/ink54.xml"/><Relationship Id="rId122" Type="http://schemas.openxmlformats.org/officeDocument/2006/relationships/image" Target="../media/image64.png"/><Relationship Id="rId164" Type="http://schemas.openxmlformats.org/officeDocument/2006/relationships/image" Target="../media/image84.png"/><Relationship Id="rId371" Type="http://schemas.openxmlformats.org/officeDocument/2006/relationships/customXml" Target="../ink/ink191.xml"/><Relationship Id="rId427" Type="http://schemas.openxmlformats.org/officeDocument/2006/relationships/customXml" Target="../ink/ink219.xml"/><Relationship Id="rId26" Type="http://schemas.openxmlformats.org/officeDocument/2006/relationships/image" Target="../media/image16.png"/><Relationship Id="rId231" Type="http://schemas.openxmlformats.org/officeDocument/2006/relationships/customXml" Target="../ink/ink121.xml"/><Relationship Id="rId273" Type="http://schemas.openxmlformats.org/officeDocument/2006/relationships/customXml" Target="../ink/ink142.xml"/><Relationship Id="rId329" Type="http://schemas.openxmlformats.org/officeDocument/2006/relationships/customXml" Target="../ink/ink170.xml"/><Relationship Id="rId68" Type="http://schemas.openxmlformats.org/officeDocument/2006/relationships/image" Target="../media/image37.png"/><Relationship Id="rId133" Type="http://schemas.openxmlformats.org/officeDocument/2006/relationships/customXml" Target="../ink/ink71.xml"/><Relationship Id="rId175" Type="http://schemas.openxmlformats.org/officeDocument/2006/relationships/customXml" Target="../ink/ink93.xml"/><Relationship Id="rId340" Type="http://schemas.openxmlformats.org/officeDocument/2006/relationships/image" Target="../media/image172.png"/><Relationship Id="rId200" Type="http://schemas.openxmlformats.org/officeDocument/2006/relationships/image" Target="../media/image102.png"/><Relationship Id="rId382" Type="http://schemas.openxmlformats.org/officeDocument/2006/relationships/image" Target="../media/image193.png"/><Relationship Id="rId438" Type="http://schemas.openxmlformats.org/officeDocument/2006/relationships/image" Target="../media/image221.png"/><Relationship Id="rId242" Type="http://schemas.openxmlformats.org/officeDocument/2006/relationships/image" Target="../media/image123.png"/><Relationship Id="rId284" Type="http://schemas.openxmlformats.org/officeDocument/2006/relationships/image" Target="../media/image144.png"/><Relationship Id="rId37" Type="http://schemas.openxmlformats.org/officeDocument/2006/relationships/customXml" Target="../ink/ink23.xml"/><Relationship Id="rId79" Type="http://schemas.openxmlformats.org/officeDocument/2006/relationships/customXml" Target="../ink/ink44.xml"/><Relationship Id="rId102" Type="http://schemas.openxmlformats.org/officeDocument/2006/relationships/image" Target="../media/image54.png"/><Relationship Id="rId144" Type="http://schemas.openxmlformats.org/officeDocument/2006/relationships/customXml" Target="../ink/ink77.xml"/><Relationship Id="rId90" Type="http://schemas.openxmlformats.org/officeDocument/2006/relationships/image" Target="../media/image48.png"/><Relationship Id="rId186" Type="http://schemas.openxmlformats.org/officeDocument/2006/relationships/image" Target="../media/image95.png"/><Relationship Id="rId351" Type="http://schemas.openxmlformats.org/officeDocument/2006/relationships/customXml" Target="../ink/ink181.xml"/><Relationship Id="rId393" Type="http://schemas.openxmlformats.org/officeDocument/2006/relationships/customXml" Target="../ink/ink202.xml"/><Relationship Id="rId407" Type="http://schemas.openxmlformats.org/officeDocument/2006/relationships/customXml" Target="../ink/ink209.xml"/><Relationship Id="rId211" Type="http://schemas.openxmlformats.org/officeDocument/2006/relationships/customXml" Target="../ink/ink111.xml"/><Relationship Id="rId253" Type="http://schemas.openxmlformats.org/officeDocument/2006/relationships/customXml" Target="../ink/ink132.xml"/><Relationship Id="rId295" Type="http://schemas.openxmlformats.org/officeDocument/2006/relationships/customXml" Target="../ink/ink153.xml"/><Relationship Id="rId309" Type="http://schemas.openxmlformats.org/officeDocument/2006/relationships/customXml" Target="../ink/ink160.xml"/><Relationship Id="rId48" Type="http://schemas.openxmlformats.org/officeDocument/2006/relationships/image" Target="../media/image27.png"/><Relationship Id="rId113" Type="http://schemas.openxmlformats.org/officeDocument/2006/relationships/customXml" Target="../ink/ink61.xml"/><Relationship Id="rId320" Type="http://schemas.openxmlformats.org/officeDocument/2006/relationships/image" Target="../media/image162.png"/><Relationship Id="rId155" Type="http://schemas.openxmlformats.org/officeDocument/2006/relationships/customXml" Target="../ink/ink83.xml"/><Relationship Id="rId197" Type="http://schemas.openxmlformats.org/officeDocument/2006/relationships/customXml" Target="../ink/ink104.xml"/><Relationship Id="rId362" Type="http://schemas.openxmlformats.org/officeDocument/2006/relationships/image" Target="../media/image183.png"/><Relationship Id="rId418" Type="http://schemas.openxmlformats.org/officeDocument/2006/relationships/image" Target="../media/image211.png"/><Relationship Id="rId222" Type="http://schemas.openxmlformats.org/officeDocument/2006/relationships/image" Target="../media/image113.png"/><Relationship Id="rId264" Type="http://schemas.openxmlformats.org/officeDocument/2006/relationships/image" Target="../media/image134.png"/><Relationship Id="rId17" Type="http://schemas.openxmlformats.org/officeDocument/2006/relationships/image" Target="../media/image12.png"/><Relationship Id="rId59" Type="http://schemas.openxmlformats.org/officeDocument/2006/relationships/customXml" Target="../ink/ink34.xml"/><Relationship Id="rId124" Type="http://schemas.openxmlformats.org/officeDocument/2006/relationships/image" Target="../media/image65.png"/><Relationship Id="rId70" Type="http://schemas.openxmlformats.org/officeDocument/2006/relationships/image" Target="../media/image38.png"/><Relationship Id="rId166" Type="http://schemas.openxmlformats.org/officeDocument/2006/relationships/image" Target="../media/image85.png"/><Relationship Id="rId331" Type="http://schemas.openxmlformats.org/officeDocument/2006/relationships/customXml" Target="../ink/ink171.xml"/><Relationship Id="rId373" Type="http://schemas.openxmlformats.org/officeDocument/2006/relationships/customXml" Target="../ink/ink192.xml"/><Relationship Id="rId429" Type="http://schemas.openxmlformats.org/officeDocument/2006/relationships/customXml" Target="../ink/ink220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22.xml"/><Relationship Id="rId440" Type="http://schemas.openxmlformats.org/officeDocument/2006/relationships/image" Target="../media/image222.png"/><Relationship Id="rId28" Type="http://schemas.openxmlformats.org/officeDocument/2006/relationships/image" Target="../media/image17.png"/><Relationship Id="rId275" Type="http://schemas.openxmlformats.org/officeDocument/2006/relationships/customXml" Target="../ink/ink143.xml"/><Relationship Id="rId300" Type="http://schemas.openxmlformats.org/officeDocument/2006/relationships/image" Target="../media/image152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0.png"/><Relationship Id="rId671" Type="http://schemas.openxmlformats.org/officeDocument/2006/relationships/customXml" Target="../ink/ink561.xml"/><Relationship Id="rId21" Type="http://schemas.openxmlformats.org/officeDocument/2006/relationships/image" Target="../media/image232.png"/><Relationship Id="rId324" Type="http://schemas.openxmlformats.org/officeDocument/2006/relationships/customXml" Target="../ink/ink387.xml"/><Relationship Id="rId531" Type="http://schemas.openxmlformats.org/officeDocument/2006/relationships/customXml" Target="../ink/ink491.xml"/><Relationship Id="rId629" Type="http://schemas.openxmlformats.org/officeDocument/2006/relationships/customXml" Target="../ink/ink540.xml"/><Relationship Id="rId170" Type="http://schemas.openxmlformats.org/officeDocument/2006/relationships/customXml" Target="../ink/ink310.xml"/><Relationship Id="rId268" Type="http://schemas.openxmlformats.org/officeDocument/2006/relationships/customXml" Target="../ink/ink359.xml"/><Relationship Id="rId475" Type="http://schemas.openxmlformats.org/officeDocument/2006/relationships/customXml" Target="../ink/ink463.xml"/><Relationship Id="rId682" Type="http://schemas.openxmlformats.org/officeDocument/2006/relationships/image" Target="../media/image560.png"/><Relationship Id="rId32" Type="http://schemas.openxmlformats.org/officeDocument/2006/relationships/customXml" Target="../ink/ink241.xml"/><Relationship Id="rId128" Type="http://schemas.openxmlformats.org/officeDocument/2006/relationships/customXml" Target="../ink/ink289.xml"/><Relationship Id="rId335" Type="http://schemas.openxmlformats.org/officeDocument/2006/relationships/customXml" Target="../ink/ink393.xml"/><Relationship Id="rId542" Type="http://schemas.openxmlformats.org/officeDocument/2006/relationships/image" Target="../media/image490.png"/><Relationship Id="rId181" Type="http://schemas.openxmlformats.org/officeDocument/2006/relationships/image" Target="../media/image312.png"/><Relationship Id="rId402" Type="http://schemas.openxmlformats.org/officeDocument/2006/relationships/image" Target="../media/image420.png"/><Relationship Id="rId279" Type="http://schemas.openxmlformats.org/officeDocument/2006/relationships/image" Target="../media/image360.png"/><Relationship Id="rId486" Type="http://schemas.openxmlformats.org/officeDocument/2006/relationships/image" Target="../media/image462.png"/><Relationship Id="rId693" Type="http://schemas.openxmlformats.org/officeDocument/2006/relationships/customXml" Target="../ink/ink572.xml"/><Relationship Id="rId707" Type="http://schemas.openxmlformats.org/officeDocument/2006/relationships/customXml" Target="../ink/ink579.xml"/><Relationship Id="rId43" Type="http://schemas.openxmlformats.org/officeDocument/2006/relationships/image" Target="../media/image243.png"/><Relationship Id="rId139" Type="http://schemas.openxmlformats.org/officeDocument/2006/relationships/image" Target="../media/image291.png"/><Relationship Id="rId346" Type="http://schemas.openxmlformats.org/officeDocument/2006/relationships/image" Target="../media/image392.png"/><Relationship Id="rId553" Type="http://schemas.openxmlformats.org/officeDocument/2006/relationships/customXml" Target="../ink/ink502.xml"/><Relationship Id="rId192" Type="http://schemas.openxmlformats.org/officeDocument/2006/relationships/customXml" Target="../ink/ink321.xml"/><Relationship Id="rId206" Type="http://schemas.openxmlformats.org/officeDocument/2006/relationships/customXml" Target="../ink/ink328.xml"/><Relationship Id="rId413" Type="http://schemas.openxmlformats.org/officeDocument/2006/relationships/customXml" Target="../ink/ink432.xml"/><Relationship Id="rId497" Type="http://schemas.openxmlformats.org/officeDocument/2006/relationships/customXml" Target="../ink/ink474.xml"/><Relationship Id="rId620" Type="http://schemas.openxmlformats.org/officeDocument/2006/relationships/image" Target="../media/image529.png"/><Relationship Id="rId718" Type="http://schemas.openxmlformats.org/officeDocument/2006/relationships/image" Target="../media/image578.png"/><Relationship Id="rId357" Type="http://schemas.openxmlformats.org/officeDocument/2006/relationships/customXml" Target="../ink/ink404.xml"/><Relationship Id="rId54" Type="http://schemas.openxmlformats.org/officeDocument/2006/relationships/customXml" Target="../ink/ink252.xml"/><Relationship Id="rId217" Type="http://schemas.openxmlformats.org/officeDocument/2006/relationships/image" Target="../media/image329.png"/><Relationship Id="rId564" Type="http://schemas.openxmlformats.org/officeDocument/2006/relationships/image" Target="../media/image501.png"/><Relationship Id="rId424" Type="http://schemas.openxmlformats.org/officeDocument/2006/relationships/image" Target="../media/image431.png"/><Relationship Id="rId631" Type="http://schemas.openxmlformats.org/officeDocument/2006/relationships/customXml" Target="../ink/ink541.xml"/><Relationship Id="rId729" Type="http://schemas.openxmlformats.org/officeDocument/2006/relationships/customXml" Target="../ink/ink590.xml"/><Relationship Id="rId270" Type="http://schemas.openxmlformats.org/officeDocument/2006/relationships/customXml" Target="../ink/ink360.xml"/><Relationship Id="rId65" Type="http://schemas.openxmlformats.org/officeDocument/2006/relationships/image" Target="../media/image254.png"/><Relationship Id="rId130" Type="http://schemas.openxmlformats.org/officeDocument/2006/relationships/customXml" Target="../ink/ink290.xml"/><Relationship Id="rId368" Type="http://schemas.openxmlformats.org/officeDocument/2006/relationships/image" Target="../media/image403.png"/><Relationship Id="rId575" Type="http://schemas.openxmlformats.org/officeDocument/2006/relationships/customXml" Target="../ink/ink513.xml"/><Relationship Id="rId228" Type="http://schemas.openxmlformats.org/officeDocument/2006/relationships/customXml" Target="../ink/ink339.xml"/><Relationship Id="rId435" Type="http://schemas.openxmlformats.org/officeDocument/2006/relationships/customXml" Target="../ink/ink443.xml"/><Relationship Id="rId642" Type="http://schemas.openxmlformats.org/officeDocument/2006/relationships/image" Target="../media/image540.png"/><Relationship Id="rId281" Type="http://schemas.openxmlformats.org/officeDocument/2006/relationships/image" Target="../media/image361.png"/><Relationship Id="rId502" Type="http://schemas.openxmlformats.org/officeDocument/2006/relationships/image" Target="../media/image470.png"/><Relationship Id="rId76" Type="http://schemas.openxmlformats.org/officeDocument/2006/relationships/customXml" Target="../ink/ink263.xml"/><Relationship Id="rId141" Type="http://schemas.openxmlformats.org/officeDocument/2006/relationships/image" Target="../media/image292.png"/><Relationship Id="rId379" Type="http://schemas.openxmlformats.org/officeDocument/2006/relationships/customXml" Target="../ink/ink415.xml"/><Relationship Id="rId586" Type="http://schemas.openxmlformats.org/officeDocument/2006/relationships/image" Target="../media/image512.png"/><Relationship Id="rId7" Type="http://schemas.openxmlformats.org/officeDocument/2006/relationships/image" Target="../media/image225.png"/><Relationship Id="rId239" Type="http://schemas.openxmlformats.org/officeDocument/2006/relationships/image" Target="../media/image340.png"/><Relationship Id="rId446" Type="http://schemas.openxmlformats.org/officeDocument/2006/relationships/image" Target="../media/image442.png"/><Relationship Id="rId653" Type="http://schemas.openxmlformats.org/officeDocument/2006/relationships/customXml" Target="../ink/ink552.xml"/><Relationship Id="rId292" Type="http://schemas.openxmlformats.org/officeDocument/2006/relationships/customXml" Target="../ink/ink371.xml"/><Relationship Id="rId306" Type="http://schemas.openxmlformats.org/officeDocument/2006/relationships/customXml" Target="../ink/ink378.xml"/><Relationship Id="rId87" Type="http://schemas.openxmlformats.org/officeDocument/2006/relationships/image" Target="../media/image265.png"/><Relationship Id="rId513" Type="http://schemas.openxmlformats.org/officeDocument/2006/relationships/customXml" Target="../ink/ink482.xml"/><Relationship Id="rId597" Type="http://schemas.openxmlformats.org/officeDocument/2006/relationships/customXml" Target="../ink/ink524.xml"/><Relationship Id="rId720" Type="http://schemas.openxmlformats.org/officeDocument/2006/relationships/image" Target="../media/image579.png"/><Relationship Id="rId152" Type="http://schemas.openxmlformats.org/officeDocument/2006/relationships/customXml" Target="../ink/ink301.xml"/><Relationship Id="rId457" Type="http://schemas.openxmlformats.org/officeDocument/2006/relationships/customXml" Target="../ink/ink454.xml"/><Relationship Id="rId664" Type="http://schemas.openxmlformats.org/officeDocument/2006/relationships/image" Target="../media/image551.png"/><Relationship Id="rId14" Type="http://schemas.openxmlformats.org/officeDocument/2006/relationships/customXml" Target="../ink/ink232.xml"/><Relationship Id="rId317" Type="http://schemas.openxmlformats.org/officeDocument/2006/relationships/image" Target="../media/image379.png"/><Relationship Id="rId524" Type="http://schemas.openxmlformats.org/officeDocument/2006/relationships/image" Target="../media/image481.png"/><Relationship Id="rId731" Type="http://schemas.openxmlformats.org/officeDocument/2006/relationships/customXml" Target="../ink/ink591.xml"/><Relationship Id="rId98" Type="http://schemas.openxmlformats.org/officeDocument/2006/relationships/customXml" Target="../ink/ink274.xml"/><Relationship Id="rId163" Type="http://schemas.openxmlformats.org/officeDocument/2006/relationships/image" Target="../media/image303.png"/><Relationship Id="rId370" Type="http://schemas.openxmlformats.org/officeDocument/2006/relationships/image" Target="../media/image404.png"/><Relationship Id="rId230" Type="http://schemas.openxmlformats.org/officeDocument/2006/relationships/customXml" Target="../ink/ink340.xml"/><Relationship Id="rId468" Type="http://schemas.openxmlformats.org/officeDocument/2006/relationships/image" Target="../media/image453.png"/><Relationship Id="rId675" Type="http://schemas.openxmlformats.org/officeDocument/2006/relationships/customXml" Target="../ink/ink563.xml"/><Relationship Id="rId25" Type="http://schemas.openxmlformats.org/officeDocument/2006/relationships/image" Target="../media/image234.png"/><Relationship Id="rId328" Type="http://schemas.openxmlformats.org/officeDocument/2006/relationships/image" Target="../media/image383.png"/><Relationship Id="rId535" Type="http://schemas.openxmlformats.org/officeDocument/2006/relationships/customXml" Target="../ink/ink493.xml"/><Relationship Id="rId742" Type="http://schemas.openxmlformats.org/officeDocument/2006/relationships/image" Target="../media/image590.png"/><Relationship Id="rId174" Type="http://schemas.openxmlformats.org/officeDocument/2006/relationships/customXml" Target="../ink/ink312.xml"/><Relationship Id="rId381" Type="http://schemas.openxmlformats.org/officeDocument/2006/relationships/customXml" Target="../ink/ink416.xml"/><Relationship Id="rId602" Type="http://schemas.openxmlformats.org/officeDocument/2006/relationships/image" Target="../media/image520.png"/><Relationship Id="rId241" Type="http://schemas.openxmlformats.org/officeDocument/2006/relationships/image" Target="../media/image341.png"/><Relationship Id="rId479" Type="http://schemas.openxmlformats.org/officeDocument/2006/relationships/customXml" Target="../ink/ink465.xml"/><Relationship Id="rId686" Type="http://schemas.openxmlformats.org/officeDocument/2006/relationships/image" Target="../media/image562.png"/><Relationship Id="rId36" Type="http://schemas.openxmlformats.org/officeDocument/2006/relationships/customXml" Target="../ink/ink243.xml"/><Relationship Id="rId339" Type="http://schemas.openxmlformats.org/officeDocument/2006/relationships/customXml" Target="../ink/ink395.xml"/><Relationship Id="rId546" Type="http://schemas.openxmlformats.org/officeDocument/2006/relationships/image" Target="../media/image492.png"/><Relationship Id="rId101" Type="http://schemas.openxmlformats.org/officeDocument/2006/relationships/image" Target="../media/image272.png"/><Relationship Id="rId185" Type="http://schemas.openxmlformats.org/officeDocument/2006/relationships/image" Target="../media/image314.png"/><Relationship Id="rId406" Type="http://schemas.openxmlformats.org/officeDocument/2006/relationships/image" Target="../media/image422.png"/><Relationship Id="rId392" Type="http://schemas.openxmlformats.org/officeDocument/2006/relationships/image" Target="../media/image415.png"/><Relationship Id="rId613" Type="http://schemas.openxmlformats.org/officeDocument/2006/relationships/customXml" Target="../ink/ink532.xml"/><Relationship Id="rId697" Type="http://schemas.openxmlformats.org/officeDocument/2006/relationships/customXml" Target="../ink/ink574.xml"/><Relationship Id="rId252" Type="http://schemas.openxmlformats.org/officeDocument/2006/relationships/customXml" Target="../ink/ink351.xml"/><Relationship Id="rId47" Type="http://schemas.openxmlformats.org/officeDocument/2006/relationships/image" Target="../media/image245.png"/><Relationship Id="rId112" Type="http://schemas.openxmlformats.org/officeDocument/2006/relationships/customXml" Target="../ink/ink281.xml"/><Relationship Id="rId557" Type="http://schemas.openxmlformats.org/officeDocument/2006/relationships/customXml" Target="../ink/ink504.xml"/><Relationship Id="rId196" Type="http://schemas.openxmlformats.org/officeDocument/2006/relationships/customXml" Target="../ink/ink323.xml"/><Relationship Id="rId417" Type="http://schemas.openxmlformats.org/officeDocument/2006/relationships/customXml" Target="../ink/ink434.xml"/><Relationship Id="rId624" Type="http://schemas.openxmlformats.org/officeDocument/2006/relationships/image" Target="../media/image531.png"/><Relationship Id="rId263" Type="http://schemas.openxmlformats.org/officeDocument/2006/relationships/image" Target="../media/image352.png"/><Relationship Id="rId470" Type="http://schemas.openxmlformats.org/officeDocument/2006/relationships/image" Target="../media/image454.png"/><Relationship Id="rId58" Type="http://schemas.openxmlformats.org/officeDocument/2006/relationships/customXml" Target="../ink/ink254.xml"/><Relationship Id="rId123" Type="http://schemas.openxmlformats.org/officeDocument/2006/relationships/image" Target="../media/image283.png"/><Relationship Id="rId330" Type="http://schemas.openxmlformats.org/officeDocument/2006/relationships/image" Target="../media/image384.png"/><Relationship Id="rId568" Type="http://schemas.openxmlformats.org/officeDocument/2006/relationships/image" Target="../media/image503.png"/><Relationship Id="rId428" Type="http://schemas.openxmlformats.org/officeDocument/2006/relationships/image" Target="../media/image433.png"/><Relationship Id="rId635" Type="http://schemas.openxmlformats.org/officeDocument/2006/relationships/customXml" Target="../ink/ink543.xml"/><Relationship Id="rId274" Type="http://schemas.openxmlformats.org/officeDocument/2006/relationships/customXml" Target="../ink/ink362.xml"/><Relationship Id="rId481" Type="http://schemas.openxmlformats.org/officeDocument/2006/relationships/customXml" Target="../ink/ink466.xml"/><Relationship Id="rId702" Type="http://schemas.openxmlformats.org/officeDocument/2006/relationships/image" Target="../media/image570.png"/><Relationship Id="rId69" Type="http://schemas.openxmlformats.org/officeDocument/2006/relationships/image" Target="../media/image256.png"/><Relationship Id="rId134" Type="http://schemas.openxmlformats.org/officeDocument/2006/relationships/customXml" Target="../ink/ink292.xml"/><Relationship Id="rId579" Type="http://schemas.openxmlformats.org/officeDocument/2006/relationships/customXml" Target="../ink/ink515.xml"/><Relationship Id="rId341" Type="http://schemas.openxmlformats.org/officeDocument/2006/relationships/customXml" Target="../ink/ink396.xml"/><Relationship Id="rId439" Type="http://schemas.openxmlformats.org/officeDocument/2006/relationships/customXml" Target="../ink/ink445.xml"/><Relationship Id="rId646" Type="http://schemas.openxmlformats.org/officeDocument/2006/relationships/image" Target="../media/image542.png"/><Relationship Id="rId201" Type="http://schemas.openxmlformats.org/officeDocument/2006/relationships/image" Target="../media/image321.png"/><Relationship Id="rId285" Type="http://schemas.openxmlformats.org/officeDocument/2006/relationships/image" Target="../media/image363.png"/><Relationship Id="rId506" Type="http://schemas.openxmlformats.org/officeDocument/2006/relationships/image" Target="../media/image472.png"/><Relationship Id="rId492" Type="http://schemas.openxmlformats.org/officeDocument/2006/relationships/image" Target="../media/image465.png"/><Relationship Id="rId713" Type="http://schemas.openxmlformats.org/officeDocument/2006/relationships/customXml" Target="../ink/ink582.xml"/><Relationship Id="rId145" Type="http://schemas.openxmlformats.org/officeDocument/2006/relationships/image" Target="../media/image294.png"/><Relationship Id="rId352" Type="http://schemas.openxmlformats.org/officeDocument/2006/relationships/image" Target="../media/image395.png"/><Relationship Id="rId212" Type="http://schemas.openxmlformats.org/officeDocument/2006/relationships/customXml" Target="../ink/ink331.xml"/><Relationship Id="rId657" Type="http://schemas.openxmlformats.org/officeDocument/2006/relationships/customXml" Target="../ink/ink554.xml"/><Relationship Id="rId296" Type="http://schemas.openxmlformats.org/officeDocument/2006/relationships/customXml" Target="../ink/ink373.xml"/><Relationship Id="rId517" Type="http://schemas.openxmlformats.org/officeDocument/2006/relationships/customXml" Target="../ink/ink484.xml"/><Relationship Id="rId724" Type="http://schemas.openxmlformats.org/officeDocument/2006/relationships/image" Target="../media/image581.png"/><Relationship Id="rId60" Type="http://schemas.openxmlformats.org/officeDocument/2006/relationships/customXml" Target="../ink/ink255.xml"/><Relationship Id="rId156" Type="http://schemas.openxmlformats.org/officeDocument/2006/relationships/customXml" Target="../ink/ink303.xml"/><Relationship Id="rId363" Type="http://schemas.openxmlformats.org/officeDocument/2006/relationships/customXml" Target="../ink/ink407.xml"/><Relationship Id="rId570" Type="http://schemas.openxmlformats.org/officeDocument/2006/relationships/image" Target="../media/image504.png"/><Relationship Id="rId223" Type="http://schemas.openxmlformats.org/officeDocument/2006/relationships/image" Target="../media/image332.png"/><Relationship Id="rId430" Type="http://schemas.openxmlformats.org/officeDocument/2006/relationships/image" Target="../media/image434.png"/><Relationship Id="rId668" Type="http://schemas.openxmlformats.org/officeDocument/2006/relationships/image" Target="../media/image553.png"/><Relationship Id="rId18" Type="http://schemas.openxmlformats.org/officeDocument/2006/relationships/customXml" Target="../ink/ink234.xml"/><Relationship Id="rId528" Type="http://schemas.openxmlformats.org/officeDocument/2006/relationships/image" Target="../media/image483.png"/><Relationship Id="rId735" Type="http://schemas.openxmlformats.org/officeDocument/2006/relationships/customXml" Target="../ink/ink593.xml"/><Relationship Id="rId167" Type="http://schemas.openxmlformats.org/officeDocument/2006/relationships/image" Target="../media/image305.png"/><Relationship Id="rId374" Type="http://schemas.openxmlformats.org/officeDocument/2006/relationships/image" Target="../media/image406.png"/><Relationship Id="rId581" Type="http://schemas.openxmlformats.org/officeDocument/2006/relationships/customXml" Target="../ink/ink516.xml"/><Relationship Id="rId71" Type="http://schemas.openxmlformats.org/officeDocument/2006/relationships/image" Target="../media/image257.png"/><Relationship Id="rId234" Type="http://schemas.openxmlformats.org/officeDocument/2006/relationships/customXml" Target="../ink/ink342.xml"/><Relationship Id="rId679" Type="http://schemas.openxmlformats.org/officeDocument/2006/relationships/customXml" Target="../ink/ink565.xml"/><Relationship Id="rId2" Type="http://schemas.openxmlformats.org/officeDocument/2006/relationships/customXml" Target="../ink/ink226.xml"/><Relationship Id="rId29" Type="http://schemas.openxmlformats.org/officeDocument/2006/relationships/image" Target="../media/image236.png"/><Relationship Id="rId441" Type="http://schemas.openxmlformats.org/officeDocument/2006/relationships/customXml" Target="../ink/ink446.xml"/><Relationship Id="rId539" Type="http://schemas.openxmlformats.org/officeDocument/2006/relationships/customXml" Target="../ink/ink495.xml"/><Relationship Id="rId178" Type="http://schemas.openxmlformats.org/officeDocument/2006/relationships/customXml" Target="../ink/ink314.xml"/><Relationship Id="rId301" Type="http://schemas.openxmlformats.org/officeDocument/2006/relationships/image" Target="../media/image371.png"/><Relationship Id="rId82" Type="http://schemas.openxmlformats.org/officeDocument/2006/relationships/customXml" Target="../ink/ink266.xml"/><Relationship Id="rId385" Type="http://schemas.openxmlformats.org/officeDocument/2006/relationships/customXml" Target="../ink/ink418.xml"/><Relationship Id="rId592" Type="http://schemas.openxmlformats.org/officeDocument/2006/relationships/image" Target="../media/image515.png"/><Relationship Id="rId606" Type="http://schemas.openxmlformats.org/officeDocument/2006/relationships/image" Target="../media/image522.png"/><Relationship Id="rId245" Type="http://schemas.openxmlformats.org/officeDocument/2006/relationships/image" Target="../media/image343.png"/><Relationship Id="rId452" Type="http://schemas.openxmlformats.org/officeDocument/2006/relationships/image" Target="../media/image445.png"/><Relationship Id="rId105" Type="http://schemas.openxmlformats.org/officeDocument/2006/relationships/image" Target="../media/image274.png"/><Relationship Id="rId312" Type="http://schemas.openxmlformats.org/officeDocument/2006/relationships/customXml" Target="../ink/ink381.xml"/><Relationship Id="rId93" Type="http://schemas.openxmlformats.org/officeDocument/2006/relationships/image" Target="../media/image268.png"/><Relationship Id="rId189" Type="http://schemas.openxmlformats.org/officeDocument/2006/relationships/image" Target="../media/image316.png"/><Relationship Id="rId396" Type="http://schemas.openxmlformats.org/officeDocument/2006/relationships/image" Target="../media/image417.png"/><Relationship Id="rId617" Type="http://schemas.openxmlformats.org/officeDocument/2006/relationships/customXml" Target="../ink/ink534.xml"/><Relationship Id="rId256" Type="http://schemas.openxmlformats.org/officeDocument/2006/relationships/customXml" Target="../ink/ink353.xml"/><Relationship Id="rId463" Type="http://schemas.openxmlformats.org/officeDocument/2006/relationships/customXml" Target="../ink/ink457.xml"/><Relationship Id="rId670" Type="http://schemas.openxmlformats.org/officeDocument/2006/relationships/image" Target="../media/image554.png"/><Relationship Id="rId116" Type="http://schemas.openxmlformats.org/officeDocument/2006/relationships/customXml" Target="../ink/ink283.xml"/><Relationship Id="rId158" Type="http://schemas.openxmlformats.org/officeDocument/2006/relationships/customXml" Target="../ink/ink304.xml"/><Relationship Id="rId323" Type="http://schemas.openxmlformats.org/officeDocument/2006/relationships/image" Target="../media/image382.png"/><Relationship Id="rId530" Type="http://schemas.openxmlformats.org/officeDocument/2006/relationships/image" Target="../media/image484.png"/><Relationship Id="rId726" Type="http://schemas.openxmlformats.org/officeDocument/2006/relationships/image" Target="../media/image582.png"/><Relationship Id="rId20" Type="http://schemas.openxmlformats.org/officeDocument/2006/relationships/customXml" Target="../ink/ink235.xml"/><Relationship Id="rId62" Type="http://schemas.openxmlformats.org/officeDocument/2006/relationships/customXml" Target="../ink/ink256.xml"/><Relationship Id="rId365" Type="http://schemas.openxmlformats.org/officeDocument/2006/relationships/customXml" Target="../ink/ink408.xml"/><Relationship Id="rId572" Type="http://schemas.openxmlformats.org/officeDocument/2006/relationships/image" Target="../media/image505.png"/><Relationship Id="rId628" Type="http://schemas.openxmlformats.org/officeDocument/2006/relationships/image" Target="../media/image533.png"/><Relationship Id="rId225" Type="http://schemas.openxmlformats.org/officeDocument/2006/relationships/image" Target="../media/image333.png"/><Relationship Id="rId267" Type="http://schemas.openxmlformats.org/officeDocument/2006/relationships/image" Target="../media/image354.png"/><Relationship Id="rId432" Type="http://schemas.openxmlformats.org/officeDocument/2006/relationships/image" Target="../media/image435.png"/><Relationship Id="rId474" Type="http://schemas.openxmlformats.org/officeDocument/2006/relationships/image" Target="../media/image456.png"/><Relationship Id="rId127" Type="http://schemas.openxmlformats.org/officeDocument/2006/relationships/image" Target="../media/image285.png"/><Relationship Id="rId681" Type="http://schemas.openxmlformats.org/officeDocument/2006/relationships/customXml" Target="../ink/ink566.xml"/><Relationship Id="rId737" Type="http://schemas.openxmlformats.org/officeDocument/2006/relationships/customXml" Target="../ink/ink594.xml"/><Relationship Id="rId31" Type="http://schemas.openxmlformats.org/officeDocument/2006/relationships/image" Target="../media/image237.png"/><Relationship Id="rId73" Type="http://schemas.openxmlformats.org/officeDocument/2006/relationships/image" Target="../media/image258.png"/><Relationship Id="rId169" Type="http://schemas.openxmlformats.org/officeDocument/2006/relationships/image" Target="../media/image306.png"/><Relationship Id="rId334" Type="http://schemas.openxmlformats.org/officeDocument/2006/relationships/image" Target="../media/image386.png"/><Relationship Id="rId376" Type="http://schemas.openxmlformats.org/officeDocument/2006/relationships/image" Target="../media/image407.png"/><Relationship Id="rId541" Type="http://schemas.openxmlformats.org/officeDocument/2006/relationships/customXml" Target="../ink/ink496.xml"/><Relationship Id="rId583" Type="http://schemas.openxmlformats.org/officeDocument/2006/relationships/customXml" Target="../ink/ink517.xml"/><Relationship Id="rId639" Type="http://schemas.openxmlformats.org/officeDocument/2006/relationships/customXml" Target="../ink/ink545.xml"/><Relationship Id="rId4" Type="http://schemas.openxmlformats.org/officeDocument/2006/relationships/customXml" Target="../ink/ink227.xml"/><Relationship Id="rId180" Type="http://schemas.openxmlformats.org/officeDocument/2006/relationships/customXml" Target="../ink/ink315.xml"/><Relationship Id="rId236" Type="http://schemas.openxmlformats.org/officeDocument/2006/relationships/customXml" Target="../ink/ink343.xml"/><Relationship Id="rId278" Type="http://schemas.openxmlformats.org/officeDocument/2006/relationships/customXml" Target="../ink/ink364.xml"/><Relationship Id="rId401" Type="http://schemas.openxmlformats.org/officeDocument/2006/relationships/customXml" Target="../ink/ink426.xml"/><Relationship Id="rId443" Type="http://schemas.openxmlformats.org/officeDocument/2006/relationships/customXml" Target="../ink/ink447.xml"/><Relationship Id="rId650" Type="http://schemas.openxmlformats.org/officeDocument/2006/relationships/image" Target="../media/image544.png"/><Relationship Id="rId303" Type="http://schemas.openxmlformats.org/officeDocument/2006/relationships/image" Target="../media/image372.png"/><Relationship Id="rId485" Type="http://schemas.openxmlformats.org/officeDocument/2006/relationships/customXml" Target="../ink/ink468.xml"/><Relationship Id="rId692" Type="http://schemas.openxmlformats.org/officeDocument/2006/relationships/image" Target="../media/image565.png"/><Relationship Id="rId706" Type="http://schemas.openxmlformats.org/officeDocument/2006/relationships/image" Target="../media/image572.png"/><Relationship Id="rId42" Type="http://schemas.openxmlformats.org/officeDocument/2006/relationships/customXml" Target="../ink/ink246.xml"/><Relationship Id="rId84" Type="http://schemas.openxmlformats.org/officeDocument/2006/relationships/customXml" Target="../ink/ink267.xml"/><Relationship Id="rId138" Type="http://schemas.openxmlformats.org/officeDocument/2006/relationships/customXml" Target="../ink/ink294.xml"/><Relationship Id="rId345" Type="http://schemas.openxmlformats.org/officeDocument/2006/relationships/customXml" Target="../ink/ink398.xml"/><Relationship Id="rId387" Type="http://schemas.openxmlformats.org/officeDocument/2006/relationships/customXml" Target="../ink/ink419.xml"/><Relationship Id="rId510" Type="http://schemas.openxmlformats.org/officeDocument/2006/relationships/image" Target="../media/image474.png"/><Relationship Id="rId552" Type="http://schemas.openxmlformats.org/officeDocument/2006/relationships/image" Target="../media/image495.png"/><Relationship Id="rId594" Type="http://schemas.openxmlformats.org/officeDocument/2006/relationships/image" Target="../media/image516.png"/><Relationship Id="rId608" Type="http://schemas.openxmlformats.org/officeDocument/2006/relationships/image" Target="../media/image523.png"/><Relationship Id="rId191" Type="http://schemas.openxmlformats.org/officeDocument/2006/relationships/image" Target="../media/image34.png"/><Relationship Id="rId205" Type="http://schemas.openxmlformats.org/officeDocument/2006/relationships/image" Target="../media/image323.png"/><Relationship Id="rId247" Type="http://schemas.openxmlformats.org/officeDocument/2006/relationships/image" Target="../media/image344.png"/><Relationship Id="rId412" Type="http://schemas.openxmlformats.org/officeDocument/2006/relationships/image" Target="../media/image425.png"/><Relationship Id="rId107" Type="http://schemas.openxmlformats.org/officeDocument/2006/relationships/image" Target="../media/image275.png"/><Relationship Id="rId289" Type="http://schemas.openxmlformats.org/officeDocument/2006/relationships/image" Target="../media/image365.png"/><Relationship Id="rId454" Type="http://schemas.openxmlformats.org/officeDocument/2006/relationships/image" Target="../media/image446.png"/><Relationship Id="rId496" Type="http://schemas.openxmlformats.org/officeDocument/2006/relationships/image" Target="../media/image467.png"/><Relationship Id="rId661" Type="http://schemas.openxmlformats.org/officeDocument/2006/relationships/customXml" Target="../ink/ink556.xml"/><Relationship Id="rId717" Type="http://schemas.openxmlformats.org/officeDocument/2006/relationships/customXml" Target="../ink/ink584.xml"/><Relationship Id="rId11" Type="http://schemas.openxmlformats.org/officeDocument/2006/relationships/image" Target="../media/image227.png"/><Relationship Id="rId53" Type="http://schemas.openxmlformats.org/officeDocument/2006/relationships/image" Target="../media/image248.png"/><Relationship Id="rId149" Type="http://schemas.openxmlformats.org/officeDocument/2006/relationships/image" Target="../media/image296.png"/><Relationship Id="rId314" Type="http://schemas.openxmlformats.org/officeDocument/2006/relationships/customXml" Target="../ink/ink382.xml"/><Relationship Id="rId356" Type="http://schemas.openxmlformats.org/officeDocument/2006/relationships/image" Target="../media/image397.png"/><Relationship Id="rId398" Type="http://schemas.openxmlformats.org/officeDocument/2006/relationships/image" Target="../media/image418.png"/><Relationship Id="rId521" Type="http://schemas.openxmlformats.org/officeDocument/2006/relationships/customXml" Target="../ink/ink486.xml"/><Relationship Id="rId563" Type="http://schemas.openxmlformats.org/officeDocument/2006/relationships/customXml" Target="../ink/ink507.xml"/><Relationship Id="rId619" Type="http://schemas.openxmlformats.org/officeDocument/2006/relationships/customXml" Target="../ink/ink535.xml"/><Relationship Id="rId95" Type="http://schemas.openxmlformats.org/officeDocument/2006/relationships/image" Target="../media/image269.png"/><Relationship Id="rId160" Type="http://schemas.openxmlformats.org/officeDocument/2006/relationships/customXml" Target="../ink/ink305.xml"/><Relationship Id="rId216" Type="http://schemas.openxmlformats.org/officeDocument/2006/relationships/customXml" Target="../ink/ink333.xml"/><Relationship Id="rId423" Type="http://schemas.openxmlformats.org/officeDocument/2006/relationships/customXml" Target="../ink/ink437.xml"/><Relationship Id="rId258" Type="http://schemas.openxmlformats.org/officeDocument/2006/relationships/customXml" Target="../ink/ink354.xml"/><Relationship Id="rId465" Type="http://schemas.openxmlformats.org/officeDocument/2006/relationships/customXml" Target="../ink/ink458.xml"/><Relationship Id="rId630" Type="http://schemas.openxmlformats.org/officeDocument/2006/relationships/image" Target="../media/image534.png"/><Relationship Id="rId672" Type="http://schemas.openxmlformats.org/officeDocument/2006/relationships/image" Target="../media/image555.png"/><Relationship Id="rId728" Type="http://schemas.openxmlformats.org/officeDocument/2006/relationships/image" Target="../media/image583.png"/><Relationship Id="rId22" Type="http://schemas.openxmlformats.org/officeDocument/2006/relationships/customXml" Target="../ink/ink236.xml"/><Relationship Id="rId64" Type="http://schemas.openxmlformats.org/officeDocument/2006/relationships/customXml" Target="../ink/ink257.xml"/><Relationship Id="rId118" Type="http://schemas.openxmlformats.org/officeDocument/2006/relationships/customXml" Target="../ink/ink284.xml"/><Relationship Id="rId325" Type="http://schemas.openxmlformats.org/officeDocument/2006/relationships/image" Target="../media/image10.png"/><Relationship Id="rId367" Type="http://schemas.openxmlformats.org/officeDocument/2006/relationships/customXml" Target="../ink/ink409.xml"/><Relationship Id="rId532" Type="http://schemas.openxmlformats.org/officeDocument/2006/relationships/image" Target="../media/image485.png"/><Relationship Id="rId574" Type="http://schemas.openxmlformats.org/officeDocument/2006/relationships/image" Target="../media/image506.png"/><Relationship Id="rId171" Type="http://schemas.openxmlformats.org/officeDocument/2006/relationships/image" Target="../media/image307.png"/><Relationship Id="rId227" Type="http://schemas.openxmlformats.org/officeDocument/2006/relationships/image" Target="../media/image334.png"/><Relationship Id="rId269" Type="http://schemas.openxmlformats.org/officeDocument/2006/relationships/image" Target="../media/image355.png"/><Relationship Id="rId434" Type="http://schemas.openxmlformats.org/officeDocument/2006/relationships/image" Target="../media/image436.png"/><Relationship Id="rId476" Type="http://schemas.openxmlformats.org/officeDocument/2006/relationships/image" Target="../media/image457.png"/><Relationship Id="rId641" Type="http://schemas.openxmlformats.org/officeDocument/2006/relationships/customXml" Target="../ink/ink546.xml"/><Relationship Id="rId683" Type="http://schemas.openxmlformats.org/officeDocument/2006/relationships/customXml" Target="../ink/ink567.xml"/><Relationship Id="rId739" Type="http://schemas.openxmlformats.org/officeDocument/2006/relationships/customXml" Target="../ink/ink595.xml"/><Relationship Id="rId33" Type="http://schemas.openxmlformats.org/officeDocument/2006/relationships/image" Target="../media/image238.png"/><Relationship Id="rId129" Type="http://schemas.openxmlformats.org/officeDocument/2006/relationships/image" Target="../media/image286.png"/><Relationship Id="rId280" Type="http://schemas.openxmlformats.org/officeDocument/2006/relationships/customXml" Target="../ink/ink365.xml"/><Relationship Id="rId336" Type="http://schemas.openxmlformats.org/officeDocument/2006/relationships/image" Target="../media/image387.png"/><Relationship Id="rId501" Type="http://schemas.openxmlformats.org/officeDocument/2006/relationships/customXml" Target="../ink/ink476.xml"/><Relationship Id="rId543" Type="http://schemas.openxmlformats.org/officeDocument/2006/relationships/customXml" Target="../ink/ink497.xml"/><Relationship Id="rId75" Type="http://schemas.openxmlformats.org/officeDocument/2006/relationships/image" Target="../media/image259.png"/><Relationship Id="rId140" Type="http://schemas.openxmlformats.org/officeDocument/2006/relationships/customXml" Target="../ink/ink295.xml"/><Relationship Id="rId182" Type="http://schemas.openxmlformats.org/officeDocument/2006/relationships/customXml" Target="../ink/ink316.xml"/><Relationship Id="rId378" Type="http://schemas.openxmlformats.org/officeDocument/2006/relationships/image" Target="../media/image408.png"/><Relationship Id="rId403" Type="http://schemas.openxmlformats.org/officeDocument/2006/relationships/customXml" Target="../ink/ink427.xml"/><Relationship Id="rId585" Type="http://schemas.openxmlformats.org/officeDocument/2006/relationships/customXml" Target="../ink/ink518.xml"/><Relationship Id="rId6" Type="http://schemas.openxmlformats.org/officeDocument/2006/relationships/customXml" Target="../ink/ink228.xml"/><Relationship Id="rId238" Type="http://schemas.openxmlformats.org/officeDocument/2006/relationships/customXml" Target="../ink/ink344.xml"/><Relationship Id="rId445" Type="http://schemas.openxmlformats.org/officeDocument/2006/relationships/customXml" Target="../ink/ink448.xml"/><Relationship Id="rId487" Type="http://schemas.openxmlformats.org/officeDocument/2006/relationships/customXml" Target="../ink/ink469.xml"/><Relationship Id="rId610" Type="http://schemas.openxmlformats.org/officeDocument/2006/relationships/image" Target="../media/image524.png"/><Relationship Id="rId652" Type="http://schemas.openxmlformats.org/officeDocument/2006/relationships/image" Target="../media/image545.png"/><Relationship Id="rId694" Type="http://schemas.openxmlformats.org/officeDocument/2006/relationships/image" Target="../media/image566.png"/><Relationship Id="rId708" Type="http://schemas.openxmlformats.org/officeDocument/2006/relationships/image" Target="../media/image573.png"/><Relationship Id="rId291" Type="http://schemas.openxmlformats.org/officeDocument/2006/relationships/image" Target="../media/image366.png"/><Relationship Id="rId305" Type="http://schemas.openxmlformats.org/officeDocument/2006/relationships/image" Target="../media/image373.png"/><Relationship Id="rId347" Type="http://schemas.openxmlformats.org/officeDocument/2006/relationships/customXml" Target="../ink/ink399.xml"/><Relationship Id="rId512" Type="http://schemas.openxmlformats.org/officeDocument/2006/relationships/image" Target="../media/image475.png"/><Relationship Id="rId44" Type="http://schemas.openxmlformats.org/officeDocument/2006/relationships/customXml" Target="../ink/ink247.xml"/><Relationship Id="rId86" Type="http://schemas.openxmlformats.org/officeDocument/2006/relationships/customXml" Target="../ink/ink268.xml"/><Relationship Id="rId151" Type="http://schemas.openxmlformats.org/officeDocument/2006/relationships/image" Target="../media/image297.png"/><Relationship Id="rId389" Type="http://schemas.openxmlformats.org/officeDocument/2006/relationships/customXml" Target="../ink/ink420.xml"/><Relationship Id="rId554" Type="http://schemas.openxmlformats.org/officeDocument/2006/relationships/image" Target="../media/image496.png"/><Relationship Id="rId596" Type="http://schemas.openxmlformats.org/officeDocument/2006/relationships/image" Target="../media/image517.png"/><Relationship Id="rId193" Type="http://schemas.openxmlformats.org/officeDocument/2006/relationships/image" Target="../media/image317.png"/><Relationship Id="rId207" Type="http://schemas.openxmlformats.org/officeDocument/2006/relationships/image" Target="../media/image324.png"/><Relationship Id="rId249" Type="http://schemas.openxmlformats.org/officeDocument/2006/relationships/image" Target="../media/image345.png"/><Relationship Id="rId414" Type="http://schemas.openxmlformats.org/officeDocument/2006/relationships/image" Target="../media/image426.png"/><Relationship Id="rId456" Type="http://schemas.openxmlformats.org/officeDocument/2006/relationships/image" Target="../media/image447.png"/><Relationship Id="rId498" Type="http://schemas.openxmlformats.org/officeDocument/2006/relationships/image" Target="../media/image468.png"/><Relationship Id="rId621" Type="http://schemas.openxmlformats.org/officeDocument/2006/relationships/customXml" Target="../ink/ink536.xml"/><Relationship Id="rId663" Type="http://schemas.openxmlformats.org/officeDocument/2006/relationships/customXml" Target="../ink/ink557.xml"/><Relationship Id="rId13" Type="http://schemas.openxmlformats.org/officeDocument/2006/relationships/image" Target="../media/image228.png"/><Relationship Id="rId109" Type="http://schemas.openxmlformats.org/officeDocument/2006/relationships/image" Target="../media/image276.png"/><Relationship Id="rId260" Type="http://schemas.openxmlformats.org/officeDocument/2006/relationships/customXml" Target="../ink/ink355.xml"/><Relationship Id="rId316" Type="http://schemas.openxmlformats.org/officeDocument/2006/relationships/customXml" Target="../ink/ink383.xml"/><Relationship Id="rId523" Type="http://schemas.openxmlformats.org/officeDocument/2006/relationships/customXml" Target="../ink/ink487.xml"/><Relationship Id="rId719" Type="http://schemas.openxmlformats.org/officeDocument/2006/relationships/customXml" Target="../ink/ink585.xml"/><Relationship Id="rId55" Type="http://schemas.openxmlformats.org/officeDocument/2006/relationships/image" Target="../media/image249.png"/><Relationship Id="rId97" Type="http://schemas.openxmlformats.org/officeDocument/2006/relationships/image" Target="../media/image270.png"/><Relationship Id="rId120" Type="http://schemas.openxmlformats.org/officeDocument/2006/relationships/customXml" Target="../ink/ink285.xml"/><Relationship Id="rId358" Type="http://schemas.openxmlformats.org/officeDocument/2006/relationships/image" Target="../media/image398.png"/><Relationship Id="rId565" Type="http://schemas.openxmlformats.org/officeDocument/2006/relationships/customXml" Target="../ink/ink508.xml"/><Relationship Id="rId730" Type="http://schemas.openxmlformats.org/officeDocument/2006/relationships/image" Target="../media/image584.png"/><Relationship Id="rId162" Type="http://schemas.openxmlformats.org/officeDocument/2006/relationships/customXml" Target="../ink/ink306.xml"/><Relationship Id="rId218" Type="http://schemas.openxmlformats.org/officeDocument/2006/relationships/customXml" Target="../ink/ink334.xml"/><Relationship Id="rId425" Type="http://schemas.openxmlformats.org/officeDocument/2006/relationships/customXml" Target="../ink/ink438.xml"/><Relationship Id="rId467" Type="http://schemas.openxmlformats.org/officeDocument/2006/relationships/customXml" Target="../ink/ink459.xml"/><Relationship Id="rId632" Type="http://schemas.openxmlformats.org/officeDocument/2006/relationships/image" Target="../media/image535.png"/><Relationship Id="rId271" Type="http://schemas.openxmlformats.org/officeDocument/2006/relationships/image" Target="../media/image356.png"/><Relationship Id="rId674" Type="http://schemas.openxmlformats.org/officeDocument/2006/relationships/image" Target="../media/image556.png"/><Relationship Id="rId24" Type="http://schemas.openxmlformats.org/officeDocument/2006/relationships/customXml" Target="../ink/ink237.xml"/><Relationship Id="rId66" Type="http://schemas.openxmlformats.org/officeDocument/2006/relationships/customXml" Target="../ink/ink258.xml"/><Relationship Id="rId131" Type="http://schemas.openxmlformats.org/officeDocument/2006/relationships/image" Target="../media/image287.png"/><Relationship Id="rId327" Type="http://schemas.openxmlformats.org/officeDocument/2006/relationships/customXml" Target="../ink/ink389.xml"/><Relationship Id="rId369" Type="http://schemas.openxmlformats.org/officeDocument/2006/relationships/customXml" Target="../ink/ink410.xml"/><Relationship Id="rId534" Type="http://schemas.openxmlformats.org/officeDocument/2006/relationships/image" Target="../media/image486.png"/><Relationship Id="rId576" Type="http://schemas.openxmlformats.org/officeDocument/2006/relationships/image" Target="../media/image507.png"/><Relationship Id="rId741" Type="http://schemas.openxmlformats.org/officeDocument/2006/relationships/customXml" Target="../ink/ink596.xml"/><Relationship Id="rId173" Type="http://schemas.openxmlformats.org/officeDocument/2006/relationships/image" Target="../media/image308.png"/><Relationship Id="rId229" Type="http://schemas.openxmlformats.org/officeDocument/2006/relationships/image" Target="../media/image335.png"/><Relationship Id="rId380" Type="http://schemas.openxmlformats.org/officeDocument/2006/relationships/image" Target="../media/image409.png"/><Relationship Id="rId436" Type="http://schemas.openxmlformats.org/officeDocument/2006/relationships/image" Target="../media/image437.png"/><Relationship Id="rId601" Type="http://schemas.openxmlformats.org/officeDocument/2006/relationships/customXml" Target="../ink/ink526.xml"/><Relationship Id="rId643" Type="http://schemas.openxmlformats.org/officeDocument/2006/relationships/customXml" Target="../ink/ink547.xml"/><Relationship Id="rId240" Type="http://schemas.openxmlformats.org/officeDocument/2006/relationships/customXml" Target="../ink/ink345.xml"/><Relationship Id="rId478" Type="http://schemas.openxmlformats.org/officeDocument/2006/relationships/image" Target="../media/image458.png"/><Relationship Id="rId685" Type="http://schemas.openxmlformats.org/officeDocument/2006/relationships/customXml" Target="../ink/ink568.xml"/><Relationship Id="rId35" Type="http://schemas.openxmlformats.org/officeDocument/2006/relationships/image" Target="../media/image239.png"/><Relationship Id="rId77" Type="http://schemas.openxmlformats.org/officeDocument/2006/relationships/image" Target="../media/image260.png"/><Relationship Id="rId100" Type="http://schemas.openxmlformats.org/officeDocument/2006/relationships/customXml" Target="../ink/ink275.xml"/><Relationship Id="rId282" Type="http://schemas.openxmlformats.org/officeDocument/2006/relationships/customXml" Target="../ink/ink366.xml"/><Relationship Id="rId338" Type="http://schemas.openxmlformats.org/officeDocument/2006/relationships/image" Target="../media/image388.png"/><Relationship Id="rId503" Type="http://schemas.openxmlformats.org/officeDocument/2006/relationships/customXml" Target="../ink/ink477.xml"/><Relationship Id="rId545" Type="http://schemas.openxmlformats.org/officeDocument/2006/relationships/customXml" Target="../ink/ink498.xml"/><Relationship Id="rId587" Type="http://schemas.openxmlformats.org/officeDocument/2006/relationships/customXml" Target="../ink/ink519.xml"/><Relationship Id="rId710" Type="http://schemas.openxmlformats.org/officeDocument/2006/relationships/image" Target="../media/image574.png"/><Relationship Id="rId8" Type="http://schemas.openxmlformats.org/officeDocument/2006/relationships/customXml" Target="../ink/ink229.xml"/><Relationship Id="rId142" Type="http://schemas.openxmlformats.org/officeDocument/2006/relationships/customXml" Target="../ink/ink296.xml"/><Relationship Id="rId184" Type="http://schemas.openxmlformats.org/officeDocument/2006/relationships/customXml" Target="../ink/ink317.xml"/><Relationship Id="rId391" Type="http://schemas.openxmlformats.org/officeDocument/2006/relationships/customXml" Target="../ink/ink421.xml"/><Relationship Id="rId405" Type="http://schemas.openxmlformats.org/officeDocument/2006/relationships/customXml" Target="../ink/ink428.xml"/><Relationship Id="rId447" Type="http://schemas.openxmlformats.org/officeDocument/2006/relationships/customXml" Target="../ink/ink449.xml"/><Relationship Id="rId612" Type="http://schemas.openxmlformats.org/officeDocument/2006/relationships/image" Target="../media/image525.png"/><Relationship Id="rId251" Type="http://schemas.openxmlformats.org/officeDocument/2006/relationships/image" Target="../media/image346.png"/><Relationship Id="rId489" Type="http://schemas.openxmlformats.org/officeDocument/2006/relationships/customXml" Target="../ink/ink470.xml"/><Relationship Id="rId654" Type="http://schemas.openxmlformats.org/officeDocument/2006/relationships/image" Target="../media/image546.png"/><Relationship Id="rId696" Type="http://schemas.openxmlformats.org/officeDocument/2006/relationships/image" Target="../media/image567.png"/><Relationship Id="rId46" Type="http://schemas.openxmlformats.org/officeDocument/2006/relationships/customXml" Target="../ink/ink248.xml"/><Relationship Id="rId293" Type="http://schemas.openxmlformats.org/officeDocument/2006/relationships/image" Target="../media/image367.png"/><Relationship Id="rId307" Type="http://schemas.openxmlformats.org/officeDocument/2006/relationships/image" Target="../media/image374.png"/><Relationship Id="rId349" Type="http://schemas.openxmlformats.org/officeDocument/2006/relationships/customXml" Target="../ink/ink400.xml"/><Relationship Id="rId514" Type="http://schemas.openxmlformats.org/officeDocument/2006/relationships/image" Target="../media/image476.png"/><Relationship Id="rId556" Type="http://schemas.openxmlformats.org/officeDocument/2006/relationships/image" Target="../media/image497.png"/><Relationship Id="rId721" Type="http://schemas.openxmlformats.org/officeDocument/2006/relationships/customXml" Target="../ink/ink586.xml"/><Relationship Id="rId88" Type="http://schemas.openxmlformats.org/officeDocument/2006/relationships/customXml" Target="../ink/ink269.xml"/><Relationship Id="rId111" Type="http://schemas.openxmlformats.org/officeDocument/2006/relationships/image" Target="../media/image277.png"/><Relationship Id="rId153" Type="http://schemas.openxmlformats.org/officeDocument/2006/relationships/image" Target="../media/image298.png"/><Relationship Id="rId195" Type="http://schemas.openxmlformats.org/officeDocument/2006/relationships/image" Target="../media/image318.png"/><Relationship Id="rId209" Type="http://schemas.openxmlformats.org/officeDocument/2006/relationships/image" Target="../media/image325.png"/><Relationship Id="rId360" Type="http://schemas.openxmlformats.org/officeDocument/2006/relationships/image" Target="../media/image399.png"/><Relationship Id="rId416" Type="http://schemas.openxmlformats.org/officeDocument/2006/relationships/image" Target="../media/image427.png"/><Relationship Id="rId598" Type="http://schemas.openxmlformats.org/officeDocument/2006/relationships/image" Target="../media/image518.png"/><Relationship Id="rId220" Type="http://schemas.openxmlformats.org/officeDocument/2006/relationships/customXml" Target="../ink/ink335.xml"/><Relationship Id="rId458" Type="http://schemas.openxmlformats.org/officeDocument/2006/relationships/image" Target="../media/image448.png"/><Relationship Id="rId623" Type="http://schemas.openxmlformats.org/officeDocument/2006/relationships/customXml" Target="../ink/ink537.xml"/><Relationship Id="rId665" Type="http://schemas.openxmlformats.org/officeDocument/2006/relationships/customXml" Target="../ink/ink558.xml"/><Relationship Id="rId15" Type="http://schemas.openxmlformats.org/officeDocument/2006/relationships/image" Target="../media/image229.png"/><Relationship Id="rId57" Type="http://schemas.openxmlformats.org/officeDocument/2006/relationships/image" Target="../media/image250.png"/><Relationship Id="rId262" Type="http://schemas.openxmlformats.org/officeDocument/2006/relationships/customXml" Target="../ink/ink356.xml"/><Relationship Id="rId318" Type="http://schemas.openxmlformats.org/officeDocument/2006/relationships/customXml" Target="../ink/ink384.xml"/><Relationship Id="rId525" Type="http://schemas.openxmlformats.org/officeDocument/2006/relationships/customXml" Target="../ink/ink488.xml"/><Relationship Id="rId567" Type="http://schemas.openxmlformats.org/officeDocument/2006/relationships/customXml" Target="../ink/ink509.xml"/><Relationship Id="rId732" Type="http://schemas.openxmlformats.org/officeDocument/2006/relationships/image" Target="../media/image585.png"/><Relationship Id="rId99" Type="http://schemas.openxmlformats.org/officeDocument/2006/relationships/image" Target="../media/image271.png"/><Relationship Id="rId122" Type="http://schemas.openxmlformats.org/officeDocument/2006/relationships/customXml" Target="../ink/ink286.xml"/><Relationship Id="rId164" Type="http://schemas.openxmlformats.org/officeDocument/2006/relationships/customXml" Target="../ink/ink307.xml"/><Relationship Id="rId371" Type="http://schemas.openxmlformats.org/officeDocument/2006/relationships/customXml" Target="../ink/ink411.xml"/><Relationship Id="rId427" Type="http://schemas.openxmlformats.org/officeDocument/2006/relationships/customXml" Target="../ink/ink439.xml"/><Relationship Id="rId469" Type="http://schemas.openxmlformats.org/officeDocument/2006/relationships/customXml" Target="../ink/ink460.xml"/><Relationship Id="rId634" Type="http://schemas.openxmlformats.org/officeDocument/2006/relationships/image" Target="../media/image536.png"/><Relationship Id="rId676" Type="http://schemas.openxmlformats.org/officeDocument/2006/relationships/image" Target="../media/image557.png"/><Relationship Id="rId26" Type="http://schemas.openxmlformats.org/officeDocument/2006/relationships/customXml" Target="../ink/ink238.xml"/><Relationship Id="rId231" Type="http://schemas.openxmlformats.org/officeDocument/2006/relationships/image" Target="../media/image336.png"/><Relationship Id="rId273" Type="http://schemas.openxmlformats.org/officeDocument/2006/relationships/image" Target="../media/image357.png"/><Relationship Id="rId329" Type="http://schemas.openxmlformats.org/officeDocument/2006/relationships/customXml" Target="../ink/ink390.xml"/><Relationship Id="rId480" Type="http://schemas.openxmlformats.org/officeDocument/2006/relationships/image" Target="../media/image459.png"/><Relationship Id="rId536" Type="http://schemas.openxmlformats.org/officeDocument/2006/relationships/image" Target="../media/image487.png"/><Relationship Id="rId701" Type="http://schemas.openxmlformats.org/officeDocument/2006/relationships/customXml" Target="../ink/ink576.xml"/><Relationship Id="rId68" Type="http://schemas.openxmlformats.org/officeDocument/2006/relationships/customXml" Target="../ink/ink259.xml"/><Relationship Id="rId133" Type="http://schemas.openxmlformats.org/officeDocument/2006/relationships/image" Target="../media/image288.png"/><Relationship Id="rId175" Type="http://schemas.openxmlformats.org/officeDocument/2006/relationships/image" Target="../media/image309.png"/><Relationship Id="rId340" Type="http://schemas.openxmlformats.org/officeDocument/2006/relationships/image" Target="../media/image389.png"/><Relationship Id="rId578" Type="http://schemas.openxmlformats.org/officeDocument/2006/relationships/image" Target="../media/image508.png"/><Relationship Id="rId743" Type="http://schemas.openxmlformats.org/officeDocument/2006/relationships/customXml" Target="../ink/ink597.xml"/><Relationship Id="rId200" Type="http://schemas.openxmlformats.org/officeDocument/2006/relationships/customXml" Target="../ink/ink325.xml"/><Relationship Id="rId382" Type="http://schemas.openxmlformats.org/officeDocument/2006/relationships/image" Target="../media/image410.png"/><Relationship Id="rId438" Type="http://schemas.openxmlformats.org/officeDocument/2006/relationships/image" Target="../media/image438.png"/><Relationship Id="rId603" Type="http://schemas.openxmlformats.org/officeDocument/2006/relationships/customXml" Target="../ink/ink527.xml"/><Relationship Id="rId645" Type="http://schemas.openxmlformats.org/officeDocument/2006/relationships/customXml" Target="../ink/ink548.xml"/><Relationship Id="rId687" Type="http://schemas.openxmlformats.org/officeDocument/2006/relationships/customXml" Target="../ink/ink569.xml"/><Relationship Id="rId242" Type="http://schemas.openxmlformats.org/officeDocument/2006/relationships/customXml" Target="../ink/ink346.xml"/><Relationship Id="rId284" Type="http://schemas.openxmlformats.org/officeDocument/2006/relationships/customXml" Target="../ink/ink367.xml"/><Relationship Id="rId491" Type="http://schemas.openxmlformats.org/officeDocument/2006/relationships/customXml" Target="../ink/ink471.xml"/><Relationship Id="rId505" Type="http://schemas.openxmlformats.org/officeDocument/2006/relationships/customXml" Target="../ink/ink478.xml"/><Relationship Id="rId712" Type="http://schemas.openxmlformats.org/officeDocument/2006/relationships/image" Target="../media/image575.png"/><Relationship Id="rId37" Type="http://schemas.openxmlformats.org/officeDocument/2006/relationships/image" Target="../media/image240.png"/><Relationship Id="rId79" Type="http://schemas.openxmlformats.org/officeDocument/2006/relationships/image" Target="../media/image261.png"/><Relationship Id="rId102" Type="http://schemas.openxmlformats.org/officeDocument/2006/relationships/customXml" Target="../ink/ink276.xml"/><Relationship Id="rId144" Type="http://schemas.openxmlformats.org/officeDocument/2006/relationships/customXml" Target="../ink/ink297.xml"/><Relationship Id="rId547" Type="http://schemas.openxmlformats.org/officeDocument/2006/relationships/customXml" Target="../ink/ink499.xml"/><Relationship Id="rId589" Type="http://schemas.openxmlformats.org/officeDocument/2006/relationships/customXml" Target="../ink/ink520.xml"/><Relationship Id="rId90" Type="http://schemas.openxmlformats.org/officeDocument/2006/relationships/customXml" Target="../ink/ink270.xml"/><Relationship Id="rId186" Type="http://schemas.openxmlformats.org/officeDocument/2006/relationships/customXml" Target="../ink/ink318.xml"/><Relationship Id="rId351" Type="http://schemas.openxmlformats.org/officeDocument/2006/relationships/customXml" Target="../ink/ink401.xml"/><Relationship Id="rId393" Type="http://schemas.openxmlformats.org/officeDocument/2006/relationships/customXml" Target="../ink/ink422.xml"/><Relationship Id="rId407" Type="http://schemas.openxmlformats.org/officeDocument/2006/relationships/customXml" Target="../ink/ink429.xml"/><Relationship Id="rId449" Type="http://schemas.openxmlformats.org/officeDocument/2006/relationships/customXml" Target="../ink/ink450.xml"/><Relationship Id="rId614" Type="http://schemas.openxmlformats.org/officeDocument/2006/relationships/image" Target="../media/image526.png"/><Relationship Id="rId656" Type="http://schemas.openxmlformats.org/officeDocument/2006/relationships/image" Target="../media/image547.png"/><Relationship Id="rId211" Type="http://schemas.openxmlformats.org/officeDocument/2006/relationships/image" Target="../media/image326.png"/><Relationship Id="rId253" Type="http://schemas.openxmlformats.org/officeDocument/2006/relationships/image" Target="../media/image347.png"/><Relationship Id="rId295" Type="http://schemas.openxmlformats.org/officeDocument/2006/relationships/image" Target="../media/image368.png"/><Relationship Id="rId309" Type="http://schemas.openxmlformats.org/officeDocument/2006/relationships/image" Target="../media/image375.png"/><Relationship Id="rId460" Type="http://schemas.openxmlformats.org/officeDocument/2006/relationships/image" Target="../media/image449.png"/><Relationship Id="rId516" Type="http://schemas.openxmlformats.org/officeDocument/2006/relationships/image" Target="../media/image477.png"/><Relationship Id="rId698" Type="http://schemas.openxmlformats.org/officeDocument/2006/relationships/image" Target="../media/image568.png"/><Relationship Id="rId48" Type="http://schemas.openxmlformats.org/officeDocument/2006/relationships/customXml" Target="../ink/ink249.xml"/><Relationship Id="rId113" Type="http://schemas.openxmlformats.org/officeDocument/2006/relationships/image" Target="../media/image278.png"/><Relationship Id="rId320" Type="http://schemas.openxmlformats.org/officeDocument/2006/relationships/customXml" Target="../ink/ink385.xml"/><Relationship Id="rId558" Type="http://schemas.openxmlformats.org/officeDocument/2006/relationships/image" Target="../media/image498.png"/><Relationship Id="rId723" Type="http://schemas.openxmlformats.org/officeDocument/2006/relationships/customXml" Target="../ink/ink587.xml"/><Relationship Id="rId155" Type="http://schemas.openxmlformats.org/officeDocument/2006/relationships/image" Target="../media/image299.png"/><Relationship Id="rId197" Type="http://schemas.openxmlformats.org/officeDocument/2006/relationships/image" Target="../media/image319.png"/><Relationship Id="rId362" Type="http://schemas.openxmlformats.org/officeDocument/2006/relationships/image" Target="../media/image400.png"/><Relationship Id="rId418" Type="http://schemas.openxmlformats.org/officeDocument/2006/relationships/image" Target="../media/image428.png"/><Relationship Id="rId625" Type="http://schemas.openxmlformats.org/officeDocument/2006/relationships/customXml" Target="../ink/ink538.xml"/><Relationship Id="rId222" Type="http://schemas.openxmlformats.org/officeDocument/2006/relationships/customXml" Target="../ink/ink336.xml"/><Relationship Id="rId264" Type="http://schemas.openxmlformats.org/officeDocument/2006/relationships/customXml" Target="../ink/ink357.xml"/><Relationship Id="rId471" Type="http://schemas.openxmlformats.org/officeDocument/2006/relationships/customXml" Target="../ink/ink461.xml"/><Relationship Id="rId667" Type="http://schemas.openxmlformats.org/officeDocument/2006/relationships/customXml" Target="../ink/ink559.xml"/><Relationship Id="rId17" Type="http://schemas.openxmlformats.org/officeDocument/2006/relationships/image" Target="../media/image230.png"/><Relationship Id="rId59" Type="http://schemas.openxmlformats.org/officeDocument/2006/relationships/image" Target="../media/image251.png"/><Relationship Id="rId124" Type="http://schemas.openxmlformats.org/officeDocument/2006/relationships/customXml" Target="../ink/ink287.xml"/><Relationship Id="rId527" Type="http://schemas.openxmlformats.org/officeDocument/2006/relationships/customXml" Target="../ink/ink489.xml"/><Relationship Id="rId569" Type="http://schemas.openxmlformats.org/officeDocument/2006/relationships/customXml" Target="../ink/ink510.xml"/><Relationship Id="rId734" Type="http://schemas.openxmlformats.org/officeDocument/2006/relationships/image" Target="../media/image586.png"/><Relationship Id="rId70" Type="http://schemas.openxmlformats.org/officeDocument/2006/relationships/customXml" Target="../ink/ink260.xml"/><Relationship Id="rId166" Type="http://schemas.openxmlformats.org/officeDocument/2006/relationships/customXml" Target="../ink/ink308.xml"/><Relationship Id="rId331" Type="http://schemas.openxmlformats.org/officeDocument/2006/relationships/customXml" Target="../ink/ink391.xml"/><Relationship Id="rId373" Type="http://schemas.openxmlformats.org/officeDocument/2006/relationships/customXml" Target="../ink/ink412.xml"/><Relationship Id="rId429" Type="http://schemas.openxmlformats.org/officeDocument/2006/relationships/customXml" Target="../ink/ink440.xml"/><Relationship Id="rId580" Type="http://schemas.openxmlformats.org/officeDocument/2006/relationships/image" Target="../media/image509.png"/><Relationship Id="rId636" Type="http://schemas.openxmlformats.org/officeDocument/2006/relationships/image" Target="../media/image537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337.png"/><Relationship Id="rId440" Type="http://schemas.openxmlformats.org/officeDocument/2006/relationships/image" Target="../media/image439.png"/><Relationship Id="rId678" Type="http://schemas.openxmlformats.org/officeDocument/2006/relationships/image" Target="../media/image558.png"/><Relationship Id="rId28" Type="http://schemas.openxmlformats.org/officeDocument/2006/relationships/customXml" Target="../ink/ink239.xml"/><Relationship Id="rId275" Type="http://schemas.openxmlformats.org/officeDocument/2006/relationships/image" Target="../media/image358.png"/><Relationship Id="rId300" Type="http://schemas.openxmlformats.org/officeDocument/2006/relationships/customXml" Target="../ink/ink375.xml"/><Relationship Id="rId482" Type="http://schemas.openxmlformats.org/officeDocument/2006/relationships/image" Target="../media/image460.png"/><Relationship Id="rId538" Type="http://schemas.openxmlformats.org/officeDocument/2006/relationships/image" Target="../media/image488.png"/><Relationship Id="rId703" Type="http://schemas.openxmlformats.org/officeDocument/2006/relationships/customXml" Target="../ink/ink577.xml"/><Relationship Id="rId81" Type="http://schemas.openxmlformats.org/officeDocument/2006/relationships/image" Target="../media/image262.png"/><Relationship Id="rId135" Type="http://schemas.openxmlformats.org/officeDocument/2006/relationships/image" Target="../media/image289.png"/><Relationship Id="rId177" Type="http://schemas.openxmlformats.org/officeDocument/2006/relationships/image" Target="../media/image310.png"/><Relationship Id="rId342" Type="http://schemas.openxmlformats.org/officeDocument/2006/relationships/image" Target="../media/image390.png"/><Relationship Id="rId384" Type="http://schemas.openxmlformats.org/officeDocument/2006/relationships/image" Target="../media/image411.png"/><Relationship Id="rId591" Type="http://schemas.openxmlformats.org/officeDocument/2006/relationships/customXml" Target="../ink/ink521.xml"/><Relationship Id="rId605" Type="http://schemas.openxmlformats.org/officeDocument/2006/relationships/customXml" Target="../ink/ink528.xml"/><Relationship Id="rId202" Type="http://schemas.openxmlformats.org/officeDocument/2006/relationships/customXml" Target="../ink/ink326.xml"/><Relationship Id="rId244" Type="http://schemas.openxmlformats.org/officeDocument/2006/relationships/customXml" Target="../ink/ink347.xml"/><Relationship Id="rId647" Type="http://schemas.openxmlformats.org/officeDocument/2006/relationships/customXml" Target="../ink/ink549.xml"/><Relationship Id="rId689" Type="http://schemas.openxmlformats.org/officeDocument/2006/relationships/customXml" Target="../ink/ink570.xml"/><Relationship Id="rId39" Type="http://schemas.openxmlformats.org/officeDocument/2006/relationships/image" Target="../media/image241.png"/><Relationship Id="rId286" Type="http://schemas.openxmlformats.org/officeDocument/2006/relationships/customXml" Target="../ink/ink368.xml"/><Relationship Id="rId451" Type="http://schemas.openxmlformats.org/officeDocument/2006/relationships/customXml" Target="../ink/ink451.xml"/><Relationship Id="rId493" Type="http://schemas.openxmlformats.org/officeDocument/2006/relationships/customXml" Target="../ink/ink472.xml"/><Relationship Id="rId507" Type="http://schemas.openxmlformats.org/officeDocument/2006/relationships/customXml" Target="../ink/ink479.xml"/><Relationship Id="rId549" Type="http://schemas.openxmlformats.org/officeDocument/2006/relationships/customXml" Target="../ink/ink500.xml"/><Relationship Id="rId714" Type="http://schemas.openxmlformats.org/officeDocument/2006/relationships/image" Target="../media/image576.png"/><Relationship Id="rId50" Type="http://schemas.openxmlformats.org/officeDocument/2006/relationships/customXml" Target="../ink/ink250.xml"/><Relationship Id="rId104" Type="http://schemas.openxmlformats.org/officeDocument/2006/relationships/customXml" Target="../ink/ink277.xml"/><Relationship Id="rId146" Type="http://schemas.openxmlformats.org/officeDocument/2006/relationships/customXml" Target="../ink/ink298.xml"/><Relationship Id="rId188" Type="http://schemas.openxmlformats.org/officeDocument/2006/relationships/customXml" Target="../ink/ink319.xml"/><Relationship Id="rId311" Type="http://schemas.openxmlformats.org/officeDocument/2006/relationships/image" Target="../media/image376.png"/><Relationship Id="rId353" Type="http://schemas.openxmlformats.org/officeDocument/2006/relationships/customXml" Target="../ink/ink402.xml"/><Relationship Id="rId395" Type="http://schemas.openxmlformats.org/officeDocument/2006/relationships/customXml" Target="../ink/ink423.xml"/><Relationship Id="rId409" Type="http://schemas.openxmlformats.org/officeDocument/2006/relationships/customXml" Target="../ink/ink430.xml"/><Relationship Id="rId560" Type="http://schemas.openxmlformats.org/officeDocument/2006/relationships/image" Target="../media/image499.png"/><Relationship Id="rId92" Type="http://schemas.openxmlformats.org/officeDocument/2006/relationships/customXml" Target="../ink/ink271.xml"/><Relationship Id="rId213" Type="http://schemas.openxmlformats.org/officeDocument/2006/relationships/image" Target="../media/image327.png"/><Relationship Id="rId420" Type="http://schemas.openxmlformats.org/officeDocument/2006/relationships/image" Target="../media/image429.png"/><Relationship Id="rId616" Type="http://schemas.openxmlformats.org/officeDocument/2006/relationships/image" Target="../media/image527.png"/><Relationship Id="rId658" Type="http://schemas.openxmlformats.org/officeDocument/2006/relationships/image" Target="../media/image548.png"/><Relationship Id="rId255" Type="http://schemas.openxmlformats.org/officeDocument/2006/relationships/image" Target="../media/image348.png"/><Relationship Id="rId297" Type="http://schemas.openxmlformats.org/officeDocument/2006/relationships/image" Target="../media/image369.png"/><Relationship Id="rId462" Type="http://schemas.openxmlformats.org/officeDocument/2006/relationships/image" Target="../media/image450.png"/><Relationship Id="rId518" Type="http://schemas.openxmlformats.org/officeDocument/2006/relationships/image" Target="../media/image478.png"/><Relationship Id="rId725" Type="http://schemas.openxmlformats.org/officeDocument/2006/relationships/customXml" Target="../ink/ink588.xml"/><Relationship Id="rId115" Type="http://schemas.openxmlformats.org/officeDocument/2006/relationships/image" Target="../media/image279.png"/><Relationship Id="rId157" Type="http://schemas.openxmlformats.org/officeDocument/2006/relationships/image" Target="../media/image300.png"/><Relationship Id="rId322" Type="http://schemas.openxmlformats.org/officeDocument/2006/relationships/customXml" Target="../ink/ink386.xml"/><Relationship Id="rId364" Type="http://schemas.openxmlformats.org/officeDocument/2006/relationships/image" Target="../media/image401.png"/><Relationship Id="rId61" Type="http://schemas.openxmlformats.org/officeDocument/2006/relationships/image" Target="../media/image252.png"/><Relationship Id="rId199" Type="http://schemas.openxmlformats.org/officeDocument/2006/relationships/image" Target="../media/image320.png"/><Relationship Id="rId571" Type="http://schemas.openxmlformats.org/officeDocument/2006/relationships/customXml" Target="../ink/ink511.xml"/><Relationship Id="rId627" Type="http://schemas.openxmlformats.org/officeDocument/2006/relationships/customXml" Target="../ink/ink539.xml"/><Relationship Id="rId669" Type="http://schemas.openxmlformats.org/officeDocument/2006/relationships/customXml" Target="../ink/ink560.xml"/><Relationship Id="rId19" Type="http://schemas.openxmlformats.org/officeDocument/2006/relationships/image" Target="../media/image231.png"/><Relationship Id="rId224" Type="http://schemas.openxmlformats.org/officeDocument/2006/relationships/customXml" Target="../ink/ink337.xml"/><Relationship Id="rId266" Type="http://schemas.openxmlformats.org/officeDocument/2006/relationships/customXml" Target="../ink/ink358.xml"/><Relationship Id="rId431" Type="http://schemas.openxmlformats.org/officeDocument/2006/relationships/customXml" Target="../ink/ink441.xml"/><Relationship Id="rId473" Type="http://schemas.openxmlformats.org/officeDocument/2006/relationships/customXml" Target="../ink/ink462.xml"/><Relationship Id="rId529" Type="http://schemas.openxmlformats.org/officeDocument/2006/relationships/customXml" Target="../ink/ink490.xml"/><Relationship Id="rId680" Type="http://schemas.openxmlformats.org/officeDocument/2006/relationships/image" Target="../media/image559.png"/><Relationship Id="rId736" Type="http://schemas.openxmlformats.org/officeDocument/2006/relationships/image" Target="../media/image587.png"/><Relationship Id="rId30" Type="http://schemas.openxmlformats.org/officeDocument/2006/relationships/customXml" Target="../ink/ink240.xml"/><Relationship Id="rId126" Type="http://schemas.openxmlformats.org/officeDocument/2006/relationships/customXml" Target="../ink/ink288.xml"/><Relationship Id="rId168" Type="http://schemas.openxmlformats.org/officeDocument/2006/relationships/customXml" Target="../ink/ink309.xml"/><Relationship Id="rId333" Type="http://schemas.openxmlformats.org/officeDocument/2006/relationships/customXml" Target="../ink/ink392.xml"/><Relationship Id="rId540" Type="http://schemas.openxmlformats.org/officeDocument/2006/relationships/image" Target="../media/image489.png"/><Relationship Id="rId72" Type="http://schemas.openxmlformats.org/officeDocument/2006/relationships/customXml" Target="../ink/ink261.xml"/><Relationship Id="rId375" Type="http://schemas.openxmlformats.org/officeDocument/2006/relationships/customXml" Target="../ink/ink413.xml"/><Relationship Id="rId582" Type="http://schemas.openxmlformats.org/officeDocument/2006/relationships/image" Target="../media/image510.png"/><Relationship Id="rId638" Type="http://schemas.openxmlformats.org/officeDocument/2006/relationships/image" Target="../media/image538.png"/><Relationship Id="rId3" Type="http://schemas.openxmlformats.org/officeDocument/2006/relationships/image" Target="../media/image223.png"/><Relationship Id="rId235" Type="http://schemas.openxmlformats.org/officeDocument/2006/relationships/image" Target="../media/image338.png"/><Relationship Id="rId277" Type="http://schemas.openxmlformats.org/officeDocument/2006/relationships/image" Target="../media/image359.png"/><Relationship Id="rId400" Type="http://schemas.openxmlformats.org/officeDocument/2006/relationships/image" Target="../media/image419.png"/><Relationship Id="rId442" Type="http://schemas.openxmlformats.org/officeDocument/2006/relationships/image" Target="../media/image440.png"/><Relationship Id="rId484" Type="http://schemas.openxmlformats.org/officeDocument/2006/relationships/image" Target="../media/image461.png"/><Relationship Id="rId705" Type="http://schemas.openxmlformats.org/officeDocument/2006/relationships/customXml" Target="../ink/ink578.xml"/><Relationship Id="rId137" Type="http://schemas.openxmlformats.org/officeDocument/2006/relationships/image" Target="../media/image290.png"/><Relationship Id="rId302" Type="http://schemas.openxmlformats.org/officeDocument/2006/relationships/customXml" Target="../ink/ink376.xml"/><Relationship Id="rId344" Type="http://schemas.openxmlformats.org/officeDocument/2006/relationships/image" Target="../media/image391.png"/><Relationship Id="rId691" Type="http://schemas.openxmlformats.org/officeDocument/2006/relationships/customXml" Target="../ink/ink571.xml"/><Relationship Id="rId41" Type="http://schemas.openxmlformats.org/officeDocument/2006/relationships/image" Target="../media/image242.png"/><Relationship Id="rId83" Type="http://schemas.openxmlformats.org/officeDocument/2006/relationships/image" Target="../media/image263.png"/><Relationship Id="rId179" Type="http://schemas.openxmlformats.org/officeDocument/2006/relationships/image" Target="../media/image311.png"/><Relationship Id="rId386" Type="http://schemas.openxmlformats.org/officeDocument/2006/relationships/image" Target="../media/image412.png"/><Relationship Id="rId551" Type="http://schemas.openxmlformats.org/officeDocument/2006/relationships/customXml" Target="../ink/ink501.xml"/><Relationship Id="rId593" Type="http://schemas.openxmlformats.org/officeDocument/2006/relationships/customXml" Target="../ink/ink522.xml"/><Relationship Id="rId607" Type="http://schemas.openxmlformats.org/officeDocument/2006/relationships/customXml" Target="../ink/ink529.xml"/><Relationship Id="rId649" Type="http://schemas.openxmlformats.org/officeDocument/2006/relationships/customXml" Target="../ink/ink550.xml"/><Relationship Id="rId190" Type="http://schemas.openxmlformats.org/officeDocument/2006/relationships/customXml" Target="../ink/ink320.xml"/><Relationship Id="rId204" Type="http://schemas.openxmlformats.org/officeDocument/2006/relationships/customXml" Target="../ink/ink327.xml"/><Relationship Id="rId246" Type="http://schemas.openxmlformats.org/officeDocument/2006/relationships/customXml" Target="../ink/ink348.xml"/><Relationship Id="rId288" Type="http://schemas.openxmlformats.org/officeDocument/2006/relationships/customXml" Target="../ink/ink369.xml"/><Relationship Id="rId411" Type="http://schemas.openxmlformats.org/officeDocument/2006/relationships/customXml" Target="../ink/ink431.xml"/><Relationship Id="rId453" Type="http://schemas.openxmlformats.org/officeDocument/2006/relationships/customXml" Target="../ink/ink452.xml"/><Relationship Id="rId509" Type="http://schemas.openxmlformats.org/officeDocument/2006/relationships/customXml" Target="../ink/ink480.xml"/><Relationship Id="rId660" Type="http://schemas.openxmlformats.org/officeDocument/2006/relationships/image" Target="../media/image549.png"/><Relationship Id="rId106" Type="http://schemas.openxmlformats.org/officeDocument/2006/relationships/customXml" Target="../ink/ink278.xml"/><Relationship Id="rId313" Type="http://schemas.openxmlformats.org/officeDocument/2006/relationships/image" Target="../media/image377.png"/><Relationship Id="rId495" Type="http://schemas.openxmlformats.org/officeDocument/2006/relationships/customXml" Target="../ink/ink473.xml"/><Relationship Id="rId716" Type="http://schemas.openxmlformats.org/officeDocument/2006/relationships/image" Target="../media/image577.png"/><Relationship Id="rId10" Type="http://schemas.openxmlformats.org/officeDocument/2006/relationships/customXml" Target="../ink/ink230.xml"/><Relationship Id="rId52" Type="http://schemas.openxmlformats.org/officeDocument/2006/relationships/customXml" Target="../ink/ink251.xml"/><Relationship Id="rId94" Type="http://schemas.openxmlformats.org/officeDocument/2006/relationships/customXml" Target="../ink/ink272.xml"/><Relationship Id="rId148" Type="http://schemas.openxmlformats.org/officeDocument/2006/relationships/customXml" Target="../ink/ink299.xml"/><Relationship Id="rId355" Type="http://schemas.openxmlformats.org/officeDocument/2006/relationships/customXml" Target="../ink/ink403.xml"/><Relationship Id="rId397" Type="http://schemas.openxmlformats.org/officeDocument/2006/relationships/customXml" Target="../ink/ink424.xml"/><Relationship Id="rId520" Type="http://schemas.openxmlformats.org/officeDocument/2006/relationships/image" Target="../media/image479.png"/><Relationship Id="rId562" Type="http://schemas.openxmlformats.org/officeDocument/2006/relationships/image" Target="../media/image500.png"/><Relationship Id="rId618" Type="http://schemas.openxmlformats.org/officeDocument/2006/relationships/image" Target="../media/image528.png"/><Relationship Id="rId215" Type="http://schemas.openxmlformats.org/officeDocument/2006/relationships/image" Target="../media/image328.png"/><Relationship Id="rId257" Type="http://schemas.openxmlformats.org/officeDocument/2006/relationships/image" Target="../media/image349.png"/><Relationship Id="rId422" Type="http://schemas.openxmlformats.org/officeDocument/2006/relationships/image" Target="../media/image430.png"/><Relationship Id="rId464" Type="http://schemas.openxmlformats.org/officeDocument/2006/relationships/image" Target="../media/image451.png"/><Relationship Id="rId299" Type="http://schemas.openxmlformats.org/officeDocument/2006/relationships/image" Target="../media/image370.png"/><Relationship Id="rId727" Type="http://schemas.openxmlformats.org/officeDocument/2006/relationships/customXml" Target="../ink/ink589.xml"/><Relationship Id="rId63" Type="http://schemas.openxmlformats.org/officeDocument/2006/relationships/image" Target="../media/image253.png"/><Relationship Id="rId159" Type="http://schemas.openxmlformats.org/officeDocument/2006/relationships/image" Target="../media/image301.png"/><Relationship Id="rId366" Type="http://schemas.openxmlformats.org/officeDocument/2006/relationships/image" Target="../media/image402.png"/><Relationship Id="rId573" Type="http://schemas.openxmlformats.org/officeDocument/2006/relationships/customXml" Target="../ink/ink512.xml"/><Relationship Id="rId226" Type="http://schemas.openxmlformats.org/officeDocument/2006/relationships/customXml" Target="../ink/ink338.xml"/><Relationship Id="rId433" Type="http://schemas.openxmlformats.org/officeDocument/2006/relationships/customXml" Target="../ink/ink442.xml"/><Relationship Id="rId640" Type="http://schemas.openxmlformats.org/officeDocument/2006/relationships/image" Target="../media/image539.png"/><Relationship Id="rId738" Type="http://schemas.openxmlformats.org/officeDocument/2006/relationships/image" Target="../media/image588.png"/><Relationship Id="rId74" Type="http://schemas.openxmlformats.org/officeDocument/2006/relationships/customXml" Target="../ink/ink262.xml"/><Relationship Id="rId377" Type="http://schemas.openxmlformats.org/officeDocument/2006/relationships/customXml" Target="../ink/ink414.xml"/><Relationship Id="rId500" Type="http://schemas.openxmlformats.org/officeDocument/2006/relationships/image" Target="../media/image469.png"/><Relationship Id="rId584" Type="http://schemas.openxmlformats.org/officeDocument/2006/relationships/image" Target="../media/image511.png"/><Relationship Id="rId5" Type="http://schemas.openxmlformats.org/officeDocument/2006/relationships/image" Target="../media/image224.png"/><Relationship Id="rId237" Type="http://schemas.openxmlformats.org/officeDocument/2006/relationships/image" Target="../media/image339.png"/><Relationship Id="rId444" Type="http://schemas.openxmlformats.org/officeDocument/2006/relationships/image" Target="../media/image441.png"/><Relationship Id="rId651" Type="http://schemas.openxmlformats.org/officeDocument/2006/relationships/customXml" Target="../ink/ink551.xml"/><Relationship Id="rId290" Type="http://schemas.openxmlformats.org/officeDocument/2006/relationships/customXml" Target="../ink/ink370.xml"/><Relationship Id="rId304" Type="http://schemas.openxmlformats.org/officeDocument/2006/relationships/customXml" Target="../ink/ink377.xml"/><Relationship Id="rId388" Type="http://schemas.openxmlformats.org/officeDocument/2006/relationships/image" Target="../media/image413.png"/><Relationship Id="rId511" Type="http://schemas.openxmlformats.org/officeDocument/2006/relationships/customXml" Target="../ink/ink481.xml"/><Relationship Id="rId609" Type="http://schemas.openxmlformats.org/officeDocument/2006/relationships/customXml" Target="../ink/ink530.xml"/><Relationship Id="rId85" Type="http://schemas.openxmlformats.org/officeDocument/2006/relationships/image" Target="../media/image264.png"/><Relationship Id="rId150" Type="http://schemas.openxmlformats.org/officeDocument/2006/relationships/customXml" Target="../ink/ink300.xml"/><Relationship Id="rId595" Type="http://schemas.openxmlformats.org/officeDocument/2006/relationships/customXml" Target="../ink/ink523.xml"/><Relationship Id="rId248" Type="http://schemas.openxmlformats.org/officeDocument/2006/relationships/customXml" Target="../ink/ink349.xml"/><Relationship Id="rId455" Type="http://schemas.openxmlformats.org/officeDocument/2006/relationships/customXml" Target="../ink/ink453.xml"/><Relationship Id="rId662" Type="http://schemas.openxmlformats.org/officeDocument/2006/relationships/image" Target="../media/image550.png"/><Relationship Id="rId12" Type="http://schemas.openxmlformats.org/officeDocument/2006/relationships/customXml" Target="../ink/ink231.xml"/><Relationship Id="rId108" Type="http://schemas.openxmlformats.org/officeDocument/2006/relationships/customXml" Target="../ink/ink279.xml"/><Relationship Id="rId315" Type="http://schemas.openxmlformats.org/officeDocument/2006/relationships/image" Target="../media/image378.png"/><Relationship Id="rId522" Type="http://schemas.openxmlformats.org/officeDocument/2006/relationships/image" Target="../media/image480.png"/><Relationship Id="rId96" Type="http://schemas.openxmlformats.org/officeDocument/2006/relationships/customXml" Target="../ink/ink273.xml"/><Relationship Id="rId161" Type="http://schemas.openxmlformats.org/officeDocument/2006/relationships/image" Target="../media/image302.png"/><Relationship Id="rId399" Type="http://schemas.openxmlformats.org/officeDocument/2006/relationships/customXml" Target="../ink/ink425.xml"/><Relationship Id="rId259" Type="http://schemas.openxmlformats.org/officeDocument/2006/relationships/image" Target="../media/image350.png"/><Relationship Id="rId466" Type="http://schemas.openxmlformats.org/officeDocument/2006/relationships/image" Target="../media/image452.png"/><Relationship Id="rId673" Type="http://schemas.openxmlformats.org/officeDocument/2006/relationships/customXml" Target="../ink/ink562.xml"/><Relationship Id="rId23" Type="http://schemas.openxmlformats.org/officeDocument/2006/relationships/image" Target="../media/image233.png"/><Relationship Id="rId119" Type="http://schemas.openxmlformats.org/officeDocument/2006/relationships/image" Target="../media/image281.png"/><Relationship Id="rId326" Type="http://schemas.openxmlformats.org/officeDocument/2006/relationships/customXml" Target="../ink/ink388.xml"/><Relationship Id="rId533" Type="http://schemas.openxmlformats.org/officeDocument/2006/relationships/customXml" Target="../ink/ink492.xml"/><Relationship Id="rId740" Type="http://schemas.openxmlformats.org/officeDocument/2006/relationships/image" Target="../media/image589.png"/><Relationship Id="rId172" Type="http://schemas.openxmlformats.org/officeDocument/2006/relationships/customXml" Target="../ink/ink311.xml"/><Relationship Id="rId477" Type="http://schemas.openxmlformats.org/officeDocument/2006/relationships/customXml" Target="../ink/ink464.xml"/><Relationship Id="rId600" Type="http://schemas.openxmlformats.org/officeDocument/2006/relationships/image" Target="../media/image519.png"/><Relationship Id="rId684" Type="http://schemas.openxmlformats.org/officeDocument/2006/relationships/image" Target="../media/image561.png"/><Relationship Id="rId337" Type="http://schemas.openxmlformats.org/officeDocument/2006/relationships/customXml" Target="../ink/ink394.xml"/><Relationship Id="rId34" Type="http://schemas.openxmlformats.org/officeDocument/2006/relationships/customXml" Target="../ink/ink242.xml"/><Relationship Id="rId544" Type="http://schemas.openxmlformats.org/officeDocument/2006/relationships/image" Target="../media/image491.png"/><Relationship Id="rId183" Type="http://schemas.openxmlformats.org/officeDocument/2006/relationships/image" Target="../media/image313.png"/><Relationship Id="rId390" Type="http://schemas.openxmlformats.org/officeDocument/2006/relationships/image" Target="../media/image414.png"/><Relationship Id="rId404" Type="http://schemas.openxmlformats.org/officeDocument/2006/relationships/image" Target="../media/image421.png"/><Relationship Id="rId611" Type="http://schemas.openxmlformats.org/officeDocument/2006/relationships/customXml" Target="../ink/ink531.xml"/><Relationship Id="rId250" Type="http://schemas.openxmlformats.org/officeDocument/2006/relationships/customXml" Target="../ink/ink350.xml"/><Relationship Id="rId488" Type="http://schemas.openxmlformats.org/officeDocument/2006/relationships/image" Target="../media/image463.png"/><Relationship Id="rId695" Type="http://schemas.openxmlformats.org/officeDocument/2006/relationships/customXml" Target="../ink/ink573.xml"/><Relationship Id="rId709" Type="http://schemas.openxmlformats.org/officeDocument/2006/relationships/customXml" Target="../ink/ink580.xml"/><Relationship Id="rId45" Type="http://schemas.openxmlformats.org/officeDocument/2006/relationships/image" Target="../media/image244.png"/><Relationship Id="rId110" Type="http://schemas.openxmlformats.org/officeDocument/2006/relationships/customXml" Target="../ink/ink280.xml"/><Relationship Id="rId348" Type="http://schemas.openxmlformats.org/officeDocument/2006/relationships/image" Target="../media/image393.png"/><Relationship Id="rId555" Type="http://schemas.openxmlformats.org/officeDocument/2006/relationships/customXml" Target="../ink/ink503.xml"/><Relationship Id="rId194" Type="http://schemas.openxmlformats.org/officeDocument/2006/relationships/customXml" Target="../ink/ink322.xml"/><Relationship Id="rId208" Type="http://schemas.openxmlformats.org/officeDocument/2006/relationships/customXml" Target="../ink/ink329.xml"/><Relationship Id="rId415" Type="http://schemas.openxmlformats.org/officeDocument/2006/relationships/customXml" Target="../ink/ink433.xml"/><Relationship Id="rId622" Type="http://schemas.openxmlformats.org/officeDocument/2006/relationships/image" Target="../media/image530.png"/><Relationship Id="rId261" Type="http://schemas.openxmlformats.org/officeDocument/2006/relationships/image" Target="../media/image351.png"/><Relationship Id="rId499" Type="http://schemas.openxmlformats.org/officeDocument/2006/relationships/customXml" Target="../ink/ink475.xml"/><Relationship Id="rId56" Type="http://schemas.openxmlformats.org/officeDocument/2006/relationships/customXml" Target="../ink/ink253.xml"/><Relationship Id="rId359" Type="http://schemas.openxmlformats.org/officeDocument/2006/relationships/customXml" Target="../ink/ink405.xml"/><Relationship Id="rId566" Type="http://schemas.openxmlformats.org/officeDocument/2006/relationships/image" Target="../media/image502.png"/><Relationship Id="rId121" Type="http://schemas.openxmlformats.org/officeDocument/2006/relationships/image" Target="../media/image282.png"/><Relationship Id="rId219" Type="http://schemas.openxmlformats.org/officeDocument/2006/relationships/image" Target="../media/image330.png"/><Relationship Id="rId426" Type="http://schemas.openxmlformats.org/officeDocument/2006/relationships/image" Target="../media/image432.png"/><Relationship Id="rId633" Type="http://schemas.openxmlformats.org/officeDocument/2006/relationships/customXml" Target="../ink/ink542.xml"/><Relationship Id="rId67" Type="http://schemas.openxmlformats.org/officeDocument/2006/relationships/image" Target="../media/image255.png"/><Relationship Id="rId272" Type="http://schemas.openxmlformats.org/officeDocument/2006/relationships/customXml" Target="../ink/ink361.xml"/><Relationship Id="rId577" Type="http://schemas.openxmlformats.org/officeDocument/2006/relationships/customXml" Target="../ink/ink514.xml"/><Relationship Id="rId700" Type="http://schemas.openxmlformats.org/officeDocument/2006/relationships/image" Target="../media/image569.png"/><Relationship Id="rId132" Type="http://schemas.openxmlformats.org/officeDocument/2006/relationships/customXml" Target="../ink/ink291.xml"/><Relationship Id="rId437" Type="http://schemas.openxmlformats.org/officeDocument/2006/relationships/customXml" Target="../ink/ink444.xml"/><Relationship Id="rId644" Type="http://schemas.openxmlformats.org/officeDocument/2006/relationships/image" Target="../media/image541.png"/><Relationship Id="rId283" Type="http://schemas.openxmlformats.org/officeDocument/2006/relationships/image" Target="../media/image362.png"/><Relationship Id="rId490" Type="http://schemas.openxmlformats.org/officeDocument/2006/relationships/image" Target="../media/image464.png"/><Relationship Id="rId504" Type="http://schemas.openxmlformats.org/officeDocument/2006/relationships/image" Target="../media/image471.png"/><Relationship Id="rId711" Type="http://schemas.openxmlformats.org/officeDocument/2006/relationships/customXml" Target="../ink/ink581.xml"/><Relationship Id="rId78" Type="http://schemas.openxmlformats.org/officeDocument/2006/relationships/customXml" Target="../ink/ink264.xml"/><Relationship Id="rId143" Type="http://schemas.openxmlformats.org/officeDocument/2006/relationships/image" Target="../media/image293.png"/><Relationship Id="rId350" Type="http://schemas.openxmlformats.org/officeDocument/2006/relationships/image" Target="../media/image394.png"/><Relationship Id="rId588" Type="http://schemas.openxmlformats.org/officeDocument/2006/relationships/image" Target="../media/image513.png"/><Relationship Id="rId9" Type="http://schemas.openxmlformats.org/officeDocument/2006/relationships/image" Target="../media/image226.png"/><Relationship Id="rId210" Type="http://schemas.openxmlformats.org/officeDocument/2006/relationships/customXml" Target="../ink/ink330.xml"/><Relationship Id="rId448" Type="http://schemas.openxmlformats.org/officeDocument/2006/relationships/image" Target="../media/image443.png"/><Relationship Id="rId655" Type="http://schemas.openxmlformats.org/officeDocument/2006/relationships/customXml" Target="../ink/ink553.xml"/><Relationship Id="rId294" Type="http://schemas.openxmlformats.org/officeDocument/2006/relationships/customXml" Target="../ink/ink372.xml"/><Relationship Id="rId308" Type="http://schemas.openxmlformats.org/officeDocument/2006/relationships/customXml" Target="../ink/ink379.xml"/><Relationship Id="rId515" Type="http://schemas.openxmlformats.org/officeDocument/2006/relationships/customXml" Target="../ink/ink483.xml"/><Relationship Id="rId722" Type="http://schemas.openxmlformats.org/officeDocument/2006/relationships/image" Target="../media/image580.png"/><Relationship Id="rId89" Type="http://schemas.openxmlformats.org/officeDocument/2006/relationships/image" Target="../media/image266.png"/><Relationship Id="rId154" Type="http://schemas.openxmlformats.org/officeDocument/2006/relationships/customXml" Target="../ink/ink302.xml"/><Relationship Id="rId361" Type="http://schemas.openxmlformats.org/officeDocument/2006/relationships/customXml" Target="../ink/ink406.xml"/><Relationship Id="rId599" Type="http://schemas.openxmlformats.org/officeDocument/2006/relationships/customXml" Target="../ink/ink525.xml"/><Relationship Id="rId459" Type="http://schemas.openxmlformats.org/officeDocument/2006/relationships/customXml" Target="../ink/ink455.xml"/><Relationship Id="rId666" Type="http://schemas.openxmlformats.org/officeDocument/2006/relationships/image" Target="../media/image552.png"/><Relationship Id="rId16" Type="http://schemas.openxmlformats.org/officeDocument/2006/relationships/customXml" Target="../ink/ink233.xml"/><Relationship Id="rId221" Type="http://schemas.openxmlformats.org/officeDocument/2006/relationships/image" Target="../media/image331.png"/><Relationship Id="rId319" Type="http://schemas.openxmlformats.org/officeDocument/2006/relationships/image" Target="../media/image380.png"/><Relationship Id="rId526" Type="http://schemas.openxmlformats.org/officeDocument/2006/relationships/image" Target="../media/image482.png"/><Relationship Id="rId733" Type="http://schemas.openxmlformats.org/officeDocument/2006/relationships/customXml" Target="../ink/ink592.xml"/><Relationship Id="rId165" Type="http://schemas.openxmlformats.org/officeDocument/2006/relationships/image" Target="../media/image304.png"/><Relationship Id="rId372" Type="http://schemas.openxmlformats.org/officeDocument/2006/relationships/image" Target="../media/image405.png"/><Relationship Id="rId677" Type="http://schemas.openxmlformats.org/officeDocument/2006/relationships/customXml" Target="../ink/ink564.xml"/><Relationship Id="rId232" Type="http://schemas.openxmlformats.org/officeDocument/2006/relationships/customXml" Target="../ink/ink341.xml"/><Relationship Id="rId27" Type="http://schemas.openxmlformats.org/officeDocument/2006/relationships/image" Target="../media/image235.png"/><Relationship Id="rId537" Type="http://schemas.openxmlformats.org/officeDocument/2006/relationships/customXml" Target="../ink/ink494.xml"/><Relationship Id="rId744" Type="http://schemas.openxmlformats.org/officeDocument/2006/relationships/image" Target="../media/image591.png"/><Relationship Id="rId80" Type="http://schemas.openxmlformats.org/officeDocument/2006/relationships/customXml" Target="../ink/ink265.xml"/><Relationship Id="rId176" Type="http://schemas.openxmlformats.org/officeDocument/2006/relationships/customXml" Target="../ink/ink313.xml"/><Relationship Id="rId383" Type="http://schemas.openxmlformats.org/officeDocument/2006/relationships/customXml" Target="../ink/ink417.xml"/><Relationship Id="rId590" Type="http://schemas.openxmlformats.org/officeDocument/2006/relationships/image" Target="../media/image514.png"/><Relationship Id="rId604" Type="http://schemas.openxmlformats.org/officeDocument/2006/relationships/image" Target="../media/image521.png"/><Relationship Id="rId243" Type="http://schemas.openxmlformats.org/officeDocument/2006/relationships/image" Target="../media/image342.png"/><Relationship Id="rId450" Type="http://schemas.openxmlformats.org/officeDocument/2006/relationships/image" Target="../media/image444.png"/><Relationship Id="rId688" Type="http://schemas.openxmlformats.org/officeDocument/2006/relationships/image" Target="../media/image563.png"/><Relationship Id="rId38" Type="http://schemas.openxmlformats.org/officeDocument/2006/relationships/customXml" Target="../ink/ink244.xml"/><Relationship Id="rId103" Type="http://schemas.openxmlformats.org/officeDocument/2006/relationships/image" Target="../media/image273.png"/><Relationship Id="rId310" Type="http://schemas.openxmlformats.org/officeDocument/2006/relationships/customXml" Target="../ink/ink380.xml"/><Relationship Id="rId548" Type="http://schemas.openxmlformats.org/officeDocument/2006/relationships/image" Target="../media/image493.png"/><Relationship Id="rId91" Type="http://schemas.openxmlformats.org/officeDocument/2006/relationships/image" Target="../media/image267.png"/><Relationship Id="rId187" Type="http://schemas.openxmlformats.org/officeDocument/2006/relationships/image" Target="../media/image315.png"/><Relationship Id="rId394" Type="http://schemas.openxmlformats.org/officeDocument/2006/relationships/image" Target="../media/image416.png"/><Relationship Id="rId408" Type="http://schemas.openxmlformats.org/officeDocument/2006/relationships/image" Target="../media/image423.png"/><Relationship Id="rId615" Type="http://schemas.openxmlformats.org/officeDocument/2006/relationships/customXml" Target="../ink/ink533.xml"/><Relationship Id="rId254" Type="http://schemas.openxmlformats.org/officeDocument/2006/relationships/customXml" Target="../ink/ink352.xml"/><Relationship Id="rId699" Type="http://schemas.openxmlformats.org/officeDocument/2006/relationships/customXml" Target="../ink/ink575.xml"/><Relationship Id="rId49" Type="http://schemas.openxmlformats.org/officeDocument/2006/relationships/image" Target="../media/image246.png"/><Relationship Id="rId114" Type="http://schemas.openxmlformats.org/officeDocument/2006/relationships/customXml" Target="../ink/ink282.xml"/><Relationship Id="rId461" Type="http://schemas.openxmlformats.org/officeDocument/2006/relationships/customXml" Target="../ink/ink456.xml"/><Relationship Id="rId559" Type="http://schemas.openxmlformats.org/officeDocument/2006/relationships/customXml" Target="../ink/ink505.xml"/><Relationship Id="rId198" Type="http://schemas.openxmlformats.org/officeDocument/2006/relationships/customXml" Target="../ink/ink324.xml"/><Relationship Id="rId321" Type="http://schemas.openxmlformats.org/officeDocument/2006/relationships/image" Target="../media/image381.png"/><Relationship Id="rId419" Type="http://schemas.openxmlformats.org/officeDocument/2006/relationships/customXml" Target="../ink/ink435.xml"/><Relationship Id="rId626" Type="http://schemas.openxmlformats.org/officeDocument/2006/relationships/image" Target="../media/image532.png"/><Relationship Id="rId265" Type="http://schemas.openxmlformats.org/officeDocument/2006/relationships/image" Target="../media/image353.png"/><Relationship Id="rId472" Type="http://schemas.openxmlformats.org/officeDocument/2006/relationships/image" Target="../media/image455.png"/><Relationship Id="rId125" Type="http://schemas.openxmlformats.org/officeDocument/2006/relationships/image" Target="../media/image284.png"/><Relationship Id="rId332" Type="http://schemas.openxmlformats.org/officeDocument/2006/relationships/image" Target="../media/image385.png"/><Relationship Id="rId637" Type="http://schemas.openxmlformats.org/officeDocument/2006/relationships/customXml" Target="../ink/ink544.xml"/><Relationship Id="rId276" Type="http://schemas.openxmlformats.org/officeDocument/2006/relationships/customXml" Target="../ink/ink363.xml"/><Relationship Id="rId483" Type="http://schemas.openxmlformats.org/officeDocument/2006/relationships/customXml" Target="../ink/ink467.xml"/><Relationship Id="rId690" Type="http://schemas.openxmlformats.org/officeDocument/2006/relationships/image" Target="../media/image564.png"/><Relationship Id="rId704" Type="http://schemas.openxmlformats.org/officeDocument/2006/relationships/image" Target="../media/image571.png"/><Relationship Id="rId40" Type="http://schemas.openxmlformats.org/officeDocument/2006/relationships/customXml" Target="../ink/ink245.xml"/><Relationship Id="rId136" Type="http://schemas.openxmlformats.org/officeDocument/2006/relationships/customXml" Target="../ink/ink293.xml"/><Relationship Id="rId343" Type="http://schemas.openxmlformats.org/officeDocument/2006/relationships/customXml" Target="../ink/ink397.xml"/><Relationship Id="rId550" Type="http://schemas.openxmlformats.org/officeDocument/2006/relationships/image" Target="../media/image494.png"/><Relationship Id="rId203" Type="http://schemas.openxmlformats.org/officeDocument/2006/relationships/image" Target="../media/image322.png"/><Relationship Id="rId648" Type="http://schemas.openxmlformats.org/officeDocument/2006/relationships/image" Target="../media/image543.png"/><Relationship Id="rId287" Type="http://schemas.openxmlformats.org/officeDocument/2006/relationships/image" Target="../media/image364.png"/><Relationship Id="rId410" Type="http://schemas.openxmlformats.org/officeDocument/2006/relationships/image" Target="../media/image424.png"/><Relationship Id="rId494" Type="http://schemas.openxmlformats.org/officeDocument/2006/relationships/image" Target="../media/image466.png"/><Relationship Id="rId508" Type="http://schemas.openxmlformats.org/officeDocument/2006/relationships/image" Target="../media/image473.png"/><Relationship Id="rId715" Type="http://schemas.openxmlformats.org/officeDocument/2006/relationships/customXml" Target="../ink/ink583.xml"/><Relationship Id="rId147" Type="http://schemas.openxmlformats.org/officeDocument/2006/relationships/image" Target="../media/image295.png"/><Relationship Id="rId354" Type="http://schemas.openxmlformats.org/officeDocument/2006/relationships/image" Target="../media/image396.png"/><Relationship Id="rId51" Type="http://schemas.openxmlformats.org/officeDocument/2006/relationships/image" Target="../media/image247.png"/><Relationship Id="rId561" Type="http://schemas.openxmlformats.org/officeDocument/2006/relationships/customXml" Target="../ink/ink506.xml"/><Relationship Id="rId659" Type="http://schemas.openxmlformats.org/officeDocument/2006/relationships/customXml" Target="../ink/ink555.xml"/><Relationship Id="rId214" Type="http://schemas.openxmlformats.org/officeDocument/2006/relationships/customXml" Target="../ink/ink332.xml"/><Relationship Id="rId298" Type="http://schemas.openxmlformats.org/officeDocument/2006/relationships/customXml" Target="../ink/ink374.xml"/><Relationship Id="rId421" Type="http://schemas.openxmlformats.org/officeDocument/2006/relationships/customXml" Target="../ink/ink436.xml"/><Relationship Id="rId519" Type="http://schemas.openxmlformats.org/officeDocument/2006/relationships/customXml" Target="../ink/ink485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49.png"/><Relationship Id="rId21" Type="http://schemas.openxmlformats.org/officeDocument/2006/relationships/image" Target="../media/image601.png"/><Relationship Id="rId63" Type="http://schemas.openxmlformats.org/officeDocument/2006/relationships/image" Target="../media/image622.png"/><Relationship Id="rId159" Type="http://schemas.openxmlformats.org/officeDocument/2006/relationships/image" Target="../media/image670.png"/><Relationship Id="rId170" Type="http://schemas.openxmlformats.org/officeDocument/2006/relationships/customXml" Target="../ink/ink682.xml"/><Relationship Id="rId226" Type="http://schemas.openxmlformats.org/officeDocument/2006/relationships/customXml" Target="../ink/ink710.xml"/><Relationship Id="rId268" Type="http://schemas.openxmlformats.org/officeDocument/2006/relationships/customXml" Target="../ink/ink731.xml"/><Relationship Id="rId32" Type="http://schemas.openxmlformats.org/officeDocument/2006/relationships/customXml" Target="../ink/ink613.xml"/><Relationship Id="rId74" Type="http://schemas.openxmlformats.org/officeDocument/2006/relationships/customXml" Target="../ink/ink634.xml"/><Relationship Id="rId128" Type="http://schemas.openxmlformats.org/officeDocument/2006/relationships/customXml" Target="../ink/ink661.xml"/><Relationship Id="rId5" Type="http://schemas.openxmlformats.org/officeDocument/2006/relationships/image" Target="../media/image593.png"/><Relationship Id="rId181" Type="http://schemas.openxmlformats.org/officeDocument/2006/relationships/image" Target="../media/image680.png"/><Relationship Id="rId237" Type="http://schemas.openxmlformats.org/officeDocument/2006/relationships/image" Target="../media/image708.png"/><Relationship Id="rId279" Type="http://schemas.openxmlformats.org/officeDocument/2006/relationships/image" Target="../media/image729.png"/><Relationship Id="rId43" Type="http://schemas.openxmlformats.org/officeDocument/2006/relationships/image" Target="../media/image612.png"/><Relationship Id="rId139" Type="http://schemas.openxmlformats.org/officeDocument/2006/relationships/image" Target="../media/image660.png"/><Relationship Id="rId290" Type="http://schemas.openxmlformats.org/officeDocument/2006/relationships/customXml" Target="../ink/ink742.xml"/><Relationship Id="rId85" Type="http://schemas.openxmlformats.org/officeDocument/2006/relationships/image" Target="../media/image633.png"/><Relationship Id="rId150" Type="http://schemas.openxmlformats.org/officeDocument/2006/relationships/customXml" Target="../ink/ink672.xml"/><Relationship Id="rId192" Type="http://schemas.openxmlformats.org/officeDocument/2006/relationships/customXml" Target="../ink/ink693.xml"/><Relationship Id="rId206" Type="http://schemas.openxmlformats.org/officeDocument/2006/relationships/customXml" Target="../ink/ink700.xml"/><Relationship Id="rId248" Type="http://schemas.openxmlformats.org/officeDocument/2006/relationships/customXml" Target="../ink/ink721.xml"/><Relationship Id="rId12" Type="http://schemas.openxmlformats.org/officeDocument/2006/relationships/customXml" Target="../ink/ink603.xml"/><Relationship Id="rId33" Type="http://schemas.openxmlformats.org/officeDocument/2006/relationships/image" Target="../media/image607.png"/><Relationship Id="rId108" Type="http://schemas.openxmlformats.org/officeDocument/2006/relationships/customXml" Target="../ink/ink651.xml"/><Relationship Id="rId129" Type="http://schemas.openxmlformats.org/officeDocument/2006/relationships/image" Target="../media/image655.png"/><Relationship Id="rId280" Type="http://schemas.openxmlformats.org/officeDocument/2006/relationships/customXml" Target="../ink/ink737.xml"/><Relationship Id="rId54" Type="http://schemas.openxmlformats.org/officeDocument/2006/relationships/customXml" Target="../ink/ink624.xml"/><Relationship Id="rId75" Type="http://schemas.openxmlformats.org/officeDocument/2006/relationships/image" Target="../media/image628.png"/><Relationship Id="rId96" Type="http://schemas.openxmlformats.org/officeDocument/2006/relationships/customXml" Target="../ink/ink645.xml"/><Relationship Id="rId140" Type="http://schemas.openxmlformats.org/officeDocument/2006/relationships/customXml" Target="../ink/ink667.xml"/><Relationship Id="rId161" Type="http://schemas.openxmlformats.org/officeDocument/2006/relationships/image" Target="../media/image10.png"/><Relationship Id="rId182" Type="http://schemas.openxmlformats.org/officeDocument/2006/relationships/customXml" Target="../ink/ink688.xml"/><Relationship Id="rId217" Type="http://schemas.openxmlformats.org/officeDocument/2006/relationships/image" Target="../media/image698.png"/><Relationship Id="rId6" Type="http://schemas.openxmlformats.org/officeDocument/2006/relationships/customXml" Target="../ink/ink600.xml"/><Relationship Id="rId238" Type="http://schemas.openxmlformats.org/officeDocument/2006/relationships/customXml" Target="../ink/ink716.xml"/><Relationship Id="rId259" Type="http://schemas.openxmlformats.org/officeDocument/2006/relationships/image" Target="../media/image719.png"/><Relationship Id="rId23" Type="http://schemas.openxmlformats.org/officeDocument/2006/relationships/image" Target="../media/image602.png"/><Relationship Id="rId119" Type="http://schemas.openxmlformats.org/officeDocument/2006/relationships/image" Target="../media/image650.png"/><Relationship Id="rId270" Type="http://schemas.openxmlformats.org/officeDocument/2006/relationships/customXml" Target="../ink/ink732.xml"/><Relationship Id="rId291" Type="http://schemas.openxmlformats.org/officeDocument/2006/relationships/image" Target="../media/image735.png"/><Relationship Id="rId44" Type="http://schemas.openxmlformats.org/officeDocument/2006/relationships/customXml" Target="../ink/ink619.xml"/><Relationship Id="rId65" Type="http://schemas.openxmlformats.org/officeDocument/2006/relationships/image" Target="../media/image623.png"/><Relationship Id="rId86" Type="http://schemas.openxmlformats.org/officeDocument/2006/relationships/customXml" Target="../ink/ink640.xml"/><Relationship Id="rId130" Type="http://schemas.openxmlformats.org/officeDocument/2006/relationships/customXml" Target="../ink/ink662.xml"/><Relationship Id="rId151" Type="http://schemas.openxmlformats.org/officeDocument/2006/relationships/image" Target="../media/image666.png"/><Relationship Id="rId172" Type="http://schemas.openxmlformats.org/officeDocument/2006/relationships/customXml" Target="../ink/ink683.xml"/><Relationship Id="rId193" Type="http://schemas.openxmlformats.org/officeDocument/2006/relationships/image" Target="../media/image686.png"/><Relationship Id="rId207" Type="http://schemas.openxmlformats.org/officeDocument/2006/relationships/image" Target="../media/image693.png"/><Relationship Id="rId228" Type="http://schemas.openxmlformats.org/officeDocument/2006/relationships/customXml" Target="../ink/ink711.xml"/><Relationship Id="rId249" Type="http://schemas.openxmlformats.org/officeDocument/2006/relationships/image" Target="../media/image714.png"/><Relationship Id="rId13" Type="http://schemas.openxmlformats.org/officeDocument/2006/relationships/image" Target="../media/image597.png"/><Relationship Id="rId109" Type="http://schemas.openxmlformats.org/officeDocument/2006/relationships/image" Target="../media/image645.png"/><Relationship Id="rId260" Type="http://schemas.openxmlformats.org/officeDocument/2006/relationships/customXml" Target="../ink/ink727.xml"/><Relationship Id="rId281" Type="http://schemas.openxmlformats.org/officeDocument/2006/relationships/image" Target="../media/image730.png"/><Relationship Id="rId34" Type="http://schemas.openxmlformats.org/officeDocument/2006/relationships/customXml" Target="../ink/ink614.xml"/><Relationship Id="rId55" Type="http://schemas.openxmlformats.org/officeDocument/2006/relationships/image" Target="../media/image618.png"/><Relationship Id="rId76" Type="http://schemas.openxmlformats.org/officeDocument/2006/relationships/customXml" Target="../ink/ink635.xml"/><Relationship Id="rId97" Type="http://schemas.openxmlformats.org/officeDocument/2006/relationships/image" Target="../media/image639.png"/><Relationship Id="rId120" Type="http://schemas.openxmlformats.org/officeDocument/2006/relationships/customXml" Target="../ink/ink657.xml"/><Relationship Id="rId141" Type="http://schemas.openxmlformats.org/officeDocument/2006/relationships/image" Target="../media/image661.png"/><Relationship Id="rId7" Type="http://schemas.openxmlformats.org/officeDocument/2006/relationships/image" Target="../media/image594.png"/><Relationship Id="rId162" Type="http://schemas.openxmlformats.org/officeDocument/2006/relationships/customXml" Target="../ink/ink678.xml"/><Relationship Id="rId183" Type="http://schemas.openxmlformats.org/officeDocument/2006/relationships/image" Target="../media/image681.png"/><Relationship Id="rId218" Type="http://schemas.openxmlformats.org/officeDocument/2006/relationships/customXml" Target="../ink/ink706.xml"/><Relationship Id="rId239" Type="http://schemas.openxmlformats.org/officeDocument/2006/relationships/image" Target="../media/image709.png"/><Relationship Id="rId250" Type="http://schemas.openxmlformats.org/officeDocument/2006/relationships/customXml" Target="../ink/ink722.xml"/><Relationship Id="rId271" Type="http://schemas.openxmlformats.org/officeDocument/2006/relationships/image" Target="../media/image725.png"/><Relationship Id="rId292" Type="http://schemas.openxmlformats.org/officeDocument/2006/relationships/customXml" Target="../ink/ink743.xml"/><Relationship Id="rId24" Type="http://schemas.openxmlformats.org/officeDocument/2006/relationships/customXml" Target="../ink/ink609.xml"/><Relationship Id="rId45" Type="http://schemas.openxmlformats.org/officeDocument/2006/relationships/image" Target="../media/image613.png"/><Relationship Id="rId66" Type="http://schemas.openxmlformats.org/officeDocument/2006/relationships/customXml" Target="../ink/ink630.xml"/><Relationship Id="rId87" Type="http://schemas.openxmlformats.org/officeDocument/2006/relationships/image" Target="../media/image634.png"/><Relationship Id="rId110" Type="http://schemas.openxmlformats.org/officeDocument/2006/relationships/customXml" Target="../ink/ink652.xml"/><Relationship Id="rId131" Type="http://schemas.openxmlformats.org/officeDocument/2006/relationships/image" Target="../media/image656.png"/><Relationship Id="rId152" Type="http://schemas.openxmlformats.org/officeDocument/2006/relationships/customXml" Target="../ink/ink673.xml"/><Relationship Id="rId173" Type="http://schemas.openxmlformats.org/officeDocument/2006/relationships/image" Target="../media/image676.png"/><Relationship Id="rId194" Type="http://schemas.openxmlformats.org/officeDocument/2006/relationships/customXml" Target="../ink/ink694.xml"/><Relationship Id="rId208" Type="http://schemas.openxmlformats.org/officeDocument/2006/relationships/customXml" Target="../ink/ink701.xml"/><Relationship Id="rId229" Type="http://schemas.openxmlformats.org/officeDocument/2006/relationships/image" Target="../media/image704.png"/><Relationship Id="rId240" Type="http://schemas.openxmlformats.org/officeDocument/2006/relationships/customXml" Target="../ink/ink717.xml"/><Relationship Id="rId261" Type="http://schemas.openxmlformats.org/officeDocument/2006/relationships/image" Target="../media/image720.png"/><Relationship Id="rId14" Type="http://schemas.openxmlformats.org/officeDocument/2006/relationships/customXml" Target="../ink/ink604.xml"/><Relationship Id="rId35" Type="http://schemas.openxmlformats.org/officeDocument/2006/relationships/image" Target="../media/image608.png"/><Relationship Id="rId56" Type="http://schemas.openxmlformats.org/officeDocument/2006/relationships/customXml" Target="../ink/ink625.xml"/><Relationship Id="rId77" Type="http://schemas.openxmlformats.org/officeDocument/2006/relationships/image" Target="../media/image629.png"/><Relationship Id="rId100" Type="http://schemas.openxmlformats.org/officeDocument/2006/relationships/customXml" Target="../ink/ink647.xml"/><Relationship Id="rId282" Type="http://schemas.openxmlformats.org/officeDocument/2006/relationships/customXml" Target="../ink/ink738.xml"/><Relationship Id="rId8" Type="http://schemas.openxmlformats.org/officeDocument/2006/relationships/customXml" Target="../ink/ink601.xml"/><Relationship Id="rId98" Type="http://schemas.openxmlformats.org/officeDocument/2006/relationships/customXml" Target="../ink/ink646.xml"/><Relationship Id="rId121" Type="http://schemas.openxmlformats.org/officeDocument/2006/relationships/image" Target="../media/image651.png"/><Relationship Id="rId142" Type="http://schemas.openxmlformats.org/officeDocument/2006/relationships/customXml" Target="../ink/ink668.xml"/><Relationship Id="rId163" Type="http://schemas.openxmlformats.org/officeDocument/2006/relationships/image" Target="../media/image671.png"/><Relationship Id="rId184" Type="http://schemas.openxmlformats.org/officeDocument/2006/relationships/customXml" Target="../ink/ink689.xml"/><Relationship Id="rId219" Type="http://schemas.openxmlformats.org/officeDocument/2006/relationships/image" Target="../media/image699.png"/><Relationship Id="rId230" Type="http://schemas.openxmlformats.org/officeDocument/2006/relationships/customXml" Target="../ink/ink712.xml"/><Relationship Id="rId251" Type="http://schemas.openxmlformats.org/officeDocument/2006/relationships/image" Target="../media/image715.png"/><Relationship Id="rId25" Type="http://schemas.openxmlformats.org/officeDocument/2006/relationships/image" Target="../media/image603.png"/><Relationship Id="rId46" Type="http://schemas.openxmlformats.org/officeDocument/2006/relationships/customXml" Target="../ink/ink620.xml"/><Relationship Id="rId67" Type="http://schemas.openxmlformats.org/officeDocument/2006/relationships/image" Target="../media/image624.png"/><Relationship Id="rId272" Type="http://schemas.openxmlformats.org/officeDocument/2006/relationships/customXml" Target="../ink/ink733.xml"/><Relationship Id="rId293" Type="http://schemas.openxmlformats.org/officeDocument/2006/relationships/image" Target="../media/image736.png"/><Relationship Id="rId88" Type="http://schemas.openxmlformats.org/officeDocument/2006/relationships/customXml" Target="../ink/ink641.xml"/><Relationship Id="rId111" Type="http://schemas.openxmlformats.org/officeDocument/2006/relationships/image" Target="../media/image646.png"/><Relationship Id="rId132" Type="http://schemas.openxmlformats.org/officeDocument/2006/relationships/customXml" Target="../ink/ink663.xml"/><Relationship Id="rId153" Type="http://schemas.openxmlformats.org/officeDocument/2006/relationships/image" Target="../media/image667.png"/><Relationship Id="rId174" Type="http://schemas.openxmlformats.org/officeDocument/2006/relationships/customXml" Target="../ink/ink684.xml"/><Relationship Id="rId195" Type="http://schemas.openxmlformats.org/officeDocument/2006/relationships/image" Target="../media/image687.png"/><Relationship Id="rId209" Type="http://schemas.openxmlformats.org/officeDocument/2006/relationships/image" Target="../media/image694.png"/><Relationship Id="rId220" Type="http://schemas.openxmlformats.org/officeDocument/2006/relationships/customXml" Target="../ink/ink707.xml"/><Relationship Id="rId241" Type="http://schemas.openxmlformats.org/officeDocument/2006/relationships/image" Target="../media/image710.png"/><Relationship Id="rId15" Type="http://schemas.openxmlformats.org/officeDocument/2006/relationships/image" Target="../media/image598.png"/><Relationship Id="rId36" Type="http://schemas.openxmlformats.org/officeDocument/2006/relationships/customXml" Target="../ink/ink615.xml"/><Relationship Id="rId57" Type="http://schemas.openxmlformats.org/officeDocument/2006/relationships/image" Target="../media/image619.png"/><Relationship Id="rId262" Type="http://schemas.openxmlformats.org/officeDocument/2006/relationships/customXml" Target="../ink/ink728.xml"/><Relationship Id="rId283" Type="http://schemas.openxmlformats.org/officeDocument/2006/relationships/image" Target="../media/image731.png"/><Relationship Id="rId78" Type="http://schemas.openxmlformats.org/officeDocument/2006/relationships/customXml" Target="../ink/ink636.xml"/><Relationship Id="rId99" Type="http://schemas.openxmlformats.org/officeDocument/2006/relationships/image" Target="../media/image640.png"/><Relationship Id="rId101" Type="http://schemas.openxmlformats.org/officeDocument/2006/relationships/image" Target="../media/image641.png"/><Relationship Id="rId122" Type="http://schemas.openxmlformats.org/officeDocument/2006/relationships/customXml" Target="../ink/ink658.xml"/><Relationship Id="rId143" Type="http://schemas.openxmlformats.org/officeDocument/2006/relationships/image" Target="../media/image662.png"/><Relationship Id="rId164" Type="http://schemas.openxmlformats.org/officeDocument/2006/relationships/customXml" Target="../ink/ink679.xml"/><Relationship Id="rId185" Type="http://schemas.openxmlformats.org/officeDocument/2006/relationships/image" Target="../media/image682.png"/><Relationship Id="rId9" Type="http://schemas.openxmlformats.org/officeDocument/2006/relationships/image" Target="../media/image595.png"/><Relationship Id="rId210" Type="http://schemas.openxmlformats.org/officeDocument/2006/relationships/customXml" Target="../ink/ink702.xml"/><Relationship Id="rId26" Type="http://schemas.openxmlformats.org/officeDocument/2006/relationships/customXml" Target="../ink/ink610.xml"/><Relationship Id="rId231" Type="http://schemas.openxmlformats.org/officeDocument/2006/relationships/image" Target="../media/image705.png"/><Relationship Id="rId252" Type="http://schemas.openxmlformats.org/officeDocument/2006/relationships/customXml" Target="../ink/ink723.xml"/><Relationship Id="rId273" Type="http://schemas.openxmlformats.org/officeDocument/2006/relationships/image" Target="../media/image726.png"/><Relationship Id="rId294" Type="http://schemas.openxmlformats.org/officeDocument/2006/relationships/customXml" Target="../ink/ink744.xml"/><Relationship Id="rId47" Type="http://schemas.openxmlformats.org/officeDocument/2006/relationships/image" Target="../media/image614.png"/><Relationship Id="rId68" Type="http://schemas.openxmlformats.org/officeDocument/2006/relationships/customXml" Target="../ink/ink631.xml"/><Relationship Id="rId89" Type="http://schemas.openxmlformats.org/officeDocument/2006/relationships/image" Target="../media/image635.png"/><Relationship Id="rId112" Type="http://schemas.openxmlformats.org/officeDocument/2006/relationships/customXml" Target="../ink/ink653.xml"/><Relationship Id="rId133" Type="http://schemas.openxmlformats.org/officeDocument/2006/relationships/image" Target="../media/image657.png"/><Relationship Id="rId154" Type="http://schemas.openxmlformats.org/officeDocument/2006/relationships/customXml" Target="../ink/ink674.xml"/><Relationship Id="rId175" Type="http://schemas.openxmlformats.org/officeDocument/2006/relationships/image" Target="../media/image677.png"/><Relationship Id="rId196" Type="http://schemas.openxmlformats.org/officeDocument/2006/relationships/customXml" Target="../ink/ink695.xml"/><Relationship Id="rId200" Type="http://schemas.openxmlformats.org/officeDocument/2006/relationships/customXml" Target="../ink/ink697.xml"/><Relationship Id="rId16" Type="http://schemas.openxmlformats.org/officeDocument/2006/relationships/customXml" Target="../ink/ink605.xml"/><Relationship Id="rId221" Type="http://schemas.openxmlformats.org/officeDocument/2006/relationships/image" Target="../media/image700.png"/><Relationship Id="rId242" Type="http://schemas.openxmlformats.org/officeDocument/2006/relationships/customXml" Target="../ink/ink718.xml"/><Relationship Id="rId263" Type="http://schemas.openxmlformats.org/officeDocument/2006/relationships/image" Target="../media/image721.png"/><Relationship Id="rId284" Type="http://schemas.openxmlformats.org/officeDocument/2006/relationships/customXml" Target="../ink/ink739.xml"/><Relationship Id="rId37" Type="http://schemas.openxmlformats.org/officeDocument/2006/relationships/image" Target="../media/image609.png"/><Relationship Id="rId58" Type="http://schemas.openxmlformats.org/officeDocument/2006/relationships/customXml" Target="../ink/ink626.xml"/><Relationship Id="rId79" Type="http://schemas.openxmlformats.org/officeDocument/2006/relationships/image" Target="../media/image630.png"/><Relationship Id="rId102" Type="http://schemas.openxmlformats.org/officeDocument/2006/relationships/customXml" Target="../ink/ink648.xml"/><Relationship Id="rId123" Type="http://schemas.openxmlformats.org/officeDocument/2006/relationships/image" Target="../media/image652.png"/><Relationship Id="rId144" Type="http://schemas.openxmlformats.org/officeDocument/2006/relationships/customXml" Target="../ink/ink669.xml"/><Relationship Id="rId90" Type="http://schemas.openxmlformats.org/officeDocument/2006/relationships/customXml" Target="../ink/ink642.xml"/><Relationship Id="rId165" Type="http://schemas.openxmlformats.org/officeDocument/2006/relationships/image" Target="../media/image672.png"/><Relationship Id="rId186" Type="http://schemas.openxmlformats.org/officeDocument/2006/relationships/customXml" Target="../ink/ink690.xml"/><Relationship Id="rId211" Type="http://schemas.openxmlformats.org/officeDocument/2006/relationships/image" Target="../media/image695.png"/><Relationship Id="rId232" Type="http://schemas.openxmlformats.org/officeDocument/2006/relationships/customXml" Target="../ink/ink713.xml"/><Relationship Id="rId253" Type="http://schemas.openxmlformats.org/officeDocument/2006/relationships/image" Target="../media/image716.png"/><Relationship Id="rId274" Type="http://schemas.openxmlformats.org/officeDocument/2006/relationships/customXml" Target="../ink/ink734.xml"/><Relationship Id="rId295" Type="http://schemas.openxmlformats.org/officeDocument/2006/relationships/image" Target="../media/image737.png"/><Relationship Id="rId27" Type="http://schemas.openxmlformats.org/officeDocument/2006/relationships/image" Target="../media/image604.png"/><Relationship Id="rId48" Type="http://schemas.openxmlformats.org/officeDocument/2006/relationships/customXml" Target="../ink/ink621.xml"/><Relationship Id="rId69" Type="http://schemas.openxmlformats.org/officeDocument/2006/relationships/image" Target="../media/image625.png"/><Relationship Id="rId113" Type="http://schemas.openxmlformats.org/officeDocument/2006/relationships/image" Target="../media/image647.png"/><Relationship Id="rId134" Type="http://schemas.openxmlformats.org/officeDocument/2006/relationships/customXml" Target="../ink/ink664.xml"/><Relationship Id="rId80" Type="http://schemas.openxmlformats.org/officeDocument/2006/relationships/customXml" Target="../ink/ink637.xml"/><Relationship Id="rId155" Type="http://schemas.openxmlformats.org/officeDocument/2006/relationships/image" Target="../media/image668.png"/><Relationship Id="rId176" Type="http://schemas.openxmlformats.org/officeDocument/2006/relationships/customXml" Target="../ink/ink685.xml"/><Relationship Id="rId197" Type="http://schemas.openxmlformats.org/officeDocument/2006/relationships/image" Target="../media/image688.png"/><Relationship Id="rId201" Type="http://schemas.openxmlformats.org/officeDocument/2006/relationships/image" Target="../media/image690.png"/><Relationship Id="rId222" Type="http://schemas.openxmlformats.org/officeDocument/2006/relationships/customXml" Target="../ink/ink708.xml"/><Relationship Id="rId243" Type="http://schemas.openxmlformats.org/officeDocument/2006/relationships/image" Target="../media/image711.png"/><Relationship Id="rId264" Type="http://schemas.openxmlformats.org/officeDocument/2006/relationships/customXml" Target="../ink/ink729.xml"/><Relationship Id="rId285" Type="http://schemas.openxmlformats.org/officeDocument/2006/relationships/image" Target="../media/image732.png"/><Relationship Id="rId17" Type="http://schemas.openxmlformats.org/officeDocument/2006/relationships/image" Target="../media/image599.png"/><Relationship Id="rId38" Type="http://schemas.openxmlformats.org/officeDocument/2006/relationships/customXml" Target="../ink/ink616.xml"/><Relationship Id="rId59" Type="http://schemas.openxmlformats.org/officeDocument/2006/relationships/image" Target="../media/image620.png"/><Relationship Id="rId103" Type="http://schemas.openxmlformats.org/officeDocument/2006/relationships/image" Target="../media/image642.png"/><Relationship Id="rId124" Type="http://schemas.openxmlformats.org/officeDocument/2006/relationships/customXml" Target="../ink/ink659.xml"/><Relationship Id="rId70" Type="http://schemas.openxmlformats.org/officeDocument/2006/relationships/customXml" Target="../ink/ink632.xml"/><Relationship Id="rId91" Type="http://schemas.openxmlformats.org/officeDocument/2006/relationships/image" Target="../media/image636.png"/><Relationship Id="rId145" Type="http://schemas.openxmlformats.org/officeDocument/2006/relationships/image" Target="../media/image663.png"/><Relationship Id="rId166" Type="http://schemas.openxmlformats.org/officeDocument/2006/relationships/customXml" Target="../ink/ink680.xml"/><Relationship Id="rId187" Type="http://schemas.openxmlformats.org/officeDocument/2006/relationships/image" Target="../media/image68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03.xml"/><Relationship Id="rId233" Type="http://schemas.openxmlformats.org/officeDocument/2006/relationships/image" Target="../media/image706.png"/><Relationship Id="rId254" Type="http://schemas.openxmlformats.org/officeDocument/2006/relationships/customXml" Target="../ink/ink724.xml"/><Relationship Id="rId28" Type="http://schemas.openxmlformats.org/officeDocument/2006/relationships/customXml" Target="../ink/ink611.xml"/><Relationship Id="rId49" Type="http://schemas.openxmlformats.org/officeDocument/2006/relationships/image" Target="../media/image615.png"/><Relationship Id="rId114" Type="http://schemas.openxmlformats.org/officeDocument/2006/relationships/customXml" Target="../ink/ink654.xml"/><Relationship Id="rId275" Type="http://schemas.openxmlformats.org/officeDocument/2006/relationships/image" Target="../media/image727.png"/><Relationship Id="rId60" Type="http://schemas.openxmlformats.org/officeDocument/2006/relationships/customXml" Target="../ink/ink627.xml"/><Relationship Id="rId81" Type="http://schemas.openxmlformats.org/officeDocument/2006/relationships/image" Target="../media/image631.png"/><Relationship Id="rId135" Type="http://schemas.openxmlformats.org/officeDocument/2006/relationships/image" Target="../media/image658.png"/><Relationship Id="rId156" Type="http://schemas.openxmlformats.org/officeDocument/2006/relationships/customXml" Target="../ink/ink675.xml"/><Relationship Id="rId177" Type="http://schemas.openxmlformats.org/officeDocument/2006/relationships/image" Target="../media/image678.png"/><Relationship Id="rId198" Type="http://schemas.openxmlformats.org/officeDocument/2006/relationships/customXml" Target="../ink/ink696.xml"/><Relationship Id="rId202" Type="http://schemas.openxmlformats.org/officeDocument/2006/relationships/customXml" Target="../ink/ink698.xml"/><Relationship Id="rId223" Type="http://schemas.openxmlformats.org/officeDocument/2006/relationships/image" Target="../media/image701.png"/><Relationship Id="rId244" Type="http://schemas.openxmlformats.org/officeDocument/2006/relationships/customXml" Target="../ink/ink719.xml"/><Relationship Id="rId18" Type="http://schemas.openxmlformats.org/officeDocument/2006/relationships/customXml" Target="../ink/ink606.xml"/><Relationship Id="rId39" Type="http://schemas.openxmlformats.org/officeDocument/2006/relationships/image" Target="../media/image610.png"/><Relationship Id="rId265" Type="http://schemas.openxmlformats.org/officeDocument/2006/relationships/image" Target="../media/image722.png"/><Relationship Id="rId286" Type="http://schemas.openxmlformats.org/officeDocument/2006/relationships/customXml" Target="../ink/ink740.xml"/><Relationship Id="rId50" Type="http://schemas.openxmlformats.org/officeDocument/2006/relationships/customXml" Target="../ink/ink622.xml"/><Relationship Id="rId104" Type="http://schemas.openxmlformats.org/officeDocument/2006/relationships/customXml" Target="../ink/ink649.xml"/><Relationship Id="rId125" Type="http://schemas.openxmlformats.org/officeDocument/2006/relationships/image" Target="../media/image653.png"/><Relationship Id="rId146" Type="http://schemas.openxmlformats.org/officeDocument/2006/relationships/customXml" Target="../ink/ink670.xml"/><Relationship Id="rId167" Type="http://schemas.openxmlformats.org/officeDocument/2006/relationships/image" Target="../media/image673.png"/><Relationship Id="rId188" Type="http://schemas.openxmlformats.org/officeDocument/2006/relationships/customXml" Target="../ink/ink691.xml"/><Relationship Id="rId71" Type="http://schemas.openxmlformats.org/officeDocument/2006/relationships/image" Target="../media/image626.png"/><Relationship Id="rId92" Type="http://schemas.openxmlformats.org/officeDocument/2006/relationships/customXml" Target="../ink/ink643.xml"/><Relationship Id="rId213" Type="http://schemas.openxmlformats.org/officeDocument/2006/relationships/image" Target="../media/image696.png"/><Relationship Id="rId234" Type="http://schemas.openxmlformats.org/officeDocument/2006/relationships/customXml" Target="../ink/ink714.xml"/><Relationship Id="rId2" Type="http://schemas.openxmlformats.org/officeDocument/2006/relationships/customXml" Target="../ink/ink598.xml"/><Relationship Id="rId29" Type="http://schemas.openxmlformats.org/officeDocument/2006/relationships/image" Target="../media/image605.png"/><Relationship Id="rId255" Type="http://schemas.openxmlformats.org/officeDocument/2006/relationships/image" Target="../media/image717.png"/><Relationship Id="rId276" Type="http://schemas.openxmlformats.org/officeDocument/2006/relationships/customXml" Target="../ink/ink735.xml"/><Relationship Id="rId40" Type="http://schemas.openxmlformats.org/officeDocument/2006/relationships/customXml" Target="../ink/ink617.xml"/><Relationship Id="rId115" Type="http://schemas.openxmlformats.org/officeDocument/2006/relationships/image" Target="../media/image648.png"/><Relationship Id="rId136" Type="http://schemas.openxmlformats.org/officeDocument/2006/relationships/customXml" Target="../ink/ink665.xml"/><Relationship Id="rId157" Type="http://schemas.openxmlformats.org/officeDocument/2006/relationships/image" Target="../media/image669.png"/><Relationship Id="rId178" Type="http://schemas.openxmlformats.org/officeDocument/2006/relationships/customXml" Target="../ink/ink686.xml"/><Relationship Id="rId61" Type="http://schemas.openxmlformats.org/officeDocument/2006/relationships/image" Target="../media/image621.png"/><Relationship Id="rId82" Type="http://schemas.openxmlformats.org/officeDocument/2006/relationships/customXml" Target="../ink/ink638.xml"/><Relationship Id="rId199" Type="http://schemas.openxmlformats.org/officeDocument/2006/relationships/image" Target="../media/image689.png"/><Relationship Id="rId203" Type="http://schemas.openxmlformats.org/officeDocument/2006/relationships/image" Target="../media/image691.png"/><Relationship Id="rId19" Type="http://schemas.openxmlformats.org/officeDocument/2006/relationships/image" Target="../media/image600.png"/><Relationship Id="rId224" Type="http://schemas.openxmlformats.org/officeDocument/2006/relationships/customXml" Target="../ink/ink709.xml"/><Relationship Id="rId245" Type="http://schemas.openxmlformats.org/officeDocument/2006/relationships/image" Target="../media/image712.png"/><Relationship Id="rId266" Type="http://schemas.openxmlformats.org/officeDocument/2006/relationships/customXml" Target="../ink/ink730.xml"/><Relationship Id="rId287" Type="http://schemas.openxmlformats.org/officeDocument/2006/relationships/image" Target="../media/image733.png"/><Relationship Id="rId30" Type="http://schemas.openxmlformats.org/officeDocument/2006/relationships/customXml" Target="../ink/ink612.xml"/><Relationship Id="rId105" Type="http://schemas.openxmlformats.org/officeDocument/2006/relationships/image" Target="../media/image643.png"/><Relationship Id="rId126" Type="http://schemas.openxmlformats.org/officeDocument/2006/relationships/customXml" Target="../ink/ink660.xml"/><Relationship Id="rId147" Type="http://schemas.openxmlformats.org/officeDocument/2006/relationships/image" Target="../media/image664.png"/><Relationship Id="rId168" Type="http://schemas.openxmlformats.org/officeDocument/2006/relationships/customXml" Target="../ink/ink681.xml"/><Relationship Id="rId51" Type="http://schemas.openxmlformats.org/officeDocument/2006/relationships/image" Target="../media/image616.png"/><Relationship Id="rId72" Type="http://schemas.openxmlformats.org/officeDocument/2006/relationships/customXml" Target="../ink/ink633.xml"/><Relationship Id="rId93" Type="http://schemas.openxmlformats.org/officeDocument/2006/relationships/image" Target="../media/image637.png"/><Relationship Id="rId189" Type="http://schemas.openxmlformats.org/officeDocument/2006/relationships/image" Target="../media/image684.png"/><Relationship Id="rId3" Type="http://schemas.openxmlformats.org/officeDocument/2006/relationships/image" Target="../media/image592.png"/><Relationship Id="rId214" Type="http://schemas.openxmlformats.org/officeDocument/2006/relationships/customXml" Target="../ink/ink704.xml"/><Relationship Id="rId235" Type="http://schemas.openxmlformats.org/officeDocument/2006/relationships/image" Target="../media/image707.png"/><Relationship Id="rId256" Type="http://schemas.openxmlformats.org/officeDocument/2006/relationships/customXml" Target="../ink/ink725.xml"/><Relationship Id="rId277" Type="http://schemas.openxmlformats.org/officeDocument/2006/relationships/image" Target="../media/image728.png"/><Relationship Id="rId116" Type="http://schemas.openxmlformats.org/officeDocument/2006/relationships/customXml" Target="../ink/ink655.xml"/><Relationship Id="rId137" Type="http://schemas.openxmlformats.org/officeDocument/2006/relationships/image" Target="../media/image659.png"/><Relationship Id="rId158" Type="http://schemas.openxmlformats.org/officeDocument/2006/relationships/customXml" Target="../ink/ink676.xml"/><Relationship Id="rId20" Type="http://schemas.openxmlformats.org/officeDocument/2006/relationships/customXml" Target="../ink/ink607.xml"/><Relationship Id="rId41" Type="http://schemas.openxmlformats.org/officeDocument/2006/relationships/image" Target="../media/image611.png"/><Relationship Id="rId62" Type="http://schemas.openxmlformats.org/officeDocument/2006/relationships/customXml" Target="../ink/ink628.xml"/><Relationship Id="rId83" Type="http://schemas.openxmlformats.org/officeDocument/2006/relationships/image" Target="../media/image632.png"/><Relationship Id="rId179" Type="http://schemas.openxmlformats.org/officeDocument/2006/relationships/image" Target="../media/image679.png"/><Relationship Id="rId190" Type="http://schemas.openxmlformats.org/officeDocument/2006/relationships/customXml" Target="../ink/ink692.xml"/><Relationship Id="rId204" Type="http://schemas.openxmlformats.org/officeDocument/2006/relationships/customXml" Target="../ink/ink699.xml"/><Relationship Id="rId225" Type="http://schemas.openxmlformats.org/officeDocument/2006/relationships/image" Target="../media/image702.png"/><Relationship Id="rId246" Type="http://schemas.openxmlformats.org/officeDocument/2006/relationships/customXml" Target="../ink/ink720.xml"/><Relationship Id="rId267" Type="http://schemas.openxmlformats.org/officeDocument/2006/relationships/image" Target="../media/image723.png"/><Relationship Id="rId288" Type="http://schemas.openxmlformats.org/officeDocument/2006/relationships/customXml" Target="../ink/ink741.xml"/><Relationship Id="rId106" Type="http://schemas.openxmlformats.org/officeDocument/2006/relationships/customXml" Target="../ink/ink650.xml"/><Relationship Id="rId127" Type="http://schemas.openxmlformats.org/officeDocument/2006/relationships/image" Target="../media/image654.png"/><Relationship Id="rId10" Type="http://schemas.openxmlformats.org/officeDocument/2006/relationships/customXml" Target="../ink/ink602.xml"/><Relationship Id="rId31" Type="http://schemas.openxmlformats.org/officeDocument/2006/relationships/image" Target="../media/image606.png"/><Relationship Id="rId52" Type="http://schemas.openxmlformats.org/officeDocument/2006/relationships/customXml" Target="../ink/ink623.xml"/><Relationship Id="rId73" Type="http://schemas.openxmlformats.org/officeDocument/2006/relationships/image" Target="../media/image627.png"/><Relationship Id="rId94" Type="http://schemas.openxmlformats.org/officeDocument/2006/relationships/customXml" Target="../ink/ink644.xml"/><Relationship Id="rId148" Type="http://schemas.openxmlformats.org/officeDocument/2006/relationships/customXml" Target="../ink/ink671.xml"/><Relationship Id="rId169" Type="http://schemas.openxmlformats.org/officeDocument/2006/relationships/image" Target="../media/image674.png"/><Relationship Id="rId4" Type="http://schemas.openxmlformats.org/officeDocument/2006/relationships/customXml" Target="../ink/ink599.xml"/><Relationship Id="rId180" Type="http://schemas.openxmlformats.org/officeDocument/2006/relationships/customXml" Target="../ink/ink687.xml"/><Relationship Id="rId215" Type="http://schemas.openxmlformats.org/officeDocument/2006/relationships/image" Target="../media/image697.png"/><Relationship Id="rId236" Type="http://schemas.openxmlformats.org/officeDocument/2006/relationships/customXml" Target="../ink/ink715.xml"/><Relationship Id="rId257" Type="http://schemas.openxmlformats.org/officeDocument/2006/relationships/image" Target="../media/image718.png"/><Relationship Id="rId278" Type="http://schemas.openxmlformats.org/officeDocument/2006/relationships/customXml" Target="../ink/ink736.xml"/><Relationship Id="rId42" Type="http://schemas.openxmlformats.org/officeDocument/2006/relationships/customXml" Target="../ink/ink618.xml"/><Relationship Id="rId84" Type="http://schemas.openxmlformats.org/officeDocument/2006/relationships/customXml" Target="../ink/ink639.xml"/><Relationship Id="rId138" Type="http://schemas.openxmlformats.org/officeDocument/2006/relationships/customXml" Target="../ink/ink666.xml"/><Relationship Id="rId191" Type="http://schemas.openxmlformats.org/officeDocument/2006/relationships/image" Target="../media/image685.png"/><Relationship Id="rId205" Type="http://schemas.openxmlformats.org/officeDocument/2006/relationships/image" Target="../media/image692.png"/><Relationship Id="rId247" Type="http://schemas.openxmlformats.org/officeDocument/2006/relationships/image" Target="../media/image713.png"/><Relationship Id="rId107" Type="http://schemas.openxmlformats.org/officeDocument/2006/relationships/image" Target="../media/image644.png"/><Relationship Id="rId289" Type="http://schemas.openxmlformats.org/officeDocument/2006/relationships/image" Target="../media/image734.png"/><Relationship Id="rId11" Type="http://schemas.openxmlformats.org/officeDocument/2006/relationships/image" Target="../media/image596.png"/><Relationship Id="rId53" Type="http://schemas.openxmlformats.org/officeDocument/2006/relationships/image" Target="../media/image617.png"/><Relationship Id="rId149" Type="http://schemas.openxmlformats.org/officeDocument/2006/relationships/image" Target="../media/image665.png"/><Relationship Id="rId95" Type="http://schemas.openxmlformats.org/officeDocument/2006/relationships/image" Target="../media/image638.png"/><Relationship Id="rId160" Type="http://schemas.openxmlformats.org/officeDocument/2006/relationships/customXml" Target="../ink/ink677.xml"/><Relationship Id="rId216" Type="http://schemas.openxmlformats.org/officeDocument/2006/relationships/customXml" Target="../ink/ink705.xml"/><Relationship Id="rId258" Type="http://schemas.openxmlformats.org/officeDocument/2006/relationships/customXml" Target="../ink/ink726.xml"/><Relationship Id="rId22" Type="http://schemas.openxmlformats.org/officeDocument/2006/relationships/customXml" Target="../ink/ink608.xml"/><Relationship Id="rId64" Type="http://schemas.openxmlformats.org/officeDocument/2006/relationships/customXml" Target="../ink/ink629.xml"/><Relationship Id="rId118" Type="http://schemas.openxmlformats.org/officeDocument/2006/relationships/customXml" Target="../ink/ink656.xml"/><Relationship Id="rId171" Type="http://schemas.openxmlformats.org/officeDocument/2006/relationships/image" Target="../media/image675.png"/><Relationship Id="rId227" Type="http://schemas.openxmlformats.org/officeDocument/2006/relationships/image" Target="../media/image703.png"/><Relationship Id="rId269" Type="http://schemas.openxmlformats.org/officeDocument/2006/relationships/image" Target="../media/image724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95.png"/><Relationship Id="rId299" Type="http://schemas.openxmlformats.org/officeDocument/2006/relationships/image" Target="../media/image886.png"/><Relationship Id="rId21" Type="http://schemas.openxmlformats.org/officeDocument/2006/relationships/image" Target="../media/image747.png"/><Relationship Id="rId63" Type="http://schemas.openxmlformats.org/officeDocument/2006/relationships/image" Target="../media/image768.png"/><Relationship Id="rId159" Type="http://schemas.openxmlformats.org/officeDocument/2006/relationships/image" Target="../media/image816.png"/><Relationship Id="rId324" Type="http://schemas.openxmlformats.org/officeDocument/2006/relationships/customXml" Target="../ink/ink906.xml"/><Relationship Id="rId366" Type="http://schemas.openxmlformats.org/officeDocument/2006/relationships/customXml" Target="../ink/ink927.xml"/><Relationship Id="rId170" Type="http://schemas.openxmlformats.org/officeDocument/2006/relationships/customXml" Target="../ink/ink829.xml"/><Relationship Id="rId226" Type="http://schemas.openxmlformats.org/officeDocument/2006/relationships/customXml" Target="../ink/ink857.xml"/><Relationship Id="rId268" Type="http://schemas.openxmlformats.org/officeDocument/2006/relationships/customXml" Target="../ink/ink878.xml"/><Relationship Id="rId32" Type="http://schemas.openxmlformats.org/officeDocument/2006/relationships/customXml" Target="../ink/ink760.xml"/><Relationship Id="rId74" Type="http://schemas.openxmlformats.org/officeDocument/2006/relationships/customXml" Target="../ink/ink781.xml"/><Relationship Id="rId128" Type="http://schemas.openxmlformats.org/officeDocument/2006/relationships/customXml" Target="../ink/ink808.xml"/><Relationship Id="rId335" Type="http://schemas.openxmlformats.org/officeDocument/2006/relationships/image" Target="../media/image904.png"/><Relationship Id="rId377" Type="http://schemas.openxmlformats.org/officeDocument/2006/relationships/image" Target="../media/image925.png"/><Relationship Id="rId5" Type="http://schemas.openxmlformats.org/officeDocument/2006/relationships/image" Target="../media/image739.png"/><Relationship Id="rId181" Type="http://schemas.openxmlformats.org/officeDocument/2006/relationships/image" Target="../media/image827.png"/><Relationship Id="rId237" Type="http://schemas.openxmlformats.org/officeDocument/2006/relationships/image" Target="../media/image855.png"/><Relationship Id="rId402" Type="http://schemas.openxmlformats.org/officeDocument/2006/relationships/customXml" Target="../ink/ink945.xml"/><Relationship Id="rId279" Type="http://schemas.openxmlformats.org/officeDocument/2006/relationships/image" Target="../media/image876.png"/><Relationship Id="rId43" Type="http://schemas.openxmlformats.org/officeDocument/2006/relationships/image" Target="../media/image758.png"/><Relationship Id="rId139" Type="http://schemas.openxmlformats.org/officeDocument/2006/relationships/image" Target="../media/image806.png"/><Relationship Id="rId290" Type="http://schemas.openxmlformats.org/officeDocument/2006/relationships/customXml" Target="../ink/ink889.xml"/><Relationship Id="rId304" Type="http://schemas.openxmlformats.org/officeDocument/2006/relationships/customXml" Target="../ink/ink896.xml"/><Relationship Id="rId346" Type="http://schemas.openxmlformats.org/officeDocument/2006/relationships/customXml" Target="../ink/ink917.xml"/><Relationship Id="rId388" Type="http://schemas.openxmlformats.org/officeDocument/2006/relationships/customXml" Target="../ink/ink938.xml"/><Relationship Id="rId85" Type="http://schemas.openxmlformats.org/officeDocument/2006/relationships/image" Target="../media/image779.png"/><Relationship Id="rId150" Type="http://schemas.openxmlformats.org/officeDocument/2006/relationships/customXml" Target="../ink/ink819.xml"/><Relationship Id="rId192" Type="http://schemas.openxmlformats.org/officeDocument/2006/relationships/customXml" Target="../ink/ink840.xml"/><Relationship Id="rId206" Type="http://schemas.openxmlformats.org/officeDocument/2006/relationships/customXml" Target="../ink/ink847.xml"/><Relationship Id="rId413" Type="http://schemas.openxmlformats.org/officeDocument/2006/relationships/image" Target="../media/image943.png"/><Relationship Id="rId248" Type="http://schemas.openxmlformats.org/officeDocument/2006/relationships/customXml" Target="../ink/ink868.xml"/><Relationship Id="rId12" Type="http://schemas.openxmlformats.org/officeDocument/2006/relationships/customXml" Target="../ink/ink750.xml"/><Relationship Id="rId108" Type="http://schemas.openxmlformats.org/officeDocument/2006/relationships/customXml" Target="../ink/ink798.xml"/><Relationship Id="rId315" Type="http://schemas.openxmlformats.org/officeDocument/2006/relationships/image" Target="../media/image894.png"/><Relationship Id="rId357" Type="http://schemas.openxmlformats.org/officeDocument/2006/relationships/image" Target="../media/image915.png"/><Relationship Id="rId54" Type="http://schemas.openxmlformats.org/officeDocument/2006/relationships/customXml" Target="../ink/ink771.xml"/><Relationship Id="rId96" Type="http://schemas.openxmlformats.org/officeDocument/2006/relationships/customXml" Target="../ink/ink792.xml"/><Relationship Id="rId161" Type="http://schemas.openxmlformats.org/officeDocument/2006/relationships/image" Target="../media/image817.png"/><Relationship Id="rId217" Type="http://schemas.openxmlformats.org/officeDocument/2006/relationships/image" Target="../media/image845.png"/><Relationship Id="rId399" Type="http://schemas.openxmlformats.org/officeDocument/2006/relationships/image" Target="../media/image936.png"/><Relationship Id="rId259" Type="http://schemas.openxmlformats.org/officeDocument/2006/relationships/image" Target="../media/image866.png"/><Relationship Id="rId23" Type="http://schemas.openxmlformats.org/officeDocument/2006/relationships/image" Target="../media/image748.png"/><Relationship Id="rId119" Type="http://schemas.openxmlformats.org/officeDocument/2006/relationships/image" Target="../media/image796.png"/><Relationship Id="rId270" Type="http://schemas.openxmlformats.org/officeDocument/2006/relationships/customXml" Target="../ink/ink879.xml"/><Relationship Id="rId326" Type="http://schemas.openxmlformats.org/officeDocument/2006/relationships/customXml" Target="../ink/ink907.xml"/><Relationship Id="rId65" Type="http://schemas.openxmlformats.org/officeDocument/2006/relationships/image" Target="../media/image769.png"/><Relationship Id="rId130" Type="http://schemas.openxmlformats.org/officeDocument/2006/relationships/customXml" Target="../ink/ink809.xml"/><Relationship Id="rId368" Type="http://schemas.openxmlformats.org/officeDocument/2006/relationships/customXml" Target="../ink/ink928.xml"/><Relationship Id="rId172" Type="http://schemas.openxmlformats.org/officeDocument/2006/relationships/customXml" Target="../ink/ink830.xml"/><Relationship Id="rId228" Type="http://schemas.openxmlformats.org/officeDocument/2006/relationships/customXml" Target="../ink/ink858.xml"/><Relationship Id="rId281" Type="http://schemas.openxmlformats.org/officeDocument/2006/relationships/image" Target="../media/image877.png"/><Relationship Id="rId337" Type="http://schemas.openxmlformats.org/officeDocument/2006/relationships/image" Target="../media/image905.png"/><Relationship Id="rId34" Type="http://schemas.openxmlformats.org/officeDocument/2006/relationships/customXml" Target="../ink/ink761.xml"/><Relationship Id="rId76" Type="http://schemas.openxmlformats.org/officeDocument/2006/relationships/customXml" Target="../ink/ink782.xml"/><Relationship Id="rId141" Type="http://schemas.openxmlformats.org/officeDocument/2006/relationships/image" Target="../media/image807.png"/><Relationship Id="rId379" Type="http://schemas.openxmlformats.org/officeDocument/2006/relationships/image" Target="../media/image926.png"/><Relationship Id="rId7" Type="http://schemas.openxmlformats.org/officeDocument/2006/relationships/image" Target="../media/image740.png"/><Relationship Id="rId183" Type="http://schemas.openxmlformats.org/officeDocument/2006/relationships/image" Target="../media/image828.png"/><Relationship Id="rId239" Type="http://schemas.openxmlformats.org/officeDocument/2006/relationships/image" Target="../media/image856.png"/><Relationship Id="rId390" Type="http://schemas.openxmlformats.org/officeDocument/2006/relationships/customXml" Target="../ink/ink939.xml"/><Relationship Id="rId404" Type="http://schemas.openxmlformats.org/officeDocument/2006/relationships/customXml" Target="../ink/ink946.xml"/><Relationship Id="rId250" Type="http://schemas.openxmlformats.org/officeDocument/2006/relationships/customXml" Target="../ink/ink869.xml"/><Relationship Id="rId292" Type="http://schemas.openxmlformats.org/officeDocument/2006/relationships/customXml" Target="../ink/ink890.xml"/><Relationship Id="rId306" Type="http://schemas.openxmlformats.org/officeDocument/2006/relationships/customXml" Target="../ink/ink897.xml"/><Relationship Id="rId45" Type="http://schemas.openxmlformats.org/officeDocument/2006/relationships/image" Target="../media/image759.png"/><Relationship Id="rId87" Type="http://schemas.openxmlformats.org/officeDocument/2006/relationships/image" Target="../media/image780.png"/><Relationship Id="rId110" Type="http://schemas.openxmlformats.org/officeDocument/2006/relationships/customXml" Target="../ink/ink799.xml"/><Relationship Id="rId348" Type="http://schemas.openxmlformats.org/officeDocument/2006/relationships/customXml" Target="../ink/ink918.xml"/><Relationship Id="rId152" Type="http://schemas.openxmlformats.org/officeDocument/2006/relationships/customXml" Target="../ink/ink820.xml"/><Relationship Id="rId194" Type="http://schemas.openxmlformats.org/officeDocument/2006/relationships/customXml" Target="../ink/ink841.xml"/><Relationship Id="rId208" Type="http://schemas.openxmlformats.org/officeDocument/2006/relationships/customXml" Target="../ink/ink848.xml"/><Relationship Id="rId415" Type="http://schemas.openxmlformats.org/officeDocument/2006/relationships/image" Target="../media/image944.png"/><Relationship Id="rId261" Type="http://schemas.openxmlformats.org/officeDocument/2006/relationships/image" Target="../media/image867.png"/><Relationship Id="rId14" Type="http://schemas.openxmlformats.org/officeDocument/2006/relationships/customXml" Target="../ink/ink751.xml"/><Relationship Id="rId56" Type="http://schemas.openxmlformats.org/officeDocument/2006/relationships/customXml" Target="../ink/ink772.xml"/><Relationship Id="rId317" Type="http://schemas.openxmlformats.org/officeDocument/2006/relationships/image" Target="../media/image895.png"/><Relationship Id="rId359" Type="http://schemas.openxmlformats.org/officeDocument/2006/relationships/image" Target="../media/image916.png"/><Relationship Id="rId98" Type="http://schemas.openxmlformats.org/officeDocument/2006/relationships/customXml" Target="../ink/ink793.xml"/><Relationship Id="rId121" Type="http://schemas.openxmlformats.org/officeDocument/2006/relationships/image" Target="../media/image797.png"/><Relationship Id="rId163" Type="http://schemas.openxmlformats.org/officeDocument/2006/relationships/image" Target="../media/image818.png"/><Relationship Id="rId219" Type="http://schemas.openxmlformats.org/officeDocument/2006/relationships/image" Target="../media/image846.png"/><Relationship Id="rId370" Type="http://schemas.openxmlformats.org/officeDocument/2006/relationships/customXml" Target="../ink/ink929.xml"/><Relationship Id="rId230" Type="http://schemas.openxmlformats.org/officeDocument/2006/relationships/customXml" Target="../ink/ink859.xml"/><Relationship Id="rId25" Type="http://schemas.openxmlformats.org/officeDocument/2006/relationships/image" Target="../media/image749.png"/><Relationship Id="rId67" Type="http://schemas.openxmlformats.org/officeDocument/2006/relationships/image" Target="../media/image770.png"/><Relationship Id="rId272" Type="http://schemas.openxmlformats.org/officeDocument/2006/relationships/customXml" Target="../ink/ink880.xml"/><Relationship Id="rId328" Type="http://schemas.openxmlformats.org/officeDocument/2006/relationships/customXml" Target="../ink/ink908.xml"/><Relationship Id="rId132" Type="http://schemas.openxmlformats.org/officeDocument/2006/relationships/customXml" Target="../ink/ink810.xml"/><Relationship Id="rId174" Type="http://schemas.openxmlformats.org/officeDocument/2006/relationships/customXml" Target="../ink/ink831.xml"/><Relationship Id="rId381" Type="http://schemas.openxmlformats.org/officeDocument/2006/relationships/image" Target="../media/image927.png"/><Relationship Id="rId241" Type="http://schemas.openxmlformats.org/officeDocument/2006/relationships/image" Target="../media/image857.png"/><Relationship Id="rId36" Type="http://schemas.openxmlformats.org/officeDocument/2006/relationships/customXml" Target="../ink/ink762.xml"/><Relationship Id="rId283" Type="http://schemas.openxmlformats.org/officeDocument/2006/relationships/image" Target="../media/image878.png"/><Relationship Id="rId339" Type="http://schemas.openxmlformats.org/officeDocument/2006/relationships/image" Target="../media/image906.png"/><Relationship Id="rId78" Type="http://schemas.openxmlformats.org/officeDocument/2006/relationships/customXml" Target="../ink/ink783.xml"/><Relationship Id="rId101" Type="http://schemas.openxmlformats.org/officeDocument/2006/relationships/image" Target="../media/image787.png"/><Relationship Id="rId143" Type="http://schemas.openxmlformats.org/officeDocument/2006/relationships/image" Target="../media/image808.png"/><Relationship Id="rId185" Type="http://schemas.openxmlformats.org/officeDocument/2006/relationships/image" Target="../media/image829.png"/><Relationship Id="rId350" Type="http://schemas.openxmlformats.org/officeDocument/2006/relationships/customXml" Target="../ink/ink919.xml"/><Relationship Id="rId406" Type="http://schemas.openxmlformats.org/officeDocument/2006/relationships/customXml" Target="../ink/ink947.xml"/><Relationship Id="rId9" Type="http://schemas.openxmlformats.org/officeDocument/2006/relationships/image" Target="../media/image741.png"/><Relationship Id="rId210" Type="http://schemas.openxmlformats.org/officeDocument/2006/relationships/customXml" Target="../ink/ink849.xml"/><Relationship Id="rId392" Type="http://schemas.openxmlformats.org/officeDocument/2006/relationships/customXml" Target="../ink/ink940.xml"/><Relationship Id="rId252" Type="http://schemas.openxmlformats.org/officeDocument/2006/relationships/customXml" Target="../ink/ink870.xml"/><Relationship Id="rId294" Type="http://schemas.openxmlformats.org/officeDocument/2006/relationships/customXml" Target="../ink/ink891.xml"/><Relationship Id="rId308" Type="http://schemas.openxmlformats.org/officeDocument/2006/relationships/customXml" Target="../ink/ink898.xml"/><Relationship Id="rId47" Type="http://schemas.openxmlformats.org/officeDocument/2006/relationships/image" Target="../media/image760.png"/><Relationship Id="rId89" Type="http://schemas.openxmlformats.org/officeDocument/2006/relationships/image" Target="../media/image781.png"/><Relationship Id="rId112" Type="http://schemas.openxmlformats.org/officeDocument/2006/relationships/customXml" Target="../ink/ink800.xml"/><Relationship Id="rId154" Type="http://schemas.openxmlformats.org/officeDocument/2006/relationships/customXml" Target="../ink/ink821.xml"/><Relationship Id="rId361" Type="http://schemas.openxmlformats.org/officeDocument/2006/relationships/image" Target="../media/image917.png"/><Relationship Id="rId196" Type="http://schemas.openxmlformats.org/officeDocument/2006/relationships/customXml" Target="../ink/ink842.xml"/><Relationship Id="rId417" Type="http://schemas.openxmlformats.org/officeDocument/2006/relationships/image" Target="../media/image945.png"/><Relationship Id="rId16" Type="http://schemas.openxmlformats.org/officeDocument/2006/relationships/customXml" Target="../ink/ink752.xml"/><Relationship Id="rId221" Type="http://schemas.openxmlformats.org/officeDocument/2006/relationships/image" Target="../media/image847.png"/><Relationship Id="rId263" Type="http://schemas.openxmlformats.org/officeDocument/2006/relationships/image" Target="../media/image868.png"/><Relationship Id="rId319" Type="http://schemas.openxmlformats.org/officeDocument/2006/relationships/image" Target="../media/image896.png"/><Relationship Id="rId58" Type="http://schemas.openxmlformats.org/officeDocument/2006/relationships/customXml" Target="../ink/ink773.xml"/><Relationship Id="rId123" Type="http://schemas.openxmlformats.org/officeDocument/2006/relationships/image" Target="../media/image798.png"/><Relationship Id="rId330" Type="http://schemas.openxmlformats.org/officeDocument/2006/relationships/customXml" Target="../ink/ink909.xml"/><Relationship Id="rId165" Type="http://schemas.openxmlformats.org/officeDocument/2006/relationships/image" Target="../media/image819.png"/><Relationship Id="rId372" Type="http://schemas.openxmlformats.org/officeDocument/2006/relationships/customXml" Target="../ink/ink930.xml"/><Relationship Id="rId232" Type="http://schemas.openxmlformats.org/officeDocument/2006/relationships/customXml" Target="../ink/ink860.xml"/><Relationship Id="rId274" Type="http://schemas.openxmlformats.org/officeDocument/2006/relationships/customXml" Target="../ink/ink881.xml"/><Relationship Id="rId27" Type="http://schemas.openxmlformats.org/officeDocument/2006/relationships/image" Target="../media/image750.png"/><Relationship Id="rId69" Type="http://schemas.openxmlformats.org/officeDocument/2006/relationships/image" Target="../media/image771.png"/><Relationship Id="rId134" Type="http://schemas.openxmlformats.org/officeDocument/2006/relationships/customXml" Target="../ink/ink811.xml"/><Relationship Id="rId80" Type="http://schemas.openxmlformats.org/officeDocument/2006/relationships/customXml" Target="../ink/ink784.xml"/><Relationship Id="rId176" Type="http://schemas.openxmlformats.org/officeDocument/2006/relationships/customXml" Target="../ink/ink832.xml"/><Relationship Id="rId341" Type="http://schemas.openxmlformats.org/officeDocument/2006/relationships/image" Target="../media/image907.png"/><Relationship Id="rId383" Type="http://schemas.openxmlformats.org/officeDocument/2006/relationships/image" Target="../media/image928.png"/><Relationship Id="rId201" Type="http://schemas.openxmlformats.org/officeDocument/2006/relationships/image" Target="../media/image837.png"/><Relationship Id="rId222" Type="http://schemas.openxmlformats.org/officeDocument/2006/relationships/customXml" Target="../ink/ink855.xml"/><Relationship Id="rId243" Type="http://schemas.openxmlformats.org/officeDocument/2006/relationships/image" Target="../media/image858.png"/><Relationship Id="rId264" Type="http://schemas.openxmlformats.org/officeDocument/2006/relationships/customXml" Target="../ink/ink876.xml"/><Relationship Id="rId285" Type="http://schemas.openxmlformats.org/officeDocument/2006/relationships/image" Target="../media/image879.png"/><Relationship Id="rId17" Type="http://schemas.openxmlformats.org/officeDocument/2006/relationships/image" Target="../media/image745.png"/><Relationship Id="rId38" Type="http://schemas.openxmlformats.org/officeDocument/2006/relationships/customXml" Target="../ink/ink763.xml"/><Relationship Id="rId59" Type="http://schemas.openxmlformats.org/officeDocument/2006/relationships/image" Target="../media/image766.png"/><Relationship Id="rId103" Type="http://schemas.openxmlformats.org/officeDocument/2006/relationships/image" Target="../media/image788.png"/><Relationship Id="rId124" Type="http://schemas.openxmlformats.org/officeDocument/2006/relationships/customXml" Target="../ink/ink806.xml"/><Relationship Id="rId310" Type="http://schemas.openxmlformats.org/officeDocument/2006/relationships/customXml" Target="../ink/ink899.xml"/><Relationship Id="rId70" Type="http://schemas.openxmlformats.org/officeDocument/2006/relationships/customXml" Target="../ink/ink779.xml"/><Relationship Id="rId91" Type="http://schemas.openxmlformats.org/officeDocument/2006/relationships/image" Target="../media/image782.png"/><Relationship Id="rId145" Type="http://schemas.openxmlformats.org/officeDocument/2006/relationships/image" Target="../media/image809.png"/><Relationship Id="rId166" Type="http://schemas.openxmlformats.org/officeDocument/2006/relationships/customXml" Target="../ink/ink827.xml"/><Relationship Id="rId187" Type="http://schemas.openxmlformats.org/officeDocument/2006/relationships/image" Target="../media/image830.png"/><Relationship Id="rId331" Type="http://schemas.openxmlformats.org/officeDocument/2006/relationships/image" Target="../media/image902.png"/><Relationship Id="rId352" Type="http://schemas.openxmlformats.org/officeDocument/2006/relationships/customXml" Target="../ink/ink920.xml"/><Relationship Id="rId373" Type="http://schemas.openxmlformats.org/officeDocument/2006/relationships/image" Target="../media/image923.png"/><Relationship Id="rId394" Type="http://schemas.openxmlformats.org/officeDocument/2006/relationships/customXml" Target="../ink/ink941.xml"/><Relationship Id="rId408" Type="http://schemas.openxmlformats.org/officeDocument/2006/relationships/customXml" Target="../ink/ink948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850.xml"/><Relationship Id="rId233" Type="http://schemas.openxmlformats.org/officeDocument/2006/relationships/image" Target="../media/image853.png"/><Relationship Id="rId254" Type="http://schemas.openxmlformats.org/officeDocument/2006/relationships/customXml" Target="../ink/ink871.xml"/><Relationship Id="rId28" Type="http://schemas.openxmlformats.org/officeDocument/2006/relationships/customXml" Target="../ink/ink758.xml"/><Relationship Id="rId49" Type="http://schemas.openxmlformats.org/officeDocument/2006/relationships/image" Target="../media/image761.png"/><Relationship Id="rId114" Type="http://schemas.openxmlformats.org/officeDocument/2006/relationships/customXml" Target="../ink/ink801.xml"/><Relationship Id="rId275" Type="http://schemas.openxmlformats.org/officeDocument/2006/relationships/image" Target="../media/image874.png"/><Relationship Id="rId296" Type="http://schemas.openxmlformats.org/officeDocument/2006/relationships/customXml" Target="../ink/ink892.xml"/><Relationship Id="rId300" Type="http://schemas.openxmlformats.org/officeDocument/2006/relationships/customXml" Target="../ink/ink894.xml"/><Relationship Id="rId60" Type="http://schemas.openxmlformats.org/officeDocument/2006/relationships/customXml" Target="../ink/ink774.xml"/><Relationship Id="rId81" Type="http://schemas.openxmlformats.org/officeDocument/2006/relationships/image" Target="../media/image777.png"/><Relationship Id="rId135" Type="http://schemas.openxmlformats.org/officeDocument/2006/relationships/image" Target="../media/image804.png"/><Relationship Id="rId156" Type="http://schemas.openxmlformats.org/officeDocument/2006/relationships/customXml" Target="../ink/ink822.xml"/><Relationship Id="rId177" Type="http://schemas.openxmlformats.org/officeDocument/2006/relationships/image" Target="../media/image825.png"/><Relationship Id="rId198" Type="http://schemas.openxmlformats.org/officeDocument/2006/relationships/customXml" Target="../ink/ink843.xml"/><Relationship Id="rId321" Type="http://schemas.openxmlformats.org/officeDocument/2006/relationships/image" Target="../media/image897.png"/><Relationship Id="rId342" Type="http://schemas.openxmlformats.org/officeDocument/2006/relationships/customXml" Target="../ink/ink915.xml"/><Relationship Id="rId363" Type="http://schemas.openxmlformats.org/officeDocument/2006/relationships/image" Target="../media/image918.png"/><Relationship Id="rId384" Type="http://schemas.openxmlformats.org/officeDocument/2006/relationships/customXml" Target="../ink/ink936.xml"/><Relationship Id="rId202" Type="http://schemas.openxmlformats.org/officeDocument/2006/relationships/customXml" Target="../ink/ink845.xml"/><Relationship Id="rId223" Type="http://schemas.openxmlformats.org/officeDocument/2006/relationships/image" Target="../media/image848.png"/><Relationship Id="rId244" Type="http://schemas.openxmlformats.org/officeDocument/2006/relationships/customXml" Target="../ink/ink866.xml"/><Relationship Id="rId18" Type="http://schemas.openxmlformats.org/officeDocument/2006/relationships/customXml" Target="../ink/ink753.xml"/><Relationship Id="rId39" Type="http://schemas.openxmlformats.org/officeDocument/2006/relationships/image" Target="../media/image756.png"/><Relationship Id="rId265" Type="http://schemas.openxmlformats.org/officeDocument/2006/relationships/image" Target="../media/image869.png"/><Relationship Id="rId286" Type="http://schemas.openxmlformats.org/officeDocument/2006/relationships/customXml" Target="../ink/ink887.xml"/><Relationship Id="rId50" Type="http://schemas.openxmlformats.org/officeDocument/2006/relationships/customXml" Target="../ink/ink769.xml"/><Relationship Id="rId104" Type="http://schemas.openxmlformats.org/officeDocument/2006/relationships/customXml" Target="../ink/ink796.xml"/><Relationship Id="rId125" Type="http://schemas.openxmlformats.org/officeDocument/2006/relationships/image" Target="../media/image799.png"/><Relationship Id="rId146" Type="http://schemas.openxmlformats.org/officeDocument/2006/relationships/customXml" Target="../ink/ink817.xml"/><Relationship Id="rId167" Type="http://schemas.openxmlformats.org/officeDocument/2006/relationships/image" Target="../media/image820.png"/><Relationship Id="rId188" Type="http://schemas.openxmlformats.org/officeDocument/2006/relationships/customXml" Target="../ink/ink838.xml"/><Relationship Id="rId311" Type="http://schemas.openxmlformats.org/officeDocument/2006/relationships/image" Target="../media/image892.png"/><Relationship Id="rId332" Type="http://schemas.openxmlformats.org/officeDocument/2006/relationships/customXml" Target="../ink/ink910.xml"/><Relationship Id="rId353" Type="http://schemas.openxmlformats.org/officeDocument/2006/relationships/image" Target="../media/image913.png"/><Relationship Id="rId374" Type="http://schemas.openxmlformats.org/officeDocument/2006/relationships/customXml" Target="../ink/ink931.xml"/><Relationship Id="rId395" Type="http://schemas.openxmlformats.org/officeDocument/2006/relationships/image" Target="../media/image934.png"/><Relationship Id="rId409" Type="http://schemas.openxmlformats.org/officeDocument/2006/relationships/image" Target="../media/image941.png"/><Relationship Id="rId71" Type="http://schemas.openxmlformats.org/officeDocument/2006/relationships/image" Target="../media/image772.png"/><Relationship Id="rId92" Type="http://schemas.openxmlformats.org/officeDocument/2006/relationships/customXml" Target="../ink/ink790.xml"/><Relationship Id="rId213" Type="http://schemas.openxmlformats.org/officeDocument/2006/relationships/image" Target="../media/image843.png"/><Relationship Id="rId234" Type="http://schemas.openxmlformats.org/officeDocument/2006/relationships/customXml" Target="../ink/ink861.xml"/><Relationship Id="rId2" Type="http://schemas.openxmlformats.org/officeDocument/2006/relationships/customXml" Target="../ink/ink745.xml"/><Relationship Id="rId29" Type="http://schemas.openxmlformats.org/officeDocument/2006/relationships/image" Target="../media/image751.png"/><Relationship Id="rId255" Type="http://schemas.openxmlformats.org/officeDocument/2006/relationships/image" Target="../media/image864.png"/><Relationship Id="rId276" Type="http://schemas.openxmlformats.org/officeDocument/2006/relationships/customXml" Target="../ink/ink882.xml"/><Relationship Id="rId297" Type="http://schemas.openxmlformats.org/officeDocument/2006/relationships/image" Target="../media/image885.png"/><Relationship Id="rId40" Type="http://schemas.openxmlformats.org/officeDocument/2006/relationships/customXml" Target="../ink/ink764.xml"/><Relationship Id="rId115" Type="http://schemas.openxmlformats.org/officeDocument/2006/relationships/image" Target="../media/image794.png"/><Relationship Id="rId136" Type="http://schemas.openxmlformats.org/officeDocument/2006/relationships/customXml" Target="../ink/ink812.xml"/><Relationship Id="rId157" Type="http://schemas.openxmlformats.org/officeDocument/2006/relationships/image" Target="../media/image815.png"/><Relationship Id="rId178" Type="http://schemas.openxmlformats.org/officeDocument/2006/relationships/customXml" Target="../ink/ink833.xml"/><Relationship Id="rId301" Type="http://schemas.openxmlformats.org/officeDocument/2006/relationships/image" Target="../media/image887.png"/><Relationship Id="rId322" Type="http://schemas.openxmlformats.org/officeDocument/2006/relationships/customXml" Target="../ink/ink905.xml"/><Relationship Id="rId343" Type="http://schemas.openxmlformats.org/officeDocument/2006/relationships/image" Target="../media/image908.png"/><Relationship Id="rId364" Type="http://schemas.openxmlformats.org/officeDocument/2006/relationships/customXml" Target="../ink/ink926.xml"/><Relationship Id="rId61" Type="http://schemas.openxmlformats.org/officeDocument/2006/relationships/image" Target="../media/image767.png"/><Relationship Id="rId82" Type="http://schemas.openxmlformats.org/officeDocument/2006/relationships/customXml" Target="../ink/ink785.xml"/><Relationship Id="rId199" Type="http://schemas.openxmlformats.org/officeDocument/2006/relationships/image" Target="../media/image836.png"/><Relationship Id="rId203" Type="http://schemas.openxmlformats.org/officeDocument/2006/relationships/image" Target="../media/image838.png"/><Relationship Id="rId385" Type="http://schemas.openxmlformats.org/officeDocument/2006/relationships/image" Target="../media/image929.png"/><Relationship Id="rId19" Type="http://schemas.openxmlformats.org/officeDocument/2006/relationships/image" Target="../media/image746.png"/><Relationship Id="rId224" Type="http://schemas.openxmlformats.org/officeDocument/2006/relationships/customXml" Target="../ink/ink856.xml"/><Relationship Id="rId245" Type="http://schemas.openxmlformats.org/officeDocument/2006/relationships/image" Target="../media/image859.png"/><Relationship Id="rId266" Type="http://schemas.openxmlformats.org/officeDocument/2006/relationships/customXml" Target="../ink/ink877.xml"/><Relationship Id="rId287" Type="http://schemas.openxmlformats.org/officeDocument/2006/relationships/image" Target="../media/image880.png"/><Relationship Id="rId410" Type="http://schemas.openxmlformats.org/officeDocument/2006/relationships/customXml" Target="../ink/ink949.xml"/><Relationship Id="rId30" Type="http://schemas.openxmlformats.org/officeDocument/2006/relationships/customXml" Target="../ink/ink759.xml"/><Relationship Id="rId105" Type="http://schemas.openxmlformats.org/officeDocument/2006/relationships/image" Target="../media/image789.png"/><Relationship Id="rId126" Type="http://schemas.openxmlformats.org/officeDocument/2006/relationships/customXml" Target="../ink/ink807.xml"/><Relationship Id="rId147" Type="http://schemas.openxmlformats.org/officeDocument/2006/relationships/image" Target="../media/image810.png"/><Relationship Id="rId168" Type="http://schemas.openxmlformats.org/officeDocument/2006/relationships/customXml" Target="../ink/ink828.xml"/><Relationship Id="rId312" Type="http://schemas.openxmlformats.org/officeDocument/2006/relationships/customXml" Target="../ink/ink900.xml"/><Relationship Id="rId333" Type="http://schemas.openxmlformats.org/officeDocument/2006/relationships/image" Target="../media/image903.png"/><Relationship Id="rId354" Type="http://schemas.openxmlformats.org/officeDocument/2006/relationships/customXml" Target="../ink/ink921.xml"/><Relationship Id="rId51" Type="http://schemas.openxmlformats.org/officeDocument/2006/relationships/image" Target="../media/image762.png"/><Relationship Id="rId72" Type="http://schemas.openxmlformats.org/officeDocument/2006/relationships/customXml" Target="../ink/ink780.xml"/><Relationship Id="rId93" Type="http://schemas.openxmlformats.org/officeDocument/2006/relationships/image" Target="../media/image783.png"/><Relationship Id="rId189" Type="http://schemas.openxmlformats.org/officeDocument/2006/relationships/image" Target="../media/image831.png"/><Relationship Id="rId375" Type="http://schemas.openxmlformats.org/officeDocument/2006/relationships/image" Target="../media/image924.png"/><Relationship Id="rId396" Type="http://schemas.openxmlformats.org/officeDocument/2006/relationships/customXml" Target="../ink/ink942.xml"/><Relationship Id="rId3" Type="http://schemas.openxmlformats.org/officeDocument/2006/relationships/image" Target="../media/image738.png"/><Relationship Id="rId214" Type="http://schemas.openxmlformats.org/officeDocument/2006/relationships/customXml" Target="../ink/ink851.xml"/><Relationship Id="rId235" Type="http://schemas.openxmlformats.org/officeDocument/2006/relationships/image" Target="../media/image854.png"/><Relationship Id="rId256" Type="http://schemas.openxmlformats.org/officeDocument/2006/relationships/customXml" Target="../ink/ink872.xml"/><Relationship Id="rId277" Type="http://schemas.openxmlformats.org/officeDocument/2006/relationships/image" Target="../media/image875.png"/><Relationship Id="rId298" Type="http://schemas.openxmlformats.org/officeDocument/2006/relationships/customXml" Target="../ink/ink893.xml"/><Relationship Id="rId400" Type="http://schemas.openxmlformats.org/officeDocument/2006/relationships/customXml" Target="../ink/ink944.xml"/><Relationship Id="rId116" Type="http://schemas.openxmlformats.org/officeDocument/2006/relationships/customXml" Target="../ink/ink802.xml"/><Relationship Id="rId137" Type="http://schemas.openxmlformats.org/officeDocument/2006/relationships/image" Target="../media/image805.png"/><Relationship Id="rId158" Type="http://schemas.openxmlformats.org/officeDocument/2006/relationships/customXml" Target="../ink/ink823.xml"/><Relationship Id="rId302" Type="http://schemas.openxmlformats.org/officeDocument/2006/relationships/customXml" Target="../ink/ink895.xml"/><Relationship Id="rId323" Type="http://schemas.openxmlformats.org/officeDocument/2006/relationships/image" Target="../media/image898.png"/><Relationship Id="rId344" Type="http://schemas.openxmlformats.org/officeDocument/2006/relationships/customXml" Target="../ink/ink916.xml"/><Relationship Id="rId20" Type="http://schemas.openxmlformats.org/officeDocument/2006/relationships/customXml" Target="../ink/ink754.xml"/><Relationship Id="rId41" Type="http://schemas.openxmlformats.org/officeDocument/2006/relationships/image" Target="../media/image757.png"/><Relationship Id="rId62" Type="http://schemas.openxmlformats.org/officeDocument/2006/relationships/customXml" Target="../ink/ink775.xml"/><Relationship Id="rId83" Type="http://schemas.openxmlformats.org/officeDocument/2006/relationships/image" Target="../media/image778.png"/><Relationship Id="rId179" Type="http://schemas.openxmlformats.org/officeDocument/2006/relationships/image" Target="../media/image826.png"/><Relationship Id="rId365" Type="http://schemas.openxmlformats.org/officeDocument/2006/relationships/image" Target="../media/image919.png"/><Relationship Id="rId386" Type="http://schemas.openxmlformats.org/officeDocument/2006/relationships/customXml" Target="../ink/ink937.xml"/><Relationship Id="rId190" Type="http://schemas.openxmlformats.org/officeDocument/2006/relationships/customXml" Target="../ink/ink839.xml"/><Relationship Id="rId204" Type="http://schemas.openxmlformats.org/officeDocument/2006/relationships/customXml" Target="../ink/ink846.xml"/><Relationship Id="rId225" Type="http://schemas.openxmlformats.org/officeDocument/2006/relationships/image" Target="../media/image849.png"/><Relationship Id="rId246" Type="http://schemas.openxmlformats.org/officeDocument/2006/relationships/customXml" Target="../ink/ink867.xml"/><Relationship Id="rId267" Type="http://schemas.openxmlformats.org/officeDocument/2006/relationships/image" Target="../media/image870.png"/><Relationship Id="rId288" Type="http://schemas.openxmlformats.org/officeDocument/2006/relationships/customXml" Target="../ink/ink888.xml"/><Relationship Id="rId411" Type="http://schemas.openxmlformats.org/officeDocument/2006/relationships/image" Target="../media/image942.png"/><Relationship Id="rId106" Type="http://schemas.openxmlformats.org/officeDocument/2006/relationships/customXml" Target="../ink/ink797.xml"/><Relationship Id="rId127" Type="http://schemas.openxmlformats.org/officeDocument/2006/relationships/image" Target="../media/image800.png"/><Relationship Id="rId313" Type="http://schemas.openxmlformats.org/officeDocument/2006/relationships/image" Target="../media/image893.png"/><Relationship Id="rId10" Type="http://schemas.openxmlformats.org/officeDocument/2006/relationships/customXml" Target="../ink/ink749.xml"/><Relationship Id="rId31" Type="http://schemas.openxmlformats.org/officeDocument/2006/relationships/image" Target="../media/image752.png"/><Relationship Id="rId52" Type="http://schemas.openxmlformats.org/officeDocument/2006/relationships/customXml" Target="../ink/ink770.xml"/><Relationship Id="rId73" Type="http://schemas.openxmlformats.org/officeDocument/2006/relationships/image" Target="../media/image773.png"/><Relationship Id="rId94" Type="http://schemas.openxmlformats.org/officeDocument/2006/relationships/customXml" Target="../ink/ink791.xml"/><Relationship Id="rId148" Type="http://schemas.openxmlformats.org/officeDocument/2006/relationships/customXml" Target="../ink/ink818.xml"/><Relationship Id="rId169" Type="http://schemas.openxmlformats.org/officeDocument/2006/relationships/image" Target="../media/image821.png"/><Relationship Id="rId334" Type="http://schemas.openxmlformats.org/officeDocument/2006/relationships/customXml" Target="../ink/ink911.xml"/><Relationship Id="rId355" Type="http://schemas.openxmlformats.org/officeDocument/2006/relationships/image" Target="../media/image914.png"/><Relationship Id="rId376" Type="http://schemas.openxmlformats.org/officeDocument/2006/relationships/customXml" Target="../ink/ink932.xml"/><Relationship Id="rId397" Type="http://schemas.openxmlformats.org/officeDocument/2006/relationships/image" Target="../media/image935.png"/><Relationship Id="rId4" Type="http://schemas.openxmlformats.org/officeDocument/2006/relationships/customXml" Target="../ink/ink746.xml"/><Relationship Id="rId180" Type="http://schemas.openxmlformats.org/officeDocument/2006/relationships/customXml" Target="../ink/ink834.xml"/><Relationship Id="rId215" Type="http://schemas.openxmlformats.org/officeDocument/2006/relationships/image" Target="../media/image844.png"/><Relationship Id="rId236" Type="http://schemas.openxmlformats.org/officeDocument/2006/relationships/customXml" Target="../ink/ink862.xml"/><Relationship Id="rId257" Type="http://schemas.openxmlformats.org/officeDocument/2006/relationships/image" Target="../media/image865.png"/><Relationship Id="rId278" Type="http://schemas.openxmlformats.org/officeDocument/2006/relationships/customXml" Target="../ink/ink883.xml"/><Relationship Id="rId401" Type="http://schemas.openxmlformats.org/officeDocument/2006/relationships/image" Target="../media/image937.png"/><Relationship Id="rId303" Type="http://schemas.openxmlformats.org/officeDocument/2006/relationships/image" Target="../media/image888.png"/><Relationship Id="rId42" Type="http://schemas.openxmlformats.org/officeDocument/2006/relationships/customXml" Target="../ink/ink765.xml"/><Relationship Id="rId84" Type="http://schemas.openxmlformats.org/officeDocument/2006/relationships/customXml" Target="../ink/ink786.xml"/><Relationship Id="rId138" Type="http://schemas.openxmlformats.org/officeDocument/2006/relationships/customXml" Target="../ink/ink813.xml"/><Relationship Id="rId345" Type="http://schemas.openxmlformats.org/officeDocument/2006/relationships/image" Target="../media/image909.png"/><Relationship Id="rId387" Type="http://schemas.openxmlformats.org/officeDocument/2006/relationships/image" Target="../media/image930.png"/><Relationship Id="rId191" Type="http://schemas.openxmlformats.org/officeDocument/2006/relationships/image" Target="../media/image832.png"/><Relationship Id="rId205" Type="http://schemas.openxmlformats.org/officeDocument/2006/relationships/image" Target="../media/image839.png"/><Relationship Id="rId247" Type="http://schemas.openxmlformats.org/officeDocument/2006/relationships/image" Target="../media/image860.png"/><Relationship Id="rId412" Type="http://schemas.openxmlformats.org/officeDocument/2006/relationships/customXml" Target="../ink/ink950.xml"/><Relationship Id="rId107" Type="http://schemas.openxmlformats.org/officeDocument/2006/relationships/image" Target="../media/image790.png"/><Relationship Id="rId289" Type="http://schemas.openxmlformats.org/officeDocument/2006/relationships/image" Target="../media/image881.png"/><Relationship Id="rId11" Type="http://schemas.openxmlformats.org/officeDocument/2006/relationships/image" Target="../media/image742.png"/><Relationship Id="rId53" Type="http://schemas.openxmlformats.org/officeDocument/2006/relationships/image" Target="../media/image763.png"/><Relationship Id="rId149" Type="http://schemas.openxmlformats.org/officeDocument/2006/relationships/image" Target="../media/image811.png"/><Relationship Id="rId314" Type="http://schemas.openxmlformats.org/officeDocument/2006/relationships/customXml" Target="../ink/ink901.xml"/><Relationship Id="rId356" Type="http://schemas.openxmlformats.org/officeDocument/2006/relationships/customXml" Target="../ink/ink922.xml"/><Relationship Id="rId398" Type="http://schemas.openxmlformats.org/officeDocument/2006/relationships/customXml" Target="../ink/ink943.xml"/><Relationship Id="rId95" Type="http://schemas.openxmlformats.org/officeDocument/2006/relationships/image" Target="../media/image784.png"/><Relationship Id="rId160" Type="http://schemas.openxmlformats.org/officeDocument/2006/relationships/customXml" Target="../ink/ink824.xml"/><Relationship Id="rId216" Type="http://schemas.openxmlformats.org/officeDocument/2006/relationships/customXml" Target="../ink/ink852.xml"/><Relationship Id="rId258" Type="http://schemas.openxmlformats.org/officeDocument/2006/relationships/customXml" Target="../ink/ink873.xml"/><Relationship Id="rId22" Type="http://schemas.openxmlformats.org/officeDocument/2006/relationships/customXml" Target="../ink/ink755.xml"/><Relationship Id="rId64" Type="http://schemas.openxmlformats.org/officeDocument/2006/relationships/customXml" Target="../ink/ink776.xml"/><Relationship Id="rId118" Type="http://schemas.openxmlformats.org/officeDocument/2006/relationships/customXml" Target="../ink/ink803.xml"/><Relationship Id="rId325" Type="http://schemas.openxmlformats.org/officeDocument/2006/relationships/image" Target="../media/image899.png"/><Relationship Id="rId367" Type="http://schemas.openxmlformats.org/officeDocument/2006/relationships/image" Target="../media/image920.png"/><Relationship Id="rId171" Type="http://schemas.openxmlformats.org/officeDocument/2006/relationships/image" Target="../media/image822.png"/><Relationship Id="rId227" Type="http://schemas.openxmlformats.org/officeDocument/2006/relationships/image" Target="../media/image850.png"/><Relationship Id="rId269" Type="http://schemas.openxmlformats.org/officeDocument/2006/relationships/image" Target="../media/image871.png"/><Relationship Id="rId33" Type="http://schemas.openxmlformats.org/officeDocument/2006/relationships/image" Target="../media/image753.png"/><Relationship Id="rId129" Type="http://schemas.openxmlformats.org/officeDocument/2006/relationships/image" Target="../media/image801.png"/><Relationship Id="rId280" Type="http://schemas.openxmlformats.org/officeDocument/2006/relationships/customXml" Target="../ink/ink884.xml"/><Relationship Id="rId336" Type="http://schemas.openxmlformats.org/officeDocument/2006/relationships/customXml" Target="../ink/ink912.xml"/><Relationship Id="rId75" Type="http://schemas.openxmlformats.org/officeDocument/2006/relationships/image" Target="../media/image774.png"/><Relationship Id="rId140" Type="http://schemas.openxmlformats.org/officeDocument/2006/relationships/customXml" Target="../ink/ink814.xml"/><Relationship Id="rId182" Type="http://schemas.openxmlformats.org/officeDocument/2006/relationships/customXml" Target="../ink/ink835.xml"/><Relationship Id="rId378" Type="http://schemas.openxmlformats.org/officeDocument/2006/relationships/customXml" Target="../ink/ink933.xml"/><Relationship Id="rId403" Type="http://schemas.openxmlformats.org/officeDocument/2006/relationships/image" Target="../media/image938.png"/><Relationship Id="rId6" Type="http://schemas.openxmlformats.org/officeDocument/2006/relationships/customXml" Target="../ink/ink747.xml"/><Relationship Id="rId238" Type="http://schemas.openxmlformats.org/officeDocument/2006/relationships/customXml" Target="../ink/ink863.xml"/><Relationship Id="rId291" Type="http://schemas.openxmlformats.org/officeDocument/2006/relationships/image" Target="../media/image882.png"/><Relationship Id="rId305" Type="http://schemas.openxmlformats.org/officeDocument/2006/relationships/image" Target="../media/image889.png"/><Relationship Id="rId347" Type="http://schemas.openxmlformats.org/officeDocument/2006/relationships/image" Target="../media/image910.png"/><Relationship Id="rId44" Type="http://schemas.openxmlformats.org/officeDocument/2006/relationships/customXml" Target="../ink/ink766.xml"/><Relationship Id="rId86" Type="http://schemas.openxmlformats.org/officeDocument/2006/relationships/customXml" Target="../ink/ink787.xml"/><Relationship Id="rId151" Type="http://schemas.openxmlformats.org/officeDocument/2006/relationships/image" Target="../media/image812.png"/><Relationship Id="rId389" Type="http://schemas.openxmlformats.org/officeDocument/2006/relationships/image" Target="../media/image931.png"/><Relationship Id="rId193" Type="http://schemas.openxmlformats.org/officeDocument/2006/relationships/image" Target="../media/image833.png"/><Relationship Id="rId207" Type="http://schemas.openxmlformats.org/officeDocument/2006/relationships/image" Target="../media/image840.png"/><Relationship Id="rId249" Type="http://schemas.openxmlformats.org/officeDocument/2006/relationships/image" Target="../media/image861.png"/><Relationship Id="rId414" Type="http://schemas.openxmlformats.org/officeDocument/2006/relationships/customXml" Target="../ink/ink951.xml"/><Relationship Id="rId13" Type="http://schemas.openxmlformats.org/officeDocument/2006/relationships/image" Target="../media/image743.png"/><Relationship Id="rId109" Type="http://schemas.openxmlformats.org/officeDocument/2006/relationships/image" Target="../media/image791.png"/><Relationship Id="rId260" Type="http://schemas.openxmlformats.org/officeDocument/2006/relationships/customXml" Target="../ink/ink874.xml"/><Relationship Id="rId316" Type="http://schemas.openxmlformats.org/officeDocument/2006/relationships/customXml" Target="../ink/ink902.xml"/><Relationship Id="rId55" Type="http://schemas.openxmlformats.org/officeDocument/2006/relationships/image" Target="../media/image764.png"/><Relationship Id="rId97" Type="http://schemas.openxmlformats.org/officeDocument/2006/relationships/image" Target="../media/image785.png"/><Relationship Id="rId120" Type="http://schemas.openxmlformats.org/officeDocument/2006/relationships/customXml" Target="../ink/ink804.xml"/><Relationship Id="rId358" Type="http://schemas.openxmlformats.org/officeDocument/2006/relationships/customXml" Target="../ink/ink923.xml"/><Relationship Id="rId162" Type="http://schemas.openxmlformats.org/officeDocument/2006/relationships/customXml" Target="../ink/ink825.xml"/><Relationship Id="rId218" Type="http://schemas.openxmlformats.org/officeDocument/2006/relationships/customXml" Target="../ink/ink853.xml"/><Relationship Id="rId271" Type="http://schemas.openxmlformats.org/officeDocument/2006/relationships/image" Target="../media/image872.png"/><Relationship Id="rId24" Type="http://schemas.openxmlformats.org/officeDocument/2006/relationships/customXml" Target="../ink/ink756.xml"/><Relationship Id="rId66" Type="http://schemas.openxmlformats.org/officeDocument/2006/relationships/customXml" Target="../ink/ink777.xml"/><Relationship Id="rId131" Type="http://schemas.openxmlformats.org/officeDocument/2006/relationships/image" Target="../media/image802.png"/><Relationship Id="rId327" Type="http://schemas.openxmlformats.org/officeDocument/2006/relationships/image" Target="../media/image900.png"/><Relationship Id="rId369" Type="http://schemas.openxmlformats.org/officeDocument/2006/relationships/image" Target="../media/image921.png"/><Relationship Id="rId173" Type="http://schemas.openxmlformats.org/officeDocument/2006/relationships/image" Target="../media/image823.png"/><Relationship Id="rId229" Type="http://schemas.openxmlformats.org/officeDocument/2006/relationships/image" Target="../media/image851.png"/><Relationship Id="rId380" Type="http://schemas.openxmlformats.org/officeDocument/2006/relationships/customXml" Target="../ink/ink934.xml"/><Relationship Id="rId240" Type="http://schemas.openxmlformats.org/officeDocument/2006/relationships/customXml" Target="../ink/ink864.xml"/><Relationship Id="rId35" Type="http://schemas.openxmlformats.org/officeDocument/2006/relationships/image" Target="../media/image754.png"/><Relationship Id="rId77" Type="http://schemas.openxmlformats.org/officeDocument/2006/relationships/image" Target="../media/image775.png"/><Relationship Id="rId100" Type="http://schemas.openxmlformats.org/officeDocument/2006/relationships/customXml" Target="../ink/ink794.xml"/><Relationship Id="rId282" Type="http://schemas.openxmlformats.org/officeDocument/2006/relationships/customXml" Target="../ink/ink885.xml"/><Relationship Id="rId338" Type="http://schemas.openxmlformats.org/officeDocument/2006/relationships/customXml" Target="../ink/ink913.xml"/><Relationship Id="rId8" Type="http://schemas.openxmlformats.org/officeDocument/2006/relationships/customXml" Target="../ink/ink748.xml"/><Relationship Id="rId142" Type="http://schemas.openxmlformats.org/officeDocument/2006/relationships/customXml" Target="../ink/ink815.xml"/><Relationship Id="rId184" Type="http://schemas.openxmlformats.org/officeDocument/2006/relationships/customXml" Target="../ink/ink836.xml"/><Relationship Id="rId391" Type="http://schemas.openxmlformats.org/officeDocument/2006/relationships/image" Target="../media/image932.png"/><Relationship Id="rId405" Type="http://schemas.openxmlformats.org/officeDocument/2006/relationships/image" Target="../media/image939.png"/><Relationship Id="rId251" Type="http://schemas.openxmlformats.org/officeDocument/2006/relationships/image" Target="../media/image862.png"/><Relationship Id="rId46" Type="http://schemas.openxmlformats.org/officeDocument/2006/relationships/customXml" Target="../ink/ink767.xml"/><Relationship Id="rId293" Type="http://schemas.openxmlformats.org/officeDocument/2006/relationships/image" Target="../media/image883.png"/><Relationship Id="rId307" Type="http://schemas.openxmlformats.org/officeDocument/2006/relationships/image" Target="../media/image890.png"/><Relationship Id="rId349" Type="http://schemas.openxmlformats.org/officeDocument/2006/relationships/image" Target="../media/image911.png"/><Relationship Id="rId88" Type="http://schemas.openxmlformats.org/officeDocument/2006/relationships/customXml" Target="../ink/ink788.xml"/><Relationship Id="rId111" Type="http://schemas.openxmlformats.org/officeDocument/2006/relationships/image" Target="../media/image792.png"/><Relationship Id="rId153" Type="http://schemas.openxmlformats.org/officeDocument/2006/relationships/image" Target="../media/image813.png"/><Relationship Id="rId195" Type="http://schemas.openxmlformats.org/officeDocument/2006/relationships/image" Target="../media/image834.png"/><Relationship Id="rId209" Type="http://schemas.openxmlformats.org/officeDocument/2006/relationships/image" Target="../media/image841.png"/><Relationship Id="rId360" Type="http://schemas.openxmlformats.org/officeDocument/2006/relationships/customXml" Target="../ink/ink924.xml"/><Relationship Id="rId416" Type="http://schemas.openxmlformats.org/officeDocument/2006/relationships/customXml" Target="../ink/ink952.xml"/><Relationship Id="rId220" Type="http://schemas.openxmlformats.org/officeDocument/2006/relationships/customXml" Target="../ink/ink854.xml"/><Relationship Id="rId15" Type="http://schemas.openxmlformats.org/officeDocument/2006/relationships/image" Target="../media/image744.png"/><Relationship Id="rId57" Type="http://schemas.openxmlformats.org/officeDocument/2006/relationships/image" Target="../media/image765.png"/><Relationship Id="rId262" Type="http://schemas.openxmlformats.org/officeDocument/2006/relationships/customXml" Target="../ink/ink875.xml"/><Relationship Id="rId318" Type="http://schemas.openxmlformats.org/officeDocument/2006/relationships/customXml" Target="../ink/ink903.xml"/><Relationship Id="rId99" Type="http://schemas.openxmlformats.org/officeDocument/2006/relationships/image" Target="../media/image786.png"/><Relationship Id="rId122" Type="http://schemas.openxmlformats.org/officeDocument/2006/relationships/customXml" Target="../ink/ink805.xml"/><Relationship Id="rId164" Type="http://schemas.openxmlformats.org/officeDocument/2006/relationships/customXml" Target="../ink/ink826.xml"/><Relationship Id="rId371" Type="http://schemas.openxmlformats.org/officeDocument/2006/relationships/image" Target="../media/image922.png"/><Relationship Id="rId26" Type="http://schemas.openxmlformats.org/officeDocument/2006/relationships/customXml" Target="../ink/ink757.xml"/><Relationship Id="rId231" Type="http://schemas.openxmlformats.org/officeDocument/2006/relationships/image" Target="../media/image852.png"/><Relationship Id="rId273" Type="http://schemas.openxmlformats.org/officeDocument/2006/relationships/image" Target="../media/image873.png"/><Relationship Id="rId329" Type="http://schemas.openxmlformats.org/officeDocument/2006/relationships/image" Target="../media/image901.png"/><Relationship Id="rId68" Type="http://schemas.openxmlformats.org/officeDocument/2006/relationships/customXml" Target="../ink/ink778.xml"/><Relationship Id="rId133" Type="http://schemas.openxmlformats.org/officeDocument/2006/relationships/image" Target="../media/image803.png"/><Relationship Id="rId175" Type="http://schemas.openxmlformats.org/officeDocument/2006/relationships/image" Target="../media/image824.png"/><Relationship Id="rId340" Type="http://schemas.openxmlformats.org/officeDocument/2006/relationships/customXml" Target="../ink/ink914.xml"/><Relationship Id="rId200" Type="http://schemas.openxmlformats.org/officeDocument/2006/relationships/customXml" Target="../ink/ink844.xml"/><Relationship Id="rId382" Type="http://schemas.openxmlformats.org/officeDocument/2006/relationships/customXml" Target="../ink/ink935.xml"/><Relationship Id="rId242" Type="http://schemas.openxmlformats.org/officeDocument/2006/relationships/customXml" Target="../ink/ink865.xml"/><Relationship Id="rId284" Type="http://schemas.openxmlformats.org/officeDocument/2006/relationships/customXml" Target="../ink/ink886.xml"/><Relationship Id="rId37" Type="http://schemas.openxmlformats.org/officeDocument/2006/relationships/image" Target="../media/image755.png"/><Relationship Id="rId79" Type="http://schemas.openxmlformats.org/officeDocument/2006/relationships/image" Target="../media/image776.png"/><Relationship Id="rId102" Type="http://schemas.openxmlformats.org/officeDocument/2006/relationships/customXml" Target="../ink/ink795.xml"/><Relationship Id="rId144" Type="http://schemas.openxmlformats.org/officeDocument/2006/relationships/customXml" Target="../ink/ink816.xml"/><Relationship Id="rId90" Type="http://schemas.openxmlformats.org/officeDocument/2006/relationships/customXml" Target="../ink/ink789.xml"/><Relationship Id="rId186" Type="http://schemas.openxmlformats.org/officeDocument/2006/relationships/customXml" Target="../ink/ink837.xml"/><Relationship Id="rId351" Type="http://schemas.openxmlformats.org/officeDocument/2006/relationships/image" Target="../media/image912.png"/><Relationship Id="rId393" Type="http://schemas.openxmlformats.org/officeDocument/2006/relationships/image" Target="../media/image933.png"/><Relationship Id="rId407" Type="http://schemas.openxmlformats.org/officeDocument/2006/relationships/image" Target="../media/image940.png"/><Relationship Id="rId211" Type="http://schemas.openxmlformats.org/officeDocument/2006/relationships/image" Target="../media/image842.png"/><Relationship Id="rId253" Type="http://schemas.openxmlformats.org/officeDocument/2006/relationships/image" Target="../media/image863.png"/><Relationship Id="rId295" Type="http://schemas.openxmlformats.org/officeDocument/2006/relationships/image" Target="../media/image884.png"/><Relationship Id="rId309" Type="http://schemas.openxmlformats.org/officeDocument/2006/relationships/image" Target="../media/image891.png"/><Relationship Id="rId48" Type="http://schemas.openxmlformats.org/officeDocument/2006/relationships/customXml" Target="../ink/ink768.xml"/><Relationship Id="rId113" Type="http://schemas.openxmlformats.org/officeDocument/2006/relationships/image" Target="../media/image793.png"/><Relationship Id="rId320" Type="http://schemas.openxmlformats.org/officeDocument/2006/relationships/customXml" Target="../ink/ink904.xml"/><Relationship Id="rId155" Type="http://schemas.openxmlformats.org/officeDocument/2006/relationships/image" Target="../media/image814.png"/><Relationship Id="rId197" Type="http://schemas.openxmlformats.org/officeDocument/2006/relationships/image" Target="../media/image835.png"/><Relationship Id="rId362" Type="http://schemas.openxmlformats.org/officeDocument/2006/relationships/customXml" Target="../ink/ink925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03.png"/><Relationship Id="rId299" Type="http://schemas.openxmlformats.org/officeDocument/2006/relationships/image" Target="../media/image1094.png"/><Relationship Id="rId21" Type="http://schemas.openxmlformats.org/officeDocument/2006/relationships/image" Target="../media/image955.png"/><Relationship Id="rId63" Type="http://schemas.openxmlformats.org/officeDocument/2006/relationships/image" Target="../media/image976.png"/><Relationship Id="rId159" Type="http://schemas.openxmlformats.org/officeDocument/2006/relationships/image" Target="../media/image1024.png"/><Relationship Id="rId324" Type="http://schemas.openxmlformats.org/officeDocument/2006/relationships/customXml" Target="../ink/ink1114.xml"/><Relationship Id="rId366" Type="http://schemas.openxmlformats.org/officeDocument/2006/relationships/customXml" Target="../ink/ink1135.xml"/><Relationship Id="rId170" Type="http://schemas.openxmlformats.org/officeDocument/2006/relationships/customXml" Target="../ink/ink1037.xml"/><Relationship Id="rId226" Type="http://schemas.openxmlformats.org/officeDocument/2006/relationships/customXml" Target="../ink/ink1065.xml"/><Relationship Id="rId268" Type="http://schemas.openxmlformats.org/officeDocument/2006/relationships/customXml" Target="../ink/ink1086.xml"/><Relationship Id="rId32" Type="http://schemas.openxmlformats.org/officeDocument/2006/relationships/customXml" Target="../ink/ink968.xml"/><Relationship Id="rId74" Type="http://schemas.openxmlformats.org/officeDocument/2006/relationships/customXml" Target="../ink/ink989.xml"/><Relationship Id="rId128" Type="http://schemas.openxmlformats.org/officeDocument/2006/relationships/customXml" Target="../ink/ink1016.xml"/><Relationship Id="rId335" Type="http://schemas.openxmlformats.org/officeDocument/2006/relationships/image" Target="../media/image1112.png"/><Relationship Id="rId377" Type="http://schemas.openxmlformats.org/officeDocument/2006/relationships/image" Target="../media/image1132.png"/><Relationship Id="rId5" Type="http://schemas.openxmlformats.org/officeDocument/2006/relationships/image" Target="../media/image947.png"/><Relationship Id="rId181" Type="http://schemas.openxmlformats.org/officeDocument/2006/relationships/image" Target="../media/image1035.png"/><Relationship Id="rId237" Type="http://schemas.openxmlformats.org/officeDocument/2006/relationships/image" Target="../media/image1063.png"/><Relationship Id="rId279" Type="http://schemas.openxmlformats.org/officeDocument/2006/relationships/image" Target="../media/image1084.png"/><Relationship Id="rId43" Type="http://schemas.openxmlformats.org/officeDocument/2006/relationships/image" Target="../media/image966.png"/><Relationship Id="rId139" Type="http://schemas.openxmlformats.org/officeDocument/2006/relationships/image" Target="../media/image1014.png"/><Relationship Id="rId290" Type="http://schemas.openxmlformats.org/officeDocument/2006/relationships/customXml" Target="../ink/ink1097.xml"/><Relationship Id="rId304" Type="http://schemas.openxmlformats.org/officeDocument/2006/relationships/customXml" Target="../ink/ink1104.xml"/><Relationship Id="rId346" Type="http://schemas.openxmlformats.org/officeDocument/2006/relationships/customXml" Target="../ink/ink1125.xml"/><Relationship Id="rId388" Type="http://schemas.openxmlformats.org/officeDocument/2006/relationships/customXml" Target="../ink/ink1146.xml"/><Relationship Id="rId85" Type="http://schemas.openxmlformats.org/officeDocument/2006/relationships/image" Target="../media/image987.png"/><Relationship Id="rId150" Type="http://schemas.openxmlformats.org/officeDocument/2006/relationships/customXml" Target="../ink/ink1027.xml"/><Relationship Id="rId192" Type="http://schemas.openxmlformats.org/officeDocument/2006/relationships/customXml" Target="../ink/ink1048.xml"/><Relationship Id="rId206" Type="http://schemas.openxmlformats.org/officeDocument/2006/relationships/customXml" Target="../ink/ink1055.xml"/><Relationship Id="rId248" Type="http://schemas.openxmlformats.org/officeDocument/2006/relationships/customXml" Target="../ink/ink1076.xml"/><Relationship Id="rId12" Type="http://schemas.openxmlformats.org/officeDocument/2006/relationships/customXml" Target="../ink/ink958.xml"/><Relationship Id="rId108" Type="http://schemas.openxmlformats.org/officeDocument/2006/relationships/customXml" Target="../ink/ink1006.xml"/><Relationship Id="rId315" Type="http://schemas.openxmlformats.org/officeDocument/2006/relationships/image" Target="../media/image1102.png"/><Relationship Id="rId357" Type="http://schemas.openxmlformats.org/officeDocument/2006/relationships/image" Target="../media/image1123.png"/><Relationship Id="rId54" Type="http://schemas.openxmlformats.org/officeDocument/2006/relationships/customXml" Target="../ink/ink979.xml"/><Relationship Id="rId96" Type="http://schemas.openxmlformats.org/officeDocument/2006/relationships/customXml" Target="../ink/ink1000.xml"/><Relationship Id="rId161" Type="http://schemas.openxmlformats.org/officeDocument/2006/relationships/image" Target="../media/image1025.png"/><Relationship Id="rId217" Type="http://schemas.openxmlformats.org/officeDocument/2006/relationships/image" Target="../media/image1053.png"/><Relationship Id="rId399" Type="http://schemas.openxmlformats.org/officeDocument/2006/relationships/image" Target="../media/image1143.png"/><Relationship Id="rId259" Type="http://schemas.openxmlformats.org/officeDocument/2006/relationships/image" Target="../media/image1074.png"/><Relationship Id="rId23" Type="http://schemas.openxmlformats.org/officeDocument/2006/relationships/image" Target="../media/image956.png"/><Relationship Id="rId119" Type="http://schemas.openxmlformats.org/officeDocument/2006/relationships/image" Target="../media/image1004.png"/><Relationship Id="rId270" Type="http://schemas.openxmlformats.org/officeDocument/2006/relationships/customXml" Target="../ink/ink1087.xml"/><Relationship Id="rId326" Type="http://schemas.openxmlformats.org/officeDocument/2006/relationships/customXml" Target="../ink/ink1115.xml"/><Relationship Id="rId65" Type="http://schemas.openxmlformats.org/officeDocument/2006/relationships/image" Target="../media/image977.png"/><Relationship Id="rId130" Type="http://schemas.openxmlformats.org/officeDocument/2006/relationships/customXml" Target="../ink/ink1017.xml"/><Relationship Id="rId368" Type="http://schemas.openxmlformats.org/officeDocument/2006/relationships/customXml" Target="../ink/ink1136.xml"/><Relationship Id="rId172" Type="http://schemas.openxmlformats.org/officeDocument/2006/relationships/customXml" Target="../ink/ink1038.xml"/><Relationship Id="rId228" Type="http://schemas.openxmlformats.org/officeDocument/2006/relationships/customXml" Target="../ink/ink1066.xml"/><Relationship Id="rId281" Type="http://schemas.openxmlformats.org/officeDocument/2006/relationships/image" Target="../media/image1085.png"/><Relationship Id="rId337" Type="http://schemas.openxmlformats.org/officeDocument/2006/relationships/image" Target="../media/image1113.png"/><Relationship Id="rId34" Type="http://schemas.openxmlformats.org/officeDocument/2006/relationships/customXml" Target="../ink/ink969.xml"/><Relationship Id="rId76" Type="http://schemas.openxmlformats.org/officeDocument/2006/relationships/customXml" Target="../ink/ink990.xml"/><Relationship Id="rId141" Type="http://schemas.openxmlformats.org/officeDocument/2006/relationships/image" Target="../media/image1015.png"/><Relationship Id="rId379" Type="http://schemas.openxmlformats.org/officeDocument/2006/relationships/image" Target="../media/image1133.png"/><Relationship Id="rId7" Type="http://schemas.openxmlformats.org/officeDocument/2006/relationships/image" Target="../media/image948.png"/><Relationship Id="rId183" Type="http://schemas.openxmlformats.org/officeDocument/2006/relationships/image" Target="../media/image1036.png"/><Relationship Id="rId239" Type="http://schemas.openxmlformats.org/officeDocument/2006/relationships/image" Target="../media/image1064.png"/><Relationship Id="rId390" Type="http://schemas.openxmlformats.org/officeDocument/2006/relationships/customXml" Target="../ink/ink1147.xml"/><Relationship Id="rId250" Type="http://schemas.openxmlformats.org/officeDocument/2006/relationships/customXml" Target="../ink/ink1077.xml"/><Relationship Id="rId292" Type="http://schemas.openxmlformats.org/officeDocument/2006/relationships/customXml" Target="../ink/ink1098.xml"/><Relationship Id="rId306" Type="http://schemas.openxmlformats.org/officeDocument/2006/relationships/customXml" Target="../ink/ink1105.xml"/><Relationship Id="rId45" Type="http://schemas.openxmlformats.org/officeDocument/2006/relationships/image" Target="../media/image967.png"/><Relationship Id="rId87" Type="http://schemas.openxmlformats.org/officeDocument/2006/relationships/image" Target="../media/image988.png"/><Relationship Id="rId110" Type="http://schemas.openxmlformats.org/officeDocument/2006/relationships/customXml" Target="../ink/ink1007.xml"/><Relationship Id="rId348" Type="http://schemas.openxmlformats.org/officeDocument/2006/relationships/customXml" Target="../ink/ink1126.xml"/><Relationship Id="rId152" Type="http://schemas.openxmlformats.org/officeDocument/2006/relationships/customXml" Target="../ink/ink1028.xml"/><Relationship Id="rId194" Type="http://schemas.openxmlformats.org/officeDocument/2006/relationships/customXml" Target="../ink/ink1049.xml"/><Relationship Id="rId208" Type="http://schemas.openxmlformats.org/officeDocument/2006/relationships/customXml" Target="../ink/ink1056.xml"/><Relationship Id="rId261" Type="http://schemas.openxmlformats.org/officeDocument/2006/relationships/image" Target="../media/image1075.png"/><Relationship Id="rId14" Type="http://schemas.openxmlformats.org/officeDocument/2006/relationships/customXml" Target="../ink/ink959.xml"/><Relationship Id="rId56" Type="http://schemas.openxmlformats.org/officeDocument/2006/relationships/customXml" Target="../ink/ink980.xml"/><Relationship Id="rId317" Type="http://schemas.openxmlformats.org/officeDocument/2006/relationships/image" Target="../media/image1103.png"/><Relationship Id="rId359" Type="http://schemas.openxmlformats.org/officeDocument/2006/relationships/image" Target="../media/image1124.png"/><Relationship Id="rId98" Type="http://schemas.openxmlformats.org/officeDocument/2006/relationships/customXml" Target="../ink/ink1001.xml"/><Relationship Id="rId121" Type="http://schemas.openxmlformats.org/officeDocument/2006/relationships/image" Target="../media/image1005.png"/><Relationship Id="rId163" Type="http://schemas.openxmlformats.org/officeDocument/2006/relationships/image" Target="../media/image1026.png"/><Relationship Id="rId219" Type="http://schemas.openxmlformats.org/officeDocument/2006/relationships/image" Target="../media/image1054.png"/><Relationship Id="rId370" Type="http://schemas.openxmlformats.org/officeDocument/2006/relationships/customXml" Target="../ink/ink1137.xml"/><Relationship Id="rId230" Type="http://schemas.openxmlformats.org/officeDocument/2006/relationships/customXml" Target="../ink/ink1067.xml"/><Relationship Id="rId25" Type="http://schemas.openxmlformats.org/officeDocument/2006/relationships/image" Target="../media/image957.png"/><Relationship Id="rId67" Type="http://schemas.openxmlformats.org/officeDocument/2006/relationships/image" Target="../media/image978.png"/><Relationship Id="rId272" Type="http://schemas.openxmlformats.org/officeDocument/2006/relationships/customXml" Target="../ink/ink1088.xml"/><Relationship Id="rId328" Type="http://schemas.openxmlformats.org/officeDocument/2006/relationships/customXml" Target="../ink/ink1116.xml"/><Relationship Id="rId132" Type="http://schemas.openxmlformats.org/officeDocument/2006/relationships/customXml" Target="../ink/ink1018.xml"/><Relationship Id="rId174" Type="http://schemas.openxmlformats.org/officeDocument/2006/relationships/customXml" Target="../ink/ink1039.xml"/><Relationship Id="rId381" Type="http://schemas.openxmlformats.org/officeDocument/2006/relationships/image" Target="../media/image1134.png"/><Relationship Id="rId241" Type="http://schemas.openxmlformats.org/officeDocument/2006/relationships/image" Target="../media/image1065.png"/><Relationship Id="rId36" Type="http://schemas.openxmlformats.org/officeDocument/2006/relationships/customXml" Target="../ink/ink970.xml"/><Relationship Id="rId283" Type="http://schemas.openxmlformats.org/officeDocument/2006/relationships/image" Target="../media/image1086.png"/><Relationship Id="rId339" Type="http://schemas.openxmlformats.org/officeDocument/2006/relationships/image" Target="../media/image1114.png"/><Relationship Id="rId78" Type="http://schemas.openxmlformats.org/officeDocument/2006/relationships/customXml" Target="../ink/ink991.xml"/><Relationship Id="rId101" Type="http://schemas.openxmlformats.org/officeDocument/2006/relationships/image" Target="../media/image995.png"/><Relationship Id="rId143" Type="http://schemas.openxmlformats.org/officeDocument/2006/relationships/image" Target="../media/image1016.png"/><Relationship Id="rId185" Type="http://schemas.openxmlformats.org/officeDocument/2006/relationships/image" Target="../media/image1037.png"/><Relationship Id="rId350" Type="http://schemas.openxmlformats.org/officeDocument/2006/relationships/customXml" Target="../ink/ink1127.xml"/><Relationship Id="rId9" Type="http://schemas.openxmlformats.org/officeDocument/2006/relationships/image" Target="../media/image949.png"/><Relationship Id="rId210" Type="http://schemas.openxmlformats.org/officeDocument/2006/relationships/customXml" Target="../ink/ink1057.xml"/><Relationship Id="rId392" Type="http://schemas.openxmlformats.org/officeDocument/2006/relationships/customXml" Target="../ink/ink1148.xml"/><Relationship Id="rId252" Type="http://schemas.openxmlformats.org/officeDocument/2006/relationships/customXml" Target="../ink/ink1078.xml"/><Relationship Id="rId294" Type="http://schemas.openxmlformats.org/officeDocument/2006/relationships/customXml" Target="../ink/ink1099.xml"/><Relationship Id="rId308" Type="http://schemas.openxmlformats.org/officeDocument/2006/relationships/customXml" Target="../ink/ink1106.xml"/><Relationship Id="rId47" Type="http://schemas.openxmlformats.org/officeDocument/2006/relationships/image" Target="../media/image968.png"/><Relationship Id="rId89" Type="http://schemas.openxmlformats.org/officeDocument/2006/relationships/image" Target="../media/image989.png"/><Relationship Id="rId112" Type="http://schemas.openxmlformats.org/officeDocument/2006/relationships/customXml" Target="../ink/ink1008.xml"/><Relationship Id="rId154" Type="http://schemas.openxmlformats.org/officeDocument/2006/relationships/customXml" Target="../ink/ink1029.xml"/><Relationship Id="rId361" Type="http://schemas.openxmlformats.org/officeDocument/2006/relationships/image" Target="../media/image1125.png"/><Relationship Id="rId196" Type="http://schemas.openxmlformats.org/officeDocument/2006/relationships/customXml" Target="../ink/ink1050.xml"/><Relationship Id="rId16" Type="http://schemas.openxmlformats.org/officeDocument/2006/relationships/customXml" Target="../ink/ink960.xml"/><Relationship Id="rId221" Type="http://schemas.openxmlformats.org/officeDocument/2006/relationships/image" Target="../media/image1055.png"/><Relationship Id="rId263" Type="http://schemas.openxmlformats.org/officeDocument/2006/relationships/image" Target="../media/image1076.png"/><Relationship Id="rId319" Type="http://schemas.openxmlformats.org/officeDocument/2006/relationships/image" Target="../media/image1104.png"/><Relationship Id="rId37" Type="http://schemas.openxmlformats.org/officeDocument/2006/relationships/image" Target="../media/image963.png"/><Relationship Id="rId58" Type="http://schemas.openxmlformats.org/officeDocument/2006/relationships/customXml" Target="../ink/ink981.xml"/><Relationship Id="rId79" Type="http://schemas.openxmlformats.org/officeDocument/2006/relationships/image" Target="../media/image984.png"/><Relationship Id="rId102" Type="http://schemas.openxmlformats.org/officeDocument/2006/relationships/customXml" Target="../ink/ink1003.xml"/><Relationship Id="rId123" Type="http://schemas.openxmlformats.org/officeDocument/2006/relationships/image" Target="../media/image1006.png"/><Relationship Id="rId144" Type="http://schemas.openxmlformats.org/officeDocument/2006/relationships/customXml" Target="../ink/ink1024.xml"/><Relationship Id="rId330" Type="http://schemas.openxmlformats.org/officeDocument/2006/relationships/customXml" Target="../ink/ink1117.xml"/><Relationship Id="rId90" Type="http://schemas.openxmlformats.org/officeDocument/2006/relationships/customXml" Target="../ink/ink997.xml"/><Relationship Id="rId165" Type="http://schemas.openxmlformats.org/officeDocument/2006/relationships/image" Target="../media/image1027.png"/><Relationship Id="rId186" Type="http://schemas.openxmlformats.org/officeDocument/2006/relationships/customXml" Target="../ink/ink1045.xml"/><Relationship Id="rId351" Type="http://schemas.openxmlformats.org/officeDocument/2006/relationships/image" Target="../media/image1120.png"/><Relationship Id="rId372" Type="http://schemas.openxmlformats.org/officeDocument/2006/relationships/customXml" Target="../ink/ink1138.xml"/><Relationship Id="rId393" Type="http://schemas.openxmlformats.org/officeDocument/2006/relationships/image" Target="../media/image1140.png"/><Relationship Id="rId211" Type="http://schemas.openxmlformats.org/officeDocument/2006/relationships/image" Target="../media/image1050.png"/><Relationship Id="rId232" Type="http://schemas.openxmlformats.org/officeDocument/2006/relationships/customXml" Target="../ink/ink1068.xml"/><Relationship Id="rId253" Type="http://schemas.openxmlformats.org/officeDocument/2006/relationships/image" Target="../media/image1071.png"/><Relationship Id="rId274" Type="http://schemas.openxmlformats.org/officeDocument/2006/relationships/customXml" Target="../ink/ink1089.xml"/><Relationship Id="rId295" Type="http://schemas.openxmlformats.org/officeDocument/2006/relationships/image" Target="../media/image1092.png"/><Relationship Id="rId309" Type="http://schemas.openxmlformats.org/officeDocument/2006/relationships/image" Target="../media/image1099.png"/><Relationship Id="rId27" Type="http://schemas.openxmlformats.org/officeDocument/2006/relationships/image" Target="../media/image958.png"/><Relationship Id="rId48" Type="http://schemas.openxmlformats.org/officeDocument/2006/relationships/customXml" Target="../ink/ink976.xml"/><Relationship Id="rId69" Type="http://schemas.openxmlformats.org/officeDocument/2006/relationships/image" Target="../media/image979.png"/><Relationship Id="rId113" Type="http://schemas.openxmlformats.org/officeDocument/2006/relationships/image" Target="../media/image1001.png"/><Relationship Id="rId134" Type="http://schemas.openxmlformats.org/officeDocument/2006/relationships/customXml" Target="../ink/ink1019.xml"/><Relationship Id="rId320" Type="http://schemas.openxmlformats.org/officeDocument/2006/relationships/customXml" Target="../ink/ink1112.xml"/><Relationship Id="rId80" Type="http://schemas.openxmlformats.org/officeDocument/2006/relationships/customXml" Target="../ink/ink992.xml"/><Relationship Id="rId155" Type="http://schemas.openxmlformats.org/officeDocument/2006/relationships/image" Target="../media/image1022.png"/><Relationship Id="rId176" Type="http://schemas.openxmlformats.org/officeDocument/2006/relationships/customXml" Target="../ink/ink1040.xml"/><Relationship Id="rId197" Type="http://schemas.openxmlformats.org/officeDocument/2006/relationships/image" Target="../media/image1043.png"/><Relationship Id="rId341" Type="http://schemas.openxmlformats.org/officeDocument/2006/relationships/image" Target="../media/image1115.png"/><Relationship Id="rId362" Type="http://schemas.openxmlformats.org/officeDocument/2006/relationships/customXml" Target="../ink/ink1133.xml"/><Relationship Id="rId383" Type="http://schemas.openxmlformats.org/officeDocument/2006/relationships/image" Target="../media/image1135.png"/><Relationship Id="rId201" Type="http://schemas.openxmlformats.org/officeDocument/2006/relationships/image" Target="../media/image1045.png"/><Relationship Id="rId222" Type="http://schemas.openxmlformats.org/officeDocument/2006/relationships/customXml" Target="../ink/ink1063.xml"/><Relationship Id="rId243" Type="http://schemas.openxmlformats.org/officeDocument/2006/relationships/image" Target="../media/image1066.png"/><Relationship Id="rId264" Type="http://schemas.openxmlformats.org/officeDocument/2006/relationships/customXml" Target="../ink/ink1084.xml"/><Relationship Id="rId285" Type="http://schemas.openxmlformats.org/officeDocument/2006/relationships/image" Target="../media/image1087.png"/><Relationship Id="rId17" Type="http://schemas.openxmlformats.org/officeDocument/2006/relationships/image" Target="../media/image953.png"/><Relationship Id="rId38" Type="http://schemas.openxmlformats.org/officeDocument/2006/relationships/customXml" Target="../ink/ink971.xml"/><Relationship Id="rId59" Type="http://schemas.openxmlformats.org/officeDocument/2006/relationships/image" Target="../media/image974.png"/><Relationship Id="rId103" Type="http://schemas.openxmlformats.org/officeDocument/2006/relationships/image" Target="../media/image996.png"/><Relationship Id="rId124" Type="http://schemas.openxmlformats.org/officeDocument/2006/relationships/customXml" Target="../ink/ink1014.xml"/><Relationship Id="rId310" Type="http://schemas.openxmlformats.org/officeDocument/2006/relationships/customXml" Target="../ink/ink1107.xml"/><Relationship Id="rId70" Type="http://schemas.openxmlformats.org/officeDocument/2006/relationships/customXml" Target="../ink/ink987.xml"/><Relationship Id="rId91" Type="http://schemas.openxmlformats.org/officeDocument/2006/relationships/image" Target="../media/image990.png"/><Relationship Id="rId145" Type="http://schemas.openxmlformats.org/officeDocument/2006/relationships/image" Target="../media/image1017.png"/><Relationship Id="rId166" Type="http://schemas.openxmlformats.org/officeDocument/2006/relationships/customXml" Target="../ink/ink1035.xml"/><Relationship Id="rId187" Type="http://schemas.openxmlformats.org/officeDocument/2006/relationships/image" Target="../media/image1038.png"/><Relationship Id="rId331" Type="http://schemas.openxmlformats.org/officeDocument/2006/relationships/image" Target="../media/image1110.png"/><Relationship Id="rId352" Type="http://schemas.openxmlformats.org/officeDocument/2006/relationships/customXml" Target="../ink/ink1128.xml"/><Relationship Id="rId373" Type="http://schemas.openxmlformats.org/officeDocument/2006/relationships/image" Target="../media/image1130.png"/><Relationship Id="rId394" Type="http://schemas.openxmlformats.org/officeDocument/2006/relationships/customXml" Target="../ink/ink1149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58.xml"/><Relationship Id="rId233" Type="http://schemas.openxmlformats.org/officeDocument/2006/relationships/image" Target="../media/image1061.png"/><Relationship Id="rId254" Type="http://schemas.openxmlformats.org/officeDocument/2006/relationships/customXml" Target="../ink/ink1079.xml"/><Relationship Id="rId28" Type="http://schemas.openxmlformats.org/officeDocument/2006/relationships/customXml" Target="../ink/ink966.xml"/><Relationship Id="rId49" Type="http://schemas.openxmlformats.org/officeDocument/2006/relationships/image" Target="../media/image969.png"/><Relationship Id="rId114" Type="http://schemas.openxmlformats.org/officeDocument/2006/relationships/customXml" Target="../ink/ink1009.xml"/><Relationship Id="rId275" Type="http://schemas.openxmlformats.org/officeDocument/2006/relationships/image" Target="../media/image1082.png"/><Relationship Id="rId296" Type="http://schemas.openxmlformats.org/officeDocument/2006/relationships/customXml" Target="../ink/ink1100.xml"/><Relationship Id="rId300" Type="http://schemas.openxmlformats.org/officeDocument/2006/relationships/customXml" Target="../ink/ink1102.xml"/><Relationship Id="rId60" Type="http://schemas.openxmlformats.org/officeDocument/2006/relationships/customXml" Target="../ink/ink982.xml"/><Relationship Id="rId81" Type="http://schemas.openxmlformats.org/officeDocument/2006/relationships/image" Target="../media/image985.png"/><Relationship Id="rId135" Type="http://schemas.openxmlformats.org/officeDocument/2006/relationships/image" Target="../media/image1012.png"/><Relationship Id="rId156" Type="http://schemas.openxmlformats.org/officeDocument/2006/relationships/customXml" Target="../ink/ink1030.xml"/><Relationship Id="rId177" Type="http://schemas.openxmlformats.org/officeDocument/2006/relationships/image" Target="../media/image1033.png"/><Relationship Id="rId198" Type="http://schemas.openxmlformats.org/officeDocument/2006/relationships/customXml" Target="../ink/ink1051.xml"/><Relationship Id="rId321" Type="http://schemas.openxmlformats.org/officeDocument/2006/relationships/image" Target="../media/image1105.png"/><Relationship Id="rId342" Type="http://schemas.openxmlformats.org/officeDocument/2006/relationships/customXml" Target="../ink/ink1123.xml"/><Relationship Id="rId363" Type="http://schemas.openxmlformats.org/officeDocument/2006/relationships/image" Target="../media/image1126.png"/><Relationship Id="rId384" Type="http://schemas.openxmlformats.org/officeDocument/2006/relationships/customXml" Target="../ink/ink1144.xml"/><Relationship Id="rId202" Type="http://schemas.openxmlformats.org/officeDocument/2006/relationships/customXml" Target="../ink/ink1053.xml"/><Relationship Id="rId223" Type="http://schemas.openxmlformats.org/officeDocument/2006/relationships/image" Target="../media/image1056.png"/><Relationship Id="rId244" Type="http://schemas.openxmlformats.org/officeDocument/2006/relationships/customXml" Target="../ink/ink1074.xml"/><Relationship Id="rId18" Type="http://schemas.openxmlformats.org/officeDocument/2006/relationships/customXml" Target="../ink/ink961.xml"/><Relationship Id="rId39" Type="http://schemas.openxmlformats.org/officeDocument/2006/relationships/image" Target="../media/image964.png"/><Relationship Id="rId265" Type="http://schemas.openxmlformats.org/officeDocument/2006/relationships/image" Target="../media/image1077.png"/><Relationship Id="rId286" Type="http://schemas.openxmlformats.org/officeDocument/2006/relationships/customXml" Target="../ink/ink1095.xml"/><Relationship Id="rId50" Type="http://schemas.openxmlformats.org/officeDocument/2006/relationships/customXml" Target="../ink/ink977.xml"/><Relationship Id="rId104" Type="http://schemas.openxmlformats.org/officeDocument/2006/relationships/customXml" Target="../ink/ink1004.xml"/><Relationship Id="rId125" Type="http://schemas.openxmlformats.org/officeDocument/2006/relationships/image" Target="../media/image1007.png"/><Relationship Id="rId146" Type="http://schemas.openxmlformats.org/officeDocument/2006/relationships/customXml" Target="../ink/ink1025.xml"/><Relationship Id="rId167" Type="http://schemas.openxmlformats.org/officeDocument/2006/relationships/image" Target="../media/image1028.png"/><Relationship Id="rId188" Type="http://schemas.openxmlformats.org/officeDocument/2006/relationships/customXml" Target="../ink/ink1046.xml"/><Relationship Id="rId311" Type="http://schemas.openxmlformats.org/officeDocument/2006/relationships/image" Target="../media/image1100.png"/><Relationship Id="rId332" Type="http://schemas.openxmlformats.org/officeDocument/2006/relationships/customXml" Target="../ink/ink1118.xml"/><Relationship Id="rId353" Type="http://schemas.openxmlformats.org/officeDocument/2006/relationships/image" Target="../media/image1121.png"/><Relationship Id="rId374" Type="http://schemas.openxmlformats.org/officeDocument/2006/relationships/customXml" Target="../ink/ink1139.xml"/><Relationship Id="rId395" Type="http://schemas.openxmlformats.org/officeDocument/2006/relationships/image" Target="../media/image1141.png"/><Relationship Id="rId71" Type="http://schemas.openxmlformats.org/officeDocument/2006/relationships/image" Target="../media/image980.png"/><Relationship Id="rId92" Type="http://schemas.openxmlformats.org/officeDocument/2006/relationships/customXml" Target="../ink/ink998.xml"/><Relationship Id="rId213" Type="http://schemas.openxmlformats.org/officeDocument/2006/relationships/image" Target="../media/image1051.png"/><Relationship Id="rId234" Type="http://schemas.openxmlformats.org/officeDocument/2006/relationships/customXml" Target="../ink/ink1069.xml"/><Relationship Id="rId2" Type="http://schemas.openxmlformats.org/officeDocument/2006/relationships/customXml" Target="../ink/ink953.xml"/><Relationship Id="rId29" Type="http://schemas.openxmlformats.org/officeDocument/2006/relationships/image" Target="../media/image959.png"/><Relationship Id="rId255" Type="http://schemas.openxmlformats.org/officeDocument/2006/relationships/image" Target="../media/image1072.png"/><Relationship Id="rId276" Type="http://schemas.openxmlformats.org/officeDocument/2006/relationships/customXml" Target="../ink/ink1090.xml"/><Relationship Id="rId297" Type="http://schemas.openxmlformats.org/officeDocument/2006/relationships/image" Target="../media/image1093.png"/><Relationship Id="rId40" Type="http://schemas.openxmlformats.org/officeDocument/2006/relationships/customXml" Target="../ink/ink972.xml"/><Relationship Id="rId115" Type="http://schemas.openxmlformats.org/officeDocument/2006/relationships/image" Target="../media/image1002.png"/><Relationship Id="rId136" Type="http://schemas.openxmlformats.org/officeDocument/2006/relationships/customXml" Target="../ink/ink1020.xml"/><Relationship Id="rId157" Type="http://schemas.openxmlformats.org/officeDocument/2006/relationships/image" Target="../media/image1023.png"/><Relationship Id="rId178" Type="http://schemas.openxmlformats.org/officeDocument/2006/relationships/customXml" Target="../ink/ink1041.xml"/><Relationship Id="rId301" Type="http://schemas.openxmlformats.org/officeDocument/2006/relationships/image" Target="../media/image1095.png"/><Relationship Id="rId322" Type="http://schemas.openxmlformats.org/officeDocument/2006/relationships/customXml" Target="../ink/ink1113.xml"/><Relationship Id="rId343" Type="http://schemas.openxmlformats.org/officeDocument/2006/relationships/image" Target="../media/image1116.png"/><Relationship Id="rId364" Type="http://schemas.openxmlformats.org/officeDocument/2006/relationships/customXml" Target="../ink/ink1134.xml"/><Relationship Id="rId61" Type="http://schemas.openxmlformats.org/officeDocument/2006/relationships/image" Target="../media/image975.png"/><Relationship Id="rId82" Type="http://schemas.openxmlformats.org/officeDocument/2006/relationships/customXml" Target="../ink/ink993.xml"/><Relationship Id="rId199" Type="http://schemas.openxmlformats.org/officeDocument/2006/relationships/image" Target="../media/image1044.png"/><Relationship Id="rId203" Type="http://schemas.openxmlformats.org/officeDocument/2006/relationships/image" Target="../media/image1046.png"/><Relationship Id="rId385" Type="http://schemas.openxmlformats.org/officeDocument/2006/relationships/image" Target="../media/image1136.png"/><Relationship Id="rId19" Type="http://schemas.openxmlformats.org/officeDocument/2006/relationships/image" Target="../media/image954.png"/><Relationship Id="rId224" Type="http://schemas.openxmlformats.org/officeDocument/2006/relationships/customXml" Target="../ink/ink1064.xml"/><Relationship Id="rId245" Type="http://schemas.openxmlformats.org/officeDocument/2006/relationships/image" Target="../media/image1067.png"/><Relationship Id="rId266" Type="http://schemas.openxmlformats.org/officeDocument/2006/relationships/customXml" Target="../ink/ink1085.xml"/><Relationship Id="rId287" Type="http://schemas.openxmlformats.org/officeDocument/2006/relationships/image" Target="../media/image1088.png"/><Relationship Id="rId30" Type="http://schemas.openxmlformats.org/officeDocument/2006/relationships/customXml" Target="../ink/ink967.xml"/><Relationship Id="rId105" Type="http://schemas.openxmlformats.org/officeDocument/2006/relationships/image" Target="../media/image997.png"/><Relationship Id="rId126" Type="http://schemas.openxmlformats.org/officeDocument/2006/relationships/customXml" Target="../ink/ink1015.xml"/><Relationship Id="rId147" Type="http://schemas.openxmlformats.org/officeDocument/2006/relationships/image" Target="../media/image1018.png"/><Relationship Id="rId168" Type="http://schemas.openxmlformats.org/officeDocument/2006/relationships/customXml" Target="../ink/ink1036.xml"/><Relationship Id="rId312" Type="http://schemas.openxmlformats.org/officeDocument/2006/relationships/customXml" Target="../ink/ink1108.xml"/><Relationship Id="rId333" Type="http://schemas.openxmlformats.org/officeDocument/2006/relationships/image" Target="../media/image1111.png"/><Relationship Id="rId354" Type="http://schemas.openxmlformats.org/officeDocument/2006/relationships/customXml" Target="../ink/ink1129.xml"/><Relationship Id="rId51" Type="http://schemas.openxmlformats.org/officeDocument/2006/relationships/image" Target="../media/image970.png"/><Relationship Id="rId72" Type="http://schemas.openxmlformats.org/officeDocument/2006/relationships/customXml" Target="../ink/ink988.xml"/><Relationship Id="rId93" Type="http://schemas.openxmlformats.org/officeDocument/2006/relationships/image" Target="../media/image991.png"/><Relationship Id="rId189" Type="http://schemas.openxmlformats.org/officeDocument/2006/relationships/image" Target="../media/image1039.png"/><Relationship Id="rId375" Type="http://schemas.openxmlformats.org/officeDocument/2006/relationships/image" Target="../media/image1131.png"/><Relationship Id="rId396" Type="http://schemas.openxmlformats.org/officeDocument/2006/relationships/customXml" Target="../ink/ink1150.xml"/><Relationship Id="rId3" Type="http://schemas.openxmlformats.org/officeDocument/2006/relationships/image" Target="../media/image946.png"/><Relationship Id="rId214" Type="http://schemas.openxmlformats.org/officeDocument/2006/relationships/customXml" Target="../ink/ink1059.xml"/><Relationship Id="rId235" Type="http://schemas.openxmlformats.org/officeDocument/2006/relationships/image" Target="../media/image1062.png"/><Relationship Id="rId256" Type="http://schemas.openxmlformats.org/officeDocument/2006/relationships/customXml" Target="../ink/ink1080.xml"/><Relationship Id="rId277" Type="http://schemas.openxmlformats.org/officeDocument/2006/relationships/image" Target="../media/image1083.png"/><Relationship Id="rId298" Type="http://schemas.openxmlformats.org/officeDocument/2006/relationships/customXml" Target="../ink/ink1101.xml"/><Relationship Id="rId116" Type="http://schemas.openxmlformats.org/officeDocument/2006/relationships/customXml" Target="../ink/ink1010.xml"/><Relationship Id="rId137" Type="http://schemas.openxmlformats.org/officeDocument/2006/relationships/image" Target="../media/image1013.png"/><Relationship Id="rId158" Type="http://schemas.openxmlformats.org/officeDocument/2006/relationships/customXml" Target="../ink/ink1031.xml"/><Relationship Id="rId302" Type="http://schemas.openxmlformats.org/officeDocument/2006/relationships/customXml" Target="../ink/ink1103.xml"/><Relationship Id="rId323" Type="http://schemas.openxmlformats.org/officeDocument/2006/relationships/image" Target="../media/image1106.png"/><Relationship Id="rId344" Type="http://schemas.openxmlformats.org/officeDocument/2006/relationships/customXml" Target="../ink/ink1124.xml"/><Relationship Id="rId20" Type="http://schemas.openxmlformats.org/officeDocument/2006/relationships/customXml" Target="../ink/ink962.xml"/><Relationship Id="rId41" Type="http://schemas.openxmlformats.org/officeDocument/2006/relationships/image" Target="../media/image965.png"/><Relationship Id="rId62" Type="http://schemas.openxmlformats.org/officeDocument/2006/relationships/customXml" Target="../ink/ink983.xml"/><Relationship Id="rId83" Type="http://schemas.openxmlformats.org/officeDocument/2006/relationships/image" Target="../media/image986.png"/><Relationship Id="rId179" Type="http://schemas.openxmlformats.org/officeDocument/2006/relationships/image" Target="../media/image1034.png"/><Relationship Id="rId365" Type="http://schemas.openxmlformats.org/officeDocument/2006/relationships/image" Target="../media/image1127.png"/><Relationship Id="rId386" Type="http://schemas.openxmlformats.org/officeDocument/2006/relationships/customXml" Target="../ink/ink1145.xml"/><Relationship Id="rId190" Type="http://schemas.openxmlformats.org/officeDocument/2006/relationships/customXml" Target="../ink/ink1047.xml"/><Relationship Id="rId204" Type="http://schemas.openxmlformats.org/officeDocument/2006/relationships/customXml" Target="../ink/ink1054.xml"/><Relationship Id="rId225" Type="http://schemas.openxmlformats.org/officeDocument/2006/relationships/image" Target="../media/image1057.png"/><Relationship Id="rId246" Type="http://schemas.openxmlformats.org/officeDocument/2006/relationships/customXml" Target="../ink/ink1075.xml"/><Relationship Id="rId267" Type="http://schemas.openxmlformats.org/officeDocument/2006/relationships/image" Target="../media/image1078.png"/><Relationship Id="rId288" Type="http://schemas.openxmlformats.org/officeDocument/2006/relationships/customXml" Target="../ink/ink1096.xml"/><Relationship Id="rId106" Type="http://schemas.openxmlformats.org/officeDocument/2006/relationships/customXml" Target="../ink/ink1005.xml"/><Relationship Id="rId127" Type="http://schemas.openxmlformats.org/officeDocument/2006/relationships/image" Target="../media/image1008.png"/><Relationship Id="rId313" Type="http://schemas.openxmlformats.org/officeDocument/2006/relationships/image" Target="../media/image1101.png"/><Relationship Id="rId10" Type="http://schemas.openxmlformats.org/officeDocument/2006/relationships/customXml" Target="../ink/ink957.xml"/><Relationship Id="rId31" Type="http://schemas.openxmlformats.org/officeDocument/2006/relationships/image" Target="../media/image960.png"/><Relationship Id="rId52" Type="http://schemas.openxmlformats.org/officeDocument/2006/relationships/customXml" Target="../ink/ink978.xml"/><Relationship Id="rId73" Type="http://schemas.openxmlformats.org/officeDocument/2006/relationships/image" Target="../media/image981.png"/><Relationship Id="rId94" Type="http://schemas.openxmlformats.org/officeDocument/2006/relationships/customXml" Target="../ink/ink999.xml"/><Relationship Id="rId148" Type="http://schemas.openxmlformats.org/officeDocument/2006/relationships/customXml" Target="../ink/ink1026.xml"/><Relationship Id="rId169" Type="http://schemas.openxmlformats.org/officeDocument/2006/relationships/image" Target="../media/image1029.png"/><Relationship Id="rId334" Type="http://schemas.openxmlformats.org/officeDocument/2006/relationships/customXml" Target="../ink/ink1119.xml"/><Relationship Id="rId355" Type="http://schemas.openxmlformats.org/officeDocument/2006/relationships/image" Target="../media/image1122.png"/><Relationship Id="rId376" Type="http://schemas.openxmlformats.org/officeDocument/2006/relationships/customXml" Target="../ink/ink1140.xml"/><Relationship Id="rId397" Type="http://schemas.openxmlformats.org/officeDocument/2006/relationships/image" Target="../media/image1142.png"/><Relationship Id="rId4" Type="http://schemas.openxmlformats.org/officeDocument/2006/relationships/customXml" Target="../ink/ink954.xml"/><Relationship Id="rId180" Type="http://schemas.openxmlformats.org/officeDocument/2006/relationships/customXml" Target="../ink/ink1042.xml"/><Relationship Id="rId215" Type="http://schemas.openxmlformats.org/officeDocument/2006/relationships/image" Target="../media/image1052.png"/><Relationship Id="rId236" Type="http://schemas.openxmlformats.org/officeDocument/2006/relationships/customXml" Target="../ink/ink1070.xml"/><Relationship Id="rId257" Type="http://schemas.openxmlformats.org/officeDocument/2006/relationships/image" Target="../media/image1073.png"/><Relationship Id="rId278" Type="http://schemas.openxmlformats.org/officeDocument/2006/relationships/customXml" Target="../ink/ink1091.xml"/><Relationship Id="rId303" Type="http://schemas.openxmlformats.org/officeDocument/2006/relationships/image" Target="../media/image1096.png"/><Relationship Id="rId42" Type="http://schemas.openxmlformats.org/officeDocument/2006/relationships/customXml" Target="../ink/ink973.xml"/><Relationship Id="rId84" Type="http://schemas.openxmlformats.org/officeDocument/2006/relationships/customXml" Target="../ink/ink994.xml"/><Relationship Id="rId138" Type="http://schemas.openxmlformats.org/officeDocument/2006/relationships/customXml" Target="../ink/ink1021.xml"/><Relationship Id="rId345" Type="http://schemas.openxmlformats.org/officeDocument/2006/relationships/image" Target="../media/image1117.png"/><Relationship Id="rId387" Type="http://schemas.openxmlformats.org/officeDocument/2006/relationships/image" Target="../media/image1137.png"/><Relationship Id="rId191" Type="http://schemas.openxmlformats.org/officeDocument/2006/relationships/image" Target="../media/image1040.png"/><Relationship Id="rId205" Type="http://schemas.openxmlformats.org/officeDocument/2006/relationships/image" Target="../media/image1047.png"/><Relationship Id="rId247" Type="http://schemas.openxmlformats.org/officeDocument/2006/relationships/image" Target="../media/image1068.png"/><Relationship Id="rId107" Type="http://schemas.openxmlformats.org/officeDocument/2006/relationships/image" Target="../media/image998.png"/><Relationship Id="rId289" Type="http://schemas.openxmlformats.org/officeDocument/2006/relationships/image" Target="../media/image1089.png"/><Relationship Id="rId11" Type="http://schemas.openxmlformats.org/officeDocument/2006/relationships/image" Target="../media/image950.png"/><Relationship Id="rId53" Type="http://schemas.openxmlformats.org/officeDocument/2006/relationships/image" Target="../media/image971.png"/><Relationship Id="rId149" Type="http://schemas.openxmlformats.org/officeDocument/2006/relationships/image" Target="../media/image1019.png"/><Relationship Id="rId314" Type="http://schemas.openxmlformats.org/officeDocument/2006/relationships/customXml" Target="../ink/ink1109.xml"/><Relationship Id="rId356" Type="http://schemas.openxmlformats.org/officeDocument/2006/relationships/customXml" Target="../ink/ink1130.xml"/><Relationship Id="rId398" Type="http://schemas.openxmlformats.org/officeDocument/2006/relationships/customXml" Target="../ink/ink1151.xml"/><Relationship Id="rId95" Type="http://schemas.openxmlformats.org/officeDocument/2006/relationships/image" Target="../media/image992.png"/><Relationship Id="rId160" Type="http://schemas.openxmlformats.org/officeDocument/2006/relationships/customXml" Target="../ink/ink1032.xml"/><Relationship Id="rId216" Type="http://schemas.openxmlformats.org/officeDocument/2006/relationships/customXml" Target="../ink/ink1060.xml"/><Relationship Id="rId258" Type="http://schemas.openxmlformats.org/officeDocument/2006/relationships/customXml" Target="../ink/ink1081.xml"/><Relationship Id="rId22" Type="http://schemas.openxmlformats.org/officeDocument/2006/relationships/customXml" Target="../ink/ink963.xml"/><Relationship Id="rId64" Type="http://schemas.openxmlformats.org/officeDocument/2006/relationships/customXml" Target="../ink/ink984.xml"/><Relationship Id="rId118" Type="http://schemas.openxmlformats.org/officeDocument/2006/relationships/customXml" Target="../ink/ink1011.xml"/><Relationship Id="rId325" Type="http://schemas.openxmlformats.org/officeDocument/2006/relationships/image" Target="../media/image1107.png"/><Relationship Id="rId367" Type="http://schemas.openxmlformats.org/officeDocument/2006/relationships/image" Target="../media/image1128.png"/><Relationship Id="rId171" Type="http://schemas.openxmlformats.org/officeDocument/2006/relationships/image" Target="../media/image1030.png"/><Relationship Id="rId227" Type="http://schemas.openxmlformats.org/officeDocument/2006/relationships/image" Target="../media/image1058.png"/><Relationship Id="rId269" Type="http://schemas.openxmlformats.org/officeDocument/2006/relationships/image" Target="../media/image1079.png"/><Relationship Id="rId33" Type="http://schemas.openxmlformats.org/officeDocument/2006/relationships/image" Target="../media/image961.png"/><Relationship Id="rId129" Type="http://schemas.openxmlformats.org/officeDocument/2006/relationships/image" Target="../media/image1009.png"/><Relationship Id="rId280" Type="http://schemas.openxmlformats.org/officeDocument/2006/relationships/customXml" Target="../ink/ink1092.xml"/><Relationship Id="rId336" Type="http://schemas.openxmlformats.org/officeDocument/2006/relationships/customXml" Target="../ink/ink1120.xml"/><Relationship Id="rId75" Type="http://schemas.openxmlformats.org/officeDocument/2006/relationships/image" Target="../media/image982.png"/><Relationship Id="rId140" Type="http://schemas.openxmlformats.org/officeDocument/2006/relationships/customXml" Target="../ink/ink1022.xml"/><Relationship Id="rId182" Type="http://schemas.openxmlformats.org/officeDocument/2006/relationships/customXml" Target="../ink/ink1043.xml"/><Relationship Id="rId378" Type="http://schemas.openxmlformats.org/officeDocument/2006/relationships/customXml" Target="../ink/ink1141.xml"/><Relationship Id="rId6" Type="http://schemas.openxmlformats.org/officeDocument/2006/relationships/customXml" Target="../ink/ink955.xml"/><Relationship Id="rId238" Type="http://schemas.openxmlformats.org/officeDocument/2006/relationships/customXml" Target="../ink/ink1071.xml"/><Relationship Id="rId291" Type="http://schemas.openxmlformats.org/officeDocument/2006/relationships/image" Target="../media/image1090.png"/><Relationship Id="rId305" Type="http://schemas.openxmlformats.org/officeDocument/2006/relationships/image" Target="../media/image1097.png"/><Relationship Id="rId347" Type="http://schemas.openxmlformats.org/officeDocument/2006/relationships/image" Target="../media/image1118.png"/><Relationship Id="rId44" Type="http://schemas.openxmlformats.org/officeDocument/2006/relationships/customXml" Target="../ink/ink974.xml"/><Relationship Id="rId86" Type="http://schemas.openxmlformats.org/officeDocument/2006/relationships/customXml" Target="../ink/ink995.xml"/><Relationship Id="rId151" Type="http://schemas.openxmlformats.org/officeDocument/2006/relationships/image" Target="../media/image1020.png"/><Relationship Id="rId389" Type="http://schemas.openxmlformats.org/officeDocument/2006/relationships/image" Target="../media/image1138.png"/><Relationship Id="rId193" Type="http://schemas.openxmlformats.org/officeDocument/2006/relationships/image" Target="../media/image1041.png"/><Relationship Id="rId207" Type="http://schemas.openxmlformats.org/officeDocument/2006/relationships/image" Target="../media/image1048.png"/><Relationship Id="rId249" Type="http://schemas.openxmlformats.org/officeDocument/2006/relationships/image" Target="../media/image1069.png"/><Relationship Id="rId13" Type="http://schemas.openxmlformats.org/officeDocument/2006/relationships/image" Target="../media/image951.png"/><Relationship Id="rId109" Type="http://schemas.openxmlformats.org/officeDocument/2006/relationships/image" Target="../media/image999.png"/><Relationship Id="rId260" Type="http://schemas.openxmlformats.org/officeDocument/2006/relationships/customXml" Target="../ink/ink1082.xml"/><Relationship Id="rId316" Type="http://schemas.openxmlformats.org/officeDocument/2006/relationships/customXml" Target="../ink/ink1110.xml"/><Relationship Id="rId55" Type="http://schemas.openxmlformats.org/officeDocument/2006/relationships/image" Target="../media/image972.png"/><Relationship Id="rId97" Type="http://schemas.openxmlformats.org/officeDocument/2006/relationships/image" Target="../media/image993.png"/><Relationship Id="rId120" Type="http://schemas.openxmlformats.org/officeDocument/2006/relationships/customXml" Target="../ink/ink1012.xml"/><Relationship Id="rId358" Type="http://schemas.openxmlformats.org/officeDocument/2006/relationships/customXml" Target="../ink/ink1131.xml"/><Relationship Id="rId162" Type="http://schemas.openxmlformats.org/officeDocument/2006/relationships/customXml" Target="../ink/ink1033.xml"/><Relationship Id="rId218" Type="http://schemas.openxmlformats.org/officeDocument/2006/relationships/customXml" Target="../ink/ink1061.xml"/><Relationship Id="rId271" Type="http://schemas.openxmlformats.org/officeDocument/2006/relationships/image" Target="../media/image1080.png"/><Relationship Id="rId24" Type="http://schemas.openxmlformats.org/officeDocument/2006/relationships/customXml" Target="../ink/ink964.xml"/><Relationship Id="rId66" Type="http://schemas.openxmlformats.org/officeDocument/2006/relationships/customXml" Target="../ink/ink985.xml"/><Relationship Id="rId131" Type="http://schemas.openxmlformats.org/officeDocument/2006/relationships/image" Target="../media/image1010.png"/><Relationship Id="rId327" Type="http://schemas.openxmlformats.org/officeDocument/2006/relationships/image" Target="../media/image1108.png"/><Relationship Id="rId369" Type="http://schemas.openxmlformats.org/officeDocument/2006/relationships/image" Target="../media/image1129.png"/><Relationship Id="rId173" Type="http://schemas.openxmlformats.org/officeDocument/2006/relationships/image" Target="../media/image1031.png"/><Relationship Id="rId229" Type="http://schemas.openxmlformats.org/officeDocument/2006/relationships/image" Target="../media/image1059.png"/><Relationship Id="rId380" Type="http://schemas.openxmlformats.org/officeDocument/2006/relationships/customXml" Target="../ink/ink1142.xml"/><Relationship Id="rId240" Type="http://schemas.openxmlformats.org/officeDocument/2006/relationships/customXml" Target="../ink/ink1072.xml"/><Relationship Id="rId35" Type="http://schemas.openxmlformats.org/officeDocument/2006/relationships/image" Target="../media/image962.png"/><Relationship Id="rId77" Type="http://schemas.openxmlformats.org/officeDocument/2006/relationships/image" Target="../media/image983.png"/><Relationship Id="rId100" Type="http://schemas.openxmlformats.org/officeDocument/2006/relationships/customXml" Target="../ink/ink1002.xml"/><Relationship Id="rId282" Type="http://schemas.openxmlformats.org/officeDocument/2006/relationships/customXml" Target="../ink/ink1093.xml"/><Relationship Id="rId338" Type="http://schemas.openxmlformats.org/officeDocument/2006/relationships/customXml" Target="../ink/ink1121.xml"/><Relationship Id="rId8" Type="http://schemas.openxmlformats.org/officeDocument/2006/relationships/customXml" Target="../ink/ink956.xml"/><Relationship Id="rId142" Type="http://schemas.openxmlformats.org/officeDocument/2006/relationships/customXml" Target="../ink/ink1023.xml"/><Relationship Id="rId184" Type="http://schemas.openxmlformats.org/officeDocument/2006/relationships/customXml" Target="../ink/ink1044.xml"/><Relationship Id="rId391" Type="http://schemas.openxmlformats.org/officeDocument/2006/relationships/image" Target="../media/image1139.png"/><Relationship Id="rId251" Type="http://schemas.openxmlformats.org/officeDocument/2006/relationships/image" Target="../media/image1070.png"/><Relationship Id="rId46" Type="http://schemas.openxmlformats.org/officeDocument/2006/relationships/customXml" Target="../ink/ink975.xml"/><Relationship Id="rId293" Type="http://schemas.openxmlformats.org/officeDocument/2006/relationships/image" Target="../media/image1091.png"/><Relationship Id="rId307" Type="http://schemas.openxmlformats.org/officeDocument/2006/relationships/image" Target="../media/image1098.png"/><Relationship Id="rId349" Type="http://schemas.openxmlformats.org/officeDocument/2006/relationships/image" Target="../media/image1119.png"/><Relationship Id="rId88" Type="http://schemas.openxmlformats.org/officeDocument/2006/relationships/customXml" Target="../ink/ink996.xml"/><Relationship Id="rId111" Type="http://schemas.openxmlformats.org/officeDocument/2006/relationships/image" Target="../media/image1000.png"/><Relationship Id="rId153" Type="http://schemas.openxmlformats.org/officeDocument/2006/relationships/image" Target="../media/image1021.png"/><Relationship Id="rId195" Type="http://schemas.openxmlformats.org/officeDocument/2006/relationships/image" Target="../media/image1042.png"/><Relationship Id="rId209" Type="http://schemas.openxmlformats.org/officeDocument/2006/relationships/image" Target="../media/image1049.png"/><Relationship Id="rId360" Type="http://schemas.openxmlformats.org/officeDocument/2006/relationships/customXml" Target="../ink/ink1132.xml"/><Relationship Id="rId220" Type="http://schemas.openxmlformats.org/officeDocument/2006/relationships/customXml" Target="../ink/ink1062.xml"/><Relationship Id="rId15" Type="http://schemas.openxmlformats.org/officeDocument/2006/relationships/image" Target="../media/image952.png"/><Relationship Id="rId57" Type="http://schemas.openxmlformats.org/officeDocument/2006/relationships/image" Target="../media/image973.png"/><Relationship Id="rId262" Type="http://schemas.openxmlformats.org/officeDocument/2006/relationships/customXml" Target="../ink/ink1083.xml"/><Relationship Id="rId318" Type="http://schemas.openxmlformats.org/officeDocument/2006/relationships/customXml" Target="../ink/ink1111.xml"/><Relationship Id="rId99" Type="http://schemas.openxmlformats.org/officeDocument/2006/relationships/image" Target="../media/image994.png"/><Relationship Id="rId122" Type="http://schemas.openxmlformats.org/officeDocument/2006/relationships/customXml" Target="../ink/ink1013.xml"/><Relationship Id="rId164" Type="http://schemas.openxmlformats.org/officeDocument/2006/relationships/customXml" Target="../ink/ink1034.xml"/><Relationship Id="rId371" Type="http://schemas.openxmlformats.org/officeDocument/2006/relationships/image" Target="../media/image10.png"/><Relationship Id="rId26" Type="http://schemas.openxmlformats.org/officeDocument/2006/relationships/customXml" Target="../ink/ink965.xml"/><Relationship Id="rId231" Type="http://schemas.openxmlformats.org/officeDocument/2006/relationships/image" Target="../media/image1060.png"/><Relationship Id="rId273" Type="http://schemas.openxmlformats.org/officeDocument/2006/relationships/image" Target="../media/image1081.png"/><Relationship Id="rId329" Type="http://schemas.openxmlformats.org/officeDocument/2006/relationships/image" Target="../media/image1109.png"/><Relationship Id="rId68" Type="http://schemas.openxmlformats.org/officeDocument/2006/relationships/customXml" Target="../ink/ink986.xml"/><Relationship Id="rId133" Type="http://schemas.openxmlformats.org/officeDocument/2006/relationships/image" Target="../media/image1011.png"/><Relationship Id="rId175" Type="http://schemas.openxmlformats.org/officeDocument/2006/relationships/image" Target="../media/image1032.png"/><Relationship Id="rId340" Type="http://schemas.openxmlformats.org/officeDocument/2006/relationships/customXml" Target="../ink/ink1122.xml"/><Relationship Id="rId200" Type="http://schemas.openxmlformats.org/officeDocument/2006/relationships/customXml" Target="../ink/ink1052.xml"/><Relationship Id="rId382" Type="http://schemas.openxmlformats.org/officeDocument/2006/relationships/customXml" Target="../ink/ink1143.xml"/><Relationship Id="rId242" Type="http://schemas.openxmlformats.org/officeDocument/2006/relationships/customXml" Target="../ink/ink1073.xml"/><Relationship Id="rId284" Type="http://schemas.openxmlformats.org/officeDocument/2006/relationships/customXml" Target="../ink/ink1094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01.png"/><Relationship Id="rId21" Type="http://schemas.openxmlformats.org/officeDocument/2006/relationships/image" Target="../media/image1153.png"/><Relationship Id="rId42" Type="http://schemas.openxmlformats.org/officeDocument/2006/relationships/customXml" Target="../ink/ink1172.xml"/><Relationship Id="rId63" Type="http://schemas.openxmlformats.org/officeDocument/2006/relationships/image" Target="../media/image1174.png"/><Relationship Id="rId84" Type="http://schemas.openxmlformats.org/officeDocument/2006/relationships/customXml" Target="../ink/ink1193.xml"/><Relationship Id="rId16" Type="http://schemas.openxmlformats.org/officeDocument/2006/relationships/customXml" Target="../ink/ink1159.xml"/><Relationship Id="rId107" Type="http://schemas.openxmlformats.org/officeDocument/2006/relationships/image" Target="../media/image1196.png"/><Relationship Id="rId11" Type="http://schemas.openxmlformats.org/officeDocument/2006/relationships/image" Target="../media/image1148.png"/><Relationship Id="rId32" Type="http://schemas.openxmlformats.org/officeDocument/2006/relationships/customXml" Target="../ink/ink1167.xml"/><Relationship Id="rId37" Type="http://schemas.openxmlformats.org/officeDocument/2006/relationships/image" Target="../media/image1161.png"/><Relationship Id="rId53" Type="http://schemas.openxmlformats.org/officeDocument/2006/relationships/image" Target="../media/image1169.png"/><Relationship Id="rId58" Type="http://schemas.openxmlformats.org/officeDocument/2006/relationships/customXml" Target="../ink/ink1180.xml"/><Relationship Id="rId74" Type="http://schemas.openxmlformats.org/officeDocument/2006/relationships/customXml" Target="../ink/ink1188.xml"/><Relationship Id="rId79" Type="http://schemas.openxmlformats.org/officeDocument/2006/relationships/image" Target="../media/image1182.png"/><Relationship Id="rId102" Type="http://schemas.openxmlformats.org/officeDocument/2006/relationships/customXml" Target="../ink/ink1202.xml"/><Relationship Id="rId123" Type="http://schemas.openxmlformats.org/officeDocument/2006/relationships/image" Target="../media/image1204.png"/><Relationship Id="rId128" Type="http://schemas.openxmlformats.org/officeDocument/2006/relationships/customXml" Target="../ink/ink1215.xml"/><Relationship Id="rId5" Type="http://schemas.openxmlformats.org/officeDocument/2006/relationships/image" Target="../media/image1145.png"/><Relationship Id="rId90" Type="http://schemas.openxmlformats.org/officeDocument/2006/relationships/customXml" Target="../ink/ink1196.xml"/><Relationship Id="rId95" Type="http://schemas.openxmlformats.org/officeDocument/2006/relationships/image" Target="../media/image1190.png"/><Relationship Id="rId22" Type="http://schemas.openxmlformats.org/officeDocument/2006/relationships/customXml" Target="../ink/ink1162.xml"/><Relationship Id="rId27" Type="http://schemas.openxmlformats.org/officeDocument/2006/relationships/image" Target="../media/image1156.png"/><Relationship Id="rId43" Type="http://schemas.openxmlformats.org/officeDocument/2006/relationships/image" Target="../media/image1164.png"/><Relationship Id="rId48" Type="http://schemas.openxmlformats.org/officeDocument/2006/relationships/customXml" Target="../ink/ink1175.xml"/><Relationship Id="rId64" Type="http://schemas.openxmlformats.org/officeDocument/2006/relationships/customXml" Target="../ink/ink1183.xml"/><Relationship Id="rId69" Type="http://schemas.openxmlformats.org/officeDocument/2006/relationships/image" Target="../media/image1177.png"/><Relationship Id="rId113" Type="http://schemas.openxmlformats.org/officeDocument/2006/relationships/image" Target="../media/image1199.png"/><Relationship Id="rId118" Type="http://schemas.openxmlformats.org/officeDocument/2006/relationships/customXml" Target="../ink/ink1210.xml"/><Relationship Id="rId134" Type="http://schemas.openxmlformats.org/officeDocument/2006/relationships/customXml" Target="../ink/ink1218.xml"/><Relationship Id="rId80" Type="http://schemas.openxmlformats.org/officeDocument/2006/relationships/customXml" Target="../ink/ink1191.xml"/><Relationship Id="rId85" Type="http://schemas.openxmlformats.org/officeDocument/2006/relationships/image" Target="../media/image1185.png"/><Relationship Id="rId12" Type="http://schemas.openxmlformats.org/officeDocument/2006/relationships/customXml" Target="../ink/ink1157.xml"/><Relationship Id="rId17" Type="http://schemas.openxmlformats.org/officeDocument/2006/relationships/image" Target="../media/image1151.png"/><Relationship Id="rId33" Type="http://schemas.openxmlformats.org/officeDocument/2006/relationships/image" Target="../media/image1159.png"/><Relationship Id="rId38" Type="http://schemas.openxmlformats.org/officeDocument/2006/relationships/customXml" Target="../ink/ink1170.xml"/><Relationship Id="rId59" Type="http://schemas.openxmlformats.org/officeDocument/2006/relationships/image" Target="../media/image1172.png"/><Relationship Id="rId103" Type="http://schemas.openxmlformats.org/officeDocument/2006/relationships/image" Target="../media/image1194.png"/><Relationship Id="rId108" Type="http://schemas.openxmlformats.org/officeDocument/2006/relationships/customXml" Target="../ink/ink1205.xml"/><Relationship Id="rId124" Type="http://schemas.openxmlformats.org/officeDocument/2006/relationships/customXml" Target="../ink/ink1213.xml"/><Relationship Id="rId129" Type="http://schemas.openxmlformats.org/officeDocument/2006/relationships/image" Target="../media/image1207.png"/><Relationship Id="rId54" Type="http://schemas.openxmlformats.org/officeDocument/2006/relationships/customXml" Target="../ink/ink1178.xml"/><Relationship Id="rId70" Type="http://schemas.openxmlformats.org/officeDocument/2006/relationships/customXml" Target="../ink/ink1186.xml"/><Relationship Id="rId75" Type="http://schemas.openxmlformats.org/officeDocument/2006/relationships/image" Target="../media/image1180.png"/><Relationship Id="rId91" Type="http://schemas.openxmlformats.org/officeDocument/2006/relationships/image" Target="../media/image1188.png"/><Relationship Id="rId96" Type="http://schemas.openxmlformats.org/officeDocument/2006/relationships/customXml" Target="../ink/ink119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54.xml"/><Relationship Id="rId23" Type="http://schemas.openxmlformats.org/officeDocument/2006/relationships/image" Target="../media/image1154.png"/><Relationship Id="rId28" Type="http://schemas.openxmlformats.org/officeDocument/2006/relationships/customXml" Target="../ink/ink1165.xml"/><Relationship Id="rId49" Type="http://schemas.openxmlformats.org/officeDocument/2006/relationships/image" Target="../media/image1167.png"/><Relationship Id="rId114" Type="http://schemas.openxmlformats.org/officeDocument/2006/relationships/customXml" Target="../ink/ink1208.xml"/><Relationship Id="rId119" Type="http://schemas.openxmlformats.org/officeDocument/2006/relationships/image" Target="../media/image1202.png"/><Relationship Id="rId44" Type="http://schemas.openxmlformats.org/officeDocument/2006/relationships/customXml" Target="../ink/ink1173.xml"/><Relationship Id="rId60" Type="http://schemas.openxmlformats.org/officeDocument/2006/relationships/customXml" Target="../ink/ink1181.xml"/><Relationship Id="rId65" Type="http://schemas.openxmlformats.org/officeDocument/2006/relationships/image" Target="../media/image1175.png"/><Relationship Id="rId81" Type="http://schemas.openxmlformats.org/officeDocument/2006/relationships/image" Target="../media/image1183.png"/><Relationship Id="rId86" Type="http://schemas.openxmlformats.org/officeDocument/2006/relationships/customXml" Target="../ink/ink1194.xml"/><Relationship Id="rId130" Type="http://schemas.openxmlformats.org/officeDocument/2006/relationships/customXml" Target="../ink/ink1216.xml"/><Relationship Id="rId135" Type="http://schemas.openxmlformats.org/officeDocument/2006/relationships/image" Target="../media/image1210.png"/><Relationship Id="rId13" Type="http://schemas.openxmlformats.org/officeDocument/2006/relationships/image" Target="../media/image1149.png"/><Relationship Id="rId18" Type="http://schemas.openxmlformats.org/officeDocument/2006/relationships/customXml" Target="../ink/ink1160.xml"/><Relationship Id="rId39" Type="http://schemas.openxmlformats.org/officeDocument/2006/relationships/image" Target="../media/image1162.png"/><Relationship Id="rId109" Type="http://schemas.openxmlformats.org/officeDocument/2006/relationships/image" Target="../media/image1197.png"/><Relationship Id="rId34" Type="http://schemas.openxmlformats.org/officeDocument/2006/relationships/customXml" Target="../ink/ink1168.xml"/><Relationship Id="rId50" Type="http://schemas.openxmlformats.org/officeDocument/2006/relationships/customXml" Target="../ink/ink1176.xml"/><Relationship Id="rId55" Type="http://schemas.openxmlformats.org/officeDocument/2006/relationships/image" Target="../media/image1170.png"/><Relationship Id="rId76" Type="http://schemas.openxmlformats.org/officeDocument/2006/relationships/customXml" Target="../ink/ink1189.xml"/><Relationship Id="rId97" Type="http://schemas.openxmlformats.org/officeDocument/2006/relationships/image" Target="../media/image1191.png"/><Relationship Id="rId104" Type="http://schemas.openxmlformats.org/officeDocument/2006/relationships/customXml" Target="../ink/ink1203.xml"/><Relationship Id="rId120" Type="http://schemas.openxmlformats.org/officeDocument/2006/relationships/customXml" Target="../ink/ink1211.xml"/><Relationship Id="rId125" Type="http://schemas.openxmlformats.org/officeDocument/2006/relationships/image" Target="../media/image1205.png"/><Relationship Id="rId7" Type="http://schemas.openxmlformats.org/officeDocument/2006/relationships/image" Target="../media/image1146.png"/><Relationship Id="rId71" Type="http://schemas.openxmlformats.org/officeDocument/2006/relationships/image" Target="../media/image1178.png"/><Relationship Id="rId92" Type="http://schemas.openxmlformats.org/officeDocument/2006/relationships/customXml" Target="../ink/ink1197.xml"/><Relationship Id="rId2" Type="http://schemas.openxmlformats.org/officeDocument/2006/relationships/customXml" Target="../ink/ink1152.xml"/><Relationship Id="rId29" Type="http://schemas.openxmlformats.org/officeDocument/2006/relationships/image" Target="../media/image1157.png"/><Relationship Id="rId24" Type="http://schemas.openxmlformats.org/officeDocument/2006/relationships/customXml" Target="../ink/ink1163.xml"/><Relationship Id="rId40" Type="http://schemas.openxmlformats.org/officeDocument/2006/relationships/customXml" Target="../ink/ink1171.xml"/><Relationship Id="rId45" Type="http://schemas.openxmlformats.org/officeDocument/2006/relationships/image" Target="../media/image1165.png"/><Relationship Id="rId66" Type="http://schemas.openxmlformats.org/officeDocument/2006/relationships/customXml" Target="../ink/ink1184.xml"/><Relationship Id="rId87" Type="http://schemas.openxmlformats.org/officeDocument/2006/relationships/image" Target="../media/image1186.png"/><Relationship Id="rId110" Type="http://schemas.openxmlformats.org/officeDocument/2006/relationships/customXml" Target="../ink/ink1206.xml"/><Relationship Id="rId115" Type="http://schemas.openxmlformats.org/officeDocument/2006/relationships/image" Target="../media/image1200.png"/><Relationship Id="rId131" Type="http://schemas.openxmlformats.org/officeDocument/2006/relationships/image" Target="../media/image1208.png"/><Relationship Id="rId61" Type="http://schemas.openxmlformats.org/officeDocument/2006/relationships/image" Target="../media/image1173.png"/><Relationship Id="rId82" Type="http://schemas.openxmlformats.org/officeDocument/2006/relationships/customXml" Target="../ink/ink1192.xml"/><Relationship Id="rId19" Type="http://schemas.openxmlformats.org/officeDocument/2006/relationships/image" Target="../media/image1152.png"/><Relationship Id="rId14" Type="http://schemas.openxmlformats.org/officeDocument/2006/relationships/customXml" Target="../ink/ink1158.xml"/><Relationship Id="rId30" Type="http://schemas.openxmlformats.org/officeDocument/2006/relationships/customXml" Target="../ink/ink1166.xml"/><Relationship Id="rId35" Type="http://schemas.openxmlformats.org/officeDocument/2006/relationships/image" Target="../media/image1160.png"/><Relationship Id="rId56" Type="http://schemas.openxmlformats.org/officeDocument/2006/relationships/customXml" Target="../ink/ink1179.xml"/><Relationship Id="rId77" Type="http://schemas.openxmlformats.org/officeDocument/2006/relationships/image" Target="../media/image1181.png"/><Relationship Id="rId100" Type="http://schemas.openxmlformats.org/officeDocument/2006/relationships/customXml" Target="../ink/ink1201.xml"/><Relationship Id="rId105" Type="http://schemas.openxmlformats.org/officeDocument/2006/relationships/image" Target="../media/image1195.png"/><Relationship Id="rId126" Type="http://schemas.openxmlformats.org/officeDocument/2006/relationships/customXml" Target="../ink/ink1214.xml"/><Relationship Id="rId8" Type="http://schemas.openxmlformats.org/officeDocument/2006/relationships/customXml" Target="../ink/ink1155.xml"/><Relationship Id="rId51" Type="http://schemas.openxmlformats.org/officeDocument/2006/relationships/image" Target="../media/image1168.png"/><Relationship Id="rId72" Type="http://schemas.openxmlformats.org/officeDocument/2006/relationships/customXml" Target="../ink/ink1187.xml"/><Relationship Id="rId93" Type="http://schemas.openxmlformats.org/officeDocument/2006/relationships/image" Target="../media/image1189.png"/><Relationship Id="rId98" Type="http://schemas.openxmlformats.org/officeDocument/2006/relationships/customXml" Target="../ink/ink1200.xml"/><Relationship Id="rId121" Type="http://schemas.openxmlformats.org/officeDocument/2006/relationships/image" Target="../media/image1203.png"/><Relationship Id="rId3" Type="http://schemas.openxmlformats.org/officeDocument/2006/relationships/image" Target="../media/image1144.png"/><Relationship Id="rId25" Type="http://schemas.openxmlformats.org/officeDocument/2006/relationships/image" Target="../media/image1155.png"/><Relationship Id="rId46" Type="http://schemas.openxmlformats.org/officeDocument/2006/relationships/customXml" Target="../ink/ink1174.xml"/><Relationship Id="rId67" Type="http://schemas.openxmlformats.org/officeDocument/2006/relationships/image" Target="../media/image1176.png"/><Relationship Id="rId116" Type="http://schemas.openxmlformats.org/officeDocument/2006/relationships/customXml" Target="../ink/ink1209.xml"/><Relationship Id="rId20" Type="http://schemas.openxmlformats.org/officeDocument/2006/relationships/customXml" Target="../ink/ink1161.xml"/><Relationship Id="rId41" Type="http://schemas.openxmlformats.org/officeDocument/2006/relationships/image" Target="../media/image1163.png"/><Relationship Id="rId62" Type="http://schemas.openxmlformats.org/officeDocument/2006/relationships/customXml" Target="../ink/ink1182.xml"/><Relationship Id="rId83" Type="http://schemas.openxmlformats.org/officeDocument/2006/relationships/image" Target="../media/image1184.png"/><Relationship Id="rId88" Type="http://schemas.openxmlformats.org/officeDocument/2006/relationships/customXml" Target="../ink/ink1195.xml"/><Relationship Id="rId111" Type="http://schemas.openxmlformats.org/officeDocument/2006/relationships/image" Target="../media/image1198.png"/><Relationship Id="rId132" Type="http://schemas.openxmlformats.org/officeDocument/2006/relationships/customXml" Target="../ink/ink1217.xml"/><Relationship Id="rId15" Type="http://schemas.openxmlformats.org/officeDocument/2006/relationships/image" Target="../media/image1150.png"/><Relationship Id="rId36" Type="http://schemas.openxmlformats.org/officeDocument/2006/relationships/customXml" Target="../ink/ink1169.xml"/><Relationship Id="rId57" Type="http://schemas.openxmlformats.org/officeDocument/2006/relationships/image" Target="../media/image1171.png"/><Relationship Id="rId106" Type="http://schemas.openxmlformats.org/officeDocument/2006/relationships/customXml" Target="../ink/ink1204.xml"/><Relationship Id="rId127" Type="http://schemas.openxmlformats.org/officeDocument/2006/relationships/image" Target="../media/image1206.png"/><Relationship Id="rId10" Type="http://schemas.openxmlformats.org/officeDocument/2006/relationships/customXml" Target="../ink/ink1156.xml"/><Relationship Id="rId31" Type="http://schemas.openxmlformats.org/officeDocument/2006/relationships/image" Target="../media/image1158.png"/><Relationship Id="rId52" Type="http://schemas.openxmlformats.org/officeDocument/2006/relationships/customXml" Target="../ink/ink1177.xml"/><Relationship Id="rId73" Type="http://schemas.openxmlformats.org/officeDocument/2006/relationships/image" Target="../media/image1179.png"/><Relationship Id="rId78" Type="http://schemas.openxmlformats.org/officeDocument/2006/relationships/customXml" Target="../ink/ink1190.xml"/><Relationship Id="rId94" Type="http://schemas.openxmlformats.org/officeDocument/2006/relationships/customXml" Target="../ink/ink1198.xml"/><Relationship Id="rId99" Type="http://schemas.openxmlformats.org/officeDocument/2006/relationships/image" Target="../media/image1192.png"/><Relationship Id="rId101" Type="http://schemas.openxmlformats.org/officeDocument/2006/relationships/image" Target="../media/image1193.png"/><Relationship Id="rId122" Type="http://schemas.openxmlformats.org/officeDocument/2006/relationships/customXml" Target="../ink/ink1212.xml"/><Relationship Id="rId4" Type="http://schemas.openxmlformats.org/officeDocument/2006/relationships/customXml" Target="../ink/ink1153.xml"/><Relationship Id="rId9" Type="http://schemas.openxmlformats.org/officeDocument/2006/relationships/image" Target="../media/image1147.png"/><Relationship Id="rId26" Type="http://schemas.openxmlformats.org/officeDocument/2006/relationships/customXml" Target="../ink/ink1164.xml"/><Relationship Id="rId47" Type="http://schemas.openxmlformats.org/officeDocument/2006/relationships/image" Target="../media/image1166.png"/><Relationship Id="rId68" Type="http://schemas.openxmlformats.org/officeDocument/2006/relationships/customXml" Target="../ink/ink1185.xml"/><Relationship Id="rId89" Type="http://schemas.openxmlformats.org/officeDocument/2006/relationships/image" Target="../media/image1187.png"/><Relationship Id="rId112" Type="http://schemas.openxmlformats.org/officeDocument/2006/relationships/customXml" Target="../ink/ink1207.xml"/><Relationship Id="rId133" Type="http://schemas.openxmlformats.org/officeDocument/2006/relationships/image" Target="../media/image1209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68.png"/><Relationship Id="rId299" Type="http://schemas.openxmlformats.org/officeDocument/2006/relationships/image" Target="../media/image1359.png"/><Relationship Id="rId21" Type="http://schemas.openxmlformats.org/officeDocument/2006/relationships/image" Target="../media/image1220.png"/><Relationship Id="rId63" Type="http://schemas.openxmlformats.org/officeDocument/2006/relationships/image" Target="../media/image1241.png"/><Relationship Id="rId159" Type="http://schemas.openxmlformats.org/officeDocument/2006/relationships/image" Target="../media/image1289.png"/><Relationship Id="rId324" Type="http://schemas.openxmlformats.org/officeDocument/2006/relationships/customXml" Target="../ink/ink1380.xml"/><Relationship Id="rId170" Type="http://schemas.openxmlformats.org/officeDocument/2006/relationships/customXml" Target="../ink/ink1303.xml"/><Relationship Id="rId226" Type="http://schemas.openxmlformats.org/officeDocument/2006/relationships/customXml" Target="../ink/ink1331.xml"/><Relationship Id="rId268" Type="http://schemas.openxmlformats.org/officeDocument/2006/relationships/customXml" Target="../ink/ink1352.xml"/><Relationship Id="rId32" Type="http://schemas.openxmlformats.org/officeDocument/2006/relationships/customXml" Target="../ink/ink1234.xml"/><Relationship Id="rId74" Type="http://schemas.openxmlformats.org/officeDocument/2006/relationships/customXml" Target="../ink/ink1255.xml"/><Relationship Id="rId128" Type="http://schemas.openxmlformats.org/officeDocument/2006/relationships/customXml" Target="../ink/ink1282.xml"/><Relationship Id="rId335" Type="http://schemas.openxmlformats.org/officeDocument/2006/relationships/image" Target="../media/image1377.png"/><Relationship Id="rId5" Type="http://schemas.openxmlformats.org/officeDocument/2006/relationships/image" Target="../media/image1212.png"/><Relationship Id="rId181" Type="http://schemas.openxmlformats.org/officeDocument/2006/relationships/image" Target="../media/image1300.png"/><Relationship Id="rId237" Type="http://schemas.openxmlformats.org/officeDocument/2006/relationships/image" Target="../media/image1328.png"/><Relationship Id="rId279" Type="http://schemas.openxmlformats.org/officeDocument/2006/relationships/image" Target="../media/image1349.png"/><Relationship Id="rId43" Type="http://schemas.openxmlformats.org/officeDocument/2006/relationships/image" Target="../media/image1231.png"/><Relationship Id="rId139" Type="http://schemas.openxmlformats.org/officeDocument/2006/relationships/image" Target="../media/image1279.png"/><Relationship Id="rId290" Type="http://schemas.openxmlformats.org/officeDocument/2006/relationships/customXml" Target="../ink/ink1363.xml"/><Relationship Id="rId304" Type="http://schemas.openxmlformats.org/officeDocument/2006/relationships/customXml" Target="../ink/ink1370.xml"/><Relationship Id="rId346" Type="http://schemas.openxmlformats.org/officeDocument/2006/relationships/customXml" Target="../ink/ink1391.xml"/><Relationship Id="rId85" Type="http://schemas.openxmlformats.org/officeDocument/2006/relationships/image" Target="../media/image1252.png"/><Relationship Id="rId150" Type="http://schemas.openxmlformats.org/officeDocument/2006/relationships/customXml" Target="../ink/ink1293.xml"/><Relationship Id="rId192" Type="http://schemas.openxmlformats.org/officeDocument/2006/relationships/customXml" Target="../ink/ink1314.xml"/><Relationship Id="rId206" Type="http://schemas.openxmlformats.org/officeDocument/2006/relationships/customXml" Target="../ink/ink1321.xml"/><Relationship Id="rId248" Type="http://schemas.openxmlformats.org/officeDocument/2006/relationships/customXml" Target="../ink/ink1342.xml"/><Relationship Id="rId12" Type="http://schemas.openxmlformats.org/officeDocument/2006/relationships/customXml" Target="../ink/ink1224.xml"/><Relationship Id="rId108" Type="http://schemas.openxmlformats.org/officeDocument/2006/relationships/customXml" Target="../ink/ink1272.xml"/><Relationship Id="rId315" Type="http://schemas.openxmlformats.org/officeDocument/2006/relationships/image" Target="../media/image1367.png"/><Relationship Id="rId357" Type="http://schemas.openxmlformats.org/officeDocument/2006/relationships/image" Target="../media/image1388.png"/><Relationship Id="rId54" Type="http://schemas.openxmlformats.org/officeDocument/2006/relationships/customXml" Target="../ink/ink1245.xml"/><Relationship Id="rId96" Type="http://schemas.openxmlformats.org/officeDocument/2006/relationships/customXml" Target="../ink/ink1266.xml"/><Relationship Id="rId161" Type="http://schemas.openxmlformats.org/officeDocument/2006/relationships/image" Target="../media/image1290.png"/><Relationship Id="rId217" Type="http://schemas.openxmlformats.org/officeDocument/2006/relationships/image" Target="../media/image1318.png"/><Relationship Id="rId259" Type="http://schemas.openxmlformats.org/officeDocument/2006/relationships/image" Target="../media/image1339.png"/><Relationship Id="rId23" Type="http://schemas.openxmlformats.org/officeDocument/2006/relationships/image" Target="../media/image1221.png"/><Relationship Id="rId119" Type="http://schemas.openxmlformats.org/officeDocument/2006/relationships/image" Target="../media/image1269.png"/><Relationship Id="rId270" Type="http://schemas.openxmlformats.org/officeDocument/2006/relationships/customXml" Target="../ink/ink1353.xml"/><Relationship Id="rId326" Type="http://schemas.openxmlformats.org/officeDocument/2006/relationships/customXml" Target="../ink/ink1381.xml"/><Relationship Id="rId65" Type="http://schemas.openxmlformats.org/officeDocument/2006/relationships/image" Target="../media/image1242.png"/><Relationship Id="rId130" Type="http://schemas.openxmlformats.org/officeDocument/2006/relationships/customXml" Target="../ink/ink1283.xml"/><Relationship Id="rId172" Type="http://schemas.openxmlformats.org/officeDocument/2006/relationships/customXml" Target="../ink/ink1304.xml"/><Relationship Id="rId228" Type="http://schemas.openxmlformats.org/officeDocument/2006/relationships/customXml" Target="../ink/ink1332.xml"/><Relationship Id="rId281" Type="http://schemas.openxmlformats.org/officeDocument/2006/relationships/image" Target="../media/image1350.png"/><Relationship Id="rId337" Type="http://schemas.openxmlformats.org/officeDocument/2006/relationships/image" Target="../media/image1378.png"/><Relationship Id="rId34" Type="http://schemas.openxmlformats.org/officeDocument/2006/relationships/customXml" Target="../ink/ink1235.xml"/><Relationship Id="rId76" Type="http://schemas.openxmlformats.org/officeDocument/2006/relationships/customXml" Target="../ink/ink1256.xml"/><Relationship Id="rId141" Type="http://schemas.openxmlformats.org/officeDocument/2006/relationships/image" Target="../media/image1280.png"/><Relationship Id="rId7" Type="http://schemas.openxmlformats.org/officeDocument/2006/relationships/image" Target="../media/image1213.png"/><Relationship Id="rId183" Type="http://schemas.openxmlformats.org/officeDocument/2006/relationships/image" Target="../media/image1301.png"/><Relationship Id="rId239" Type="http://schemas.openxmlformats.org/officeDocument/2006/relationships/image" Target="../media/image1329.png"/><Relationship Id="rId250" Type="http://schemas.openxmlformats.org/officeDocument/2006/relationships/customXml" Target="../ink/ink1343.xml"/><Relationship Id="rId292" Type="http://schemas.openxmlformats.org/officeDocument/2006/relationships/customXml" Target="../ink/ink1364.xml"/><Relationship Id="rId306" Type="http://schemas.openxmlformats.org/officeDocument/2006/relationships/customXml" Target="../ink/ink1371.xml"/><Relationship Id="rId45" Type="http://schemas.openxmlformats.org/officeDocument/2006/relationships/image" Target="../media/image1232.png"/><Relationship Id="rId87" Type="http://schemas.openxmlformats.org/officeDocument/2006/relationships/image" Target="../media/image1253.png"/><Relationship Id="rId110" Type="http://schemas.openxmlformats.org/officeDocument/2006/relationships/customXml" Target="../ink/ink1273.xml"/><Relationship Id="rId348" Type="http://schemas.openxmlformats.org/officeDocument/2006/relationships/customXml" Target="../ink/ink1392.xml"/><Relationship Id="rId152" Type="http://schemas.openxmlformats.org/officeDocument/2006/relationships/customXml" Target="../ink/ink1294.xml"/><Relationship Id="rId194" Type="http://schemas.openxmlformats.org/officeDocument/2006/relationships/customXml" Target="../ink/ink1315.xml"/><Relationship Id="rId208" Type="http://schemas.openxmlformats.org/officeDocument/2006/relationships/customXml" Target="../ink/ink1322.xml"/><Relationship Id="rId261" Type="http://schemas.openxmlformats.org/officeDocument/2006/relationships/image" Target="../media/image1340.png"/><Relationship Id="rId14" Type="http://schemas.openxmlformats.org/officeDocument/2006/relationships/customXml" Target="../ink/ink1225.xml"/><Relationship Id="rId56" Type="http://schemas.openxmlformats.org/officeDocument/2006/relationships/customXml" Target="../ink/ink1246.xml"/><Relationship Id="rId317" Type="http://schemas.openxmlformats.org/officeDocument/2006/relationships/image" Target="../media/image1368.png"/><Relationship Id="rId359" Type="http://schemas.openxmlformats.org/officeDocument/2006/relationships/image" Target="../media/image1389.png"/><Relationship Id="rId98" Type="http://schemas.openxmlformats.org/officeDocument/2006/relationships/customXml" Target="../ink/ink1267.xml"/><Relationship Id="rId121" Type="http://schemas.openxmlformats.org/officeDocument/2006/relationships/image" Target="../media/image1270.png"/><Relationship Id="rId163" Type="http://schemas.openxmlformats.org/officeDocument/2006/relationships/image" Target="../media/image1291.png"/><Relationship Id="rId219" Type="http://schemas.openxmlformats.org/officeDocument/2006/relationships/image" Target="../media/image1319.png"/><Relationship Id="rId230" Type="http://schemas.openxmlformats.org/officeDocument/2006/relationships/customXml" Target="../ink/ink1333.xml"/><Relationship Id="rId25" Type="http://schemas.openxmlformats.org/officeDocument/2006/relationships/image" Target="../media/image1222.png"/><Relationship Id="rId46" Type="http://schemas.openxmlformats.org/officeDocument/2006/relationships/customXml" Target="../ink/ink1241.xml"/><Relationship Id="rId67" Type="http://schemas.openxmlformats.org/officeDocument/2006/relationships/image" Target="../media/image1243.png"/><Relationship Id="rId272" Type="http://schemas.openxmlformats.org/officeDocument/2006/relationships/customXml" Target="../ink/ink1354.xml"/><Relationship Id="rId293" Type="http://schemas.openxmlformats.org/officeDocument/2006/relationships/image" Target="../media/image1356.png"/><Relationship Id="rId307" Type="http://schemas.openxmlformats.org/officeDocument/2006/relationships/image" Target="../media/image1363.png"/><Relationship Id="rId328" Type="http://schemas.openxmlformats.org/officeDocument/2006/relationships/customXml" Target="../ink/ink1382.xml"/><Relationship Id="rId349" Type="http://schemas.openxmlformats.org/officeDocument/2006/relationships/image" Target="../media/image1384.png"/><Relationship Id="rId88" Type="http://schemas.openxmlformats.org/officeDocument/2006/relationships/customXml" Target="../ink/ink1262.xml"/><Relationship Id="rId111" Type="http://schemas.openxmlformats.org/officeDocument/2006/relationships/image" Target="../media/image1265.png"/><Relationship Id="rId132" Type="http://schemas.openxmlformats.org/officeDocument/2006/relationships/customXml" Target="../ink/ink1284.xml"/><Relationship Id="rId153" Type="http://schemas.openxmlformats.org/officeDocument/2006/relationships/image" Target="../media/image1286.png"/><Relationship Id="rId174" Type="http://schemas.openxmlformats.org/officeDocument/2006/relationships/customXml" Target="../ink/ink1305.xml"/><Relationship Id="rId195" Type="http://schemas.openxmlformats.org/officeDocument/2006/relationships/image" Target="../media/image1307.png"/><Relationship Id="rId209" Type="http://schemas.openxmlformats.org/officeDocument/2006/relationships/image" Target="../media/image1314.png"/><Relationship Id="rId220" Type="http://schemas.openxmlformats.org/officeDocument/2006/relationships/customXml" Target="../ink/ink1328.xml"/><Relationship Id="rId241" Type="http://schemas.openxmlformats.org/officeDocument/2006/relationships/image" Target="../media/image1330.png"/><Relationship Id="rId15" Type="http://schemas.openxmlformats.org/officeDocument/2006/relationships/image" Target="../media/image1217.png"/><Relationship Id="rId36" Type="http://schemas.openxmlformats.org/officeDocument/2006/relationships/customXml" Target="../ink/ink1236.xml"/><Relationship Id="rId57" Type="http://schemas.openxmlformats.org/officeDocument/2006/relationships/image" Target="../media/image1238.png"/><Relationship Id="rId262" Type="http://schemas.openxmlformats.org/officeDocument/2006/relationships/customXml" Target="../ink/ink1349.xml"/><Relationship Id="rId283" Type="http://schemas.openxmlformats.org/officeDocument/2006/relationships/image" Target="../media/image1351.png"/><Relationship Id="rId318" Type="http://schemas.openxmlformats.org/officeDocument/2006/relationships/customXml" Target="../ink/ink1377.xml"/><Relationship Id="rId339" Type="http://schemas.openxmlformats.org/officeDocument/2006/relationships/image" Target="../media/image1379.png"/><Relationship Id="rId78" Type="http://schemas.openxmlformats.org/officeDocument/2006/relationships/customXml" Target="../ink/ink1257.xml"/><Relationship Id="rId99" Type="http://schemas.openxmlformats.org/officeDocument/2006/relationships/image" Target="../media/image1259.png"/><Relationship Id="rId101" Type="http://schemas.openxmlformats.org/officeDocument/2006/relationships/image" Target="../media/image1260.png"/><Relationship Id="rId122" Type="http://schemas.openxmlformats.org/officeDocument/2006/relationships/customXml" Target="../ink/ink1279.xml"/><Relationship Id="rId143" Type="http://schemas.openxmlformats.org/officeDocument/2006/relationships/image" Target="../media/image1281.png"/><Relationship Id="rId164" Type="http://schemas.openxmlformats.org/officeDocument/2006/relationships/customXml" Target="../ink/ink1300.xml"/><Relationship Id="rId185" Type="http://schemas.openxmlformats.org/officeDocument/2006/relationships/image" Target="../media/image1302.png"/><Relationship Id="rId350" Type="http://schemas.openxmlformats.org/officeDocument/2006/relationships/customXml" Target="../ink/ink1393.xml"/><Relationship Id="rId9" Type="http://schemas.openxmlformats.org/officeDocument/2006/relationships/image" Target="../media/image1214.png"/><Relationship Id="rId210" Type="http://schemas.openxmlformats.org/officeDocument/2006/relationships/customXml" Target="../ink/ink1323.xml"/><Relationship Id="rId26" Type="http://schemas.openxmlformats.org/officeDocument/2006/relationships/customXml" Target="../ink/ink1231.xml"/><Relationship Id="rId231" Type="http://schemas.openxmlformats.org/officeDocument/2006/relationships/image" Target="../media/image1325.png"/><Relationship Id="rId252" Type="http://schemas.openxmlformats.org/officeDocument/2006/relationships/customXml" Target="../ink/ink1344.xml"/><Relationship Id="rId273" Type="http://schemas.openxmlformats.org/officeDocument/2006/relationships/image" Target="../media/image1346.png"/><Relationship Id="rId294" Type="http://schemas.openxmlformats.org/officeDocument/2006/relationships/customXml" Target="../ink/ink1365.xml"/><Relationship Id="rId308" Type="http://schemas.openxmlformats.org/officeDocument/2006/relationships/customXml" Target="../ink/ink1372.xml"/><Relationship Id="rId329" Type="http://schemas.openxmlformats.org/officeDocument/2006/relationships/image" Target="../media/image1374.png"/><Relationship Id="rId47" Type="http://schemas.openxmlformats.org/officeDocument/2006/relationships/image" Target="../media/image1233.png"/><Relationship Id="rId68" Type="http://schemas.openxmlformats.org/officeDocument/2006/relationships/customXml" Target="../ink/ink1252.xml"/><Relationship Id="rId89" Type="http://schemas.openxmlformats.org/officeDocument/2006/relationships/image" Target="../media/image1254.png"/><Relationship Id="rId112" Type="http://schemas.openxmlformats.org/officeDocument/2006/relationships/customXml" Target="../ink/ink1274.xml"/><Relationship Id="rId133" Type="http://schemas.openxmlformats.org/officeDocument/2006/relationships/image" Target="../media/image1276.png"/><Relationship Id="rId154" Type="http://schemas.openxmlformats.org/officeDocument/2006/relationships/customXml" Target="../ink/ink1295.xml"/><Relationship Id="rId175" Type="http://schemas.openxmlformats.org/officeDocument/2006/relationships/image" Target="../media/image1297.png"/><Relationship Id="rId340" Type="http://schemas.openxmlformats.org/officeDocument/2006/relationships/customXml" Target="../ink/ink1388.xml"/><Relationship Id="rId196" Type="http://schemas.openxmlformats.org/officeDocument/2006/relationships/customXml" Target="../ink/ink1316.xml"/><Relationship Id="rId200" Type="http://schemas.openxmlformats.org/officeDocument/2006/relationships/customXml" Target="../ink/ink1318.xml"/><Relationship Id="rId16" Type="http://schemas.openxmlformats.org/officeDocument/2006/relationships/customXml" Target="../ink/ink1226.xml"/><Relationship Id="rId221" Type="http://schemas.openxmlformats.org/officeDocument/2006/relationships/image" Target="../media/image1320.png"/><Relationship Id="rId242" Type="http://schemas.openxmlformats.org/officeDocument/2006/relationships/customXml" Target="../ink/ink1339.xml"/><Relationship Id="rId263" Type="http://schemas.openxmlformats.org/officeDocument/2006/relationships/image" Target="../media/image1341.png"/><Relationship Id="rId284" Type="http://schemas.openxmlformats.org/officeDocument/2006/relationships/customXml" Target="../ink/ink1360.xml"/><Relationship Id="rId319" Type="http://schemas.openxmlformats.org/officeDocument/2006/relationships/image" Target="../media/image1369.png"/><Relationship Id="rId37" Type="http://schemas.openxmlformats.org/officeDocument/2006/relationships/image" Target="../media/image1228.png"/><Relationship Id="rId58" Type="http://schemas.openxmlformats.org/officeDocument/2006/relationships/customXml" Target="../ink/ink1247.xml"/><Relationship Id="rId79" Type="http://schemas.openxmlformats.org/officeDocument/2006/relationships/image" Target="../media/image1249.png"/><Relationship Id="rId102" Type="http://schemas.openxmlformats.org/officeDocument/2006/relationships/customXml" Target="../ink/ink1269.xml"/><Relationship Id="rId123" Type="http://schemas.openxmlformats.org/officeDocument/2006/relationships/image" Target="../media/image1271.png"/><Relationship Id="rId144" Type="http://schemas.openxmlformats.org/officeDocument/2006/relationships/customXml" Target="../ink/ink1290.xml"/><Relationship Id="rId330" Type="http://schemas.openxmlformats.org/officeDocument/2006/relationships/customXml" Target="../ink/ink1383.xml"/><Relationship Id="rId90" Type="http://schemas.openxmlformats.org/officeDocument/2006/relationships/customXml" Target="../ink/ink1263.xml"/><Relationship Id="rId165" Type="http://schemas.openxmlformats.org/officeDocument/2006/relationships/image" Target="../media/image1292.png"/><Relationship Id="rId186" Type="http://schemas.openxmlformats.org/officeDocument/2006/relationships/customXml" Target="../ink/ink1311.xml"/><Relationship Id="rId351" Type="http://schemas.openxmlformats.org/officeDocument/2006/relationships/image" Target="../media/image1385.png"/><Relationship Id="rId211" Type="http://schemas.openxmlformats.org/officeDocument/2006/relationships/image" Target="../media/image1315.png"/><Relationship Id="rId232" Type="http://schemas.openxmlformats.org/officeDocument/2006/relationships/customXml" Target="../ink/ink1334.xml"/><Relationship Id="rId253" Type="http://schemas.openxmlformats.org/officeDocument/2006/relationships/image" Target="../media/image1336.png"/><Relationship Id="rId274" Type="http://schemas.openxmlformats.org/officeDocument/2006/relationships/customXml" Target="../ink/ink1355.xml"/><Relationship Id="rId295" Type="http://schemas.openxmlformats.org/officeDocument/2006/relationships/image" Target="../media/image1357.png"/><Relationship Id="rId309" Type="http://schemas.openxmlformats.org/officeDocument/2006/relationships/image" Target="../media/image1364.png"/><Relationship Id="rId27" Type="http://schemas.openxmlformats.org/officeDocument/2006/relationships/image" Target="../media/image1223.png"/><Relationship Id="rId48" Type="http://schemas.openxmlformats.org/officeDocument/2006/relationships/customXml" Target="../ink/ink1242.xml"/><Relationship Id="rId69" Type="http://schemas.openxmlformats.org/officeDocument/2006/relationships/image" Target="../media/image1244.png"/><Relationship Id="rId113" Type="http://schemas.openxmlformats.org/officeDocument/2006/relationships/image" Target="../media/image1266.png"/><Relationship Id="rId134" Type="http://schemas.openxmlformats.org/officeDocument/2006/relationships/customXml" Target="../ink/ink1285.xml"/><Relationship Id="rId320" Type="http://schemas.openxmlformats.org/officeDocument/2006/relationships/customXml" Target="../ink/ink1378.xml"/><Relationship Id="rId80" Type="http://schemas.openxmlformats.org/officeDocument/2006/relationships/customXml" Target="../ink/ink1258.xml"/><Relationship Id="rId155" Type="http://schemas.openxmlformats.org/officeDocument/2006/relationships/image" Target="../media/image1287.png"/><Relationship Id="rId176" Type="http://schemas.openxmlformats.org/officeDocument/2006/relationships/customXml" Target="../ink/ink1306.xml"/><Relationship Id="rId197" Type="http://schemas.openxmlformats.org/officeDocument/2006/relationships/image" Target="../media/image1308.png"/><Relationship Id="rId341" Type="http://schemas.openxmlformats.org/officeDocument/2006/relationships/image" Target="../media/image1380.png"/><Relationship Id="rId201" Type="http://schemas.openxmlformats.org/officeDocument/2006/relationships/image" Target="../media/image1310.png"/><Relationship Id="rId222" Type="http://schemas.openxmlformats.org/officeDocument/2006/relationships/customXml" Target="../ink/ink1329.xml"/><Relationship Id="rId243" Type="http://schemas.openxmlformats.org/officeDocument/2006/relationships/image" Target="../media/image1331.png"/><Relationship Id="rId264" Type="http://schemas.openxmlformats.org/officeDocument/2006/relationships/customXml" Target="../ink/ink1350.xml"/><Relationship Id="rId285" Type="http://schemas.openxmlformats.org/officeDocument/2006/relationships/image" Target="../media/image1352.png"/><Relationship Id="rId17" Type="http://schemas.openxmlformats.org/officeDocument/2006/relationships/image" Target="../media/image1218.png"/><Relationship Id="rId38" Type="http://schemas.openxmlformats.org/officeDocument/2006/relationships/customXml" Target="../ink/ink1237.xml"/><Relationship Id="rId59" Type="http://schemas.openxmlformats.org/officeDocument/2006/relationships/image" Target="../media/image1239.png"/><Relationship Id="rId103" Type="http://schemas.openxmlformats.org/officeDocument/2006/relationships/image" Target="../media/image1261.png"/><Relationship Id="rId124" Type="http://schemas.openxmlformats.org/officeDocument/2006/relationships/customXml" Target="../ink/ink1280.xml"/><Relationship Id="rId310" Type="http://schemas.openxmlformats.org/officeDocument/2006/relationships/customXml" Target="../ink/ink1373.xml"/><Relationship Id="rId70" Type="http://schemas.openxmlformats.org/officeDocument/2006/relationships/customXml" Target="../ink/ink1253.xml"/><Relationship Id="rId91" Type="http://schemas.openxmlformats.org/officeDocument/2006/relationships/image" Target="../media/image1255.png"/><Relationship Id="rId145" Type="http://schemas.openxmlformats.org/officeDocument/2006/relationships/image" Target="../media/image1282.png"/><Relationship Id="rId166" Type="http://schemas.openxmlformats.org/officeDocument/2006/relationships/customXml" Target="../ink/ink1301.xml"/><Relationship Id="rId187" Type="http://schemas.openxmlformats.org/officeDocument/2006/relationships/image" Target="../media/image1303.png"/><Relationship Id="rId331" Type="http://schemas.openxmlformats.org/officeDocument/2006/relationships/image" Target="../media/image1375.png"/><Relationship Id="rId352" Type="http://schemas.openxmlformats.org/officeDocument/2006/relationships/customXml" Target="../ink/ink1394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324.xml"/><Relationship Id="rId233" Type="http://schemas.openxmlformats.org/officeDocument/2006/relationships/image" Target="../media/image1326.png"/><Relationship Id="rId254" Type="http://schemas.openxmlformats.org/officeDocument/2006/relationships/customXml" Target="../ink/ink1345.xml"/><Relationship Id="rId28" Type="http://schemas.openxmlformats.org/officeDocument/2006/relationships/customXml" Target="../ink/ink1232.xml"/><Relationship Id="rId49" Type="http://schemas.openxmlformats.org/officeDocument/2006/relationships/image" Target="../media/image1234.png"/><Relationship Id="rId114" Type="http://schemas.openxmlformats.org/officeDocument/2006/relationships/customXml" Target="../ink/ink1275.xml"/><Relationship Id="rId275" Type="http://schemas.openxmlformats.org/officeDocument/2006/relationships/image" Target="../media/image1347.png"/><Relationship Id="rId296" Type="http://schemas.openxmlformats.org/officeDocument/2006/relationships/customXml" Target="../ink/ink1366.xml"/><Relationship Id="rId300" Type="http://schemas.openxmlformats.org/officeDocument/2006/relationships/customXml" Target="../ink/ink1368.xml"/><Relationship Id="rId60" Type="http://schemas.openxmlformats.org/officeDocument/2006/relationships/customXml" Target="../ink/ink1248.xml"/><Relationship Id="rId81" Type="http://schemas.openxmlformats.org/officeDocument/2006/relationships/image" Target="../media/image1250.png"/><Relationship Id="rId135" Type="http://schemas.openxmlformats.org/officeDocument/2006/relationships/image" Target="../media/image1277.png"/><Relationship Id="rId156" Type="http://schemas.openxmlformats.org/officeDocument/2006/relationships/customXml" Target="../ink/ink1296.xml"/><Relationship Id="rId177" Type="http://schemas.openxmlformats.org/officeDocument/2006/relationships/image" Target="../media/image1298.png"/><Relationship Id="rId198" Type="http://schemas.openxmlformats.org/officeDocument/2006/relationships/customXml" Target="../ink/ink1317.xml"/><Relationship Id="rId321" Type="http://schemas.openxmlformats.org/officeDocument/2006/relationships/image" Target="../media/image1370.png"/><Relationship Id="rId342" Type="http://schemas.openxmlformats.org/officeDocument/2006/relationships/customXml" Target="../ink/ink1389.xml"/><Relationship Id="rId202" Type="http://schemas.openxmlformats.org/officeDocument/2006/relationships/customXml" Target="../ink/ink1319.xml"/><Relationship Id="rId223" Type="http://schemas.openxmlformats.org/officeDocument/2006/relationships/image" Target="../media/image1321.png"/><Relationship Id="rId244" Type="http://schemas.openxmlformats.org/officeDocument/2006/relationships/customXml" Target="../ink/ink1340.xml"/><Relationship Id="rId18" Type="http://schemas.openxmlformats.org/officeDocument/2006/relationships/customXml" Target="../ink/ink1227.xml"/><Relationship Id="rId39" Type="http://schemas.openxmlformats.org/officeDocument/2006/relationships/image" Target="../media/image1229.png"/><Relationship Id="rId265" Type="http://schemas.openxmlformats.org/officeDocument/2006/relationships/image" Target="../media/image1342.png"/><Relationship Id="rId286" Type="http://schemas.openxmlformats.org/officeDocument/2006/relationships/customXml" Target="../ink/ink1361.xml"/><Relationship Id="rId50" Type="http://schemas.openxmlformats.org/officeDocument/2006/relationships/customXml" Target="../ink/ink1243.xml"/><Relationship Id="rId104" Type="http://schemas.openxmlformats.org/officeDocument/2006/relationships/customXml" Target="../ink/ink1270.xml"/><Relationship Id="rId125" Type="http://schemas.openxmlformats.org/officeDocument/2006/relationships/image" Target="../media/image1272.png"/><Relationship Id="rId146" Type="http://schemas.openxmlformats.org/officeDocument/2006/relationships/customXml" Target="../ink/ink1291.xml"/><Relationship Id="rId167" Type="http://schemas.openxmlformats.org/officeDocument/2006/relationships/image" Target="../media/image1293.png"/><Relationship Id="rId188" Type="http://schemas.openxmlformats.org/officeDocument/2006/relationships/customXml" Target="../ink/ink1312.xml"/><Relationship Id="rId311" Type="http://schemas.openxmlformats.org/officeDocument/2006/relationships/image" Target="../media/image1365.png"/><Relationship Id="rId332" Type="http://schemas.openxmlformats.org/officeDocument/2006/relationships/customXml" Target="../ink/ink1384.xml"/><Relationship Id="rId353" Type="http://schemas.openxmlformats.org/officeDocument/2006/relationships/image" Target="../media/image1386.png"/><Relationship Id="rId71" Type="http://schemas.openxmlformats.org/officeDocument/2006/relationships/image" Target="../media/image1245.png"/><Relationship Id="rId92" Type="http://schemas.openxmlformats.org/officeDocument/2006/relationships/customXml" Target="../ink/ink1264.xml"/><Relationship Id="rId213" Type="http://schemas.openxmlformats.org/officeDocument/2006/relationships/image" Target="../media/image1316.png"/><Relationship Id="rId234" Type="http://schemas.openxmlformats.org/officeDocument/2006/relationships/customXml" Target="../ink/ink1335.xml"/><Relationship Id="rId2" Type="http://schemas.openxmlformats.org/officeDocument/2006/relationships/customXml" Target="../ink/ink1219.xml"/><Relationship Id="rId29" Type="http://schemas.openxmlformats.org/officeDocument/2006/relationships/image" Target="../media/image1224.png"/><Relationship Id="rId255" Type="http://schemas.openxmlformats.org/officeDocument/2006/relationships/image" Target="../media/image1337.png"/><Relationship Id="rId276" Type="http://schemas.openxmlformats.org/officeDocument/2006/relationships/customXml" Target="../ink/ink1356.xml"/><Relationship Id="rId297" Type="http://schemas.openxmlformats.org/officeDocument/2006/relationships/image" Target="../media/image1358.png"/><Relationship Id="rId40" Type="http://schemas.openxmlformats.org/officeDocument/2006/relationships/customXml" Target="../ink/ink1238.xml"/><Relationship Id="rId115" Type="http://schemas.openxmlformats.org/officeDocument/2006/relationships/image" Target="../media/image1267.png"/><Relationship Id="rId136" Type="http://schemas.openxmlformats.org/officeDocument/2006/relationships/customXml" Target="../ink/ink1286.xml"/><Relationship Id="rId157" Type="http://schemas.openxmlformats.org/officeDocument/2006/relationships/image" Target="../media/image1288.png"/><Relationship Id="rId178" Type="http://schemas.openxmlformats.org/officeDocument/2006/relationships/customXml" Target="../ink/ink1307.xml"/><Relationship Id="rId301" Type="http://schemas.openxmlformats.org/officeDocument/2006/relationships/image" Target="../media/image1360.png"/><Relationship Id="rId322" Type="http://schemas.openxmlformats.org/officeDocument/2006/relationships/customXml" Target="../ink/ink1379.xml"/><Relationship Id="rId343" Type="http://schemas.openxmlformats.org/officeDocument/2006/relationships/image" Target="../media/image1381.png"/><Relationship Id="rId61" Type="http://schemas.openxmlformats.org/officeDocument/2006/relationships/image" Target="../media/image1240.png"/><Relationship Id="rId82" Type="http://schemas.openxmlformats.org/officeDocument/2006/relationships/customXml" Target="../ink/ink1259.xml"/><Relationship Id="rId199" Type="http://schemas.openxmlformats.org/officeDocument/2006/relationships/image" Target="../media/image1309.png"/><Relationship Id="rId203" Type="http://schemas.openxmlformats.org/officeDocument/2006/relationships/image" Target="../media/image1311.png"/><Relationship Id="rId19" Type="http://schemas.openxmlformats.org/officeDocument/2006/relationships/image" Target="../media/image1219.png"/><Relationship Id="rId224" Type="http://schemas.openxmlformats.org/officeDocument/2006/relationships/customXml" Target="../ink/ink1330.xml"/><Relationship Id="rId245" Type="http://schemas.openxmlformats.org/officeDocument/2006/relationships/image" Target="../media/image1332.png"/><Relationship Id="rId266" Type="http://schemas.openxmlformats.org/officeDocument/2006/relationships/customXml" Target="../ink/ink1351.xml"/><Relationship Id="rId287" Type="http://schemas.openxmlformats.org/officeDocument/2006/relationships/image" Target="../media/image1353.png"/><Relationship Id="rId30" Type="http://schemas.openxmlformats.org/officeDocument/2006/relationships/customXml" Target="../ink/ink1233.xml"/><Relationship Id="rId105" Type="http://schemas.openxmlformats.org/officeDocument/2006/relationships/image" Target="../media/image1262.png"/><Relationship Id="rId126" Type="http://schemas.openxmlformats.org/officeDocument/2006/relationships/customXml" Target="../ink/ink1281.xml"/><Relationship Id="rId147" Type="http://schemas.openxmlformats.org/officeDocument/2006/relationships/image" Target="../media/image1283.png"/><Relationship Id="rId168" Type="http://schemas.openxmlformats.org/officeDocument/2006/relationships/customXml" Target="../ink/ink1302.xml"/><Relationship Id="rId312" Type="http://schemas.openxmlformats.org/officeDocument/2006/relationships/customXml" Target="../ink/ink1374.xml"/><Relationship Id="rId333" Type="http://schemas.openxmlformats.org/officeDocument/2006/relationships/image" Target="../media/image1376.png"/><Relationship Id="rId354" Type="http://schemas.openxmlformats.org/officeDocument/2006/relationships/customXml" Target="../ink/ink1395.xml"/><Relationship Id="rId51" Type="http://schemas.openxmlformats.org/officeDocument/2006/relationships/image" Target="../media/image1235.png"/><Relationship Id="rId72" Type="http://schemas.openxmlformats.org/officeDocument/2006/relationships/customXml" Target="../ink/ink1254.xml"/><Relationship Id="rId93" Type="http://schemas.openxmlformats.org/officeDocument/2006/relationships/image" Target="../media/image1256.png"/><Relationship Id="rId189" Type="http://schemas.openxmlformats.org/officeDocument/2006/relationships/image" Target="../media/image1304.png"/><Relationship Id="rId3" Type="http://schemas.openxmlformats.org/officeDocument/2006/relationships/image" Target="../media/image1211.png"/><Relationship Id="rId214" Type="http://schemas.openxmlformats.org/officeDocument/2006/relationships/customXml" Target="../ink/ink1325.xml"/><Relationship Id="rId235" Type="http://schemas.openxmlformats.org/officeDocument/2006/relationships/image" Target="../media/image1327.png"/><Relationship Id="rId256" Type="http://schemas.openxmlformats.org/officeDocument/2006/relationships/customXml" Target="../ink/ink1346.xml"/><Relationship Id="rId277" Type="http://schemas.openxmlformats.org/officeDocument/2006/relationships/image" Target="../media/image1348.png"/><Relationship Id="rId298" Type="http://schemas.openxmlformats.org/officeDocument/2006/relationships/customXml" Target="../ink/ink1367.xml"/><Relationship Id="rId116" Type="http://schemas.openxmlformats.org/officeDocument/2006/relationships/customXml" Target="../ink/ink1276.xml"/><Relationship Id="rId137" Type="http://schemas.openxmlformats.org/officeDocument/2006/relationships/image" Target="../media/image1278.png"/><Relationship Id="rId158" Type="http://schemas.openxmlformats.org/officeDocument/2006/relationships/customXml" Target="../ink/ink1297.xml"/><Relationship Id="rId302" Type="http://schemas.openxmlformats.org/officeDocument/2006/relationships/customXml" Target="../ink/ink1369.xml"/><Relationship Id="rId323" Type="http://schemas.openxmlformats.org/officeDocument/2006/relationships/image" Target="../media/image1371.png"/><Relationship Id="rId344" Type="http://schemas.openxmlformats.org/officeDocument/2006/relationships/customXml" Target="../ink/ink1390.xml"/><Relationship Id="rId20" Type="http://schemas.openxmlformats.org/officeDocument/2006/relationships/customXml" Target="../ink/ink1228.xml"/><Relationship Id="rId41" Type="http://schemas.openxmlformats.org/officeDocument/2006/relationships/image" Target="../media/image1230.png"/><Relationship Id="rId62" Type="http://schemas.openxmlformats.org/officeDocument/2006/relationships/customXml" Target="../ink/ink1249.xml"/><Relationship Id="rId83" Type="http://schemas.openxmlformats.org/officeDocument/2006/relationships/image" Target="../media/image1251.png"/><Relationship Id="rId179" Type="http://schemas.openxmlformats.org/officeDocument/2006/relationships/image" Target="../media/image1299.png"/><Relationship Id="rId190" Type="http://schemas.openxmlformats.org/officeDocument/2006/relationships/customXml" Target="../ink/ink1313.xml"/><Relationship Id="rId204" Type="http://schemas.openxmlformats.org/officeDocument/2006/relationships/customXml" Target="../ink/ink1320.xml"/><Relationship Id="rId225" Type="http://schemas.openxmlformats.org/officeDocument/2006/relationships/image" Target="../media/image1322.png"/><Relationship Id="rId246" Type="http://schemas.openxmlformats.org/officeDocument/2006/relationships/customXml" Target="../ink/ink1341.xml"/><Relationship Id="rId267" Type="http://schemas.openxmlformats.org/officeDocument/2006/relationships/image" Target="../media/image1343.png"/><Relationship Id="rId288" Type="http://schemas.openxmlformats.org/officeDocument/2006/relationships/customXml" Target="../ink/ink1362.xml"/><Relationship Id="rId106" Type="http://schemas.openxmlformats.org/officeDocument/2006/relationships/customXml" Target="../ink/ink1271.xml"/><Relationship Id="rId127" Type="http://schemas.openxmlformats.org/officeDocument/2006/relationships/image" Target="../media/image1273.png"/><Relationship Id="rId313" Type="http://schemas.openxmlformats.org/officeDocument/2006/relationships/image" Target="../media/image1366.png"/><Relationship Id="rId10" Type="http://schemas.openxmlformats.org/officeDocument/2006/relationships/customXml" Target="../ink/ink1223.xml"/><Relationship Id="rId31" Type="http://schemas.openxmlformats.org/officeDocument/2006/relationships/image" Target="../media/image1225.png"/><Relationship Id="rId52" Type="http://schemas.openxmlformats.org/officeDocument/2006/relationships/customXml" Target="../ink/ink1244.xml"/><Relationship Id="rId73" Type="http://schemas.openxmlformats.org/officeDocument/2006/relationships/image" Target="../media/image1246.png"/><Relationship Id="rId94" Type="http://schemas.openxmlformats.org/officeDocument/2006/relationships/customXml" Target="../ink/ink1265.xml"/><Relationship Id="rId148" Type="http://schemas.openxmlformats.org/officeDocument/2006/relationships/customXml" Target="../ink/ink1292.xml"/><Relationship Id="rId169" Type="http://schemas.openxmlformats.org/officeDocument/2006/relationships/image" Target="../media/image1294.png"/><Relationship Id="rId334" Type="http://schemas.openxmlformats.org/officeDocument/2006/relationships/customXml" Target="../ink/ink1385.xml"/><Relationship Id="rId355" Type="http://schemas.openxmlformats.org/officeDocument/2006/relationships/image" Target="../media/image1387.png"/><Relationship Id="rId4" Type="http://schemas.openxmlformats.org/officeDocument/2006/relationships/customXml" Target="../ink/ink1220.xml"/><Relationship Id="rId180" Type="http://schemas.openxmlformats.org/officeDocument/2006/relationships/customXml" Target="../ink/ink1308.xml"/><Relationship Id="rId215" Type="http://schemas.openxmlformats.org/officeDocument/2006/relationships/image" Target="../media/image1317.png"/><Relationship Id="rId236" Type="http://schemas.openxmlformats.org/officeDocument/2006/relationships/customXml" Target="../ink/ink1336.xml"/><Relationship Id="rId257" Type="http://schemas.openxmlformats.org/officeDocument/2006/relationships/image" Target="../media/image1338.png"/><Relationship Id="rId278" Type="http://schemas.openxmlformats.org/officeDocument/2006/relationships/customXml" Target="../ink/ink1357.xml"/><Relationship Id="rId303" Type="http://schemas.openxmlformats.org/officeDocument/2006/relationships/image" Target="../media/image1361.png"/><Relationship Id="rId42" Type="http://schemas.openxmlformats.org/officeDocument/2006/relationships/customXml" Target="../ink/ink1239.xml"/><Relationship Id="rId84" Type="http://schemas.openxmlformats.org/officeDocument/2006/relationships/customXml" Target="../ink/ink1260.xml"/><Relationship Id="rId138" Type="http://schemas.openxmlformats.org/officeDocument/2006/relationships/customXml" Target="../ink/ink1287.xml"/><Relationship Id="rId345" Type="http://schemas.openxmlformats.org/officeDocument/2006/relationships/image" Target="../media/image1382.png"/><Relationship Id="rId191" Type="http://schemas.openxmlformats.org/officeDocument/2006/relationships/image" Target="../media/image1305.png"/><Relationship Id="rId205" Type="http://schemas.openxmlformats.org/officeDocument/2006/relationships/image" Target="../media/image1312.png"/><Relationship Id="rId247" Type="http://schemas.openxmlformats.org/officeDocument/2006/relationships/image" Target="../media/image1333.png"/><Relationship Id="rId107" Type="http://schemas.openxmlformats.org/officeDocument/2006/relationships/image" Target="../media/image1263.png"/><Relationship Id="rId289" Type="http://schemas.openxmlformats.org/officeDocument/2006/relationships/image" Target="../media/image1354.png"/><Relationship Id="rId11" Type="http://schemas.openxmlformats.org/officeDocument/2006/relationships/image" Target="../media/image1215.png"/><Relationship Id="rId53" Type="http://schemas.openxmlformats.org/officeDocument/2006/relationships/image" Target="../media/image1236.png"/><Relationship Id="rId149" Type="http://schemas.openxmlformats.org/officeDocument/2006/relationships/image" Target="../media/image1284.png"/><Relationship Id="rId314" Type="http://schemas.openxmlformats.org/officeDocument/2006/relationships/customXml" Target="../ink/ink1375.xml"/><Relationship Id="rId356" Type="http://schemas.openxmlformats.org/officeDocument/2006/relationships/customXml" Target="../ink/ink1396.xml"/><Relationship Id="rId95" Type="http://schemas.openxmlformats.org/officeDocument/2006/relationships/image" Target="../media/image1257.png"/><Relationship Id="rId160" Type="http://schemas.openxmlformats.org/officeDocument/2006/relationships/customXml" Target="../ink/ink1298.xml"/><Relationship Id="rId216" Type="http://schemas.openxmlformats.org/officeDocument/2006/relationships/customXml" Target="../ink/ink1326.xml"/><Relationship Id="rId258" Type="http://schemas.openxmlformats.org/officeDocument/2006/relationships/customXml" Target="../ink/ink1347.xml"/><Relationship Id="rId22" Type="http://schemas.openxmlformats.org/officeDocument/2006/relationships/customXml" Target="../ink/ink1229.xml"/><Relationship Id="rId64" Type="http://schemas.openxmlformats.org/officeDocument/2006/relationships/customXml" Target="../ink/ink1250.xml"/><Relationship Id="rId118" Type="http://schemas.openxmlformats.org/officeDocument/2006/relationships/customXml" Target="../ink/ink1277.xml"/><Relationship Id="rId325" Type="http://schemas.openxmlformats.org/officeDocument/2006/relationships/image" Target="../media/image1372.png"/><Relationship Id="rId171" Type="http://schemas.openxmlformats.org/officeDocument/2006/relationships/image" Target="../media/image1295.png"/><Relationship Id="rId227" Type="http://schemas.openxmlformats.org/officeDocument/2006/relationships/image" Target="../media/image1323.png"/><Relationship Id="rId269" Type="http://schemas.openxmlformats.org/officeDocument/2006/relationships/image" Target="../media/image1344.png"/><Relationship Id="rId33" Type="http://schemas.openxmlformats.org/officeDocument/2006/relationships/image" Target="../media/image1226.png"/><Relationship Id="rId129" Type="http://schemas.openxmlformats.org/officeDocument/2006/relationships/image" Target="../media/image1274.png"/><Relationship Id="rId280" Type="http://schemas.openxmlformats.org/officeDocument/2006/relationships/customXml" Target="../ink/ink1358.xml"/><Relationship Id="rId336" Type="http://schemas.openxmlformats.org/officeDocument/2006/relationships/customXml" Target="../ink/ink1386.xml"/><Relationship Id="rId75" Type="http://schemas.openxmlformats.org/officeDocument/2006/relationships/image" Target="../media/image1247.png"/><Relationship Id="rId140" Type="http://schemas.openxmlformats.org/officeDocument/2006/relationships/customXml" Target="../ink/ink1288.xml"/><Relationship Id="rId182" Type="http://schemas.openxmlformats.org/officeDocument/2006/relationships/customXml" Target="../ink/ink1309.xml"/><Relationship Id="rId6" Type="http://schemas.openxmlformats.org/officeDocument/2006/relationships/customXml" Target="../ink/ink1221.xml"/><Relationship Id="rId238" Type="http://schemas.openxmlformats.org/officeDocument/2006/relationships/customXml" Target="../ink/ink1337.xml"/><Relationship Id="rId291" Type="http://schemas.openxmlformats.org/officeDocument/2006/relationships/image" Target="../media/image1355.png"/><Relationship Id="rId305" Type="http://schemas.openxmlformats.org/officeDocument/2006/relationships/image" Target="../media/image1362.png"/><Relationship Id="rId347" Type="http://schemas.openxmlformats.org/officeDocument/2006/relationships/image" Target="../media/image1383.png"/><Relationship Id="rId44" Type="http://schemas.openxmlformats.org/officeDocument/2006/relationships/customXml" Target="../ink/ink1240.xml"/><Relationship Id="rId86" Type="http://schemas.openxmlformats.org/officeDocument/2006/relationships/customXml" Target="../ink/ink1261.xml"/><Relationship Id="rId151" Type="http://schemas.openxmlformats.org/officeDocument/2006/relationships/image" Target="../media/image1285.png"/><Relationship Id="rId193" Type="http://schemas.openxmlformats.org/officeDocument/2006/relationships/image" Target="../media/image1306.png"/><Relationship Id="rId207" Type="http://schemas.openxmlformats.org/officeDocument/2006/relationships/image" Target="../media/image1313.png"/><Relationship Id="rId249" Type="http://schemas.openxmlformats.org/officeDocument/2006/relationships/image" Target="../media/image1334.png"/><Relationship Id="rId13" Type="http://schemas.openxmlformats.org/officeDocument/2006/relationships/image" Target="../media/image1216.png"/><Relationship Id="rId109" Type="http://schemas.openxmlformats.org/officeDocument/2006/relationships/image" Target="../media/image1264.png"/><Relationship Id="rId260" Type="http://schemas.openxmlformats.org/officeDocument/2006/relationships/customXml" Target="../ink/ink1348.xml"/><Relationship Id="rId316" Type="http://schemas.openxmlformats.org/officeDocument/2006/relationships/customXml" Target="../ink/ink1376.xml"/><Relationship Id="rId55" Type="http://schemas.openxmlformats.org/officeDocument/2006/relationships/image" Target="../media/image1237.png"/><Relationship Id="rId97" Type="http://schemas.openxmlformats.org/officeDocument/2006/relationships/image" Target="../media/image1258.png"/><Relationship Id="rId120" Type="http://schemas.openxmlformats.org/officeDocument/2006/relationships/customXml" Target="../ink/ink1278.xml"/><Relationship Id="rId358" Type="http://schemas.openxmlformats.org/officeDocument/2006/relationships/customXml" Target="../ink/ink1397.xml"/><Relationship Id="rId162" Type="http://schemas.openxmlformats.org/officeDocument/2006/relationships/customXml" Target="../ink/ink1299.xml"/><Relationship Id="rId218" Type="http://schemas.openxmlformats.org/officeDocument/2006/relationships/customXml" Target="../ink/ink1327.xml"/><Relationship Id="rId271" Type="http://schemas.openxmlformats.org/officeDocument/2006/relationships/image" Target="../media/image1345.png"/><Relationship Id="rId24" Type="http://schemas.openxmlformats.org/officeDocument/2006/relationships/customXml" Target="../ink/ink1230.xml"/><Relationship Id="rId66" Type="http://schemas.openxmlformats.org/officeDocument/2006/relationships/customXml" Target="../ink/ink1251.xml"/><Relationship Id="rId131" Type="http://schemas.openxmlformats.org/officeDocument/2006/relationships/image" Target="../media/image1275.png"/><Relationship Id="rId327" Type="http://schemas.openxmlformats.org/officeDocument/2006/relationships/image" Target="../media/image1373.png"/><Relationship Id="rId173" Type="http://schemas.openxmlformats.org/officeDocument/2006/relationships/image" Target="../media/image1296.png"/><Relationship Id="rId229" Type="http://schemas.openxmlformats.org/officeDocument/2006/relationships/image" Target="../media/image1324.png"/><Relationship Id="rId240" Type="http://schemas.openxmlformats.org/officeDocument/2006/relationships/customXml" Target="../ink/ink1338.xml"/><Relationship Id="rId35" Type="http://schemas.openxmlformats.org/officeDocument/2006/relationships/image" Target="../media/image1227.png"/><Relationship Id="rId77" Type="http://schemas.openxmlformats.org/officeDocument/2006/relationships/image" Target="../media/image1248.png"/><Relationship Id="rId100" Type="http://schemas.openxmlformats.org/officeDocument/2006/relationships/customXml" Target="../ink/ink1268.xml"/><Relationship Id="rId282" Type="http://schemas.openxmlformats.org/officeDocument/2006/relationships/customXml" Target="../ink/ink1359.xml"/><Relationship Id="rId338" Type="http://schemas.openxmlformats.org/officeDocument/2006/relationships/customXml" Target="../ink/ink1387.xml"/><Relationship Id="rId8" Type="http://schemas.openxmlformats.org/officeDocument/2006/relationships/customXml" Target="../ink/ink1222.xml"/><Relationship Id="rId142" Type="http://schemas.openxmlformats.org/officeDocument/2006/relationships/customXml" Target="../ink/ink1289.xml"/><Relationship Id="rId184" Type="http://schemas.openxmlformats.org/officeDocument/2006/relationships/customXml" Target="../ink/ink1310.xml"/><Relationship Id="rId251" Type="http://schemas.openxmlformats.org/officeDocument/2006/relationships/image" Target="../media/image13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34A24A-2B04-E3C5-A3AE-F8FF6EF43C2C}"/>
              </a:ext>
            </a:extLst>
          </p:cNvPr>
          <p:cNvGrpSpPr/>
          <p:nvPr/>
        </p:nvGrpSpPr>
        <p:grpSpPr>
          <a:xfrm>
            <a:off x="5509030" y="3922585"/>
            <a:ext cx="875160" cy="1371240"/>
            <a:chOff x="5509030" y="3922585"/>
            <a:chExt cx="875160" cy="137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FE5E0C2-3138-1C7B-34E2-6812B7C4EC5C}"/>
                    </a:ext>
                  </a:extLst>
                </p14:cNvPr>
                <p14:cNvContentPartPr/>
                <p14:nvPr/>
              </p14:nvContentPartPr>
              <p14:xfrm>
                <a:off x="5560870" y="3922585"/>
                <a:ext cx="181440" cy="963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FE5E0C2-3138-1C7B-34E2-6812B7C4EC5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51870" y="3913585"/>
                  <a:ext cx="199080" cy="9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1844805-19B9-A49A-B28A-5A85521F4261}"/>
                    </a:ext>
                  </a:extLst>
                </p14:cNvPr>
                <p14:cNvContentPartPr/>
                <p14:nvPr/>
              </p14:nvContentPartPr>
              <p14:xfrm>
                <a:off x="5509030" y="4594705"/>
                <a:ext cx="875160" cy="347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1844805-19B9-A49A-B28A-5A85521F426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00030" y="4585705"/>
                  <a:ext cx="8928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F4F5594-F995-0A08-EE2D-6C69577D50E6}"/>
                    </a:ext>
                  </a:extLst>
                </p14:cNvPr>
                <p14:cNvContentPartPr/>
                <p14:nvPr/>
              </p14:nvContentPartPr>
              <p14:xfrm>
                <a:off x="5986750" y="4277545"/>
                <a:ext cx="198360" cy="1016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F4F5594-F995-0A08-EE2D-6C69577D50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78110" y="4268905"/>
                  <a:ext cx="216000" cy="10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F9F525D-5396-D731-739B-3A7E0EA63B9D}"/>
                  </a:ext>
                </a:extLst>
              </p14:cNvPr>
              <p14:cNvContentPartPr/>
              <p14:nvPr/>
            </p14:nvContentPartPr>
            <p14:xfrm>
              <a:off x="5956870" y="4340545"/>
              <a:ext cx="1041840" cy="1124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F9F525D-5396-D731-739B-3A7E0EA63B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48230" y="4331545"/>
                <a:ext cx="1059480" cy="11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09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roup 258">
            <a:extLst>
              <a:ext uri="{FF2B5EF4-FFF2-40B4-BE49-F238E27FC236}">
                <a16:creationId xmlns:a16="http://schemas.microsoft.com/office/drawing/2014/main" id="{140F08D6-4787-E994-2C05-CAA51F1456BB}"/>
              </a:ext>
            </a:extLst>
          </p:cNvPr>
          <p:cNvGrpSpPr/>
          <p:nvPr/>
        </p:nvGrpSpPr>
        <p:grpSpPr>
          <a:xfrm>
            <a:off x="852070" y="124225"/>
            <a:ext cx="11058120" cy="6620760"/>
            <a:chOff x="852070" y="124225"/>
            <a:chExt cx="11058120" cy="662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450E2B9-1064-E3E3-350F-A2D84817811A}"/>
                    </a:ext>
                  </a:extLst>
                </p14:cNvPr>
                <p14:cNvContentPartPr/>
                <p14:nvPr/>
              </p14:nvContentPartPr>
              <p14:xfrm>
                <a:off x="1241230" y="393865"/>
                <a:ext cx="205920" cy="2610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450E2B9-1064-E3E3-350F-A2D84817811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32590" y="384865"/>
                  <a:ext cx="2235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13C4E57-5F13-AE96-CFC1-059C38E7D11F}"/>
                    </a:ext>
                  </a:extLst>
                </p14:cNvPr>
                <p14:cNvContentPartPr/>
                <p14:nvPr/>
              </p14:nvContentPartPr>
              <p14:xfrm>
                <a:off x="1245190" y="485305"/>
                <a:ext cx="268200" cy="32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13C4E57-5F13-AE96-CFC1-059C38E7D11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36550" y="476305"/>
                  <a:ext cx="2858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ACC0A51-5F7A-25B2-E9F3-A1C88A747562}"/>
                    </a:ext>
                  </a:extLst>
                </p14:cNvPr>
                <p14:cNvContentPartPr/>
                <p14:nvPr/>
              </p14:nvContentPartPr>
              <p14:xfrm>
                <a:off x="1531030" y="540745"/>
                <a:ext cx="402120" cy="203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ACC0A51-5F7A-25B2-E9F3-A1C88A74756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22030" y="532105"/>
                  <a:ext cx="4197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33B0C3E-D39E-B569-D77A-FE50C582C6BF}"/>
                    </a:ext>
                  </a:extLst>
                </p14:cNvPr>
                <p14:cNvContentPartPr/>
                <p14:nvPr/>
              </p14:nvContentPartPr>
              <p14:xfrm>
                <a:off x="2282710" y="543985"/>
                <a:ext cx="432000" cy="141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33B0C3E-D39E-B569-D77A-FE50C582C6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73710" y="535345"/>
                  <a:ext cx="4496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08AC069-2DD3-508F-58F8-6E65D3279CBD}"/>
                    </a:ext>
                  </a:extLst>
                </p14:cNvPr>
                <p14:cNvContentPartPr/>
                <p14:nvPr/>
              </p14:nvContentPartPr>
              <p14:xfrm>
                <a:off x="2789230" y="554785"/>
                <a:ext cx="144000" cy="187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08AC069-2DD3-508F-58F8-6E65D3279CB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80230" y="545785"/>
                  <a:ext cx="1616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A17F0BF-A4C0-54EE-3448-F431C04AD156}"/>
                    </a:ext>
                  </a:extLst>
                </p14:cNvPr>
                <p14:cNvContentPartPr/>
                <p14:nvPr/>
              </p14:nvContentPartPr>
              <p14:xfrm>
                <a:off x="3597790" y="531385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A17F0BF-A4C0-54EE-3448-F431C04AD15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88790" y="5227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517AC01-B73A-F499-6249-7582621DAABE}"/>
                    </a:ext>
                  </a:extLst>
                </p14:cNvPr>
                <p14:cNvContentPartPr/>
                <p14:nvPr/>
              </p14:nvContentPartPr>
              <p14:xfrm>
                <a:off x="3433270" y="410425"/>
                <a:ext cx="327240" cy="247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517AC01-B73A-F499-6249-7582621DAAB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24630" y="401785"/>
                  <a:ext cx="3448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E2C166B-0CC7-DC74-7C7A-9C029C122285}"/>
                    </a:ext>
                  </a:extLst>
                </p14:cNvPr>
                <p14:cNvContentPartPr/>
                <p14:nvPr/>
              </p14:nvContentPartPr>
              <p14:xfrm>
                <a:off x="3454870" y="518065"/>
                <a:ext cx="48600" cy="143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E2C166B-0CC7-DC74-7C7A-9C029C1222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46230" y="509065"/>
                  <a:ext cx="662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66650B2-0AC7-182F-E20D-7D73FBC1FD52}"/>
                    </a:ext>
                  </a:extLst>
                </p14:cNvPr>
                <p14:cNvContentPartPr/>
                <p14:nvPr/>
              </p14:nvContentPartPr>
              <p14:xfrm>
                <a:off x="3710830" y="438865"/>
                <a:ext cx="13680" cy="10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66650B2-0AC7-182F-E20D-7D73FBC1FD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02190" y="430225"/>
                  <a:ext cx="313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EEBD4CC-36BF-7E75-D786-944728E27A6B}"/>
                    </a:ext>
                  </a:extLst>
                </p14:cNvPr>
                <p14:cNvContentPartPr/>
                <p14:nvPr/>
              </p14:nvContentPartPr>
              <p14:xfrm>
                <a:off x="3849430" y="550105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EEBD4CC-36BF-7E75-D786-944728E27A6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40790" y="5414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DD77A0-71AA-FE0A-4113-B8B2F4A37B60}"/>
                    </a:ext>
                  </a:extLst>
                </p14:cNvPr>
                <p14:cNvContentPartPr/>
                <p14:nvPr/>
              </p14:nvContentPartPr>
              <p14:xfrm>
                <a:off x="3877510" y="489625"/>
                <a:ext cx="460080" cy="174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DD77A0-71AA-FE0A-4113-B8B2F4A37B6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68870" y="480625"/>
                  <a:ext cx="4777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496DF80-85F1-FB57-0949-1335E5AC1F92}"/>
                    </a:ext>
                  </a:extLst>
                </p14:cNvPr>
                <p14:cNvContentPartPr/>
                <p14:nvPr/>
              </p14:nvContentPartPr>
              <p14:xfrm>
                <a:off x="4299430" y="432385"/>
                <a:ext cx="590400" cy="196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496DF80-85F1-FB57-0949-1335E5AC1F9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90790" y="423745"/>
                  <a:ext cx="6080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44DE50D-07F3-4B24-F24D-75AFDB0AEB34}"/>
                    </a:ext>
                  </a:extLst>
                </p14:cNvPr>
                <p14:cNvContentPartPr/>
                <p14:nvPr/>
              </p14:nvContentPartPr>
              <p14:xfrm>
                <a:off x="4893790" y="381625"/>
                <a:ext cx="122760" cy="75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44DE50D-07F3-4B24-F24D-75AFDB0AEB3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884790" y="372985"/>
                  <a:ext cx="1404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BAB5CFE-F65C-FA88-5B52-31E8D88D349D}"/>
                    </a:ext>
                  </a:extLst>
                </p14:cNvPr>
                <p14:cNvContentPartPr/>
                <p14:nvPr/>
              </p14:nvContentPartPr>
              <p14:xfrm>
                <a:off x="5039590" y="469465"/>
                <a:ext cx="118080" cy="122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BAB5CFE-F65C-FA88-5B52-31E8D88D349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030590" y="460465"/>
                  <a:ext cx="1357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16758DD-354B-E67C-A1A4-58BAF8ED87EB}"/>
                    </a:ext>
                  </a:extLst>
                </p14:cNvPr>
                <p14:cNvContentPartPr/>
                <p14:nvPr/>
              </p14:nvContentPartPr>
              <p14:xfrm>
                <a:off x="5254510" y="453265"/>
                <a:ext cx="170640" cy="166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16758DD-354B-E67C-A1A4-58BAF8ED87E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45870" y="444265"/>
                  <a:ext cx="1882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8AADB4-7CF7-83FE-44EC-B81E5FC1D7A1}"/>
                    </a:ext>
                  </a:extLst>
                </p14:cNvPr>
                <p14:cNvContentPartPr/>
                <p14:nvPr/>
              </p14:nvContentPartPr>
              <p14:xfrm>
                <a:off x="5490670" y="329785"/>
                <a:ext cx="306720" cy="271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8AADB4-7CF7-83FE-44EC-B81E5FC1D7A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482030" y="320785"/>
                  <a:ext cx="3243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593B75E-C5DA-E493-0FEE-9573E001F66B}"/>
                    </a:ext>
                  </a:extLst>
                </p14:cNvPr>
                <p14:cNvContentPartPr/>
                <p14:nvPr/>
              </p14:nvContentPartPr>
              <p14:xfrm>
                <a:off x="6213190" y="383785"/>
                <a:ext cx="786600" cy="201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593B75E-C5DA-E493-0FEE-9573E001F66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204550" y="375145"/>
                  <a:ext cx="8042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AD7B24F-37F2-E555-9703-F3626086422D}"/>
                    </a:ext>
                  </a:extLst>
                </p14:cNvPr>
                <p14:cNvContentPartPr/>
                <p14:nvPr/>
              </p14:nvContentPartPr>
              <p14:xfrm>
                <a:off x="6951910" y="401065"/>
                <a:ext cx="239760" cy="117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AD7B24F-37F2-E555-9703-F3626086422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42910" y="392065"/>
                  <a:ext cx="257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E776D7C-20AD-41D3-C695-D195EB4C0909}"/>
                    </a:ext>
                  </a:extLst>
                </p14:cNvPr>
                <p14:cNvContentPartPr/>
                <p14:nvPr/>
              </p14:nvContentPartPr>
              <p14:xfrm>
                <a:off x="7238830" y="395665"/>
                <a:ext cx="112680" cy="310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E776D7C-20AD-41D3-C695-D195EB4C090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29830" y="386665"/>
                  <a:ext cx="1303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4FA218-9717-ABB3-C509-3C32F01C14E6}"/>
                    </a:ext>
                  </a:extLst>
                </p14:cNvPr>
                <p14:cNvContentPartPr/>
                <p14:nvPr/>
              </p14:nvContentPartPr>
              <p14:xfrm>
                <a:off x="1579270" y="868705"/>
                <a:ext cx="5230440" cy="96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4FA218-9717-ABB3-C509-3C32F01C14E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70630" y="860065"/>
                  <a:ext cx="52480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F31793-B6BA-0240-2BE7-665B3142128A}"/>
                    </a:ext>
                  </a:extLst>
                </p14:cNvPr>
                <p14:cNvContentPartPr/>
                <p14:nvPr/>
              </p14:nvContentPartPr>
              <p14:xfrm>
                <a:off x="1869070" y="1307185"/>
                <a:ext cx="14400" cy="215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F31793-B6BA-0240-2BE7-665B3142128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860070" y="1298185"/>
                  <a:ext cx="320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5F7858-ED71-F328-9D78-107FA9B830CF}"/>
                    </a:ext>
                  </a:extLst>
                </p14:cNvPr>
                <p14:cNvContentPartPr/>
                <p14:nvPr/>
              </p14:nvContentPartPr>
              <p14:xfrm>
                <a:off x="2022070" y="1252105"/>
                <a:ext cx="456840" cy="275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5F7858-ED71-F328-9D78-107FA9B830C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013430" y="1243465"/>
                  <a:ext cx="4744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A50AE8-8F14-DD95-D551-17A52DA5FC0E}"/>
                    </a:ext>
                  </a:extLst>
                </p14:cNvPr>
                <p14:cNvContentPartPr/>
                <p14:nvPr/>
              </p14:nvContentPartPr>
              <p14:xfrm>
                <a:off x="2305030" y="1409425"/>
                <a:ext cx="337680" cy="20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A50AE8-8F14-DD95-D551-17A52DA5FC0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296390" y="1400425"/>
                  <a:ext cx="355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BC34A66-8AA9-BEBC-CA9A-2638A3415FEF}"/>
                    </a:ext>
                  </a:extLst>
                </p14:cNvPr>
                <p14:cNvContentPartPr/>
                <p14:nvPr/>
              </p14:nvContentPartPr>
              <p14:xfrm>
                <a:off x="3251110" y="1298545"/>
                <a:ext cx="585720" cy="143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BC34A66-8AA9-BEBC-CA9A-2638A3415FE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242470" y="1289905"/>
                  <a:ext cx="6033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A0597FA-5109-1313-AA80-E65DCF595C0F}"/>
                    </a:ext>
                  </a:extLst>
                </p14:cNvPr>
                <p14:cNvContentPartPr/>
                <p14:nvPr/>
              </p14:nvContentPartPr>
              <p14:xfrm>
                <a:off x="3882190" y="1276945"/>
                <a:ext cx="265680" cy="183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A0597FA-5109-1313-AA80-E65DCF595C0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873190" y="1268305"/>
                  <a:ext cx="2833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987A184-0935-22EC-29FF-276BF7185409}"/>
                    </a:ext>
                  </a:extLst>
                </p14:cNvPr>
                <p14:cNvContentPartPr/>
                <p14:nvPr/>
              </p14:nvContentPartPr>
              <p14:xfrm>
                <a:off x="4236070" y="1056985"/>
                <a:ext cx="195480" cy="425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987A184-0935-22EC-29FF-276BF718540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27070" y="1048345"/>
                  <a:ext cx="21312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15656A7-6E7A-E353-011E-9FDB1030DE87}"/>
                    </a:ext>
                  </a:extLst>
                </p14:cNvPr>
                <p14:cNvContentPartPr/>
                <p14:nvPr/>
              </p14:nvContentPartPr>
              <p14:xfrm>
                <a:off x="4664110" y="1198825"/>
                <a:ext cx="153720" cy="253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15656A7-6E7A-E353-011E-9FDB1030DE8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655110" y="1189825"/>
                  <a:ext cx="1713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ACF0673-160F-C495-C51B-D178A024C269}"/>
                    </a:ext>
                  </a:extLst>
                </p14:cNvPr>
                <p14:cNvContentPartPr/>
                <p14:nvPr/>
              </p14:nvContentPartPr>
              <p14:xfrm>
                <a:off x="4930870" y="1225825"/>
                <a:ext cx="52560" cy="198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ACF0673-160F-C495-C51B-D178A024C26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921870" y="1217185"/>
                  <a:ext cx="702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F65C567-27E8-FF80-9967-56EF5EC4BA72}"/>
                    </a:ext>
                  </a:extLst>
                </p14:cNvPr>
                <p14:cNvContentPartPr/>
                <p14:nvPr/>
              </p14:nvContentPartPr>
              <p14:xfrm>
                <a:off x="5060110" y="1235185"/>
                <a:ext cx="94320" cy="177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F65C567-27E8-FF80-9967-56EF5EC4BA7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051470" y="1226545"/>
                  <a:ext cx="1119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C1436B6-ED61-A77C-A245-625E4690FB7D}"/>
                    </a:ext>
                  </a:extLst>
                </p14:cNvPr>
                <p14:cNvContentPartPr/>
                <p14:nvPr/>
              </p14:nvContentPartPr>
              <p14:xfrm>
                <a:off x="5284750" y="1139425"/>
                <a:ext cx="190080" cy="278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C1436B6-ED61-A77C-A245-625E4690FB7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276110" y="1130425"/>
                  <a:ext cx="2077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7F0561-A9E6-5993-89E8-C5B3DBDD7B8C}"/>
                    </a:ext>
                  </a:extLst>
                </p14:cNvPr>
                <p14:cNvContentPartPr/>
                <p14:nvPr/>
              </p14:nvContentPartPr>
              <p14:xfrm>
                <a:off x="5934910" y="1212145"/>
                <a:ext cx="9000" cy="5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7F0561-A9E6-5993-89E8-C5B3DBDD7B8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926270" y="1203145"/>
                  <a:ext cx="266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22771A9-B0C7-B6E8-F6A8-6853D57608C4}"/>
                    </a:ext>
                  </a:extLst>
                </p14:cNvPr>
                <p14:cNvContentPartPr/>
                <p14:nvPr/>
              </p14:nvContentPartPr>
              <p14:xfrm>
                <a:off x="5826190" y="1331305"/>
                <a:ext cx="167400" cy="181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22771A9-B0C7-B6E8-F6A8-6853D57608C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17550" y="1322305"/>
                  <a:ext cx="1850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E62906F-2B8E-6A51-9BFC-5C5AAE685E5C}"/>
                    </a:ext>
                  </a:extLst>
                </p14:cNvPr>
                <p14:cNvContentPartPr/>
                <p14:nvPr/>
              </p14:nvContentPartPr>
              <p14:xfrm>
                <a:off x="4506790" y="2064625"/>
                <a:ext cx="266760" cy="15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E62906F-2B8E-6A51-9BFC-5C5AAE685E5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497790" y="2055625"/>
                  <a:ext cx="2844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1F15322-303E-102F-F83F-808F33903757}"/>
                    </a:ext>
                  </a:extLst>
                </p14:cNvPr>
                <p14:cNvContentPartPr/>
                <p14:nvPr/>
              </p14:nvContentPartPr>
              <p14:xfrm>
                <a:off x="4525510" y="2131585"/>
                <a:ext cx="241200" cy="43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1F15322-303E-102F-F83F-808F3390375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516870" y="2122945"/>
                  <a:ext cx="2588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FB4183B-9342-E772-A9CA-9AEB8FE2B0A4}"/>
                    </a:ext>
                  </a:extLst>
                </p14:cNvPr>
                <p14:cNvContentPartPr/>
                <p14:nvPr/>
              </p14:nvContentPartPr>
              <p14:xfrm>
                <a:off x="4716310" y="1947625"/>
                <a:ext cx="178920" cy="306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FB4183B-9342-E772-A9CA-9AEB8FE2B0A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707670" y="1938985"/>
                  <a:ext cx="1965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843BF57-0E40-9A93-6330-53FB573619D1}"/>
                    </a:ext>
                  </a:extLst>
                </p14:cNvPr>
                <p14:cNvContentPartPr/>
                <p14:nvPr/>
              </p14:nvContentPartPr>
              <p14:xfrm>
                <a:off x="2763670" y="2017105"/>
                <a:ext cx="547920" cy="194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843BF57-0E40-9A93-6330-53FB573619D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754670" y="2008105"/>
                  <a:ext cx="5655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8AACD57-6727-D465-038F-4595F1FD9DF5}"/>
                    </a:ext>
                  </a:extLst>
                </p14:cNvPr>
                <p14:cNvContentPartPr/>
                <p14:nvPr/>
              </p14:nvContentPartPr>
              <p14:xfrm>
                <a:off x="3427870" y="1994425"/>
                <a:ext cx="107280" cy="293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8AACD57-6727-D465-038F-4595F1FD9DF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419230" y="1985785"/>
                  <a:ext cx="1249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4306DDF-31F1-A098-607D-40F95DC2D14C}"/>
                    </a:ext>
                  </a:extLst>
                </p14:cNvPr>
                <p14:cNvContentPartPr/>
                <p14:nvPr/>
              </p14:nvContentPartPr>
              <p14:xfrm>
                <a:off x="3695710" y="2023585"/>
                <a:ext cx="52200" cy="208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4306DDF-31F1-A098-607D-40F95DC2D14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686710" y="2014585"/>
                  <a:ext cx="69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80E9C97-3DE3-B861-CEBB-1C328C3DE1C2}"/>
                    </a:ext>
                  </a:extLst>
                </p14:cNvPr>
                <p14:cNvContentPartPr/>
                <p14:nvPr/>
              </p14:nvContentPartPr>
              <p14:xfrm>
                <a:off x="3712990" y="1832065"/>
                <a:ext cx="53280" cy="87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80E9C97-3DE3-B861-CEBB-1C328C3DE1C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703990" y="1823425"/>
                  <a:ext cx="709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6895E21-B1C6-61EB-385D-359E5222B15D}"/>
                    </a:ext>
                  </a:extLst>
                </p14:cNvPr>
                <p14:cNvContentPartPr/>
                <p14:nvPr/>
              </p14:nvContentPartPr>
              <p14:xfrm>
                <a:off x="3887230" y="1965265"/>
                <a:ext cx="153360" cy="257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6895E21-B1C6-61EB-385D-359E5222B15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878230" y="1956625"/>
                  <a:ext cx="1710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1855E46-5905-6CBD-F55C-9C586917AA21}"/>
                    </a:ext>
                  </a:extLst>
                </p14:cNvPr>
                <p14:cNvContentPartPr/>
                <p14:nvPr/>
              </p14:nvContentPartPr>
              <p14:xfrm>
                <a:off x="3229870" y="1884265"/>
                <a:ext cx="158400" cy="378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1855E46-5905-6CBD-F55C-9C586917AA2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221230" y="1875265"/>
                  <a:ext cx="17604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40F2789-266D-8493-2946-3E555C6B37EE}"/>
                    </a:ext>
                  </a:extLst>
                </p14:cNvPr>
                <p14:cNvContentPartPr/>
                <p14:nvPr/>
              </p14:nvContentPartPr>
              <p14:xfrm>
                <a:off x="3404830" y="1696705"/>
                <a:ext cx="90720" cy="570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40F2789-266D-8493-2946-3E555C6B37E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396190" y="1688065"/>
                  <a:ext cx="10836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BDE95FD-0B10-619B-E91A-E820A1A3F1FF}"/>
                    </a:ext>
                  </a:extLst>
                </p14:cNvPr>
                <p14:cNvContentPartPr/>
                <p14:nvPr/>
              </p14:nvContentPartPr>
              <p14:xfrm>
                <a:off x="6392470" y="1860145"/>
                <a:ext cx="500040" cy="199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BDE95FD-0B10-619B-E91A-E820A1A3F1F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383830" y="1851505"/>
                  <a:ext cx="5176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9ABE69B-AD97-1709-DC34-56B4ED414F70}"/>
                    </a:ext>
                  </a:extLst>
                </p14:cNvPr>
                <p14:cNvContentPartPr/>
                <p14:nvPr/>
              </p14:nvContentPartPr>
              <p14:xfrm>
                <a:off x="7141990" y="1816945"/>
                <a:ext cx="79560" cy="327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9ABE69B-AD97-1709-DC34-56B4ED414F7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132990" y="1807945"/>
                  <a:ext cx="972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95120AE-E65F-CD86-E1DA-0C938F89BFEB}"/>
                    </a:ext>
                  </a:extLst>
                </p14:cNvPr>
                <p14:cNvContentPartPr/>
                <p14:nvPr/>
              </p14:nvContentPartPr>
              <p14:xfrm>
                <a:off x="7006270" y="1943665"/>
                <a:ext cx="419040" cy="38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95120AE-E65F-CD86-E1DA-0C938F89BFE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997270" y="1935025"/>
                  <a:ext cx="4366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7C043E2-87E2-C5A0-74E1-726339E9C159}"/>
                    </a:ext>
                  </a:extLst>
                </p14:cNvPr>
                <p14:cNvContentPartPr/>
                <p14:nvPr/>
              </p14:nvContentPartPr>
              <p14:xfrm>
                <a:off x="7391830" y="1635865"/>
                <a:ext cx="94680" cy="451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7C043E2-87E2-C5A0-74E1-726339E9C15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382830" y="1626865"/>
                  <a:ext cx="1123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81ADEA5-8462-520F-5FE1-FC8E7D295D83}"/>
                    </a:ext>
                  </a:extLst>
                </p14:cNvPr>
                <p14:cNvContentPartPr/>
                <p14:nvPr/>
              </p14:nvContentPartPr>
              <p14:xfrm>
                <a:off x="7461670" y="1643785"/>
                <a:ext cx="372240" cy="624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81ADEA5-8462-520F-5FE1-FC8E7D295D8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452670" y="1634785"/>
                  <a:ext cx="38988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3FA49BD-4DF7-4BCA-E6AC-DE895650DAEF}"/>
                    </a:ext>
                  </a:extLst>
                </p14:cNvPr>
                <p14:cNvContentPartPr/>
                <p14:nvPr/>
              </p14:nvContentPartPr>
              <p14:xfrm>
                <a:off x="6092230" y="1658545"/>
                <a:ext cx="200160" cy="599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3FA49BD-4DF7-4BCA-E6AC-DE895650DAE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83590" y="1649545"/>
                  <a:ext cx="21780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967ED93-F1FB-8862-333A-527969C3AD4F}"/>
                    </a:ext>
                  </a:extLst>
                </p14:cNvPr>
                <p14:cNvContentPartPr/>
                <p14:nvPr/>
              </p14:nvContentPartPr>
              <p14:xfrm>
                <a:off x="5785150" y="1772665"/>
                <a:ext cx="130680" cy="321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967ED93-F1FB-8862-333A-527969C3AD4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776150" y="1763665"/>
                  <a:ext cx="1483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3C10676-D867-5D21-5F89-36E2AD757D17}"/>
                    </a:ext>
                  </a:extLst>
                </p14:cNvPr>
                <p14:cNvContentPartPr/>
                <p14:nvPr/>
              </p14:nvContentPartPr>
              <p14:xfrm>
                <a:off x="5809630" y="1804705"/>
                <a:ext cx="85320" cy="306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3C10676-D867-5D21-5F89-36E2AD757D1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800630" y="1795705"/>
                  <a:ext cx="1029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A24F3EC-9DD9-AC45-A5F0-57ED60C98E01}"/>
                    </a:ext>
                  </a:extLst>
                </p14:cNvPr>
                <p14:cNvContentPartPr/>
                <p14:nvPr/>
              </p14:nvContentPartPr>
              <p14:xfrm>
                <a:off x="5660230" y="1905865"/>
                <a:ext cx="406800" cy="43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A24F3EC-9DD9-AC45-A5F0-57ED60C98E0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651230" y="1897225"/>
                  <a:ext cx="4244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0DC6D64-68C0-3629-E259-00457EC16AF4}"/>
                    </a:ext>
                  </a:extLst>
                </p14:cNvPr>
                <p14:cNvContentPartPr/>
                <p14:nvPr/>
              </p14:nvContentPartPr>
              <p14:xfrm>
                <a:off x="6424870" y="2224105"/>
                <a:ext cx="91440" cy="371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0DC6D64-68C0-3629-E259-00457EC16AF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415870" y="2215465"/>
                  <a:ext cx="1090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08CAD07-EABB-FB51-0C30-90E9A6C918F2}"/>
                    </a:ext>
                  </a:extLst>
                </p14:cNvPr>
                <p14:cNvContentPartPr/>
                <p14:nvPr/>
              </p14:nvContentPartPr>
              <p14:xfrm>
                <a:off x="6380230" y="2206105"/>
                <a:ext cx="137160" cy="133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08CAD07-EABB-FB51-0C30-90E9A6C918F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371230" y="2197105"/>
                  <a:ext cx="1548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EF18A2-5BE3-D235-A252-189B73284D1B}"/>
                    </a:ext>
                  </a:extLst>
                </p14:cNvPr>
                <p14:cNvContentPartPr/>
                <p14:nvPr/>
              </p14:nvContentPartPr>
              <p14:xfrm>
                <a:off x="6819430" y="1657825"/>
                <a:ext cx="176400" cy="537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EF18A2-5BE3-D235-A252-189B73284D1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810790" y="1648825"/>
                  <a:ext cx="19404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90D0C4B-DEE2-9E58-A6D0-999B2DCCD692}"/>
                    </a:ext>
                  </a:extLst>
                </p14:cNvPr>
                <p14:cNvContentPartPr/>
                <p14:nvPr/>
              </p14:nvContentPartPr>
              <p14:xfrm>
                <a:off x="6940390" y="1609585"/>
                <a:ext cx="119160" cy="564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90D0C4B-DEE2-9E58-A6D0-999B2DCCD69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931390" y="1600945"/>
                  <a:ext cx="13680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BD4A21F-DB53-CA54-B922-4F0AD8370BD4}"/>
                    </a:ext>
                  </a:extLst>
                </p14:cNvPr>
                <p14:cNvContentPartPr/>
                <p14:nvPr/>
              </p14:nvContentPartPr>
              <p14:xfrm>
                <a:off x="6477070" y="2273065"/>
                <a:ext cx="215640" cy="119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BD4A21F-DB53-CA54-B922-4F0AD8370BD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468430" y="2264065"/>
                  <a:ext cx="233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6D0E520-2C1E-94CE-6110-AFA902DAE262}"/>
                    </a:ext>
                  </a:extLst>
                </p14:cNvPr>
                <p14:cNvContentPartPr/>
                <p14:nvPr/>
              </p14:nvContentPartPr>
              <p14:xfrm>
                <a:off x="6396430" y="2264785"/>
                <a:ext cx="65520" cy="430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6D0E520-2C1E-94CE-6110-AFA902DAE26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387430" y="2255785"/>
                  <a:ext cx="8316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FCF5700-9BF8-6712-E923-23E91E801601}"/>
                    </a:ext>
                  </a:extLst>
                </p14:cNvPr>
                <p14:cNvContentPartPr/>
                <p14:nvPr/>
              </p14:nvContentPartPr>
              <p14:xfrm>
                <a:off x="1716070" y="2741065"/>
                <a:ext cx="482040" cy="259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FCF5700-9BF8-6712-E923-23E91E80160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707430" y="2732065"/>
                  <a:ext cx="4996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E82BCB2-C37E-A5D8-4665-3546515F11E7}"/>
                    </a:ext>
                  </a:extLst>
                </p14:cNvPr>
                <p14:cNvContentPartPr/>
                <p14:nvPr/>
              </p14:nvContentPartPr>
              <p14:xfrm>
                <a:off x="2260030" y="2800825"/>
                <a:ext cx="274680" cy="220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E82BCB2-C37E-A5D8-4665-3546515F11E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251390" y="2791825"/>
                  <a:ext cx="2923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F406F7C-0469-8625-DD31-D62CAD6762CB}"/>
                    </a:ext>
                  </a:extLst>
                </p14:cNvPr>
                <p14:cNvContentPartPr/>
                <p14:nvPr/>
              </p14:nvContentPartPr>
              <p14:xfrm>
                <a:off x="2559910" y="2647825"/>
                <a:ext cx="243000" cy="361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F406F7C-0469-8625-DD31-D62CAD6762C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551270" y="2639185"/>
                  <a:ext cx="2606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B00A1AE-878B-9F58-548D-C9814D28CB58}"/>
                    </a:ext>
                  </a:extLst>
                </p14:cNvPr>
                <p14:cNvContentPartPr/>
                <p14:nvPr/>
              </p14:nvContentPartPr>
              <p14:xfrm>
                <a:off x="3214390" y="2792545"/>
                <a:ext cx="30240" cy="222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B00A1AE-878B-9F58-548D-C9814D28CB5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205390" y="2783905"/>
                  <a:ext cx="478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8D161A0-9C9B-FBCC-A5FF-6246A32784D4}"/>
                    </a:ext>
                  </a:extLst>
                </p14:cNvPr>
                <p14:cNvContentPartPr/>
                <p14:nvPr/>
              </p14:nvContentPartPr>
              <p14:xfrm>
                <a:off x="3264790" y="2693545"/>
                <a:ext cx="186480" cy="334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8D161A0-9C9B-FBCC-A5FF-6246A32784D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255790" y="2684905"/>
                  <a:ext cx="2041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2581879-B642-116B-E9AC-601153DFC7F1}"/>
                    </a:ext>
                  </a:extLst>
                </p14:cNvPr>
                <p14:cNvContentPartPr/>
                <p14:nvPr/>
              </p14:nvContentPartPr>
              <p14:xfrm>
                <a:off x="7423510" y="2711905"/>
                <a:ext cx="259200" cy="300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2581879-B642-116B-E9AC-601153DFC7F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414870" y="2703265"/>
                  <a:ext cx="2768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AF92B70-E18F-BD84-5250-E3048DAD7782}"/>
                    </a:ext>
                  </a:extLst>
                </p14:cNvPr>
                <p14:cNvContentPartPr/>
                <p14:nvPr/>
              </p14:nvContentPartPr>
              <p14:xfrm>
                <a:off x="7647790" y="2632705"/>
                <a:ext cx="615600" cy="665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AF92B70-E18F-BD84-5250-E3048DAD778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638790" y="2623705"/>
                  <a:ext cx="63324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072FFB5-F6F1-4ABE-F7C6-A326C1370607}"/>
                    </a:ext>
                  </a:extLst>
                </p14:cNvPr>
                <p14:cNvContentPartPr/>
                <p14:nvPr/>
              </p14:nvContentPartPr>
              <p14:xfrm>
                <a:off x="8277070" y="2635585"/>
                <a:ext cx="48960" cy="397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072FFB5-F6F1-4ABE-F7C6-A326C137060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268430" y="2626945"/>
                  <a:ext cx="666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C3D40BB-D959-F2DE-FAC1-AA436479A403}"/>
                    </a:ext>
                  </a:extLst>
                </p14:cNvPr>
                <p14:cNvContentPartPr/>
                <p14:nvPr/>
              </p14:nvContentPartPr>
              <p14:xfrm>
                <a:off x="8371030" y="2801545"/>
                <a:ext cx="229320" cy="232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C3D40BB-D959-F2DE-FAC1-AA436479A40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362030" y="2792905"/>
                  <a:ext cx="2469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997087F-F184-CADF-7FCA-3C991A749D3D}"/>
                    </a:ext>
                  </a:extLst>
                </p14:cNvPr>
                <p14:cNvContentPartPr/>
                <p14:nvPr/>
              </p14:nvContentPartPr>
              <p14:xfrm>
                <a:off x="8874310" y="2541985"/>
                <a:ext cx="121680" cy="366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997087F-F184-CADF-7FCA-3C991A749D3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865310" y="2533345"/>
                  <a:ext cx="1393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D0DEC4A-0AB8-F28B-660E-7209D0657282}"/>
                    </a:ext>
                  </a:extLst>
                </p14:cNvPr>
                <p14:cNvContentPartPr/>
                <p14:nvPr/>
              </p14:nvContentPartPr>
              <p14:xfrm>
                <a:off x="9069070" y="2684185"/>
                <a:ext cx="146160" cy="155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D0DEC4A-0AB8-F28B-660E-7209D065728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060430" y="2675545"/>
                  <a:ext cx="1638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7D60F01-938B-2A72-0A9C-D9A6661FE4DA}"/>
                    </a:ext>
                  </a:extLst>
                </p14:cNvPr>
                <p14:cNvContentPartPr/>
                <p14:nvPr/>
              </p14:nvContentPartPr>
              <p14:xfrm>
                <a:off x="9374710" y="2761585"/>
                <a:ext cx="42840" cy="89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7D60F01-938B-2A72-0A9C-D9A6661FE4D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366070" y="2752945"/>
                  <a:ext cx="60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B6FB744-3984-2AE8-104E-587C4E073A94}"/>
                    </a:ext>
                  </a:extLst>
                </p14:cNvPr>
                <p14:cNvContentPartPr/>
                <p14:nvPr/>
              </p14:nvContentPartPr>
              <p14:xfrm>
                <a:off x="9323950" y="2675185"/>
                <a:ext cx="341640" cy="174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B6FB744-3984-2AE8-104E-587C4E073A9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314950" y="2666545"/>
                  <a:ext cx="359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DF97FAF-014B-061C-AB19-951CC6A0B3AE}"/>
                    </a:ext>
                  </a:extLst>
                </p14:cNvPr>
                <p14:cNvContentPartPr/>
                <p14:nvPr/>
              </p14:nvContentPartPr>
              <p14:xfrm>
                <a:off x="9340510" y="2474665"/>
                <a:ext cx="83160" cy="353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DF97FAF-014B-061C-AB19-951CC6A0B3A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331510" y="2466025"/>
                  <a:ext cx="1008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D15CC8D-EA96-F481-2B7A-A5D7F447B44F}"/>
                    </a:ext>
                  </a:extLst>
                </p14:cNvPr>
                <p14:cNvContentPartPr/>
                <p14:nvPr/>
              </p14:nvContentPartPr>
              <p14:xfrm>
                <a:off x="9817870" y="2690665"/>
                <a:ext cx="360" cy="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D15CC8D-EA96-F481-2B7A-A5D7F447B44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09230" y="26820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FCFFBFB-E6DD-56F6-0934-40472183E825}"/>
                    </a:ext>
                  </a:extLst>
                </p14:cNvPr>
                <p14:cNvContentPartPr/>
                <p14:nvPr/>
              </p14:nvContentPartPr>
              <p14:xfrm>
                <a:off x="9730030" y="2546665"/>
                <a:ext cx="561600" cy="511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FCFFBFB-E6DD-56F6-0934-40472183E82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721390" y="2537665"/>
                  <a:ext cx="57924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21B4720-FC7D-8C0D-B02E-CC1A9BECDA5B}"/>
                    </a:ext>
                  </a:extLst>
                </p14:cNvPr>
                <p14:cNvContentPartPr/>
                <p14:nvPr/>
              </p14:nvContentPartPr>
              <p14:xfrm>
                <a:off x="10547950" y="2817745"/>
                <a:ext cx="360" cy="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21B4720-FC7D-8C0D-B02E-CC1A9BECDA5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538950" y="28087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D7D308F-22D1-7A79-153A-A1A2A21C7606}"/>
                    </a:ext>
                  </a:extLst>
                </p14:cNvPr>
                <p14:cNvContentPartPr/>
                <p14:nvPr/>
              </p14:nvContentPartPr>
              <p14:xfrm>
                <a:off x="3826030" y="2837185"/>
                <a:ext cx="284760" cy="194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D7D308F-22D1-7A79-153A-A1A2A21C760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817390" y="2828185"/>
                  <a:ext cx="3024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C17A7EA-36BC-1B0E-C0CE-97C004998DE8}"/>
                    </a:ext>
                  </a:extLst>
                </p14:cNvPr>
                <p14:cNvContentPartPr/>
                <p14:nvPr/>
              </p14:nvContentPartPr>
              <p14:xfrm>
                <a:off x="4315270" y="2850505"/>
                <a:ext cx="135720" cy="306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C17A7EA-36BC-1B0E-C0CE-97C004998DE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306630" y="2841505"/>
                  <a:ext cx="1533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D5AEDA9-5DD9-BB4F-734A-02C046A8D75E}"/>
                    </a:ext>
                  </a:extLst>
                </p14:cNvPr>
                <p14:cNvContentPartPr/>
                <p14:nvPr/>
              </p14:nvContentPartPr>
              <p14:xfrm>
                <a:off x="4568350" y="2845105"/>
                <a:ext cx="167040" cy="203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D5AEDA9-5DD9-BB4F-734A-02C046A8D75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559710" y="2836465"/>
                  <a:ext cx="1846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B923317-2187-01F6-752A-8C0E73604BD1}"/>
                    </a:ext>
                  </a:extLst>
                </p14:cNvPr>
                <p14:cNvContentPartPr/>
                <p14:nvPr/>
              </p14:nvContentPartPr>
              <p14:xfrm>
                <a:off x="4799110" y="2696785"/>
                <a:ext cx="106200" cy="352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B923317-2187-01F6-752A-8C0E73604BD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790470" y="2687785"/>
                  <a:ext cx="1238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85FFE59-C538-AA7B-40C7-06966440AED2}"/>
                    </a:ext>
                  </a:extLst>
                </p14:cNvPr>
                <p14:cNvContentPartPr/>
                <p14:nvPr/>
              </p14:nvContentPartPr>
              <p14:xfrm>
                <a:off x="5028070" y="2793985"/>
                <a:ext cx="478800" cy="249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85FFE59-C538-AA7B-40C7-06966440AED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019070" y="2784985"/>
                  <a:ext cx="4964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7829C95-F7BA-CF90-DEA0-F6138BB78BF2}"/>
                    </a:ext>
                  </a:extLst>
                </p14:cNvPr>
                <p14:cNvContentPartPr/>
                <p14:nvPr/>
              </p14:nvContentPartPr>
              <p14:xfrm>
                <a:off x="5446030" y="2826025"/>
                <a:ext cx="542160" cy="286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7829C95-F7BA-CF90-DEA0-F6138BB78BF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437390" y="2817385"/>
                  <a:ext cx="5598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7012AAF-66D4-9C6E-A8AF-90175B31867B}"/>
                    </a:ext>
                  </a:extLst>
                </p14:cNvPr>
                <p14:cNvContentPartPr/>
                <p14:nvPr/>
              </p14:nvContentPartPr>
              <p14:xfrm>
                <a:off x="6471310" y="2730625"/>
                <a:ext cx="458280" cy="304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7012AAF-66D4-9C6E-A8AF-90175B3186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462670" y="2721625"/>
                  <a:ext cx="4759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4AC4169-5708-6ADA-B9EC-E648FCFE3C57}"/>
                    </a:ext>
                  </a:extLst>
                </p14:cNvPr>
                <p14:cNvContentPartPr/>
                <p14:nvPr/>
              </p14:nvContentPartPr>
              <p14:xfrm>
                <a:off x="6484630" y="2824945"/>
                <a:ext cx="366120" cy="38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4AC4169-5708-6ADA-B9EC-E648FCFE3C5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475630" y="2816305"/>
                  <a:ext cx="3837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19A27B7-2FDA-5868-C986-88A58C27AFC4}"/>
                    </a:ext>
                  </a:extLst>
                </p14:cNvPr>
                <p14:cNvContentPartPr/>
                <p14:nvPr/>
              </p14:nvContentPartPr>
              <p14:xfrm>
                <a:off x="6885670" y="2803345"/>
                <a:ext cx="169200" cy="156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19A27B7-2FDA-5868-C986-88A58C27AFC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877030" y="2794705"/>
                  <a:ext cx="1868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7D3C2DF-56A0-AEF6-4786-BE7EE79887EA}"/>
                    </a:ext>
                  </a:extLst>
                </p14:cNvPr>
                <p14:cNvContentPartPr/>
                <p14:nvPr/>
              </p14:nvContentPartPr>
              <p14:xfrm>
                <a:off x="4044910" y="3401305"/>
                <a:ext cx="731880" cy="222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7D3C2DF-56A0-AEF6-4786-BE7EE79887E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035910" y="3392305"/>
                  <a:ext cx="7495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DAF647E-C6FE-9331-4E18-F22C7B731BCF}"/>
                    </a:ext>
                  </a:extLst>
                </p14:cNvPr>
                <p14:cNvContentPartPr/>
                <p14:nvPr/>
              </p14:nvContentPartPr>
              <p14:xfrm>
                <a:off x="4724230" y="3390865"/>
                <a:ext cx="252000" cy="226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DAF647E-C6FE-9331-4E18-F22C7B731BC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715230" y="3381865"/>
                  <a:ext cx="2696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CE24FEA-6E94-19A0-9704-36AF8BB83B91}"/>
                    </a:ext>
                  </a:extLst>
                </p14:cNvPr>
                <p14:cNvContentPartPr/>
                <p14:nvPr/>
              </p14:nvContentPartPr>
              <p14:xfrm>
                <a:off x="4904950" y="3173065"/>
                <a:ext cx="336600" cy="452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CE24FEA-6E94-19A0-9704-36AF8BB83B9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896310" y="3164425"/>
                  <a:ext cx="35424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3D8F6CB-EDA5-0C41-507E-1BD97C85C077}"/>
                    </a:ext>
                  </a:extLst>
                </p14:cNvPr>
                <p14:cNvContentPartPr/>
                <p14:nvPr/>
              </p14:nvContentPartPr>
              <p14:xfrm>
                <a:off x="5386270" y="3369985"/>
                <a:ext cx="318240" cy="278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3D8F6CB-EDA5-0C41-507E-1BD97C85C07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377630" y="3360985"/>
                  <a:ext cx="3358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0E4F6C8-BDD0-FEA3-E5AE-0C00E9F71639}"/>
                    </a:ext>
                  </a:extLst>
                </p14:cNvPr>
                <p14:cNvContentPartPr/>
                <p14:nvPr/>
              </p14:nvContentPartPr>
              <p14:xfrm>
                <a:off x="5847790" y="3391585"/>
                <a:ext cx="413280" cy="336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0E4F6C8-BDD0-FEA3-E5AE-0C00E9F7163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839150" y="3382945"/>
                  <a:ext cx="4309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6A7CA59-C1F7-17D0-A71B-803A42B416D6}"/>
                    </a:ext>
                  </a:extLst>
                </p14:cNvPr>
                <p14:cNvContentPartPr/>
                <p14:nvPr/>
              </p14:nvContentPartPr>
              <p14:xfrm>
                <a:off x="6446470" y="3564745"/>
                <a:ext cx="466920" cy="63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6A7CA59-C1F7-17D0-A71B-803A42B416D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437830" y="3556105"/>
                  <a:ext cx="4845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1651FE9-BA52-0F19-0BA1-6808FC8AC8EC}"/>
                    </a:ext>
                  </a:extLst>
                </p14:cNvPr>
                <p14:cNvContentPartPr/>
                <p14:nvPr/>
              </p14:nvContentPartPr>
              <p14:xfrm>
                <a:off x="6531430" y="3721705"/>
                <a:ext cx="538200" cy="36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1651FE9-BA52-0F19-0BA1-6808FC8AC8E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522790" y="3712705"/>
                  <a:ext cx="5558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1363D2D-5E76-9FE7-AD3C-739E0866A852}"/>
                    </a:ext>
                  </a:extLst>
                </p14:cNvPr>
                <p14:cNvContentPartPr/>
                <p14:nvPr/>
              </p14:nvContentPartPr>
              <p14:xfrm>
                <a:off x="6898630" y="3357385"/>
                <a:ext cx="236520" cy="616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1363D2D-5E76-9FE7-AD3C-739E0866A85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889990" y="3348745"/>
                  <a:ext cx="25416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25C4BFF-8AF8-D4AC-D726-D7BECFF4E3B5}"/>
                    </a:ext>
                  </a:extLst>
                </p14:cNvPr>
                <p14:cNvContentPartPr/>
                <p14:nvPr/>
              </p14:nvContentPartPr>
              <p14:xfrm>
                <a:off x="7518550" y="3454945"/>
                <a:ext cx="411120" cy="199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25C4BFF-8AF8-D4AC-D726-D7BECFF4E3B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509550" y="3445945"/>
                  <a:ext cx="4287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4C29FC7-88DB-937B-BEF3-560B6A7FF429}"/>
                    </a:ext>
                  </a:extLst>
                </p14:cNvPr>
                <p14:cNvContentPartPr/>
                <p14:nvPr/>
              </p14:nvContentPartPr>
              <p14:xfrm>
                <a:off x="7910950" y="3413905"/>
                <a:ext cx="416160" cy="217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4C29FC7-88DB-937B-BEF3-560B6A7FF42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902310" y="3404905"/>
                  <a:ext cx="433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AC798BB-48F2-4397-1918-1D3BAE452396}"/>
                    </a:ext>
                  </a:extLst>
                </p14:cNvPr>
                <p14:cNvContentPartPr/>
                <p14:nvPr/>
              </p14:nvContentPartPr>
              <p14:xfrm>
                <a:off x="8163670" y="3296185"/>
                <a:ext cx="353880" cy="3520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AC798BB-48F2-4397-1918-1D3BAE45239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154670" y="3287185"/>
                  <a:ext cx="3715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9787E28-C39C-FB36-5E3C-CE196849C268}"/>
                    </a:ext>
                  </a:extLst>
                </p14:cNvPr>
                <p14:cNvContentPartPr/>
                <p14:nvPr/>
              </p14:nvContentPartPr>
              <p14:xfrm>
                <a:off x="8425030" y="3497425"/>
                <a:ext cx="336960" cy="180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9787E28-C39C-FB36-5E3C-CE196849C26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416390" y="3488425"/>
                  <a:ext cx="354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CD74C9B-DE55-60C0-831E-96E3280724E6}"/>
                    </a:ext>
                  </a:extLst>
                </p14:cNvPr>
                <p14:cNvContentPartPr/>
                <p14:nvPr/>
              </p14:nvContentPartPr>
              <p14:xfrm>
                <a:off x="9027670" y="3234265"/>
                <a:ext cx="1157400" cy="3654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CD74C9B-DE55-60C0-831E-96E3280724E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018670" y="3225265"/>
                  <a:ext cx="11750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6B4DAF6-C953-3994-BCEB-9E2AF80ECB1C}"/>
                    </a:ext>
                  </a:extLst>
                </p14:cNvPr>
                <p14:cNvContentPartPr/>
                <p14:nvPr/>
              </p14:nvContentPartPr>
              <p14:xfrm>
                <a:off x="10216750" y="3247585"/>
                <a:ext cx="705240" cy="3124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6B4DAF6-C953-3994-BCEB-9E2AF80ECB1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208110" y="3238945"/>
                  <a:ext cx="7228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DC3E007-599E-3CBA-24A1-A6AD006BCF34}"/>
                    </a:ext>
                  </a:extLst>
                </p14:cNvPr>
                <p14:cNvContentPartPr/>
                <p14:nvPr/>
              </p14:nvContentPartPr>
              <p14:xfrm>
                <a:off x="10839550" y="3393745"/>
                <a:ext cx="170280" cy="280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DC3E007-599E-3CBA-24A1-A6AD006BCF3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830910" y="3384745"/>
                  <a:ext cx="1879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E006823-6DC3-2EF1-3D35-519BB22DCA9E}"/>
                    </a:ext>
                  </a:extLst>
                </p14:cNvPr>
                <p14:cNvContentPartPr/>
                <p14:nvPr/>
              </p14:nvContentPartPr>
              <p14:xfrm>
                <a:off x="8980150" y="3821065"/>
                <a:ext cx="276840" cy="365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E006823-6DC3-2EF1-3D35-519BB22DCA9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971510" y="3812065"/>
                  <a:ext cx="29448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B5C3318-2506-7C62-9C39-DC5EEBFC6A60}"/>
                    </a:ext>
                  </a:extLst>
                </p14:cNvPr>
                <p14:cNvContentPartPr/>
                <p14:nvPr/>
              </p14:nvContentPartPr>
              <p14:xfrm>
                <a:off x="9189310" y="3923305"/>
                <a:ext cx="237240" cy="303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B5C3318-2506-7C62-9C39-DC5EEBFC6A6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180310" y="3914665"/>
                  <a:ext cx="2548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F156827-F06B-5832-61C9-08B37BC97D4E}"/>
                    </a:ext>
                  </a:extLst>
                </p14:cNvPr>
                <p14:cNvContentPartPr/>
                <p14:nvPr/>
              </p14:nvContentPartPr>
              <p14:xfrm>
                <a:off x="9362470" y="3780385"/>
                <a:ext cx="45000" cy="81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F156827-F06B-5832-61C9-08B37BC97D4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353830" y="3771385"/>
                  <a:ext cx="626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8507880-7E9D-2B85-7E93-600835E1BF9B}"/>
                    </a:ext>
                  </a:extLst>
                </p14:cNvPr>
                <p14:cNvContentPartPr/>
                <p14:nvPr/>
              </p14:nvContentPartPr>
              <p14:xfrm>
                <a:off x="9515830" y="3900625"/>
                <a:ext cx="468000" cy="2437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8507880-7E9D-2B85-7E93-600835E1BF9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506830" y="3891625"/>
                  <a:ext cx="4856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234105E-8FE5-F843-7185-B42DA8FA7D86}"/>
                    </a:ext>
                  </a:extLst>
                </p14:cNvPr>
                <p14:cNvContentPartPr/>
                <p14:nvPr/>
              </p14:nvContentPartPr>
              <p14:xfrm>
                <a:off x="10070230" y="3783265"/>
                <a:ext cx="65520" cy="327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234105E-8FE5-F843-7185-B42DA8FA7D8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061230" y="3774265"/>
                  <a:ext cx="831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C12E0F1-E1C6-5EE5-197C-54D38FD64EBB}"/>
                    </a:ext>
                  </a:extLst>
                </p14:cNvPr>
                <p14:cNvContentPartPr/>
                <p14:nvPr/>
              </p14:nvContentPartPr>
              <p14:xfrm>
                <a:off x="10101550" y="3911065"/>
                <a:ext cx="432000" cy="96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C12E0F1-E1C6-5EE5-197C-54D38FD64EB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092910" y="3902425"/>
                  <a:ext cx="4496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69320C9-01C9-A284-0DAE-AD1819E336E5}"/>
                    </a:ext>
                  </a:extLst>
                </p14:cNvPr>
                <p14:cNvContentPartPr/>
                <p14:nvPr/>
              </p14:nvContentPartPr>
              <p14:xfrm>
                <a:off x="10532110" y="3855985"/>
                <a:ext cx="304920" cy="155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69320C9-01C9-A284-0DAE-AD1819E336E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523470" y="3846985"/>
                  <a:ext cx="322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B8DF959-587E-349B-2614-7E094E07BD2A}"/>
                    </a:ext>
                  </a:extLst>
                </p14:cNvPr>
                <p14:cNvContentPartPr/>
                <p14:nvPr/>
              </p14:nvContentPartPr>
              <p14:xfrm>
                <a:off x="10876630" y="3700465"/>
                <a:ext cx="514080" cy="5371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B8DF959-587E-349B-2614-7E094E07BD2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867630" y="3691825"/>
                  <a:ext cx="53172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667A244-4C7F-49D4-C006-87E74960DD20}"/>
                    </a:ext>
                  </a:extLst>
                </p14:cNvPr>
                <p14:cNvContentPartPr/>
                <p14:nvPr/>
              </p14:nvContentPartPr>
              <p14:xfrm>
                <a:off x="4124830" y="4217425"/>
                <a:ext cx="762840" cy="259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667A244-4C7F-49D4-C006-87E74960DD2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116190" y="4208425"/>
                  <a:ext cx="7804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CBD54DD-E4A8-C8FC-5EE3-1CCF347E7827}"/>
                    </a:ext>
                  </a:extLst>
                </p14:cNvPr>
                <p14:cNvContentPartPr/>
                <p14:nvPr/>
              </p14:nvContentPartPr>
              <p14:xfrm>
                <a:off x="4875070" y="4209145"/>
                <a:ext cx="193320" cy="2487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CBD54DD-E4A8-C8FC-5EE3-1CCF347E782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866430" y="4200505"/>
                  <a:ext cx="2109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DFEB834-C326-CF20-AF69-E7A1114F9D9B}"/>
                    </a:ext>
                  </a:extLst>
                </p14:cNvPr>
                <p14:cNvContentPartPr/>
                <p14:nvPr/>
              </p14:nvContentPartPr>
              <p14:xfrm>
                <a:off x="5128870" y="3994945"/>
                <a:ext cx="295560" cy="480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DFEB834-C326-CF20-AF69-E7A1114F9D9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120230" y="3985945"/>
                  <a:ext cx="31320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BA4C228-349D-A973-D269-FB496ECD7060}"/>
                    </a:ext>
                  </a:extLst>
                </p14:cNvPr>
                <p14:cNvContentPartPr/>
                <p14:nvPr/>
              </p14:nvContentPartPr>
              <p14:xfrm>
                <a:off x="5452510" y="4231825"/>
                <a:ext cx="350640" cy="2750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BA4C228-349D-A973-D269-FB496ECD706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443870" y="4223185"/>
                  <a:ext cx="3682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136B39E-5FB2-2604-D296-D6F08D4121BE}"/>
                    </a:ext>
                  </a:extLst>
                </p14:cNvPr>
                <p14:cNvContentPartPr/>
                <p14:nvPr/>
              </p14:nvContentPartPr>
              <p14:xfrm>
                <a:off x="5830150" y="4317145"/>
                <a:ext cx="427320" cy="2527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136B39E-5FB2-2604-D296-D6F08D4121B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821510" y="4308505"/>
                  <a:ext cx="4449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8D50891-C682-AA4F-C3C4-C9D5788943BC}"/>
                    </a:ext>
                  </a:extLst>
                </p14:cNvPr>
                <p14:cNvContentPartPr/>
                <p14:nvPr/>
              </p14:nvContentPartPr>
              <p14:xfrm>
                <a:off x="6609910" y="4381945"/>
                <a:ext cx="262080" cy="21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8D50891-C682-AA4F-C3C4-C9D5788943B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601270" y="4373305"/>
                  <a:ext cx="279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1E43D8E-18AB-A452-AD34-2A001C5BC7A0}"/>
                    </a:ext>
                  </a:extLst>
                </p14:cNvPr>
                <p14:cNvContentPartPr/>
                <p14:nvPr/>
              </p14:nvContentPartPr>
              <p14:xfrm>
                <a:off x="6603430" y="4196905"/>
                <a:ext cx="434880" cy="451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1E43D8E-18AB-A452-AD34-2A001C5BC7A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594790" y="4187905"/>
                  <a:ext cx="4525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8DEE139-2EC5-1127-6DE7-ADBDE0F51E49}"/>
                    </a:ext>
                  </a:extLst>
                </p14:cNvPr>
                <p14:cNvContentPartPr/>
                <p14:nvPr/>
              </p14:nvContentPartPr>
              <p14:xfrm>
                <a:off x="7374550" y="4286185"/>
                <a:ext cx="324000" cy="4006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8DEE139-2EC5-1127-6DE7-ADBDE0F51E4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365550" y="4277185"/>
                  <a:ext cx="34164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DE7F104-2B0E-C2CF-52FB-B946E3B3A454}"/>
                    </a:ext>
                  </a:extLst>
                </p14:cNvPr>
                <p14:cNvContentPartPr/>
                <p14:nvPr/>
              </p14:nvContentPartPr>
              <p14:xfrm>
                <a:off x="7773070" y="4447105"/>
                <a:ext cx="344160" cy="1760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DE7F104-2B0E-C2CF-52FB-B946E3B3A45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764070" y="4438105"/>
                  <a:ext cx="3618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16F53F4-450A-BC84-F1D5-38B702821AB1}"/>
                    </a:ext>
                  </a:extLst>
                </p14:cNvPr>
                <p14:cNvContentPartPr/>
                <p14:nvPr/>
              </p14:nvContentPartPr>
              <p14:xfrm>
                <a:off x="8428630" y="4523065"/>
                <a:ext cx="149760" cy="1897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16F53F4-450A-BC84-F1D5-38B702821AB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419630" y="4514065"/>
                  <a:ext cx="1674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25CEC98-3C99-9C3A-A1F0-193240504A5D}"/>
                    </a:ext>
                  </a:extLst>
                </p14:cNvPr>
                <p14:cNvContentPartPr/>
                <p14:nvPr/>
              </p14:nvContentPartPr>
              <p14:xfrm>
                <a:off x="8673430" y="4395265"/>
                <a:ext cx="55800" cy="2998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25CEC98-3C99-9C3A-A1F0-193240504A5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664430" y="4386625"/>
                  <a:ext cx="734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B97D55E-C201-AF29-8C11-2DC1743A48B4}"/>
                    </a:ext>
                  </a:extLst>
                </p14:cNvPr>
                <p14:cNvContentPartPr/>
                <p14:nvPr/>
              </p14:nvContentPartPr>
              <p14:xfrm>
                <a:off x="8697550" y="4392025"/>
                <a:ext cx="415800" cy="3927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B97D55E-C201-AF29-8C11-2DC1743A48B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688910" y="4383025"/>
                  <a:ext cx="43344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629062A-18EC-8DFE-878F-3252DCEBBC45}"/>
                    </a:ext>
                  </a:extLst>
                </p14:cNvPr>
                <p14:cNvContentPartPr/>
                <p14:nvPr/>
              </p14:nvContentPartPr>
              <p14:xfrm>
                <a:off x="9220630" y="4583905"/>
                <a:ext cx="128520" cy="311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629062A-18EC-8DFE-878F-3252DCEBBC4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211630" y="4574905"/>
                  <a:ext cx="1461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725B3FA-D937-F6CB-2DBF-2C5F67BB549C}"/>
                    </a:ext>
                  </a:extLst>
                </p14:cNvPr>
                <p14:cNvContentPartPr/>
                <p14:nvPr/>
              </p14:nvContentPartPr>
              <p14:xfrm>
                <a:off x="9743710" y="4574545"/>
                <a:ext cx="271440" cy="2530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725B3FA-D937-F6CB-2DBF-2C5F67BB549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735070" y="4565905"/>
                  <a:ext cx="2890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16FB717-084E-2CD0-34FA-53414E117215}"/>
                    </a:ext>
                  </a:extLst>
                </p14:cNvPr>
                <p14:cNvContentPartPr/>
                <p14:nvPr/>
              </p14:nvContentPartPr>
              <p14:xfrm>
                <a:off x="10165990" y="4446025"/>
                <a:ext cx="992520" cy="367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16FB717-084E-2CD0-34FA-53414E11721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157350" y="4437385"/>
                  <a:ext cx="10101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AA68DED-C0BE-3100-37B8-1EA065CBDAA3}"/>
                    </a:ext>
                  </a:extLst>
                </p14:cNvPr>
                <p14:cNvContentPartPr/>
                <p14:nvPr/>
              </p14:nvContentPartPr>
              <p14:xfrm>
                <a:off x="11179030" y="4420465"/>
                <a:ext cx="491040" cy="405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AA68DED-C0BE-3100-37B8-1EA065CBDAA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170390" y="4411465"/>
                  <a:ext cx="508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66488CB-24A1-C937-DE9B-CA37B162C230}"/>
                    </a:ext>
                  </a:extLst>
                </p14:cNvPr>
                <p14:cNvContentPartPr/>
                <p14:nvPr/>
              </p14:nvContentPartPr>
              <p14:xfrm>
                <a:off x="11503390" y="4496425"/>
                <a:ext cx="375480" cy="3934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66488CB-24A1-C937-DE9B-CA37B162C23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494390" y="4487425"/>
                  <a:ext cx="3931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E13093F-1B06-3C68-EAA3-E7A52E5E812E}"/>
                    </a:ext>
                  </a:extLst>
                </p14:cNvPr>
                <p14:cNvContentPartPr/>
                <p14:nvPr/>
              </p14:nvContentPartPr>
              <p14:xfrm>
                <a:off x="8795830" y="5023105"/>
                <a:ext cx="592560" cy="4957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E13093F-1B06-3C68-EAA3-E7A52E5E812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786830" y="5014465"/>
                  <a:ext cx="61020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CBC7838-25EB-4416-F5D7-7B868C8ACA82}"/>
                    </a:ext>
                  </a:extLst>
                </p14:cNvPr>
                <p14:cNvContentPartPr/>
                <p14:nvPr/>
              </p14:nvContentPartPr>
              <p14:xfrm>
                <a:off x="9226750" y="5023825"/>
                <a:ext cx="588240" cy="3679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CBC7838-25EB-4416-F5D7-7B868C8ACA8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218110" y="5014825"/>
                  <a:ext cx="6058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4008410-D322-5F08-28F5-8D8FE502E31A}"/>
                    </a:ext>
                  </a:extLst>
                </p14:cNvPr>
                <p14:cNvContentPartPr/>
                <p14:nvPr/>
              </p14:nvContentPartPr>
              <p14:xfrm>
                <a:off x="9660190" y="5220745"/>
                <a:ext cx="428400" cy="3564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4008410-D322-5F08-28F5-8D8FE502E31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651550" y="5211745"/>
                  <a:ext cx="4460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7C4F0C3-1965-C26B-77C0-0DF89F0455D7}"/>
                    </a:ext>
                  </a:extLst>
                </p14:cNvPr>
                <p14:cNvContentPartPr/>
                <p14:nvPr/>
              </p14:nvContentPartPr>
              <p14:xfrm>
                <a:off x="10195510" y="5216425"/>
                <a:ext cx="144000" cy="3124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7C4F0C3-1965-C26B-77C0-0DF89F0455D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186870" y="5207785"/>
                  <a:ext cx="1616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EBAFE00-E3C6-AF6A-1E98-9669CF0C0C65}"/>
                    </a:ext>
                  </a:extLst>
                </p14:cNvPr>
                <p14:cNvContentPartPr/>
                <p14:nvPr/>
              </p14:nvContentPartPr>
              <p14:xfrm>
                <a:off x="10377310" y="5207425"/>
                <a:ext cx="381960" cy="2502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EBAFE00-E3C6-AF6A-1E98-9669CF0C0C6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368670" y="5198785"/>
                  <a:ext cx="3996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435E206-4E18-B256-E97B-4D11E09D42D5}"/>
                    </a:ext>
                  </a:extLst>
                </p14:cNvPr>
                <p14:cNvContentPartPr/>
                <p14:nvPr/>
              </p14:nvContentPartPr>
              <p14:xfrm>
                <a:off x="10939990" y="5040745"/>
                <a:ext cx="97200" cy="3690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435E206-4E18-B256-E97B-4D11E09D42D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930990" y="5032105"/>
                  <a:ext cx="1148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CA1B946-DA7E-D545-C943-BEE182552F86}"/>
                    </a:ext>
                  </a:extLst>
                </p14:cNvPr>
                <p14:cNvContentPartPr/>
                <p14:nvPr/>
              </p14:nvContentPartPr>
              <p14:xfrm>
                <a:off x="11136190" y="5052985"/>
                <a:ext cx="426600" cy="3834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CA1B946-DA7E-D545-C943-BEE182552F8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127190" y="5044345"/>
                  <a:ext cx="4442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BB5A776-B1E4-C04B-8917-C70A9DF4478B}"/>
                    </a:ext>
                  </a:extLst>
                </p14:cNvPr>
                <p14:cNvContentPartPr/>
                <p14:nvPr/>
              </p14:nvContentPartPr>
              <p14:xfrm>
                <a:off x="11440750" y="5245225"/>
                <a:ext cx="149760" cy="56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BB5A776-B1E4-C04B-8917-C70A9DF4478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431750" y="5236225"/>
                  <a:ext cx="1674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9D050AA-F8A3-079F-34C2-4DC4D06C92D4}"/>
                    </a:ext>
                  </a:extLst>
                </p14:cNvPr>
                <p14:cNvContentPartPr/>
                <p14:nvPr/>
              </p14:nvContentPartPr>
              <p14:xfrm>
                <a:off x="852070" y="5440705"/>
                <a:ext cx="339120" cy="2962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9D050AA-F8A3-079F-34C2-4DC4D06C92D4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43070" y="5431705"/>
                  <a:ext cx="3567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80B2F9E-ADED-8D6F-DC63-549D861EBFD5}"/>
                    </a:ext>
                  </a:extLst>
                </p14:cNvPr>
                <p14:cNvContentPartPr/>
                <p14:nvPr/>
              </p14:nvContentPartPr>
              <p14:xfrm>
                <a:off x="871510" y="5582185"/>
                <a:ext cx="291960" cy="244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80B2F9E-ADED-8D6F-DC63-549D861EBFD5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62870" y="5573545"/>
                  <a:ext cx="3096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997F3E6-4FCE-C593-71A8-BC8DCAC6B8CD}"/>
                    </a:ext>
                  </a:extLst>
                </p14:cNvPr>
                <p14:cNvContentPartPr/>
                <p14:nvPr/>
              </p14:nvContentPartPr>
              <p14:xfrm>
                <a:off x="1217470" y="5448985"/>
                <a:ext cx="472680" cy="2192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997F3E6-4FCE-C593-71A8-BC8DCAC6B8C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208470" y="5440345"/>
                  <a:ext cx="4903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73A0788-7F0E-203C-492A-F9877809FE29}"/>
                    </a:ext>
                  </a:extLst>
                </p14:cNvPr>
                <p14:cNvContentPartPr/>
                <p14:nvPr/>
              </p14:nvContentPartPr>
              <p14:xfrm>
                <a:off x="1761430" y="5461585"/>
                <a:ext cx="410760" cy="2185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73A0788-7F0E-203C-492A-F9877809FE2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752790" y="5452585"/>
                  <a:ext cx="4284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46BE390-AC93-3ECA-C4BB-07CF81B2219A}"/>
                    </a:ext>
                  </a:extLst>
                </p14:cNvPr>
                <p14:cNvContentPartPr/>
                <p14:nvPr/>
              </p14:nvContentPartPr>
              <p14:xfrm>
                <a:off x="2468470" y="5462305"/>
                <a:ext cx="443520" cy="1551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46BE390-AC93-3ECA-C4BB-07CF81B2219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459470" y="5453305"/>
                  <a:ext cx="461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A35F4E1-A611-48B3-0BA1-FC981F3FC023}"/>
                    </a:ext>
                  </a:extLst>
                </p14:cNvPr>
                <p14:cNvContentPartPr/>
                <p14:nvPr/>
              </p14:nvContentPartPr>
              <p14:xfrm>
                <a:off x="2951950" y="5529985"/>
                <a:ext cx="226080" cy="1749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A35F4E1-A611-48B3-0BA1-FC981F3FC02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943310" y="5521345"/>
                  <a:ext cx="2437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D81B953-62F8-C22E-BE2A-F09DB667971D}"/>
                    </a:ext>
                  </a:extLst>
                </p14:cNvPr>
                <p14:cNvContentPartPr/>
                <p14:nvPr/>
              </p14:nvContentPartPr>
              <p14:xfrm>
                <a:off x="3229870" y="5559865"/>
                <a:ext cx="287280" cy="1152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D81B953-62F8-C22E-BE2A-F09DB667971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221230" y="5551225"/>
                  <a:ext cx="3049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A89AB5E-949E-196B-5079-A9B37D5D65DD}"/>
                    </a:ext>
                  </a:extLst>
                </p14:cNvPr>
                <p14:cNvContentPartPr/>
                <p14:nvPr/>
              </p14:nvContentPartPr>
              <p14:xfrm>
                <a:off x="3597790" y="5532145"/>
                <a:ext cx="108720" cy="3650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A89AB5E-949E-196B-5079-A9B37D5D65D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588790" y="5523145"/>
                  <a:ext cx="1263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225655F-4A1E-3A64-3DF3-45E2DE1F7EA4}"/>
                    </a:ext>
                  </a:extLst>
                </p14:cNvPr>
                <p14:cNvContentPartPr/>
                <p14:nvPr/>
              </p14:nvContentPartPr>
              <p14:xfrm>
                <a:off x="3829270" y="5766865"/>
                <a:ext cx="208440" cy="3394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225655F-4A1E-3A64-3DF3-45E2DE1F7EA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820270" y="5757865"/>
                  <a:ext cx="2260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FD79C57-95FD-AD1B-5571-82C75829026E}"/>
                    </a:ext>
                  </a:extLst>
                </p14:cNvPr>
                <p14:cNvContentPartPr/>
                <p14:nvPr/>
              </p14:nvContentPartPr>
              <p14:xfrm>
                <a:off x="4118350" y="5887825"/>
                <a:ext cx="39600" cy="2275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FD79C57-95FD-AD1B-5571-82C75829026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109710" y="5878825"/>
                  <a:ext cx="572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87EB757-5D4B-5893-1878-DB7106B80D64}"/>
                    </a:ext>
                  </a:extLst>
                </p14:cNvPr>
                <p14:cNvContentPartPr/>
                <p14:nvPr/>
              </p14:nvContentPartPr>
              <p14:xfrm>
                <a:off x="4151110" y="5758225"/>
                <a:ext cx="114120" cy="2952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87EB757-5D4B-5893-1878-DB7106B80D64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142470" y="5749585"/>
                  <a:ext cx="1317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F442D3E-0C25-B803-4E9F-8DA386A045F1}"/>
                    </a:ext>
                  </a:extLst>
                </p14:cNvPr>
                <p14:cNvContentPartPr/>
                <p14:nvPr/>
              </p14:nvContentPartPr>
              <p14:xfrm>
                <a:off x="4363150" y="5903305"/>
                <a:ext cx="173160" cy="1900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F442D3E-0C25-B803-4E9F-8DA386A045F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354510" y="5894305"/>
                  <a:ext cx="190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BBA30DA-D2DD-BC0A-2912-F22AA913A577}"/>
                    </a:ext>
                  </a:extLst>
                </p14:cNvPr>
                <p14:cNvContentPartPr/>
                <p14:nvPr/>
              </p14:nvContentPartPr>
              <p14:xfrm>
                <a:off x="4767790" y="6044785"/>
                <a:ext cx="41040" cy="1969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BBA30DA-D2DD-BC0A-2912-F22AA913A57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759150" y="6035785"/>
                  <a:ext cx="58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868A678-0568-DA87-D042-45B9CB69E3D0}"/>
                    </a:ext>
                  </a:extLst>
                </p14:cNvPr>
                <p14:cNvContentPartPr/>
                <p14:nvPr/>
              </p14:nvContentPartPr>
              <p14:xfrm>
                <a:off x="4894510" y="6055585"/>
                <a:ext cx="162000" cy="2368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868A678-0568-DA87-D042-45B9CB69E3D0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885870" y="6046945"/>
                  <a:ext cx="1796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E642D98-E1AE-C5EE-9FFA-35E4F8F30C19}"/>
                    </a:ext>
                  </a:extLst>
                </p14:cNvPr>
                <p14:cNvContentPartPr/>
                <p14:nvPr/>
              </p14:nvContentPartPr>
              <p14:xfrm>
                <a:off x="5362870" y="6094825"/>
                <a:ext cx="115560" cy="2332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E642D98-E1AE-C5EE-9FFA-35E4F8F30C1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354230" y="6086185"/>
                  <a:ext cx="1332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1F9C8BA-3BE1-5284-913E-14F0DDA742AF}"/>
                    </a:ext>
                  </a:extLst>
                </p14:cNvPr>
                <p14:cNvContentPartPr/>
                <p14:nvPr/>
              </p14:nvContentPartPr>
              <p14:xfrm>
                <a:off x="5508670" y="6085825"/>
                <a:ext cx="420120" cy="2383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1F9C8BA-3BE1-5284-913E-14F0DDA742AF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500030" y="6077185"/>
                  <a:ext cx="4377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0A428E1-6F4E-2105-7BAC-345D3564BAA9}"/>
                    </a:ext>
                  </a:extLst>
                </p14:cNvPr>
                <p14:cNvContentPartPr/>
                <p14:nvPr/>
              </p14:nvContentPartPr>
              <p14:xfrm>
                <a:off x="5961190" y="6092305"/>
                <a:ext cx="427680" cy="1875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0A428E1-6F4E-2105-7BAC-345D3564BAA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952190" y="6083665"/>
                  <a:ext cx="4453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E97A943-CF98-567C-3DE1-1F8C7CB100CC}"/>
                    </a:ext>
                  </a:extLst>
                </p14:cNvPr>
                <p14:cNvContentPartPr/>
                <p14:nvPr/>
              </p14:nvContentPartPr>
              <p14:xfrm>
                <a:off x="6424870" y="6040465"/>
                <a:ext cx="282960" cy="2278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E97A943-CF98-567C-3DE1-1F8C7CB100CC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415870" y="6031825"/>
                  <a:ext cx="3006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13D45E1-1B34-E437-7C88-6EF5FCF8FD21}"/>
                    </a:ext>
                  </a:extLst>
                </p14:cNvPr>
                <p14:cNvContentPartPr/>
                <p14:nvPr/>
              </p14:nvContentPartPr>
              <p14:xfrm>
                <a:off x="6647710" y="6108865"/>
                <a:ext cx="354600" cy="2502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13D45E1-1B34-E437-7C88-6EF5FCF8FD21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638710" y="6099865"/>
                  <a:ext cx="3722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B35EC45-131E-2235-AC30-961D9B8AAB60}"/>
                    </a:ext>
                  </a:extLst>
                </p14:cNvPr>
                <p14:cNvContentPartPr/>
                <p14:nvPr/>
              </p14:nvContentPartPr>
              <p14:xfrm>
                <a:off x="5842750" y="6382465"/>
                <a:ext cx="1794240" cy="3178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B35EC45-131E-2235-AC30-961D9B8AAB6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834110" y="6373825"/>
                  <a:ext cx="181188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811B117-01E9-8BB2-E361-0A77CFCB80C4}"/>
                    </a:ext>
                  </a:extLst>
                </p14:cNvPr>
                <p14:cNvContentPartPr/>
                <p14:nvPr/>
              </p14:nvContentPartPr>
              <p14:xfrm>
                <a:off x="7462750" y="6440425"/>
                <a:ext cx="373320" cy="2588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811B117-01E9-8BB2-E361-0A77CFCB80C4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453750" y="6431425"/>
                  <a:ext cx="3909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4B927AC-F4E5-2FCA-76AB-BD6A778957A8}"/>
                    </a:ext>
                  </a:extLst>
                </p14:cNvPr>
                <p14:cNvContentPartPr/>
                <p14:nvPr/>
              </p14:nvContentPartPr>
              <p14:xfrm>
                <a:off x="7836430" y="6179065"/>
                <a:ext cx="219240" cy="5281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4B927AC-F4E5-2FCA-76AB-BD6A778957A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827430" y="6170425"/>
                  <a:ext cx="23688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CB37AC1-1005-B298-2FD0-8037399CCF78}"/>
                    </a:ext>
                  </a:extLst>
                </p14:cNvPr>
                <p14:cNvContentPartPr/>
                <p14:nvPr/>
              </p14:nvContentPartPr>
              <p14:xfrm>
                <a:off x="1116310" y="5949025"/>
                <a:ext cx="2372400" cy="756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CB37AC1-1005-B298-2FD0-8037399CCF7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07670" y="5940385"/>
                  <a:ext cx="23900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AD65D3C-31CB-0C1B-B104-84C4B176E978}"/>
                    </a:ext>
                  </a:extLst>
                </p14:cNvPr>
                <p14:cNvContentPartPr/>
                <p14:nvPr/>
              </p14:nvContentPartPr>
              <p14:xfrm>
                <a:off x="1122790" y="6024985"/>
                <a:ext cx="1913400" cy="651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AD65D3C-31CB-0C1B-B104-84C4B176E978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114150" y="6015985"/>
                  <a:ext cx="1931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C190D16-4EDE-0829-508C-8A7831F47312}"/>
                    </a:ext>
                  </a:extLst>
                </p14:cNvPr>
                <p14:cNvContentPartPr/>
                <p14:nvPr/>
              </p14:nvContentPartPr>
              <p14:xfrm>
                <a:off x="5043550" y="5434945"/>
                <a:ext cx="594000" cy="392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C190D16-4EDE-0829-508C-8A7831F47312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034910" y="5426305"/>
                  <a:ext cx="611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DF93DB8-F158-9E30-5FF8-0DF2951DC305}"/>
                    </a:ext>
                  </a:extLst>
                </p14:cNvPr>
                <p14:cNvContentPartPr/>
                <p14:nvPr/>
              </p14:nvContentPartPr>
              <p14:xfrm>
                <a:off x="5068030" y="5559145"/>
                <a:ext cx="666360" cy="752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DF93DB8-F158-9E30-5FF8-0DF2951DC305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059390" y="5550145"/>
                  <a:ext cx="684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E893D1F-318F-F7DA-DD57-9CFE0A71544F}"/>
                    </a:ext>
                  </a:extLst>
                </p14:cNvPr>
                <p14:cNvContentPartPr/>
                <p14:nvPr/>
              </p14:nvContentPartPr>
              <p14:xfrm>
                <a:off x="5683990" y="5270065"/>
                <a:ext cx="338760" cy="5875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E893D1F-318F-F7DA-DD57-9CFE0A71544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675350" y="5261425"/>
                  <a:ext cx="35640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F677925-299F-3153-FFA7-96C160D72BCF}"/>
                    </a:ext>
                  </a:extLst>
                </p14:cNvPr>
                <p14:cNvContentPartPr/>
                <p14:nvPr/>
              </p14:nvContentPartPr>
              <p14:xfrm>
                <a:off x="5383750" y="5114905"/>
                <a:ext cx="174600" cy="2073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F677925-299F-3153-FFA7-96C160D72BCF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375110" y="5106265"/>
                  <a:ext cx="1922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27FC701-D832-A6C7-1206-427B6F016EA0}"/>
                    </a:ext>
                  </a:extLst>
                </p14:cNvPr>
                <p14:cNvContentPartPr/>
                <p14:nvPr/>
              </p14:nvContentPartPr>
              <p14:xfrm>
                <a:off x="5656630" y="4994305"/>
                <a:ext cx="147960" cy="3369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27FC701-D832-A6C7-1206-427B6F016EA0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647990" y="4985305"/>
                  <a:ext cx="1656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6FD38BB-C034-DF35-009C-D69A5AA8FB34}"/>
                    </a:ext>
                  </a:extLst>
                </p14:cNvPr>
                <p14:cNvContentPartPr/>
                <p14:nvPr/>
              </p14:nvContentPartPr>
              <p14:xfrm>
                <a:off x="5647630" y="5083945"/>
                <a:ext cx="634320" cy="2566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6FD38BB-C034-DF35-009C-D69A5AA8FB3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638630" y="5074945"/>
                  <a:ext cx="6519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237AC3F-7803-044F-3F99-18FA1CE585EE}"/>
                    </a:ext>
                  </a:extLst>
                </p14:cNvPr>
                <p14:cNvContentPartPr/>
                <p14:nvPr/>
              </p14:nvContentPartPr>
              <p14:xfrm>
                <a:off x="6371590" y="4945705"/>
                <a:ext cx="341280" cy="3826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237AC3F-7803-044F-3F99-18FA1CE585EE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362590" y="4936705"/>
                  <a:ext cx="3589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AEECB2C-A8F2-F9A4-5128-2D2FA3737F4C}"/>
                    </a:ext>
                  </a:extLst>
                </p14:cNvPr>
                <p14:cNvContentPartPr/>
                <p14:nvPr/>
              </p14:nvContentPartPr>
              <p14:xfrm>
                <a:off x="6703870" y="5121025"/>
                <a:ext cx="147240" cy="1771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AEECB2C-A8F2-F9A4-5128-2D2FA3737F4C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694870" y="5112025"/>
                  <a:ext cx="1648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DDE5D60-60DF-F423-5D5D-DDA5A7BE93EA}"/>
                    </a:ext>
                  </a:extLst>
                </p14:cNvPr>
                <p14:cNvContentPartPr/>
                <p14:nvPr/>
              </p14:nvContentPartPr>
              <p14:xfrm>
                <a:off x="6888190" y="5030665"/>
                <a:ext cx="281520" cy="2088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DDE5D60-60DF-F423-5D5D-DDA5A7BE93E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879190" y="5022025"/>
                  <a:ext cx="299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7BFF294-9EA6-A4B8-FC00-340A1C38AF72}"/>
                    </a:ext>
                  </a:extLst>
                </p14:cNvPr>
                <p14:cNvContentPartPr/>
                <p14:nvPr/>
              </p14:nvContentPartPr>
              <p14:xfrm>
                <a:off x="7255390" y="5087905"/>
                <a:ext cx="206640" cy="2595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7BFF294-9EA6-A4B8-FC00-340A1C38AF72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246750" y="5079265"/>
                  <a:ext cx="2242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D264AB5-27EC-CC21-3FD5-B71189AA9C39}"/>
                    </a:ext>
                  </a:extLst>
                </p14:cNvPr>
                <p14:cNvContentPartPr/>
                <p14:nvPr/>
              </p14:nvContentPartPr>
              <p14:xfrm>
                <a:off x="6399310" y="5343865"/>
                <a:ext cx="530640" cy="2030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D264AB5-27EC-CC21-3FD5-B71189AA9C39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390310" y="5335225"/>
                  <a:ext cx="548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3247567-D925-D781-7D88-BC93E1F29E63}"/>
                    </a:ext>
                  </a:extLst>
                </p14:cNvPr>
                <p14:cNvContentPartPr/>
                <p14:nvPr/>
              </p14:nvContentPartPr>
              <p14:xfrm>
                <a:off x="6983950" y="5376985"/>
                <a:ext cx="274680" cy="2019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3247567-D925-D781-7D88-BC93E1F29E63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975310" y="5367985"/>
                  <a:ext cx="2923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12ABA09-470F-4B8A-4179-FD5E2A46F0D9}"/>
                    </a:ext>
                  </a:extLst>
                </p14:cNvPr>
                <p14:cNvContentPartPr/>
                <p14:nvPr/>
              </p14:nvContentPartPr>
              <p14:xfrm>
                <a:off x="7615750" y="5281945"/>
                <a:ext cx="23040" cy="2192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12ABA09-470F-4B8A-4179-FD5E2A46F0D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607110" y="5273305"/>
                  <a:ext cx="40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FB3A6DB-1725-E98F-121C-6730FDBEC248}"/>
                    </a:ext>
                  </a:extLst>
                </p14:cNvPr>
                <p14:cNvContentPartPr/>
                <p14:nvPr/>
              </p14:nvContentPartPr>
              <p14:xfrm>
                <a:off x="7691710" y="5339185"/>
                <a:ext cx="627480" cy="2869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FB3A6DB-1725-E98F-121C-6730FDBEC24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683070" y="5330545"/>
                  <a:ext cx="6451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C1E6CA3-0A8F-9389-E613-7D1313280DA2}"/>
                    </a:ext>
                  </a:extLst>
                </p14:cNvPr>
                <p14:cNvContentPartPr/>
                <p14:nvPr/>
              </p14:nvContentPartPr>
              <p14:xfrm>
                <a:off x="4993150" y="6461665"/>
                <a:ext cx="13680" cy="637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C1E6CA3-0A8F-9389-E613-7D1313280DA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984150" y="6452665"/>
                  <a:ext cx="313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76A72FE-A55A-A47B-19CE-4145C8684890}"/>
                    </a:ext>
                  </a:extLst>
                </p14:cNvPr>
                <p14:cNvContentPartPr/>
                <p14:nvPr/>
              </p14:nvContentPartPr>
              <p14:xfrm>
                <a:off x="6982870" y="5607745"/>
                <a:ext cx="320400" cy="3841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76A72FE-A55A-A47B-19CE-4145C8684890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973870" y="5599105"/>
                  <a:ext cx="3380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31883AD-BDA8-1DDB-8574-B1D4E55BB748}"/>
                    </a:ext>
                  </a:extLst>
                </p14:cNvPr>
                <p14:cNvContentPartPr/>
                <p14:nvPr/>
              </p14:nvContentPartPr>
              <p14:xfrm>
                <a:off x="7339630" y="5772265"/>
                <a:ext cx="338760" cy="1789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31883AD-BDA8-1DDB-8574-B1D4E55BB748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330990" y="5763265"/>
                  <a:ext cx="356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8DD4A10-0D30-D94B-F9B2-E3551F636A07}"/>
                    </a:ext>
                  </a:extLst>
                </p14:cNvPr>
                <p14:cNvContentPartPr/>
                <p14:nvPr/>
              </p14:nvContentPartPr>
              <p14:xfrm>
                <a:off x="7767670" y="5722225"/>
                <a:ext cx="269280" cy="2577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8DD4A10-0D30-D94B-F9B2-E3551F636A0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759030" y="5713225"/>
                  <a:ext cx="2869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EF6997B-EF15-B5BC-0BEF-23C0F35A7F49}"/>
                    </a:ext>
                  </a:extLst>
                </p14:cNvPr>
                <p14:cNvContentPartPr/>
                <p14:nvPr/>
              </p14:nvContentPartPr>
              <p14:xfrm>
                <a:off x="8240710" y="5781625"/>
                <a:ext cx="389520" cy="2257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EF6997B-EF15-B5BC-0BEF-23C0F35A7F49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231710" y="5772985"/>
                  <a:ext cx="4071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71ED059-FA25-73A5-5F1B-40EE813095C1}"/>
                    </a:ext>
                  </a:extLst>
                </p14:cNvPr>
                <p14:cNvContentPartPr/>
                <p14:nvPr/>
              </p14:nvContentPartPr>
              <p14:xfrm>
                <a:off x="8559670" y="5742025"/>
                <a:ext cx="630360" cy="5418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71ED059-FA25-73A5-5F1B-40EE813095C1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551030" y="5733385"/>
                  <a:ext cx="64800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5C979DA-B1EE-4BA8-DFA4-5F0AFC99249B}"/>
                    </a:ext>
                  </a:extLst>
                </p14:cNvPr>
                <p14:cNvContentPartPr/>
                <p14:nvPr/>
              </p14:nvContentPartPr>
              <p14:xfrm>
                <a:off x="9256270" y="5772985"/>
                <a:ext cx="24480" cy="2829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5C979DA-B1EE-4BA8-DFA4-5F0AFC99249B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247270" y="5764345"/>
                  <a:ext cx="421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631D4B2-584F-9C83-700A-BB5C26271AE3}"/>
                    </a:ext>
                  </a:extLst>
                </p14:cNvPr>
                <p14:cNvContentPartPr/>
                <p14:nvPr/>
              </p14:nvContentPartPr>
              <p14:xfrm>
                <a:off x="9299830" y="5878465"/>
                <a:ext cx="187560" cy="2566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631D4B2-584F-9C83-700A-BB5C26271AE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9290830" y="5869825"/>
                  <a:ext cx="2052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F9CD483-9C36-D4EF-F2F7-7C8EFA403649}"/>
                    </a:ext>
                  </a:extLst>
                </p14:cNvPr>
                <p14:cNvContentPartPr/>
                <p14:nvPr/>
              </p14:nvContentPartPr>
              <p14:xfrm>
                <a:off x="8687470" y="6171145"/>
                <a:ext cx="172800" cy="1933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F9CD483-9C36-D4EF-F2F7-7C8EFA403649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678830" y="6162505"/>
                  <a:ext cx="1904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E7DA5A6-94A2-4A5E-945F-F55691815FC7}"/>
                    </a:ext>
                  </a:extLst>
                </p14:cNvPr>
                <p14:cNvContentPartPr/>
                <p14:nvPr/>
              </p14:nvContentPartPr>
              <p14:xfrm>
                <a:off x="8927230" y="6164665"/>
                <a:ext cx="443880" cy="3438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E7DA5A6-94A2-4A5E-945F-F55691815FC7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918230" y="6155665"/>
                  <a:ext cx="4615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234967C-0E16-90EF-2C00-3CCDA688CA07}"/>
                    </a:ext>
                  </a:extLst>
                </p14:cNvPr>
                <p14:cNvContentPartPr/>
                <p14:nvPr/>
              </p14:nvContentPartPr>
              <p14:xfrm>
                <a:off x="9466510" y="6091585"/>
                <a:ext cx="921960" cy="3862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234967C-0E16-90EF-2C00-3CCDA688CA07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457870" y="6082585"/>
                  <a:ext cx="9396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A79349C-0CA9-88A7-4B9E-C997FE828D63}"/>
                    </a:ext>
                  </a:extLst>
                </p14:cNvPr>
                <p14:cNvContentPartPr/>
                <p14:nvPr/>
              </p14:nvContentPartPr>
              <p14:xfrm>
                <a:off x="10352470" y="6185545"/>
                <a:ext cx="351360" cy="2707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A79349C-0CA9-88A7-4B9E-C997FE828D63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343470" y="6176905"/>
                  <a:ext cx="3690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EC95292-7F22-B0C1-2030-1F3948492B08}"/>
                    </a:ext>
                  </a:extLst>
                </p14:cNvPr>
                <p14:cNvContentPartPr/>
                <p14:nvPr/>
              </p14:nvContentPartPr>
              <p14:xfrm>
                <a:off x="10107310" y="6428905"/>
                <a:ext cx="1450800" cy="3160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EC95292-7F22-B0C1-2030-1F3948492B08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098310" y="6420265"/>
                  <a:ext cx="14684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EC97B65E-D2B6-347B-006F-FE07A0EBABB3}"/>
                    </a:ext>
                  </a:extLst>
                </p14:cNvPr>
                <p14:cNvContentPartPr/>
                <p14:nvPr/>
              </p14:nvContentPartPr>
              <p14:xfrm>
                <a:off x="6348910" y="785905"/>
                <a:ext cx="1524240" cy="4532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EC97B65E-D2B6-347B-006F-FE07A0EBABB3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339910" y="777265"/>
                  <a:ext cx="154188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E279C89-06F0-8C6B-3633-B615304CC7D2}"/>
                    </a:ext>
                  </a:extLst>
                </p14:cNvPr>
                <p14:cNvContentPartPr/>
                <p14:nvPr/>
              </p14:nvContentPartPr>
              <p14:xfrm>
                <a:off x="7899790" y="492865"/>
                <a:ext cx="296640" cy="2282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E279C89-06F0-8C6B-3633-B615304CC7D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890790" y="483865"/>
                  <a:ext cx="314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D09CE03-AB4D-A75D-9359-27E014F2D663}"/>
                    </a:ext>
                  </a:extLst>
                </p14:cNvPr>
                <p14:cNvContentPartPr/>
                <p14:nvPr/>
              </p14:nvContentPartPr>
              <p14:xfrm>
                <a:off x="8237110" y="428785"/>
                <a:ext cx="137160" cy="2246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D09CE03-AB4D-A75D-9359-27E014F2D663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228110" y="420145"/>
                  <a:ext cx="1548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8EF4C19-7645-01B2-2C6C-E54C339BFEE2}"/>
                    </a:ext>
                  </a:extLst>
                </p14:cNvPr>
                <p14:cNvContentPartPr/>
                <p14:nvPr/>
              </p14:nvContentPartPr>
              <p14:xfrm>
                <a:off x="8457430" y="293425"/>
                <a:ext cx="19800" cy="4564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8EF4C19-7645-01B2-2C6C-E54C339BFE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448790" y="284425"/>
                  <a:ext cx="3744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ACFD7B7-87E1-B804-2EBD-15D5A12E5A71}"/>
                    </a:ext>
                  </a:extLst>
                </p14:cNvPr>
                <p14:cNvContentPartPr/>
                <p14:nvPr/>
              </p14:nvContentPartPr>
              <p14:xfrm>
                <a:off x="8771350" y="250225"/>
                <a:ext cx="34560" cy="3866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ACFD7B7-87E1-B804-2EBD-15D5A12E5A71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762710" y="241225"/>
                  <a:ext cx="5220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9E9B190-2B3F-98AB-2DF5-B04F8EB7C406}"/>
                    </a:ext>
                  </a:extLst>
                </p14:cNvPr>
                <p14:cNvContentPartPr/>
                <p14:nvPr/>
              </p14:nvContentPartPr>
              <p14:xfrm>
                <a:off x="8928670" y="421945"/>
                <a:ext cx="45000" cy="111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9E9B190-2B3F-98AB-2DF5-B04F8EB7C406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919670" y="412945"/>
                  <a:ext cx="626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18E35FD-F139-8BFD-F080-BC4BD0A3FDBD}"/>
                    </a:ext>
                  </a:extLst>
                </p14:cNvPr>
                <p14:cNvContentPartPr/>
                <p14:nvPr/>
              </p14:nvContentPartPr>
              <p14:xfrm>
                <a:off x="8840470" y="380545"/>
                <a:ext cx="158040" cy="1994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18E35FD-F139-8BFD-F080-BC4BD0A3FDB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831470" y="371905"/>
                  <a:ext cx="1756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4A38ECB-A72F-A199-586E-08D3EBF7A684}"/>
                    </a:ext>
                  </a:extLst>
                </p14:cNvPr>
                <p14:cNvContentPartPr/>
                <p14:nvPr/>
              </p14:nvContentPartPr>
              <p14:xfrm>
                <a:off x="9223510" y="348145"/>
                <a:ext cx="298440" cy="2167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4A38ECB-A72F-A199-586E-08D3EBF7A68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9214870" y="339505"/>
                  <a:ext cx="3160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84DC428-5094-73EA-E8CB-142F94825FC5}"/>
                    </a:ext>
                  </a:extLst>
                </p14:cNvPr>
                <p14:cNvContentPartPr/>
                <p14:nvPr/>
              </p14:nvContentPartPr>
              <p14:xfrm>
                <a:off x="9310990" y="223585"/>
                <a:ext cx="340200" cy="5655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84DC428-5094-73EA-E8CB-142F94825FC5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302350" y="214945"/>
                  <a:ext cx="35784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2728D25-724E-2A39-56BA-26388F9452CE}"/>
                    </a:ext>
                  </a:extLst>
                </p14:cNvPr>
                <p14:cNvContentPartPr/>
                <p14:nvPr/>
              </p14:nvContentPartPr>
              <p14:xfrm>
                <a:off x="9612670" y="175345"/>
                <a:ext cx="209880" cy="4478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2728D25-724E-2A39-56BA-26388F9452C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603670" y="166705"/>
                  <a:ext cx="22752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EB642B8-2A9E-89E5-CA3B-EABA70C955F7}"/>
                    </a:ext>
                  </a:extLst>
                </p14:cNvPr>
                <p14:cNvContentPartPr/>
                <p14:nvPr/>
              </p14:nvContentPartPr>
              <p14:xfrm>
                <a:off x="9942070" y="213505"/>
                <a:ext cx="302400" cy="3488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EB642B8-2A9E-89E5-CA3B-EABA70C955F7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933070" y="204505"/>
                  <a:ext cx="3200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D372E05-67AF-E15F-19DE-C9A5C8083B62}"/>
                    </a:ext>
                  </a:extLst>
                </p14:cNvPr>
                <p14:cNvContentPartPr/>
                <p14:nvPr/>
              </p14:nvContentPartPr>
              <p14:xfrm>
                <a:off x="10088230" y="286225"/>
                <a:ext cx="402480" cy="1929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D372E05-67AF-E15F-19DE-C9A5C8083B62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079590" y="277225"/>
                  <a:ext cx="4201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6A8EEE2-866B-21D1-2062-AF57A5A547B2}"/>
                    </a:ext>
                  </a:extLst>
                </p14:cNvPr>
                <p14:cNvContentPartPr/>
                <p14:nvPr/>
              </p14:nvContentPartPr>
              <p14:xfrm>
                <a:off x="10450390" y="124225"/>
                <a:ext cx="53640" cy="3996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6A8EEE2-866B-21D1-2062-AF57A5A547B2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441390" y="115225"/>
                  <a:ext cx="712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4D1C877-00A3-7C35-725E-3C7DC1B77D0C}"/>
                    </a:ext>
                  </a:extLst>
                </p14:cNvPr>
                <p14:cNvContentPartPr/>
                <p14:nvPr/>
              </p14:nvContentPartPr>
              <p14:xfrm>
                <a:off x="10352470" y="313225"/>
                <a:ext cx="301680" cy="4492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4D1C877-00A3-7C35-725E-3C7DC1B77D0C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0343470" y="304225"/>
                  <a:ext cx="31932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14BA49D-8CD3-C50D-AB77-486D6AA6956C}"/>
                    </a:ext>
                  </a:extLst>
                </p14:cNvPr>
                <p14:cNvContentPartPr/>
                <p14:nvPr/>
              </p14:nvContentPartPr>
              <p14:xfrm>
                <a:off x="10632910" y="386305"/>
                <a:ext cx="57240" cy="2908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14BA49D-8CD3-C50D-AB77-486D6AA6956C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0624270" y="377665"/>
                  <a:ext cx="748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5A5BF13-D00D-069F-C0CF-CCA654C33329}"/>
                    </a:ext>
                  </a:extLst>
                </p14:cNvPr>
                <p14:cNvContentPartPr/>
                <p14:nvPr/>
              </p14:nvContentPartPr>
              <p14:xfrm>
                <a:off x="10692670" y="239065"/>
                <a:ext cx="362160" cy="3391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5A5BF13-D00D-069F-C0CF-CCA654C33329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684030" y="230425"/>
                  <a:ext cx="3798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F6530C1-D9BE-EC8A-E7DE-C51AAA70FDF6}"/>
                    </a:ext>
                  </a:extLst>
                </p14:cNvPr>
                <p14:cNvContentPartPr/>
                <p14:nvPr/>
              </p14:nvContentPartPr>
              <p14:xfrm>
                <a:off x="11230510" y="222865"/>
                <a:ext cx="97920" cy="4269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F6530C1-D9BE-EC8A-E7DE-C51AAA70FDF6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1221870" y="214225"/>
                  <a:ext cx="1155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1249FFE-613C-C725-C973-27AB2A77F721}"/>
                    </a:ext>
                  </a:extLst>
                </p14:cNvPr>
                <p14:cNvContentPartPr/>
                <p14:nvPr/>
              </p14:nvContentPartPr>
              <p14:xfrm>
                <a:off x="11348590" y="164185"/>
                <a:ext cx="353520" cy="3160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1249FFE-613C-C725-C973-27AB2A77F72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339950" y="155545"/>
                  <a:ext cx="3711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D70AB9F-7673-7C2B-57CE-E0A725408361}"/>
                    </a:ext>
                  </a:extLst>
                </p14:cNvPr>
                <p14:cNvContentPartPr/>
                <p14:nvPr/>
              </p14:nvContentPartPr>
              <p14:xfrm>
                <a:off x="11651350" y="302785"/>
                <a:ext cx="258840" cy="583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D70AB9F-7673-7C2B-57CE-E0A725408361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1642350" y="293785"/>
                  <a:ext cx="276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C5F2B6F-88B3-7373-D1AA-F318AA7917E1}"/>
                    </a:ext>
                  </a:extLst>
                </p14:cNvPr>
                <p14:cNvContentPartPr/>
                <p14:nvPr/>
              </p14:nvContentPartPr>
              <p14:xfrm>
                <a:off x="11117110" y="618145"/>
                <a:ext cx="560520" cy="1951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C5F2B6F-88B3-7373-D1AA-F318AA7917E1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1108110" y="609145"/>
                  <a:ext cx="5781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7E55D2F-4BEC-B46F-47A9-8E5DE1CAE9F7}"/>
                    </a:ext>
                  </a:extLst>
                </p14:cNvPr>
                <p14:cNvContentPartPr/>
                <p14:nvPr/>
              </p14:nvContentPartPr>
              <p14:xfrm>
                <a:off x="8806270" y="1181905"/>
                <a:ext cx="674640" cy="2311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7E55D2F-4BEC-B46F-47A9-8E5DE1CAE9F7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797630" y="1173265"/>
                  <a:ext cx="6922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205E0F01-63F0-22A8-B988-FBB30C58ADAF}"/>
                    </a:ext>
                  </a:extLst>
                </p14:cNvPr>
                <p14:cNvContentPartPr/>
                <p14:nvPr/>
              </p14:nvContentPartPr>
              <p14:xfrm>
                <a:off x="9471910" y="1119625"/>
                <a:ext cx="288360" cy="2959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205E0F01-63F0-22A8-B988-FBB30C58ADA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462910" y="1110985"/>
                  <a:ext cx="3060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CDD8BA9-5093-914A-CA63-F8B835DA83DB}"/>
                    </a:ext>
                  </a:extLst>
                </p14:cNvPr>
                <p14:cNvContentPartPr/>
                <p14:nvPr/>
              </p14:nvContentPartPr>
              <p14:xfrm>
                <a:off x="9696190" y="814345"/>
                <a:ext cx="221400" cy="5302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CDD8BA9-5093-914A-CA63-F8B835DA83DB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687550" y="805705"/>
                  <a:ext cx="23904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EEC5352-DA2E-A2B8-86EE-2730DC342A1E}"/>
                    </a:ext>
                  </a:extLst>
                </p14:cNvPr>
                <p14:cNvContentPartPr/>
                <p14:nvPr/>
              </p14:nvContentPartPr>
              <p14:xfrm>
                <a:off x="9998230" y="1009105"/>
                <a:ext cx="226440" cy="3412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EEC5352-DA2E-A2B8-86EE-2730DC342A1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9989230" y="1000465"/>
                  <a:ext cx="2440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62049D9-C4EB-72BC-9100-5A87F7B4BF91}"/>
                    </a:ext>
                  </a:extLst>
                </p14:cNvPr>
                <p14:cNvContentPartPr/>
                <p14:nvPr/>
              </p14:nvContentPartPr>
              <p14:xfrm>
                <a:off x="10258510" y="1072825"/>
                <a:ext cx="201240" cy="2595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62049D9-C4EB-72BC-9100-5A87F7B4BF91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0249870" y="1063825"/>
                  <a:ext cx="2188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3466DEE-B982-1F82-A315-9D79D46BFE9B}"/>
                    </a:ext>
                  </a:extLst>
                </p14:cNvPr>
                <p14:cNvContentPartPr/>
                <p14:nvPr/>
              </p14:nvContentPartPr>
              <p14:xfrm>
                <a:off x="10458310" y="983905"/>
                <a:ext cx="224280" cy="3758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3466DEE-B982-1F82-A315-9D79D46BFE9B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0449310" y="974905"/>
                  <a:ext cx="2419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2E9AAF3-27BA-DCCD-3AEB-CFFE46764F76}"/>
                    </a:ext>
                  </a:extLst>
                </p14:cNvPr>
                <p14:cNvContentPartPr/>
                <p14:nvPr/>
              </p14:nvContentPartPr>
              <p14:xfrm>
                <a:off x="8759110" y="1658545"/>
                <a:ext cx="213480" cy="2347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2E9AAF3-27BA-DCCD-3AEB-CFFE46764F76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750110" y="1649545"/>
                  <a:ext cx="231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8ADF2EE-3407-B7DB-983C-A36085C545EC}"/>
                    </a:ext>
                  </a:extLst>
                </p14:cNvPr>
                <p14:cNvContentPartPr/>
                <p14:nvPr/>
              </p14:nvContentPartPr>
              <p14:xfrm>
                <a:off x="8764870" y="1646665"/>
                <a:ext cx="439200" cy="2743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8ADF2EE-3407-B7DB-983C-A36085C545EC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756230" y="1637665"/>
                  <a:ext cx="4568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E651FC8-FDF1-F2DE-CBEB-2163B7D6E80B}"/>
                    </a:ext>
                  </a:extLst>
                </p14:cNvPr>
                <p14:cNvContentPartPr/>
                <p14:nvPr/>
              </p14:nvContentPartPr>
              <p14:xfrm>
                <a:off x="9175270" y="1590865"/>
                <a:ext cx="246600" cy="4237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E651FC8-FDF1-F2DE-CBEB-2163B7D6E80B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9166270" y="1582225"/>
                  <a:ext cx="26424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934C959-9AD4-E81D-55F6-7DEBC31ADCFA}"/>
                    </a:ext>
                  </a:extLst>
                </p14:cNvPr>
                <p14:cNvContentPartPr/>
                <p14:nvPr/>
              </p14:nvContentPartPr>
              <p14:xfrm>
                <a:off x="9456790" y="1646665"/>
                <a:ext cx="597960" cy="2206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934C959-9AD4-E81D-55F6-7DEBC31ADCFA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9448150" y="1638025"/>
                  <a:ext cx="615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08776E6-1B3A-EACE-8A7D-4B76042B3A52}"/>
                    </a:ext>
                  </a:extLst>
                </p14:cNvPr>
                <p14:cNvContentPartPr/>
                <p14:nvPr/>
              </p14:nvContentPartPr>
              <p14:xfrm>
                <a:off x="10108030" y="1618585"/>
                <a:ext cx="23760" cy="2592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08776E6-1B3A-EACE-8A7D-4B76042B3A52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0099390" y="1609945"/>
                  <a:ext cx="414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6EE0F1C-280B-ACD6-1E33-FA9ACE900754}"/>
                    </a:ext>
                  </a:extLst>
                </p14:cNvPr>
                <p14:cNvContentPartPr/>
                <p14:nvPr/>
              </p14:nvContentPartPr>
              <p14:xfrm>
                <a:off x="10123510" y="1410145"/>
                <a:ext cx="315720" cy="4921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6EE0F1C-280B-ACD6-1E33-FA9ACE900754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0114870" y="1401145"/>
                  <a:ext cx="33336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DA7F14E-2A2B-3B93-0647-E7F2CBDED212}"/>
                    </a:ext>
                  </a:extLst>
                </p14:cNvPr>
                <p14:cNvContentPartPr/>
                <p14:nvPr/>
              </p14:nvContentPartPr>
              <p14:xfrm>
                <a:off x="10697710" y="1572145"/>
                <a:ext cx="52200" cy="3560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DA7F14E-2A2B-3B93-0647-E7F2CBDED212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0689070" y="1563505"/>
                  <a:ext cx="698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7393945-8338-056F-086C-FC0CBAD60D37}"/>
                    </a:ext>
                  </a:extLst>
                </p14:cNvPr>
                <p14:cNvContentPartPr/>
                <p14:nvPr/>
              </p14:nvContentPartPr>
              <p14:xfrm>
                <a:off x="10567030" y="1723705"/>
                <a:ext cx="353520" cy="187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7393945-8338-056F-086C-FC0CBAD60D37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0558030" y="1714705"/>
                  <a:ext cx="3711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7C9578E-003C-B900-BEEC-7BFBE13F4451}"/>
                    </a:ext>
                  </a:extLst>
                </p14:cNvPr>
                <p14:cNvContentPartPr/>
                <p14:nvPr/>
              </p14:nvContentPartPr>
              <p14:xfrm>
                <a:off x="10864750" y="1617505"/>
                <a:ext cx="222120" cy="2937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7C9578E-003C-B900-BEEC-7BFBE13F4451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0855750" y="1608865"/>
                  <a:ext cx="2397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374C7FE-FF2E-A8E3-4BC9-B0B79B63E2EB}"/>
                    </a:ext>
                  </a:extLst>
                </p14:cNvPr>
                <p14:cNvContentPartPr/>
                <p14:nvPr/>
              </p14:nvContentPartPr>
              <p14:xfrm>
                <a:off x="11010550" y="1464145"/>
                <a:ext cx="361440" cy="5666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374C7FE-FF2E-A8E3-4BC9-B0B79B63E2EB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1001910" y="1455145"/>
                  <a:ext cx="37908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9FE1735-09EA-AEC8-1DF2-3CF567871660}"/>
                    </a:ext>
                  </a:extLst>
                </p14:cNvPr>
                <p14:cNvContentPartPr/>
                <p14:nvPr/>
              </p14:nvContentPartPr>
              <p14:xfrm>
                <a:off x="8829310" y="2029705"/>
                <a:ext cx="2454840" cy="1702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9FE1735-09EA-AEC8-1DF2-3CF567871660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8820670" y="2020705"/>
                  <a:ext cx="2472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D9AB35D-8AB2-0825-1DC3-23EFD6F6ADB2}"/>
                    </a:ext>
                  </a:extLst>
                </p14:cNvPr>
                <p14:cNvContentPartPr/>
                <p14:nvPr/>
              </p14:nvContentPartPr>
              <p14:xfrm>
                <a:off x="8950270" y="2026465"/>
                <a:ext cx="2033640" cy="1688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D9AB35D-8AB2-0825-1DC3-23EFD6F6ADB2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8941630" y="2017825"/>
                  <a:ext cx="2051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6D18E36-E65E-64BF-B983-7FC06081C15E}"/>
                    </a:ext>
                  </a:extLst>
                </p14:cNvPr>
                <p14:cNvContentPartPr/>
                <p14:nvPr/>
              </p14:nvContentPartPr>
              <p14:xfrm>
                <a:off x="8254030" y="710665"/>
                <a:ext cx="3523680" cy="17611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6D18E36-E65E-64BF-B983-7FC06081C15E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8245390" y="701665"/>
                  <a:ext cx="3541320" cy="177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925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22C7847-7ED0-42F7-6D41-5EC8AC74E9EB}"/>
                  </a:ext>
                </a:extLst>
              </p14:cNvPr>
              <p14:cNvContentPartPr/>
              <p14:nvPr/>
            </p14:nvContentPartPr>
            <p14:xfrm>
              <a:off x="9575950" y="1457305"/>
              <a:ext cx="225720" cy="23817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22C7847-7ED0-42F7-6D41-5EC8AC74E9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67310" y="1448305"/>
                <a:ext cx="243360" cy="23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81E72C4-41DF-D4BA-56C7-1D4401C377DF}"/>
                  </a:ext>
                </a:extLst>
              </p14:cNvPr>
              <p14:cNvContentPartPr/>
              <p14:nvPr/>
            </p14:nvContentPartPr>
            <p14:xfrm>
              <a:off x="9251590" y="2822425"/>
              <a:ext cx="474840" cy="6253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81E72C4-41DF-D4BA-56C7-1D4401C377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42950" y="2813785"/>
                <a:ext cx="492480" cy="6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3B590B0F-8AE9-4DA9-4C67-2FED26794392}"/>
                  </a:ext>
                </a:extLst>
              </p14:cNvPr>
              <p14:cNvContentPartPr/>
              <p14:nvPr/>
            </p14:nvContentPartPr>
            <p14:xfrm>
              <a:off x="2104870" y="4734385"/>
              <a:ext cx="4911840" cy="2610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3B590B0F-8AE9-4DA9-4C67-2FED267943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95870" y="4725385"/>
                <a:ext cx="49294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507856DA-9201-0C0C-BC75-E90797702F3B}"/>
                  </a:ext>
                </a:extLst>
              </p14:cNvPr>
              <p14:cNvContentPartPr/>
              <p14:nvPr/>
            </p14:nvContentPartPr>
            <p14:xfrm>
              <a:off x="9309910" y="2894065"/>
              <a:ext cx="405000" cy="5079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507856DA-9201-0C0C-BC75-E90797702F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00910" y="2885065"/>
                <a:ext cx="42264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741117DA-8DF6-A198-54B8-4E40581E07C5}"/>
                  </a:ext>
                </a:extLst>
              </p14:cNvPr>
              <p14:cNvContentPartPr/>
              <p14:nvPr/>
            </p14:nvContentPartPr>
            <p14:xfrm>
              <a:off x="9227470" y="2801905"/>
              <a:ext cx="538200" cy="66312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741117DA-8DF6-A198-54B8-4E40581E07C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18470" y="2793265"/>
                <a:ext cx="55584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92B3E376-BF83-8D9B-A705-2AE1619D110D}"/>
                  </a:ext>
                </a:extLst>
              </p14:cNvPr>
              <p14:cNvContentPartPr/>
              <p14:nvPr/>
            </p14:nvContentPartPr>
            <p14:xfrm>
              <a:off x="3504550" y="2081185"/>
              <a:ext cx="712440" cy="13176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92B3E376-BF83-8D9B-A705-2AE1619D110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95910" y="2072545"/>
                <a:ext cx="7300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F68D49AA-B3A6-8042-F450-D464B5A8EBA5}"/>
                  </a:ext>
                </a:extLst>
              </p14:cNvPr>
              <p14:cNvContentPartPr/>
              <p14:nvPr/>
            </p14:nvContentPartPr>
            <p14:xfrm>
              <a:off x="9241870" y="866185"/>
              <a:ext cx="657720" cy="16272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F68D49AA-B3A6-8042-F450-D464B5A8EBA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32870" y="857185"/>
                <a:ext cx="675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F8A5F1B7-4450-D319-4A6A-2E8E3C4E9D66}"/>
                  </a:ext>
                </a:extLst>
              </p14:cNvPr>
              <p14:cNvContentPartPr/>
              <p14:nvPr/>
            </p14:nvContentPartPr>
            <p14:xfrm>
              <a:off x="9195790" y="2816305"/>
              <a:ext cx="464040" cy="65232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F8A5F1B7-4450-D319-4A6A-2E8E3C4E9D6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87150" y="2807665"/>
                <a:ext cx="48168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05094376-9F4D-9F9A-DAD0-6D59F7BDF228}"/>
                  </a:ext>
                </a:extLst>
              </p14:cNvPr>
              <p14:cNvContentPartPr/>
              <p14:nvPr/>
            </p14:nvContentPartPr>
            <p14:xfrm>
              <a:off x="9257710" y="2834305"/>
              <a:ext cx="422280" cy="59868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05094376-9F4D-9F9A-DAD0-6D59F7BDF22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249070" y="2825665"/>
                <a:ext cx="43992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CD1DDB71-CDED-F292-4A1C-F542551B503F}"/>
                  </a:ext>
                </a:extLst>
              </p14:cNvPr>
              <p14:cNvContentPartPr/>
              <p14:nvPr/>
            </p14:nvContentPartPr>
            <p14:xfrm>
              <a:off x="2297110" y="4609825"/>
              <a:ext cx="11160" cy="2268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CD1DDB71-CDED-F292-4A1C-F542551B503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88110" y="4600825"/>
                <a:ext cx="288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F47F4B01-6C3F-7FAC-3F90-06B9ECDBD1DC}"/>
                  </a:ext>
                </a:extLst>
              </p14:cNvPr>
              <p14:cNvContentPartPr/>
              <p14:nvPr/>
            </p14:nvContentPartPr>
            <p14:xfrm>
              <a:off x="2095870" y="4616305"/>
              <a:ext cx="2628360" cy="19260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F47F4B01-6C3F-7FAC-3F90-06B9ECDBD1D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86870" y="4607305"/>
                <a:ext cx="26460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4D7E302F-C295-0ACC-B068-1155AC28C672}"/>
                  </a:ext>
                </a:extLst>
              </p14:cNvPr>
              <p14:cNvContentPartPr/>
              <p14:nvPr/>
            </p14:nvContentPartPr>
            <p14:xfrm>
              <a:off x="1376590" y="4734385"/>
              <a:ext cx="52920" cy="1044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4D7E302F-C295-0ACC-B068-1155AC28C67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67590" y="4725385"/>
                <a:ext cx="705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C11AA1E8-0A42-3331-3D69-B4173CF0E451}"/>
                  </a:ext>
                </a:extLst>
              </p14:cNvPr>
              <p14:cNvContentPartPr/>
              <p14:nvPr/>
            </p14:nvContentPartPr>
            <p14:xfrm>
              <a:off x="1265710" y="4463305"/>
              <a:ext cx="83880" cy="10224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C11AA1E8-0A42-3331-3D69-B4173CF0E45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56710" y="4454305"/>
                <a:ext cx="1015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8369594F-9446-273D-E5FA-99EAF8CC543C}"/>
                  </a:ext>
                </a:extLst>
              </p14:cNvPr>
              <p14:cNvContentPartPr/>
              <p14:nvPr/>
            </p14:nvContentPartPr>
            <p14:xfrm>
              <a:off x="914350" y="3649705"/>
              <a:ext cx="4213800" cy="140652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8369594F-9446-273D-E5FA-99EAF8CC543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05350" y="3641065"/>
                <a:ext cx="4231440" cy="14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7CAAF54F-35C3-37B4-824C-251AE336BACD}"/>
                  </a:ext>
                </a:extLst>
              </p14:cNvPr>
              <p14:cNvContentPartPr/>
              <p14:nvPr/>
            </p14:nvContentPartPr>
            <p14:xfrm>
              <a:off x="559030" y="4629625"/>
              <a:ext cx="42480" cy="19440"/>
            </p14:xfrm>
          </p:contentPart>
        </mc:Choice>
        <mc:Fallback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7CAAF54F-35C3-37B4-824C-251AE336BAC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0390" y="4620625"/>
                <a:ext cx="601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DD81FA81-A282-18BD-9B08-FA49955CC5B1}"/>
                  </a:ext>
                </a:extLst>
              </p14:cNvPr>
              <p14:cNvContentPartPr/>
              <p14:nvPr/>
            </p14:nvContentPartPr>
            <p14:xfrm>
              <a:off x="2111350" y="4532785"/>
              <a:ext cx="1677240" cy="130320"/>
            </p14:xfrm>
          </p:contentPart>
        </mc:Choice>
        <mc:Fallback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DD81FA81-A282-18BD-9B08-FA49955CC5B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02350" y="4524145"/>
                <a:ext cx="1694880" cy="14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7" name="Group 456">
            <a:extLst>
              <a:ext uri="{FF2B5EF4-FFF2-40B4-BE49-F238E27FC236}">
                <a16:creationId xmlns:a16="http://schemas.microsoft.com/office/drawing/2014/main" id="{377A2016-DEE2-7521-47BE-DAA6B9F268E3}"/>
              </a:ext>
            </a:extLst>
          </p:cNvPr>
          <p:cNvGrpSpPr/>
          <p:nvPr/>
        </p:nvGrpSpPr>
        <p:grpSpPr>
          <a:xfrm>
            <a:off x="-59450" y="21265"/>
            <a:ext cx="12137760" cy="6853320"/>
            <a:chOff x="-59450" y="21265"/>
            <a:chExt cx="12137760" cy="685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81044A5-8AAC-ADE1-6687-3746E0D6CA01}"/>
                    </a:ext>
                  </a:extLst>
                </p14:cNvPr>
                <p14:cNvContentPartPr/>
                <p14:nvPr/>
              </p14:nvContentPartPr>
              <p14:xfrm>
                <a:off x="1087510" y="146545"/>
                <a:ext cx="293400" cy="343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81044A5-8AAC-ADE1-6687-3746E0D6CA0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8510" y="137905"/>
                  <a:ext cx="3110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AF5DCF6-5719-8B6E-3859-48DE782E202E}"/>
                    </a:ext>
                  </a:extLst>
                </p14:cNvPr>
                <p14:cNvContentPartPr/>
                <p14:nvPr/>
              </p14:nvContentPartPr>
              <p14:xfrm>
                <a:off x="1110190" y="290545"/>
                <a:ext cx="303120" cy="12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AF5DCF6-5719-8B6E-3859-48DE782E202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1190" y="281545"/>
                  <a:ext cx="320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740426E-231C-6DE5-9C86-4FC2A16EE6EE}"/>
                    </a:ext>
                  </a:extLst>
                </p14:cNvPr>
                <p14:cNvContentPartPr/>
                <p14:nvPr/>
              </p14:nvContentPartPr>
              <p14:xfrm>
                <a:off x="1408630" y="233665"/>
                <a:ext cx="406800" cy="262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740426E-231C-6DE5-9C86-4FC2A16EE6E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99630" y="225025"/>
                  <a:ext cx="4244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A310E98-AAAE-B002-1AA8-1CC262770951}"/>
                    </a:ext>
                  </a:extLst>
                </p14:cNvPr>
                <p14:cNvContentPartPr/>
                <p14:nvPr/>
              </p14:nvContentPartPr>
              <p14:xfrm>
                <a:off x="2135830" y="207745"/>
                <a:ext cx="59760" cy="283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A310E98-AAAE-B002-1AA8-1CC26277095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26830" y="199105"/>
                  <a:ext cx="774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5DED662-98D7-B766-8C85-CB5C6AC6F9A4}"/>
                    </a:ext>
                  </a:extLst>
                </p14:cNvPr>
                <p14:cNvContentPartPr/>
                <p14:nvPr/>
              </p14:nvContentPartPr>
              <p14:xfrm>
                <a:off x="2081470" y="283345"/>
                <a:ext cx="493200" cy="164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5DED662-98D7-B766-8C85-CB5C6AC6F9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72470" y="274705"/>
                  <a:ext cx="5108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57EEB7-BD98-62C3-4D7B-BE63E605EC79}"/>
                    </a:ext>
                  </a:extLst>
                </p14:cNvPr>
                <p14:cNvContentPartPr/>
                <p14:nvPr/>
              </p14:nvContentPartPr>
              <p14:xfrm>
                <a:off x="2665750" y="302785"/>
                <a:ext cx="88920" cy="138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57EEB7-BD98-62C3-4D7B-BE63E605EC7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57110" y="293785"/>
                  <a:ext cx="106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14A080-8C74-196D-5635-C3D6B4CAFBA2}"/>
                    </a:ext>
                  </a:extLst>
                </p14:cNvPr>
                <p14:cNvContentPartPr/>
                <p14:nvPr/>
              </p14:nvContentPartPr>
              <p14:xfrm>
                <a:off x="3199270" y="108025"/>
                <a:ext cx="324360" cy="308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F14A080-8C74-196D-5635-C3D6B4CAFBA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90270" y="99025"/>
                  <a:ext cx="3420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1EC9CEC-6165-1D1C-9FC8-4F51599FE287}"/>
                    </a:ext>
                  </a:extLst>
                </p14:cNvPr>
                <p14:cNvContentPartPr/>
                <p14:nvPr/>
              </p14:nvContentPartPr>
              <p14:xfrm>
                <a:off x="3482230" y="148345"/>
                <a:ext cx="46080" cy="69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1EC9CEC-6165-1D1C-9FC8-4F51599FE28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73230" y="139345"/>
                  <a:ext cx="637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04C966-4A50-81D5-960A-A5BB8040B5B0}"/>
                    </a:ext>
                  </a:extLst>
                </p14:cNvPr>
                <p14:cNvContentPartPr/>
                <p14:nvPr/>
              </p14:nvContentPartPr>
              <p14:xfrm>
                <a:off x="3606430" y="281185"/>
                <a:ext cx="244800" cy="156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04C966-4A50-81D5-960A-A5BB8040B5B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97790" y="272185"/>
                  <a:ext cx="262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059FA56-CA47-46A1-3870-E72BCA78A565}"/>
                    </a:ext>
                  </a:extLst>
                </p14:cNvPr>
                <p14:cNvContentPartPr/>
                <p14:nvPr/>
              </p14:nvContentPartPr>
              <p14:xfrm>
                <a:off x="3899830" y="213865"/>
                <a:ext cx="1255320" cy="271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059FA56-CA47-46A1-3870-E72BCA78A56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91190" y="204865"/>
                  <a:ext cx="12729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BCC4DD7-4C3F-B830-0FB6-9E99C9BDBA10}"/>
                    </a:ext>
                  </a:extLst>
                </p14:cNvPr>
                <p14:cNvContentPartPr/>
                <p14:nvPr/>
              </p14:nvContentPartPr>
              <p14:xfrm>
                <a:off x="5260270" y="109465"/>
                <a:ext cx="336960" cy="345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BCC4DD7-4C3F-B830-0FB6-9E99C9BDBA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51630" y="100825"/>
                  <a:ext cx="3546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60773CE-B84E-0B9A-B760-4373CC0EDDAC}"/>
                    </a:ext>
                  </a:extLst>
                </p14:cNvPr>
                <p14:cNvContentPartPr/>
                <p14:nvPr/>
              </p14:nvContentPartPr>
              <p14:xfrm>
                <a:off x="5960830" y="224305"/>
                <a:ext cx="570600" cy="229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60773CE-B84E-0B9A-B760-4373CC0EDDA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52190" y="215665"/>
                  <a:ext cx="5882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0AAEAFD-954A-3101-9B0F-D0BB685C5760}"/>
                    </a:ext>
                  </a:extLst>
                </p14:cNvPr>
                <p14:cNvContentPartPr/>
                <p14:nvPr/>
              </p14:nvContentPartPr>
              <p14:xfrm>
                <a:off x="6535750" y="240145"/>
                <a:ext cx="262800" cy="100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0AAEAFD-954A-3101-9B0F-D0BB685C576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26750" y="231505"/>
                  <a:ext cx="280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B6DC5EC-3720-C0E2-19E7-60972A5150B0}"/>
                    </a:ext>
                  </a:extLst>
                </p14:cNvPr>
                <p14:cNvContentPartPr/>
                <p14:nvPr/>
              </p14:nvContentPartPr>
              <p14:xfrm>
                <a:off x="6832390" y="221425"/>
                <a:ext cx="100800" cy="335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B6DC5EC-3720-C0E2-19E7-60972A5150B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23390" y="212785"/>
                  <a:ext cx="1184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825E2A3-1458-444F-5F79-3E9C9C2A6D02}"/>
                    </a:ext>
                  </a:extLst>
                </p14:cNvPr>
                <p14:cNvContentPartPr/>
                <p14:nvPr/>
              </p14:nvContentPartPr>
              <p14:xfrm>
                <a:off x="1866190" y="600865"/>
                <a:ext cx="4884840" cy="111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825E2A3-1458-444F-5F79-3E9C9C2A6D0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57550" y="591865"/>
                  <a:ext cx="49024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8A686DE-0383-B4C4-4863-3E0F7F8A84E8}"/>
                    </a:ext>
                  </a:extLst>
                </p14:cNvPr>
                <p14:cNvContentPartPr/>
                <p14:nvPr/>
              </p14:nvContentPartPr>
              <p14:xfrm>
                <a:off x="10742710" y="1383865"/>
                <a:ext cx="123120" cy="46288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8A686DE-0383-B4C4-4863-3E0F7F8A84E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734070" y="1374865"/>
                  <a:ext cx="140760" cy="46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302B74A-8B4F-807F-39C3-CEC4B12706CC}"/>
                    </a:ext>
                  </a:extLst>
                </p14:cNvPr>
                <p14:cNvContentPartPr/>
                <p14:nvPr/>
              </p14:nvContentPartPr>
              <p14:xfrm>
                <a:off x="10774030" y="1292785"/>
                <a:ext cx="1226880" cy="50907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302B74A-8B4F-807F-39C3-CEC4B12706C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765390" y="1284145"/>
                  <a:ext cx="1244520" cy="51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F9E1A2B-05DB-A335-DD2A-5FFECBF0996A}"/>
                    </a:ext>
                  </a:extLst>
                </p14:cNvPr>
                <p14:cNvContentPartPr/>
                <p14:nvPr/>
              </p14:nvContentPartPr>
              <p14:xfrm>
                <a:off x="11409430" y="1794265"/>
                <a:ext cx="11520" cy="313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F9E1A2B-05DB-A335-DD2A-5FFECBF0996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400430" y="1785265"/>
                  <a:ext cx="2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2E42B13-AF5D-690E-61DC-19FCA4C8A6AE}"/>
                    </a:ext>
                  </a:extLst>
                </p14:cNvPr>
                <p14:cNvContentPartPr/>
                <p14:nvPr/>
              </p14:nvContentPartPr>
              <p14:xfrm>
                <a:off x="11339950" y="2066785"/>
                <a:ext cx="25920" cy="3304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2E42B13-AF5D-690E-61DC-19FCA4C8A6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330950" y="2058145"/>
                  <a:ext cx="435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A7C2B29-7172-6576-3F53-A215FF51858A}"/>
                    </a:ext>
                  </a:extLst>
                </p14:cNvPr>
                <p14:cNvContentPartPr/>
                <p14:nvPr/>
              </p14:nvContentPartPr>
              <p14:xfrm>
                <a:off x="11349670" y="2888665"/>
                <a:ext cx="87120" cy="8744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A7C2B29-7172-6576-3F53-A215FF51858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340670" y="2879665"/>
                  <a:ext cx="104760" cy="89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94C76C4-3B1B-B25D-C5D6-B5BE098D1797}"/>
                    </a:ext>
                  </a:extLst>
                </p14:cNvPr>
                <p14:cNvContentPartPr/>
                <p14:nvPr/>
              </p14:nvContentPartPr>
              <p14:xfrm>
                <a:off x="1498630" y="1023505"/>
                <a:ext cx="34200" cy="135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94C76C4-3B1B-B25D-C5D6-B5BE098D179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89990" y="1014865"/>
                  <a:ext cx="518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F0B732C-F062-1D7E-0524-AC25FE00C238}"/>
                    </a:ext>
                  </a:extLst>
                </p14:cNvPr>
                <p14:cNvContentPartPr/>
                <p14:nvPr/>
              </p14:nvContentPartPr>
              <p14:xfrm>
                <a:off x="1582150" y="824785"/>
                <a:ext cx="26640" cy="120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F0B732C-F062-1D7E-0524-AC25FE00C23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573510" y="816145"/>
                  <a:ext cx="44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388B4BF-1A09-2303-2700-E9AD67B51F89}"/>
                    </a:ext>
                  </a:extLst>
                </p14:cNvPr>
                <p14:cNvContentPartPr/>
                <p14:nvPr/>
              </p14:nvContentPartPr>
              <p14:xfrm>
                <a:off x="1648030" y="867625"/>
                <a:ext cx="460800" cy="282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388B4BF-1A09-2303-2700-E9AD67B51F8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39030" y="858625"/>
                  <a:ext cx="4784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3C5A172-2DDE-E202-DC4A-61A7F13A95E5}"/>
                    </a:ext>
                  </a:extLst>
                </p14:cNvPr>
                <p14:cNvContentPartPr/>
                <p14:nvPr/>
              </p14:nvContentPartPr>
              <p14:xfrm>
                <a:off x="2016310" y="1032145"/>
                <a:ext cx="377640" cy="15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3C5A172-2DDE-E202-DC4A-61A7F13A95E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07310" y="1023145"/>
                  <a:ext cx="3952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21E028B-C875-CE1E-CFDF-4A81B066370D}"/>
                    </a:ext>
                  </a:extLst>
                </p14:cNvPr>
                <p14:cNvContentPartPr/>
                <p14:nvPr/>
              </p14:nvContentPartPr>
              <p14:xfrm>
                <a:off x="2978950" y="972025"/>
                <a:ext cx="561960" cy="137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21E028B-C875-CE1E-CFDF-4A81B066370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69950" y="963385"/>
                  <a:ext cx="579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2BFB0C2-9825-8325-213A-C37E0373C80A}"/>
                    </a:ext>
                  </a:extLst>
                </p14:cNvPr>
                <p14:cNvContentPartPr/>
                <p14:nvPr/>
              </p14:nvContentPartPr>
              <p14:xfrm>
                <a:off x="3559990" y="966265"/>
                <a:ext cx="191880" cy="224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2BFB0C2-9825-8325-213A-C37E0373C80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51350" y="957625"/>
                  <a:ext cx="2095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BC25003-C9F1-19AD-AE82-6B22470EA063}"/>
                    </a:ext>
                  </a:extLst>
                </p14:cNvPr>
                <p14:cNvContentPartPr/>
                <p14:nvPr/>
              </p14:nvContentPartPr>
              <p14:xfrm>
                <a:off x="3773830" y="773665"/>
                <a:ext cx="222480" cy="368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BC25003-C9F1-19AD-AE82-6B22470EA06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64830" y="764665"/>
                  <a:ext cx="240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05DC2B1-967E-BA39-1B36-90436FF03B37}"/>
                    </a:ext>
                  </a:extLst>
                </p14:cNvPr>
                <p14:cNvContentPartPr/>
                <p14:nvPr/>
              </p14:nvContentPartPr>
              <p14:xfrm>
                <a:off x="4247230" y="840265"/>
                <a:ext cx="187560" cy="341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05DC2B1-967E-BA39-1B36-90436FF03B3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38230" y="831265"/>
                  <a:ext cx="2052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EBA96F5-52C0-FD60-3795-44DED2202A09}"/>
                    </a:ext>
                  </a:extLst>
                </p14:cNvPr>
                <p14:cNvContentPartPr/>
                <p14:nvPr/>
              </p14:nvContentPartPr>
              <p14:xfrm>
                <a:off x="4641430" y="930625"/>
                <a:ext cx="99360" cy="160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EBA96F5-52C0-FD60-3795-44DED2202A0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32790" y="921985"/>
                  <a:ext cx="117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287AD0-CC28-D6FD-0A8D-0B2B9C97CA90}"/>
                    </a:ext>
                  </a:extLst>
                </p14:cNvPr>
                <p14:cNvContentPartPr/>
                <p14:nvPr/>
              </p14:nvContentPartPr>
              <p14:xfrm>
                <a:off x="4669510" y="923065"/>
                <a:ext cx="147600" cy="25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287AD0-CC28-D6FD-0A8D-0B2B9C97CA9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60870" y="914065"/>
                  <a:ext cx="1652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675CBE3-EB42-34DD-43F5-85B02E1D17FC}"/>
                    </a:ext>
                  </a:extLst>
                </p14:cNvPr>
                <p14:cNvContentPartPr/>
                <p14:nvPr/>
              </p14:nvContentPartPr>
              <p14:xfrm>
                <a:off x="4908910" y="838105"/>
                <a:ext cx="127080" cy="257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675CBE3-EB42-34DD-43F5-85B02E1D17F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99910" y="829105"/>
                  <a:ext cx="1447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634F817-2DC1-B490-50B5-572961D790E1}"/>
                    </a:ext>
                  </a:extLst>
                </p14:cNvPr>
                <p14:cNvContentPartPr/>
                <p14:nvPr/>
              </p14:nvContentPartPr>
              <p14:xfrm>
                <a:off x="5262430" y="830545"/>
                <a:ext cx="159120" cy="244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634F817-2DC1-B490-50B5-572961D790E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253790" y="821905"/>
                  <a:ext cx="1767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263FF27-D666-CD08-FF70-F47A67FDF5E3}"/>
                    </a:ext>
                  </a:extLst>
                </p14:cNvPr>
                <p14:cNvContentPartPr/>
                <p14:nvPr/>
              </p14:nvContentPartPr>
              <p14:xfrm>
                <a:off x="5502550" y="890665"/>
                <a:ext cx="198360" cy="169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263FF27-D666-CD08-FF70-F47A67FDF5E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93550" y="882025"/>
                  <a:ext cx="216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734F9A1-5A45-1B47-643C-481E8E7ACC45}"/>
                    </a:ext>
                  </a:extLst>
                </p14:cNvPr>
                <p14:cNvContentPartPr/>
                <p14:nvPr/>
              </p14:nvContentPartPr>
              <p14:xfrm>
                <a:off x="5750230" y="879505"/>
                <a:ext cx="135720" cy="138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734F9A1-5A45-1B47-643C-481E8E7ACC4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41230" y="870505"/>
                  <a:ext cx="153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9A0907D-DE6F-769D-D512-83568F8E3442}"/>
                    </a:ext>
                  </a:extLst>
                </p14:cNvPr>
                <p14:cNvContentPartPr/>
                <p14:nvPr/>
              </p14:nvContentPartPr>
              <p14:xfrm>
                <a:off x="5965510" y="813985"/>
                <a:ext cx="126720" cy="225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9A0907D-DE6F-769D-D512-83568F8E344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56510" y="805345"/>
                  <a:ext cx="1443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9592C43-C356-151C-6FA2-EB7408754C68}"/>
                    </a:ext>
                  </a:extLst>
                </p14:cNvPr>
                <p14:cNvContentPartPr/>
                <p14:nvPr/>
              </p14:nvContentPartPr>
              <p14:xfrm>
                <a:off x="6158470" y="827665"/>
                <a:ext cx="190800" cy="387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9592C43-C356-151C-6FA2-EB7408754C6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149470" y="819025"/>
                  <a:ext cx="20844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5B7247-D031-B550-3703-197A424523AA}"/>
                    </a:ext>
                  </a:extLst>
                </p14:cNvPr>
                <p14:cNvContentPartPr/>
                <p14:nvPr/>
              </p14:nvContentPartPr>
              <p14:xfrm>
                <a:off x="5147590" y="1480345"/>
                <a:ext cx="358560" cy="182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5B7247-D031-B550-3703-197A424523A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38950" y="1471345"/>
                  <a:ext cx="376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5A3B5F4-43B4-ABC9-89CC-A347C7731DC3}"/>
                    </a:ext>
                  </a:extLst>
                </p14:cNvPr>
                <p14:cNvContentPartPr/>
                <p14:nvPr/>
              </p14:nvContentPartPr>
              <p14:xfrm>
                <a:off x="5566270" y="1442545"/>
                <a:ext cx="270000" cy="179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5A3B5F4-43B4-ABC9-89CC-A347C7731DC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57270" y="1433545"/>
                  <a:ext cx="2876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BD8588-C84D-8809-FEC3-3F6FF9B6F247}"/>
                    </a:ext>
                  </a:extLst>
                </p14:cNvPr>
                <p14:cNvContentPartPr/>
                <p14:nvPr/>
              </p14:nvContentPartPr>
              <p14:xfrm>
                <a:off x="6089710" y="1448665"/>
                <a:ext cx="108360" cy="2012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BD8588-C84D-8809-FEC3-3F6FF9B6F24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81070" y="1440025"/>
                  <a:ext cx="126000" cy="20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E22EABC-AEC4-0AA3-75A8-14AA710045BA}"/>
                    </a:ext>
                  </a:extLst>
                </p14:cNvPr>
                <p14:cNvContentPartPr/>
                <p14:nvPr/>
              </p14:nvContentPartPr>
              <p14:xfrm>
                <a:off x="6207430" y="1432465"/>
                <a:ext cx="3372840" cy="104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E22EABC-AEC4-0AA3-75A8-14AA710045B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98430" y="1423825"/>
                  <a:ext cx="33904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7282505-7F63-7B97-D73A-A52D83E8FA0A}"/>
                    </a:ext>
                  </a:extLst>
                </p14:cNvPr>
                <p14:cNvContentPartPr/>
                <p14:nvPr/>
              </p14:nvContentPartPr>
              <p14:xfrm>
                <a:off x="6129670" y="1841425"/>
                <a:ext cx="3049920" cy="113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7282505-7F63-7B97-D73A-A52D83E8FA0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20670" y="1832785"/>
                  <a:ext cx="3067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C9B478A-0342-5C4B-60A0-F2153CCB372E}"/>
                    </a:ext>
                  </a:extLst>
                </p14:cNvPr>
                <p14:cNvContentPartPr/>
                <p14:nvPr/>
              </p14:nvContentPartPr>
              <p14:xfrm>
                <a:off x="6071710" y="2345785"/>
                <a:ext cx="2999160" cy="59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C9B478A-0342-5C4B-60A0-F2153CCB372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62710" y="2337145"/>
                  <a:ext cx="3016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F30640E-07C0-D31C-E0A0-EB5623AB5DDC}"/>
                    </a:ext>
                  </a:extLst>
                </p14:cNvPr>
                <p14:cNvContentPartPr/>
                <p14:nvPr/>
              </p14:nvContentPartPr>
              <p14:xfrm>
                <a:off x="6025270" y="2839345"/>
                <a:ext cx="118440" cy="75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F30640E-07C0-D31C-E0A0-EB5623AB5DD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016270" y="2830705"/>
                  <a:ext cx="136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D1E3DC6-EF72-178D-331A-0A47A05B3DE8}"/>
                    </a:ext>
                  </a:extLst>
                </p14:cNvPr>
                <p14:cNvContentPartPr/>
                <p14:nvPr/>
              </p14:nvContentPartPr>
              <p14:xfrm>
                <a:off x="6062710" y="2814145"/>
                <a:ext cx="3534120" cy="68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D1E3DC6-EF72-178D-331A-0A47A05B3DE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54070" y="2805505"/>
                  <a:ext cx="35517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B4306E-6D7A-D9FD-FD90-9F981DADDD1F}"/>
                    </a:ext>
                  </a:extLst>
                </p14:cNvPr>
                <p14:cNvContentPartPr/>
                <p14:nvPr/>
              </p14:nvContentPartPr>
              <p14:xfrm>
                <a:off x="6127510" y="3413185"/>
                <a:ext cx="3358800" cy="46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B4306E-6D7A-D9FD-FD90-9F981DADDD1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18510" y="3404185"/>
                  <a:ext cx="33764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625C8B5-B9AD-0B3E-28DE-CB58CD0F1F71}"/>
                    </a:ext>
                  </a:extLst>
                </p14:cNvPr>
                <p14:cNvContentPartPr/>
                <p14:nvPr/>
              </p14:nvContentPartPr>
              <p14:xfrm>
                <a:off x="6081790" y="3358105"/>
                <a:ext cx="3841920" cy="66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625C8B5-B9AD-0B3E-28DE-CB58CD0F1F7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073150" y="3349105"/>
                  <a:ext cx="385956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6EBDD70-E589-594E-05AB-C7889BB4F02A}"/>
                    </a:ext>
                  </a:extLst>
                </p14:cNvPr>
                <p14:cNvContentPartPr/>
                <p14:nvPr/>
              </p14:nvContentPartPr>
              <p14:xfrm>
                <a:off x="4602190" y="1199185"/>
                <a:ext cx="307080" cy="210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6EBDD70-E589-594E-05AB-C7889BB4F02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93550" y="1190185"/>
                  <a:ext cx="3247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FB95249-822B-2DDA-D516-25544834B841}"/>
                    </a:ext>
                  </a:extLst>
                </p14:cNvPr>
                <p14:cNvContentPartPr/>
                <p14:nvPr/>
              </p14:nvContentPartPr>
              <p14:xfrm>
                <a:off x="5514430" y="1251025"/>
                <a:ext cx="196560" cy="150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FB95249-822B-2DDA-D516-25544834B84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505790" y="1242385"/>
                  <a:ext cx="2142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DBFC151-D06C-2B99-E510-D8280A53476D}"/>
                    </a:ext>
                  </a:extLst>
                </p14:cNvPr>
                <p14:cNvContentPartPr/>
                <p14:nvPr/>
              </p14:nvContentPartPr>
              <p14:xfrm>
                <a:off x="6799990" y="1484305"/>
                <a:ext cx="235800" cy="2477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DBFC151-D06C-2B99-E510-D8280A53476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790990" y="1475305"/>
                  <a:ext cx="253440" cy="24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2EA4DCD-9C94-DEB5-2D0B-07D5C20E38D4}"/>
                    </a:ext>
                  </a:extLst>
                </p14:cNvPr>
                <p14:cNvContentPartPr/>
                <p14:nvPr/>
              </p14:nvContentPartPr>
              <p14:xfrm>
                <a:off x="7392550" y="1498705"/>
                <a:ext cx="325080" cy="2602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2EA4DCD-9C94-DEB5-2D0B-07D5C20E38D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83910" y="1489705"/>
                  <a:ext cx="342720" cy="26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CC04725-B66B-019E-A6A5-06014BE9B3DF}"/>
                    </a:ext>
                  </a:extLst>
                </p14:cNvPr>
                <p14:cNvContentPartPr/>
                <p14:nvPr/>
              </p14:nvContentPartPr>
              <p14:xfrm>
                <a:off x="8018950" y="1425985"/>
                <a:ext cx="206280" cy="2542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CC04725-B66B-019E-A6A5-06014BE9B3D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09950" y="1417345"/>
                  <a:ext cx="223920" cy="25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CFF167E-537A-1923-C7C9-058B687B569F}"/>
                    </a:ext>
                  </a:extLst>
                </p14:cNvPr>
                <p14:cNvContentPartPr/>
                <p14:nvPr/>
              </p14:nvContentPartPr>
              <p14:xfrm>
                <a:off x="8578390" y="1484305"/>
                <a:ext cx="366480" cy="2707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CFF167E-537A-1923-C7C9-058B687B569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569750" y="1475305"/>
                  <a:ext cx="384120" cy="27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8871126-84AB-0051-715B-7B3EB9F2EE2C}"/>
                    </a:ext>
                  </a:extLst>
                </p14:cNvPr>
                <p14:cNvContentPartPr/>
                <p14:nvPr/>
              </p14:nvContentPartPr>
              <p14:xfrm>
                <a:off x="9158350" y="1590865"/>
                <a:ext cx="151920" cy="2376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8871126-84AB-0051-715B-7B3EB9F2EE2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149350" y="1582225"/>
                  <a:ext cx="169560" cy="23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A64DE89-D036-BEF0-791A-1D186A5CE6B6}"/>
                    </a:ext>
                  </a:extLst>
                </p14:cNvPr>
                <p14:cNvContentPartPr/>
                <p14:nvPr/>
              </p14:nvContentPartPr>
              <p14:xfrm>
                <a:off x="9343390" y="1404385"/>
                <a:ext cx="900360" cy="2421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A64DE89-D036-BEF0-791A-1D186A5CE6B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34750" y="1395745"/>
                  <a:ext cx="918000" cy="24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479E05C-1903-1FB0-AD7F-00BD36D5995C}"/>
                    </a:ext>
                  </a:extLst>
                </p14:cNvPr>
                <p14:cNvContentPartPr/>
                <p14:nvPr/>
              </p14:nvContentPartPr>
              <p14:xfrm>
                <a:off x="9084910" y="1958425"/>
                <a:ext cx="758160" cy="43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479E05C-1903-1FB0-AD7F-00BD36D5995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075910" y="1949785"/>
                  <a:ext cx="7758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003F9B3-119E-DB43-B598-115DDE873309}"/>
                    </a:ext>
                  </a:extLst>
                </p14:cNvPr>
                <p14:cNvContentPartPr/>
                <p14:nvPr/>
              </p14:nvContentPartPr>
              <p14:xfrm>
                <a:off x="8952430" y="2315905"/>
                <a:ext cx="1016280" cy="51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003F9B3-119E-DB43-B598-115DDE87330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943790" y="2306905"/>
                  <a:ext cx="10339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482FB18-1B64-59D9-C56A-80FEA0F3A75B}"/>
                    </a:ext>
                  </a:extLst>
                </p14:cNvPr>
                <p14:cNvContentPartPr/>
                <p14:nvPr/>
              </p14:nvContentPartPr>
              <p14:xfrm>
                <a:off x="9271030" y="2788225"/>
                <a:ext cx="810360" cy="46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482FB18-1B64-59D9-C56A-80FEA0F3A75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262030" y="2779585"/>
                  <a:ext cx="8280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A2314CD-E6CC-BB24-FA92-795A5F496ABF}"/>
                    </a:ext>
                  </a:extLst>
                </p14:cNvPr>
                <p14:cNvContentPartPr/>
                <p14:nvPr/>
              </p14:nvContentPartPr>
              <p14:xfrm>
                <a:off x="9282550" y="3429385"/>
                <a:ext cx="768960" cy="65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A2314CD-E6CC-BB24-FA92-795A5F496AB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273910" y="3420385"/>
                  <a:ext cx="786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A1D2987-A663-1580-0A20-7449C3F32FAD}"/>
                    </a:ext>
                  </a:extLst>
                </p14:cNvPr>
                <p14:cNvContentPartPr/>
                <p14:nvPr/>
              </p14:nvContentPartPr>
              <p14:xfrm>
                <a:off x="5532430" y="803185"/>
                <a:ext cx="312120" cy="434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A1D2987-A663-1580-0A20-7449C3F32FA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23430" y="794185"/>
                  <a:ext cx="32976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9D53583-6218-A293-D471-CBB3318B06FD}"/>
                    </a:ext>
                  </a:extLst>
                </p14:cNvPr>
                <p14:cNvContentPartPr/>
                <p14:nvPr/>
              </p14:nvContentPartPr>
              <p14:xfrm>
                <a:off x="5443150" y="988585"/>
                <a:ext cx="446400" cy="19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9D53583-6218-A293-D471-CBB3318B06F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34510" y="979945"/>
                  <a:ext cx="4640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453526E-416A-5213-F2B1-4EDD858788FF}"/>
                    </a:ext>
                  </a:extLst>
                </p14:cNvPr>
                <p14:cNvContentPartPr/>
                <p14:nvPr/>
              </p14:nvContentPartPr>
              <p14:xfrm>
                <a:off x="5618110" y="843505"/>
                <a:ext cx="241920" cy="388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453526E-416A-5213-F2B1-4EDD858788F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09110" y="834505"/>
                  <a:ext cx="2595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B5B9F99-41CB-0F2C-40EC-AE6F9A6F4F86}"/>
                    </a:ext>
                  </a:extLst>
                </p14:cNvPr>
                <p14:cNvContentPartPr/>
                <p14:nvPr/>
              </p14:nvContentPartPr>
              <p14:xfrm>
                <a:off x="5471590" y="991465"/>
                <a:ext cx="568080" cy="59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B5B9F99-41CB-0F2C-40EC-AE6F9A6F4F8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462950" y="982825"/>
                  <a:ext cx="5857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8E3086B-2CF5-3B6D-6FD7-72912D4D19FB}"/>
                    </a:ext>
                  </a:extLst>
                </p14:cNvPr>
                <p14:cNvContentPartPr/>
                <p14:nvPr/>
              </p14:nvContentPartPr>
              <p14:xfrm>
                <a:off x="2164990" y="1619305"/>
                <a:ext cx="603360" cy="203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8E3086B-2CF5-3B6D-6FD7-72912D4D19F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156350" y="1610665"/>
                  <a:ext cx="6210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022C206-8FE0-7472-67D8-785D5861A92F}"/>
                    </a:ext>
                  </a:extLst>
                </p14:cNvPr>
                <p14:cNvContentPartPr/>
                <p14:nvPr/>
              </p14:nvContentPartPr>
              <p14:xfrm>
                <a:off x="2915950" y="1559185"/>
                <a:ext cx="144000" cy="278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022C206-8FE0-7472-67D8-785D5861A92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907310" y="1550545"/>
                  <a:ext cx="1616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AC640D0-83C5-B071-3A0D-6FF5F7F413A3}"/>
                    </a:ext>
                  </a:extLst>
                </p14:cNvPr>
                <p14:cNvContentPartPr/>
                <p14:nvPr/>
              </p14:nvContentPartPr>
              <p14:xfrm>
                <a:off x="3178390" y="1624705"/>
                <a:ext cx="126000" cy="177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AC640D0-83C5-B071-3A0D-6FF5F7F413A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169750" y="1615705"/>
                  <a:ext cx="143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4251F51-F0CF-A69F-0879-91FAFF5ECC22}"/>
                    </a:ext>
                  </a:extLst>
                </p14:cNvPr>
                <p14:cNvContentPartPr/>
                <p14:nvPr/>
              </p14:nvContentPartPr>
              <p14:xfrm>
                <a:off x="3408790" y="1558465"/>
                <a:ext cx="171360" cy="271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4251F51-F0CF-A69F-0879-91FAFF5ECC2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99790" y="1549825"/>
                  <a:ext cx="1890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5246186-9E2E-7BA4-51FA-F57AA1DFEC90}"/>
                    </a:ext>
                  </a:extLst>
                </p14:cNvPr>
                <p14:cNvContentPartPr/>
                <p14:nvPr/>
              </p14:nvContentPartPr>
              <p14:xfrm>
                <a:off x="3788230" y="1547665"/>
                <a:ext cx="164520" cy="308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5246186-9E2E-7BA4-51FA-F57AA1DFEC9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779590" y="1539025"/>
                  <a:ext cx="1821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54D130F-02A1-A58D-0A72-A3ADF6385972}"/>
                    </a:ext>
                  </a:extLst>
                </p14:cNvPr>
                <p14:cNvContentPartPr/>
                <p14:nvPr/>
              </p14:nvContentPartPr>
              <p14:xfrm>
                <a:off x="3652870" y="1470265"/>
                <a:ext cx="89640" cy="406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54D130F-02A1-A58D-0A72-A3ADF638597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643870" y="1461625"/>
                  <a:ext cx="1072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FB709DA-B66B-4B3E-A297-AF639A314C6F}"/>
                    </a:ext>
                  </a:extLst>
                </p14:cNvPr>
                <p14:cNvContentPartPr/>
                <p14:nvPr/>
              </p14:nvContentPartPr>
              <p14:xfrm>
                <a:off x="3987670" y="1540465"/>
                <a:ext cx="196200" cy="308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FB709DA-B66B-4B3E-A297-AF639A314C6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978670" y="1531465"/>
                  <a:ext cx="2138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F041818-E888-B157-4E4B-CEFF03D9E790}"/>
                    </a:ext>
                  </a:extLst>
                </p14:cNvPr>
                <p14:cNvContentPartPr/>
                <p14:nvPr/>
              </p14:nvContentPartPr>
              <p14:xfrm>
                <a:off x="3638830" y="1908745"/>
                <a:ext cx="106200" cy="7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F041818-E888-B157-4E4B-CEFF03D9E79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630190" y="1900105"/>
                  <a:ext cx="123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7EDAD28-EE63-D5E1-E2FA-23617EAA35DA}"/>
                    </a:ext>
                  </a:extLst>
                </p14:cNvPr>
                <p14:cNvContentPartPr/>
                <p14:nvPr/>
              </p14:nvContentPartPr>
              <p14:xfrm>
                <a:off x="2409430" y="2091265"/>
                <a:ext cx="1535760" cy="19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7EDAD28-EE63-D5E1-E2FA-23617EAA35D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400790" y="2082265"/>
                  <a:ext cx="1553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8DA680A-36B4-B844-F5A1-E25BBF703D74}"/>
                    </a:ext>
                  </a:extLst>
                </p14:cNvPr>
                <p14:cNvContentPartPr/>
                <p14:nvPr/>
              </p14:nvContentPartPr>
              <p14:xfrm>
                <a:off x="2176870" y="2149945"/>
                <a:ext cx="1843920" cy="83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8DA680A-36B4-B844-F5A1-E25BBF703D7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167870" y="2141305"/>
                  <a:ext cx="1861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3B77CFC-147E-FBF6-F821-1A90F6A8DE42}"/>
                    </a:ext>
                  </a:extLst>
                </p14:cNvPr>
                <p14:cNvContentPartPr/>
                <p14:nvPr/>
              </p14:nvContentPartPr>
              <p14:xfrm>
                <a:off x="2616790" y="2085505"/>
                <a:ext cx="797400" cy="40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3B77CFC-147E-FBF6-F821-1A90F6A8DE4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607790" y="2076505"/>
                  <a:ext cx="815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F2A1534-E526-2795-3283-8AE787129C6B}"/>
                    </a:ext>
                  </a:extLst>
                </p14:cNvPr>
                <p14:cNvContentPartPr/>
                <p14:nvPr/>
              </p14:nvContentPartPr>
              <p14:xfrm>
                <a:off x="393430" y="1453705"/>
                <a:ext cx="926280" cy="374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F2A1534-E526-2795-3283-8AE787129C6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84430" y="1444705"/>
                  <a:ext cx="9439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8478E0D-6EEE-3F4F-A6E6-8B25ED32BC57}"/>
                    </a:ext>
                  </a:extLst>
                </p14:cNvPr>
                <p14:cNvContentPartPr/>
                <p14:nvPr/>
              </p14:nvContentPartPr>
              <p14:xfrm>
                <a:off x="1302430" y="1509145"/>
                <a:ext cx="323640" cy="370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8478E0D-6EEE-3F4F-A6E6-8B25ED32BC5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293790" y="1500505"/>
                  <a:ext cx="3412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5A78E93-D173-EF08-0371-E91D79AF624E}"/>
                    </a:ext>
                  </a:extLst>
                </p14:cNvPr>
                <p14:cNvContentPartPr/>
                <p14:nvPr/>
              </p14:nvContentPartPr>
              <p14:xfrm>
                <a:off x="1527790" y="1716505"/>
                <a:ext cx="236520" cy="20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5A78E93-D173-EF08-0371-E91D79AF624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519150" y="1707865"/>
                  <a:ext cx="254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8D799F3-7783-4428-C224-B559A3C07118}"/>
                    </a:ext>
                  </a:extLst>
                </p14:cNvPr>
                <p14:cNvContentPartPr/>
                <p14:nvPr/>
              </p14:nvContentPartPr>
              <p14:xfrm>
                <a:off x="344110" y="1917385"/>
                <a:ext cx="238320" cy="427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8D799F3-7783-4428-C224-B559A3C0711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35110" y="1908385"/>
                  <a:ext cx="25596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BBBC18F-7AED-5A9A-A864-F7AC80FEB137}"/>
                    </a:ext>
                  </a:extLst>
                </p14:cNvPr>
                <p14:cNvContentPartPr/>
                <p14:nvPr/>
              </p14:nvContentPartPr>
              <p14:xfrm>
                <a:off x="446350" y="2086945"/>
                <a:ext cx="297720" cy="63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BBBC18F-7AED-5A9A-A864-F7AC80FEB13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7710" y="2078305"/>
                  <a:ext cx="3153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E2A1B8E-7FDF-44C4-63A7-0521648A8B06}"/>
                    </a:ext>
                  </a:extLst>
                </p14:cNvPr>
                <p14:cNvContentPartPr/>
                <p14:nvPr/>
              </p14:nvContentPartPr>
              <p14:xfrm>
                <a:off x="789430" y="2246065"/>
                <a:ext cx="9720" cy="5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E2A1B8E-7FDF-44C4-63A7-0521648A8B0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80430" y="2237065"/>
                  <a:ext cx="27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265D8FD-C4F6-D5FB-055D-9458544E616E}"/>
                    </a:ext>
                  </a:extLst>
                </p14:cNvPr>
                <p14:cNvContentPartPr/>
                <p14:nvPr/>
              </p14:nvContentPartPr>
              <p14:xfrm>
                <a:off x="587470" y="2220505"/>
                <a:ext cx="450360" cy="209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265D8FD-C4F6-D5FB-055D-9458544E616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78830" y="2211505"/>
                  <a:ext cx="4680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484C693-87F7-F83F-F47C-60F4D7F7F49D}"/>
                    </a:ext>
                  </a:extLst>
                </p14:cNvPr>
                <p14:cNvContentPartPr/>
                <p14:nvPr/>
              </p14:nvContentPartPr>
              <p14:xfrm>
                <a:off x="1053670" y="2203945"/>
                <a:ext cx="231480" cy="176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484C693-87F7-F83F-F47C-60F4D7F7F49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45030" y="2195305"/>
                  <a:ext cx="2491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FDE0831-F8F5-BC5B-8A4F-99B51EA0FB49}"/>
                    </a:ext>
                  </a:extLst>
                </p14:cNvPr>
                <p14:cNvContentPartPr/>
                <p14:nvPr/>
              </p14:nvContentPartPr>
              <p14:xfrm>
                <a:off x="1159150" y="2162545"/>
                <a:ext cx="347760" cy="325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FDE0831-F8F5-BC5B-8A4F-99B51EA0FB4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50150" y="2153905"/>
                  <a:ext cx="3654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DFD7BC9-1963-E69B-9B47-47DCFC0A9A6E}"/>
                    </a:ext>
                  </a:extLst>
                </p14:cNvPr>
                <p14:cNvContentPartPr/>
                <p14:nvPr/>
              </p14:nvContentPartPr>
              <p14:xfrm>
                <a:off x="608350" y="2629825"/>
                <a:ext cx="169920" cy="179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DFD7BC9-1963-E69B-9B47-47DCFC0A9A6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99710" y="2621185"/>
                  <a:ext cx="187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4CAE9F2-379F-3062-9584-DCDDF66789F5}"/>
                    </a:ext>
                  </a:extLst>
                </p14:cNvPr>
                <p14:cNvContentPartPr/>
                <p14:nvPr/>
              </p14:nvContentPartPr>
              <p14:xfrm>
                <a:off x="826510" y="2639905"/>
                <a:ext cx="79920" cy="139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4CAE9F2-379F-3062-9584-DCDDF66789F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17870" y="2631265"/>
                  <a:ext cx="975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B4554FA-12E7-E29E-EC47-EF8C1779D752}"/>
                    </a:ext>
                  </a:extLst>
                </p14:cNvPr>
                <p14:cNvContentPartPr/>
                <p14:nvPr/>
              </p14:nvContentPartPr>
              <p14:xfrm>
                <a:off x="965110" y="2502385"/>
                <a:ext cx="199080" cy="320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B4554FA-12E7-E29E-EC47-EF8C1779D75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56470" y="2493745"/>
                  <a:ext cx="2167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EC0E512-14EE-42DF-9A99-B96109F0E145}"/>
                    </a:ext>
                  </a:extLst>
                </p14:cNvPr>
                <p14:cNvContentPartPr/>
                <p14:nvPr/>
              </p14:nvContentPartPr>
              <p14:xfrm>
                <a:off x="1210990" y="2651785"/>
                <a:ext cx="232560" cy="163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EC0E512-14EE-42DF-9A99-B96109F0E14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202350" y="2643145"/>
                  <a:ext cx="250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41C5A75-FADC-7FF9-1D4E-DC30835DC6BB}"/>
                    </a:ext>
                  </a:extLst>
                </p14:cNvPr>
                <p14:cNvContentPartPr/>
                <p14:nvPr/>
              </p14:nvContentPartPr>
              <p14:xfrm>
                <a:off x="1469110" y="2650345"/>
                <a:ext cx="170640" cy="183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41C5A75-FADC-7FF9-1D4E-DC30835DC6B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460470" y="2641705"/>
                  <a:ext cx="188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5BB4941-DA0E-5443-6C53-3ABC175AA734}"/>
                    </a:ext>
                  </a:extLst>
                </p14:cNvPr>
                <p14:cNvContentPartPr/>
                <p14:nvPr/>
              </p14:nvContentPartPr>
              <p14:xfrm>
                <a:off x="1600510" y="2669425"/>
                <a:ext cx="230040" cy="239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5BB4941-DA0E-5443-6C53-3ABC175AA73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591510" y="2660425"/>
                  <a:ext cx="2476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8B74E61-DF7D-BF29-18E2-7FCA6F5AB833}"/>
                    </a:ext>
                  </a:extLst>
                </p14:cNvPr>
                <p14:cNvContentPartPr/>
                <p14:nvPr/>
              </p14:nvContentPartPr>
              <p14:xfrm>
                <a:off x="1748830" y="2651785"/>
                <a:ext cx="293760" cy="17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8B74E61-DF7D-BF29-18E2-7FCA6F5AB83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739830" y="2643145"/>
                  <a:ext cx="3114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B940AF1-B6C6-5940-B9A9-1ECC445504A3}"/>
                    </a:ext>
                  </a:extLst>
                </p14:cNvPr>
                <p14:cNvContentPartPr/>
                <p14:nvPr/>
              </p14:nvContentPartPr>
              <p14:xfrm>
                <a:off x="1645870" y="2119345"/>
                <a:ext cx="117720" cy="311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B940AF1-B6C6-5940-B9A9-1ECC445504A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636870" y="2110705"/>
                  <a:ext cx="1353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847FF85-5371-8BC0-A4B4-89E251E63854}"/>
                    </a:ext>
                  </a:extLst>
                </p14:cNvPr>
                <p14:cNvContentPartPr/>
                <p14:nvPr/>
              </p14:nvContentPartPr>
              <p14:xfrm>
                <a:off x="1888150" y="2118625"/>
                <a:ext cx="186840" cy="246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847FF85-5371-8BC0-A4B4-89E251E6385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879150" y="2109625"/>
                  <a:ext cx="2044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33D3254-C671-1879-4115-29A5F4DA9398}"/>
                    </a:ext>
                  </a:extLst>
                </p14:cNvPr>
                <p14:cNvContentPartPr/>
                <p14:nvPr/>
              </p14:nvContentPartPr>
              <p14:xfrm>
                <a:off x="2057710" y="1987585"/>
                <a:ext cx="80640" cy="204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33D3254-C671-1879-4115-29A5F4DA939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049070" y="1978585"/>
                  <a:ext cx="982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8C9D243-37AE-9C67-7C70-57A74F4AC9EF}"/>
                    </a:ext>
                  </a:extLst>
                </p14:cNvPr>
                <p14:cNvContentPartPr/>
                <p14:nvPr/>
              </p14:nvContentPartPr>
              <p14:xfrm>
                <a:off x="1987870" y="2019625"/>
                <a:ext cx="379440" cy="222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8C9D243-37AE-9C67-7C70-57A74F4AC9E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978870" y="2010625"/>
                  <a:ext cx="3970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5FD26EB-D7A8-090B-641C-BF48BDD43673}"/>
                    </a:ext>
                  </a:extLst>
                </p14:cNvPr>
                <p14:cNvContentPartPr/>
                <p14:nvPr/>
              </p14:nvContentPartPr>
              <p14:xfrm>
                <a:off x="2248510" y="2076505"/>
                <a:ext cx="275040" cy="381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5FD26EB-D7A8-090B-641C-BF48BDD4367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239510" y="2067865"/>
                  <a:ext cx="29268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C95A984-6947-6CE9-02B4-672E3FBAA4FF}"/>
                    </a:ext>
                  </a:extLst>
                </p14:cNvPr>
                <p14:cNvContentPartPr/>
                <p14:nvPr/>
              </p14:nvContentPartPr>
              <p14:xfrm>
                <a:off x="2045110" y="2563945"/>
                <a:ext cx="195120" cy="421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C95A984-6947-6CE9-02B4-672E3FBAA4F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36470" y="2554945"/>
                  <a:ext cx="21276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DD90C45-8C2E-7A2B-52FD-4CDABFDF4502}"/>
                    </a:ext>
                  </a:extLst>
                </p14:cNvPr>
                <p14:cNvContentPartPr/>
                <p14:nvPr/>
              </p14:nvContentPartPr>
              <p14:xfrm>
                <a:off x="2254630" y="2614705"/>
                <a:ext cx="153000" cy="197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DD90C45-8C2E-7A2B-52FD-4CDABFDF450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245990" y="2605705"/>
                  <a:ext cx="1706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17739FA-4917-81F4-9FBA-F10C6252C079}"/>
                    </a:ext>
                  </a:extLst>
                </p14:cNvPr>
                <p14:cNvContentPartPr/>
                <p14:nvPr/>
              </p14:nvContentPartPr>
              <p14:xfrm>
                <a:off x="2478190" y="2455585"/>
                <a:ext cx="54720" cy="279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17739FA-4917-81F4-9FBA-F10C6252C07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469190" y="2446585"/>
                  <a:ext cx="723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D6A4D0E-80D1-615B-09CF-EE9F03064279}"/>
                    </a:ext>
                  </a:extLst>
                </p14:cNvPr>
                <p14:cNvContentPartPr/>
                <p14:nvPr/>
              </p14:nvContentPartPr>
              <p14:xfrm>
                <a:off x="2424190" y="2463865"/>
                <a:ext cx="394920" cy="266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D6A4D0E-80D1-615B-09CF-EE9F0306427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415550" y="2455225"/>
                  <a:ext cx="4125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BB2FC82-BC98-5587-8D74-424B6E878666}"/>
                    </a:ext>
                  </a:extLst>
                </p14:cNvPr>
                <p14:cNvContentPartPr/>
                <p14:nvPr/>
              </p14:nvContentPartPr>
              <p14:xfrm>
                <a:off x="2576470" y="2462065"/>
                <a:ext cx="442800" cy="545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BB2FC82-BC98-5587-8D74-424B6E87866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567830" y="2453065"/>
                  <a:ext cx="46044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EE6A401-92A2-4D8D-7DB7-0B3EB492C70D}"/>
                    </a:ext>
                  </a:extLst>
                </p14:cNvPr>
                <p14:cNvContentPartPr/>
                <p14:nvPr/>
              </p14:nvContentPartPr>
              <p14:xfrm>
                <a:off x="3290710" y="1096225"/>
                <a:ext cx="1312560" cy="512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EE6A401-92A2-4D8D-7DB7-0B3EB492C70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282070" y="1087585"/>
                  <a:ext cx="133020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5C1BD76-C144-95A4-A226-3DDF4E9A9590}"/>
                    </a:ext>
                  </a:extLst>
                </p14:cNvPr>
                <p14:cNvContentPartPr/>
                <p14:nvPr/>
              </p14:nvContentPartPr>
              <p14:xfrm>
                <a:off x="4012510" y="1118185"/>
                <a:ext cx="1624320" cy="378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5C1BD76-C144-95A4-A226-3DDF4E9A959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003870" y="1109185"/>
                  <a:ext cx="16419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A1CFB56-BDE7-5F9B-9959-111A66C88DFC}"/>
                    </a:ext>
                  </a:extLst>
                </p14:cNvPr>
                <p14:cNvContentPartPr/>
                <p14:nvPr/>
              </p14:nvContentPartPr>
              <p14:xfrm>
                <a:off x="5898190" y="1623625"/>
                <a:ext cx="115200" cy="1447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A1CFB56-BDE7-5F9B-9959-111A66C88DF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889550" y="1614985"/>
                  <a:ext cx="132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5C7D83F-56AA-0883-7397-8589189E3EC4}"/>
                    </a:ext>
                  </a:extLst>
                </p14:cNvPr>
                <p14:cNvContentPartPr/>
                <p14:nvPr/>
              </p14:nvContentPartPr>
              <p14:xfrm>
                <a:off x="5668870" y="1971385"/>
                <a:ext cx="324360" cy="2476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5C7D83F-56AA-0883-7397-8589189E3EC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660230" y="1962385"/>
                  <a:ext cx="3420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3EF2C1B-85CE-919A-E332-CDA8C6C59BA9}"/>
                    </a:ext>
                  </a:extLst>
                </p14:cNvPr>
                <p14:cNvContentPartPr/>
                <p14:nvPr/>
              </p14:nvContentPartPr>
              <p14:xfrm>
                <a:off x="5663110" y="2442985"/>
                <a:ext cx="181800" cy="2304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3EF2C1B-85CE-919A-E332-CDA8C6C59BA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654470" y="2434345"/>
                  <a:ext cx="1994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A2E9627-8DE3-AC53-F151-0592C3659A5D}"/>
                    </a:ext>
                  </a:extLst>
                </p14:cNvPr>
                <p14:cNvContentPartPr/>
                <p14:nvPr/>
              </p14:nvContentPartPr>
              <p14:xfrm>
                <a:off x="5674630" y="2959945"/>
                <a:ext cx="188640" cy="2541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A2E9627-8DE3-AC53-F151-0592C3659A5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665990" y="2950945"/>
                  <a:ext cx="2062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3E9E089-8825-37DF-887F-093998EF5A23}"/>
                    </a:ext>
                  </a:extLst>
                </p14:cNvPr>
                <p14:cNvContentPartPr/>
                <p14:nvPr/>
              </p14:nvContentPartPr>
              <p14:xfrm>
                <a:off x="5542510" y="3469345"/>
                <a:ext cx="221040" cy="395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3E9E089-8825-37DF-887F-093998EF5A2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533870" y="3460345"/>
                  <a:ext cx="2386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BE88B12-6924-DDF2-DA56-23FE3456CD10}"/>
                    </a:ext>
                  </a:extLst>
                </p14:cNvPr>
                <p14:cNvContentPartPr/>
                <p14:nvPr/>
              </p14:nvContentPartPr>
              <p14:xfrm>
                <a:off x="6431710" y="1183705"/>
                <a:ext cx="92880" cy="130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BE88B12-6924-DDF2-DA56-23FE3456CD1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423070" y="1174705"/>
                  <a:ext cx="110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965FB49-7418-A326-0248-7617D37832C1}"/>
                    </a:ext>
                  </a:extLst>
                </p14:cNvPr>
                <p14:cNvContentPartPr/>
                <p14:nvPr/>
              </p14:nvContentPartPr>
              <p14:xfrm>
                <a:off x="6441070" y="1199185"/>
                <a:ext cx="149760" cy="97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965FB49-7418-A326-0248-7617D37832C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432070" y="1190545"/>
                  <a:ext cx="167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A44A766-8194-0D67-91D4-2BA0A641CBAE}"/>
                    </a:ext>
                  </a:extLst>
                </p14:cNvPr>
                <p14:cNvContentPartPr/>
                <p14:nvPr/>
              </p14:nvContentPartPr>
              <p14:xfrm>
                <a:off x="7046230" y="1180465"/>
                <a:ext cx="82800" cy="201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A44A766-8194-0D67-91D4-2BA0A641CBA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037590" y="1171825"/>
                  <a:ext cx="1004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34C9A33-B8C4-7545-A922-3D060D86A52A}"/>
                    </a:ext>
                  </a:extLst>
                </p14:cNvPr>
                <p14:cNvContentPartPr/>
                <p14:nvPr/>
              </p14:nvContentPartPr>
              <p14:xfrm>
                <a:off x="7494070" y="1159585"/>
                <a:ext cx="248760" cy="171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34C9A33-B8C4-7545-A922-3D060D86A52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85070" y="1150945"/>
                  <a:ext cx="266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33D88B9-627D-0C3D-3680-B7EC42104B4E}"/>
                    </a:ext>
                  </a:extLst>
                </p14:cNvPr>
                <p14:cNvContentPartPr/>
                <p14:nvPr/>
              </p14:nvContentPartPr>
              <p14:xfrm>
                <a:off x="6249190" y="1121065"/>
                <a:ext cx="159840" cy="265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33D88B9-627D-0C3D-3680-B7EC42104B4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240550" y="1112065"/>
                  <a:ext cx="1774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A5B85B1-2236-E4EC-6CFA-41446D4539F2}"/>
                    </a:ext>
                  </a:extLst>
                </p14:cNvPr>
                <p14:cNvContentPartPr/>
                <p14:nvPr/>
              </p14:nvContentPartPr>
              <p14:xfrm>
                <a:off x="6877030" y="1208185"/>
                <a:ext cx="80280" cy="1422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A5B85B1-2236-E4EC-6CFA-41446D4539F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868030" y="1199185"/>
                  <a:ext cx="979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0E78A7B-D7FF-0EE1-0154-B441D1BA33D4}"/>
                    </a:ext>
                  </a:extLst>
                </p14:cNvPr>
                <p14:cNvContentPartPr/>
                <p14:nvPr/>
              </p14:nvContentPartPr>
              <p14:xfrm>
                <a:off x="7247110" y="1208185"/>
                <a:ext cx="203400" cy="162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0E78A7B-D7FF-0EE1-0154-B441D1BA33D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238110" y="1199185"/>
                  <a:ext cx="2210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6DA5DAE-6C5A-F6EA-8795-39E9C24F589F}"/>
                    </a:ext>
                  </a:extLst>
                </p14:cNvPr>
                <p14:cNvContentPartPr/>
                <p14:nvPr/>
              </p14:nvContentPartPr>
              <p14:xfrm>
                <a:off x="8093470" y="1192705"/>
                <a:ext cx="200160" cy="1558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6DA5DAE-6C5A-F6EA-8795-39E9C24F589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084830" y="1184065"/>
                  <a:ext cx="217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C64101F-A4C3-C0DB-D242-BC09FDDBE793}"/>
                    </a:ext>
                  </a:extLst>
                </p14:cNvPr>
                <p14:cNvContentPartPr/>
                <p14:nvPr/>
              </p14:nvContentPartPr>
              <p14:xfrm>
                <a:off x="8290390" y="1161745"/>
                <a:ext cx="161280" cy="2700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C64101F-A4C3-C0DB-D242-BC09FDDBE79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281390" y="1153105"/>
                  <a:ext cx="1789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E8B9E5B-0313-3C57-6E71-1BF5B7058E4E}"/>
                    </a:ext>
                  </a:extLst>
                </p14:cNvPr>
                <p14:cNvContentPartPr/>
                <p14:nvPr/>
              </p14:nvContentPartPr>
              <p14:xfrm>
                <a:off x="8755870" y="1185145"/>
                <a:ext cx="124920" cy="2052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E8B9E5B-0313-3C57-6E71-1BF5B7058E4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747230" y="1176505"/>
                  <a:ext cx="1425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80A0436-5152-2EE7-140A-815FA374B77F}"/>
                    </a:ext>
                  </a:extLst>
                </p14:cNvPr>
                <p14:cNvContentPartPr/>
                <p14:nvPr/>
              </p14:nvContentPartPr>
              <p14:xfrm>
                <a:off x="8976190" y="1103425"/>
                <a:ext cx="89280" cy="2905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80A0436-5152-2EE7-140A-815FA374B77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967550" y="1094425"/>
                  <a:ext cx="1069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07EED21-8585-A6B9-CAA8-BDC983CE6E8E}"/>
                    </a:ext>
                  </a:extLst>
                </p14:cNvPr>
                <p14:cNvContentPartPr/>
                <p14:nvPr/>
              </p14:nvContentPartPr>
              <p14:xfrm>
                <a:off x="9190390" y="1130425"/>
                <a:ext cx="75600" cy="2203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07EED21-8585-A6B9-CAA8-BDC983CE6E8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181750" y="1121425"/>
                  <a:ext cx="932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6DF18D7-A3CC-4B23-1F2C-CA53B2D9C3F5}"/>
                    </a:ext>
                  </a:extLst>
                </p14:cNvPr>
                <p14:cNvContentPartPr/>
                <p14:nvPr/>
              </p14:nvContentPartPr>
              <p14:xfrm>
                <a:off x="9340870" y="1123945"/>
                <a:ext cx="256680" cy="248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6DF18D7-A3CC-4B23-1F2C-CA53B2D9C3F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332230" y="1115305"/>
                  <a:ext cx="2743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F18B3E8-2647-EB85-2546-FA08DBE84429}"/>
                    </a:ext>
                  </a:extLst>
                </p14:cNvPr>
                <p14:cNvContentPartPr/>
                <p14:nvPr/>
              </p14:nvContentPartPr>
              <p14:xfrm>
                <a:off x="9751630" y="1123945"/>
                <a:ext cx="164160" cy="2700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F18B3E8-2647-EB85-2546-FA08DBE8442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742990" y="1115305"/>
                  <a:ext cx="1818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4DDC030-EEAF-F2D6-558A-E208CDC8A21C}"/>
                    </a:ext>
                  </a:extLst>
                </p14:cNvPr>
                <p14:cNvContentPartPr/>
                <p14:nvPr/>
              </p14:nvContentPartPr>
              <p14:xfrm>
                <a:off x="9914710" y="1192705"/>
                <a:ext cx="113040" cy="153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4DDC030-EEAF-F2D6-558A-E208CDC8A21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906070" y="1184065"/>
                  <a:ext cx="130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0657B8C-B2EC-DD87-F643-4F8BC11B911C}"/>
                    </a:ext>
                  </a:extLst>
                </p14:cNvPr>
                <p14:cNvContentPartPr/>
                <p14:nvPr/>
              </p14:nvContentPartPr>
              <p14:xfrm>
                <a:off x="5655910" y="1563145"/>
                <a:ext cx="236520" cy="286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0657B8C-B2EC-DD87-F643-4F8BC11B911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646910" y="1554145"/>
                  <a:ext cx="2541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506CA54-6937-BDEC-A6B7-CD5FECFC07AF}"/>
                    </a:ext>
                  </a:extLst>
                </p14:cNvPr>
                <p14:cNvContentPartPr/>
                <p14:nvPr/>
              </p14:nvContentPartPr>
              <p14:xfrm>
                <a:off x="5349190" y="1940785"/>
                <a:ext cx="324720" cy="325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506CA54-6937-BDEC-A6B7-CD5FECFC07A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340550" y="1932145"/>
                  <a:ext cx="3423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E9D9220-2A70-F009-A995-0F3A3566D7CC}"/>
                    </a:ext>
                  </a:extLst>
                </p14:cNvPr>
                <p14:cNvContentPartPr/>
                <p14:nvPr/>
              </p14:nvContentPartPr>
              <p14:xfrm>
                <a:off x="5294830" y="2445505"/>
                <a:ext cx="332280" cy="2916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E9D9220-2A70-F009-A995-0F3A3566D7C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286190" y="2436505"/>
                  <a:ext cx="3499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AB00DF5-ED3C-C0A5-61B8-609963F01B2B}"/>
                    </a:ext>
                  </a:extLst>
                </p14:cNvPr>
                <p14:cNvContentPartPr/>
                <p14:nvPr/>
              </p14:nvContentPartPr>
              <p14:xfrm>
                <a:off x="5361790" y="2854465"/>
                <a:ext cx="204480" cy="285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AB00DF5-ED3C-C0A5-61B8-609963F01B2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353150" y="2845825"/>
                  <a:ext cx="2221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AAE83FF-B306-2309-3E08-0F3789F4D1DD}"/>
                    </a:ext>
                  </a:extLst>
                </p14:cNvPr>
                <p14:cNvContentPartPr/>
                <p14:nvPr/>
              </p14:nvContentPartPr>
              <p14:xfrm>
                <a:off x="5175670" y="3409225"/>
                <a:ext cx="323280" cy="4572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AAE83FF-B306-2309-3E08-0F3789F4D1D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67030" y="3400225"/>
                  <a:ext cx="34092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8CE7EB7-643D-2512-EC88-0ACFAB4A3927}"/>
                    </a:ext>
                  </a:extLst>
                </p14:cNvPr>
                <p14:cNvContentPartPr/>
                <p14:nvPr/>
              </p14:nvContentPartPr>
              <p14:xfrm>
                <a:off x="5281510" y="3306625"/>
                <a:ext cx="594000" cy="817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8CE7EB7-643D-2512-EC88-0ACFAB4A392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272510" y="3297625"/>
                  <a:ext cx="6116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BE975E5-FB0F-A20F-AF9D-4BCC9C1B34EE}"/>
                    </a:ext>
                  </a:extLst>
                </p14:cNvPr>
                <p14:cNvContentPartPr/>
                <p14:nvPr/>
              </p14:nvContentPartPr>
              <p14:xfrm>
                <a:off x="9201550" y="1375225"/>
                <a:ext cx="361080" cy="828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BE975E5-FB0F-A20F-AF9D-4BCC9C1B34E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192550" y="1366585"/>
                  <a:ext cx="3787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F849AF9-7D67-EFDF-071B-58A11A1E7DFA}"/>
                    </a:ext>
                  </a:extLst>
                </p14:cNvPr>
                <p14:cNvContentPartPr/>
                <p14:nvPr/>
              </p14:nvContentPartPr>
              <p14:xfrm>
                <a:off x="3131230" y="1858345"/>
                <a:ext cx="313560" cy="507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F849AF9-7D67-EFDF-071B-58A11A1E7DF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122230" y="1849705"/>
                  <a:ext cx="3312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CAC8DF7-D13E-94EF-2E85-ECB954C13409}"/>
                    </a:ext>
                  </a:extLst>
                </p14:cNvPr>
                <p14:cNvContentPartPr/>
                <p14:nvPr/>
              </p14:nvContentPartPr>
              <p14:xfrm>
                <a:off x="3807310" y="1930705"/>
                <a:ext cx="229320" cy="698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CAC8DF7-D13E-94EF-2E85-ECB954C1340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798670" y="1921705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0570BAC-C2BF-7DB5-E458-F438BE1E0E66}"/>
                    </a:ext>
                  </a:extLst>
                </p14:cNvPr>
                <p14:cNvContentPartPr/>
                <p14:nvPr/>
              </p14:nvContentPartPr>
              <p14:xfrm>
                <a:off x="5422630" y="3259465"/>
                <a:ext cx="448200" cy="648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0570BAC-C2BF-7DB5-E458-F438BE1E0E6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413990" y="3250825"/>
                  <a:ext cx="4658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96BE42D-ECA7-9851-C185-110FA1834BA6}"/>
                    </a:ext>
                  </a:extLst>
                </p14:cNvPr>
                <p14:cNvContentPartPr/>
                <p14:nvPr/>
              </p14:nvContentPartPr>
              <p14:xfrm>
                <a:off x="9141070" y="1314745"/>
                <a:ext cx="354960" cy="1278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96BE42D-ECA7-9851-C185-110FA1834BA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132070" y="1306105"/>
                  <a:ext cx="3726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2E2E919-EA95-D18D-D339-A9A64E0E6DF3}"/>
                    </a:ext>
                  </a:extLst>
                </p14:cNvPr>
                <p14:cNvContentPartPr/>
                <p14:nvPr/>
              </p14:nvContentPartPr>
              <p14:xfrm>
                <a:off x="9295870" y="2859865"/>
                <a:ext cx="163800" cy="2548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2E2E919-EA95-D18D-D339-A9A64E0E6DF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287230" y="2851225"/>
                  <a:ext cx="1814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E53F677-C232-0831-CFDF-5A3801EA9C8C}"/>
                    </a:ext>
                  </a:extLst>
                </p14:cNvPr>
                <p14:cNvContentPartPr/>
                <p14:nvPr/>
              </p14:nvContentPartPr>
              <p14:xfrm>
                <a:off x="9364630" y="2856985"/>
                <a:ext cx="192960" cy="3700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E53F677-C232-0831-CFDF-5A3801EA9C8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355630" y="2848345"/>
                  <a:ext cx="2106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5742D3E-7FA9-F587-D52A-02FE3037E9C3}"/>
                    </a:ext>
                  </a:extLst>
                </p14:cNvPr>
                <p14:cNvContentPartPr/>
                <p14:nvPr/>
              </p14:nvContentPartPr>
              <p14:xfrm>
                <a:off x="9347350" y="3027985"/>
                <a:ext cx="273240" cy="3607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5742D3E-7FA9-F587-D52A-02FE3037E9C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338350" y="3018985"/>
                  <a:ext cx="2908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B4ADCAA-0A4C-D878-6A26-45B3644AEC96}"/>
                    </a:ext>
                  </a:extLst>
                </p14:cNvPr>
                <p14:cNvContentPartPr/>
                <p14:nvPr/>
              </p14:nvContentPartPr>
              <p14:xfrm>
                <a:off x="9442750" y="3160825"/>
                <a:ext cx="130320" cy="1825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B4ADCAA-0A4C-D878-6A26-45B3644AEC9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434110" y="3151825"/>
                  <a:ext cx="1479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2521FC0-477F-9E7B-24C2-609A3FB7A72D}"/>
                    </a:ext>
                  </a:extLst>
                </p14:cNvPr>
                <p14:cNvContentPartPr/>
                <p14:nvPr/>
              </p14:nvContentPartPr>
              <p14:xfrm>
                <a:off x="9283990" y="2773825"/>
                <a:ext cx="222840" cy="2944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2521FC0-477F-9E7B-24C2-609A3FB7A72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274990" y="2765185"/>
                  <a:ext cx="2404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0D404F8-E94A-9A1C-EA1F-DAAE0253FB1E}"/>
                    </a:ext>
                  </a:extLst>
                </p14:cNvPr>
                <p14:cNvContentPartPr/>
                <p14:nvPr/>
              </p14:nvContentPartPr>
              <p14:xfrm>
                <a:off x="9300550" y="2820625"/>
                <a:ext cx="310680" cy="3682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0D404F8-E94A-9A1C-EA1F-DAAE0253FB1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291550" y="2811985"/>
                  <a:ext cx="3283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DC607F0-0428-4B91-3479-3106D95A63BC}"/>
                    </a:ext>
                  </a:extLst>
                </p14:cNvPr>
                <p14:cNvContentPartPr/>
                <p14:nvPr/>
              </p14:nvContentPartPr>
              <p14:xfrm>
                <a:off x="9350590" y="2989825"/>
                <a:ext cx="294480" cy="358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DC607F0-0428-4B91-3479-3106D95A63B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341590" y="2981185"/>
                  <a:ext cx="3121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F9898E7-F65B-9E81-62A3-D5B69D1BCFDB}"/>
                    </a:ext>
                  </a:extLst>
                </p14:cNvPr>
                <p14:cNvContentPartPr/>
                <p14:nvPr/>
              </p14:nvContentPartPr>
              <p14:xfrm>
                <a:off x="6480670" y="4205545"/>
                <a:ext cx="312120" cy="3596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F9898E7-F65B-9E81-62A3-D5B69D1BCFD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472030" y="4196545"/>
                  <a:ext cx="3297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76AEC16-2718-4B56-8892-A27E9B57F1C4}"/>
                    </a:ext>
                  </a:extLst>
                </p14:cNvPr>
                <p14:cNvContentPartPr/>
                <p14:nvPr/>
              </p14:nvContentPartPr>
              <p14:xfrm>
                <a:off x="7692790" y="1680505"/>
                <a:ext cx="11520" cy="367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76AEC16-2718-4B56-8892-A27E9B57F1C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683790" y="1671865"/>
                  <a:ext cx="29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AC9C6CC-B8A6-A664-CE81-4CF5F37F0712}"/>
                    </a:ext>
                  </a:extLst>
                </p14:cNvPr>
                <p14:cNvContentPartPr/>
                <p14:nvPr/>
              </p14:nvContentPartPr>
              <p14:xfrm>
                <a:off x="8257990" y="1689865"/>
                <a:ext cx="360" cy="342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AC9C6CC-B8A6-A664-CE81-4CF5F37F071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249350" y="1681225"/>
                  <a:ext cx="180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10F537F-C283-693E-9DCB-F9ECAA90EE11}"/>
                    </a:ext>
                  </a:extLst>
                </p14:cNvPr>
                <p14:cNvContentPartPr/>
                <p14:nvPr/>
              </p14:nvContentPartPr>
              <p14:xfrm>
                <a:off x="8868910" y="1695265"/>
                <a:ext cx="23400" cy="540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10F537F-C283-693E-9DCB-F9ECAA90EE1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859910" y="1686265"/>
                  <a:ext cx="410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1724B7A-91A6-0629-711E-0F22D385F206}"/>
                    </a:ext>
                  </a:extLst>
                </p14:cNvPr>
                <p14:cNvContentPartPr/>
                <p14:nvPr/>
              </p14:nvContentPartPr>
              <p14:xfrm>
                <a:off x="9412150" y="1665385"/>
                <a:ext cx="19440" cy="262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1724B7A-91A6-0629-711E-0F22D385F20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403150" y="1656385"/>
                  <a:ext cx="370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C8B75B5-6E3D-F8BD-DC19-E7C0A799FA09}"/>
                    </a:ext>
                  </a:extLst>
                </p14:cNvPr>
                <p14:cNvContentPartPr/>
                <p14:nvPr/>
              </p14:nvContentPartPr>
              <p14:xfrm>
                <a:off x="9830830" y="1655305"/>
                <a:ext cx="13680" cy="536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C8B75B5-6E3D-F8BD-DC19-E7C0A799FA0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821830" y="1646665"/>
                  <a:ext cx="313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2259D21-F207-3E3D-8292-FD7D4784CFC9}"/>
                    </a:ext>
                  </a:extLst>
                </p14:cNvPr>
                <p14:cNvContentPartPr/>
                <p14:nvPr/>
              </p14:nvContentPartPr>
              <p14:xfrm>
                <a:off x="6578230" y="1689865"/>
                <a:ext cx="360" cy="3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2259D21-F207-3E3D-8292-FD7D4784CFC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569230" y="16812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9D2AE8C-1E61-65BB-CF26-25462095B651}"/>
                    </a:ext>
                  </a:extLst>
                </p14:cNvPr>
                <p14:cNvContentPartPr/>
                <p14:nvPr/>
              </p14:nvContentPartPr>
              <p14:xfrm>
                <a:off x="6547630" y="1643785"/>
                <a:ext cx="360" cy="3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9D2AE8C-1E61-65BB-CF26-25462095B65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538990" y="16347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10282F6-D323-1976-3079-9927281DB364}"/>
                    </a:ext>
                  </a:extLst>
                </p14:cNvPr>
                <p14:cNvContentPartPr/>
                <p14:nvPr/>
              </p14:nvContentPartPr>
              <p14:xfrm>
                <a:off x="6377350" y="3225265"/>
                <a:ext cx="34200" cy="489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10282F6-D323-1976-3079-9927281DB364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368350" y="3216265"/>
                  <a:ext cx="518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38A6150-49E5-9194-798E-74D1691F68F8}"/>
                    </a:ext>
                  </a:extLst>
                </p14:cNvPr>
                <p14:cNvContentPartPr/>
                <p14:nvPr/>
              </p14:nvContentPartPr>
              <p14:xfrm>
                <a:off x="7240270" y="3200425"/>
                <a:ext cx="10080" cy="219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38A6150-49E5-9194-798E-74D1691F68F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231630" y="3191785"/>
                  <a:ext cx="27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D59EE11-B93E-600C-76E1-F88A0A08B61E}"/>
                    </a:ext>
                  </a:extLst>
                </p14:cNvPr>
                <p14:cNvContentPartPr/>
                <p14:nvPr/>
              </p14:nvContentPartPr>
              <p14:xfrm>
                <a:off x="7677310" y="3179545"/>
                <a:ext cx="43560" cy="432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D59EE11-B93E-600C-76E1-F88A0A08B61E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668310" y="3170545"/>
                  <a:ext cx="612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57B2E80-B1A6-370A-EF1A-5B1472A6200C}"/>
                    </a:ext>
                  </a:extLst>
                </p14:cNvPr>
                <p14:cNvContentPartPr/>
                <p14:nvPr/>
              </p14:nvContentPartPr>
              <p14:xfrm>
                <a:off x="8241070" y="3088825"/>
                <a:ext cx="7200" cy="194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57B2E80-B1A6-370A-EF1A-5B1472A6200C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8232430" y="3080185"/>
                  <a:ext cx="248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C34E0E2-495A-5470-5227-A9F20C8C22B0}"/>
                    </a:ext>
                  </a:extLst>
                </p14:cNvPr>
                <p14:cNvContentPartPr/>
                <p14:nvPr/>
              </p14:nvContentPartPr>
              <p14:xfrm>
                <a:off x="8878270" y="3088825"/>
                <a:ext cx="52920" cy="1501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C34E0E2-495A-5470-5227-A9F20C8C22B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869270" y="3080185"/>
                  <a:ext cx="70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FC70C35-7ED2-9741-48CD-667E37E2E708}"/>
                    </a:ext>
                  </a:extLst>
                </p14:cNvPr>
                <p14:cNvContentPartPr/>
                <p14:nvPr/>
              </p14:nvContentPartPr>
              <p14:xfrm>
                <a:off x="2547310" y="1450105"/>
                <a:ext cx="138600" cy="1749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FC70C35-7ED2-9741-48CD-667E37E2E70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538310" y="1441465"/>
                  <a:ext cx="156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520EAE4-4EC6-6E4E-2432-1668DB145B21}"/>
                    </a:ext>
                  </a:extLst>
                </p14:cNvPr>
                <p14:cNvContentPartPr/>
                <p14:nvPr/>
              </p14:nvContentPartPr>
              <p14:xfrm>
                <a:off x="2759710" y="1240585"/>
                <a:ext cx="90720" cy="3978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520EAE4-4EC6-6E4E-2432-1668DB145B21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750710" y="1231945"/>
                  <a:ext cx="1083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BC4186B-DAF5-175D-6854-09D2DD8806E1}"/>
                    </a:ext>
                  </a:extLst>
                </p14:cNvPr>
                <p14:cNvContentPartPr/>
                <p14:nvPr/>
              </p14:nvContentPartPr>
              <p14:xfrm>
                <a:off x="2766550" y="1432105"/>
                <a:ext cx="64080" cy="1044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BC4186B-DAF5-175D-6854-09D2DD8806E1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757910" y="1423465"/>
                  <a:ext cx="81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594FFD1-28B1-FB17-2172-F6B5E99B085B}"/>
                    </a:ext>
                  </a:extLst>
                </p14:cNvPr>
                <p14:cNvContentPartPr/>
                <p14:nvPr/>
              </p14:nvContentPartPr>
              <p14:xfrm>
                <a:off x="2333830" y="6173665"/>
                <a:ext cx="841320" cy="2325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594FFD1-28B1-FB17-2172-F6B5E99B085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2324830" y="6164665"/>
                  <a:ext cx="8589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70C6E5C-2AF5-AF04-4F53-8665E7220C94}"/>
                    </a:ext>
                  </a:extLst>
                </p14:cNvPr>
                <p14:cNvContentPartPr/>
                <p14:nvPr/>
              </p14:nvContentPartPr>
              <p14:xfrm>
                <a:off x="3584470" y="6177625"/>
                <a:ext cx="41400" cy="2091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70C6E5C-2AF5-AF04-4F53-8665E7220C9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575830" y="6168625"/>
                  <a:ext cx="59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403D5E0D-FFB4-62BB-0AD0-CDD7E82DBF03}"/>
                    </a:ext>
                  </a:extLst>
                </p14:cNvPr>
                <p14:cNvContentPartPr/>
                <p14:nvPr/>
              </p14:nvContentPartPr>
              <p14:xfrm>
                <a:off x="3412030" y="6270145"/>
                <a:ext cx="537480" cy="716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403D5E0D-FFB4-62BB-0AD0-CDD7E82DBF03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403390" y="6261145"/>
                  <a:ext cx="5551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22276DC9-F3D0-D99A-2FE9-27EF349FDF27}"/>
                    </a:ext>
                  </a:extLst>
                </p14:cNvPr>
                <p14:cNvContentPartPr/>
                <p14:nvPr/>
              </p14:nvContentPartPr>
              <p14:xfrm>
                <a:off x="4222390" y="6192385"/>
                <a:ext cx="278280" cy="2858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22276DC9-F3D0-D99A-2FE9-27EF349FDF27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213390" y="6183385"/>
                  <a:ext cx="2959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C4FD58CC-88F7-37FD-6221-51AB8ED2D3F7}"/>
                    </a:ext>
                  </a:extLst>
                </p14:cNvPr>
                <p14:cNvContentPartPr/>
                <p14:nvPr/>
              </p14:nvContentPartPr>
              <p14:xfrm>
                <a:off x="5214190" y="6100945"/>
                <a:ext cx="663120" cy="612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C4FD58CC-88F7-37FD-6221-51AB8ED2D3F7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205190" y="6091945"/>
                  <a:ext cx="6807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8AF5581-C83B-BEF2-C999-90FC73E6813C}"/>
                    </a:ext>
                  </a:extLst>
                </p14:cNvPr>
                <p14:cNvContentPartPr/>
                <p14:nvPr/>
              </p14:nvContentPartPr>
              <p14:xfrm>
                <a:off x="5474470" y="6023185"/>
                <a:ext cx="164520" cy="2984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8AF5581-C83B-BEF2-C999-90FC73E6813C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465830" y="6014185"/>
                  <a:ext cx="1821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45B62F4-4F73-E809-2143-3EDAC92904FF}"/>
                    </a:ext>
                  </a:extLst>
                </p14:cNvPr>
                <p14:cNvContentPartPr/>
                <p14:nvPr/>
              </p14:nvContentPartPr>
              <p14:xfrm>
                <a:off x="5679310" y="6200305"/>
                <a:ext cx="159120" cy="1908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45B62F4-4F73-E809-2143-3EDAC92904FF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670310" y="6191305"/>
                  <a:ext cx="1767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6EC5529-CABB-039B-47D1-318D29738E51}"/>
                    </a:ext>
                  </a:extLst>
                </p14:cNvPr>
                <p14:cNvContentPartPr/>
                <p14:nvPr/>
              </p14:nvContentPartPr>
              <p14:xfrm>
                <a:off x="6156310" y="6081505"/>
                <a:ext cx="143640" cy="4302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6EC5529-CABB-039B-47D1-318D29738E51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147670" y="6072865"/>
                  <a:ext cx="1612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DBEC74D2-EAF8-94E5-63A9-4EC03CDB6BF8}"/>
                    </a:ext>
                  </a:extLst>
                </p14:cNvPr>
                <p14:cNvContentPartPr/>
                <p14:nvPr/>
              </p14:nvContentPartPr>
              <p14:xfrm>
                <a:off x="6295990" y="6153145"/>
                <a:ext cx="216000" cy="1468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DBEC74D2-EAF8-94E5-63A9-4EC03CDB6BF8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286990" y="6144145"/>
                  <a:ext cx="2336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249ACDC-CF0B-EF8C-57F2-AC8B841CAAB1}"/>
                    </a:ext>
                  </a:extLst>
                </p14:cNvPr>
                <p14:cNvContentPartPr/>
                <p14:nvPr/>
              </p14:nvContentPartPr>
              <p14:xfrm>
                <a:off x="6525670" y="6161785"/>
                <a:ext cx="357120" cy="17712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249ACDC-CF0B-EF8C-57F2-AC8B841CAAB1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517030" y="6153145"/>
                  <a:ext cx="3747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BC0D2B4-4E0E-3D21-8C03-B0E6A95EC963}"/>
                    </a:ext>
                  </a:extLst>
                </p14:cNvPr>
                <p14:cNvContentPartPr/>
                <p14:nvPr/>
              </p14:nvContentPartPr>
              <p14:xfrm>
                <a:off x="7308310" y="5976745"/>
                <a:ext cx="237600" cy="2613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BC0D2B4-4E0E-3D21-8C03-B0E6A95EC963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299670" y="5968105"/>
                  <a:ext cx="2552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AF854EF-F237-A3B1-FFB1-D38D618BBC16}"/>
                    </a:ext>
                  </a:extLst>
                </p14:cNvPr>
                <p14:cNvContentPartPr/>
                <p14:nvPr/>
              </p14:nvContentPartPr>
              <p14:xfrm>
                <a:off x="7792150" y="5925985"/>
                <a:ext cx="334080" cy="2941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AF854EF-F237-A3B1-FFB1-D38D618BBC16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783510" y="5917345"/>
                  <a:ext cx="3517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3980146-619D-1277-6966-6ACAC7A7BF59}"/>
                    </a:ext>
                  </a:extLst>
                </p14:cNvPr>
                <p14:cNvContentPartPr/>
                <p14:nvPr/>
              </p14:nvContentPartPr>
              <p14:xfrm>
                <a:off x="8119750" y="6003385"/>
                <a:ext cx="125640" cy="1738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3980146-619D-1277-6966-6ACAC7A7BF59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110750" y="5994745"/>
                  <a:ext cx="1432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530C4F61-388C-4085-392C-C9B50AA48762}"/>
                    </a:ext>
                  </a:extLst>
                </p14:cNvPr>
                <p14:cNvContentPartPr/>
                <p14:nvPr/>
              </p14:nvContentPartPr>
              <p14:xfrm>
                <a:off x="8327470" y="6010225"/>
                <a:ext cx="282960" cy="1281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530C4F61-388C-4085-392C-C9B50AA4876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318830" y="6001225"/>
                  <a:ext cx="3006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26B9F4B-2B51-EE07-CA11-BAA78E6DE23A}"/>
                    </a:ext>
                  </a:extLst>
                </p14:cNvPr>
                <p14:cNvContentPartPr/>
                <p14:nvPr/>
              </p14:nvContentPartPr>
              <p14:xfrm>
                <a:off x="8681350" y="5976745"/>
                <a:ext cx="191880" cy="2541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26B9F4B-2B51-EE07-CA11-BAA78E6DE23A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672350" y="5967745"/>
                  <a:ext cx="2095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C7CCE8C0-0024-88B6-88EB-F045E94E94E6}"/>
                    </a:ext>
                  </a:extLst>
                </p14:cNvPr>
                <p14:cNvContentPartPr/>
                <p14:nvPr/>
              </p14:nvContentPartPr>
              <p14:xfrm>
                <a:off x="7292110" y="6390025"/>
                <a:ext cx="1156320" cy="1026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C7CCE8C0-0024-88B6-88EB-F045E94E94E6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283470" y="6381385"/>
                  <a:ext cx="11739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BBA152B-767A-4056-85CE-597B9029521B}"/>
                    </a:ext>
                  </a:extLst>
                </p14:cNvPr>
                <p14:cNvContentPartPr/>
                <p14:nvPr/>
              </p14:nvContentPartPr>
              <p14:xfrm>
                <a:off x="5074870" y="5395705"/>
                <a:ext cx="649800" cy="244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BBA152B-767A-4056-85CE-597B9029521B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066230" y="5386705"/>
                  <a:ext cx="667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7FA5747-20A1-07D8-F9B5-4E1A9C8082CE}"/>
                    </a:ext>
                  </a:extLst>
                </p14:cNvPr>
                <p14:cNvContentPartPr/>
                <p14:nvPr/>
              </p14:nvContentPartPr>
              <p14:xfrm>
                <a:off x="5107270" y="5442865"/>
                <a:ext cx="631800" cy="1378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7FA5747-20A1-07D8-F9B5-4E1A9C8082CE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5098270" y="5434225"/>
                  <a:ext cx="649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9232E523-5E72-06FB-F044-A5E609306DB3}"/>
                    </a:ext>
                  </a:extLst>
                </p14:cNvPr>
                <p14:cNvContentPartPr/>
                <p14:nvPr/>
              </p14:nvContentPartPr>
              <p14:xfrm>
                <a:off x="5622430" y="5226505"/>
                <a:ext cx="327240" cy="3884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9232E523-5E72-06FB-F044-A5E609306DB3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613430" y="5217505"/>
                  <a:ext cx="34488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4D6D6F76-95B9-B8C1-03DE-62BA446C2EA9}"/>
                    </a:ext>
                  </a:extLst>
                </p14:cNvPr>
                <p14:cNvContentPartPr/>
                <p14:nvPr/>
              </p14:nvContentPartPr>
              <p14:xfrm>
                <a:off x="6770470" y="5235505"/>
                <a:ext cx="247320" cy="3416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4D6D6F76-95B9-B8C1-03DE-62BA446C2EA9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761830" y="5226505"/>
                  <a:ext cx="2649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B2343243-F630-9975-23AA-281C889930C6}"/>
                    </a:ext>
                  </a:extLst>
                </p14:cNvPr>
                <p14:cNvContentPartPr/>
                <p14:nvPr/>
              </p14:nvContentPartPr>
              <p14:xfrm>
                <a:off x="6792790" y="5450785"/>
                <a:ext cx="523800" cy="691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B2343243-F630-9975-23AA-281C889930C6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783790" y="5442145"/>
                  <a:ext cx="5414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8866922-F633-48CC-99D2-2C8ECB40D375}"/>
                    </a:ext>
                  </a:extLst>
                </p14:cNvPr>
                <p14:cNvContentPartPr/>
                <p14:nvPr/>
              </p14:nvContentPartPr>
              <p14:xfrm>
                <a:off x="7562470" y="5250985"/>
                <a:ext cx="313200" cy="2653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8866922-F633-48CC-99D2-2C8ECB40D375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553830" y="5242345"/>
                  <a:ext cx="3308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80258FA-D112-7889-325A-1002CEEEA386}"/>
                    </a:ext>
                  </a:extLst>
                </p14:cNvPr>
                <p14:cNvContentPartPr/>
                <p14:nvPr/>
              </p14:nvContentPartPr>
              <p14:xfrm>
                <a:off x="7848310" y="5279785"/>
                <a:ext cx="51840" cy="1440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80258FA-D112-7889-325A-1002CEEEA386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839310" y="5270785"/>
                  <a:ext cx="694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D4D692C-2F9F-B91F-8867-5443FF10C855}"/>
                    </a:ext>
                  </a:extLst>
                </p14:cNvPr>
                <p14:cNvContentPartPr/>
                <p14:nvPr/>
              </p14:nvContentPartPr>
              <p14:xfrm>
                <a:off x="7843630" y="5292385"/>
                <a:ext cx="174960" cy="1573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D4D692C-2F9F-B91F-8867-5443FF10C85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834630" y="5283745"/>
                  <a:ext cx="192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68A1209-3F98-2D61-9937-AFD226AC2C0D}"/>
                    </a:ext>
                  </a:extLst>
                </p14:cNvPr>
                <p14:cNvContentPartPr/>
                <p14:nvPr/>
              </p14:nvContentPartPr>
              <p14:xfrm>
                <a:off x="8091670" y="5056225"/>
                <a:ext cx="22320" cy="3448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68A1209-3F98-2D61-9937-AFD226AC2C0D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082670" y="5047225"/>
                  <a:ext cx="399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7D8DF12-7C40-8C77-31F5-792E74D201F2}"/>
                    </a:ext>
                  </a:extLst>
                </p14:cNvPr>
                <p14:cNvContentPartPr/>
                <p14:nvPr/>
              </p14:nvContentPartPr>
              <p14:xfrm>
                <a:off x="8176270" y="5207785"/>
                <a:ext cx="246600" cy="2113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7D8DF12-7C40-8C77-31F5-792E74D201F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167270" y="5198785"/>
                  <a:ext cx="2642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28B7B17-8414-1030-1124-B9554CC7E259}"/>
                    </a:ext>
                  </a:extLst>
                </p14:cNvPr>
                <p14:cNvContentPartPr/>
                <p14:nvPr/>
              </p14:nvContentPartPr>
              <p14:xfrm>
                <a:off x="8450590" y="5232265"/>
                <a:ext cx="309960" cy="1814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28B7B17-8414-1030-1124-B9554CC7E259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441590" y="5223625"/>
                  <a:ext cx="3276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7183A70C-61FF-F553-046C-D1B610847C6D}"/>
                    </a:ext>
                  </a:extLst>
                </p14:cNvPr>
                <p14:cNvContentPartPr/>
                <p14:nvPr/>
              </p14:nvContentPartPr>
              <p14:xfrm>
                <a:off x="8889790" y="5270065"/>
                <a:ext cx="212760" cy="1591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7183A70C-61FF-F553-046C-D1B610847C6D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881150" y="5261425"/>
                  <a:ext cx="2304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0C46566E-152F-8E6B-0CE5-7688F3C687DE}"/>
                    </a:ext>
                  </a:extLst>
                </p14:cNvPr>
                <p14:cNvContentPartPr/>
                <p14:nvPr/>
              </p14:nvContentPartPr>
              <p14:xfrm>
                <a:off x="9235750" y="5214625"/>
                <a:ext cx="182880" cy="2732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C46566E-152F-8E6B-0CE5-7688F3C687DE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226750" y="5205985"/>
                  <a:ext cx="2005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D671FEF1-509F-389E-EAD2-80AB5AF8F602}"/>
                    </a:ext>
                  </a:extLst>
                </p14:cNvPr>
                <p14:cNvContentPartPr/>
                <p14:nvPr/>
              </p14:nvContentPartPr>
              <p14:xfrm>
                <a:off x="6499030" y="4988185"/>
                <a:ext cx="422280" cy="7102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D671FEF1-509F-389E-EAD2-80AB5AF8F60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6490390" y="4979545"/>
                  <a:ext cx="43992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8AA419E4-9925-3AB8-725A-15B5772092C3}"/>
                    </a:ext>
                  </a:extLst>
                </p14:cNvPr>
                <p14:cNvContentPartPr/>
                <p14:nvPr/>
              </p14:nvContentPartPr>
              <p14:xfrm>
                <a:off x="9476590" y="5133265"/>
                <a:ext cx="450360" cy="58752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8AA419E4-9925-3AB8-725A-15B5772092C3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9467950" y="5124625"/>
                  <a:ext cx="46800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DB326C8-8087-E248-5704-12889D052307}"/>
                    </a:ext>
                  </a:extLst>
                </p14:cNvPr>
                <p14:cNvContentPartPr/>
                <p14:nvPr/>
              </p14:nvContentPartPr>
              <p14:xfrm>
                <a:off x="9906070" y="4912225"/>
                <a:ext cx="434880" cy="4478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DB326C8-8087-E248-5704-12889D052307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897430" y="4903225"/>
                  <a:ext cx="45252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4058E3A-5467-D60F-DE4A-A3ADECC9CEDA}"/>
                    </a:ext>
                  </a:extLst>
                </p14:cNvPr>
                <p14:cNvContentPartPr/>
                <p14:nvPr/>
              </p14:nvContentPartPr>
              <p14:xfrm>
                <a:off x="10437430" y="4999345"/>
                <a:ext cx="313200" cy="3981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4058E3A-5467-D60F-DE4A-A3ADECC9CEDA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428790" y="4990705"/>
                  <a:ext cx="3308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834AAAA-9DFD-26A9-1C35-D9A8683F2B57}"/>
                    </a:ext>
                  </a:extLst>
                </p14:cNvPr>
                <p14:cNvContentPartPr/>
                <p14:nvPr/>
              </p14:nvContentPartPr>
              <p14:xfrm>
                <a:off x="10761070" y="5149465"/>
                <a:ext cx="174600" cy="21384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834AAAA-9DFD-26A9-1C35-D9A8683F2B57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0752430" y="5140825"/>
                  <a:ext cx="1922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21AAD616-AF08-78EB-F201-F892A3BDACE9}"/>
                    </a:ext>
                  </a:extLst>
                </p14:cNvPr>
                <p14:cNvContentPartPr/>
                <p14:nvPr/>
              </p14:nvContentPartPr>
              <p14:xfrm>
                <a:off x="11071030" y="5124265"/>
                <a:ext cx="257760" cy="1522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21AAD616-AF08-78EB-F201-F892A3BDACE9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1062390" y="5115265"/>
                  <a:ext cx="2754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0CC47294-36DD-5925-63B5-9857E68DE6FE}"/>
                    </a:ext>
                  </a:extLst>
                </p14:cNvPr>
                <p14:cNvContentPartPr/>
                <p14:nvPr/>
              </p14:nvContentPartPr>
              <p14:xfrm>
                <a:off x="6261070" y="839905"/>
                <a:ext cx="31320" cy="284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0CC47294-36DD-5925-63B5-9857E68DE6FE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252430" y="831265"/>
                  <a:ext cx="489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C66A085-E171-65E1-AF50-DB6B54FC80C0}"/>
                    </a:ext>
                  </a:extLst>
                </p14:cNvPr>
                <p14:cNvContentPartPr/>
                <p14:nvPr/>
              </p14:nvContentPartPr>
              <p14:xfrm>
                <a:off x="7564990" y="412585"/>
                <a:ext cx="272880" cy="1260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C66A085-E171-65E1-AF50-DB6B54FC80C0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556350" y="403585"/>
                  <a:ext cx="2905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43CB08B2-7359-8465-250E-B4BFC9CF2E00}"/>
                    </a:ext>
                  </a:extLst>
                </p14:cNvPr>
                <p14:cNvContentPartPr/>
                <p14:nvPr/>
              </p14:nvContentPartPr>
              <p14:xfrm>
                <a:off x="7874950" y="338065"/>
                <a:ext cx="152280" cy="1645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43CB08B2-7359-8465-250E-B4BFC9CF2E00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865950" y="329065"/>
                  <a:ext cx="169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BAE7B85F-7E0E-8C01-0E55-AA86B514B7DD}"/>
                    </a:ext>
                  </a:extLst>
                </p14:cNvPr>
                <p14:cNvContentPartPr/>
                <p14:nvPr/>
              </p14:nvContentPartPr>
              <p14:xfrm>
                <a:off x="7915270" y="229345"/>
                <a:ext cx="495360" cy="26316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BAE7B85F-7E0E-8C01-0E55-AA86B514B7DD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906270" y="220705"/>
                  <a:ext cx="5130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F93867A7-CACB-AE4E-0FA2-1B8A24DCAD6D}"/>
                    </a:ext>
                  </a:extLst>
                </p14:cNvPr>
                <p14:cNvContentPartPr/>
                <p14:nvPr/>
              </p14:nvContentPartPr>
              <p14:xfrm>
                <a:off x="8468950" y="150505"/>
                <a:ext cx="456120" cy="30060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F93867A7-CACB-AE4E-0FA2-1B8A24DCAD6D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459950" y="141505"/>
                  <a:ext cx="4737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7A5C7C41-B750-9438-951E-B6A62646C000}"/>
                    </a:ext>
                  </a:extLst>
                </p14:cNvPr>
                <p14:cNvContentPartPr/>
                <p14:nvPr/>
              </p14:nvContentPartPr>
              <p14:xfrm>
                <a:off x="8902750" y="259585"/>
                <a:ext cx="153360" cy="29376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7A5C7C41-B750-9438-951E-B6A62646C000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893750" y="250585"/>
                  <a:ext cx="1710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1BCC72D7-E808-AE9E-92B3-8B2AE6B9E011}"/>
                    </a:ext>
                  </a:extLst>
                </p14:cNvPr>
                <p14:cNvContentPartPr/>
                <p14:nvPr/>
              </p14:nvContentPartPr>
              <p14:xfrm>
                <a:off x="9195070" y="21265"/>
                <a:ext cx="183600" cy="36000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1BCC72D7-E808-AE9E-92B3-8B2AE6B9E011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9186070" y="12265"/>
                  <a:ext cx="2012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97F69B66-EC7E-156F-4463-A09B3DFB3CDC}"/>
                    </a:ext>
                  </a:extLst>
                </p14:cNvPr>
                <p14:cNvContentPartPr/>
                <p14:nvPr/>
              </p14:nvContentPartPr>
              <p14:xfrm>
                <a:off x="9430150" y="228625"/>
                <a:ext cx="281520" cy="22140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97F69B66-EC7E-156F-4463-A09B3DFB3CDC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9421150" y="219985"/>
                  <a:ext cx="2991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3716B9D5-835E-CD29-1EC2-2F1DF7EC3417}"/>
                    </a:ext>
                  </a:extLst>
                </p14:cNvPr>
                <p14:cNvContentPartPr/>
                <p14:nvPr/>
              </p14:nvContentPartPr>
              <p14:xfrm>
                <a:off x="9869350" y="36385"/>
                <a:ext cx="185760" cy="2944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3716B9D5-835E-CD29-1EC2-2F1DF7EC3417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9860710" y="27385"/>
                  <a:ext cx="2034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9BD913C-B548-6CF1-7559-9D1F08DB1526}"/>
                    </a:ext>
                  </a:extLst>
                </p14:cNvPr>
                <p14:cNvContentPartPr/>
                <p14:nvPr/>
              </p14:nvContentPartPr>
              <p14:xfrm>
                <a:off x="10149070" y="71305"/>
                <a:ext cx="323640" cy="3027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9BD913C-B548-6CF1-7559-9D1F08DB1526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0140430" y="62305"/>
                  <a:ext cx="3412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A0B819DB-E1F3-2121-E277-E84796DBCF9E}"/>
                    </a:ext>
                  </a:extLst>
                </p14:cNvPr>
                <p14:cNvContentPartPr/>
                <p14:nvPr/>
              </p14:nvContentPartPr>
              <p14:xfrm>
                <a:off x="10343470" y="49705"/>
                <a:ext cx="477360" cy="24732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A0B819DB-E1F3-2121-E277-E84796DBCF9E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0334830" y="40705"/>
                  <a:ext cx="4950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2FEA6576-EC45-D59D-15FD-105FD747E315}"/>
                    </a:ext>
                  </a:extLst>
                </p14:cNvPr>
                <p14:cNvContentPartPr/>
                <p14:nvPr/>
              </p14:nvContentPartPr>
              <p14:xfrm>
                <a:off x="10696270" y="214225"/>
                <a:ext cx="333000" cy="3387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2FEA6576-EC45-D59D-15FD-105FD747E315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0687270" y="205225"/>
                  <a:ext cx="3506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E31045B-E980-F197-1513-9A2E1ED877D2}"/>
                    </a:ext>
                  </a:extLst>
                </p14:cNvPr>
                <p14:cNvContentPartPr/>
                <p14:nvPr/>
              </p14:nvContentPartPr>
              <p14:xfrm>
                <a:off x="11097670" y="198025"/>
                <a:ext cx="168480" cy="2113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E31045B-E980-F197-1513-9A2E1ED877D2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1089030" y="189025"/>
                  <a:ext cx="1861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29BF520-B453-C9D0-95E5-EE4648F0701A}"/>
                    </a:ext>
                  </a:extLst>
                </p14:cNvPr>
                <p14:cNvContentPartPr/>
                <p14:nvPr/>
              </p14:nvContentPartPr>
              <p14:xfrm>
                <a:off x="11313670" y="139705"/>
                <a:ext cx="194760" cy="3009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29BF520-B453-C9D0-95E5-EE4648F0701A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1304670" y="131065"/>
                  <a:ext cx="2124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58D9A4E3-78E7-1390-B2F7-19D665AD6E77}"/>
                    </a:ext>
                  </a:extLst>
                </p14:cNvPr>
                <p14:cNvContentPartPr/>
                <p14:nvPr/>
              </p14:nvContentPartPr>
              <p14:xfrm>
                <a:off x="8143150" y="667825"/>
                <a:ext cx="15480" cy="1551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58D9A4E3-78E7-1390-B2F7-19D665AD6E77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134150" y="658825"/>
                  <a:ext cx="331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7EACE0AC-6FD9-7FA8-CB10-B388DFFCB498}"/>
                    </a:ext>
                  </a:extLst>
                </p14:cNvPr>
                <p14:cNvContentPartPr/>
                <p14:nvPr/>
              </p14:nvContentPartPr>
              <p14:xfrm>
                <a:off x="8153590" y="559465"/>
                <a:ext cx="65160" cy="7812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7EACE0AC-6FD9-7FA8-CB10-B388DFFCB498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8144950" y="550825"/>
                  <a:ext cx="82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278571C0-CA94-8BB5-D426-5A7327E3A419}"/>
                    </a:ext>
                  </a:extLst>
                </p14:cNvPr>
                <p14:cNvContentPartPr/>
                <p14:nvPr/>
              </p14:nvContentPartPr>
              <p14:xfrm>
                <a:off x="8302270" y="528145"/>
                <a:ext cx="762480" cy="28620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78571C0-CA94-8BB5-D426-5A7327E3A419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8293270" y="519145"/>
                  <a:ext cx="7801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D161BE17-23FA-9E6F-1FE5-C1740B47AA5E}"/>
                    </a:ext>
                  </a:extLst>
                </p14:cNvPr>
                <p14:cNvContentPartPr/>
                <p14:nvPr/>
              </p14:nvContentPartPr>
              <p14:xfrm>
                <a:off x="9199030" y="593665"/>
                <a:ext cx="200520" cy="20880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D161BE17-23FA-9E6F-1FE5-C1740B47AA5E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190030" y="585025"/>
                  <a:ext cx="218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F4E05C02-0C0F-07BE-0A0C-A7481D83ADF7}"/>
                    </a:ext>
                  </a:extLst>
                </p14:cNvPr>
                <p14:cNvContentPartPr/>
                <p14:nvPr/>
              </p14:nvContentPartPr>
              <p14:xfrm>
                <a:off x="9462190" y="553705"/>
                <a:ext cx="135000" cy="26172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F4E05C02-0C0F-07BE-0A0C-A7481D83ADF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453550" y="544705"/>
                  <a:ext cx="1526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EFE1216A-521D-1D30-CA2A-271D3037985E}"/>
                    </a:ext>
                  </a:extLst>
                </p14:cNvPr>
                <p14:cNvContentPartPr/>
                <p14:nvPr/>
              </p14:nvContentPartPr>
              <p14:xfrm>
                <a:off x="9449590" y="629305"/>
                <a:ext cx="284400" cy="3564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EFE1216A-521D-1D30-CA2A-271D3037985E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440950" y="620665"/>
                  <a:ext cx="302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D86CE768-D32F-79EE-D6B9-BE00F7F4D687}"/>
                    </a:ext>
                  </a:extLst>
                </p14:cNvPr>
                <p14:cNvContentPartPr/>
                <p14:nvPr/>
              </p14:nvContentPartPr>
              <p14:xfrm>
                <a:off x="9754870" y="529585"/>
                <a:ext cx="154080" cy="35892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D86CE768-D32F-79EE-D6B9-BE00F7F4D68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745870" y="520585"/>
                  <a:ext cx="1717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92412800-7456-BA07-EE0F-E1CDB548CBB5}"/>
                    </a:ext>
                  </a:extLst>
                </p14:cNvPr>
                <p14:cNvContentPartPr/>
                <p14:nvPr/>
              </p14:nvContentPartPr>
              <p14:xfrm>
                <a:off x="9707710" y="728305"/>
                <a:ext cx="593640" cy="16704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92412800-7456-BA07-EE0F-E1CDB548CBB5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699070" y="719665"/>
                  <a:ext cx="6112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866DB347-BE43-B409-7623-720B982A7FE8}"/>
                    </a:ext>
                  </a:extLst>
                </p14:cNvPr>
                <p14:cNvContentPartPr/>
                <p14:nvPr/>
              </p14:nvContentPartPr>
              <p14:xfrm>
                <a:off x="10156990" y="509425"/>
                <a:ext cx="437400" cy="21780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866DB347-BE43-B409-7623-720B982A7FE8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0147990" y="500425"/>
                  <a:ext cx="4550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4548797A-5F52-A5E2-4FB8-357EFE2D9655}"/>
                    </a:ext>
                  </a:extLst>
                </p14:cNvPr>
                <p14:cNvContentPartPr/>
                <p14:nvPr/>
              </p14:nvContentPartPr>
              <p14:xfrm>
                <a:off x="10674310" y="626425"/>
                <a:ext cx="12240" cy="900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4548797A-5F52-A5E2-4FB8-357EFE2D9655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0665310" y="617785"/>
                  <a:ext cx="29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344A362C-1E97-186A-4263-6B2ADD5DF2F2}"/>
                    </a:ext>
                  </a:extLst>
                </p14:cNvPr>
                <p14:cNvContentPartPr/>
                <p14:nvPr/>
              </p14:nvContentPartPr>
              <p14:xfrm>
                <a:off x="10691590" y="508705"/>
                <a:ext cx="109080" cy="14256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344A362C-1E97-186A-4263-6B2ADD5DF2F2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0682950" y="500065"/>
                  <a:ext cx="1267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7A21D893-3F5E-8980-41D8-56AC8B25CF78}"/>
                    </a:ext>
                  </a:extLst>
                </p14:cNvPr>
                <p14:cNvContentPartPr/>
                <p14:nvPr/>
              </p14:nvContentPartPr>
              <p14:xfrm>
                <a:off x="10799950" y="405385"/>
                <a:ext cx="293760" cy="44028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7A21D893-3F5E-8980-41D8-56AC8B25CF78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0791310" y="396385"/>
                  <a:ext cx="31140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E9902301-177C-CCA0-F6F3-728B6A003EF9}"/>
                    </a:ext>
                  </a:extLst>
                </p14:cNvPr>
                <p14:cNvContentPartPr/>
                <p14:nvPr/>
              </p14:nvContentPartPr>
              <p14:xfrm>
                <a:off x="11133670" y="486385"/>
                <a:ext cx="43560" cy="5004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E9902301-177C-CCA0-F6F3-728B6A003EF9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1124670" y="477385"/>
                  <a:ext cx="612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2BB13AEA-EC85-C3C5-A054-D28150181AB5}"/>
                    </a:ext>
                  </a:extLst>
                </p14:cNvPr>
                <p14:cNvContentPartPr/>
                <p14:nvPr/>
              </p14:nvContentPartPr>
              <p14:xfrm>
                <a:off x="11093350" y="582145"/>
                <a:ext cx="20880" cy="4392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2BB13AEA-EC85-C3C5-A054-D28150181AB5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1084350" y="573505"/>
                  <a:ext cx="38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13C3AF52-5C1E-D309-5180-9A5C6F1E7D3F}"/>
                    </a:ext>
                  </a:extLst>
                </p14:cNvPr>
                <p14:cNvContentPartPr/>
                <p14:nvPr/>
              </p14:nvContentPartPr>
              <p14:xfrm>
                <a:off x="11203510" y="463705"/>
                <a:ext cx="163080" cy="18504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13C3AF52-5C1E-D309-5180-9A5C6F1E7D3F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1194510" y="454705"/>
                  <a:ext cx="1807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DC4C466D-C810-EAAE-4092-BBD698ADE45F}"/>
                    </a:ext>
                  </a:extLst>
                </p14:cNvPr>
                <p14:cNvContentPartPr/>
                <p14:nvPr/>
              </p14:nvContentPartPr>
              <p14:xfrm>
                <a:off x="11324470" y="192625"/>
                <a:ext cx="183960" cy="42372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DC4C466D-C810-EAAE-4092-BBD698ADE45F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1315830" y="183985"/>
                  <a:ext cx="20160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D7DDFBEB-1D47-3617-BBA1-3F8DCABE005B}"/>
                    </a:ext>
                  </a:extLst>
                </p14:cNvPr>
                <p14:cNvContentPartPr/>
                <p14:nvPr/>
              </p14:nvContentPartPr>
              <p14:xfrm>
                <a:off x="11519590" y="362905"/>
                <a:ext cx="158040" cy="18432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D7DDFBEB-1D47-3617-BBA1-3F8DCABE005B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1510590" y="353905"/>
                  <a:ext cx="1756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002F22DA-6C82-5D49-69EF-E8C2E98FD0CD}"/>
                    </a:ext>
                  </a:extLst>
                </p14:cNvPr>
                <p14:cNvContentPartPr/>
                <p14:nvPr/>
              </p14:nvContentPartPr>
              <p14:xfrm>
                <a:off x="11698870" y="358945"/>
                <a:ext cx="208440" cy="10260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002F22DA-6C82-5D49-69EF-E8C2E98FD0CD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1689870" y="349945"/>
                  <a:ext cx="226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764F1B8E-3998-05BD-A2EB-F2A9053501D4}"/>
                    </a:ext>
                  </a:extLst>
                </p14:cNvPr>
                <p14:cNvContentPartPr/>
                <p14:nvPr/>
              </p14:nvContentPartPr>
              <p14:xfrm>
                <a:off x="11796430" y="275785"/>
                <a:ext cx="281880" cy="26460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764F1B8E-3998-05BD-A2EB-F2A9053501D4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1787430" y="267145"/>
                  <a:ext cx="2995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9835DAD3-143C-F56F-5EEB-4755D8546C8B}"/>
                    </a:ext>
                  </a:extLst>
                </p14:cNvPr>
                <p14:cNvContentPartPr/>
                <p14:nvPr/>
              </p14:nvContentPartPr>
              <p14:xfrm>
                <a:off x="10365070" y="860065"/>
                <a:ext cx="280440" cy="24696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9835DAD3-143C-F56F-5EEB-4755D8546C8B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0356430" y="851425"/>
                  <a:ext cx="2980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1BA6B373-79E8-FFE3-E5FC-3A233670B24C}"/>
                    </a:ext>
                  </a:extLst>
                </p14:cNvPr>
                <p14:cNvContentPartPr/>
                <p14:nvPr/>
              </p14:nvContentPartPr>
              <p14:xfrm>
                <a:off x="10325470" y="965185"/>
                <a:ext cx="7560" cy="3420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1BA6B373-79E8-FFE3-E5FC-3A233670B24C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0316470" y="956185"/>
                  <a:ext cx="252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7DB406D7-7C0A-4959-E651-8F1D4CE72730}"/>
                    </a:ext>
                  </a:extLst>
                </p14:cNvPr>
                <p14:cNvContentPartPr/>
                <p14:nvPr/>
              </p14:nvContentPartPr>
              <p14:xfrm>
                <a:off x="10296670" y="840985"/>
                <a:ext cx="424080" cy="28548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7DB406D7-7C0A-4959-E651-8F1D4CE72730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0288030" y="832345"/>
                  <a:ext cx="4417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710F7F6C-7188-4111-9553-4C6791583169}"/>
                    </a:ext>
                  </a:extLst>
                </p14:cNvPr>
                <p14:cNvContentPartPr/>
                <p14:nvPr/>
              </p14:nvContentPartPr>
              <p14:xfrm>
                <a:off x="10282990" y="795985"/>
                <a:ext cx="509760" cy="34272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710F7F6C-7188-4111-9553-4C6791583169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0273990" y="786985"/>
                  <a:ext cx="5274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10249BCF-1C0A-AB59-0A74-5BEE756D8996}"/>
                    </a:ext>
                  </a:extLst>
                </p14:cNvPr>
                <p14:cNvContentPartPr/>
                <p14:nvPr/>
              </p14:nvContentPartPr>
              <p14:xfrm>
                <a:off x="10859350" y="818665"/>
                <a:ext cx="497160" cy="22896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10249BCF-1C0A-AB59-0A74-5BEE756D8996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0850350" y="809665"/>
                  <a:ext cx="5148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238E9AD5-37C6-167C-1786-9DF46D0A2D5F}"/>
                    </a:ext>
                  </a:extLst>
                </p14:cNvPr>
                <p14:cNvContentPartPr/>
                <p14:nvPr/>
              </p14:nvContentPartPr>
              <p14:xfrm>
                <a:off x="11444710" y="779425"/>
                <a:ext cx="261360" cy="15372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238E9AD5-37C6-167C-1786-9DF46D0A2D5F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1435710" y="770785"/>
                  <a:ext cx="2790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B0E2A4B7-69E1-6AC5-69B2-0340C356B26F}"/>
                    </a:ext>
                  </a:extLst>
                </p14:cNvPr>
                <p14:cNvContentPartPr/>
                <p14:nvPr/>
              </p14:nvContentPartPr>
              <p14:xfrm>
                <a:off x="10754950" y="1005505"/>
                <a:ext cx="744840" cy="14148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B0E2A4B7-69E1-6AC5-69B2-0340C356B26F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0746310" y="996505"/>
                  <a:ext cx="762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81955DB-A3F1-8755-ECEE-E89C975BEBD2}"/>
                    </a:ext>
                  </a:extLst>
                </p14:cNvPr>
                <p14:cNvContentPartPr/>
                <p14:nvPr/>
              </p14:nvContentPartPr>
              <p14:xfrm>
                <a:off x="1374430" y="1255705"/>
                <a:ext cx="25200" cy="2988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81955DB-A3F1-8755-ECEE-E89C975BEBD2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365790" y="1247065"/>
                  <a:ext cx="428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DD6DC6BC-1DD7-833A-3794-26DDA4DC5B9D}"/>
                    </a:ext>
                  </a:extLst>
                </p14:cNvPr>
                <p14:cNvContentPartPr/>
                <p14:nvPr/>
              </p14:nvContentPartPr>
              <p14:xfrm>
                <a:off x="1184710" y="835225"/>
                <a:ext cx="113400" cy="56232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DD6DC6BC-1DD7-833A-3794-26DDA4DC5B9D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176070" y="826225"/>
                  <a:ext cx="13104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4106AA50-E323-773F-52CE-075B3B2EA490}"/>
                    </a:ext>
                  </a:extLst>
                </p14:cNvPr>
                <p14:cNvContentPartPr/>
                <p14:nvPr/>
              </p14:nvContentPartPr>
              <p14:xfrm>
                <a:off x="1150870" y="700945"/>
                <a:ext cx="5634000" cy="74304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4106AA50-E323-773F-52CE-075B3B2EA490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142230" y="692305"/>
                  <a:ext cx="5651640" cy="76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5B640BFB-2B9B-8871-F406-CF3C30C81865}"/>
                    </a:ext>
                  </a:extLst>
                </p14:cNvPr>
                <p14:cNvContentPartPr/>
                <p14:nvPr/>
              </p14:nvContentPartPr>
              <p14:xfrm>
                <a:off x="3721270" y="2070025"/>
                <a:ext cx="407880" cy="103284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5B640BFB-2B9B-8871-F406-CF3C30C81865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3712270" y="2061385"/>
                  <a:ext cx="425520" cy="10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9AE17C96-0FE1-E4C6-F7F9-146FDC3288CD}"/>
                    </a:ext>
                  </a:extLst>
                </p14:cNvPr>
                <p14:cNvContentPartPr/>
                <p14:nvPr/>
              </p14:nvContentPartPr>
              <p14:xfrm>
                <a:off x="3572590" y="2077585"/>
                <a:ext cx="412920" cy="34452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9AE17C96-0FE1-E4C6-F7F9-146FDC3288CD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3563950" y="2068945"/>
                  <a:ext cx="4305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F93E72D-04DF-D765-1236-77B40257D7A6}"/>
                    </a:ext>
                  </a:extLst>
                </p14:cNvPr>
                <p14:cNvContentPartPr/>
                <p14:nvPr/>
              </p14:nvContentPartPr>
              <p14:xfrm>
                <a:off x="436990" y="3420025"/>
                <a:ext cx="63720" cy="2368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F93E72D-04DF-D765-1236-77B40257D7A6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428350" y="3411025"/>
                  <a:ext cx="813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9F9375C-1CBF-0518-864A-60F2A92D88EB}"/>
                    </a:ext>
                  </a:extLst>
                </p14:cNvPr>
                <p14:cNvContentPartPr/>
                <p14:nvPr/>
              </p14:nvContentPartPr>
              <p14:xfrm>
                <a:off x="413950" y="3321745"/>
                <a:ext cx="123840" cy="1170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9F9375C-1CBF-0518-864A-60F2A92D88EB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405310" y="3312745"/>
                  <a:ext cx="141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844A6DF-1E9B-B679-573A-676DBD279110}"/>
                    </a:ext>
                  </a:extLst>
                </p14:cNvPr>
                <p14:cNvContentPartPr/>
                <p14:nvPr/>
              </p14:nvContentPartPr>
              <p14:xfrm>
                <a:off x="503230" y="3362785"/>
                <a:ext cx="258120" cy="2005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844A6DF-1E9B-B679-573A-676DBD279110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494590" y="3354145"/>
                  <a:ext cx="2757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37B7379-AD36-D5DE-05EE-4FFAB7D7865A}"/>
                    </a:ext>
                  </a:extLst>
                </p14:cNvPr>
                <p14:cNvContentPartPr/>
                <p14:nvPr/>
              </p14:nvContentPartPr>
              <p14:xfrm>
                <a:off x="645430" y="3191065"/>
                <a:ext cx="97920" cy="1051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37B7379-AD36-D5DE-05EE-4FFAB7D7865A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636430" y="3182425"/>
                  <a:ext cx="1155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7DAEA9E-F2CA-CB14-398B-04B03CE58B42}"/>
                    </a:ext>
                  </a:extLst>
                </p14:cNvPr>
                <p14:cNvContentPartPr/>
                <p14:nvPr/>
              </p14:nvContentPartPr>
              <p14:xfrm>
                <a:off x="868270" y="3272425"/>
                <a:ext cx="359280" cy="2361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7DAEA9E-F2CA-CB14-398B-04B03CE58B42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859270" y="3263425"/>
                  <a:ext cx="3769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C4622B6-9EC4-BD73-E782-D37461E02DB3}"/>
                    </a:ext>
                  </a:extLst>
                </p14:cNvPr>
                <p14:cNvContentPartPr/>
                <p14:nvPr/>
              </p14:nvContentPartPr>
              <p14:xfrm>
                <a:off x="1072390" y="3327865"/>
                <a:ext cx="781560" cy="2952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C4622B6-9EC4-BD73-E782-D37461E02DB3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063750" y="3319225"/>
                  <a:ext cx="7992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523115B-F3A1-C8EB-7099-CD3B89E62135}"/>
                    </a:ext>
                  </a:extLst>
                </p14:cNvPr>
                <p14:cNvContentPartPr/>
                <p14:nvPr/>
              </p14:nvContentPartPr>
              <p14:xfrm>
                <a:off x="2044030" y="3315265"/>
                <a:ext cx="595800" cy="2538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523115B-F3A1-C8EB-7099-CD3B89E62135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2035390" y="3306625"/>
                  <a:ext cx="6134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F23CE85-5419-4EE1-907A-F2F9976BCFD1}"/>
                    </a:ext>
                  </a:extLst>
                </p14:cNvPr>
                <p14:cNvContentPartPr/>
                <p14:nvPr/>
              </p14:nvContentPartPr>
              <p14:xfrm>
                <a:off x="2543350" y="3164065"/>
                <a:ext cx="205920" cy="4104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F23CE85-5419-4EE1-907A-F2F9976BCFD1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2534350" y="3155425"/>
                  <a:ext cx="2235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6B0B563-719C-D3F8-029A-8ABADD38B3B8}"/>
                    </a:ext>
                  </a:extLst>
                </p14:cNvPr>
                <p14:cNvContentPartPr/>
                <p14:nvPr/>
              </p14:nvContentPartPr>
              <p14:xfrm>
                <a:off x="2635150" y="3237145"/>
                <a:ext cx="477360" cy="3229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6B0B563-719C-D3F8-029A-8ABADD38B3B8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2626510" y="3228145"/>
                  <a:ext cx="4950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BABB358-075C-534F-FBD7-B6EE96785C14}"/>
                    </a:ext>
                  </a:extLst>
                </p14:cNvPr>
                <p14:cNvContentPartPr/>
                <p14:nvPr/>
              </p14:nvContentPartPr>
              <p14:xfrm>
                <a:off x="3138430" y="3320665"/>
                <a:ext cx="356040" cy="1922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BABB358-075C-534F-FBD7-B6EE96785C14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3129430" y="3311665"/>
                  <a:ext cx="3736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1CD6124-ACC0-3B37-B4F1-FF9A66D89AB7}"/>
                    </a:ext>
                  </a:extLst>
                </p14:cNvPr>
                <p14:cNvContentPartPr/>
                <p14:nvPr/>
              </p14:nvContentPartPr>
              <p14:xfrm>
                <a:off x="3502030" y="3197185"/>
                <a:ext cx="404280" cy="4096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1CD6124-ACC0-3B37-B4F1-FF9A66D89AB7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3493390" y="3188545"/>
                  <a:ext cx="4219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318C2DC-5829-BBFA-9974-847BAD4305A2}"/>
                    </a:ext>
                  </a:extLst>
                </p14:cNvPr>
                <p14:cNvContentPartPr/>
                <p14:nvPr/>
              </p14:nvContentPartPr>
              <p14:xfrm>
                <a:off x="3721990" y="3424345"/>
                <a:ext cx="319320" cy="669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318C2DC-5829-BBFA-9974-847BAD4305A2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3712990" y="3415705"/>
                  <a:ext cx="336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EDB5727-E333-365C-3406-BF333762C12F}"/>
                    </a:ext>
                  </a:extLst>
                </p14:cNvPr>
                <p14:cNvContentPartPr/>
                <p14:nvPr/>
              </p14:nvContentPartPr>
              <p14:xfrm>
                <a:off x="4040950" y="3148225"/>
                <a:ext cx="386640" cy="4057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EDB5727-E333-365C-3406-BF333762C12F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4032310" y="3139585"/>
                  <a:ext cx="40428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84DC52A-9E1B-D037-F692-52B39ED9F747}"/>
                    </a:ext>
                  </a:extLst>
                </p14:cNvPr>
                <p14:cNvContentPartPr/>
                <p14:nvPr/>
              </p14:nvContentPartPr>
              <p14:xfrm>
                <a:off x="1997230" y="4123105"/>
                <a:ext cx="612000" cy="2728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84DC52A-9E1B-D037-F692-52B39ED9F747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988230" y="4114465"/>
                  <a:ext cx="6296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4294D4F-8D68-0FD7-2200-D5D70EF54325}"/>
                    </a:ext>
                  </a:extLst>
                </p14:cNvPr>
                <p14:cNvContentPartPr/>
                <p14:nvPr/>
              </p14:nvContentPartPr>
              <p14:xfrm>
                <a:off x="2779870" y="4142185"/>
                <a:ext cx="61920" cy="2833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4294D4F-8D68-0FD7-2200-D5D70EF54325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2770870" y="4133545"/>
                  <a:ext cx="795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542AB6A-832F-FA95-1D75-43F6F4C4165F}"/>
                    </a:ext>
                  </a:extLst>
                </p14:cNvPr>
                <p14:cNvContentPartPr/>
                <p14:nvPr/>
              </p14:nvContentPartPr>
              <p14:xfrm>
                <a:off x="2663230" y="4259905"/>
                <a:ext cx="393480" cy="334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542AB6A-832F-FA95-1D75-43F6F4C4165F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2654230" y="4251265"/>
                  <a:ext cx="4111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CE64BF5-4037-4C46-DD06-11B290933902}"/>
                    </a:ext>
                  </a:extLst>
                </p14:cNvPr>
                <p14:cNvContentPartPr/>
                <p14:nvPr/>
              </p14:nvContentPartPr>
              <p14:xfrm>
                <a:off x="3123670" y="4192945"/>
                <a:ext cx="357120" cy="3477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CE64BF5-4037-4C46-DD06-11B290933902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3114670" y="4184305"/>
                  <a:ext cx="3747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7C86148-22B3-8EF4-D42B-6BE79813CFAC}"/>
                    </a:ext>
                  </a:extLst>
                </p14:cNvPr>
                <p14:cNvContentPartPr/>
                <p14:nvPr/>
              </p14:nvContentPartPr>
              <p14:xfrm>
                <a:off x="2133310" y="4462945"/>
                <a:ext cx="261720" cy="13730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7C86148-22B3-8EF4-D42B-6BE79813CFAC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2124310" y="4453945"/>
                  <a:ext cx="279360" cy="13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F4C8ACF-D262-6645-7CB0-96E213E71950}"/>
                    </a:ext>
                  </a:extLst>
                </p14:cNvPr>
                <p14:cNvContentPartPr/>
                <p14:nvPr/>
              </p14:nvContentPartPr>
              <p14:xfrm>
                <a:off x="2235190" y="4458265"/>
                <a:ext cx="265680" cy="2595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F4C8ACF-D262-6645-7CB0-96E213E71950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2226550" y="4449265"/>
                  <a:ext cx="2833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580215F-7001-86C7-DD55-943A0D443E9E}"/>
                    </a:ext>
                  </a:extLst>
                </p14:cNvPr>
                <p14:cNvContentPartPr/>
                <p14:nvPr/>
              </p14:nvContentPartPr>
              <p14:xfrm>
                <a:off x="2359030" y="4494265"/>
                <a:ext cx="170280" cy="2228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580215F-7001-86C7-DD55-943A0D443E9E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2350390" y="4485265"/>
                  <a:ext cx="1879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90049E6-24C4-5DC7-68D0-999906D584AB}"/>
                    </a:ext>
                  </a:extLst>
                </p14:cNvPr>
                <p14:cNvContentPartPr/>
                <p14:nvPr/>
              </p14:nvContentPartPr>
              <p14:xfrm>
                <a:off x="2112430" y="4546825"/>
                <a:ext cx="446400" cy="2401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90049E6-24C4-5DC7-68D0-999906D584AB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2103430" y="4538185"/>
                  <a:ext cx="464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24BBD54-D073-3031-E29B-B364D7E9BF7F}"/>
                    </a:ext>
                  </a:extLst>
                </p14:cNvPr>
                <p14:cNvContentPartPr/>
                <p14:nvPr/>
              </p14:nvContentPartPr>
              <p14:xfrm>
                <a:off x="2522830" y="4019425"/>
                <a:ext cx="203040" cy="3571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24BBD54-D073-3031-E29B-B364D7E9BF7F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2513830" y="4010785"/>
                  <a:ext cx="2206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D5EA430-0662-0FCB-5291-3B58BD3F0631}"/>
                    </a:ext>
                  </a:extLst>
                </p14:cNvPr>
                <p14:cNvContentPartPr/>
                <p14:nvPr/>
              </p14:nvContentPartPr>
              <p14:xfrm>
                <a:off x="2638390" y="3618025"/>
                <a:ext cx="222120" cy="7758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D5EA430-0662-0FCB-5291-3B58BD3F0631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2629750" y="3609025"/>
                  <a:ext cx="239760" cy="7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6B97799-17D0-E9A0-5729-D6CF896B3826}"/>
                    </a:ext>
                  </a:extLst>
                </p14:cNvPr>
                <p14:cNvContentPartPr/>
                <p14:nvPr/>
              </p14:nvContentPartPr>
              <p14:xfrm>
                <a:off x="2894710" y="4288345"/>
                <a:ext cx="273960" cy="763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6B97799-17D0-E9A0-5729-D6CF896B3826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2886070" y="4279705"/>
                  <a:ext cx="2916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FFFB241-8BC3-4AB4-B676-456E60244DB2}"/>
                    </a:ext>
                  </a:extLst>
                </p14:cNvPr>
                <p14:cNvContentPartPr/>
                <p14:nvPr/>
              </p14:nvContentPartPr>
              <p14:xfrm>
                <a:off x="2931070" y="4022665"/>
                <a:ext cx="92520" cy="6123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FFFB241-8BC3-4AB4-B676-456E60244DB2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2922430" y="4014025"/>
                  <a:ext cx="11016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2BAB099-08D1-8AB4-398C-F6640C03B4B5}"/>
                    </a:ext>
                  </a:extLst>
                </p14:cNvPr>
                <p14:cNvContentPartPr/>
                <p14:nvPr/>
              </p14:nvContentPartPr>
              <p14:xfrm>
                <a:off x="2770870" y="4344505"/>
                <a:ext cx="399960" cy="691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2BAB099-08D1-8AB4-398C-F6640C03B4B5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2762230" y="4335865"/>
                  <a:ext cx="4176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C443347-6290-DF1A-9F32-254DF1C68837}"/>
                    </a:ext>
                  </a:extLst>
                </p14:cNvPr>
                <p14:cNvContentPartPr/>
                <p14:nvPr/>
              </p14:nvContentPartPr>
              <p14:xfrm>
                <a:off x="421510" y="5153065"/>
                <a:ext cx="243720" cy="2818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C443347-6290-DF1A-9F32-254DF1C68837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412510" y="5144065"/>
                  <a:ext cx="2613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BA532B9-3EE5-6C6A-056C-E07B3C8FB6B5}"/>
                    </a:ext>
                  </a:extLst>
                </p14:cNvPr>
                <p14:cNvContentPartPr/>
                <p14:nvPr/>
              </p14:nvContentPartPr>
              <p14:xfrm>
                <a:off x="405670" y="5319745"/>
                <a:ext cx="208440" cy="180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BA532B9-3EE5-6C6A-056C-E07B3C8FB6B5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397030" y="5311105"/>
                  <a:ext cx="226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DA4CCAD-D8CF-186B-DC6A-9B3FBF3A4A54}"/>
                    </a:ext>
                  </a:extLst>
                </p14:cNvPr>
                <p14:cNvContentPartPr/>
                <p14:nvPr/>
              </p14:nvContentPartPr>
              <p14:xfrm>
                <a:off x="793390" y="5258545"/>
                <a:ext cx="330840" cy="1440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DA4CCAD-D8CF-186B-DC6A-9B3FBF3A4A54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784390" y="5249545"/>
                  <a:ext cx="3484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C370DA1-A0D4-FA95-2A55-95DAB1A8F2BD}"/>
                    </a:ext>
                  </a:extLst>
                </p14:cNvPr>
                <p14:cNvContentPartPr/>
                <p14:nvPr/>
              </p14:nvContentPartPr>
              <p14:xfrm>
                <a:off x="1166350" y="5248105"/>
                <a:ext cx="300600" cy="1494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C370DA1-A0D4-FA95-2A55-95DAB1A8F2BD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157710" y="5239465"/>
                  <a:ext cx="3182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27462D02-14EA-CC08-CBA6-40CB28C781F4}"/>
                    </a:ext>
                  </a:extLst>
                </p14:cNvPr>
                <p14:cNvContentPartPr/>
                <p14:nvPr/>
              </p14:nvContentPartPr>
              <p14:xfrm>
                <a:off x="1934950" y="5325865"/>
                <a:ext cx="182520" cy="1962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7462D02-14EA-CC08-CBA6-40CB28C781F4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925950" y="5316865"/>
                  <a:ext cx="2001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8069733-9A0A-EA61-FB9A-1E11BC3B712B}"/>
                    </a:ext>
                  </a:extLst>
                </p14:cNvPr>
                <p14:cNvContentPartPr/>
                <p14:nvPr/>
              </p14:nvContentPartPr>
              <p14:xfrm>
                <a:off x="2242030" y="5310745"/>
                <a:ext cx="391680" cy="1677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8069733-9A0A-EA61-FB9A-1E11BC3B712B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2233030" y="5301745"/>
                  <a:ext cx="4093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BD36AD7-6900-7C3E-6CDC-8C192B5753E2}"/>
                    </a:ext>
                  </a:extLst>
                </p14:cNvPr>
                <p14:cNvContentPartPr/>
                <p14:nvPr/>
              </p14:nvContentPartPr>
              <p14:xfrm>
                <a:off x="2626870" y="5337745"/>
                <a:ext cx="299520" cy="1422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BD36AD7-6900-7C3E-6CDC-8C192B5753E2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2618230" y="5328745"/>
                  <a:ext cx="3171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2BD860DA-FD5F-E46E-AF99-0B00302474B6}"/>
                    </a:ext>
                  </a:extLst>
                </p14:cNvPr>
                <p14:cNvContentPartPr/>
                <p14:nvPr/>
              </p14:nvContentPartPr>
              <p14:xfrm>
                <a:off x="2918470" y="5355385"/>
                <a:ext cx="239400" cy="1976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2BD860DA-FD5F-E46E-AF99-0B00302474B6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2909470" y="5346385"/>
                  <a:ext cx="2570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079E156-5FDC-51E2-7B5C-5206EA01EE57}"/>
                    </a:ext>
                  </a:extLst>
                </p14:cNvPr>
                <p14:cNvContentPartPr/>
                <p14:nvPr/>
              </p14:nvContentPartPr>
              <p14:xfrm>
                <a:off x="2924950" y="5353225"/>
                <a:ext cx="191880" cy="2314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079E156-5FDC-51E2-7B5C-5206EA01EE57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2915950" y="5344585"/>
                  <a:ext cx="2095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9A5B3A4-CC5F-A611-5AC5-EE38A5CFBD79}"/>
                    </a:ext>
                  </a:extLst>
                </p14:cNvPr>
                <p14:cNvContentPartPr/>
                <p14:nvPr/>
              </p14:nvContentPartPr>
              <p14:xfrm>
                <a:off x="3170110" y="5322265"/>
                <a:ext cx="198360" cy="2412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9A5B3A4-CC5F-A611-5AC5-EE38A5CFBD79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3161470" y="5313625"/>
                  <a:ext cx="2160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48E2EF3-CD45-08A5-A516-1C42E40F4334}"/>
                    </a:ext>
                  </a:extLst>
                </p14:cNvPr>
                <p14:cNvContentPartPr/>
                <p14:nvPr/>
              </p14:nvContentPartPr>
              <p14:xfrm>
                <a:off x="3486190" y="5391025"/>
                <a:ext cx="192600" cy="1263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48E2EF3-CD45-08A5-A516-1C42E40F4334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3477550" y="5382385"/>
                  <a:ext cx="2102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0BE3AB8-B5B3-7C0A-3278-F9C553044EFE}"/>
                    </a:ext>
                  </a:extLst>
                </p14:cNvPr>
                <p14:cNvContentPartPr/>
                <p14:nvPr/>
              </p14:nvContentPartPr>
              <p14:xfrm>
                <a:off x="1764670" y="5240185"/>
                <a:ext cx="588240" cy="5068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0BE3AB8-B5B3-7C0A-3278-F9C553044EFE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756030" y="5231545"/>
                  <a:ext cx="60588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AE2F863-0B36-D51D-FCAD-E9436C8ACD8E}"/>
                    </a:ext>
                  </a:extLst>
                </p14:cNvPr>
                <p14:cNvContentPartPr/>
                <p14:nvPr/>
              </p14:nvContentPartPr>
              <p14:xfrm>
                <a:off x="3059590" y="5195545"/>
                <a:ext cx="318240" cy="5770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AE2F863-0B36-D51D-FCAD-E9436C8ACD8E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3050590" y="5186545"/>
                  <a:ext cx="33588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74EE893-38C4-1F52-5254-FBA808262C94}"/>
                    </a:ext>
                  </a:extLst>
                </p14:cNvPr>
                <p14:cNvContentPartPr/>
                <p14:nvPr/>
              </p14:nvContentPartPr>
              <p14:xfrm>
                <a:off x="3065710" y="5471305"/>
                <a:ext cx="358560" cy="608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74EE893-38C4-1F52-5254-FBA808262C94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3057070" y="5462665"/>
                  <a:ext cx="3762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773A972-9FE7-0E18-BBAB-945587AA2329}"/>
                    </a:ext>
                  </a:extLst>
                </p14:cNvPr>
                <p14:cNvContentPartPr/>
                <p14:nvPr/>
              </p14:nvContentPartPr>
              <p14:xfrm>
                <a:off x="3024670" y="5245945"/>
                <a:ext cx="379440" cy="5004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773A972-9FE7-0E18-BBAB-945587AA2329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3016030" y="5236945"/>
                  <a:ext cx="39708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BDF06B0-8A44-A28C-DC09-4DECAB8FA8F8}"/>
                    </a:ext>
                  </a:extLst>
                </p14:cNvPr>
                <p14:cNvContentPartPr/>
                <p14:nvPr/>
              </p14:nvContentPartPr>
              <p14:xfrm>
                <a:off x="3098110" y="5461585"/>
                <a:ext cx="282600" cy="489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BDF06B0-8A44-A28C-DC09-4DECAB8FA8F8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3089470" y="5452945"/>
                  <a:ext cx="3002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D679E06-3BE8-A82B-374A-B553EADF0BBE}"/>
                    </a:ext>
                  </a:extLst>
                </p14:cNvPr>
                <p14:cNvContentPartPr/>
                <p14:nvPr/>
              </p14:nvContentPartPr>
              <p14:xfrm>
                <a:off x="3775990" y="5300665"/>
                <a:ext cx="138600" cy="1933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D679E06-3BE8-A82B-374A-B553EADF0BBE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3767350" y="5292025"/>
                  <a:ext cx="1562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216C219-5B4E-268F-57CE-6A1D09E5D500}"/>
                    </a:ext>
                  </a:extLst>
                </p14:cNvPr>
                <p14:cNvContentPartPr/>
                <p14:nvPr/>
              </p14:nvContentPartPr>
              <p14:xfrm>
                <a:off x="3934750" y="5115265"/>
                <a:ext cx="35640" cy="1965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216C219-5B4E-268F-57CE-6A1D09E5D50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3925750" y="5106265"/>
                  <a:ext cx="532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8950CA91-4AD3-DFB1-4126-F5954DF5F646}"/>
                    </a:ext>
                  </a:extLst>
                </p14:cNvPr>
                <p14:cNvContentPartPr/>
                <p14:nvPr/>
              </p14:nvContentPartPr>
              <p14:xfrm>
                <a:off x="4054270" y="5281945"/>
                <a:ext cx="129960" cy="979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8950CA91-4AD3-DFB1-4126-F5954DF5F646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4045270" y="5273305"/>
                  <a:ext cx="147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57F483F-C674-BC7F-D0F4-0D7AD70CCB27}"/>
                    </a:ext>
                  </a:extLst>
                </p14:cNvPr>
                <p14:cNvContentPartPr/>
                <p14:nvPr/>
              </p14:nvContentPartPr>
              <p14:xfrm>
                <a:off x="4217350" y="5281945"/>
                <a:ext cx="321120" cy="1062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57F483F-C674-BC7F-D0F4-0D7AD70CCB2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4208350" y="5273305"/>
                  <a:ext cx="3387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8697C30-6457-B628-B496-DD44DE280B7E}"/>
                    </a:ext>
                  </a:extLst>
                </p14:cNvPr>
                <p14:cNvContentPartPr/>
                <p14:nvPr/>
              </p14:nvContentPartPr>
              <p14:xfrm>
                <a:off x="4539910" y="5276185"/>
                <a:ext cx="145800" cy="1980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8697C30-6457-B628-B496-DD44DE280B7E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4531270" y="5267185"/>
                  <a:ext cx="1634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1D94A08-A011-25AB-3D48-92A990E7E336}"/>
                    </a:ext>
                  </a:extLst>
                </p14:cNvPr>
                <p14:cNvContentPartPr/>
                <p14:nvPr/>
              </p14:nvContentPartPr>
              <p14:xfrm>
                <a:off x="4547830" y="3975865"/>
                <a:ext cx="431280" cy="98208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1D94A08-A011-25AB-3D48-92A990E7E336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4539190" y="3967225"/>
                  <a:ext cx="448920" cy="9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AC320E2D-BB53-265B-383E-0FC898DE77D8}"/>
                    </a:ext>
                  </a:extLst>
                </p14:cNvPr>
                <p14:cNvContentPartPr/>
                <p14:nvPr/>
              </p14:nvContentPartPr>
              <p14:xfrm>
                <a:off x="1660630" y="3861745"/>
                <a:ext cx="358920" cy="100476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AC320E2D-BB53-265B-383E-0FC898DE77D8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1651990" y="3853105"/>
                  <a:ext cx="376560" cy="10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DF6237FB-DB3F-9F18-542A-26B58EE515EC}"/>
                    </a:ext>
                  </a:extLst>
                </p14:cNvPr>
                <p14:cNvContentPartPr/>
                <p14:nvPr/>
              </p14:nvContentPartPr>
              <p14:xfrm>
                <a:off x="1367230" y="4107985"/>
                <a:ext cx="252360" cy="38412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DF6237FB-DB3F-9F18-542A-26B58EE515EC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1358590" y="4098985"/>
                  <a:ext cx="2700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267EB028-C6F8-4C51-A8D6-C252C2170353}"/>
                    </a:ext>
                  </a:extLst>
                </p14:cNvPr>
                <p14:cNvContentPartPr/>
                <p14:nvPr/>
              </p14:nvContentPartPr>
              <p14:xfrm>
                <a:off x="1376950" y="4107265"/>
                <a:ext cx="227160" cy="31824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267EB028-C6F8-4C51-A8D6-C252C2170353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1368310" y="4098265"/>
                  <a:ext cx="2448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01385F76-4476-54DD-5F8E-286A51E26BBB}"/>
                    </a:ext>
                  </a:extLst>
                </p14:cNvPr>
                <p14:cNvContentPartPr/>
                <p14:nvPr/>
              </p14:nvContentPartPr>
              <p14:xfrm>
                <a:off x="1257430" y="4284025"/>
                <a:ext cx="470520" cy="3420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01385F76-4476-54DD-5F8E-286A51E26BBB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1248790" y="4275385"/>
                  <a:ext cx="488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4F2DEEEE-86AA-1EF1-6D58-CE247A8E9644}"/>
                    </a:ext>
                  </a:extLst>
                </p14:cNvPr>
                <p14:cNvContentPartPr/>
                <p14:nvPr/>
              </p14:nvContentPartPr>
              <p14:xfrm>
                <a:off x="521230" y="4467265"/>
                <a:ext cx="862920" cy="164448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4F2DEEEE-86AA-1EF1-6D58-CE247A8E9644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512590" y="4458265"/>
                  <a:ext cx="880560" cy="16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7E3FFC23-806E-B4A7-BCE4-16766BA0E991}"/>
                    </a:ext>
                  </a:extLst>
                </p14:cNvPr>
                <p14:cNvContentPartPr/>
                <p14:nvPr/>
              </p14:nvContentPartPr>
              <p14:xfrm>
                <a:off x="1163110" y="4516945"/>
                <a:ext cx="371520" cy="25380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7E3FFC23-806E-B4A7-BCE4-16766BA0E991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154110" y="4507945"/>
                  <a:ext cx="3891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7F4104A1-6523-E684-2C37-F2EFCA8E6A3F}"/>
                    </a:ext>
                  </a:extLst>
                </p14:cNvPr>
                <p14:cNvContentPartPr/>
                <p14:nvPr/>
              </p14:nvContentPartPr>
              <p14:xfrm>
                <a:off x="216670" y="5924545"/>
                <a:ext cx="496800" cy="46368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7F4104A1-6523-E684-2C37-F2EFCA8E6A3F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07670" y="5915545"/>
                  <a:ext cx="51444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DD92D594-6056-08BD-D686-6630C3C8872B}"/>
                    </a:ext>
                  </a:extLst>
                </p14:cNvPr>
                <p14:cNvContentPartPr/>
                <p14:nvPr/>
              </p14:nvContentPartPr>
              <p14:xfrm>
                <a:off x="767110" y="6098785"/>
                <a:ext cx="255240" cy="26928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DD92D594-6056-08BD-D686-6630C3C8872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758470" y="6090145"/>
                  <a:ext cx="2728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6C2CB906-04EA-E3F0-8462-DB5E89848E82}"/>
                    </a:ext>
                  </a:extLst>
                </p14:cNvPr>
                <p14:cNvContentPartPr/>
                <p14:nvPr/>
              </p14:nvContentPartPr>
              <p14:xfrm>
                <a:off x="763150" y="5952625"/>
                <a:ext cx="357840" cy="46728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6C2CB906-04EA-E3F0-8462-DB5E89848E82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754150" y="5943625"/>
                  <a:ext cx="37548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D36E414E-A45F-6819-5CB4-F954F94D01C7}"/>
                    </a:ext>
                  </a:extLst>
                </p14:cNvPr>
                <p14:cNvContentPartPr/>
                <p14:nvPr/>
              </p14:nvContentPartPr>
              <p14:xfrm>
                <a:off x="1171030" y="6085825"/>
                <a:ext cx="403560" cy="27396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D36E414E-A45F-6819-5CB4-F954F94D01C7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162030" y="6077185"/>
                  <a:ext cx="4212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FE781066-84B9-4C36-46E7-562A85E614C9}"/>
                    </a:ext>
                  </a:extLst>
                </p14:cNvPr>
                <p14:cNvContentPartPr/>
                <p14:nvPr/>
              </p14:nvContentPartPr>
              <p14:xfrm>
                <a:off x="431950" y="6393985"/>
                <a:ext cx="331560" cy="35532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FE781066-84B9-4C36-46E7-562A85E614C9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423310" y="6385345"/>
                  <a:ext cx="3492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24605547-09A8-1931-F70B-3929E54B58B8}"/>
                    </a:ext>
                  </a:extLst>
                </p14:cNvPr>
                <p14:cNvContentPartPr/>
                <p14:nvPr/>
              </p14:nvContentPartPr>
              <p14:xfrm>
                <a:off x="789430" y="6513145"/>
                <a:ext cx="299160" cy="20844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24605547-09A8-1931-F70B-3929E54B58B8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780430" y="6504505"/>
                  <a:ext cx="316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AE3F3874-04EF-712F-2DC4-458C484B8B07}"/>
                    </a:ext>
                  </a:extLst>
                </p14:cNvPr>
                <p14:cNvContentPartPr/>
                <p14:nvPr/>
              </p14:nvContentPartPr>
              <p14:xfrm>
                <a:off x="1088950" y="6573265"/>
                <a:ext cx="227160" cy="19692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AE3F3874-04EF-712F-2DC4-458C484B8B07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1079950" y="6564625"/>
                  <a:ext cx="2448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A02387FA-0B4F-9810-FC46-83EAF2355D4E}"/>
                    </a:ext>
                  </a:extLst>
                </p14:cNvPr>
                <p14:cNvContentPartPr/>
                <p14:nvPr/>
              </p14:nvContentPartPr>
              <p14:xfrm>
                <a:off x="1292710" y="6371665"/>
                <a:ext cx="315720" cy="35136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A02387FA-0B4F-9810-FC46-83EAF2355D4E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1284070" y="6363025"/>
                  <a:ext cx="3333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B1A077F0-F1D3-E2C3-8846-8FCB7615F2B8}"/>
                    </a:ext>
                  </a:extLst>
                </p14:cNvPr>
                <p14:cNvContentPartPr/>
                <p14:nvPr/>
              </p14:nvContentPartPr>
              <p14:xfrm>
                <a:off x="1496470" y="6407305"/>
                <a:ext cx="194400" cy="11628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B1A077F0-F1D3-E2C3-8846-8FCB7615F2B8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1487830" y="6398305"/>
                  <a:ext cx="2120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CB6F0977-3EBE-76C5-7460-31B63028EA1E}"/>
                    </a:ext>
                  </a:extLst>
                </p14:cNvPr>
                <p14:cNvContentPartPr/>
                <p14:nvPr/>
              </p14:nvContentPartPr>
              <p14:xfrm>
                <a:off x="1707790" y="6549145"/>
                <a:ext cx="235800" cy="15840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CB6F0977-3EBE-76C5-7460-31B63028EA1E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1698790" y="6540145"/>
                  <a:ext cx="2534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DA35F72E-5B8A-411B-71FA-3F4AC35E39E2}"/>
                    </a:ext>
                  </a:extLst>
                </p14:cNvPr>
                <p14:cNvContentPartPr/>
                <p14:nvPr/>
              </p14:nvContentPartPr>
              <p14:xfrm>
                <a:off x="1977070" y="6499465"/>
                <a:ext cx="444960" cy="37512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DA35F72E-5B8A-411B-71FA-3F4AC35E39E2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1968430" y="6490465"/>
                  <a:ext cx="4626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DE9B5C0F-DD85-CE82-2904-2C2494732BAA}"/>
                    </a:ext>
                  </a:extLst>
                </p14:cNvPr>
                <p14:cNvContentPartPr/>
                <p14:nvPr/>
              </p14:nvContentPartPr>
              <p14:xfrm>
                <a:off x="2347150" y="6759025"/>
                <a:ext cx="73440" cy="5832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DE9B5C0F-DD85-CE82-2904-2C2494732BAA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2338510" y="6750385"/>
                  <a:ext cx="910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F21D593F-E6D0-571D-D940-44FD34E6AEE0}"/>
                    </a:ext>
                  </a:extLst>
                </p14:cNvPr>
                <p14:cNvContentPartPr/>
                <p14:nvPr/>
              </p14:nvContentPartPr>
              <p14:xfrm>
                <a:off x="4893790" y="2900545"/>
                <a:ext cx="1143360" cy="10080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F21D593F-E6D0-571D-D940-44FD34E6AEE0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4884790" y="2891545"/>
                  <a:ext cx="1161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C12BA161-C58B-5DD3-603F-E028E135DB2D}"/>
                    </a:ext>
                  </a:extLst>
                </p14:cNvPr>
                <p14:cNvContentPartPr/>
                <p14:nvPr/>
              </p14:nvContentPartPr>
              <p14:xfrm>
                <a:off x="5894230" y="2848705"/>
                <a:ext cx="163800" cy="19404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C12BA161-C58B-5DD3-603F-E028E135DB2D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5885590" y="2840065"/>
                  <a:ext cx="181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7DA441A4-16F6-7586-2EB0-E5827A29F312}"/>
                    </a:ext>
                  </a:extLst>
                </p14:cNvPr>
                <p14:cNvContentPartPr/>
                <p14:nvPr/>
              </p14:nvContentPartPr>
              <p14:xfrm>
                <a:off x="5892070" y="2823505"/>
                <a:ext cx="203760" cy="18396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7DA441A4-16F6-7586-2EB0-E5827A29F312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5883070" y="2814865"/>
                  <a:ext cx="2214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ED23A824-3ADD-73D5-6EED-FC5F0D1714C5}"/>
                    </a:ext>
                  </a:extLst>
                </p14:cNvPr>
                <p14:cNvContentPartPr/>
                <p14:nvPr/>
              </p14:nvContentPartPr>
              <p14:xfrm>
                <a:off x="5958670" y="2836465"/>
                <a:ext cx="261360" cy="13608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ED23A824-3ADD-73D5-6EED-FC5F0D1714C5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5949670" y="2827465"/>
                  <a:ext cx="279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FF5B89E0-E34A-60AA-E1D1-409F85733CA4}"/>
                    </a:ext>
                  </a:extLst>
                </p14:cNvPr>
                <p14:cNvContentPartPr/>
                <p14:nvPr/>
              </p14:nvContentPartPr>
              <p14:xfrm>
                <a:off x="5996110" y="2818465"/>
                <a:ext cx="105120" cy="9936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FF5B89E0-E34A-60AA-E1D1-409F85733CA4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5987470" y="2809465"/>
                  <a:ext cx="1227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423FBECC-7ACF-06A0-4F88-988FBF6CEAF5}"/>
                    </a:ext>
                  </a:extLst>
                </p14:cNvPr>
                <p14:cNvContentPartPr/>
                <p14:nvPr/>
              </p14:nvContentPartPr>
              <p14:xfrm>
                <a:off x="4654750" y="2839345"/>
                <a:ext cx="1335960" cy="15336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423FBECC-7ACF-06A0-4F88-988FBF6CEAF5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4645750" y="2830705"/>
                  <a:ext cx="13536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B6F72C3F-67A4-6049-1281-6B0F08963035}"/>
                    </a:ext>
                  </a:extLst>
                </p14:cNvPr>
                <p14:cNvContentPartPr/>
                <p14:nvPr/>
              </p14:nvContentPartPr>
              <p14:xfrm>
                <a:off x="5830870" y="2833945"/>
                <a:ext cx="282960" cy="4428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B6F72C3F-67A4-6049-1281-6B0F08963035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5821870" y="2825305"/>
                  <a:ext cx="3006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878238C0-3BFE-AEA7-7A2A-10578F365526}"/>
                    </a:ext>
                  </a:extLst>
                </p14:cNvPr>
                <p14:cNvContentPartPr/>
                <p14:nvPr/>
              </p14:nvContentPartPr>
              <p14:xfrm>
                <a:off x="444190" y="2950585"/>
                <a:ext cx="5533560" cy="151056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878238C0-3BFE-AEA7-7A2A-10578F365526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435550" y="2941585"/>
                  <a:ext cx="5551200" cy="15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4179C8B8-4AA3-F17C-5D39-21DE15EADEC6}"/>
                    </a:ext>
                  </a:extLst>
                </p14:cNvPr>
                <p14:cNvContentPartPr/>
                <p14:nvPr/>
              </p14:nvContentPartPr>
              <p14:xfrm>
                <a:off x="5717830" y="2819185"/>
                <a:ext cx="401400" cy="21672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4179C8B8-4AA3-F17C-5D39-21DE15EADEC6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5708830" y="2810545"/>
                  <a:ext cx="4190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BE37D64-548B-555B-F593-A5681F510958}"/>
                    </a:ext>
                  </a:extLst>
                </p14:cNvPr>
                <p14:cNvContentPartPr/>
                <p14:nvPr/>
              </p14:nvContentPartPr>
              <p14:xfrm>
                <a:off x="5365390" y="4267465"/>
                <a:ext cx="241200" cy="360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BE37D64-548B-555B-F593-A5681F510958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5356390" y="4258465"/>
                  <a:ext cx="2588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A934132-6709-14A2-655B-63378F035C28}"/>
                    </a:ext>
                  </a:extLst>
                </p14:cNvPr>
                <p14:cNvContentPartPr/>
                <p14:nvPr/>
              </p14:nvContentPartPr>
              <p14:xfrm>
                <a:off x="5433790" y="4181785"/>
                <a:ext cx="41040" cy="2455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A934132-6709-14A2-655B-63378F035C28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5425150" y="4172785"/>
                  <a:ext cx="586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1AD9EDF6-2AD1-51F3-D2F6-B94515FB908B}"/>
                    </a:ext>
                  </a:extLst>
                </p14:cNvPr>
                <p14:cNvContentPartPr/>
                <p14:nvPr/>
              </p14:nvContentPartPr>
              <p14:xfrm>
                <a:off x="5125270" y="4298425"/>
                <a:ext cx="663480" cy="2160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1AD9EDF6-2AD1-51F3-D2F6-B94515FB908B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5116630" y="4289785"/>
                  <a:ext cx="6811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AA330264-6459-3057-3E95-1746ED3CC172}"/>
                    </a:ext>
                  </a:extLst>
                </p14:cNvPr>
                <p14:cNvContentPartPr/>
                <p14:nvPr/>
              </p14:nvContentPartPr>
              <p14:xfrm>
                <a:off x="5395630" y="4041025"/>
                <a:ext cx="75240" cy="51696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AA330264-6459-3057-3E95-1746ED3CC172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5386990" y="4032025"/>
                  <a:ext cx="9288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83F1F9CC-6C98-76E2-DEAE-684D1942814E}"/>
                    </a:ext>
                  </a:extLst>
                </p14:cNvPr>
                <p14:cNvContentPartPr/>
                <p14:nvPr/>
              </p14:nvContentPartPr>
              <p14:xfrm>
                <a:off x="5080990" y="4703065"/>
                <a:ext cx="536760" cy="31032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83F1F9CC-6C98-76E2-DEAE-684D1942814E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5071990" y="4694065"/>
                  <a:ext cx="5544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27BEFDB9-6BBD-AC80-A2DA-8189CE13B6F4}"/>
                    </a:ext>
                  </a:extLst>
                </p14:cNvPr>
                <p14:cNvContentPartPr/>
                <p14:nvPr/>
              </p14:nvContentPartPr>
              <p14:xfrm>
                <a:off x="5995030" y="2760865"/>
                <a:ext cx="201240" cy="19296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27BEFDB9-6BBD-AC80-A2DA-8189CE13B6F4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5986390" y="2751865"/>
                  <a:ext cx="2188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DC838D2F-3617-2ADD-FEC3-9CA7BF970FF0}"/>
                    </a:ext>
                  </a:extLst>
                </p14:cNvPr>
                <p14:cNvContentPartPr/>
                <p14:nvPr/>
              </p14:nvContentPartPr>
              <p14:xfrm>
                <a:off x="5009710" y="2612545"/>
                <a:ext cx="114480" cy="21888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DC838D2F-3617-2ADD-FEC3-9CA7BF970FF0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001070" y="2603545"/>
                  <a:ext cx="1321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EF371FDF-0899-2582-51B0-640201D6D440}"/>
                    </a:ext>
                  </a:extLst>
                </p14:cNvPr>
                <p14:cNvContentPartPr/>
                <p14:nvPr/>
              </p14:nvContentPartPr>
              <p14:xfrm>
                <a:off x="5196550" y="2703625"/>
                <a:ext cx="162720" cy="15156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EF371FDF-0899-2582-51B0-640201D6D440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5187910" y="2694625"/>
                  <a:ext cx="1803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9CD94F76-4252-7E8B-711E-E84B08A3E5E7}"/>
                    </a:ext>
                  </a:extLst>
                </p14:cNvPr>
                <p14:cNvContentPartPr/>
                <p14:nvPr/>
              </p14:nvContentPartPr>
              <p14:xfrm>
                <a:off x="5537470" y="2708305"/>
                <a:ext cx="127800" cy="14580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9CD94F76-4252-7E8B-711E-E84B08A3E5E7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5528470" y="2699665"/>
                  <a:ext cx="145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4A5348C6-DB82-18CE-5276-20B0AE275DC1}"/>
                    </a:ext>
                  </a:extLst>
                </p14:cNvPr>
                <p14:cNvContentPartPr/>
                <p14:nvPr/>
              </p14:nvContentPartPr>
              <p14:xfrm>
                <a:off x="5698030" y="2733865"/>
                <a:ext cx="196560" cy="15444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4A5348C6-DB82-18CE-5276-20B0AE275DC1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5689030" y="2725225"/>
                  <a:ext cx="214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045A15E9-A364-45CB-601C-E61479D80AC6}"/>
                    </a:ext>
                  </a:extLst>
                </p14:cNvPr>
                <p14:cNvContentPartPr/>
                <p14:nvPr/>
              </p14:nvContentPartPr>
              <p14:xfrm>
                <a:off x="6034630" y="2808385"/>
                <a:ext cx="145440" cy="12924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045A15E9-A364-45CB-601C-E61479D80AC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6025630" y="2799385"/>
                  <a:ext cx="163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C577170D-EF95-B408-90F9-187ABE8B5F10}"/>
                    </a:ext>
                  </a:extLst>
                </p14:cNvPr>
                <p14:cNvContentPartPr/>
                <p14:nvPr/>
              </p14:nvContentPartPr>
              <p14:xfrm>
                <a:off x="4805230" y="1417345"/>
                <a:ext cx="1486440" cy="13680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C577170D-EF95-B408-90F9-187ABE8B5F10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4796590" y="1408705"/>
                  <a:ext cx="15040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448198A9-F0B8-5D7E-CC38-7EDD6B7B7194}"/>
                    </a:ext>
                  </a:extLst>
                </p14:cNvPr>
                <p14:cNvContentPartPr/>
                <p14:nvPr/>
              </p14:nvContentPartPr>
              <p14:xfrm>
                <a:off x="6033550" y="1377385"/>
                <a:ext cx="169560" cy="20988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448198A9-F0B8-5D7E-CC38-7EDD6B7B7194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6024550" y="1368745"/>
                  <a:ext cx="1872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1C638FD9-C8A6-0F2E-4E4F-14CA09C3D2B3}"/>
                    </a:ext>
                  </a:extLst>
                </p14:cNvPr>
                <p14:cNvContentPartPr/>
                <p14:nvPr/>
              </p14:nvContentPartPr>
              <p14:xfrm>
                <a:off x="4429030" y="1544785"/>
                <a:ext cx="150120" cy="21888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1C638FD9-C8A6-0F2E-4E4F-14CA09C3D2B3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4420030" y="1535785"/>
                  <a:ext cx="1677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4F161B2A-BA3A-6307-4C02-4AE218AF8E07}"/>
                    </a:ext>
                  </a:extLst>
                </p14:cNvPr>
                <p14:cNvContentPartPr/>
                <p14:nvPr/>
              </p14:nvContentPartPr>
              <p14:xfrm>
                <a:off x="4593910" y="1496545"/>
                <a:ext cx="140400" cy="17604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4F161B2A-BA3A-6307-4C02-4AE218AF8E07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4584910" y="1487545"/>
                  <a:ext cx="1580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A36FC549-0DA7-9FCB-2CFB-B82FBD4F588D}"/>
                    </a:ext>
                  </a:extLst>
                </p14:cNvPr>
                <p14:cNvContentPartPr/>
                <p14:nvPr/>
              </p14:nvContentPartPr>
              <p14:xfrm>
                <a:off x="4814950" y="1479625"/>
                <a:ext cx="90720" cy="17424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A36FC549-0DA7-9FCB-2CFB-B82FBD4F588D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805950" y="1470985"/>
                  <a:ext cx="1083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CBBB398F-2AAE-2DAE-BE79-C810BD23C721}"/>
                    </a:ext>
                  </a:extLst>
                </p14:cNvPr>
                <p14:cNvContentPartPr/>
                <p14:nvPr/>
              </p14:nvContentPartPr>
              <p14:xfrm>
                <a:off x="4886590" y="2676265"/>
                <a:ext cx="894960" cy="20052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CBBB398F-2AAE-2DAE-BE79-C810BD23C721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877950" y="2667265"/>
                  <a:ext cx="912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3DDCA8E8-3128-35A7-A576-29D29134E05A}"/>
                    </a:ext>
                  </a:extLst>
                </p14:cNvPr>
                <p14:cNvContentPartPr/>
                <p14:nvPr/>
              </p14:nvContentPartPr>
              <p14:xfrm>
                <a:off x="4978390" y="1445425"/>
                <a:ext cx="208800" cy="20268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3DDCA8E8-3128-35A7-A576-29D29134E05A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69390" y="1436425"/>
                  <a:ext cx="226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95FF7D13-569D-1FA4-BC3B-E0C6660FF72F}"/>
                    </a:ext>
                  </a:extLst>
                </p14:cNvPr>
                <p14:cNvContentPartPr/>
                <p14:nvPr/>
              </p14:nvContentPartPr>
              <p14:xfrm>
                <a:off x="6052630" y="2820985"/>
                <a:ext cx="140040" cy="14868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95FF7D13-569D-1FA4-BC3B-E0C6660FF72F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6043990" y="2812345"/>
                  <a:ext cx="157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1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80197A23-3D5A-5E64-F766-62D40B0E892E}"/>
                    </a:ext>
                  </a:extLst>
                </p14:cNvPr>
                <p14:cNvContentPartPr/>
                <p14:nvPr/>
              </p14:nvContentPartPr>
              <p14:xfrm>
                <a:off x="6256750" y="2639185"/>
                <a:ext cx="24120" cy="39852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80197A23-3D5A-5E64-F766-62D40B0E892E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6247750" y="2630185"/>
                  <a:ext cx="417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3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A2A788D4-BABF-159A-F308-B15B734E37F8}"/>
                    </a:ext>
                  </a:extLst>
                </p14:cNvPr>
                <p14:cNvContentPartPr/>
                <p14:nvPr/>
              </p14:nvContentPartPr>
              <p14:xfrm>
                <a:off x="6357190" y="2684185"/>
                <a:ext cx="83520" cy="22500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A2A788D4-BABF-159A-F308-B15B734E37F8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6348550" y="2675545"/>
                  <a:ext cx="101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5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5A8521FE-F6D9-9675-A2BB-A1F83CA49D07}"/>
                    </a:ext>
                  </a:extLst>
                </p14:cNvPr>
                <p14:cNvContentPartPr/>
                <p14:nvPr/>
              </p14:nvContentPartPr>
              <p14:xfrm>
                <a:off x="6471310" y="2596705"/>
                <a:ext cx="163440" cy="46836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5A8521FE-F6D9-9675-A2BB-A1F83CA49D07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6462670" y="2587705"/>
                  <a:ext cx="18108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7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84B65249-4574-6120-DA15-7F69EC5D3337}"/>
                    </a:ext>
                  </a:extLst>
                </p14:cNvPr>
                <p14:cNvContentPartPr/>
                <p14:nvPr/>
              </p14:nvContentPartPr>
              <p14:xfrm>
                <a:off x="6663190" y="2616505"/>
                <a:ext cx="632520" cy="29268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84B65249-4574-6120-DA15-7F69EC5D333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6654550" y="2607865"/>
                  <a:ext cx="6501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9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1BBC2537-DCD4-4246-A2C2-6AD59892A080}"/>
                    </a:ext>
                  </a:extLst>
                </p14:cNvPr>
                <p14:cNvContentPartPr/>
                <p14:nvPr/>
              </p14:nvContentPartPr>
              <p14:xfrm>
                <a:off x="6342430" y="3370345"/>
                <a:ext cx="487440" cy="3600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1BBC2537-DCD4-4246-A2C2-6AD59892A080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6333790" y="3361345"/>
                  <a:ext cx="505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1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87F89729-578D-CA28-A96C-DDFC2F3DBA53}"/>
                    </a:ext>
                  </a:extLst>
                </p14:cNvPr>
                <p14:cNvContentPartPr/>
                <p14:nvPr/>
              </p14:nvContentPartPr>
              <p14:xfrm>
                <a:off x="7097710" y="3288985"/>
                <a:ext cx="407880" cy="5400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87F89729-578D-CA28-A96C-DDFC2F3DBA53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7089070" y="3279985"/>
                  <a:ext cx="4255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3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696C475B-9AC0-5E29-BBC8-961FFBC780F5}"/>
                    </a:ext>
                  </a:extLst>
                </p14:cNvPr>
                <p14:cNvContentPartPr/>
                <p14:nvPr/>
              </p14:nvContentPartPr>
              <p14:xfrm>
                <a:off x="7805110" y="3271345"/>
                <a:ext cx="352800" cy="1332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696C475B-9AC0-5E29-BBC8-961FFBC780F5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7796110" y="3262705"/>
                  <a:ext cx="370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5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87EEF303-44A3-73D8-63E9-03352DAC920C}"/>
                    </a:ext>
                  </a:extLst>
                </p14:cNvPr>
                <p14:cNvContentPartPr/>
                <p14:nvPr/>
              </p14:nvContentPartPr>
              <p14:xfrm>
                <a:off x="8094910" y="3316345"/>
                <a:ext cx="368280" cy="2412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87EEF303-44A3-73D8-63E9-03352DAC920C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8086270" y="3307705"/>
                  <a:ext cx="3859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7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FC07EBF0-326E-C43C-E622-C1D0CBD49854}"/>
                    </a:ext>
                  </a:extLst>
                </p14:cNvPr>
                <p14:cNvContentPartPr/>
                <p14:nvPr/>
              </p14:nvContentPartPr>
              <p14:xfrm>
                <a:off x="8937310" y="3325705"/>
                <a:ext cx="236880" cy="4104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FC07EBF0-326E-C43C-E622-C1D0CBD49854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8928670" y="3316705"/>
                  <a:ext cx="2545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9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4F5B64B9-9147-7DED-F0A0-130F89070F8A}"/>
                    </a:ext>
                  </a:extLst>
                </p14:cNvPr>
                <p14:cNvContentPartPr/>
                <p14:nvPr/>
              </p14:nvContentPartPr>
              <p14:xfrm>
                <a:off x="7063150" y="4065505"/>
                <a:ext cx="9720" cy="10080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4F5B64B9-9147-7DED-F0A0-130F89070F8A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7054150" y="4056865"/>
                  <a:ext cx="273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1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B81BBF2E-206E-DDD1-3C35-58B61618E45D}"/>
                    </a:ext>
                  </a:extLst>
                </p14:cNvPr>
                <p14:cNvContentPartPr/>
                <p14:nvPr/>
              </p14:nvContentPartPr>
              <p14:xfrm>
                <a:off x="6883510" y="3864625"/>
                <a:ext cx="445680" cy="124236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B81BBF2E-206E-DDD1-3C35-58B61618E45D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6874510" y="3855985"/>
                  <a:ext cx="463320" cy="12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3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8332998B-27A9-BFEF-8DFD-0748DE471222}"/>
                    </a:ext>
                  </a:extLst>
                </p14:cNvPr>
                <p14:cNvContentPartPr/>
                <p14:nvPr/>
              </p14:nvContentPartPr>
              <p14:xfrm>
                <a:off x="243670" y="3761665"/>
                <a:ext cx="894600" cy="124308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8332998B-27A9-BFEF-8DFD-0748DE471222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235030" y="3753025"/>
                  <a:ext cx="912240" cy="12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5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36F2AFEC-9580-E290-145E-98B91CDEAE46}"/>
                    </a:ext>
                  </a:extLst>
                </p14:cNvPr>
                <p14:cNvContentPartPr/>
                <p14:nvPr/>
              </p14:nvContentPartPr>
              <p14:xfrm>
                <a:off x="99670" y="3855985"/>
                <a:ext cx="310320" cy="54000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36F2AFEC-9580-E290-145E-98B91CDEAE46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91030" y="3847345"/>
                  <a:ext cx="32796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7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59C2A926-1CC0-F69C-D26F-D51516877EDF}"/>
                    </a:ext>
                  </a:extLst>
                </p14:cNvPr>
                <p14:cNvContentPartPr/>
                <p14:nvPr/>
              </p14:nvContentPartPr>
              <p14:xfrm>
                <a:off x="62950" y="3897745"/>
                <a:ext cx="200160" cy="47412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59C2A926-1CC0-F69C-D26F-D51516877EDF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53950" y="3889105"/>
                  <a:ext cx="21780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9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94EE7F71-D31E-40AF-A804-2F301F5F09A4}"/>
                    </a:ext>
                  </a:extLst>
                </p14:cNvPr>
                <p14:cNvContentPartPr/>
                <p14:nvPr/>
              </p14:nvContentPartPr>
              <p14:xfrm>
                <a:off x="-59450" y="3888385"/>
                <a:ext cx="527760" cy="54432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94EE7F71-D31E-40AF-A804-2F301F5F09A4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-68450" y="3879745"/>
                  <a:ext cx="54540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1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D567D085-276F-C55B-F94F-02B850EECD04}"/>
                    </a:ext>
                  </a:extLst>
                </p14:cNvPr>
                <p14:cNvContentPartPr/>
                <p14:nvPr/>
              </p14:nvContentPartPr>
              <p14:xfrm>
                <a:off x="-17503" y="3928705"/>
                <a:ext cx="708120" cy="44424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D567D085-276F-C55B-F94F-02B850EECD04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-26503" y="3920065"/>
                  <a:ext cx="7257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3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AE0379AA-EABC-1339-4111-3471F1E98B66}"/>
                    </a:ext>
                  </a:extLst>
                </p14:cNvPr>
                <p14:cNvContentPartPr/>
                <p14:nvPr/>
              </p14:nvContentPartPr>
              <p14:xfrm>
                <a:off x="400817" y="4877305"/>
                <a:ext cx="23400" cy="8352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AE0379AA-EABC-1339-4111-3471F1E98B66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91817" y="4868305"/>
                  <a:ext cx="41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5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2A828AE9-CC72-E5BC-98FC-16B7F087A877}"/>
                    </a:ext>
                  </a:extLst>
                </p14:cNvPr>
                <p14:cNvContentPartPr/>
                <p14:nvPr/>
              </p14:nvContentPartPr>
              <p14:xfrm>
                <a:off x="386057" y="5065585"/>
                <a:ext cx="2718000" cy="13932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2A828AE9-CC72-E5BC-98FC-16B7F087A877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77417" y="5056585"/>
                  <a:ext cx="2735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7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69057675-62A8-4657-BA89-0A50980A8E77}"/>
                    </a:ext>
                  </a:extLst>
                </p14:cNvPr>
                <p14:cNvContentPartPr/>
                <p14:nvPr/>
              </p14:nvContentPartPr>
              <p14:xfrm>
                <a:off x="748217" y="5035345"/>
                <a:ext cx="3679200" cy="17208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69057675-62A8-4657-BA89-0A50980A8E77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739577" y="5026705"/>
                  <a:ext cx="36968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9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97663499-D037-788A-80BD-E7ED910E9D83}"/>
                    </a:ext>
                  </a:extLst>
                </p14:cNvPr>
                <p14:cNvContentPartPr/>
                <p14:nvPr/>
              </p14:nvContentPartPr>
              <p14:xfrm>
                <a:off x="8086457" y="2872465"/>
                <a:ext cx="1149120" cy="200772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97663499-D037-788A-80BD-E7ED910E9D83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8077457" y="2863465"/>
                  <a:ext cx="1166760" cy="20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1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96E212B6-015C-AC66-7806-9364D1E1712C}"/>
                    </a:ext>
                  </a:extLst>
                </p14:cNvPr>
                <p14:cNvContentPartPr/>
                <p14:nvPr/>
              </p14:nvContentPartPr>
              <p14:xfrm>
                <a:off x="8848577" y="2829985"/>
                <a:ext cx="516240" cy="26496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96E212B6-015C-AC66-7806-9364D1E1712C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8839577" y="2821345"/>
                  <a:ext cx="5338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3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98F31B7A-9254-545D-6E90-4AAB80C1C334}"/>
                    </a:ext>
                  </a:extLst>
                </p14:cNvPr>
                <p14:cNvContentPartPr/>
                <p14:nvPr/>
              </p14:nvContentPartPr>
              <p14:xfrm>
                <a:off x="7995377" y="4511185"/>
                <a:ext cx="63000" cy="25596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98F31B7A-9254-545D-6E90-4AAB80C1C334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7986377" y="4502545"/>
                  <a:ext cx="806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5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1DFD7DE9-2C7F-51E5-20DE-06DC19905E06}"/>
                    </a:ext>
                  </a:extLst>
                </p14:cNvPr>
                <p14:cNvContentPartPr/>
                <p14:nvPr/>
              </p14:nvContentPartPr>
              <p14:xfrm>
                <a:off x="8197697" y="4465825"/>
                <a:ext cx="197280" cy="29808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1DFD7DE9-2C7F-51E5-20DE-06DC19905E0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8189057" y="4457185"/>
                  <a:ext cx="2149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7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3359AB7B-2FC0-62AA-6E74-9ED7DDA9968D}"/>
                    </a:ext>
                  </a:extLst>
                </p14:cNvPr>
                <p14:cNvContentPartPr/>
                <p14:nvPr/>
              </p14:nvContentPartPr>
              <p14:xfrm>
                <a:off x="8452937" y="4405705"/>
                <a:ext cx="501480" cy="37044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3359AB7B-2FC0-62AA-6E74-9ED7DDA9968D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8443937" y="4396705"/>
                  <a:ext cx="5191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9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8D90772D-AE8D-0733-7C64-62FB6FDE3E5A}"/>
                    </a:ext>
                  </a:extLst>
                </p14:cNvPr>
                <p14:cNvContentPartPr/>
                <p14:nvPr/>
              </p14:nvContentPartPr>
              <p14:xfrm>
                <a:off x="8991857" y="4351345"/>
                <a:ext cx="195840" cy="39888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8D90772D-AE8D-0733-7C64-62FB6FDE3E5A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8982857" y="4342345"/>
                  <a:ext cx="21348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1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A9809A25-7EFB-7C6C-14AB-9BC8171C3A63}"/>
                    </a:ext>
                  </a:extLst>
                </p14:cNvPr>
                <p14:cNvContentPartPr/>
                <p14:nvPr/>
              </p14:nvContentPartPr>
              <p14:xfrm>
                <a:off x="7168817" y="2478985"/>
                <a:ext cx="3470400" cy="272628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A9809A25-7EFB-7C6C-14AB-9BC8171C3A6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7160177" y="2469985"/>
                  <a:ext cx="3488040" cy="27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3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340B6B5A-F02C-84E1-9578-2D49716FFF9A}"/>
                    </a:ext>
                  </a:extLst>
                </p14:cNvPr>
                <p14:cNvContentPartPr/>
                <p14:nvPr/>
              </p14:nvContentPartPr>
              <p14:xfrm>
                <a:off x="9148817" y="2839705"/>
                <a:ext cx="236880" cy="11268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340B6B5A-F02C-84E1-9578-2D49716FFF9A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9140177" y="2830705"/>
                  <a:ext cx="254520" cy="13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686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361060F-BF62-8CED-A21F-0E74F6A3C076}"/>
              </a:ext>
            </a:extLst>
          </p:cNvPr>
          <p:cNvGrpSpPr/>
          <p:nvPr/>
        </p:nvGrpSpPr>
        <p:grpSpPr>
          <a:xfrm>
            <a:off x="232150" y="26665"/>
            <a:ext cx="10301760" cy="4763160"/>
            <a:chOff x="232150" y="26665"/>
            <a:chExt cx="10301760" cy="476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6C981C9-3EAC-4BC2-E296-600A4C22A398}"/>
                    </a:ext>
                  </a:extLst>
                </p14:cNvPr>
                <p14:cNvContentPartPr/>
                <p14:nvPr/>
              </p14:nvContentPartPr>
              <p14:xfrm>
                <a:off x="836950" y="608785"/>
                <a:ext cx="14760" cy="186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6C981C9-3EAC-4BC2-E296-600A4C22A39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7950" y="600145"/>
                  <a:ext cx="324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4421061-C7BC-0617-5EE1-B7FFE282597D}"/>
                    </a:ext>
                  </a:extLst>
                </p14:cNvPr>
                <p14:cNvContentPartPr/>
                <p14:nvPr/>
              </p14:nvContentPartPr>
              <p14:xfrm>
                <a:off x="880870" y="460465"/>
                <a:ext cx="70560" cy="63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4421061-C7BC-0617-5EE1-B7FFE28259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1870" y="451465"/>
                  <a:ext cx="882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C02527B-C77D-DB95-87A3-0CF4922DAA73}"/>
                    </a:ext>
                  </a:extLst>
                </p14:cNvPr>
                <p14:cNvContentPartPr/>
                <p14:nvPr/>
              </p14:nvContentPartPr>
              <p14:xfrm>
                <a:off x="1003630" y="469465"/>
                <a:ext cx="594000" cy="258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C02527B-C77D-DB95-87A3-0CF4922DAA7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4990" y="460825"/>
                  <a:ext cx="6116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6BFD26-28A9-434B-6BFE-96F4789FA3B8}"/>
                    </a:ext>
                  </a:extLst>
                </p14:cNvPr>
                <p14:cNvContentPartPr/>
                <p14:nvPr/>
              </p14:nvContentPartPr>
              <p14:xfrm>
                <a:off x="2247790" y="493585"/>
                <a:ext cx="431280" cy="204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6BFD26-28A9-434B-6BFE-96F4789FA3B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39150" y="484945"/>
                  <a:ext cx="448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1664E11-87F7-F134-FC08-BA31139176F3}"/>
                    </a:ext>
                  </a:extLst>
                </p14:cNvPr>
                <p14:cNvContentPartPr/>
                <p14:nvPr/>
              </p14:nvContentPartPr>
              <p14:xfrm>
                <a:off x="2657830" y="446425"/>
                <a:ext cx="168120" cy="218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1664E11-87F7-F134-FC08-BA31139176F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49190" y="437785"/>
                  <a:ext cx="1857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CCDB2E-4E01-CF22-C95C-C754424E1C68}"/>
                    </a:ext>
                  </a:extLst>
                </p14:cNvPr>
                <p14:cNvContentPartPr/>
                <p14:nvPr/>
              </p14:nvContentPartPr>
              <p14:xfrm>
                <a:off x="2876710" y="445705"/>
                <a:ext cx="174960" cy="274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CCDB2E-4E01-CF22-C95C-C754424E1C6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68070" y="436705"/>
                  <a:ext cx="1926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CCF0A1C-5963-9654-3266-909FD50860DE}"/>
                    </a:ext>
                  </a:extLst>
                </p14:cNvPr>
                <p14:cNvContentPartPr/>
                <p14:nvPr/>
              </p14:nvContentPartPr>
              <p14:xfrm>
                <a:off x="3135190" y="227185"/>
                <a:ext cx="275040" cy="513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CCF0A1C-5963-9654-3266-909FD50860D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26190" y="218545"/>
                  <a:ext cx="29268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E706F24-DF06-2454-EDFA-C3A256A1CB43}"/>
                    </a:ext>
                  </a:extLst>
                </p14:cNvPr>
                <p14:cNvContentPartPr/>
                <p14:nvPr/>
              </p14:nvContentPartPr>
              <p14:xfrm>
                <a:off x="3678070" y="323305"/>
                <a:ext cx="247320" cy="370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E706F24-DF06-2454-EDFA-C3A256A1CB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69070" y="314305"/>
                  <a:ext cx="2649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573ADE8-2E9F-F2E2-72F6-5B7B7CD93A41}"/>
                    </a:ext>
                  </a:extLst>
                </p14:cNvPr>
                <p14:cNvContentPartPr/>
                <p14:nvPr/>
              </p14:nvContentPartPr>
              <p14:xfrm>
                <a:off x="4018990" y="411145"/>
                <a:ext cx="205560" cy="225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573ADE8-2E9F-F2E2-72F6-5B7B7CD93A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09990" y="402145"/>
                  <a:ext cx="2232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3A88C41-371C-C482-2687-1D993FA390BA}"/>
                    </a:ext>
                  </a:extLst>
                </p14:cNvPr>
                <p14:cNvContentPartPr/>
                <p14:nvPr/>
              </p14:nvContentPartPr>
              <p14:xfrm>
                <a:off x="4439830" y="268945"/>
                <a:ext cx="117000" cy="63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3A88C41-371C-C482-2687-1D993FA390B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30830" y="259945"/>
                  <a:ext cx="1346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78CF7B6-A9B8-1F1B-3397-C9C066366FD8}"/>
                    </a:ext>
                  </a:extLst>
                </p14:cNvPr>
                <p14:cNvContentPartPr/>
                <p14:nvPr/>
              </p14:nvContentPartPr>
              <p14:xfrm>
                <a:off x="4411750" y="404665"/>
                <a:ext cx="133200" cy="223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78CF7B6-A9B8-1F1B-3397-C9C066366FD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03110" y="395665"/>
                  <a:ext cx="1508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AD792FB-2006-3747-B3A9-A5F7420DB347}"/>
                    </a:ext>
                  </a:extLst>
                </p14:cNvPr>
                <p14:cNvContentPartPr/>
                <p14:nvPr/>
              </p14:nvContentPartPr>
              <p14:xfrm>
                <a:off x="4131670" y="261745"/>
                <a:ext cx="167760" cy="485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D792FB-2006-3747-B3A9-A5F7420DB3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22670" y="253105"/>
                  <a:ext cx="18540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93EDA37-9440-74C3-9FF3-1D5DFEED9822}"/>
                    </a:ext>
                  </a:extLst>
                </p14:cNvPr>
                <p14:cNvContentPartPr/>
                <p14:nvPr/>
              </p14:nvContentPartPr>
              <p14:xfrm>
                <a:off x="4598230" y="383785"/>
                <a:ext cx="191880" cy="231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93EDA37-9440-74C3-9FF3-1D5DFEED982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89590" y="374785"/>
                  <a:ext cx="2095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3BBE12A-5BA3-D087-3949-351857289DCD}"/>
                    </a:ext>
                  </a:extLst>
                </p14:cNvPr>
                <p14:cNvContentPartPr/>
                <p14:nvPr/>
              </p14:nvContentPartPr>
              <p14:xfrm>
                <a:off x="4707670" y="370465"/>
                <a:ext cx="165240" cy="24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3BBE12A-5BA3-D087-3949-351857289D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98670" y="361825"/>
                  <a:ext cx="182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E10CCB5-50E3-859E-C2A1-2CBFD86C8375}"/>
                    </a:ext>
                  </a:extLst>
                </p14:cNvPr>
                <p14:cNvContentPartPr/>
                <p14:nvPr/>
              </p14:nvContentPartPr>
              <p14:xfrm>
                <a:off x="4918270" y="275785"/>
                <a:ext cx="155520" cy="358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E10CCB5-50E3-859E-C2A1-2CBFD86C837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09270" y="267145"/>
                  <a:ext cx="1731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F0B568C-76EF-B935-51D3-64A79D3DFB0A}"/>
                    </a:ext>
                  </a:extLst>
                </p14:cNvPr>
                <p14:cNvContentPartPr/>
                <p14:nvPr/>
              </p14:nvContentPartPr>
              <p14:xfrm>
                <a:off x="5223190" y="245545"/>
                <a:ext cx="185400" cy="389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F0B568C-76EF-B935-51D3-64A79D3DFB0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14550" y="236545"/>
                  <a:ext cx="2030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14829EE-C01A-19A6-F7F5-A4E640DBBD77}"/>
                    </a:ext>
                  </a:extLst>
                </p14:cNvPr>
                <p14:cNvContentPartPr/>
                <p14:nvPr/>
              </p14:nvContentPartPr>
              <p14:xfrm>
                <a:off x="5411830" y="364705"/>
                <a:ext cx="262440" cy="259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14829EE-C01A-19A6-F7F5-A4E640DBBD7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03190" y="356065"/>
                  <a:ext cx="2800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08272C4-9E2D-FEFC-D28B-8CB15F90995F}"/>
                    </a:ext>
                  </a:extLst>
                </p14:cNvPr>
                <p14:cNvContentPartPr/>
                <p14:nvPr/>
              </p14:nvContentPartPr>
              <p14:xfrm>
                <a:off x="5673550" y="265705"/>
                <a:ext cx="216000" cy="404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08272C4-9E2D-FEFC-D28B-8CB15F90995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64550" y="257065"/>
                  <a:ext cx="23364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BF2B976-ABDD-0265-A398-FD583C52B211}"/>
                    </a:ext>
                  </a:extLst>
                </p14:cNvPr>
                <p14:cNvContentPartPr/>
                <p14:nvPr/>
              </p14:nvContentPartPr>
              <p14:xfrm>
                <a:off x="5690110" y="1390345"/>
                <a:ext cx="105840" cy="2081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BF2B976-ABDD-0265-A398-FD583C52B21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81110" y="1381345"/>
                  <a:ext cx="123480" cy="20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D0F27D-98BC-AB4B-37ED-353BD225DB00}"/>
                    </a:ext>
                  </a:extLst>
                </p14:cNvPr>
                <p14:cNvContentPartPr/>
                <p14:nvPr/>
              </p14:nvContentPartPr>
              <p14:xfrm>
                <a:off x="5657710" y="1404025"/>
                <a:ext cx="2512080" cy="2367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D0F27D-98BC-AB4B-37ED-353BD225DB0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49070" y="1395025"/>
                  <a:ext cx="2529720" cy="23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585C4AA-76AC-AA06-7DDA-73833E7C499E}"/>
                    </a:ext>
                  </a:extLst>
                </p14:cNvPr>
                <p14:cNvContentPartPr/>
                <p14:nvPr/>
              </p14:nvContentPartPr>
              <p14:xfrm>
                <a:off x="5792350" y="2031865"/>
                <a:ext cx="1976760" cy="51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585C4AA-76AC-AA06-7DDA-73833E7C499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83710" y="2023225"/>
                  <a:ext cx="19944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63807BC-93C9-7308-F95F-90B538429676}"/>
                    </a:ext>
                  </a:extLst>
                </p14:cNvPr>
                <p14:cNvContentPartPr/>
                <p14:nvPr/>
              </p14:nvContentPartPr>
              <p14:xfrm>
                <a:off x="5659150" y="2628385"/>
                <a:ext cx="2350080" cy="109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63807BC-93C9-7308-F95F-90B53842967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50510" y="2619385"/>
                  <a:ext cx="23677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BA2A316-58D1-9446-03D8-41CC279F1B35}"/>
                    </a:ext>
                  </a:extLst>
                </p14:cNvPr>
                <p14:cNvContentPartPr/>
                <p14:nvPr/>
              </p14:nvContentPartPr>
              <p14:xfrm>
                <a:off x="5998990" y="1485745"/>
                <a:ext cx="247680" cy="2052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BA2A316-58D1-9446-03D8-41CC279F1B3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90350" y="1476745"/>
                  <a:ext cx="265320" cy="20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4B972D0-D71B-339B-4C8C-DAC98641DB76}"/>
                    </a:ext>
                  </a:extLst>
                </p14:cNvPr>
                <p14:cNvContentPartPr/>
                <p14:nvPr/>
              </p14:nvContentPartPr>
              <p14:xfrm>
                <a:off x="6390670" y="1439305"/>
                <a:ext cx="187560" cy="2157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4B972D0-D71B-339B-4C8C-DAC98641DB7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82030" y="1430665"/>
                  <a:ext cx="205200" cy="21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49482F2-069C-78AA-B3F9-B7B3F73C5602}"/>
                    </a:ext>
                  </a:extLst>
                </p14:cNvPr>
                <p14:cNvContentPartPr/>
                <p14:nvPr/>
              </p14:nvContentPartPr>
              <p14:xfrm>
                <a:off x="6846430" y="1455145"/>
                <a:ext cx="217800" cy="2197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49482F2-069C-78AA-B3F9-B7B3F73C560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37790" y="1446505"/>
                  <a:ext cx="235440" cy="22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3A6963-6BF7-995F-998D-780DE4925483}"/>
                    </a:ext>
                  </a:extLst>
                </p14:cNvPr>
                <p14:cNvContentPartPr/>
                <p14:nvPr/>
              </p14:nvContentPartPr>
              <p14:xfrm>
                <a:off x="7187350" y="1536505"/>
                <a:ext cx="381960" cy="2271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3A6963-6BF7-995F-998D-780DE49254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78710" y="1527505"/>
                  <a:ext cx="399600" cy="22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451047-5FB8-4522-EA42-EEB5A89CF1D0}"/>
                    </a:ext>
                  </a:extLst>
                </p14:cNvPr>
                <p14:cNvContentPartPr/>
                <p14:nvPr/>
              </p14:nvContentPartPr>
              <p14:xfrm>
                <a:off x="5726830" y="287305"/>
                <a:ext cx="2921040" cy="1114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451047-5FB8-4522-EA42-EEB5A89CF1D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18190" y="278665"/>
                  <a:ext cx="2938680" cy="11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1A6112E-975C-55AF-1C44-3F465A750343}"/>
                    </a:ext>
                  </a:extLst>
                </p14:cNvPr>
                <p14:cNvContentPartPr/>
                <p14:nvPr/>
              </p14:nvContentPartPr>
              <p14:xfrm>
                <a:off x="8497030" y="140425"/>
                <a:ext cx="821160" cy="184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1A6112E-975C-55AF-1C44-3F465A75034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88390" y="131425"/>
                  <a:ext cx="8388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217B7F1-3066-A373-9EA8-2F0B9A19AAE0}"/>
                    </a:ext>
                  </a:extLst>
                </p14:cNvPr>
                <p14:cNvContentPartPr/>
                <p14:nvPr/>
              </p14:nvContentPartPr>
              <p14:xfrm>
                <a:off x="8125870" y="739825"/>
                <a:ext cx="2034360" cy="733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217B7F1-3066-A373-9EA8-2F0B9A19AAE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16870" y="731185"/>
                  <a:ext cx="205200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5497728-E035-9138-012D-62D7D323930E}"/>
                    </a:ext>
                  </a:extLst>
                </p14:cNvPr>
                <p14:cNvContentPartPr/>
                <p14:nvPr/>
              </p14:nvContentPartPr>
              <p14:xfrm>
                <a:off x="6598030" y="1018465"/>
                <a:ext cx="1186920" cy="69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5497728-E035-9138-012D-62D7D323930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89030" y="1009465"/>
                  <a:ext cx="12045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CC7C2BF-FB50-DFC2-E7EA-EAAFB29B29BE}"/>
                    </a:ext>
                  </a:extLst>
                </p14:cNvPr>
                <p14:cNvContentPartPr/>
                <p14:nvPr/>
              </p14:nvContentPartPr>
              <p14:xfrm>
                <a:off x="7531150" y="681145"/>
                <a:ext cx="901800" cy="148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CC7C2BF-FB50-DFC2-E7EA-EAAFB29B29B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22510" y="672145"/>
                  <a:ext cx="919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49848A-65DA-E301-9A4C-5CC777338E7F}"/>
                    </a:ext>
                  </a:extLst>
                </p14:cNvPr>
                <p14:cNvContentPartPr/>
                <p14:nvPr/>
              </p14:nvContentPartPr>
              <p14:xfrm>
                <a:off x="8223430" y="450025"/>
                <a:ext cx="629280" cy="77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49848A-65DA-E301-9A4C-5CC777338E7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14430" y="441025"/>
                  <a:ext cx="6469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35C0503-9DB2-3F65-F868-1F11A5408555}"/>
                    </a:ext>
                  </a:extLst>
                </p14:cNvPr>
                <p14:cNvContentPartPr/>
                <p14:nvPr/>
              </p14:nvContentPartPr>
              <p14:xfrm>
                <a:off x="8620870" y="254905"/>
                <a:ext cx="623520" cy="95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35C0503-9DB2-3F65-F868-1F11A540855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12230" y="245905"/>
                  <a:ext cx="6411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89A6C5C-E9BA-1183-F76C-F761907AF0E1}"/>
                    </a:ext>
                  </a:extLst>
                </p14:cNvPr>
                <p14:cNvContentPartPr/>
                <p14:nvPr/>
              </p14:nvContentPartPr>
              <p14:xfrm>
                <a:off x="9179230" y="105505"/>
                <a:ext cx="437760" cy="190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89A6C5C-E9BA-1183-F76C-F761907AF0E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170590" y="96505"/>
                  <a:ext cx="4554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A2B50CF-0109-A5E4-3A97-EA60CF18B3E4}"/>
                    </a:ext>
                  </a:extLst>
                </p14:cNvPr>
                <p14:cNvContentPartPr/>
                <p14:nvPr/>
              </p14:nvContentPartPr>
              <p14:xfrm>
                <a:off x="9333310" y="77785"/>
                <a:ext cx="768960" cy="135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A2B50CF-0109-A5E4-3A97-EA60CF18B3E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24310" y="69145"/>
                  <a:ext cx="786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7FC52D9-B339-E804-E7B5-39B43BFAC3AF}"/>
                    </a:ext>
                  </a:extLst>
                </p14:cNvPr>
                <p14:cNvContentPartPr/>
                <p14:nvPr/>
              </p14:nvContentPartPr>
              <p14:xfrm>
                <a:off x="9810670" y="26665"/>
                <a:ext cx="723240" cy="119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7FC52D9-B339-E804-E7B5-39B43BFAC3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802030" y="18025"/>
                  <a:ext cx="7408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4536E75-1E9A-B500-F2CA-E02DCE7CF2BD}"/>
                    </a:ext>
                  </a:extLst>
                </p14:cNvPr>
                <p14:cNvContentPartPr/>
                <p14:nvPr/>
              </p14:nvContentPartPr>
              <p14:xfrm>
                <a:off x="8446990" y="1360825"/>
                <a:ext cx="1094400" cy="1521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4536E75-1E9A-B500-F2CA-E02DCE7CF2B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38350" y="1351825"/>
                  <a:ext cx="1112040" cy="15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2D724D9-7959-F3C2-25AB-DE94A12641D7}"/>
                    </a:ext>
                  </a:extLst>
                </p14:cNvPr>
                <p14:cNvContentPartPr/>
                <p14:nvPr/>
              </p14:nvContentPartPr>
              <p14:xfrm>
                <a:off x="8657590" y="1595545"/>
                <a:ext cx="908280" cy="1383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2D724D9-7959-F3C2-25AB-DE94A12641D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48950" y="1586545"/>
                  <a:ext cx="925920" cy="14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DDC7B0F-469F-0F8C-C204-1BCD68EC1C1E}"/>
                    </a:ext>
                  </a:extLst>
                </p14:cNvPr>
                <p14:cNvContentPartPr/>
                <p14:nvPr/>
              </p14:nvContentPartPr>
              <p14:xfrm>
                <a:off x="5290870" y="802825"/>
                <a:ext cx="287280" cy="293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DDC7B0F-469F-0F8C-C204-1BCD68EC1C1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81870" y="794185"/>
                  <a:ext cx="3049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B635FFC-2FED-DCDD-B28A-AF0365A8FD57}"/>
                    </a:ext>
                  </a:extLst>
                </p14:cNvPr>
                <p14:cNvContentPartPr/>
                <p14:nvPr/>
              </p14:nvContentPartPr>
              <p14:xfrm>
                <a:off x="4642510" y="856825"/>
                <a:ext cx="409320" cy="284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B635FFC-2FED-DCDD-B28A-AF0365A8FD5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33510" y="848185"/>
                  <a:ext cx="4269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92796C8-F41A-1E8C-7683-9BEAF6E34A64}"/>
                    </a:ext>
                  </a:extLst>
                </p14:cNvPr>
                <p14:cNvContentPartPr/>
                <p14:nvPr/>
              </p14:nvContentPartPr>
              <p14:xfrm>
                <a:off x="3817750" y="918745"/>
                <a:ext cx="28080" cy="519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92796C8-F41A-1E8C-7683-9BEAF6E34A6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08750" y="910105"/>
                  <a:ext cx="4572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1D47318-7BBA-8AFD-64F8-E872246D3A3D}"/>
                    </a:ext>
                  </a:extLst>
                </p14:cNvPr>
                <p14:cNvContentPartPr/>
                <p14:nvPr/>
              </p14:nvContentPartPr>
              <p14:xfrm>
                <a:off x="3777070" y="931345"/>
                <a:ext cx="109440" cy="195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1D47318-7BBA-8AFD-64F8-E872246D3A3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68070" y="922345"/>
                  <a:ext cx="1270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DD53D8E-0E8F-0B8B-9191-B2C481A736A5}"/>
                    </a:ext>
                  </a:extLst>
                </p14:cNvPr>
                <p14:cNvContentPartPr/>
                <p14:nvPr/>
              </p14:nvContentPartPr>
              <p14:xfrm>
                <a:off x="4063990" y="996145"/>
                <a:ext cx="65520" cy="141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DD53D8E-0E8F-0B8B-9191-B2C481A736A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55350" y="987145"/>
                  <a:ext cx="83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C1FF753-4F67-79A6-5E3B-56A78DDC6C28}"/>
                    </a:ext>
                  </a:extLst>
                </p14:cNvPr>
                <p14:cNvContentPartPr/>
                <p14:nvPr/>
              </p14:nvContentPartPr>
              <p14:xfrm>
                <a:off x="4064350" y="872665"/>
                <a:ext cx="402840" cy="527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C1FF753-4F67-79A6-5E3B-56A78DDC6C2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55710" y="863665"/>
                  <a:ext cx="42048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973518-6566-5827-A5CD-1F0A25B6C85F}"/>
                    </a:ext>
                  </a:extLst>
                </p14:cNvPr>
                <p14:cNvContentPartPr/>
                <p14:nvPr/>
              </p14:nvContentPartPr>
              <p14:xfrm>
                <a:off x="1377670" y="2328865"/>
                <a:ext cx="2152080" cy="92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973518-6566-5827-A5CD-1F0A25B6C85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68670" y="2319865"/>
                  <a:ext cx="2169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EBB127B-861D-58CE-4553-873837456896}"/>
                    </a:ext>
                  </a:extLst>
                </p14:cNvPr>
                <p14:cNvContentPartPr/>
                <p14:nvPr/>
              </p14:nvContentPartPr>
              <p14:xfrm>
                <a:off x="1310710" y="2438305"/>
                <a:ext cx="73440" cy="2310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EBB127B-861D-58CE-4553-8738374568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02070" y="2429665"/>
                  <a:ext cx="91080" cy="23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FE40BF4-ABDE-296C-34CA-61B7717FFAC1}"/>
                    </a:ext>
                  </a:extLst>
                </p14:cNvPr>
                <p14:cNvContentPartPr/>
                <p14:nvPr/>
              </p14:nvContentPartPr>
              <p14:xfrm>
                <a:off x="1322230" y="2736025"/>
                <a:ext cx="2589480" cy="110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FE40BF4-ABDE-296C-34CA-61B7717FFAC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13230" y="2727025"/>
                  <a:ext cx="26071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F9EBC4B-6254-56DD-62EE-C0693D1CD081}"/>
                    </a:ext>
                  </a:extLst>
                </p14:cNvPr>
                <p14:cNvContentPartPr/>
                <p14:nvPr/>
              </p14:nvContentPartPr>
              <p14:xfrm>
                <a:off x="1426630" y="3149305"/>
                <a:ext cx="2418480" cy="82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F9EBC4B-6254-56DD-62EE-C0693D1CD08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17630" y="3140665"/>
                  <a:ext cx="24361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79C2DB4-BD19-CCCA-0513-BCED54692935}"/>
                    </a:ext>
                  </a:extLst>
                </p14:cNvPr>
                <p14:cNvContentPartPr/>
                <p14:nvPr/>
              </p14:nvContentPartPr>
              <p14:xfrm>
                <a:off x="1424110" y="3546385"/>
                <a:ext cx="2679120" cy="76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79C2DB4-BD19-CCCA-0513-BCED5469293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415110" y="3537385"/>
                  <a:ext cx="2696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59DF89C-A860-51C7-E7E5-2DFA6AB896AA}"/>
                    </a:ext>
                  </a:extLst>
                </p14:cNvPr>
                <p14:cNvContentPartPr/>
                <p14:nvPr/>
              </p14:nvContentPartPr>
              <p14:xfrm>
                <a:off x="1299190" y="4038505"/>
                <a:ext cx="2852280" cy="91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59DF89C-A860-51C7-E7E5-2DFA6AB896A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90550" y="4029865"/>
                  <a:ext cx="28699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C1528AA-EF19-7756-89E6-82752D272053}"/>
                    </a:ext>
                  </a:extLst>
                </p14:cNvPr>
                <p14:cNvContentPartPr/>
                <p14:nvPr/>
              </p14:nvContentPartPr>
              <p14:xfrm>
                <a:off x="1499350" y="4501105"/>
                <a:ext cx="2745000" cy="135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C1528AA-EF19-7756-89E6-82752D27205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490710" y="4492105"/>
                  <a:ext cx="27626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4AD9BD5-CE98-B0A0-99F1-F1689F6C549E}"/>
                    </a:ext>
                  </a:extLst>
                </p14:cNvPr>
                <p14:cNvContentPartPr/>
                <p14:nvPr/>
              </p14:nvContentPartPr>
              <p14:xfrm>
                <a:off x="1796350" y="2474665"/>
                <a:ext cx="93960" cy="2104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4AD9BD5-CE98-B0A0-99F1-F1689F6C54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87710" y="2466025"/>
                  <a:ext cx="111600" cy="21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3437638-89F9-A532-E15F-80F6E03C9D5A}"/>
                    </a:ext>
                  </a:extLst>
                </p14:cNvPr>
                <p14:cNvContentPartPr/>
                <p14:nvPr/>
              </p14:nvContentPartPr>
              <p14:xfrm>
                <a:off x="2194150" y="2474665"/>
                <a:ext cx="81720" cy="2037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3437638-89F9-A532-E15F-80F6E03C9D5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185150" y="2465665"/>
                  <a:ext cx="99360" cy="20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8002F98-2755-A1F9-1F45-BCEE1AE97075}"/>
                    </a:ext>
                  </a:extLst>
                </p14:cNvPr>
                <p14:cNvContentPartPr/>
                <p14:nvPr/>
              </p14:nvContentPartPr>
              <p14:xfrm>
                <a:off x="2626150" y="2435425"/>
                <a:ext cx="54720" cy="2273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8002F98-2755-A1F9-1F45-BCEE1AE9707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617150" y="2426425"/>
                  <a:ext cx="72360" cy="22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7B520CE-0866-97C5-6515-84814A69853C}"/>
                    </a:ext>
                  </a:extLst>
                </p14:cNvPr>
                <p14:cNvContentPartPr/>
                <p14:nvPr/>
              </p14:nvContentPartPr>
              <p14:xfrm>
                <a:off x="3076150" y="2401945"/>
                <a:ext cx="82800" cy="2286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7B520CE-0866-97C5-6515-84814A69853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067150" y="2392945"/>
                  <a:ext cx="100440" cy="23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A8CF38F-754C-9F1E-ACA4-E22E18EF9696}"/>
                    </a:ext>
                  </a:extLst>
                </p14:cNvPr>
                <p14:cNvContentPartPr/>
                <p14:nvPr/>
              </p14:nvContentPartPr>
              <p14:xfrm>
                <a:off x="3482230" y="2399065"/>
                <a:ext cx="169200" cy="2200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A8CF38F-754C-9F1E-ACA4-E22E18EF969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73230" y="2390065"/>
                  <a:ext cx="186840" cy="22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7D82868-A86A-274E-F732-9D607E30F3DA}"/>
                    </a:ext>
                  </a:extLst>
                </p14:cNvPr>
                <p14:cNvContentPartPr/>
                <p14:nvPr/>
              </p14:nvContentPartPr>
              <p14:xfrm>
                <a:off x="3764110" y="2252905"/>
                <a:ext cx="212760" cy="2275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7D82868-A86A-274E-F732-9D607E30F3D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55470" y="2243905"/>
                  <a:ext cx="230400" cy="22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5451A10-2CE0-00E6-75C1-02618103C019}"/>
                    </a:ext>
                  </a:extLst>
                </p14:cNvPr>
                <p14:cNvContentPartPr/>
                <p14:nvPr/>
              </p14:nvContentPartPr>
              <p14:xfrm>
                <a:off x="3786430" y="2205025"/>
                <a:ext cx="639000" cy="2372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5451A10-2CE0-00E6-75C1-02618103C01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777430" y="2196025"/>
                  <a:ext cx="656640" cy="23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19E7EDA-A5EE-DAEB-F116-FF03FBF5CDC9}"/>
                    </a:ext>
                  </a:extLst>
                </p14:cNvPr>
                <p14:cNvContentPartPr/>
                <p14:nvPr/>
              </p14:nvContentPartPr>
              <p14:xfrm>
                <a:off x="1065550" y="2556025"/>
                <a:ext cx="146880" cy="192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19E7EDA-A5EE-DAEB-F116-FF03FBF5CDC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56550" y="2547025"/>
                  <a:ext cx="1645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3DF4BBF-0C9B-207E-A13C-CB9FE61D7E27}"/>
                    </a:ext>
                  </a:extLst>
                </p14:cNvPr>
                <p14:cNvContentPartPr/>
                <p14:nvPr/>
              </p14:nvContentPartPr>
              <p14:xfrm>
                <a:off x="1037470" y="2970385"/>
                <a:ext cx="86400" cy="198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3DF4BBF-0C9B-207E-A13C-CB9FE61D7E2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28830" y="2961745"/>
                  <a:ext cx="1040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C2A4BBB-ED01-FFE3-4C03-C8B5EF88AD94}"/>
                    </a:ext>
                  </a:extLst>
                </p14:cNvPr>
                <p14:cNvContentPartPr/>
                <p14:nvPr/>
              </p14:nvContentPartPr>
              <p14:xfrm>
                <a:off x="1021990" y="3335785"/>
                <a:ext cx="269280" cy="126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C2A4BBB-ED01-FFE3-4C03-C8B5EF88AD9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12990" y="3326785"/>
                  <a:ext cx="2869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2164FAC-397A-D40E-571E-5FF3653ED01D}"/>
                    </a:ext>
                  </a:extLst>
                </p14:cNvPr>
                <p14:cNvContentPartPr/>
                <p14:nvPr/>
              </p14:nvContentPartPr>
              <p14:xfrm>
                <a:off x="1019470" y="3719545"/>
                <a:ext cx="125280" cy="315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2164FAC-397A-D40E-571E-5FF3653ED01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10830" y="3710905"/>
                  <a:ext cx="1429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424A755-C0F9-3A6D-E2DD-D16255E36F8B}"/>
                    </a:ext>
                  </a:extLst>
                </p14:cNvPr>
                <p14:cNvContentPartPr/>
                <p14:nvPr/>
              </p14:nvContentPartPr>
              <p14:xfrm>
                <a:off x="1041070" y="4198345"/>
                <a:ext cx="123840" cy="407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424A755-C0F9-3A6D-E2DD-D16255E36F8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32070" y="4189705"/>
                  <a:ext cx="1414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AB0A047-3C2B-4C53-B440-FAE9D694403D}"/>
                    </a:ext>
                  </a:extLst>
                </p14:cNvPr>
                <p14:cNvContentPartPr/>
                <p14:nvPr/>
              </p14:nvContentPartPr>
              <p14:xfrm>
                <a:off x="588550" y="2070025"/>
                <a:ext cx="300600" cy="356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AB0A047-3C2B-4C53-B440-FAE9D694403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9550" y="2061385"/>
                  <a:ext cx="3182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46100B0-577E-D469-46B0-8FF7672C1BCF}"/>
                    </a:ext>
                  </a:extLst>
                </p14:cNvPr>
                <p14:cNvContentPartPr/>
                <p14:nvPr/>
              </p14:nvContentPartPr>
              <p14:xfrm>
                <a:off x="814630" y="1858705"/>
                <a:ext cx="414360" cy="586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46100B0-577E-D469-46B0-8FF7672C1BC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5990" y="1849705"/>
                  <a:ext cx="43200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6DE0D17-06A7-8D75-2AA2-C259BDAA87F1}"/>
                    </a:ext>
                  </a:extLst>
                </p14:cNvPr>
                <p14:cNvContentPartPr/>
                <p14:nvPr/>
              </p14:nvContentPartPr>
              <p14:xfrm>
                <a:off x="1172470" y="1720105"/>
                <a:ext cx="91800" cy="247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6DE0D17-06A7-8D75-2AA2-C259BDAA87F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63470" y="1711105"/>
                  <a:ext cx="1094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9EA0E55-19BD-DB79-09A8-2F3E4E708863}"/>
                    </a:ext>
                  </a:extLst>
                </p14:cNvPr>
                <p14:cNvContentPartPr/>
                <p14:nvPr/>
              </p14:nvContentPartPr>
              <p14:xfrm>
                <a:off x="1532470" y="2258665"/>
                <a:ext cx="109080" cy="154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9EA0E55-19BD-DB79-09A8-2F3E4E70886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523830" y="2250025"/>
                  <a:ext cx="1267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934F171-4E2A-506B-4693-F2D85E910FC5}"/>
                    </a:ext>
                  </a:extLst>
                </p14:cNvPr>
                <p14:cNvContentPartPr/>
                <p14:nvPr/>
              </p14:nvContentPartPr>
              <p14:xfrm>
                <a:off x="1952950" y="2213305"/>
                <a:ext cx="192240" cy="203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934F171-4E2A-506B-4693-F2D85E910FC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44310" y="2204665"/>
                  <a:ext cx="2098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E74D436-A6C2-45A2-982C-8A3EE8E26631}"/>
                    </a:ext>
                  </a:extLst>
                </p14:cNvPr>
                <p14:cNvContentPartPr/>
                <p14:nvPr/>
              </p14:nvContentPartPr>
              <p14:xfrm>
                <a:off x="2303950" y="2201425"/>
                <a:ext cx="121680" cy="174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E74D436-A6C2-45A2-982C-8A3EE8E2663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295310" y="2192785"/>
                  <a:ext cx="1393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E3F4768-F651-7EBB-D315-FBFE5439CE8C}"/>
                    </a:ext>
                  </a:extLst>
                </p14:cNvPr>
                <p14:cNvContentPartPr/>
                <p14:nvPr/>
              </p14:nvContentPartPr>
              <p14:xfrm>
                <a:off x="2651350" y="2142745"/>
                <a:ext cx="153360" cy="272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E3F4768-F651-7EBB-D315-FBFE5439CE8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642710" y="2133745"/>
                  <a:ext cx="171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0E19C97-5C45-4B5B-D537-409C82AF2E31}"/>
                    </a:ext>
                  </a:extLst>
                </p14:cNvPr>
                <p14:cNvContentPartPr/>
                <p14:nvPr/>
              </p14:nvContentPartPr>
              <p14:xfrm>
                <a:off x="3095230" y="2092705"/>
                <a:ext cx="228600" cy="260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0E19C97-5C45-4B5B-D537-409C82AF2E3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086230" y="2084065"/>
                  <a:ext cx="2462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14E8DF1-80A3-9687-B97C-2C5E943F5D98}"/>
                    </a:ext>
                  </a:extLst>
                </p14:cNvPr>
                <p14:cNvContentPartPr/>
                <p14:nvPr/>
              </p14:nvContentPartPr>
              <p14:xfrm>
                <a:off x="3579070" y="2216545"/>
                <a:ext cx="45720" cy="142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14E8DF1-80A3-9687-B97C-2C5E943F5D9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570430" y="2207545"/>
                  <a:ext cx="633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DDC1B1A-996F-1854-874C-173BA58B35A1}"/>
                    </a:ext>
                  </a:extLst>
                </p14:cNvPr>
                <p14:cNvContentPartPr/>
                <p14:nvPr/>
              </p14:nvContentPartPr>
              <p14:xfrm>
                <a:off x="3604270" y="2098825"/>
                <a:ext cx="96840" cy="37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DDC1B1A-996F-1854-874C-173BA58B35A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595270" y="2089825"/>
                  <a:ext cx="1144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EAE175D-7609-B640-6DCE-925B251AC922}"/>
                    </a:ext>
                  </a:extLst>
                </p14:cNvPr>
                <p14:cNvContentPartPr/>
                <p14:nvPr/>
              </p14:nvContentPartPr>
              <p14:xfrm>
                <a:off x="4002790" y="1954105"/>
                <a:ext cx="148680" cy="299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EAE175D-7609-B640-6DCE-925B251AC92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994150" y="1945465"/>
                  <a:ext cx="1663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B9107AD-742C-4B6E-3E6E-D7A62B06FC0B}"/>
                    </a:ext>
                  </a:extLst>
                </p14:cNvPr>
                <p14:cNvContentPartPr/>
                <p14:nvPr/>
              </p14:nvContentPartPr>
              <p14:xfrm>
                <a:off x="3498790" y="2131225"/>
                <a:ext cx="184680" cy="261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B9107AD-742C-4B6E-3E6E-D7A62B06FC0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90150" y="2122585"/>
                  <a:ext cx="2023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70C9920-40DC-FCDC-BCD8-981E31EA0639}"/>
                    </a:ext>
                  </a:extLst>
                </p14:cNvPr>
                <p14:cNvContentPartPr/>
                <p14:nvPr/>
              </p14:nvContentPartPr>
              <p14:xfrm>
                <a:off x="3575830" y="2069665"/>
                <a:ext cx="189000" cy="69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70C9920-40DC-FCDC-BCD8-981E31EA063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566830" y="2061025"/>
                  <a:ext cx="2066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FAAF921-B2E0-D869-3D56-98C1B42CCB41}"/>
                    </a:ext>
                  </a:extLst>
                </p14:cNvPr>
                <p14:cNvContentPartPr/>
                <p14:nvPr/>
              </p14:nvContentPartPr>
              <p14:xfrm>
                <a:off x="1384870" y="964465"/>
                <a:ext cx="2187360" cy="1290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FAAF921-B2E0-D869-3D56-98C1B42CCB4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376230" y="955825"/>
                  <a:ext cx="2205000" cy="13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B7E88C7-BC51-4907-2BAD-775B34A67B2A}"/>
                    </a:ext>
                  </a:extLst>
                </p14:cNvPr>
                <p14:cNvContentPartPr/>
                <p14:nvPr/>
              </p14:nvContentPartPr>
              <p14:xfrm>
                <a:off x="1974910" y="1822345"/>
                <a:ext cx="1863000" cy="113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B7E88C7-BC51-4907-2BAD-775B34A67B2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66270" y="1813345"/>
                  <a:ext cx="1880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F6A3C5B-2D7D-931A-AAC7-6373E0663442}"/>
                    </a:ext>
                  </a:extLst>
                </p14:cNvPr>
                <p14:cNvContentPartPr/>
                <p14:nvPr/>
              </p14:nvContentPartPr>
              <p14:xfrm>
                <a:off x="2443270" y="1553425"/>
                <a:ext cx="1655280" cy="493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F6A3C5B-2D7D-931A-AAC7-6373E066344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34630" y="1544425"/>
                  <a:ext cx="16729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C769DBE-4791-1671-3FE0-FE8132AA3886}"/>
                    </a:ext>
                  </a:extLst>
                </p14:cNvPr>
                <p14:cNvContentPartPr/>
                <p14:nvPr/>
              </p14:nvContentPartPr>
              <p14:xfrm>
                <a:off x="3373870" y="1058065"/>
                <a:ext cx="360" cy="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C769DBE-4791-1671-3FE0-FE8132AA388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65230" y="10490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574B81B-39FA-EB1F-9252-BE251197E7C5}"/>
                    </a:ext>
                  </a:extLst>
                </p14:cNvPr>
                <p14:cNvContentPartPr/>
                <p14:nvPr/>
              </p14:nvContentPartPr>
              <p14:xfrm>
                <a:off x="3538030" y="1082545"/>
                <a:ext cx="1341720" cy="33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574B81B-39FA-EB1F-9252-BE251197E7C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29030" y="1073905"/>
                  <a:ext cx="13593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99D0013-F588-590A-2DA6-1E3E77773B49}"/>
                    </a:ext>
                  </a:extLst>
                </p14:cNvPr>
                <p14:cNvContentPartPr/>
                <p14:nvPr/>
              </p14:nvContentPartPr>
              <p14:xfrm>
                <a:off x="3764110" y="1837105"/>
                <a:ext cx="856440" cy="54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99D0013-F588-590A-2DA6-1E3E77773B4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755470" y="1828105"/>
                  <a:ext cx="874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5A94E6F-A23F-EA2A-8058-73D5964E458B}"/>
                    </a:ext>
                  </a:extLst>
                </p14:cNvPr>
                <p14:cNvContentPartPr/>
                <p14:nvPr/>
              </p14:nvContentPartPr>
              <p14:xfrm>
                <a:off x="4024750" y="1547665"/>
                <a:ext cx="969840" cy="70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5A94E6F-A23F-EA2A-8058-73D5964E458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16110" y="1538665"/>
                  <a:ext cx="9874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3B3AD87-2235-78DB-C84E-94D4F52EFE89}"/>
                    </a:ext>
                  </a:extLst>
                </p14:cNvPr>
                <p14:cNvContentPartPr/>
                <p14:nvPr/>
              </p14:nvContentPartPr>
              <p14:xfrm>
                <a:off x="4796230" y="1164625"/>
                <a:ext cx="396000" cy="14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3B3AD87-2235-78DB-C84E-94D4F52EFE8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787590" y="1155985"/>
                  <a:ext cx="4136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285ADD2-A752-177A-E28B-2093A85A0DC3}"/>
                    </a:ext>
                  </a:extLst>
                </p14:cNvPr>
                <p14:cNvContentPartPr/>
                <p14:nvPr/>
              </p14:nvContentPartPr>
              <p14:xfrm>
                <a:off x="4386910" y="1042945"/>
                <a:ext cx="865440" cy="1146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285ADD2-A752-177A-E28B-2093A85A0DC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377910" y="1033945"/>
                  <a:ext cx="883080" cy="11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8685754-8565-FD9A-33AD-B9B68832C7E7}"/>
                    </a:ext>
                  </a:extLst>
                </p14:cNvPr>
                <p14:cNvContentPartPr/>
                <p14:nvPr/>
              </p14:nvContentPartPr>
              <p14:xfrm>
                <a:off x="4645390" y="1977145"/>
                <a:ext cx="193680" cy="1970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8685754-8565-FD9A-33AD-B9B68832C7E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636750" y="1968145"/>
                  <a:ext cx="211320" cy="19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4E4DAF7-A48D-E09C-C5AF-CFE0A41C36FF}"/>
                    </a:ext>
                  </a:extLst>
                </p14:cNvPr>
                <p14:cNvContentPartPr/>
                <p14:nvPr/>
              </p14:nvContentPartPr>
              <p14:xfrm>
                <a:off x="4359190" y="3858865"/>
                <a:ext cx="455760" cy="506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4E4DAF7-A48D-E09C-C5AF-CFE0A41C36F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350550" y="3850225"/>
                  <a:ext cx="47340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42DF545-86B5-733F-1E77-A9FCE89E68D3}"/>
                    </a:ext>
                  </a:extLst>
                </p14:cNvPr>
                <p14:cNvContentPartPr/>
                <p14:nvPr/>
              </p14:nvContentPartPr>
              <p14:xfrm>
                <a:off x="4903510" y="1649545"/>
                <a:ext cx="187920" cy="1725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42DF545-86B5-733F-1E77-A9FCE89E68D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894510" y="1640905"/>
                  <a:ext cx="205560" cy="174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289619A-C7CF-B783-9D23-3EE5337517F5}"/>
                    </a:ext>
                  </a:extLst>
                </p14:cNvPr>
                <p14:cNvContentPartPr/>
                <p14:nvPr/>
              </p14:nvContentPartPr>
              <p14:xfrm>
                <a:off x="4847350" y="3456745"/>
                <a:ext cx="319680" cy="400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289619A-C7CF-B783-9D23-3EE5337517F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838350" y="3447745"/>
                  <a:ext cx="33732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A13CD9C-7191-F03C-0CA9-36FF316C3A05}"/>
                    </a:ext>
                  </a:extLst>
                </p14:cNvPr>
                <p14:cNvContentPartPr/>
                <p14:nvPr/>
              </p14:nvContentPartPr>
              <p14:xfrm>
                <a:off x="5294470" y="1150945"/>
                <a:ext cx="129960" cy="2016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A13CD9C-7191-F03C-0CA9-36FF316C3A0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85470" y="1142305"/>
                  <a:ext cx="147600" cy="20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2548AC1-D276-DD3B-1F6A-7E3BE2C7354D}"/>
                    </a:ext>
                  </a:extLst>
                </p14:cNvPr>
                <p14:cNvContentPartPr/>
                <p14:nvPr/>
              </p14:nvContentPartPr>
              <p14:xfrm>
                <a:off x="5302030" y="3131305"/>
                <a:ext cx="154080" cy="178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2548AC1-D276-DD3B-1F6A-7E3BE2C7354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293390" y="3122665"/>
                  <a:ext cx="171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1FE8903-2D7D-F44F-BF9F-D4F15A5BDD9E}"/>
                    </a:ext>
                  </a:extLst>
                </p14:cNvPr>
                <p14:cNvContentPartPr/>
                <p14:nvPr/>
              </p14:nvContentPartPr>
              <p14:xfrm>
                <a:off x="280750" y="3421825"/>
                <a:ext cx="871920" cy="366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1FE8903-2D7D-F44F-BF9F-D4F15A5BDD9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71750" y="3413185"/>
                  <a:ext cx="8895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7A8666F-4D9B-D409-45B7-DE6FD143C07E}"/>
                    </a:ext>
                  </a:extLst>
                </p14:cNvPr>
                <p14:cNvContentPartPr/>
                <p14:nvPr/>
              </p14:nvContentPartPr>
              <p14:xfrm>
                <a:off x="232150" y="3498865"/>
                <a:ext cx="777600" cy="279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7A8666F-4D9B-D409-45B7-DE6FD143C07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23150" y="3489865"/>
                  <a:ext cx="7952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7C11332-ED25-B1BB-7B4C-7BA669C7EDA5}"/>
                    </a:ext>
                  </a:extLst>
                </p14:cNvPr>
                <p14:cNvContentPartPr/>
                <p14:nvPr/>
              </p14:nvContentPartPr>
              <p14:xfrm>
                <a:off x="6216430" y="326185"/>
                <a:ext cx="44280" cy="63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7C11332-ED25-B1BB-7B4C-7BA669C7EDA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207790" y="317545"/>
                  <a:ext cx="619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2FA42B4-D6CD-ED7D-311D-8198EE6CDDE8}"/>
                    </a:ext>
                  </a:extLst>
                </p14:cNvPr>
                <p14:cNvContentPartPr/>
                <p14:nvPr/>
              </p14:nvContentPartPr>
              <p14:xfrm>
                <a:off x="5875150" y="674665"/>
                <a:ext cx="317160" cy="471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2FA42B4-D6CD-ED7D-311D-8198EE6CDDE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66510" y="666025"/>
                  <a:ext cx="33480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2A70FAA-9AC6-EC9B-4190-7805BE8C1CE9}"/>
                    </a:ext>
                  </a:extLst>
                </p14:cNvPr>
                <p14:cNvContentPartPr/>
                <p14:nvPr/>
              </p14:nvContentPartPr>
              <p14:xfrm>
                <a:off x="5155510" y="821185"/>
                <a:ext cx="743760" cy="71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2A70FAA-9AC6-EC9B-4190-7805BE8C1CE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46510" y="812545"/>
                  <a:ext cx="761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8E9F06F-4868-53B4-8AA4-D09DF22266FA}"/>
                    </a:ext>
                  </a:extLst>
                </p14:cNvPr>
                <p14:cNvContentPartPr/>
                <p14:nvPr/>
              </p14:nvContentPartPr>
              <p14:xfrm>
                <a:off x="5685070" y="853945"/>
                <a:ext cx="12960" cy="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8E9F06F-4868-53B4-8AA4-D09DF22266F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676430" y="844945"/>
                  <a:ext cx="30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3661277-504D-E857-7302-806375AA9261}"/>
                    </a:ext>
                  </a:extLst>
                </p14:cNvPr>
                <p14:cNvContentPartPr/>
                <p14:nvPr/>
              </p14:nvContentPartPr>
              <p14:xfrm>
                <a:off x="4514350" y="763585"/>
                <a:ext cx="545040" cy="51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3661277-504D-E857-7302-806375AA926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505710" y="754945"/>
                  <a:ext cx="5626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AE7E36A-FC94-4234-48F7-E12E8A456CC8}"/>
                    </a:ext>
                  </a:extLst>
                </p14:cNvPr>
                <p14:cNvContentPartPr/>
                <p14:nvPr/>
              </p14:nvContentPartPr>
              <p14:xfrm>
                <a:off x="377230" y="3232465"/>
                <a:ext cx="505440" cy="546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AE7E36A-FC94-4234-48F7-E12E8A456CC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68590" y="3223825"/>
                  <a:ext cx="523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817DF4E-D347-12FA-0457-65B3FB39D620}"/>
                    </a:ext>
                  </a:extLst>
                </p14:cNvPr>
                <p14:cNvContentPartPr/>
                <p14:nvPr/>
              </p14:nvContentPartPr>
              <p14:xfrm>
                <a:off x="2822350" y="2068945"/>
                <a:ext cx="27360" cy="35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817DF4E-D347-12FA-0457-65B3FB39D62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813710" y="2059945"/>
                  <a:ext cx="45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73E0ADA-9894-CD71-060E-44D5207B7E62}"/>
                    </a:ext>
                  </a:extLst>
                </p14:cNvPr>
                <p14:cNvContentPartPr/>
                <p14:nvPr/>
              </p14:nvContentPartPr>
              <p14:xfrm>
                <a:off x="4598230" y="4260625"/>
                <a:ext cx="123120" cy="263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73E0ADA-9894-CD71-060E-44D5207B7E6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589590" y="4251625"/>
                  <a:ext cx="1407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B584779-3E9D-C16F-962F-74F5BBD52EA8}"/>
                    </a:ext>
                  </a:extLst>
                </p14:cNvPr>
                <p14:cNvContentPartPr/>
                <p14:nvPr/>
              </p14:nvContentPartPr>
              <p14:xfrm>
                <a:off x="5040670" y="3653305"/>
                <a:ext cx="254160" cy="3139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B584779-3E9D-C16F-962F-74F5BBD52EA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031670" y="3644305"/>
                  <a:ext cx="2718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B3069DD-9DA2-499A-2437-94E68687F8A8}"/>
                    </a:ext>
                  </a:extLst>
                </p14:cNvPr>
                <p14:cNvContentPartPr/>
                <p14:nvPr/>
              </p14:nvContentPartPr>
              <p14:xfrm>
                <a:off x="5320390" y="3313105"/>
                <a:ext cx="380880" cy="274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B3069DD-9DA2-499A-2437-94E68687F8A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311390" y="3304465"/>
                  <a:ext cx="3985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FED0BEF-1E51-5981-F586-1106FF643891}"/>
                    </a:ext>
                  </a:extLst>
                </p14:cNvPr>
                <p14:cNvContentPartPr/>
                <p14:nvPr/>
              </p14:nvContentPartPr>
              <p14:xfrm>
                <a:off x="5142910" y="4428745"/>
                <a:ext cx="307440" cy="3610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FED0BEF-1E51-5981-F586-1106FF64389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34270" y="4419745"/>
                  <a:ext cx="3250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699D643-17C3-06B8-7B96-F9F59177A1DF}"/>
                    </a:ext>
                  </a:extLst>
                </p14:cNvPr>
                <p14:cNvContentPartPr/>
                <p14:nvPr/>
              </p14:nvContentPartPr>
              <p14:xfrm>
                <a:off x="5512270" y="4402825"/>
                <a:ext cx="202680" cy="304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699D643-17C3-06B8-7B96-F9F59177A1D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503630" y="4393825"/>
                  <a:ext cx="2203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175F43B-BA27-EAE7-E053-F9C3D975AB42}"/>
                    </a:ext>
                  </a:extLst>
                </p14:cNvPr>
                <p14:cNvContentPartPr/>
                <p14:nvPr/>
              </p14:nvContentPartPr>
              <p14:xfrm>
                <a:off x="5752750" y="4347385"/>
                <a:ext cx="1072440" cy="4352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175F43B-BA27-EAE7-E053-F9C3D975AB4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744110" y="4338385"/>
                  <a:ext cx="10900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AF7F295-5A82-BF79-2449-783FC5CDA457}"/>
                    </a:ext>
                  </a:extLst>
                </p14:cNvPr>
                <p14:cNvContentPartPr/>
                <p14:nvPr/>
              </p14:nvContentPartPr>
              <p14:xfrm>
                <a:off x="1253470" y="2377465"/>
                <a:ext cx="110520" cy="114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AF7F295-5A82-BF79-2449-783FC5CDA45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244830" y="2368465"/>
                  <a:ext cx="12816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D0A56DE-DD36-C355-6C70-45A5C94A520C}"/>
              </a:ext>
            </a:extLst>
          </p:cNvPr>
          <p:cNvGrpSpPr/>
          <p:nvPr/>
        </p:nvGrpSpPr>
        <p:grpSpPr>
          <a:xfrm>
            <a:off x="1650550" y="5027785"/>
            <a:ext cx="3084120" cy="1088280"/>
            <a:chOff x="1650550" y="5027785"/>
            <a:chExt cx="3084120" cy="108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B2F06E7-9E27-51F4-A627-6AC7E4851EAE}"/>
                    </a:ext>
                  </a:extLst>
                </p14:cNvPr>
                <p14:cNvContentPartPr/>
                <p14:nvPr/>
              </p14:nvContentPartPr>
              <p14:xfrm>
                <a:off x="2100550" y="5246665"/>
                <a:ext cx="718920" cy="215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B2F06E7-9E27-51F4-A627-6AC7E4851EA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091550" y="5238025"/>
                  <a:ext cx="7365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52E92A3-FC9F-D987-9331-1849D7A5EA38}"/>
                    </a:ext>
                  </a:extLst>
                </p14:cNvPr>
                <p14:cNvContentPartPr/>
                <p14:nvPr/>
              </p14:nvContentPartPr>
              <p14:xfrm>
                <a:off x="2871310" y="5251345"/>
                <a:ext cx="161280" cy="247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52E92A3-FC9F-D987-9331-1849D7A5EA3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862670" y="5242705"/>
                  <a:ext cx="1789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F4B687F-E38C-0B16-9E72-A560A1298F82}"/>
                    </a:ext>
                  </a:extLst>
                </p14:cNvPr>
                <p14:cNvContentPartPr/>
                <p14:nvPr/>
              </p14:nvContentPartPr>
              <p14:xfrm>
                <a:off x="3118990" y="5027785"/>
                <a:ext cx="321840" cy="439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F4B687F-E38C-0B16-9E72-A560A1298F8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109990" y="5019145"/>
                  <a:ext cx="33948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C6E4F00-709A-E9C5-ED88-A7D64FD66494}"/>
                    </a:ext>
                  </a:extLst>
                </p14:cNvPr>
                <p14:cNvContentPartPr/>
                <p14:nvPr/>
              </p14:nvContentPartPr>
              <p14:xfrm>
                <a:off x="3785350" y="5168905"/>
                <a:ext cx="36000" cy="310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C6E4F00-709A-E9C5-ED88-A7D64FD6649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776710" y="5159905"/>
                  <a:ext cx="536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038FA28-339C-3C02-5813-AC2EA53355CA}"/>
                    </a:ext>
                  </a:extLst>
                </p14:cNvPr>
                <p14:cNvContentPartPr/>
                <p14:nvPr/>
              </p14:nvContentPartPr>
              <p14:xfrm>
                <a:off x="3622270" y="5141185"/>
                <a:ext cx="728640" cy="259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038FA28-339C-3C02-5813-AC2EA53355C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613270" y="5132545"/>
                  <a:ext cx="746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FDA6BC0-EE28-70C8-36EF-86DD3CDCC2A7}"/>
                    </a:ext>
                  </a:extLst>
                </p14:cNvPr>
                <p14:cNvContentPartPr/>
                <p14:nvPr/>
              </p14:nvContentPartPr>
              <p14:xfrm>
                <a:off x="1650550" y="5718265"/>
                <a:ext cx="275760" cy="324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FDA6BC0-EE28-70C8-36EF-86DD3CDCC2A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641910" y="5709625"/>
                  <a:ext cx="2934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F437780-83BB-7472-4DFB-9286EC329EAC}"/>
                    </a:ext>
                  </a:extLst>
                </p14:cNvPr>
                <p14:cNvContentPartPr/>
                <p14:nvPr/>
              </p14:nvContentPartPr>
              <p14:xfrm>
                <a:off x="2109910" y="5884585"/>
                <a:ext cx="577080" cy="1328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F437780-83BB-7472-4DFB-9286EC329EA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101270" y="5875585"/>
                  <a:ext cx="594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7E41E66-04CD-44F1-25A4-CBB28CCB11E5}"/>
                    </a:ext>
                  </a:extLst>
                </p14:cNvPr>
                <p14:cNvContentPartPr/>
                <p14:nvPr/>
              </p14:nvContentPartPr>
              <p14:xfrm>
                <a:off x="2725870" y="5859385"/>
                <a:ext cx="137160" cy="256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7E41E66-04CD-44F1-25A4-CBB28CCB11E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717230" y="5850385"/>
                  <a:ext cx="1548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8B6B8CD-F190-82F3-701C-2687DC7B1CBC}"/>
                    </a:ext>
                  </a:extLst>
                </p14:cNvPr>
                <p14:cNvContentPartPr/>
                <p14:nvPr/>
              </p14:nvContentPartPr>
              <p14:xfrm>
                <a:off x="2872750" y="5684065"/>
                <a:ext cx="228240" cy="3668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8B6B8CD-F190-82F3-701C-2687DC7B1CB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863750" y="5675065"/>
                  <a:ext cx="2458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9AA81C5-FB3E-D4D5-7368-11F14E805FDA}"/>
                    </a:ext>
                  </a:extLst>
                </p14:cNvPr>
                <p14:cNvContentPartPr/>
                <p14:nvPr/>
              </p14:nvContentPartPr>
              <p14:xfrm>
                <a:off x="3120790" y="5821225"/>
                <a:ext cx="197280" cy="288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9AA81C5-FB3E-D4D5-7368-11F14E805FD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111790" y="5812585"/>
                  <a:ext cx="2149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0036248-D8E7-21F9-C5E5-E4A3A07602E1}"/>
                    </a:ext>
                  </a:extLst>
                </p14:cNvPr>
                <p14:cNvContentPartPr/>
                <p14:nvPr/>
              </p14:nvContentPartPr>
              <p14:xfrm>
                <a:off x="3315910" y="5875945"/>
                <a:ext cx="144000" cy="1339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0036248-D8E7-21F9-C5E5-E4A3A07602E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306910" y="5867305"/>
                  <a:ext cx="161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43C0EA2-2AF9-410A-7C24-28CEC40903AC}"/>
                    </a:ext>
                  </a:extLst>
                </p14:cNvPr>
                <p14:cNvContentPartPr/>
                <p14:nvPr/>
              </p14:nvContentPartPr>
              <p14:xfrm>
                <a:off x="3460270" y="5815825"/>
                <a:ext cx="192600" cy="217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43C0EA2-2AF9-410A-7C24-28CEC40903A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451270" y="5807185"/>
                  <a:ext cx="2102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0D30F2A-44E2-7B52-3927-6C2A61D06D56}"/>
                    </a:ext>
                  </a:extLst>
                </p14:cNvPr>
                <p14:cNvContentPartPr/>
                <p14:nvPr/>
              </p14:nvContentPartPr>
              <p14:xfrm>
                <a:off x="3640990" y="5842465"/>
                <a:ext cx="158760" cy="216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0D30F2A-44E2-7B52-3927-6C2A61D06D5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631990" y="5833465"/>
                  <a:ext cx="176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94D6FDB-4761-CBC8-7CE7-5296AEE7DC69}"/>
                    </a:ext>
                  </a:extLst>
                </p14:cNvPr>
                <p14:cNvContentPartPr/>
                <p14:nvPr/>
              </p14:nvContentPartPr>
              <p14:xfrm>
                <a:off x="3853390" y="5892145"/>
                <a:ext cx="139680" cy="1231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94D6FDB-4761-CBC8-7CE7-5296AEE7DC6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844390" y="5883505"/>
                  <a:ext cx="157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237C63F-61D8-1836-C5D8-6766C240E88E}"/>
                    </a:ext>
                  </a:extLst>
                </p14:cNvPr>
                <p14:cNvContentPartPr/>
                <p14:nvPr/>
              </p14:nvContentPartPr>
              <p14:xfrm>
                <a:off x="4029070" y="5807545"/>
                <a:ext cx="196200" cy="218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237C63F-61D8-1836-C5D8-6766C240E88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020430" y="5798545"/>
                  <a:ext cx="213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FC11BD0-73BC-C867-996C-C6B4085E5C72}"/>
                    </a:ext>
                  </a:extLst>
                </p14:cNvPr>
                <p14:cNvContentPartPr/>
                <p14:nvPr/>
              </p14:nvContentPartPr>
              <p14:xfrm>
                <a:off x="4246150" y="5798545"/>
                <a:ext cx="106560" cy="231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FC11BD0-73BC-C867-996C-C6B4085E5C7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237510" y="5789905"/>
                  <a:ext cx="1242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14CC71C-A254-91DC-B59D-0DFB9AFA5152}"/>
                    </a:ext>
                  </a:extLst>
                </p14:cNvPr>
                <p14:cNvContentPartPr/>
                <p14:nvPr/>
              </p14:nvContentPartPr>
              <p14:xfrm>
                <a:off x="4385830" y="5785585"/>
                <a:ext cx="140400" cy="1796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14CC71C-A254-91DC-B59D-0DFB9AFA515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376830" y="5776585"/>
                  <a:ext cx="1580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32B688F-7875-C915-1099-B9AC081B70F0}"/>
                    </a:ext>
                  </a:extLst>
                </p14:cNvPr>
                <p14:cNvContentPartPr/>
                <p14:nvPr/>
              </p14:nvContentPartPr>
              <p14:xfrm>
                <a:off x="4592110" y="5746705"/>
                <a:ext cx="142560" cy="2941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32B688F-7875-C915-1099-B9AC081B70F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583110" y="5737705"/>
                  <a:ext cx="160200" cy="31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7B8AB9C-2BF1-1ED3-BFEC-89C60B297BD1}"/>
              </a:ext>
            </a:extLst>
          </p:cNvPr>
          <p:cNvGrpSpPr/>
          <p:nvPr/>
        </p:nvGrpSpPr>
        <p:grpSpPr>
          <a:xfrm>
            <a:off x="7670110" y="3853465"/>
            <a:ext cx="4419000" cy="1077480"/>
            <a:chOff x="7670110" y="3853465"/>
            <a:chExt cx="4419000" cy="10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BE21CC8-80F6-35F8-CE49-552D5D223142}"/>
                    </a:ext>
                  </a:extLst>
                </p14:cNvPr>
                <p14:cNvContentPartPr/>
                <p14:nvPr/>
              </p14:nvContentPartPr>
              <p14:xfrm>
                <a:off x="7670110" y="4130305"/>
                <a:ext cx="290520" cy="4838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BE21CC8-80F6-35F8-CE49-552D5D22314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661470" y="4121665"/>
                  <a:ext cx="30816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9CCE212-9177-C3E0-BE7C-33DA390BA83A}"/>
                    </a:ext>
                  </a:extLst>
                </p14:cNvPr>
                <p14:cNvContentPartPr/>
                <p14:nvPr/>
              </p14:nvContentPartPr>
              <p14:xfrm>
                <a:off x="7996990" y="4170985"/>
                <a:ext cx="405360" cy="3556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9CCE212-9177-C3E0-BE7C-33DA390BA83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988350" y="4161985"/>
                  <a:ext cx="4230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8B152A0-06B2-E735-E63F-0A4284CEB7F8}"/>
                    </a:ext>
                  </a:extLst>
                </p14:cNvPr>
                <p14:cNvContentPartPr/>
                <p14:nvPr/>
              </p14:nvContentPartPr>
              <p14:xfrm>
                <a:off x="8226670" y="4285825"/>
                <a:ext cx="398880" cy="1591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8B152A0-06B2-E735-E63F-0A4284CEB7F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218030" y="4277185"/>
                  <a:ext cx="4165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C0A0091-324A-8ABF-0784-B0CA96CDBF52}"/>
                    </a:ext>
                  </a:extLst>
                </p14:cNvPr>
                <p14:cNvContentPartPr/>
                <p14:nvPr/>
              </p14:nvContentPartPr>
              <p14:xfrm>
                <a:off x="8632390" y="4053265"/>
                <a:ext cx="93240" cy="4377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C0A0091-324A-8ABF-0784-B0CA96CDBF5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623390" y="4044265"/>
                  <a:ext cx="11088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51FD644-AF6E-BB86-BD22-98E3697E6AAB}"/>
                    </a:ext>
                  </a:extLst>
                </p14:cNvPr>
                <p14:cNvContentPartPr/>
                <p14:nvPr/>
              </p14:nvContentPartPr>
              <p14:xfrm>
                <a:off x="8607190" y="4285105"/>
                <a:ext cx="346680" cy="3938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51FD644-AF6E-BB86-BD22-98E3697E6AA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598550" y="4276105"/>
                  <a:ext cx="3643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4BD2E4A-CF18-2035-15F3-3B68D783FE4C}"/>
                    </a:ext>
                  </a:extLst>
                </p14:cNvPr>
                <p14:cNvContentPartPr/>
                <p14:nvPr/>
              </p14:nvContentPartPr>
              <p14:xfrm>
                <a:off x="8949190" y="4242985"/>
                <a:ext cx="103320" cy="173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4BD2E4A-CF18-2035-15F3-3B68D783FE4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940190" y="4234345"/>
                  <a:ext cx="120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8F0A443-895B-1793-C070-2BE49878029E}"/>
                    </a:ext>
                  </a:extLst>
                </p14:cNvPr>
                <p14:cNvContentPartPr/>
                <p14:nvPr/>
              </p14:nvContentPartPr>
              <p14:xfrm>
                <a:off x="9067990" y="4230745"/>
                <a:ext cx="285120" cy="2653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8F0A443-895B-1793-C070-2BE49878029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059350" y="4221745"/>
                  <a:ext cx="3027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8FC378F-911E-8D41-CFC6-6D58531B0668}"/>
                    </a:ext>
                  </a:extLst>
                </p14:cNvPr>
                <p14:cNvContentPartPr/>
                <p14:nvPr/>
              </p14:nvContentPartPr>
              <p14:xfrm>
                <a:off x="9406390" y="4039225"/>
                <a:ext cx="600120" cy="558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8FC378F-911E-8D41-CFC6-6D58531B066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397390" y="4030225"/>
                  <a:ext cx="61776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B3E749E-D562-D7AD-7E19-4CC9DAF1F867}"/>
                    </a:ext>
                  </a:extLst>
                </p14:cNvPr>
                <p14:cNvContentPartPr/>
                <p14:nvPr/>
              </p14:nvContentPartPr>
              <p14:xfrm>
                <a:off x="10066270" y="4086025"/>
                <a:ext cx="794880" cy="284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B3E749E-D562-D7AD-7E19-4CC9DAF1F86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057630" y="4077385"/>
                  <a:ext cx="8125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E533D84-BC87-AC56-1EA7-D1E6EFC55D34}"/>
                    </a:ext>
                  </a:extLst>
                </p14:cNvPr>
                <p14:cNvContentPartPr/>
                <p14:nvPr/>
              </p14:nvContentPartPr>
              <p14:xfrm>
                <a:off x="10867630" y="4090705"/>
                <a:ext cx="214560" cy="273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E533D84-BC87-AC56-1EA7-D1E6EFC55D3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858990" y="4081705"/>
                  <a:ext cx="2322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8659D8B-E4B9-965E-D01C-078FA6BDC0A0}"/>
                    </a:ext>
                  </a:extLst>
                </p14:cNvPr>
                <p14:cNvContentPartPr/>
                <p14:nvPr/>
              </p14:nvContentPartPr>
              <p14:xfrm>
                <a:off x="11155990" y="3853465"/>
                <a:ext cx="146520" cy="5940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8659D8B-E4B9-965E-D01C-078FA6BDC0A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147350" y="3844465"/>
                  <a:ext cx="16416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C7E5BD4-6192-55B9-72D2-7257DDC6D000}"/>
                    </a:ext>
                  </a:extLst>
                </p14:cNvPr>
                <p14:cNvContentPartPr/>
                <p14:nvPr/>
              </p14:nvContentPartPr>
              <p14:xfrm>
                <a:off x="9704470" y="4665265"/>
                <a:ext cx="14400" cy="2656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C7E5BD4-6192-55B9-72D2-7257DDC6D00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695470" y="4656625"/>
                  <a:ext cx="320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5DA961E-81FF-AF4F-A364-DB5F05759A28}"/>
                    </a:ext>
                  </a:extLst>
                </p14:cNvPr>
                <p14:cNvContentPartPr/>
                <p14:nvPr/>
              </p14:nvContentPartPr>
              <p14:xfrm>
                <a:off x="9710590" y="4498585"/>
                <a:ext cx="15480" cy="590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5DA961E-81FF-AF4F-A364-DB5F05759A2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701950" y="4489945"/>
                  <a:ext cx="33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B36FA5D-DE53-FEAB-144A-882C7C2594C4}"/>
                    </a:ext>
                  </a:extLst>
                </p14:cNvPr>
                <p14:cNvContentPartPr/>
                <p14:nvPr/>
              </p14:nvContentPartPr>
              <p14:xfrm>
                <a:off x="9827230" y="4560505"/>
                <a:ext cx="612000" cy="2880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B36FA5D-DE53-FEAB-144A-882C7C2594C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818590" y="4551865"/>
                  <a:ext cx="6296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1AB9164-BE91-CD66-A650-10ED63CFB427}"/>
                    </a:ext>
                  </a:extLst>
                </p14:cNvPr>
                <p14:cNvContentPartPr/>
                <p14:nvPr/>
              </p14:nvContentPartPr>
              <p14:xfrm>
                <a:off x="10645510" y="4617745"/>
                <a:ext cx="382320" cy="1494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1AB9164-BE91-CD66-A650-10ED63CFB42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636510" y="4608745"/>
                  <a:ext cx="399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B28C466-815D-E861-78DB-80623C27E293}"/>
                    </a:ext>
                  </a:extLst>
                </p14:cNvPr>
                <p14:cNvContentPartPr/>
                <p14:nvPr/>
              </p14:nvContentPartPr>
              <p14:xfrm>
                <a:off x="10918030" y="4430185"/>
                <a:ext cx="190080" cy="3164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B28C466-815D-E861-78DB-80623C27E29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909030" y="4421545"/>
                  <a:ext cx="2077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59A5EB3-341C-7640-312B-A8BC5E08BE2D}"/>
                    </a:ext>
                  </a:extLst>
                </p14:cNvPr>
                <p14:cNvContentPartPr/>
                <p14:nvPr/>
              </p14:nvContentPartPr>
              <p14:xfrm>
                <a:off x="11109910" y="4566625"/>
                <a:ext cx="135360" cy="2124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59A5EB3-341C-7640-312B-A8BC5E08BE2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101270" y="4557625"/>
                  <a:ext cx="1530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B08D0F2-30AE-771F-C2FC-619F47AFAFCE}"/>
                    </a:ext>
                  </a:extLst>
                </p14:cNvPr>
                <p14:cNvContentPartPr/>
                <p14:nvPr/>
              </p14:nvContentPartPr>
              <p14:xfrm>
                <a:off x="11226550" y="4535665"/>
                <a:ext cx="250920" cy="2563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B08D0F2-30AE-771F-C2FC-619F47AFAFC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217910" y="4526665"/>
                  <a:ext cx="2685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0F141B9-05F1-1EA9-1FEC-2B3DF1A7C905}"/>
                    </a:ext>
                  </a:extLst>
                </p14:cNvPr>
                <p14:cNvContentPartPr/>
                <p14:nvPr/>
              </p14:nvContentPartPr>
              <p14:xfrm>
                <a:off x="11643070" y="4479865"/>
                <a:ext cx="93600" cy="2570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0F141B9-05F1-1EA9-1FEC-2B3DF1A7C90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634430" y="4470865"/>
                  <a:ext cx="1112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7762F6B-8BE2-27C7-1DD3-27FA40DAF6C9}"/>
                    </a:ext>
                  </a:extLst>
                </p14:cNvPr>
                <p14:cNvContentPartPr/>
                <p14:nvPr/>
              </p14:nvContentPartPr>
              <p14:xfrm>
                <a:off x="11698870" y="4524865"/>
                <a:ext cx="189720" cy="2160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7762F6B-8BE2-27C7-1DD3-27FA40DAF6C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689870" y="4516225"/>
                  <a:ext cx="2073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4ED16FA-2EC2-E9FC-1D40-E0A33726FD41}"/>
                    </a:ext>
                  </a:extLst>
                </p14:cNvPr>
                <p14:cNvContentPartPr/>
                <p14:nvPr/>
              </p14:nvContentPartPr>
              <p14:xfrm>
                <a:off x="11912350" y="4402825"/>
                <a:ext cx="176760" cy="4024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4ED16FA-2EC2-E9FC-1D40-E0A33726FD4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903710" y="4393825"/>
                  <a:ext cx="19440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C9D6136-9969-1405-EC3B-4CC63CC5DB47}"/>
                    </a:ext>
                  </a:extLst>
                </p14:cNvPr>
                <p14:cNvContentPartPr/>
                <p14:nvPr/>
              </p14:nvContentPartPr>
              <p14:xfrm>
                <a:off x="10636510" y="4611625"/>
                <a:ext cx="165960" cy="1206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C9D6136-9969-1405-EC3B-4CC63CC5DB4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627870" y="4602625"/>
                  <a:ext cx="183600" cy="13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286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490F6E5-999E-5C8D-C930-B7C5D2B8E373}"/>
                  </a:ext>
                </a:extLst>
              </p14:cNvPr>
              <p14:cNvContentPartPr/>
              <p14:nvPr/>
            </p14:nvContentPartPr>
            <p14:xfrm>
              <a:off x="9310990" y="893905"/>
              <a:ext cx="834840" cy="518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490F6E5-999E-5C8D-C930-B7C5D2B8E3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2350" y="885265"/>
                <a:ext cx="852480" cy="6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F7323BB8-2AC1-6789-C65A-C24EC1203172}"/>
              </a:ext>
            </a:extLst>
          </p:cNvPr>
          <p:cNvGrpSpPr/>
          <p:nvPr/>
        </p:nvGrpSpPr>
        <p:grpSpPr>
          <a:xfrm>
            <a:off x="150070" y="229345"/>
            <a:ext cx="11815920" cy="6591240"/>
            <a:chOff x="150070" y="229345"/>
            <a:chExt cx="11815920" cy="65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2BBE251-99CB-70D4-7AD2-F9446311E428}"/>
                    </a:ext>
                  </a:extLst>
                </p14:cNvPr>
                <p14:cNvContentPartPr/>
                <p14:nvPr/>
              </p14:nvContentPartPr>
              <p14:xfrm>
                <a:off x="1108750" y="374065"/>
                <a:ext cx="155520" cy="2782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2BBE251-99CB-70D4-7AD2-F9446311E4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9750" y="365425"/>
                  <a:ext cx="1731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3D63CC1-2E1A-B655-BBF2-EE56FA5E4A06}"/>
                    </a:ext>
                  </a:extLst>
                </p14:cNvPr>
                <p14:cNvContentPartPr/>
                <p14:nvPr/>
              </p14:nvContentPartPr>
              <p14:xfrm>
                <a:off x="1059790" y="321865"/>
                <a:ext cx="518400" cy="330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3D63CC1-2E1A-B655-BBF2-EE56FA5E4A0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0790" y="312865"/>
                  <a:ext cx="53604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D1B3D7B-375E-D235-04BE-9645CFE45F49}"/>
                    </a:ext>
                  </a:extLst>
                </p14:cNvPr>
                <p14:cNvContentPartPr/>
                <p14:nvPr/>
              </p14:nvContentPartPr>
              <p14:xfrm>
                <a:off x="1771510" y="234745"/>
                <a:ext cx="327960" cy="428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D1B3D7B-375E-D235-04BE-9645CFE45F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62510" y="226105"/>
                  <a:ext cx="34560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3590B1A-A0A6-DC41-2FC3-BCB27A193FCF}"/>
                    </a:ext>
                  </a:extLst>
                </p14:cNvPr>
                <p14:cNvContentPartPr/>
                <p14:nvPr/>
              </p14:nvContentPartPr>
              <p14:xfrm>
                <a:off x="2136550" y="343825"/>
                <a:ext cx="496800" cy="300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3590B1A-A0A6-DC41-2FC3-BCB27A193F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27910" y="335185"/>
                  <a:ext cx="5144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BF2973A-BE3A-EF4D-88F8-FB4E5D6A5930}"/>
                    </a:ext>
                  </a:extLst>
                </p14:cNvPr>
                <p14:cNvContentPartPr/>
                <p14:nvPr/>
              </p14:nvContentPartPr>
              <p14:xfrm>
                <a:off x="2937550" y="414025"/>
                <a:ext cx="403920" cy="164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BF2973A-BE3A-EF4D-88F8-FB4E5D6A59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28550" y="405025"/>
                  <a:ext cx="4215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407DEB0-388D-0773-AC98-9F1F8BA808DE}"/>
                    </a:ext>
                  </a:extLst>
                </p14:cNvPr>
                <p14:cNvContentPartPr/>
                <p14:nvPr/>
              </p14:nvContentPartPr>
              <p14:xfrm>
                <a:off x="3395830" y="231505"/>
                <a:ext cx="613080" cy="322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407DEB0-388D-0773-AC98-9F1F8BA808D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87190" y="222505"/>
                  <a:ext cx="6307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A81AC71-AA67-DAE2-1324-91753ED68EB6}"/>
                    </a:ext>
                  </a:extLst>
                </p14:cNvPr>
                <p14:cNvContentPartPr/>
                <p14:nvPr/>
              </p14:nvContentPartPr>
              <p14:xfrm>
                <a:off x="3858790" y="385585"/>
                <a:ext cx="241920" cy="266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A81AC71-AA67-DAE2-1324-91753ED68EB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50150" y="376945"/>
                  <a:ext cx="2595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950355B-5BB0-659E-4D89-1D2F50AAA7C3}"/>
                    </a:ext>
                  </a:extLst>
                </p14:cNvPr>
                <p14:cNvContentPartPr/>
                <p14:nvPr/>
              </p14:nvContentPartPr>
              <p14:xfrm>
                <a:off x="4107190" y="250225"/>
                <a:ext cx="177840" cy="537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950355B-5BB0-659E-4D89-1D2F50AAA7C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98190" y="241225"/>
                  <a:ext cx="19548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F48F541-26E4-4C60-7503-E94E9048F699}"/>
                    </a:ext>
                  </a:extLst>
                </p14:cNvPr>
                <p14:cNvContentPartPr/>
                <p14:nvPr/>
              </p14:nvContentPartPr>
              <p14:xfrm>
                <a:off x="4249030" y="229345"/>
                <a:ext cx="333000" cy="363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F48F541-26E4-4C60-7503-E94E9048F69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40390" y="220705"/>
                  <a:ext cx="3506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986D56-A85B-4107-DE2C-00AD51C72C15}"/>
                    </a:ext>
                  </a:extLst>
                </p14:cNvPr>
                <p14:cNvContentPartPr/>
                <p14:nvPr/>
              </p14:nvContentPartPr>
              <p14:xfrm>
                <a:off x="4638910" y="378385"/>
                <a:ext cx="237960" cy="255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986D56-A85B-4107-DE2C-00AD51C72C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30270" y="369385"/>
                  <a:ext cx="2556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5FC5E6F-D347-DEEA-7B4E-67C521646461}"/>
                    </a:ext>
                  </a:extLst>
                </p14:cNvPr>
                <p14:cNvContentPartPr/>
                <p14:nvPr/>
              </p14:nvContentPartPr>
              <p14:xfrm>
                <a:off x="5239030" y="417265"/>
                <a:ext cx="59040" cy="277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5FC5E6F-D347-DEEA-7B4E-67C5216464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30030" y="408625"/>
                  <a:ext cx="766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9300D72-8C78-1B43-C1B0-789E3F2B8FA8}"/>
                    </a:ext>
                  </a:extLst>
                </p14:cNvPr>
                <p14:cNvContentPartPr/>
                <p14:nvPr/>
              </p14:nvContentPartPr>
              <p14:xfrm>
                <a:off x="5236150" y="286585"/>
                <a:ext cx="145440" cy="235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9300D72-8C78-1B43-C1B0-789E3F2B8FA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27150" y="277945"/>
                  <a:ext cx="1630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C2B3224-8C54-A862-6E44-2CE5CE7278E5}"/>
                    </a:ext>
                  </a:extLst>
                </p14:cNvPr>
                <p14:cNvContentPartPr/>
                <p14:nvPr/>
              </p14:nvContentPartPr>
              <p14:xfrm>
                <a:off x="5530990" y="281185"/>
                <a:ext cx="806400" cy="357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C2B3224-8C54-A862-6E44-2CE5CE7278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21990" y="272185"/>
                  <a:ext cx="8240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5DEE671-D4ED-4C3B-4333-939AF24694EC}"/>
                    </a:ext>
                  </a:extLst>
                </p14:cNvPr>
                <p14:cNvContentPartPr/>
                <p14:nvPr/>
              </p14:nvContentPartPr>
              <p14:xfrm>
                <a:off x="6380230" y="271825"/>
                <a:ext cx="957240" cy="282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5DEE671-D4ED-4C3B-4333-939AF24694E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71230" y="263185"/>
                  <a:ext cx="9748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E92B754-F47E-8D9D-355B-5AF94D5F759C}"/>
                    </a:ext>
                  </a:extLst>
                </p14:cNvPr>
                <p14:cNvContentPartPr/>
                <p14:nvPr/>
              </p14:nvContentPartPr>
              <p14:xfrm>
                <a:off x="721750" y="946105"/>
                <a:ext cx="351000" cy="318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E92B754-F47E-8D9D-355B-5AF94D5F75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2750" y="937465"/>
                  <a:ext cx="3686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A65B18B-E108-7BE8-2988-D54EC10E0FDB}"/>
                    </a:ext>
                  </a:extLst>
                </p14:cNvPr>
                <p14:cNvContentPartPr/>
                <p14:nvPr/>
              </p14:nvContentPartPr>
              <p14:xfrm>
                <a:off x="685390" y="964825"/>
                <a:ext cx="255600" cy="212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A65B18B-E108-7BE8-2988-D54EC10E0FD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6750" y="956185"/>
                  <a:ext cx="273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0EC554C-258B-B4CF-DCD3-6008CE86D93E}"/>
                    </a:ext>
                  </a:extLst>
                </p14:cNvPr>
                <p14:cNvContentPartPr/>
                <p14:nvPr/>
              </p14:nvContentPartPr>
              <p14:xfrm>
                <a:off x="1160230" y="1022785"/>
                <a:ext cx="425880" cy="219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0EC554C-258B-B4CF-DCD3-6008CE86D93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51230" y="1013785"/>
                  <a:ext cx="4435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66CE52C-CF8B-C1D6-86AF-F16E9E40DE33}"/>
                    </a:ext>
                  </a:extLst>
                </p14:cNvPr>
                <p14:cNvContentPartPr/>
                <p14:nvPr/>
              </p14:nvContentPartPr>
              <p14:xfrm>
                <a:off x="1686550" y="834145"/>
                <a:ext cx="35640" cy="410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66CE52C-CF8B-C1D6-86AF-F16E9E40DE3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77910" y="825505"/>
                  <a:ext cx="5328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2F7A6E3-4642-1A27-CA84-775E79E34C48}"/>
                    </a:ext>
                  </a:extLst>
                </p14:cNvPr>
                <p14:cNvContentPartPr/>
                <p14:nvPr/>
              </p14:nvContentPartPr>
              <p14:xfrm>
                <a:off x="1823350" y="1019185"/>
                <a:ext cx="518400" cy="216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2F7A6E3-4642-1A27-CA84-775E79E34C4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14710" y="1010545"/>
                  <a:ext cx="536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5468CF3-0797-DCD5-4B90-B3993CAC81F2}"/>
                    </a:ext>
                  </a:extLst>
                </p14:cNvPr>
                <p14:cNvContentPartPr/>
                <p14:nvPr/>
              </p14:nvContentPartPr>
              <p14:xfrm>
                <a:off x="2223310" y="833785"/>
                <a:ext cx="123840" cy="124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5468CF3-0797-DCD5-4B90-B3993CAC81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14670" y="824785"/>
                  <a:ext cx="1414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A84C0AF-A35A-53A4-9A85-1F3AE93678F4}"/>
                    </a:ext>
                  </a:extLst>
                </p14:cNvPr>
                <p14:cNvContentPartPr/>
                <p14:nvPr/>
              </p14:nvContentPartPr>
              <p14:xfrm>
                <a:off x="2459110" y="1025665"/>
                <a:ext cx="838800" cy="361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A84C0AF-A35A-53A4-9A85-1F3AE93678F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50110" y="1016665"/>
                  <a:ext cx="8564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75A038B-66A8-30C5-1D03-B32B078F7E00}"/>
                    </a:ext>
                  </a:extLst>
                </p14:cNvPr>
                <p14:cNvContentPartPr/>
                <p14:nvPr/>
              </p14:nvContentPartPr>
              <p14:xfrm>
                <a:off x="3392950" y="1090825"/>
                <a:ext cx="165960" cy="383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75A038B-66A8-30C5-1D03-B32B078F7E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84310" y="1081825"/>
                  <a:ext cx="18360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0889877-3A46-E2AD-3A3F-2EE0A3FDE223}"/>
                    </a:ext>
                  </a:extLst>
                </p14:cNvPr>
                <p14:cNvContentPartPr/>
                <p14:nvPr/>
              </p14:nvContentPartPr>
              <p14:xfrm>
                <a:off x="3402310" y="1022425"/>
                <a:ext cx="192240" cy="253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0889877-3A46-E2AD-3A3F-2EE0A3FDE22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93670" y="1013425"/>
                  <a:ext cx="2098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DE96704-69E3-C437-9E97-BC4768576AA2}"/>
                    </a:ext>
                  </a:extLst>
                </p14:cNvPr>
                <p14:cNvContentPartPr/>
                <p14:nvPr/>
              </p14:nvContentPartPr>
              <p14:xfrm>
                <a:off x="3716590" y="1041145"/>
                <a:ext cx="286920" cy="220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DE96704-69E3-C437-9E97-BC4768576AA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07590" y="1032505"/>
                  <a:ext cx="3045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CD0669F-83B3-0DB0-4AF6-45A5C205ADAE}"/>
                    </a:ext>
                  </a:extLst>
                </p14:cNvPr>
                <p14:cNvContentPartPr/>
                <p14:nvPr/>
              </p14:nvContentPartPr>
              <p14:xfrm>
                <a:off x="3931150" y="908665"/>
                <a:ext cx="177840" cy="144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CD0669F-83B3-0DB0-4AF6-45A5C205ADA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22510" y="899665"/>
                  <a:ext cx="1954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3BB3E76-1FBA-6F9A-6F42-B981EEAC3D7A}"/>
                    </a:ext>
                  </a:extLst>
                </p14:cNvPr>
                <p14:cNvContentPartPr/>
                <p14:nvPr/>
              </p14:nvContentPartPr>
              <p14:xfrm>
                <a:off x="4164070" y="938545"/>
                <a:ext cx="497520" cy="311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3BB3E76-1FBA-6F9A-6F42-B981EEAC3D7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55070" y="929905"/>
                  <a:ext cx="5151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8A4087F-1CEC-C4CC-C30C-0A9AB13FA010}"/>
                    </a:ext>
                  </a:extLst>
                </p14:cNvPr>
                <p14:cNvContentPartPr/>
                <p14:nvPr/>
              </p14:nvContentPartPr>
              <p14:xfrm>
                <a:off x="4581670" y="887785"/>
                <a:ext cx="622440" cy="456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8A4087F-1CEC-C4CC-C30C-0A9AB13FA01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73030" y="879145"/>
                  <a:ext cx="6400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B639772-1416-991F-BF29-095A7B301BFA}"/>
                    </a:ext>
                  </a:extLst>
                </p14:cNvPr>
                <p14:cNvContentPartPr/>
                <p14:nvPr/>
              </p14:nvContentPartPr>
              <p14:xfrm>
                <a:off x="2997310" y="1717945"/>
                <a:ext cx="12960" cy="232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B639772-1416-991F-BF29-095A7B301BF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88310" y="1708945"/>
                  <a:ext cx="306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F57E689-2D5F-FB69-D29C-A1B435B2EEDD}"/>
                    </a:ext>
                  </a:extLst>
                </p14:cNvPr>
                <p14:cNvContentPartPr/>
                <p14:nvPr/>
              </p14:nvContentPartPr>
              <p14:xfrm>
                <a:off x="3034390" y="1539385"/>
                <a:ext cx="53640" cy="115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F57E689-2D5F-FB69-D29C-A1B435B2EED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25750" y="1530385"/>
                  <a:ext cx="71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998551C-44CF-0F3D-4774-E40B08784A4D}"/>
                    </a:ext>
                  </a:extLst>
                </p14:cNvPr>
                <p14:cNvContentPartPr/>
                <p14:nvPr/>
              </p14:nvContentPartPr>
              <p14:xfrm>
                <a:off x="3130150" y="1664305"/>
                <a:ext cx="673560" cy="230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998551C-44CF-0F3D-4774-E40B08784A4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21150" y="1655665"/>
                  <a:ext cx="6912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E43CE9B-3914-5F60-2C1B-92609E66FA31}"/>
                    </a:ext>
                  </a:extLst>
                </p14:cNvPr>
                <p14:cNvContentPartPr/>
                <p14:nvPr/>
              </p14:nvContentPartPr>
              <p14:xfrm>
                <a:off x="3651790" y="1597345"/>
                <a:ext cx="933480" cy="276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E43CE9B-3914-5F60-2C1B-92609E66FA3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42790" y="1588705"/>
                  <a:ext cx="9511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3A2328-22FD-975D-2774-75827323AA91}"/>
                    </a:ext>
                  </a:extLst>
                </p14:cNvPr>
                <p14:cNvContentPartPr/>
                <p14:nvPr/>
              </p14:nvContentPartPr>
              <p14:xfrm>
                <a:off x="4308790" y="1603105"/>
                <a:ext cx="358920" cy="312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3A2328-22FD-975D-2774-75827323AA9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00150" y="1594465"/>
                  <a:ext cx="3765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93E2897-0E9A-2923-6373-E60740111242}"/>
                    </a:ext>
                  </a:extLst>
                </p14:cNvPr>
                <p14:cNvContentPartPr/>
                <p14:nvPr/>
              </p14:nvContentPartPr>
              <p14:xfrm>
                <a:off x="4633150" y="1609585"/>
                <a:ext cx="178200" cy="168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93E2897-0E9A-2923-6373-E6074011124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24150" y="1600945"/>
                  <a:ext cx="1958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4F6CB66-E73C-BB3C-2326-08E38C86573D}"/>
                    </a:ext>
                  </a:extLst>
                </p14:cNvPr>
                <p14:cNvContentPartPr/>
                <p14:nvPr/>
              </p14:nvContentPartPr>
              <p14:xfrm>
                <a:off x="4871830" y="1412305"/>
                <a:ext cx="234000" cy="373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4F6CB66-E73C-BB3C-2326-08E38C86573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62830" y="1403665"/>
                  <a:ext cx="2516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8F26EA1-F96A-74AC-C179-71919D6DF4FB}"/>
                    </a:ext>
                  </a:extLst>
                </p14:cNvPr>
                <p14:cNvContentPartPr/>
                <p14:nvPr/>
              </p14:nvContentPartPr>
              <p14:xfrm>
                <a:off x="5084590" y="1466665"/>
                <a:ext cx="210600" cy="320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8F26EA1-F96A-74AC-C179-71919D6DF4F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75950" y="1457665"/>
                  <a:ext cx="2282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CCC3186-2135-3554-8C6E-7E21B9EB3471}"/>
                    </a:ext>
                  </a:extLst>
                </p14:cNvPr>
                <p14:cNvContentPartPr/>
                <p14:nvPr/>
              </p14:nvContentPartPr>
              <p14:xfrm>
                <a:off x="5395630" y="1412305"/>
                <a:ext cx="230040" cy="714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CCC3186-2135-3554-8C6E-7E21B9EB347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86990" y="1403665"/>
                  <a:ext cx="24768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BFC943F-587A-9A63-4D59-E1D1C03F15E4}"/>
                    </a:ext>
                  </a:extLst>
                </p14:cNvPr>
                <p14:cNvContentPartPr/>
                <p14:nvPr/>
              </p14:nvContentPartPr>
              <p14:xfrm>
                <a:off x="433030" y="948265"/>
                <a:ext cx="68040" cy="438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BFC943F-587A-9A63-4D59-E1D1C03F15E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4390" y="939625"/>
                  <a:ext cx="8568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E453456-2F95-5826-A3B2-604CF1C2CD3F}"/>
                    </a:ext>
                  </a:extLst>
                </p14:cNvPr>
                <p14:cNvContentPartPr/>
                <p14:nvPr/>
              </p14:nvContentPartPr>
              <p14:xfrm>
                <a:off x="184630" y="763945"/>
                <a:ext cx="356400" cy="728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E453456-2F95-5826-A3B2-604CF1C2CD3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75990" y="754945"/>
                  <a:ext cx="37404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EDA4C5B-BEB7-29DB-ADEC-2570BEAE73FB}"/>
                    </a:ext>
                  </a:extLst>
                </p14:cNvPr>
                <p14:cNvContentPartPr/>
                <p14:nvPr/>
              </p14:nvContentPartPr>
              <p14:xfrm>
                <a:off x="273910" y="2216905"/>
                <a:ext cx="345600" cy="401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EDA4C5B-BEB7-29DB-ADEC-2570BEAE73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5270" y="2207905"/>
                  <a:ext cx="36324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7FA18D0-48D7-A49B-38E0-8D4A861A35CD}"/>
                    </a:ext>
                  </a:extLst>
                </p14:cNvPr>
                <p14:cNvContentPartPr/>
                <p14:nvPr/>
              </p14:nvContentPartPr>
              <p14:xfrm>
                <a:off x="194710" y="1986145"/>
                <a:ext cx="527760" cy="721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7FA18D0-48D7-A49B-38E0-8D4A861A35C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5710" y="1977145"/>
                  <a:ext cx="545400" cy="7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99714FD-AA31-50C8-4BA2-376DE2361D28}"/>
                    </a:ext>
                  </a:extLst>
                </p14:cNvPr>
                <p14:cNvContentPartPr/>
                <p14:nvPr/>
              </p14:nvContentPartPr>
              <p14:xfrm>
                <a:off x="1162390" y="2413105"/>
                <a:ext cx="46440" cy="366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99714FD-AA31-50C8-4BA2-376DE2361D2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53750" y="2404465"/>
                  <a:ext cx="640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83294B1-C305-7C24-D3CC-3BF77B445076}"/>
                    </a:ext>
                  </a:extLst>
                </p14:cNvPr>
                <p14:cNvContentPartPr/>
                <p14:nvPr/>
              </p14:nvContentPartPr>
              <p14:xfrm>
                <a:off x="1119910" y="2365585"/>
                <a:ext cx="165600" cy="241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83294B1-C305-7C24-D3CC-3BF77B44507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10910" y="2356585"/>
                  <a:ext cx="1832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14C7C1-C885-D30E-335C-33D760549908}"/>
                    </a:ext>
                  </a:extLst>
                </p14:cNvPr>
                <p14:cNvContentPartPr/>
                <p14:nvPr/>
              </p14:nvContentPartPr>
              <p14:xfrm>
                <a:off x="1430950" y="2267665"/>
                <a:ext cx="175680" cy="397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14C7C1-C885-D30E-335C-33D76054990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21950" y="2258665"/>
                  <a:ext cx="19332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C3CC818-4F20-0F90-764A-9A23CB03E117}"/>
                    </a:ext>
                  </a:extLst>
                </p14:cNvPr>
                <p14:cNvContentPartPr/>
                <p14:nvPr/>
              </p14:nvContentPartPr>
              <p14:xfrm>
                <a:off x="1613110" y="2386465"/>
                <a:ext cx="396000" cy="300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C3CC818-4F20-0F90-764A-9A23CB03E11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04470" y="2377465"/>
                  <a:ext cx="4136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5EF05A9-FEB6-67F9-9C95-0F068331682A}"/>
                    </a:ext>
                  </a:extLst>
                </p14:cNvPr>
                <p14:cNvContentPartPr/>
                <p14:nvPr/>
              </p14:nvContentPartPr>
              <p14:xfrm>
                <a:off x="2028550" y="2452345"/>
                <a:ext cx="230040" cy="217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5EF05A9-FEB6-67F9-9C95-0F068331682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19550" y="2443345"/>
                  <a:ext cx="2476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9713660-57B5-0864-5D75-771E518810A2}"/>
                    </a:ext>
                  </a:extLst>
                </p14:cNvPr>
                <p14:cNvContentPartPr/>
                <p14:nvPr/>
              </p14:nvContentPartPr>
              <p14:xfrm>
                <a:off x="2336350" y="2321665"/>
                <a:ext cx="239400" cy="345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9713660-57B5-0864-5D75-771E518810A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27710" y="2313025"/>
                  <a:ext cx="2570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792915-C938-3A1B-4AA5-F89A23A5AB45}"/>
                    </a:ext>
                  </a:extLst>
                </p14:cNvPr>
                <p14:cNvContentPartPr/>
                <p14:nvPr/>
              </p14:nvContentPartPr>
              <p14:xfrm>
                <a:off x="2613190" y="2404825"/>
                <a:ext cx="349560" cy="296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792915-C938-3A1B-4AA5-F89A23A5AB4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604550" y="2395825"/>
                  <a:ext cx="3672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C9DEEDF-C4E1-18D6-27AC-359E543F9A9D}"/>
                    </a:ext>
                  </a:extLst>
                </p14:cNvPr>
                <p14:cNvContentPartPr/>
                <p14:nvPr/>
              </p14:nvContentPartPr>
              <p14:xfrm>
                <a:off x="2816950" y="2394385"/>
                <a:ext cx="322560" cy="556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C9DEEDF-C4E1-18D6-27AC-359E543F9A9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808310" y="2385745"/>
                  <a:ext cx="34020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265F8A1-8196-633B-434D-5E2EE7129AF7}"/>
                    </a:ext>
                  </a:extLst>
                </p14:cNvPr>
                <p14:cNvContentPartPr/>
                <p14:nvPr/>
              </p14:nvContentPartPr>
              <p14:xfrm>
                <a:off x="1056550" y="3071185"/>
                <a:ext cx="66600" cy="346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265F8A1-8196-633B-434D-5E2EE7129AF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7910" y="3062185"/>
                  <a:ext cx="842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54FA0A9-D327-BBC3-B9A0-5492AF91409B}"/>
                    </a:ext>
                  </a:extLst>
                </p14:cNvPr>
                <p14:cNvContentPartPr/>
                <p14:nvPr/>
              </p14:nvContentPartPr>
              <p14:xfrm>
                <a:off x="1170310" y="3004945"/>
                <a:ext cx="86040" cy="205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54FA0A9-D327-BBC3-B9A0-5492AF91409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61670" y="2996305"/>
                  <a:ext cx="1036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45A6441-D72B-B971-4575-91305C623706}"/>
                    </a:ext>
                  </a:extLst>
                </p14:cNvPr>
                <p14:cNvContentPartPr/>
                <p14:nvPr/>
              </p14:nvContentPartPr>
              <p14:xfrm>
                <a:off x="1220710" y="3169465"/>
                <a:ext cx="719640" cy="151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45A6441-D72B-B971-4575-91305C62370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12070" y="3160465"/>
                  <a:ext cx="7372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85AF6D6-F269-57F7-96BC-3C611C25511E}"/>
                    </a:ext>
                  </a:extLst>
                </p14:cNvPr>
                <p14:cNvContentPartPr/>
                <p14:nvPr/>
              </p14:nvContentPartPr>
              <p14:xfrm>
                <a:off x="1828750" y="2981185"/>
                <a:ext cx="942480" cy="346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85AF6D6-F269-57F7-96BC-3C611C25511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19750" y="2972185"/>
                  <a:ext cx="9601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D60A3C2-C7B9-74FB-40B9-680F3D18A361}"/>
                    </a:ext>
                  </a:extLst>
                </p14:cNvPr>
                <p14:cNvContentPartPr/>
                <p14:nvPr/>
              </p14:nvContentPartPr>
              <p14:xfrm>
                <a:off x="2669710" y="2872105"/>
                <a:ext cx="273240" cy="611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D60A3C2-C7B9-74FB-40B9-680F3D18A36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661070" y="2863465"/>
                  <a:ext cx="29088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5CF54FA-DD54-BF56-F5E1-DDC950974DB1}"/>
                    </a:ext>
                  </a:extLst>
                </p14:cNvPr>
                <p14:cNvContentPartPr/>
                <p14:nvPr/>
              </p14:nvContentPartPr>
              <p14:xfrm>
                <a:off x="3084790" y="2859865"/>
                <a:ext cx="339840" cy="493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5CF54FA-DD54-BF56-F5E1-DDC950974DB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076150" y="2851225"/>
                  <a:ext cx="35748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E73F2F0-1F60-5047-5854-3D0FCAEE1FB7}"/>
                    </a:ext>
                  </a:extLst>
                </p14:cNvPr>
                <p14:cNvContentPartPr/>
                <p14:nvPr/>
              </p14:nvContentPartPr>
              <p14:xfrm>
                <a:off x="3148150" y="3112945"/>
                <a:ext cx="282960" cy="158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E73F2F0-1F60-5047-5854-3D0FCAEE1FB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39150" y="3104305"/>
                  <a:ext cx="3006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E1065C1-514D-08CF-BAFA-478E2F0F8F40}"/>
                    </a:ext>
                  </a:extLst>
                </p14:cNvPr>
                <p14:cNvContentPartPr/>
                <p14:nvPr/>
              </p14:nvContentPartPr>
              <p14:xfrm>
                <a:off x="3566470" y="2835745"/>
                <a:ext cx="335880" cy="511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E1065C1-514D-08CF-BAFA-478E2F0F8F4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557830" y="2826745"/>
                  <a:ext cx="35352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1B3F071-A6B8-6E95-700B-20F3B2F31999}"/>
                    </a:ext>
                  </a:extLst>
                </p14:cNvPr>
                <p14:cNvContentPartPr/>
                <p14:nvPr/>
              </p14:nvContentPartPr>
              <p14:xfrm>
                <a:off x="4000990" y="2611105"/>
                <a:ext cx="203760" cy="909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1B3F071-A6B8-6E95-700B-20F3B2F3199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91990" y="2602105"/>
                  <a:ext cx="221400" cy="9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DBF7A5B-1755-284E-F167-B11277BB9031}"/>
                    </a:ext>
                  </a:extLst>
                </p14:cNvPr>
                <p14:cNvContentPartPr/>
                <p14:nvPr/>
              </p14:nvContentPartPr>
              <p14:xfrm>
                <a:off x="4467910" y="2768065"/>
                <a:ext cx="243360" cy="432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DBF7A5B-1755-284E-F167-B11277BB903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59270" y="2759065"/>
                  <a:ext cx="26100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A0BDC45-BDE1-267F-1028-DE10F844110B}"/>
                    </a:ext>
                  </a:extLst>
                </p14:cNvPr>
                <p14:cNvContentPartPr/>
                <p14:nvPr/>
              </p14:nvContentPartPr>
              <p14:xfrm>
                <a:off x="4475470" y="2898385"/>
                <a:ext cx="164160" cy="283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A0BDC45-BDE1-267F-1028-DE10F844110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66470" y="2889745"/>
                  <a:ext cx="1818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8F72C32-65A2-CB33-2A3D-F82E819DDA5D}"/>
                    </a:ext>
                  </a:extLst>
                </p14:cNvPr>
                <p14:cNvContentPartPr/>
                <p14:nvPr/>
              </p14:nvContentPartPr>
              <p14:xfrm>
                <a:off x="4434430" y="2879305"/>
                <a:ext cx="494640" cy="432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8F72C32-65A2-CB33-2A3D-F82E819DDA5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25430" y="2870305"/>
                  <a:ext cx="51228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E37CA60-73BE-B372-9868-34CE1BE3A48C}"/>
                    </a:ext>
                  </a:extLst>
                </p14:cNvPr>
                <p14:cNvContentPartPr/>
                <p14:nvPr/>
              </p14:nvContentPartPr>
              <p14:xfrm>
                <a:off x="4884430" y="2803705"/>
                <a:ext cx="172080" cy="308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E37CA60-73BE-B372-9868-34CE1BE3A48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875430" y="2795065"/>
                  <a:ext cx="1897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6398C37-984C-A711-00C1-3C878EDE8B11}"/>
                    </a:ext>
                  </a:extLst>
                </p14:cNvPr>
                <p14:cNvContentPartPr/>
                <p14:nvPr/>
              </p14:nvContentPartPr>
              <p14:xfrm>
                <a:off x="5125270" y="2706145"/>
                <a:ext cx="182160" cy="411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6398C37-984C-A711-00C1-3C878EDE8B1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116630" y="2697145"/>
                  <a:ext cx="19980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5E198B9-7BA6-2261-2FA1-D22799A92640}"/>
                    </a:ext>
                  </a:extLst>
                </p14:cNvPr>
                <p14:cNvContentPartPr/>
                <p14:nvPr/>
              </p14:nvContentPartPr>
              <p14:xfrm>
                <a:off x="5302390" y="2800105"/>
                <a:ext cx="312120" cy="329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5E198B9-7BA6-2261-2FA1-D22799A9264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293750" y="2791465"/>
                  <a:ext cx="3297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FE66E43-9336-8DF6-8B5A-898A48B549AE}"/>
                    </a:ext>
                  </a:extLst>
                </p14:cNvPr>
                <p14:cNvContentPartPr/>
                <p14:nvPr/>
              </p14:nvContentPartPr>
              <p14:xfrm>
                <a:off x="5698030" y="2579425"/>
                <a:ext cx="322920" cy="785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FE66E43-9336-8DF6-8B5A-898A48B549A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89030" y="2570785"/>
                  <a:ext cx="340560" cy="8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126A6C9-58CF-D19D-97B7-134752D1B56A}"/>
                    </a:ext>
                  </a:extLst>
                </p14:cNvPr>
                <p14:cNvContentPartPr/>
                <p14:nvPr/>
              </p14:nvContentPartPr>
              <p14:xfrm>
                <a:off x="6138310" y="2755825"/>
                <a:ext cx="342720" cy="673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126A6C9-58CF-D19D-97B7-134752D1B56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29310" y="2746825"/>
                  <a:ext cx="360360" cy="69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3833472-FB1C-50F8-0223-4E528D96282B}"/>
                    </a:ext>
                  </a:extLst>
                </p14:cNvPr>
                <p14:cNvContentPartPr/>
                <p14:nvPr/>
              </p14:nvContentPartPr>
              <p14:xfrm>
                <a:off x="4927630" y="1890025"/>
                <a:ext cx="1485000" cy="762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3833472-FB1C-50F8-0223-4E528D96282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918630" y="1881385"/>
                  <a:ext cx="150264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EB4BCA5-98CE-DBCB-5E84-0C6D653605F8}"/>
                    </a:ext>
                  </a:extLst>
                </p14:cNvPr>
                <p14:cNvContentPartPr/>
                <p14:nvPr/>
              </p14:nvContentPartPr>
              <p14:xfrm>
                <a:off x="4682830" y="2242825"/>
                <a:ext cx="370440" cy="603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EB4BCA5-98CE-DBCB-5E84-0C6D653605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673830" y="2234185"/>
                  <a:ext cx="38808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F6E3888-4971-F46A-35D7-385841298F44}"/>
                    </a:ext>
                  </a:extLst>
                </p14:cNvPr>
                <p14:cNvContentPartPr/>
                <p14:nvPr/>
              </p14:nvContentPartPr>
              <p14:xfrm>
                <a:off x="6514150" y="2063185"/>
                <a:ext cx="456120" cy="320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F6E3888-4971-F46A-35D7-385841298F4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505510" y="2054185"/>
                  <a:ext cx="4737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A934765-6AE2-7C48-8B20-801B89641764}"/>
                    </a:ext>
                  </a:extLst>
                </p14:cNvPr>
                <p14:cNvContentPartPr/>
                <p14:nvPr/>
              </p14:nvContentPartPr>
              <p14:xfrm>
                <a:off x="7054150" y="2134825"/>
                <a:ext cx="169560" cy="299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A934765-6AE2-7C48-8B20-801B8964176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45150" y="2125825"/>
                  <a:ext cx="1872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68C4285-6528-A77F-DABD-FE4D0BB29DA9}"/>
                    </a:ext>
                  </a:extLst>
                </p14:cNvPr>
                <p14:cNvContentPartPr/>
                <p14:nvPr/>
              </p14:nvContentPartPr>
              <p14:xfrm>
                <a:off x="7384990" y="2237425"/>
                <a:ext cx="214560" cy="264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68C4285-6528-A77F-DABD-FE4D0BB29DA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376350" y="2228425"/>
                  <a:ext cx="2322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777C438-8A8C-3139-24E8-F55CB916478E}"/>
                    </a:ext>
                  </a:extLst>
                </p14:cNvPr>
                <p14:cNvContentPartPr/>
                <p14:nvPr/>
              </p14:nvContentPartPr>
              <p14:xfrm>
                <a:off x="7246030" y="2064985"/>
                <a:ext cx="159840" cy="433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777C438-8A8C-3139-24E8-F55CB916478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237030" y="2055985"/>
                  <a:ext cx="17748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B21608B-FECF-459F-1B3D-088D2BC5DFEA}"/>
                    </a:ext>
                  </a:extLst>
                </p14:cNvPr>
                <p14:cNvContentPartPr/>
                <p14:nvPr/>
              </p14:nvContentPartPr>
              <p14:xfrm>
                <a:off x="7667950" y="2178385"/>
                <a:ext cx="425520" cy="403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B21608B-FECF-459F-1B3D-088D2BC5DFE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59310" y="2169385"/>
                  <a:ext cx="4431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BC32BA8-BAC9-895B-E901-66224F1AD2DF}"/>
                    </a:ext>
                  </a:extLst>
                </p14:cNvPr>
                <p14:cNvContentPartPr/>
                <p14:nvPr/>
              </p14:nvContentPartPr>
              <p14:xfrm>
                <a:off x="7886830" y="2052385"/>
                <a:ext cx="465120" cy="405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BC32BA8-BAC9-895B-E901-66224F1AD2D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77830" y="2043385"/>
                  <a:ext cx="4827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9C03510-9C40-5F27-C1A7-70E80749C714}"/>
                    </a:ext>
                  </a:extLst>
                </p14:cNvPr>
                <p14:cNvContentPartPr/>
                <p14:nvPr/>
              </p14:nvContentPartPr>
              <p14:xfrm>
                <a:off x="8382550" y="2270905"/>
                <a:ext cx="378720" cy="540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9C03510-9C40-5F27-C1A7-70E80749C71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373910" y="2262265"/>
                  <a:ext cx="39636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9A5173F-DD34-643C-680A-81C4D18DE63A}"/>
                    </a:ext>
                  </a:extLst>
                </p14:cNvPr>
                <p14:cNvContentPartPr/>
                <p14:nvPr/>
              </p14:nvContentPartPr>
              <p14:xfrm>
                <a:off x="8975110" y="2137705"/>
                <a:ext cx="819720" cy="458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9A5173F-DD34-643C-680A-81C4D18DE63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66470" y="2128705"/>
                  <a:ext cx="83736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5576701-B75F-A81D-F999-533880B599F9}"/>
                    </a:ext>
                  </a:extLst>
                </p14:cNvPr>
                <p14:cNvContentPartPr/>
                <p14:nvPr/>
              </p14:nvContentPartPr>
              <p14:xfrm>
                <a:off x="9635710" y="2364865"/>
                <a:ext cx="402840" cy="368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5576701-B75F-A81D-F999-533880B599F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627070" y="2355865"/>
                  <a:ext cx="4204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9C17933-6FB4-814E-ADFD-D51BFAE0F50F}"/>
                    </a:ext>
                  </a:extLst>
                </p14:cNvPr>
                <p14:cNvContentPartPr/>
                <p14:nvPr/>
              </p14:nvContentPartPr>
              <p14:xfrm>
                <a:off x="7471390" y="2823505"/>
                <a:ext cx="30240" cy="155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9C17933-6FB4-814E-ADFD-D51BFAE0F50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62750" y="2814865"/>
                  <a:ext cx="478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600C868-BE46-9FCD-2D4E-379375585154}"/>
                    </a:ext>
                  </a:extLst>
                </p14:cNvPr>
                <p14:cNvContentPartPr/>
                <p14:nvPr/>
              </p14:nvContentPartPr>
              <p14:xfrm>
                <a:off x="7088350" y="2643145"/>
                <a:ext cx="448560" cy="308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600C868-BE46-9FCD-2D4E-37937558515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079710" y="2634145"/>
                  <a:ext cx="4662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5E5D93B-CF7D-22BC-1B36-89D0F0482A84}"/>
                    </a:ext>
                  </a:extLst>
                </p14:cNvPr>
                <p14:cNvContentPartPr/>
                <p14:nvPr/>
              </p14:nvContentPartPr>
              <p14:xfrm>
                <a:off x="7471390" y="2449465"/>
                <a:ext cx="90360" cy="587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5E5D93B-CF7D-22BC-1B36-89D0F0482A8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62750" y="2440825"/>
                  <a:ext cx="10800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26A174E-49C0-736F-F83C-2E1FB5A98B13}"/>
                    </a:ext>
                  </a:extLst>
                </p14:cNvPr>
                <p14:cNvContentPartPr/>
                <p14:nvPr/>
              </p14:nvContentPartPr>
              <p14:xfrm>
                <a:off x="7671550" y="2783185"/>
                <a:ext cx="278640" cy="205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26A174E-49C0-736F-F83C-2E1FB5A98B1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662550" y="2774545"/>
                  <a:ext cx="2962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B9AD998-E90E-E4B7-F25A-5ADD725E070D}"/>
                    </a:ext>
                  </a:extLst>
                </p14:cNvPr>
                <p14:cNvContentPartPr/>
                <p14:nvPr/>
              </p14:nvContentPartPr>
              <p14:xfrm>
                <a:off x="8170510" y="2798665"/>
                <a:ext cx="290880" cy="383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B9AD998-E90E-E4B7-F25A-5ADD725E070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161510" y="2790025"/>
                  <a:ext cx="3085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5E250E3-9189-2CB0-5B87-E217F235FC53}"/>
                    </a:ext>
                  </a:extLst>
                </p14:cNvPr>
                <p14:cNvContentPartPr/>
                <p14:nvPr/>
              </p14:nvContentPartPr>
              <p14:xfrm>
                <a:off x="8629150" y="2910265"/>
                <a:ext cx="154800" cy="164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5E250E3-9189-2CB0-5B87-E217F235FC5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620510" y="2901265"/>
                  <a:ext cx="1724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E2B9F59-77FB-8DC9-BBA4-76BB87D8D94A}"/>
                    </a:ext>
                  </a:extLst>
                </p14:cNvPr>
                <p14:cNvContentPartPr/>
                <p14:nvPr/>
              </p14:nvContentPartPr>
              <p14:xfrm>
                <a:off x="8899510" y="2758705"/>
                <a:ext cx="123120" cy="343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E2B9F59-77FB-8DC9-BBA4-76BB87D8D94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890870" y="2749705"/>
                  <a:ext cx="1407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93A15AE-0B5F-EC03-05E0-AF309F8A7C4F}"/>
                    </a:ext>
                  </a:extLst>
                </p14:cNvPr>
                <p14:cNvContentPartPr/>
                <p14:nvPr/>
              </p14:nvContentPartPr>
              <p14:xfrm>
                <a:off x="9096070" y="2651065"/>
                <a:ext cx="433440" cy="4518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93A15AE-0B5F-EC03-05E0-AF309F8A7C4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087430" y="2642065"/>
                  <a:ext cx="45108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BCFC76A-0E58-831B-4AC3-D4CD81FEBFF7}"/>
                    </a:ext>
                  </a:extLst>
                </p14:cNvPr>
                <p14:cNvContentPartPr/>
                <p14:nvPr/>
              </p14:nvContentPartPr>
              <p14:xfrm>
                <a:off x="10171390" y="2265865"/>
                <a:ext cx="258840" cy="289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BCFC76A-0E58-831B-4AC3-D4CD81FEBFF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162750" y="2257225"/>
                  <a:ext cx="2764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F1D28B4-C644-7862-93F1-D067E086D1DE}"/>
                    </a:ext>
                  </a:extLst>
                </p14:cNvPr>
                <p14:cNvContentPartPr/>
                <p14:nvPr/>
              </p14:nvContentPartPr>
              <p14:xfrm>
                <a:off x="10371550" y="2228065"/>
                <a:ext cx="276120" cy="547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F1D28B4-C644-7862-93F1-D067E086D1D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362550" y="2219425"/>
                  <a:ext cx="29376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1A28AF0-6C22-7871-CFCF-6BB42B9233A8}"/>
                    </a:ext>
                  </a:extLst>
                </p14:cNvPr>
                <p14:cNvContentPartPr/>
                <p14:nvPr/>
              </p14:nvContentPartPr>
              <p14:xfrm>
                <a:off x="10754950" y="2373865"/>
                <a:ext cx="303120" cy="256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1A28AF0-6C22-7871-CFCF-6BB42B9233A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746310" y="2364865"/>
                  <a:ext cx="3207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1077A4C-B0D2-0D5A-EB6F-3876EEDDBD0A}"/>
                    </a:ext>
                  </a:extLst>
                </p14:cNvPr>
                <p14:cNvContentPartPr/>
                <p14:nvPr/>
              </p14:nvContentPartPr>
              <p14:xfrm>
                <a:off x="9582430" y="2830345"/>
                <a:ext cx="496080" cy="346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1077A4C-B0D2-0D5A-EB6F-3876EEDDBD0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573430" y="2821705"/>
                  <a:ext cx="5137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2F940BF-A456-6CFB-D054-AABEFCECA1AF}"/>
                    </a:ext>
                  </a:extLst>
                </p14:cNvPr>
                <p14:cNvContentPartPr/>
                <p14:nvPr/>
              </p14:nvContentPartPr>
              <p14:xfrm>
                <a:off x="10289110" y="2866345"/>
                <a:ext cx="60840" cy="382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2F940BF-A456-6CFB-D054-AABEFCECA1A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280110" y="2857705"/>
                  <a:ext cx="784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93C1D37-A1C4-1BEB-F216-D9F4FBFE69E8}"/>
                    </a:ext>
                  </a:extLst>
                </p14:cNvPr>
                <p14:cNvContentPartPr/>
                <p14:nvPr/>
              </p14:nvContentPartPr>
              <p14:xfrm>
                <a:off x="10340950" y="2770945"/>
                <a:ext cx="326880" cy="442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93C1D37-A1C4-1BEB-F216-D9F4FBFE69E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332310" y="2762305"/>
                  <a:ext cx="3445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02E7159-10AB-4FB6-AFB4-34C91B5C8DA8}"/>
                    </a:ext>
                  </a:extLst>
                </p14:cNvPr>
                <p14:cNvContentPartPr/>
                <p14:nvPr/>
              </p14:nvContentPartPr>
              <p14:xfrm>
                <a:off x="10609870" y="2999185"/>
                <a:ext cx="142560" cy="59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02E7159-10AB-4FB6-AFB4-34C91B5C8DA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601230" y="2990545"/>
                  <a:ext cx="160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A987373-442E-9345-2F4E-EBF5512E4413}"/>
                    </a:ext>
                  </a:extLst>
                </p14:cNvPr>
                <p14:cNvContentPartPr/>
                <p14:nvPr/>
              </p14:nvContentPartPr>
              <p14:xfrm>
                <a:off x="10723630" y="2874265"/>
                <a:ext cx="181800" cy="306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A987373-442E-9345-2F4E-EBF5512E441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714630" y="2865265"/>
                  <a:ext cx="1994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8F7B881-68C8-5F0E-78C2-31381A187669}"/>
                    </a:ext>
                  </a:extLst>
                </p14:cNvPr>
                <p14:cNvContentPartPr/>
                <p14:nvPr/>
              </p14:nvContentPartPr>
              <p14:xfrm>
                <a:off x="7163230" y="3370345"/>
                <a:ext cx="163440" cy="307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8F7B881-68C8-5F0E-78C2-31381A18766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154590" y="3361345"/>
                  <a:ext cx="1810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4626F3E-BA2F-40FA-7D16-3C64F51BF4A1}"/>
                    </a:ext>
                  </a:extLst>
                </p14:cNvPr>
                <p14:cNvContentPartPr/>
                <p14:nvPr/>
              </p14:nvContentPartPr>
              <p14:xfrm>
                <a:off x="7482550" y="3191065"/>
                <a:ext cx="1034280" cy="474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4626F3E-BA2F-40FA-7D16-3C64F51BF4A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73910" y="3182425"/>
                  <a:ext cx="105192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6D1D297-C769-AB91-37E1-29009F77487E}"/>
                    </a:ext>
                  </a:extLst>
                </p14:cNvPr>
                <p14:cNvContentPartPr/>
                <p14:nvPr/>
              </p14:nvContentPartPr>
              <p14:xfrm>
                <a:off x="8449870" y="3280345"/>
                <a:ext cx="1614240" cy="559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6D1D297-C769-AB91-37E1-29009F77487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440870" y="3271705"/>
                  <a:ext cx="163188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F6E01AC-1D7C-884C-BFEA-278B04886993}"/>
                    </a:ext>
                  </a:extLst>
                </p14:cNvPr>
                <p14:cNvContentPartPr/>
                <p14:nvPr/>
              </p14:nvContentPartPr>
              <p14:xfrm>
                <a:off x="10141150" y="3417505"/>
                <a:ext cx="236160" cy="324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F6E01AC-1D7C-884C-BFEA-278B0488699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132510" y="3408505"/>
                  <a:ext cx="2538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84E6118-85F1-CECC-5871-88E14E11139C}"/>
                    </a:ext>
                  </a:extLst>
                </p14:cNvPr>
                <p14:cNvContentPartPr/>
                <p14:nvPr/>
              </p14:nvContentPartPr>
              <p14:xfrm>
                <a:off x="10334110" y="3296185"/>
                <a:ext cx="792360" cy="892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84E6118-85F1-CECC-5871-88E14E11139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325470" y="3287185"/>
                  <a:ext cx="810000" cy="9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DF80421-0A0B-D94A-413B-A808405028D7}"/>
                    </a:ext>
                  </a:extLst>
                </p14:cNvPr>
                <p14:cNvContentPartPr/>
                <p14:nvPr/>
              </p14:nvContentPartPr>
              <p14:xfrm>
                <a:off x="11162110" y="3423985"/>
                <a:ext cx="167400" cy="711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DF80421-0A0B-D94A-413B-A808405028D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153110" y="3414985"/>
                  <a:ext cx="18504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D9F8912-057E-4690-6B35-F2D5402362F2}"/>
                    </a:ext>
                  </a:extLst>
                </p14:cNvPr>
                <p14:cNvContentPartPr/>
                <p14:nvPr/>
              </p14:nvContentPartPr>
              <p14:xfrm>
                <a:off x="7324150" y="3886945"/>
                <a:ext cx="674640" cy="51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D9F8912-057E-4690-6B35-F2D5402362F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315150" y="3878305"/>
                  <a:ext cx="6922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9A6C38A-EF56-E354-01FB-A7200B7FC739}"/>
                    </a:ext>
                  </a:extLst>
                </p14:cNvPr>
                <p14:cNvContentPartPr/>
                <p14:nvPr/>
              </p14:nvContentPartPr>
              <p14:xfrm>
                <a:off x="7391110" y="3797305"/>
                <a:ext cx="578520" cy="144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9A6C38A-EF56-E354-01FB-A7200B7FC73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382470" y="3788665"/>
                  <a:ext cx="5961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934B105-B9E5-4579-908B-95DD0A96D27E}"/>
                    </a:ext>
                  </a:extLst>
                </p14:cNvPr>
                <p14:cNvContentPartPr/>
                <p14:nvPr/>
              </p14:nvContentPartPr>
              <p14:xfrm>
                <a:off x="206950" y="3893785"/>
                <a:ext cx="275760" cy="288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934B105-B9E5-4579-908B-95DD0A96D27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97950" y="3885145"/>
                  <a:ext cx="2934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ABC43EE-955C-4CE9-3FAA-F2CFE43FA928}"/>
                    </a:ext>
                  </a:extLst>
                </p14:cNvPr>
                <p14:cNvContentPartPr/>
                <p14:nvPr/>
              </p14:nvContentPartPr>
              <p14:xfrm>
                <a:off x="150070" y="3696145"/>
                <a:ext cx="629640" cy="678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ABC43EE-955C-4CE9-3FAA-F2CFE43FA92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41430" y="3687505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9E0471B-5A47-49FE-8C6D-322E268FB354}"/>
                    </a:ext>
                  </a:extLst>
                </p14:cNvPr>
                <p14:cNvContentPartPr/>
                <p14:nvPr/>
              </p14:nvContentPartPr>
              <p14:xfrm>
                <a:off x="1245190" y="675745"/>
                <a:ext cx="7351920" cy="2419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9E0471B-5A47-49FE-8C6D-322E268FB35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36550" y="666745"/>
                  <a:ext cx="73695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F0B2ADB-0456-6464-C73B-C8507505B20C}"/>
                    </a:ext>
                  </a:extLst>
                </p14:cNvPr>
                <p14:cNvContentPartPr/>
                <p14:nvPr/>
              </p14:nvContentPartPr>
              <p14:xfrm>
                <a:off x="8670910" y="650185"/>
                <a:ext cx="584640" cy="367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F0B2ADB-0456-6464-C73B-C8507505B20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661910" y="641185"/>
                  <a:ext cx="6022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9FB44C5-9815-D92C-807E-4B96638C7A18}"/>
                    </a:ext>
                  </a:extLst>
                </p14:cNvPr>
                <p14:cNvContentPartPr/>
                <p14:nvPr/>
              </p14:nvContentPartPr>
              <p14:xfrm>
                <a:off x="9272110" y="423385"/>
                <a:ext cx="91080" cy="606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9FB44C5-9815-D92C-807E-4B96638C7A1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263470" y="414385"/>
                  <a:ext cx="10872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7D459E1-4A9F-4BAB-5D15-D502FE38F682}"/>
                    </a:ext>
                  </a:extLst>
                </p14:cNvPr>
                <p14:cNvContentPartPr/>
                <p14:nvPr/>
              </p14:nvContentPartPr>
              <p14:xfrm>
                <a:off x="9173110" y="601585"/>
                <a:ext cx="804240" cy="391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7D459E1-4A9F-4BAB-5D15-D502FE38F68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164110" y="592585"/>
                  <a:ext cx="8218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83C9121-48B7-6FF7-6C23-42BE63C7EE50}"/>
                    </a:ext>
                  </a:extLst>
                </p14:cNvPr>
                <p14:cNvContentPartPr/>
                <p14:nvPr/>
              </p14:nvContentPartPr>
              <p14:xfrm>
                <a:off x="9880510" y="463705"/>
                <a:ext cx="67680" cy="80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83C9121-48B7-6FF7-6C23-42BE63C7EE5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871510" y="454705"/>
                  <a:ext cx="853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360F941-FE6C-12E2-5D9D-0A79AF27B7B1}"/>
                    </a:ext>
                  </a:extLst>
                </p14:cNvPr>
                <p14:cNvContentPartPr/>
                <p14:nvPr/>
              </p14:nvContentPartPr>
              <p14:xfrm>
                <a:off x="10009390" y="680065"/>
                <a:ext cx="394560" cy="347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360F941-FE6C-12E2-5D9D-0A79AF27B7B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000750" y="671425"/>
                  <a:ext cx="4122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27988EF-A60B-9EAB-74C8-46A8DA1795AD}"/>
                    </a:ext>
                  </a:extLst>
                </p14:cNvPr>
                <p14:cNvContentPartPr/>
                <p14:nvPr/>
              </p14:nvContentPartPr>
              <p14:xfrm>
                <a:off x="5084950" y="4154425"/>
                <a:ext cx="585360" cy="3686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27988EF-A60B-9EAB-74C8-46A8DA1795A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076310" y="4145785"/>
                  <a:ext cx="6030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9A79B83-577A-A6F6-2B4C-A2217CA91408}"/>
                    </a:ext>
                  </a:extLst>
                </p14:cNvPr>
                <p14:cNvContentPartPr/>
                <p14:nvPr/>
              </p14:nvContentPartPr>
              <p14:xfrm>
                <a:off x="5690470" y="3938065"/>
                <a:ext cx="165240" cy="468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9A79B83-577A-A6F6-2B4C-A2217CA9140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681830" y="3929425"/>
                  <a:ext cx="18288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AE63A23-3228-BA6C-B1A1-6C78D1B4137B}"/>
                    </a:ext>
                  </a:extLst>
                </p14:cNvPr>
                <p14:cNvContentPartPr/>
                <p14:nvPr/>
              </p14:nvContentPartPr>
              <p14:xfrm>
                <a:off x="5910430" y="4151185"/>
                <a:ext cx="636480" cy="5050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AE63A23-3228-BA6C-B1A1-6C78D1B4137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901790" y="4142545"/>
                  <a:ext cx="6541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F4A781F-262F-46F4-BB85-EC85BEF05E65}"/>
                    </a:ext>
                  </a:extLst>
                </p14:cNvPr>
                <p14:cNvContentPartPr/>
                <p14:nvPr/>
              </p14:nvContentPartPr>
              <p14:xfrm>
                <a:off x="5811430" y="4699825"/>
                <a:ext cx="263520" cy="2498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F4A781F-262F-46F4-BB85-EC85BEF05E6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802790" y="4691185"/>
                  <a:ext cx="281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22DD8AF-DC59-D91D-5390-2DD76F4CDE2F}"/>
                    </a:ext>
                  </a:extLst>
                </p14:cNvPr>
                <p14:cNvContentPartPr/>
                <p14:nvPr/>
              </p14:nvContentPartPr>
              <p14:xfrm>
                <a:off x="6333070" y="4724665"/>
                <a:ext cx="131400" cy="2934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22DD8AF-DC59-D91D-5390-2DD76F4CDE2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324070" y="4716025"/>
                  <a:ext cx="1490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86CE55B-E9A2-6B7E-6D88-21ACEC84F946}"/>
                    </a:ext>
                  </a:extLst>
                </p14:cNvPr>
                <p14:cNvContentPartPr/>
                <p14:nvPr/>
              </p14:nvContentPartPr>
              <p14:xfrm>
                <a:off x="6487510" y="4555825"/>
                <a:ext cx="112680" cy="3996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86CE55B-E9A2-6B7E-6D88-21ACEC84F94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478510" y="4546825"/>
                  <a:ext cx="13032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FCD75B9-F231-E72A-8F0E-E59378323C6C}"/>
                    </a:ext>
                  </a:extLst>
                </p14:cNvPr>
                <p14:cNvContentPartPr/>
                <p14:nvPr/>
              </p14:nvContentPartPr>
              <p14:xfrm>
                <a:off x="6448630" y="4780465"/>
                <a:ext cx="535320" cy="2052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FCD75B9-F231-E72A-8F0E-E59378323C6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439990" y="4771465"/>
                  <a:ext cx="5529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81A88F8-94A1-AA78-FD3C-4B477B2ED9BA}"/>
                    </a:ext>
                  </a:extLst>
                </p14:cNvPr>
                <p14:cNvContentPartPr/>
                <p14:nvPr/>
              </p14:nvContentPartPr>
              <p14:xfrm>
                <a:off x="7004110" y="4749505"/>
                <a:ext cx="249120" cy="3700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81A88F8-94A1-AA78-FD3C-4B477B2ED9B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995470" y="4740865"/>
                  <a:ext cx="2667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AF01E3B-E004-D63F-29FB-D605E705106A}"/>
                    </a:ext>
                  </a:extLst>
                </p14:cNvPr>
                <p14:cNvContentPartPr/>
                <p14:nvPr/>
              </p14:nvContentPartPr>
              <p14:xfrm>
                <a:off x="7514230" y="4468705"/>
                <a:ext cx="664560" cy="441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AF01E3B-E004-D63F-29FB-D605E705106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505230" y="4459705"/>
                  <a:ext cx="6822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63004A0-E642-8052-C6BD-CFC57A44C0A9}"/>
                    </a:ext>
                  </a:extLst>
                </p14:cNvPr>
                <p14:cNvContentPartPr/>
                <p14:nvPr/>
              </p14:nvContentPartPr>
              <p14:xfrm>
                <a:off x="8216590" y="4624585"/>
                <a:ext cx="293040" cy="2566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63004A0-E642-8052-C6BD-CFC57A44C0A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207950" y="4615945"/>
                  <a:ext cx="3106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B3DE23D-7B6C-2235-CB40-79D8E6B25773}"/>
                    </a:ext>
                  </a:extLst>
                </p14:cNvPr>
                <p14:cNvContentPartPr/>
                <p14:nvPr/>
              </p14:nvContentPartPr>
              <p14:xfrm>
                <a:off x="8629150" y="4605505"/>
                <a:ext cx="225720" cy="4507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B3DE23D-7B6C-2235-CB40-79D8E6B2577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620510" y="4596505"/>
                  <a:ext cx="2433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80881BB-32BA-9E67-96D1-3857E620CE90}"/>
                    </a:ext>
                  </a:extLst>
                </p14:cNvPr>
                <p14:cNvContentPartPr/>
                <p14:nvPr/>
              </p14:nvContentPartPr>
              <p14:xfrm>
                <a:off x="6649150" y="5145865"/>
                <a:ext cx="22680" cy="252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80881BB-32BA-9E67-96D1-3857E620CE9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640150" y="5136865"/>
                  <a:ext cx="403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F3C286E-420F-EE56-058E-A997D1FA9B4C}"/>
                    </a:ext>
                  </a:extLst>
                </p14:cNvPr>
                <p14:cNvContentPartPr/>
                <p14:nvPr/>
              </p14:nvContentPartPr>
              <p14:xfrm>
                <a:off x="6660310" y="4991065"/>
                <a:ext cx="125640" cy="1814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F3C286E-420F-EE56-058E-A997D1FA9B4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651670" y="4982425"/>
                  <a:ext cx="143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3314754-C2AC-D2C5-3CE8-45EDC855C567}"/>
                    </a:ext>
                  </a:extLst>
                </p14:cNvPr>
                <p14:cNvContentPartPr/>
                <p14:nvPr/>
              </p14:nvContentPartPr>
              <p14:xfrm>
                <a:off x="6861190" y="5213185"/>
                <a:ext cx="357480" cy="3060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3314754-C2AC-D2C5-3CE8-45EDC855C56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852190" y="5204185"/>
                  <a:ext cx="3751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8AE36F2-FCA7-8BDC-2D8B-DFDA6559F81F}"/>
                    </a:ext>
                  </a:extLst>
                </p14:cNvPr>
                <p14:cNvContentPartPr/>
                <p14:nvPr/>
              </p14:nvContentPartPr>
              <p14:xfrm>
                <a:off x="7748230" y="5077825"/>
                <a:ext cx="411840" cy="2811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8AE36F2-FCA7-8BDC-2D8B-DFDA6559F81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739230" y="5068825"/>
                  <a:ext cx="4294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5C7B16E-B941-C789-AC0A-82AF85146089}"/>
                    </a:ext>
                  </a:extLst>
                </p14:cNvPr>
                <p14:cNvContentPartPr/>
                <p14:nvPr/>
              </p14:nvContentPartPr>
              <p14:xfrm>
                <a:off x="8242510" y="5018425"/>
                <a:ext cx="685440" cy="3636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5C7B16E-B941-C789-AC0A-82AF8514608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233510" y="5009785"/>
                  <a:ext cx="7030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C7D6CBA-8537-7D3C-06DF-184795DB31B3}"/>
                    </a:ext>
                  </a:extLst>
                </p14:cNvPr>
                <p14:cNvContentPartPr/>
                <p14:nvPr/>
              </p14:nvContentPartPr>
              <p14:xfrm>
                <a:off x="8697910" y="5173945"/>
                <a:ext cx="315720" cy="1800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C7D6CBA-8537-7D3C-06DF-184795DB31B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688910" y="5164945"/>
                  <a:ext cx="3333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7692FA2-7AC0-69F4-AC67-9AD599FEFB63}"/>
                    </a:ext>
                  </a:extLst>
                </p14:cNvPr>
                <p14:cNvContentPartPr/>
                <p14:nvPr/>
              </p14:nvContentPartPr>
              <p14:xfrm>
                <a:off x="9003550" y="4942105"/>
                <a:ext cx="62640" cy="1224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7692FA2-7AC0-69F4-AC67-9AD599FEFB6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994550" y="4933105"/>
                  <a:ext cx="80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0FB497F-EBA6-2FAA-6002-E07426410581}"/>
                    </a:ext>
                  </a:extLst>
                </p14:cNvPr>
                <p14:cNvContentPartPr/>
                <p14:nvPr/>
              </p14:nvContentPartPr>
              <p14:xfrm>
                <a:off x="9204070" y="4903945"/>
                <a:ext cx="617400" cy="4561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0FB497F-EBA6-2FAA-6002-E0742641058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195070" y="4895305"/>
                  <a:ext cx="63504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8C8B8D5-2311-69AA-FB00-8E1A69A40D82}"/>
                    </a:ext>
                  </a:extLst>
                </p14:cNvPr>
                <p14:cNvContentPartPr/>
                <p14:nvPr/>
              </p14:nvContentPartPr>
              <p14:xfrm>
                <a:off x="9817150" y="5049025"/>
                <a:ext cx="54360" cy="101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8C8B8D5-2311-69AA-FB00-8E1A69A40D8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808150" y="5040025"/>
                  <a:ext cx="720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891DA46-BBE8-219B-D9AA-13AB0B52BF63}"/>
                    </a:ext>
                  </a:extLst>
                </p14:cNvPr>
                <p14:cNvContentPartPr/>
                <p14:nvPr/>
              </p14:nvContentPartPr>
              <p14:xfrm>
                <a:off x="9562270" y="4846705"/>
                <a:ext cx="68760" cy="5281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891DA46-BBE8-219B-D9AA-13AB0B52BF6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553270" y="4837705"/>
                  <a:ext cx="8640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E4C4F80-11DF-6C57-6108-B0115688A52A}"/>
                    </a:ext>
                  </a:extLst>
                </p14:cNvPr>
                <p14:cNvContentPartPr/>
                <p14:nvPr/>
              </p14:nvContentPartPr>
              <p14:xfrm>
                <a:off x="9714550" y="5065585"/>
                <a:ext cx="421920" cy="327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E4C4F80-11DF-6C57-6108-B0115688A52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705910" y="5056585"/>
                  <a:ext cx="4395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9A5387E-2AB0-3941-ECC2-47EECF89EED4}"/>
                    </a:ext>
                  </a:extLst>
                </p14:cNvPr>
                <p14:cNvContentPartPr/>
                <p14:nvPr/>
              </p14:nvContentPartPr>
              <p14:xfrm>
                <a:off x="10057630" y="5028865"/>
                <a:ext cx="335160" cy="3355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9A5387E-2AB0-3941-ECC2-47EECF89EED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048990" y="5019865"/>
                  <a:ext cx="3528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D96E864-15FA-5AC5-10B3-512BA13DDBAE}"/>
                    </a:ext>
                  </a:extLst>
                </p14:cNvPr>
                <p14:cNvContentPartPr/>
                <p14:nvPr/>
              </p14:nvContentPartPr>
              <p14:xfrm>
                <a:off x="10428790" y="4974505"/>
                <a:ext cx="227520" cy="3636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D96E864-15FA-5AC5-10B3-512BA13DDBA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420150" y="4965505"/>
                  <a:ext cx="2451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76874B8-97C4-1512-9002-484F349C4832}"/>
                    </a:ext>
                  </a:extLst>
                </p14:cNvPr>
                <p14:cNvContentPartPr/>
                <p14:nvPr/>
              </p14:nvContentPartPr>
              <p14:xfrm>
                <a:off x="10691230" y="5023825"/>
                <a:ext cx="204840" cy="3081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76874B8-97C4-1512-9002-484F349C483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682590" y="5014825"/>
                  <a:ext cx="2224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E550343-2C5C-F4FB-2CFD-5516CE028200}"/>
                    </a:ext>
                  </a:extLst>
                </p14:cNvPr>
                <p14:cNvContentPartPr/>
                <p14:nvPr/>
              </p14:nvContentPartPr>
              <p14:xfrm>
                <a:off x="10871950" y="4933465"/>
                <a:ext cx="342360" cy="378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E550343-2C5C-F4FB-2CFD-5516CE02820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863310" y="4924465"/>
                  <a:ext cx="3600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122B34D-A91E-1667-F883-323B72CD0B96}"/>
                    </a:ext>
                  </a:extLst>
                </p14:cNvPr>
                <p14:cNvContentPartPr/>
                <p14:nvPr/>
              </p14:nvContentPartPr>
              <p14:xfrm>
                <a:off x="11265430" y="5026705"/>
                <a:ext cx="155880" cy="2822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122B34D-A91E-1667-F883-323B72CD0B9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256430" y="5018065"/>
                  <a:ext cx="1735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ADED473-60CD-567A-9D18-D51F84E5F9A1}"/>
                    </a:ext>
                  </a:extLst>
                </p14:cNvPr>
                <p14:cNvContentPartPr/>
                <p14:nvPr/>
              </p14:nvContentPartPr>
              <p14:xfrm>
                <a:off x="11361190" y="4781545"/>
                <a:ext cx="365760" cy="8974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ADED473-60CD-567A-9D18-D51F84E5F9A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352550" y="4772905"/>
                  <a:ext cx="383400" cy="9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E3F84E6-CF55-75F2-2E7C-929C2801A2CE}"/>
                    </a:ext>
                  </a:extLst>
                </p14:cNvPr>
                <p14:cNvContentPartPr/>
                <p14:nvPr/>
              </p14:nvContentPartPr>
              <p14:xfrm>
                <a:off x="969070" y="4146865"/>
                <a:ext cx="595440" cy="513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E3F84E6-CF55-75F2-2E7C-929C2801A2C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60070" y="4137865"/>
                  <a:ext cx="61308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E75FA07-6BA3-A7A2-D2C9-419FA7C2C254}"/>
                    </a:ext>
                  </a:extLst>
                </p14:cNvPr>
                <p14:cNvContentPartPr/>
                <p14:nvPr/>
              </p14:nvContentPartPr>
              <p14:xfrm>
                <a:off x="1577470" y="4350265"/>
                <a:ext cx="129240" cy="2188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E75FA07-6BA3-A7A2-D2C9-419FA7C2C25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568830" y="4341265"/>
                  <a:ext cx="1468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9E3FD4D-D1C7-15B6-5799-C6B9F9ED0086}"/>
                    </a:ext>
                  </a:extLst>
                </p14:cNvPr>
                <p14:cNvContentPartPr/>
                <p14:nvPr/>
              </p14:nvContentPartPr>
              <p14:xfrm>
                <a:off x="1767910" y="4320025"/>
                <a:ext cx="472320" cy="246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9E3FD4D-D1C7-15B6-5799-C6B9F9ED008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758910" y="4311025"/>
                  <a:ext cx="4899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2326E00-7408-5FE7-5C67-48BCE4174050}"/>
                    </a:ext>
                  </a:extLst>
                </p14:cNvPr>
                <p14:cNvContentPartPr/>
                <p14:nvPr/>
              </p14:nvContentPartPr>
              <p14:xfrm>
                <a:off x="2204230" y="4359625"/>
                <a:ext cx="372960" cy="2246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2326E00-7408-5FE7-5C67-48BCE417405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195590" y="4350985"/>
                  <a:ext cx="3906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FAD2A69-67B4-3480-AE12-D8FE60691B67}"/>
                    </a:ext>
                  </a:extLst>
                </p14:cNvPr>
                <p14:cNvContentPartPr/>
                <p14:nvPr/>
              </p14:nvContentPartPr>
              <p14:xfrm>
                <a:off x="2660710" y="4328665"/>
                <a:ext cx="549000" cy="514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FAD2A69-67B4-3480-AE12-D8FE60691B6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652070" y="4320025"/>
                  <a:ext cx="56664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D621C52-CABA-CDBC-ED46-F21DD79251B7}"/>
                    </a:ext>
                  </a:extLst>
                </p14:cNvPr>
                <p14:cNvContentPartPr/>
                <p14:nvPr/>
              </p14:nvContentPartPr>
              <p14:xfrm>
                <a:off x="3255790" y="4322545"/>
                <a:ext cx="289080" cy="258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D621C52-CABA-CDBC-ED46-F21DD79251B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246790" y="4313905"/>
                  <a:ext cx="3067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FA4574E-2BF3-5A45-B5F0-3F1F1DF7CBB0}"/>
                    </a:ext>
                  </a:extLst>
                </p14:cNvPr>
                <p14:cNvContentPartPr/>
                <p14:nvPr/>
              </p14:nvContentPartPr>
              <p14:xfrm>
                <a:off x="3557110" y="4101865"/>
                <a:ext cx="460800" cy="4539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FA4574E-2BF3-5A45-B5F0-3F1F1DF7CBB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548110" y="4093225"/>
                  <a:ext cx="47844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DEAE2B7-CA15-A477-C23B-BFBBBD22734C}"/>
                    </a:ext>
                  </a:extLst>
                </p14:cNvPr>
                <p14:cNvContentPartPr/>
                <p14:nvPr/>
              </p14:nvContentPartPr>
              <p14:xfrm>
                <a:off x="3979030" y="4321465"/>
                <a:ext cx="420840" cy="2700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DEAE2B7-CA15-A477-C23B-BFBBBD22734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970030" y="4312825"/>
                  <a:ext cx="4384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4708E05-D971-80D6-3161-825CE03E4A96}"/>
                    </a:ext>
                  </a:extLst>
                </p14:cNvPr>
                <p14:cNvContentPartPr/>
                <p14:nvPr/>
              </p14:nvContentPartPr>
              <p14:xfrm>
                <a:off x="2129350" y="4677865"/>
                <a:ext cx="456840" cy="523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4708E05-D971-80D6-3161-825CE03E4A9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120710" y="4668865"/>
                  <a:ext cx="47448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709605A-6F57-DAF8-E222-889466EE468D}"/>
                    </a:ext>
                  </a:extLst>
                </p14:cNvPr>
                <p14:cNvContentPartPr/>
                <p14:nvPr/>
              </p14:nvContentPartPr>
              <p14:xfrm>
                <a:off x="2641990" y="4976665"/>
                <a:ext cx="623160" cy="2098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709605A-6F57-DAF8-E222-889466EE468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632990" y="4967665"/>
                  <a:ext cx="6408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6F834FD-185D-77D2-0B17-9FFD4C9CA266}"/>
                    </a:ext>
                  </a:extLst>
                </p14:cNvPr>
                <p14:cNvContentPartPr/>
                <p14:nvPr/>
              </p14:nvContentPartPr>
              <p14:xfrm>
                <a:off x="3231670" y="4754905"/>
                <a:ext cx="168120" cy="465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6F834FD-185D-77D2-0B17-9FFD4C9CA26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223030" y="4746265"/>
                  <a:ext cx="185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E249E7B-053F-274C-F98C-378E9F10D4EF}"/>
                    </a:ext>
                  </a:extLst>
                </p14:cNvPr>
                <p14:cNvContentPartPr/>
                <p14:nvPr/>
              </p14:nvContentPartPr>
              <p14:xfrm>
                <a:off x="3082630" y="4936345"/>
                <a:ext cx="649800" cy="229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E249E7B-053F-274C-F98C-378E9F10D4E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073630" y="4927705"/>
                  <a:ext cx="6674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C26E902-FE5B-02CA-97FE-8DEA1899A84B}"/>
                    </a:ext>
                  </a:extLst>
                </p14:cNvPr>
                <p14:cNvContentPartPr/>
                <p14:nvPr/>
              </p14:nvContentPartPr>
              <p14:xfrm>
                <a:off x="3761230" y="4719265"/>
                <a:ext cx="87840" cy="441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C26E902-FE5B-02CA-97FE-8DEA1899A84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752590" y="4710265"/>
                  <a:ext cx="1054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B9824A4-6C02-FEA7-2C88-2DEFD1D85662}"/>
                    </a:ext>
                  </a:extLst>
                </p14:cNvPr>
                <p14:cNvContentPartPr/>
                <p14:nvPr/>
              </p14:nvContentPartPr>
              <p14:xfrm>
                <a:off x="3748630" y="4820065"/>
                <a:ext cx="441720" cy="3992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B9824A4-6C02-FEA7-2C88-2DEFD1D8566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739630" y="4811425"/>
                  <a:ext cx="45936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36C58CB-329C-7007-13FD-F134C7FA2965}"/>
                    </a:ext>
                  </a:extLst>
                </p14:cNvPr>
                <p14:cNvContentPartPr/>
                <p14:nvPr/>
              </p14:nvContentPartPr>
              <p14:xfrm>
                <a:off x="4242910" y="4795225"/>
                <a:ext cx="115560" cy="195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36C58CB-329C-7007-13FD-F134C7FA296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233910" y="4786585"/>
                  <a:ext cx="133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DD6C3A0-116C-55B1-92E0-D619D104C9F9}"/>
                    </a:ext>
                  </a:extLst>
                </p14:cNvPr>
                <p14:cNvContentPartPr/>
                <p14:nvPr/>
              </p14:nvContentPartPr>
              <p14:xfrm>
                <a:off x="4398070" y="4784785"/>
                <a:ext cx="372600" cy="338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DD6C3A0-116C-55B1-92E0-D619D104C9F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389430" y="4776145"/>
                  <a:ext cx="3902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BD5404F-0AE4-A2F5-21FB-84E90D9F4838}"/>
                    </a:ext>
                  </a:extLst>
                </p14:cNvPr>
                <p14:cNvContentPartPr/>
                <p14:nvPr/>
              </p14:nvContentPartPr>
              <p14:xfrm>
                <a:off x="1122790" y="4630345"/>
                <a:ext cx="2469960" cy="126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BD5404F-0AE4-A2F5-21FB-84E90D9F483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14150" y="4621705"/>
                  <a:ext cx="24876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9BD2EE1-5DEE-BE9B-C429-24A740EB581F}"/>
                    </a:ext>
                  </a:extLst>
                </p14:cNvPr>
                <p14:cNvContentPartPr/>
                <p14:nvPr/>
              </p14:nvContentPartPr>
              <p14:xfrm>
                <a:off x="4514710" y="3942025"/>
                <a:ext cx="235080" cy="4633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9BD2EE1-5DEE-BE9B-C429-24A740EB581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506070" y="3933385"/>
                  <a:ext cx="25272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E9908CC-76DE-BEC3-06DE-20BEBFECB46E}"/>
                    </a:ext>
                  </a:extLst>
                </p14:cNvPr>
                <p14:cNvContentPartPr/>
                <p14:nvPr/>
              </p14:nvContentPartPr>
              <p14:xfrm>
                <a:off x="1458670" y="5497945"/>
                <a:ext cx="287280" cy="2757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E9908CC-76DE-BEC3-06DE-20BEBFECB46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450030" y="5489305"/>
                  <a:ext cx="3049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D26B70B-783C-0D72-E437-43490DE6FFCF}"/>
                    </a:ext>
                  </a:extLst>
                </p14:cNvPr>
                <p14:cNvContentPartPr/>
                <p14:nvPr/>
              </p14:nvContentPartPr>
              <p14:xfrm>
                <a:off x="1418710" y="5560585"/>
                <a:ext cx="168840" cy="198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D26B70B-783C-0D72-E437-43490DE6FFC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409710" y="5551585"/>
                  <a:ext cx="1864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4DCDE94-505B-AB99-E365-0397EC623454}"/>
                    </a:ext>
                  </a:extLst>
                </p14:cNvPr>
                <p14:cNvContentPartPr/>
                <p14:nvPr/>
              </p14:nvContentPartPr>
              <p14:xfrm>
                <a:off x="1336270" y="5639425"/>
                <a:ext cx="508680" cy="421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4DCDE94-505B-AB99-E365-0397EC62345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327630" y="5630425"/>
                  <a:ext cx="5263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7D65E13-6F30-A072-4DF3-3207CBA53714}"/>
                    </a:ext>
                  </a:extLst>
                </p14:cNvPr>
                <p14:cNvContentPartPr/>
                <p14:nvPr/>
              </p14:nvContentPartPr>
              <p14:xfrm>
                <a:off x="1853230" y="5438905"/>
                <a:ext cx="241200" cy="5540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7D65E13-6F30-A072-4DF3-3207CBA5371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844230" y="5429905"/>
                  <a:ext cx="25884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0374A43-C749-8005-BC09-26A8F9327F2C}"/>
                    </a:ext>
                  </a:extLst>
                </p14:cNvPr>
                <p14:cNvContentPartPr/>
                <p14:nvPr/>
              </p14:nvContentPartPr>
              <p14:xfrm>
                <a:off x="2289190" y="5573545"/>
                <a:ext cx="783360" cy="3495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0374A43-C749-8005-BC09-26A8F9327F2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280550" y="5564905"/>
                  <a:ext cx="8010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CFD4DD3-D452-1019-83E0-38E5EE717DF1}"/>
                    </a:ext>
                  </a:extLst>
                </p14:cNvPr>
                <p14:cNvContentPartPr/>
                <p14:nvPr/>
              </p14:nvContentPartPr>
              <p14:xfrm>
                <a:off x="3119710" y="5590105"/>
                <a:ext cx="284040" cy="2952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CFD4DD3-D452-1019-83E0-38E5EE717DF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110710" y="5581465"/>
                  <a:ext cx="3016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4C0E15E-B989-7A1F-57AD-E75E5B3EDB36}"/>
                    </a:ext>
                  </a:extLst>
                </p14:cNvPr>
                <p14:cNvContentPartPr/>
                <p14:nvPr/>
              </p14:nvContentPartPr>
              <p14:xfrm>
                <a:off x="3426430" y="5343865"/>
                <a:ext cx="241200" cy="5270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4C0E15E-B989-7A1F-57AD-E75E5B3EDB3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417430" y="5335225"/>
                  <a:ext cx="25884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3ED72CF-3A31-E299-06D6-62F524420976}"/>
                    </a:ext>
                  </a:extLst>
                </p14:cNvPr>
                <p14:cNvContentPartPr/>
                <p14:nvPr/>
              </p14:nvContentPartPr>
              <p14:xfrm>
                <a:off x="4073350" y="5506225"/>
                <a:ext cx="60120" cy="4240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3ED72CF-3A31-E299-06D6-62F52442097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064350" y="5497585"/>
                  <a:ext cx="7776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02BF865-9C3D-F16A-6603-5CCD2D631134}"/>
                    </a:ext>
                  </a:extLst>
                </p14:cNvPr>
                <p14:cNvContentPartPr/>
                <p14:nvPr/>
              </p14:nvContentPartPr>
              <p14:xfrm>
                <a:off x="3915670" y="5638705"/>
                <a:ext cx="485280" cy="73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02BF865-9C3D-F16A-6603-5CCD2D63113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906670" y="5629705"/>
                  <a:ext cx="5029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D194619-6A6E-6557-6BA3-76331FB5EEB7}"/>
                    </a:ext>
                  </a:extLst>
                </p14:cNvPr>
                <p14:cNvContentPartPr/>
                <p14:nvPr/>
              </p14:nvContentPartPr>
              <p14:xfrm>
                <a:off x="4632430" y="5504065"/>
                <a:ext cx="26640" cy="3276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D194619-6A6E-6557-6BA3-76331FB5EEB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623790" y="5495065"/>
                  <a:ext cx="442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4A96003-974B-4130-2466-7C31AF2C5E8C}"/>
                    </a:ext>
                  </a:extLst>
                </p14:cNvPr>
                <p14:cNvContentPartPr/>
                <p14:nvPr/>
              </p14:nvContentPartPr>
              <p14:xfrm>
                <a:off x="4560070" y="5329465"/>
                <a:ext cx="100440" cy="1015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4A96003-974B-4130-2466-7C31AF2C5E8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551070" y="5320465"/>
                  <a:ext cx="118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D1368FA-74AA-8158-A5CD-3AF060884DDF}"/>
                    </a:ext>
                  </a:extLst>
                </p14:cNvPr>
                <p14:cNvContentPartPr/>
                <p14:nvPr/>
              </p14:nvContentPartPr>
              <p14:xfrm>
                <a:off x="5016190" y="5353225"/>
                <a:ext cx="164520" cy="4604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D1368FA-74AA-8158-A5CD-3AF060884DD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007190" y="5344585"/>
                  <a:ext cx="18216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DB3FC2C-D34A-05D7-1945-9F6579908AB3}"/>
                    </a:ext>
                  </a:extLst>
                </p14:cNvPr>
                <p14:cNvContentPartPr/>
                <p14:nvPr/>
              </p14:nvContentPartPr>
              <p14:xfrm>
                <a:off x="2312950" y="6039385"/>
                <a:ext cx="2267280" cy="1573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DB3FC2C-D34A-05D7-1945-9F6579908AB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303950" y="6030745"/>
                  <a:ext cx="22849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22E0BF6-A959-A9DE-CDCB-205D305C28E9}"/>
                    </a:ext>
                  </a:extLst>
                </p14:cNvPr>
                <p14:cNvContentPartPr/>
                <p14:nvPr/>
              </p14:nvContentPartPr>
              <p14:xfrm>
                <a:off x="4164070" y="6056305"/>
                <a:ext cx="2343960" cy="1868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22E0BF6-A959-A9DE-CDCB-205D305C28E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155070" y="6047305"/>
                  <a:ext cx="23616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607000D-F596-22F9-06D2-30BFB4984230}"/>
                    </a:ext>
                  </a:extLst>
                </p14:cNvPr>
                <p14:cNvContentPartPr/>
                <p14:nvPr/>
              </p14:nvContentPartPr>
              <p14:xfrm>
                <a:off x="4067950" y="5942185"/>
                <a:ext cx="647280" cy="4755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607000D-F596-22F9-06D2-30BFB498423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059310" y="5933545"/>
                  <a:ext cx="66492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CE95678-90E3-68B7-9F67-140470884ACC}"/>
                    </a:ext>
                  </a:extLst>
                </p14:cNvPr>
                <p14:cNvContentPartPr/>
                <p14:nvPr/>
              </p14:nvContentPartPr>
              <p14:xfrm>
                <a:off x="6172150" y="5628985"/>
                <a:ext cx="367200" cy="4449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CE95678-90E3-68B7-9F67-140470884AC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163150" y="5619985"/>
                  <a:ext cx="38484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521E5BC-5943-2FEE-005B-87A19010F8EC}"/>
                    </a:ext>
                  </a:extLst>
                </p14:cNvPr>
                <p14:cNvContentPartPr/>
                <p14:nvPr/>
              </p14:nvContentPartPr>
              <p14:xfrm>
                <a:off x="6523150" y="5757145"/>
                <a:ext cx="414000" cy="2516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521E5BC-5943-2FEE-005B-87A19010F8E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514510" y="5748145"/>
                  <a:ext cx="4316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22D333F-833F-DF61-448E-23F21C53022F}"/>
                    </a:ext>
                  </a:extLst>
                </p14:cNvPr>
                <p14:cNvContentPartPr/>
                <p14:nvPr/>
              </p14:nvContentPartPr>
              <p14:xfrm>
                <a:off x="6797830" y="5844985"/>
                <a:ext cx="417600" cy="1382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22D333F-833F-DF61-448E-23F21C53022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789190" y="5835985"/>
                  <a:ext cx="4352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B9ACBAE-1D09-4032-1A9F-C60981560CEB}"/>
                    </a:ext>
                  </a:extLst>
                </p14:cNvPr>
                <p14:cNvContentPartPr/>
                <p14:nvPr/>
              </p14:nvContentPartPr>
              <p14:xfrm>
                <a:off x="7246030" y="5801425"/>
                <a:ext cx="92520" cy="2541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B9ACBAE-1D09-4032-1A9F-C60981560CE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237390" y="5792785"/>
                  <a:ext cx="1101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58EF0C2-EF8E-34AB-0D07-772169C2209F}"/>
                    </a:ext>
                  </a:extLst>
                </p14:cNvPr>
                <p14:cNvContentPartPr/>
                <p14:nvPr/>
              </p14:nvContentPartPr>
              <p14:xfrm>
                <a:off x="7273750" y="5748505"/>
                <a:ext cx="49320" cy="3553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58EF0C2-EF8E-34AB-0D07-772169C2209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264750" y="5739865"/>
                  <a:ext cx="669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6B16C9D-E95C-A004-259B-4F67056160EE}"/>
                    </a:ext>
                  </a:extLst>
                </p14:cNvPr>
                <p14:cNvContentPartPr/>
                <p14:nvPr/>
              </p14:nvContentPartPr>
              <p14:xfrm>
                <a:off x="7246030" y="5767585"/>
                <a:ext cx="105840" cy="1857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6B16C9D-E95C-A004-259B-4F67056160E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237390" y="5758945"/>
                  <a:ext cx="1234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985CA8D-44AE-5685-A850-9F276B7B5623}"/>
                    </a:ext>
                  </a:extLst>
                </p14:cNvPr>
                <p14:cNvContentPartPr/>
                <p14:nvPr/>
              </p14:nvContentPartPr>
              <p14:xfrm>
                <a:off x="7261870" y="5609185"/>
                <a:ext cx="48240" cy="5022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985CA8D-44AE-5685-A850-9F276B7B562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252870" y="5600545"/>
                  <a:ext cx="6588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47ED992-8318-CAF1-5867-8E8B4254F17A}"/>
                    </a:ext>
                  </a:extLst>
                </p14:cNvPr>
                <p14:cNvContentPartPr/>
                <p14:nvPr/>
              </p14:nvContentPartPr>
              <p14:xfrm>
                <a:off x="7235950" y="5866225"/>
                <a:ext cx="402120" cy="4122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47ED992-8318-CAF1-5867-8E8B4254F17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226950" y="5857225"/>
                  <a:ext cx="41976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DEE75F8-9E03-0D66-AC46-A8B2E55DCDE0}"/>
                    </a:ext>
                  </a:extLst>
                </p14:cNvPr>
                <p14:cNvContentPartPr/>
                <p14:nvPr/>
              </p14:nvContentPartPr>
              <p14:xfrm>
                <a:off x="7667950" y="5819425"/>
                <a:ext cx="541080" cy="3157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DEE75F8-9E03-0D66-AC46-A8B2E55DCDE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658950" y="5810425"/>
                  <a:ext cx="5587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38F6B59-04A3-FD54-5396-2EFA7405F9E6}"/>
                    </a:ext>
                  </a:extLst>
                </p14:cNvPr>
                <p14:cNvContentPartPr/>
                <p14:nvPr/>
              </p14:nvContentPartPr>
              <p14:xfrm>
                <a:off x="8202190" y="5802145"/>
                <a:ext cx="401400" cy="1756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38F6B59-04A3-FD54-5396-2EFA7405F9E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193550" y="5793145"/>
                  <a:ext cx="419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5703DE4-81F7-93BF-A199-4A0E0E8223C2}"/>
                    </a:ext>
                  </a:extLst>
                </p14:cNvPr>
                <p14:cNvContentPartPr/>
                <p14:nvPr/>
              </p14:nvContentPartPr>
              <p14:xfrm>
                <a:off x="8393710" y="5712505"/>
                <a:ext cx="514080" cy="4906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5703DE4-81F7-93BF-A199-4A0E0E8223C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385070" y="5703865"/>
                  <a:ext cx="53172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9D3AAB2-E7D4-E22F-E5FF-1154EA5CDA3C}"/>
                    </a:ext>
                  </a:extLst>
                </p14:cNvPr>
                <p14:cNvContentPartPr/>
                <p14:nvPr/>
              </p14:nvContentPartPr>
              <p14:xfrm>
                <a:off x="8915350" y="5748505"/>
                <a:ext cx="656640" cy="2782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9D3AAB2-E7D4-E22F-E5FF-1154EA5CDA3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906710" y="5739865"/>
                  <a:ext cx="6742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60BC308-9E71-7721-4091-03D537D48315}"/>
                    </a:ext>
                  </a:extLst>
                </p14:cNvPr>
                <p14:cNvContentPartPr/>
                <p14:nvPr/>
              </p14:nvContentPartPr>
              <p14:xfrm>
                <a:off x="9591070" y="5785585"/>
                <a:ext cx="517680" cy="1926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60BC308-9E71-7721-4091-03D537D4831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582430" y="5776585"/>
                  <a:ext cx="5353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330B6C1-2B66-8014-DDF0-D175A178E7CC}"/>
                    </a:ext>
                  </a:extLst>
                </p14:cNvPr>
                <p14:cNvContentPartPr/>
                <p14:nvPr/>
              </p14:nvContentPartPr>
              <p14:xfrm>
                <a:off x="1265710" y="6363385"/>
                <a:ext cx="4334040" cy="2232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330B6C1-2B66-8014-DDF0-D175A178E7CC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256710" y="6354385"/>
                  <a:ext cx="4351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6F6E7D9-B43D-F8DD-459F-A16DA996CC1E}"/>
                    </a:ext>
                  </a:extLst>
                </p14:cNvPr>
                <p14:cNvContentPartPr/>
                <p14:nvPr/>
              </p14:nvContentPartPr>
              <p14:xfrm>
                <a:off x="5000350" y="6606025"/>
                <a:ext cx="2629440" cy="1648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6F6E7D9-B43D-F8DD-459F-A16DA996CC1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991710" y="6597385"/>
                  <a:ext cx="26470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0147114-E49F-3310-DE0C-3F69345EF28F}"/>
                    </a:ext>
                  </a:extLst>
                </p14:cNvPr>
                <p14:cNvContentPartPr/>
                <p14:nvPr/>
              </p14:nvContentPartPr>
              <p14:xfrm>
                <a:off x="4726750" y="6490465"/>
                <a:ext cx="506160" cy="3301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0147114-E49F-3310-DE0C-3F69345EF28F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718110" y="6481465"/>
                  <a:ext cx="5238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2A9D453-62D9-554C-A8C2-617197B88AB2}"/>
                    </a:ext>
                  </a:extLst>
                </p14:cNvPr>
                <p14:cNvContentPartPr/>
                <p14:nvPr/>
              </p14:nvContentPartPr>
              <p14:xfrm>
                <a:off x="6958390" y="6173665"/>
                <a:ext cx="366480" cy="4687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2A9D453-62D9-554C-A8C2-617197B88AB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949390" y="6164665"/>
                  <a:ext cx="3841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31A8754-CAAC-58E5-96F4-B5D097A8BD37}"/>
                    </a:ext>
                  </a:extLst>
                </p14:cNvPr>
                <p14:cNvContentPartPr/>
                <p14:nvPr/>
              </p14:nvContentPartPr>
              <p14:xfrm>
                <a:off x="7368070" y="6249625"/>
                <a:ext cx="475560" cy="3186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31A8754-CAAC-58E5-96F4-B5D097A8BD3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359430" y="6240625"/>
                  <a:ext cx="4932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0AA28FA-6AE3-8956-418F-4CE1FF910FE5}"/>
                    </a:ext>
                  </a:extLst>
                </p14:cNvPr>
                <p14:cNvContentPartPr/>
                <p14:nvPr/>
              </p14:nvContentPartPr>
              <p14:xfrm>
                <a:off x="7654270" y="6437545"/>
                <a:ext cx="374040" cy="576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0AA28FA-6AE3-8956-418F-4CE1FF910FE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645270" y="6428545"/>
                  <a:ext cx="3916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B4515D5-2616-E599-6311-33DAD4A93BD2}"/>
                    </a:ext>
                  </a:extLst>
                </p14:cNvPr>
                <p14:cNvContentPartPr/>
                <p14:nvPr/>
              </p14:nvContentPartPr>
              <p14:xfrm>
                <a:off x="7939390" y="6404785"/>
                <a:ext cx="211680" cy="1324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B4515D5-2616-E599-6311-33DAD4A93BD2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930750" y="6396145"/>
                  <a:ext cx="229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E6EB4FD-F176-2A96-5276-37340FF5053B}"/>
                    </a:ext>
                  </a:extLst>
                </p14:cNvPr>
                <p14:cNvContentPartPr/>
                <p14:nvPr/>
              </p14:nvContentPartPr>
              <p14:xfrm>
                <a:off x="8179150" y="6221545"/>
                <a:ext cx="34200" cy="3276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E6EB4FD-F176-2A96-5276-37340FF5053B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170510" y="6212545"/>
                  <a:ext cx="518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A02C980-35E2-C6B5-0810-43995C71802E}"/>
                    </a:ext>
                  </a:extLst>
                </p14:cNvPr>
                <p14:cNvContentPartPr/>
                <p14:nvPr/>
              </p14:nvContentPartPr>
              <p14:xfrm>
                <a:off x="8063230" y="6386785"/>
                <a:ext cx="358200" cy="3373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A02C980-35E2-C6B5-0810-43995C71802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054230" y="6377785"/>
                  <a:ext cx="3758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2840A13-20B9-1B41-9CB4-A69FF790B1C5}"/>
                    </a:ext>
                  </a:extLst>
                </p14:cNvPr>
                <p14:cNvContentPartPr/>
                <p14:nvPr/>
              </p14:nvContentPartPr>
              <p14:xfrm>
                <a:off x="8440870" y="6374185"/>
                <a:ext cx="96120" cy="1969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2840A13-20B9-1B41-9CB4-A69FF790B1C5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432230" y="6365185"/>
                  <a:ext cx="1137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2052405-7D55-F23E-700C-D3D78BB23763}"/>
                    </a:ext>
                  </a:extLst>
                </p14:cNvPr>
                <p14:cNvContentPartPr/>
                <p14:nvPr/>
              </p14:nvContentPartPr>
              <p14:xfrm>
                <a:off x="8621230" y="6350785"/>
                <a:ext cx="176400" cy="2185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2052405-7D55-F23E-700C-D3D78BB2376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612590" y="6342145"/>
                  <a:ext cx="194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87D25CE-0A8F-FDB2-0CC4-0F870215CB20}"/>
                    </a:ext>
                  </a:extLst>
                </p14:cNvPr>
                <p14:cNvContentPartPr/>
                <p14:nvPr/>
              </p14:nvContentPartPr>
              <p14:xfrm>
                <a:off x="9058630" y="6238825"/>
                <a:ext cx="387720" cy="4194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87D25CE-0A8F-FDB2-0CC4-0F870215CB20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049990" y="6230185"/>
                  <a:ext cx="40536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63A7586-56DF-2786-8B80-FDAE7AAC6D3C}"/>
                    </a:ext>
                  </a:extLst>
                </p14:cNvPr>
                <p14:cNvContentPartPr/>
                <p14:nvPr/>
              </p14:nvContentPartPr>
              <p14:xfrm>
                <a:off x="9333310" y="6414145"/>
                <a:ext cx="342720" cy="504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63A7586-56DF-2786-8B80-FDAE7AAC6D3C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324310" y="6405505"/>
                  <a:ext cx="3603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C5AC5CD-96E8-470F-76E2-E34C53B689EA}"/>
                    </a:ext>
                  </a:extLst>
                </p14:cNvPr>
                <p14:cNvContentPartPr/>
                <p14:nvPr/>
              </p14:nvContentPartPr>
              <p14:xfrm>
                <a:off x="9675670" y="6306505"/>
                <a:ext cx="220320" cy="1987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C5AC5CD-96E8-470F-76E2-E34C53B689E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666670" y="6297865"/>
                  <a:ext cx="2379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6392E74-25DF-F946-FEDC-B586201A6654}"/>
                    </a:ext>
                  </a:extLst>
                </p14:cNvPr>
                <p14:cNvContentPartPr/>
                <p14:nvPr/>
              </p14:nvContentPartPr>
              <p14:xfrm>
                <a:off x="9849550" y="6169345"/>
                <a:ext cx="375120" cy="3956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6392E74-25DF-F946-FEDC-B586201A665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840550" y="6160345"/>
                  <a:ext cx="3927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EA671D0-ED87-E5A4-DE47-8B74F63D7162}"/>
                    </a:ext>
                  </a:extLst>
                </p14:cNvPr>
                <p14:cNvContentPartPr/>
                <p14:nvPr/>
              </p14:nvContentPartPr>
              <p14:xfrm>
                <a:off x="10314310" y="6183385"/>
                <a:ext cx="28080" cy="3265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EA671D0-ED87-E5A4-DE47-8B74F63D7162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305670" y="6174745"/>
                  <a:ext cx="457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507A416-22F3-55D1-7555-51FAD9F11C31}"/>
                    </a:ext>
                  </a:extLst>
                </p14:cNvPr>
                <p14:cNvContentPartPr/>
                <p14:nvPr/>
              </p14:nvContentPartPr>
              <p14:xfrm>
                <a:off x="10412230" y="6320185"/>
                <a:ext cx="187560" cy="2001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507A416-22F3-55D1-7555-51FAD9F11C31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403230" y="6311545"/>
                  <a:ext cx="2052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814C417C-9035-B8BC-626B-A658DFE5BE11}"/>
                    </a:ext>
                  </a:extLst>
                </p14:cNvPr>
                <p14:cNvContentPartPr/>
                <p14:nvPr/>
              </p14:nvContentPartPr>
              <p14:xfrm>
                <a:off x="10625350" y="5977105"/>
                <a:ext cx="1245240" cy="5209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814C417C-9035-B8BC-626B-A658DFE5BE1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616710" y="5968105"/>
                  <a:ext cx="126288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17FBC4A-3884-2F6D-18C6-C1B146767E83}"/>
                    </a:ext>
                  </a:extLst>
                </p14:cNvPr>
                <p14:cNvContentPartPr/>
                <p14:nvPr/>
              </p14:nvContentPartPr>
              <p14:xfrm>
                <a:off x="11783110" y="6349345"/>
                <a:ext cx="182880" cy="180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17FBC4A-3884-2F6D-18C6-C1B146767E83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1774110" y="6340345"/>
                  <a:ext cx="2005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A9D3FB24-A97E-98B4-8689-8B013293F68D}"/>
                    </a:ext>
                  </a:extLst>
                </p14:cNvPr>
                <p14:cNvContentPartPr/>
                <p14:nvPr/>
              </p14:nvContentPartPr>
              <p14:xfrm>
                <a:off x="10084990" y="6551305"/>
                <a:ext cx="273960" cy="2008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A9D3FB24-A97E-98B4-8689-8B013293F68D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076350" y="6542665"/>
                  <a:ext cx="2916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ECF92D3-8A5F-0A66-5155-AFF3371D8086}"/>
                    </a:ext>
                  </a:extLst>
                </p14:cNvPr>
                <p14:cNvContentPartPr/>
                <p14:nvPr/>
              </p14:nvContentPartPr>
              <p14:xfrm>
                <a:off x="10398550" y="6490105"/>
                <a:ext cx="291600" cy="3222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ECF92D3-8A5F-0A66-5155-AFF3371D808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389910" y="6481105"/>
                  <a:ext cx="3092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22DF6C1-446C-F8DC-098A-D01823B67ACB}"/>
                    </a:ext>
                  </a:extLst>
                </p14:cNvPr>
                <p14:cNvContentPartPr/>
                <p14:nvPr/>
              </p14:nvContentPartPr>
              <p14:xfrm>
                <a:off x="1483870" y="5648425"/>
                <a:ext cx="183960" cy="1782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22DF6C1-446C-F8DC-098A-D01823B67AC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474870" y="5639785"/>
                  <a:ext cx="2016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6018D14-CDBB-8EFB-9423-E73D247EE80D}"/>
                    </a:ext>
                  </a:extLst>
                </p14:cNvPr>
                <p14:cNvContentPartPr/>
                <p14:nvPr/>
              </p14:nvContentPartPr>
              <p14:xfrm>
                <a:off x="1280470" y="5528185"/>
                <a:ext cx="430920" cy="3358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6018D14-CDBB-8EFB-9423-E73D247EE80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271830" y="5519185"/>
                  <a:ext cx="4485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A96DABB-443E-74B0-0D95-F9F485843792}"/>
                    </a:ext>
                  </a:extLst>
                </p14:cNvPr>
                <p14:cNvContentPartPr/>
                <p14:nvPr/>
              </p14:nvContentPartPr>
              <p14:xfrm>
                <a:off x="1440670" y="5479225"/>
                <a:ext cx="185760" cy="3754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A96DABB-443E-74B0-0D95-F9F485843792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431670" y="5470585"/>
                  <a:ext cx="2034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516EC86-CE0C-A2D3-85DC-93A0A9CAD3FD}"/>
                    </a:ext>
                  </a:extLst>
                </p14:cNvPr>
                <p14:cNvContentPartPr/>
                <p14:nvPr/>
              </p14:nvContentPartPr>
              <p14:xfrm>
                <a:off x="1198750" y="5640505"/>
                <a:ext cx="597960" cy="640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516EC86-CE0C-A2D3-85DC-93A0A9CAD3F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190110" y="5631505"/>
                  <a:ext cx="615600" cy="8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094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4770EC3-6014-91AE-B873-5B1115CDD3BD}"/>
                  </a:ext>
                </a:extLst>
              </p14:cNvPr>
              <p14:cNvContentPartPr/>
              <p14:nvPr/>
            </p14:nvContentPartPr>
            <p14:xfrm>
              <a:off x="5142910" y="179305"/>
              <a:ext cx="167760" cy="364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4770EC3-6014-91AE-B873-5B1115CDD3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3910" y="170305"/>
                <a:ext cx="18540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9DF14B13-470B-EAB2-5D0B-E1632331327C}"/>
                  </a:ext>
                </a:extLst>
              </p14:cNvPr>
              <p14:cNvContentPartPr/>
              <p14:nvPr/>
            </p14:nvContentPartPr>
            <p14:xfrm>
              <a:off x="2522470" y="3058945"/>
              <a:ext cx="1996560" cy="7023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9DF14B13-470B-EAB2-5D0B-E163233132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3830" y="3049945"/>
                <a:ext cx="2014200" cy="7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DAD562DB-2ACB-05BA-C43B-E517E01F3DBE}"/>
                  </a:ext>
                </a:extLst>
              </p14:cNvPr>
              <p14:cNvContentPartPr/>
              <p14:nvPr/>
            </p14:nvContentPartPr>
            <p14:xfrm>
              <a:off x="3838270" y="4438465"/>
              <a:ext cx="18000" cy="1260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DAD562DB-2ACB-05BA-C43B-E517E01F3D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29270" y="4429825"/>
                <a:ext cx="35640" cy="3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Group 242">
            <a:extLst>
              <a:ext uri="{FF2B5EF4-FFF2-40B4-BE49-F238E27FC236}">
                <a16:creationId xmlns:a16="http://schemas.microsoft.com/office/drawing/2014/main" id="{F0DF5AE0-88D4-511A-DFB6-FC3733E2A045}"/>
              </a:ext>
            </a:extLst>
          </p:cNvPr>
          <p:cNvGrpSpPr/>
          <p:nvPr/>
        </p:nvGrpSpPr>
        <p:grpSpPr>
          <a:xfrm>
            <a:off x="168430" y="-16175"/>
            <a:ext cx="11908440" cy="6553800"/>
            <a:chOff x="168430" y="-16175"/>
            <a:chExt cx="11908440" cy="655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F74B324-5C44-A732-BBDD-D1E523334740}"/>
                    </a:ext>
                  </a:extLst>
                </p14:cNvPr>
                <p14:cNvContentPartPr/>
                <p14:nvPr/>
              </p14:nvContentPartPr>
              <p14:xfrm>
                <a:off x="4614070" y="2303665"/>
                <a:ext cx="604800" cy="714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F74B324-5C44-A732-BBDD-D1E52333474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05070" y="2294665"/>
                  <a:ext cx="62244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56F5BE-BDFB-8E2F-2B59-5B74274CE872}"/>
                    </a:ext>
                  </a:extLst>
                </p14:cNvPr>
                <p14:cNvContentPartPr/>
                <p14:nvPr/>
              </p14:nvContentPartPr>
              <p14:xfrm>
                <a:off x="5214190" y="2659705"/>
                <a:ext cx="199800" cy="503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56F5BE-BDFB-8E2F-2B59-5B74274CE87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05550" y="2651065"/>
                  <a:ext cx="21744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24F3F64-207E-009F-7F1B-C5123E29CD14}"/>
                    </a:ext>
                  </a:extLst>
                </p14:cNvPr>
                <p14:cNvContentPartPr/>
                <p14:nvPr/>
              </p14:nvContentPartPr>
              <p14:xfrm>
                <a:off x="7010230" y="1202065"/>
                <a:ext cx="63360" cy="478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24F3F64-207E-009F-7F1B-C5123E29CD1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01230" y="1193425"/>
                  <a:ext cx="8100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A818290-77E4-EE64-382B-4242718C292F}"/>
                    </a:ext>
                  </a:extLst>
                </p14:cNvPr>
                <p14:cNvContentPartPr/>
                <p14:nvPr/>
              </p14:nvContentPartPr>
              <p14:xfrm>
                <a:off x="6823390" y="1217545"/>
                <a:ext cx="1258200" cy="503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A818290-77E4-EE64-382B-4242718C292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14750" y="1208545"/>
                  <a:ext cx="127584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235C8B1-215D-F653-8313-F7CCA0340500}"/>
                    </a:ext>
                  </a:extLst>
                </p14:cNvPr>
                <p14:cNvContentPartPr/>
                <p14:nvPr/>
              </p14:nvContentPartPr>
              <p14:xfrm>
                <a:off x="2531470" y="1291705"/>
                <a:ext cx="747720" cy="285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235C8B1-215D-F653-8313-F7CCA03405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22830" y="1283065"/>
                  <a:ext cx="7653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8AF64E3-F6BD-5D49-8385-007ABB3A41A7}"/>
                    </a:ext>
                  </a:extLst>
                </p14:cNvPr>
                <p14:cNvContentPartPr/>
                <p14:nvPr/>
              </p14:nvContentPartPr>
              <p14:xfrm>
                <a:off x="3298990" y="1303945"/>
                <a:ext cx="396000" cy="287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8AF64E3-F6BD-5D49-8385-007ABB3A41A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89990" y="1295305"/>
                  <a:ext cx="4136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664E12E-FA3B-B302-3566-02D5428522FC}"/>
                    </a:ext>
                  </a:extLst>
                </p14:cNvPr>
                <p14:cNvContentPartPr/>
                <p14:nvPr/>
              </p14:nvContentPartPr>
              <p14:xfrm>
                <a:off x="3644590" y="1077865"/>
                <a:ext cx="284040" cy="552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664E12E-FA3B-B302-3566-02D5428522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35950" y="1068865"/>
                  <a:ext cx="30168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FD46AA-E899-A1C6-9B3F-F8A3586486D3}"/>
                    </a:ext>
                  </a:extLst>
                </p14:cNvPr>
                <p14:cNvContentPartPr/>
                <p14:nvPr/>
              </p14:nvContentPartPr>
              <p14:xfrm>
                <a:off x="4357750" y="1198825"/>
                <a:ext cx="74160" cy="425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2FD46AA-E899-A1C6-9B3F-F8A3586486D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49110" y="1189825"/>
                  <a:ext cx="9180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958D382-DF01-621D-2655-773FCD4A368B}"/>
                    </a:ext>
                  </a:extLst>
                </p14:cNvPr>
                <p14:cNvContentPartPr/>
                <p14:nvPr/>
              </p14:nvContentPartPr>
              <p14:xfrm>
                <a:off x="4207990" y="1428865"/>
                <a:ext cx="399960" cy="17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958D382-DF01-621D-2655-773FCD4A36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99350" y="1419865"/>
                  <a:ext cx="417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E09406E-CFB7-12D6-4C89-99D3E739BD18}"/>
                    </a:ext>
                  </a:extLst>
                </p14:cNvPr>
                <p14:cNvContentPartPr/>
                <p14:nvPr/>
              </p14:nvContentPartPr>
              <p14:xfrm>
                <a:off x="4741870" y="1272265"/>
                <a:ext cx="324360" cy="378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E09406E-CFB7-12D6-4C89-99D3E739BD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33230" y="1263265"/>
                  <a:ext cx="3420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41BD6DC-3F4F-40A9-DD7B-5DE53CCD6DD8}"/>
                    </a:ext>
                  </a:extLst>
                </p14:cNvPr>
                <p14:cNvContentPartPr/>
                <p14:nvPr/>
              </p14:nvContentPartPr>
              <p14:xfrm>
                <a:off x="5158750" y="933145"/>
                <a:ext cx="833040" cy="1113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41BD6DC-3F4F-40A9-DD7B-5DE53CCD6D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49750" y="924145"/>
                  <a:ext cx="850680" cy="11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C699E78-84CC-508A-F4AB-B5AB6AE606D1}"/>
                    </a:ext>
                  </a:extLst>
                </p14:cNvPr>
                <p14:cNvContentPartPr/>
                <p14:nvPr/>
              </p14:nvContentPartPr>
              <p14:xfrm>
                <a:off x="2025670" y="1256785"/>
                <a:ext cx="65520" cy="634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C699E78-84CC-508A-F4AB-B5AB6AE606D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16670" y="1248145"/>
                  <a:ext cx="831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71ED283-655F-B3BB-8010-FBC93AB4BF1D}"/>
                    </a:ext>
                  </a:extLst>
                </p14:cNvPr>
                <p14:cNvContentPartPr/>
                <p14:nvPr/>
              </p14:nvContentPartPr>
              <p14:xfrm>
                <a:off x="2067790" y="1796425"/>
                <a:ext cx="2864880" cy="100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71ED283-655F-B3BB-8010-FBC93AB4BF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59150" y="1787425"/>
                  <a:ext cx="28825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B36185F-0C6E-FA95-1CA9-CF72A505A8B3}"/>
                    </a:ext>
                  </a:extLst>
                </p14:cNvPr>
                <p14:cNvContentPartPr/>
                <p14:nvPr/>
              </p14:nvContentPartPr>
              <p14:xfrm>
                <a:off x="2476030" y="1974625"/>
                <a:ext cx="2698920" cy="59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B36185F-0C6E-FA95-1CA9-CF72A505A8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67390" y="1965985"/>
                  <a:ext cx="27165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830A64F-3BA8-659A-0D71-958DCC60D048}"/>
                    </a:ext>
                  </a:extLst>
                </p14:cNvPr>
                <p14:cNvContentPartPr/>
                <p14:nvPr/>
              </p14:nvContentPartPr>
              <p14:xfrm>
                <a:off x="304870" y="423025"/>
                <a:ext cx="450360" cy="379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830A64F-3BA8-659A-0D71-958DCC60D04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6230" y="414385"/>
                  <a:ext cx="46800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3EEC28C-86D3-E2B8-FA0C-486D41C53C1A}"/>
                    </a:ext>
                  </a:extLst>
                </p14:cNvPr>
                <p14:cNvContentPartPr/>
                <p14:nvPr/>
              </p14:nvContentPartPr>
              <p14:xfrm>
                <a:off x="888070" y="138625"/>
                <a:ext cx="268920" cy="514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3EEC28C-86D3-E2B8-FA0C-486D41C53C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9430" y="129625"/>
                  <a:ext cx="2865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B5ECF28-B296-0E24-6225-4353F86ACF1A}"/>
                    </a:ext>
                  </a:extLst>
                </p14:cNvPr>
                <p14:cNvContentPartPr/>
                <p14:nvPr/>
              </p14:nvContentPartPr>
              <p14:xfrm>
                <a:off x="1252030" y="348865"/>
                <a:ext cx="629280" cy="197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B5ECF28-B296-0E24-6225-4353F86ACF1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43030" y="340225"/>
                  <a:ext cx="646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1703C9C-FD90-C737-9F9E-13E57C4ABF1B}"/>
                    </a:ext>
                  </a:extLst>
                </p14:cNvPr>
                <p14:cNvContentPartPr/>
                <p14:nvPr/>
              </p14:nvContentPartPr>
              <p14:xfrm>
                <a:off x="5000350" y="131065"/>
                <a:ext cx="441720" cy="469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1703C9C-FD90-C737-9F9E-13E57C4ABF1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91710" y="122065"/>
                  <a:ext cx="45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B95BD34-176D-515C-D0E3-6DB0875706A5}"/>
                    </a:ext>
                  </a:extLst>
                </p14:cNvPr>
                <p14:cNvContentPartPr/>
                <p14:nvPr/>
              </p14:nvContentPartPr>
              <p14:xfrm>
                <a:off x="5448910" y="233305"/>
                <a:ext cx="146880" cy="204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B95BD34-176D-515C-D0E3-6DB0875706A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39910" y="224305"/>
                  <a:ext cx="1645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8E5A4B-6B52-B299-DD45-A0ECFEDDD642}"/>
                    </a:ext>
                  </a:extLst>
                </p14:cNvPr>
                <p14:cNvContentPartPr/>
                <p14:nvPr/>
              </p14:nvContentPartPr>
              <p14:xfrm>
                <a:off x="5813950" y="226105"/>
                <a:ext cx="385560" cy="227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8E5A4B-6B52-B299-DD45-A0ECFEDDD64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04950" y="217105"/>
                  <a:ext cx="4032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A574F33-183D-C2FB-430A-5F89B9A40F2B}"/>
                    </a:ext>
                  </a:extLst>
                </p14:cNvPr>
                <p14:cNvContentPartPr/>
                <p14:nvPr/>
              </p14:nvContentPartPr>
              <p14:xfrm>
                <a:off x="6509470" y="194425"/>
                <a:ext cx="84240" cy="290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A574F33-183D-C2FB-430A-5F89B9A40F2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00830" y="185785"/>
                  <a:ext cx="1018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3B15627-2A0E-A76E-9C84-46991520F9A6}"/>
                    </a:ext>
                  </a:extLst>
                </p14:cNvPr>
                <p14:cNvContentPartPr/>
                <p14:nvPr/>
              </p14:nvContentPartPr>
              <p14:xfrm>
                <a:off x="6685510" y="303865"/>
                <a:ext cx="310320" cy="172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3B15627-2A0E-A76E-9C84-46991520F9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76870" y="295225"/>
                  <a:ext cx="3279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19CA571-0BDB-BB2D-4350-F61FAC906717}"/>
                    </a:ext>
                  </a:extLst>
                </p14:cNvPr>
                <p14:cNvContentPartPr/>
                <p14:nvPr/>
              </p14:nvContentPartPr>
              <p14:xfrm>
                <a:off x="7043350" y="274345"/>
                <a:ext cx="397440" cy="199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19CA571-0BDB-BB2D-4350-F61FAC90671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34710" y="265345"/>
                  <a:ext cx="415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DE290A7-A023-00D3-7C90-D5D2C2B13BB5}"/>
                    </a:ext>
                  </a:extLst>
                </p14:cNvPr>
                <p14:cNvContentPartPr/>
                <p14:nvPr/>
              </p14:nvContentPartPr>
              <p14:xfrm>
                <a:off x="7409830" y="254185"/>
                <a:ext cx="192600" cy="143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DE290A7-A023-00D3-7C90-D5D2C2B13BB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01190" y="245185"/>
                  <a:ext cx="2102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1D30158-C408-8202-413F-18E0E142793B}"/>
                    </a:ext>
                  </a:extLst>
                </p14:cNvPr>
                <p14:cNvContentPartPr/>
                <p14:nvPr/>
              </p14:nvContentPartPr>
              <p14:xfrm>
                <a:off x="7557070" y="1863025"/>
                <a:ext cx="504360" cy="57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1D30158-C408-8202-413F-18E0E142793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48430" y="1854385"/>
                  <a:ext cx="52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473F2D1-81E3-373E-3C82-CDD21F87B041}"/>
                    </a:ext>
                  </a:extLst>
                </p14:cNvPr>
                <p14:cNvContentPartPr/>
                <p14:nvPr/>
              </p14:nvContentPartPr>
              <p14:xfrm>
                <a:off x="8214430" y="641185"/>
                <a:ext cx="671400" cy="468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473F2D1-81E3-373E-3C82-CDD21F87B04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05790" y="632545"/>
                  <a:ext cx="68904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5AF0C0A-2B1A-3A16-5DD2-5E0C8C59F75B}"/>
                    </a:ext>
                  </a:extLst>
                </p14:cNvPr>
                <p14:cNvContentPartPr/>
                <p14:nvPr/>
              </p14:nvContentPartPr>
              <p14:xfrm>
                <a:off x="8764870" y="531745"/>
                <a:ext cx="338040" cy="270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5AF0C0A-2B1A-3A16-5DD2-5E0C8C59F75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56230" y="523105"/>
                  <a:ext cx="3556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564FE08-8609-8A6D-8357-EA95E1B8ED1B}"/>
                    </a:ext>
                  </a:extLst>
                </p14:cNvPr>
                <p14:cNvContentPartPr/>
                <p14:nvPr/>
              </p14:nvContentPartPr>
              <p14:xfrm>
                <a:off x="9154750" y="344905"/>
                <a:ext cx="584640" cy="400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564FE08-8609-8A6D-8357-EA95E1B8ED1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46110" y="335905"/>
                  <a:ext cx="60228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929BEDB-1CED-DB6D-FE77-9369C8F83923}"/>
                    </a:ext>
                  </a:extLst>
                </p14:cNvPr>
                <p14:cNvContentPartPr/>
                <p14:nvPr/>
              </p14:nvContentPartPr>
              <p14:xfrm>
                <a:off x="9723190" y="414025"/>
                <a:ext cx="198720" cy="208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929BEDB-1CED-DB6D-FE77-9369C8F8392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714550" y="405025"/>
                  <a:ext cx="216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3DED912-D33D-F742-2A8A-170BAE9A4841}"/>
                    </a:ext>
                  </a:extLst>
                </p14:cNvPr>
                <p14:cNvContentPartPr/>
                <p14:nvPr/>
              </p14:nvContentPartPr>
              <p14:xfrm>
                <a:off x="10047190" y="316465"/>
                <a:ext cx="357480" cy="205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3DED912-D33D-F742-2A8A-170BAE9A484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38550" y="307825"/>
                  <a:ext cx="3751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2EC14FE-DDED-B8A6-E801-91B3C44EC88A}"/>
                    </a:ext>
                  </a:extLst>
                </p14:cNvPr>
                <p14:cNvContentPartPr/>
                <p14:nvPr/>
              </p14:nvContentPartPr>
              <p14:xfrm>
                <a:off x="10523470" y="239785"/>
                <a:ext cx="114840" cy="469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2EC14FE-DDED-B8A6-E801-91B3C44EC88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514470" y="230785"/>
                  <a:ext cx="13248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D546DFB-39F3-57CF-AED2-F666AD91518A}"/>
                    </a:ext>
                  </a:extLst>
                </p14:cNvPr>
                <p14:cNvContentPartPr/>
                <p14:nvPr/>
              </p14:nvContentPartPr>
              <p14:xfrm>
                <a:off x="2426710" y="1796425"/>
                <a:ext cx="2062080" cy="187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D546DFB-39F3-57CF-AED2-F666AD9151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18070" y="1787785"/>
                  <a:ext cx="20797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65B267D-D7B1-D1AC-F0FC-CF9D46CC4EC5}"/>
                    </a:ext>
                  </a:extLst>
                </p14:cNvPr>
                <p14:cNvContentPartPr/>
                <p14:nvPr/>
              </p14:nvContentPartPr>
              <p14:xfrm>
                <a:off x="3553510" y="302785"/>
                <a:ext cx="179640" cy="326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65B267D-D7B1-D1AC-F0FC-CF9D46CC4EC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44870" y="293785"/>
                  <a:ext cx="1972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7E51A2C-81DB-D5F0-65D9-266E0D3D08CB}"/>
                    </a:ext>
                  </a:extLst>
                </p14:cNvPr>
                <p14:cNvContentPartPr/>
                <p14:nvPr/>
              </p14:nvContentPartPr>
              <p14:xfrm>
                <a:off x="3842950" y="296305"/>
                <a:ext cx="362520" cy="262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7E51A2C-81DB-D5F0-65D9-266E0D3D08C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33950" y="287665"/>
                  <a:ext cx="3801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8A88F3-5E13-B08A-E6A3-25A3476A684E}"/>
                    </a:ext>
                  </a:extLst>
                </p14:cNvPr>
                <p14:cNvContentPartPr/>
                <p14:nvPr/>
              </p14:nvContentPartPr>
              <p14:xfrm>
                <a:off x="4190710" y="266425"/>
                <a:ext cx="476280" cy="266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8A88F3-5E13-B08A-E6A3-25A3476A684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81710" y="257425"/>
                  <a:ext cx="4939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9633C18-C2C9-B5C9-FAA1-565C540FDC1D}"/>
                    </a:ext>
                  </a:extLst>
                </p14:cNvPr>
                <p14:cNvContentPartPr/>
                <p14:nvPr/>
              </p14:nvContentPartPr>
              <p14:xfrm>
                <a:off x="3291790" y="674665"/>
                <a:ext cx="1409400" cy="157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9633C18-C2C9-B5C9-FAA1-565C540FDC1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83150" y="666025"/>
                  <a:ext cx="1427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2BAD7C-BC4F-1C5A-516A-B3A3B2731361}"/>
                    </a:ext>
                  </a:extLst>
                </p14:cNvPr>
                <p14:cNvContentPartPr/>
                <p14:nvPr/>
              </p14:nvContentPartPr>
              <p14:xfrm>
                <a:off x="8009590" y="1206025"/>
                <a:ext cx="366120" cy="42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2BAD7C-BC4F-1C5A-516A-B3A3B273136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00950" y="1197385"/>
                  <a:ext cx="383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2AE9D64-6A1B-6FA7-54CC-934162BED6C8}"/>
                    </a:ext>
                  </a:extLst>
                </p14:cNvPr>
                <p14:cNvContentPartPr/>
                <p14:nvPr/>
              </p14:nvContentPartPr>
              <p14:xfrm>
                <a:off x="3447310" y="632185"/>
                <a:ext cx="1117080" cy="185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2AE9D64-6A1B-6FA7-54CC-934162BED6C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38670" y="623185"/>
                  <a:ext cx="11347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2275DE9-281D-E1D7-CB3E-3EC304796065}"/>
                    </a:ext>
                  </a:extLst>
                </p14:cNvPr>
                <p14:cNvContentPartPr/>
                <p14:nvPr/>
              </p14:nvContentPartPr>
              <p14:xfrm>
                <a:off x="4962550" y="219985"/>
                <a:ext cx="770760" cy="285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2275DE9-281D-E1D7-CB3E-3EC30479606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53910" y="211345"/>
                  <a:ext cx="7884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C589FF9-98DE-8515-1EA1-5918F0FA255F}"/>
                    </a:ext>
                  </a:extLst>
                </p14:cNvPr>
                <p14:cNvContentPartPr/>
                <p14:nvPr/>
              </p14:nvContentPartPr>
              <p14:xfrm>
                <a:off x="4868590" y="76705"/>
                <a:ext cx="739440" cy="732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C589FF9-98DE-8515-1EA1-5918F0FA255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59950" y="67705"/>
                  <a:ext cx="75708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C0EA40C-1019-49D3-DA5E-E314478E300B}"/>
                    </a:ext>
                  </a:extLst>
                </p14:cNvPr>
                <p14:cNvContentPartPr/>
                <p14:nvPr/>
              </p14:nvContentPartPr>
              <p14:xfrm>
                <a:off x="2952670" y="206305"/>
                <a:ext cx="915840" cy="659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C0EA40C-1019-49D3-DA5E-E314478E300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43670" y="197665"/>
                  <a:ext cx="93348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F292D2D-EB71-4CF7-BDDA-BDE2DAAB6705}"/>
                    </a:ext>
                  </a:extLst>
                </p14:cNvPr>
                <p14:cNvContentPartPr/>
                <p14:nvPr/>
              </p14:nvContentPartPr>
              <p14:xfrm>
                <a:off x="2929990" y="-16175"/>
                <a:ext cx="2115360" cy="1075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F292D2D-EB71-4CF7-BDDA-BDE2DAAB670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21350" y="-24815"/>
                  <a:ext cx="2133000" cy="10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1E6230E-3452-892E-9920-91083AB15578}"/>
                    </a:ext>
                  </a:extLst>
                </p14:cNvPr>
                <p14:cNvContentPartPr/>
                <p14:nvPr/>
              </p14:nvContentPartPr>
              <p14:xfrm>
                <a:off x="629590" y="518065"/>
                <a:ext cx="2386080" cy="470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1E6230E-3452-892E-9920-91083AB1557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20950" y="509065"/>
                  <a:ext cx="240372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C78A08E-C01D-B0BB-1BE2-9976C506F3E5}"/>
                    </a:ext>
                  </a:extLst>
                </p14:cNvPr>
                <p14:cNvContentPartPr/>
                <p14:nvPr/>
              </p14:nvContentPartPr>
              <p14:xfrm>
                <a:off x="271390" y="832345"/>
                <a:ext cx="378720" cy="534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C78A08E-C01D-B0BB-1BE2-9976C506F3E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2390" y="823705"/>
                  <a:ext cx="39636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F4A2B5B-53F2-604E-4B6D-4AD8DEF7C796}"/>
                    </a:ext>
                  </a:extLst>
                </p14:cNvPr>
                <p14:cNvContentPartPr/>
                <p14:nvPr/>
              </p14:nvContentPartPr>
              <p14:xfrm>
                <a:off x="685390" y="893905"/>
                <a:ext cx="767160" cy="318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F4A2B5B-53F2-604E-4B6D-4AD8DEF7C79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6750" y="884905"/>
                  <a:ext cx="7848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85E62FD-FCC4-39E7-8AFD-DFB681096D7D}"/>
                    </a:ext>
                  </a:extLst>
                </p14:cNvPr>
                <p14:cNvContentPartPr/>
                <p14:nvPr/>
              </p14:nvContentPartPr>
              <p14:xfrm>
                <a:off x="1573150" y="790945"/>
                <a:ext cx="306360" cy="212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85E62FD-FCC4-39E7-8AFD-DFB681096D7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64510" y="781945"/>
                  <a:ext cx="3240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642ECB5-8524-6108-DFAA-3F62504AD222}"/>
                    </a:ext>
                  </a:extLst>
                </p14:cNvPr>
                <p14:cNvContentPartPr/>
                <p14:nvPr/>
              </p14:nvContentPartPr>
              <p14:xfrm>
                <a:off x="1885630" y="561985"/>
                <a:ext cx="237960" cy="435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642ECB5-8524-6108-DFAA-3F62504AD22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76630" y="552985"/>
                  <a:ext cx="2556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187A4D1-0502-BD8D-22F8-0F9F279C2D5A}"/>
                    </a:ext>
                  </a:extLst>
                </p14:cNvPr>
                <p14:cNvContentPartPr/>
                <p14:nvPr/>
              </p14:nvContentPartPr>
              <p14:xfrm>
                <a:off x="2108110" y="461185"/>
                <a:ext cx="661680" cy="435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187A4D1-0502-BD8D-22F8-0F9F279C2D5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99110" y="452185"/>
                  <a:ext cx="67932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7864B9D-7CB1-7E6C-B25F-F31FCA90FA17}"/>
                    </a:ext>
                  </a:extLst>
                </p14:cNvPr>
                <p14:cNvContentPartPr/>
                <p14:nvPr/>
              </p14:nvContentPartPr>
              <p14:xfrm>
                <a:off x="2666110" y="1801105"/>
                <a:ext cx="1946520" cy="128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7864B9D-7CB1-7E6C-B25F-F31FCA90FA1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57470" y="1792105"/>
                  <a:ext cx="1964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57D3CD0-E9CF-14EB-DEE9-E5390B0C8BB0}"/>
                    </a:ext>
                  </a:extLst>
                </p14:cNvPr>
                <p14:cNvContentPartPr/>
                <p14:nvPr/>
              </p14:nvContentPartPr>
              <p14:xfrm>
                <a:off x="4962190" y="3774265"/>
                <a:ext cx="14040" cy="406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57D3CD0-E9CF-14EB-DEE9-E5390B0C8BB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53550" y="3765625"/>
                  <a:ext cx="316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D4037B3-0003-91B5-73A7-8F66241FDA35}"/>
                    </a:ext>
                  </a:extLst>
                </p14:cNvPr>
                <p14:cNvContentPartPr/>
                <p14:nvPr/>
              </p14:nvContentPartPr>
              <p14:xfrm>
                <a:off x="4824670" y="3957505"/>
                <a:ext cx="414720" cy="42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D4037B3-0003-91B5-73A7-8F66241FDA3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15670" y="3948505"/>
                  <a:ext cx="432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EA0146F-53EC-AB31-CA70-9586EEFC74C3}"/>
                    </a:ext>
                  </a:extLst>
                </p14:cNvPr>
                <p14:cNvContentPartPr/>
                <p14:nvPr/>
              </p14:nvContentPartPr>
              <p14:xfrm>
                <a:off x="5391310" y="3608305"/>
                <a:ext cx="849600" cy="896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EA0146F-53EC-AB31-CA70-9586EEFC74C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82670" y="3599665"/>
                  <a:ext cx="867240" cy="9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F02BA0D-9CB3-2449-E138-ADD018D04EBC}"/>
                    </a:ext>
                  </a:extLst>
                </p14:cNvPr>
                <p14:cNvContentPartPr/>
                <p14:nvPr/>
              </p14:nvContentPartPr>
              <p14:xfrm>
                <a:off x="2259310" y="3520105"/>
                <a:ext cx="376560" cy="691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F02BA0D-9CB3-2449-E138-ADD018D04EB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50310" y="3511465"/>
                  <a:ext cx="394200" cy="70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BC7E9A8-71A6-F7D9-AC19-525E4DA4A553}"/>
                    </a:ext>
                  </a:extLst>
                </p14:cNvPr>
                <p14:cNvContentPartPr/>
                <p14:nvPr/>
              </p14:nvContentPartPr>
              <p14:xfrm>
                <a:off x="2836390" y="3779665"/>
                <a:ext cx="865080" cy="294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BC7E9A8-71A6-F7D9-AC19-525E4DA4A55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27390" y="3770665"/>
                  <a:ext cx="8827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A079E6A-C8D5-08E0-D73F-914338C92D1F}"/>
                    </a:ext>
                  </a:extLst>
                </p14:cNvPr>
                <p14:cNvContentPartPr/>
                <p14:nvPr/>
              </p14:nvContentPartPr>
              <p14:xfrm>
                <a:off x="3849790" y="3892345"/>
                <a:ext cx="299520" cy="277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A079E6A-C8D5-08E0-D73F-914338C92D1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40790" y="3883705"/>
                  <a:ext cx="3171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E37A93-7E9C-5919-6780-40F641147583}"/>
                    </a:ext>
                  </a:extLst>
                </p14:cNvPr>
                <p14:cNvContentPartPr/>
                <p14:nvPr/>
              </p14:nvContentPartPr>
              <p14:xfrm>
                <a:off x="4127350" y="3601465"/>
                <a:ext cx="212760" cy="506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E37A93-7E9C-5919-6780-40F64114758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18710" y="3592825"/>
                  <a:ext cx="23040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E538B47-6BFC-FB1E-0BFE-4FEAD6EF2A03}"/>
                    </a:ext>
                  </a:extLst>
                </p14:cNvPr>
                <p14:cNvContentPartPr/>
                <p14:nvPr/>
              </p14:nvContentPartPr>
              <p14:xfrm>
                <a:off x="1725430" y="3694705"/>
                <a:ext cx="341640" cy="456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E538B47-6BFC-FB1E-0BFE-4FEAD6EF2A0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16430" y="3685705"/>
                  <a:ext cx="35928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FD4D752-4795-2316-8EE7-B08CDB79906F}"/>
                    </a:ext>
                  </a:extLst>
                </p14:cNvPr>
                <p14:cNvContentPartPr/>
                <p14:nvPr/>
              </p14:nvContentPartPr>
              <p14:xfrm>
                <a:off x="1657030" y="3734305"/>
                <a:ext cx="425520" cy="312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FD4D752-4795-2316-8EE7-B08CDB79906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48390" y="3725665"/>
                  <a:ext cx="4431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B4C09E2-13B6-3642-F9C8-D6381C39D1E9}"/>
                    </a:ext>
                  </a:extLst>
                </p14:cNvPr>
                <p14:cNvContentPartPr/>
                <p14:nvPr/>
              </p14:nvContentPartPr>
              <p14:xfrm>
                <a:off x="6688750" y="3751585"/>
                <a:ext cx="728640" cy="23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B4C09E2-13B6-3642-F9C8-D6381C39D1E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80110" y="3742585"/>
                  <a:ext cx="746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F8A6C2A-5EF6-58F5-86B1-F4A4CA1A3A41}"/>
                    </a:ext>
                  </a:extLst>
                </p14:cNvPr>
                <p14:cNvContentPartPr/>
                <p14:nvPr/>
              </p14:nvContentPartPr>
              <p14:xfrm>
                <a:off x="6937150" y="3444505"/>
                <a:ext cx="137520" cy="698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F8A6C2A-5EF6-58F5-86B1-F4A4CA1A3A4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28150" y="3435865"/>
                  <a:ext cx="15516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4148BEF-5161-79A3-3D8F-1E2F5A3DA43D}"/>
                    </a:ext>
                  </a:extLst>
                </p14:cNvPr>
                <p14:cNvContentPartPr/>
                <p14:nvPr/>
              </p14:nvContentPartPr>
              <p14:xfrm>
                <a:off x="8251870" y="3764905"/>
                <a:ext cx="382680" cy="651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4148BEF-5161-79A3-3D8F-1E2F5A3DA43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42870" y="3756265"/>
                  <a:ext cx="40032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F893CEE-EF70-E60A-45B9-AEAEE592ADC7}"/>
                    </a:ext>
                  </a:extLst>
                </p14:cNvPr>
                <p14:cNvContentPartPr/>
                <p14:nvPr/>
              </p14:nvContentPartPr>
              <p14:xfrm>
                <a:off x="1626430" y="4444225"/>
                <a:ext cx="4377600" cy="258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F893CEE-EF70-E60A-45B9-AEAEE592ADC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17790" y="4435585"/>
                  <a:ext cx="43952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4FCED87-C338-E0CF-839F-98DD0AC055DE}"/>
                    </a:ext>
                  </a:extLst>
                </p14:cNvPr>
                <p14:cNvContentPartPr/>
                <p14:nvPr/>
              </p14:nvContentPartPr>
              <p14:xfrm>
                <a:off x="3686350" y="4938505"/>
                <a:ext cx="203760" cy="481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4FCED87-C338-E0CF-839F-98DD0AC055D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677710" y="4929865"/>
                  <a:ext cx="22140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0A9F58B-D2C6-CC02-877D-6A980F3410A8}"/>
                    </a:ext>
                  </a:extLst>
                </p14:cNvPr>
                <p14:cNvContentPartPr/>
                <p14:nvPr/>
              </p14:nvContentPartPr>
              <p14:xfrm>
                <a:off x="3930790" y="4997545"/>
                <a:ext cx="263160" cy="161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0A9F58B-D2C6-CC02-877D-6A980F3410A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922150" y="4988905"/>
                  <a:ext cx="2808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E690332-14FC-61FC-4726-0AA58091D9AC}"/>
                    </a:ext>
                  </a:extLst>
                </p14:cNvPr>
                <p14:cNvContentPartPr/>
                <p14:nvPr/>
              </p14:nvContentPartPr>
              <p14:xfrm>
                <a:off x="4409590" y="4973425"/>
                <a:ext cx="151560" cy="267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E690332-14FC-61FC-4726-0AA58091D9A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400590" y="4964785"/>
                  <a:ext cx="1692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F3C8DC0-F065-A9B4-B920-84107FD5A0F6}"/>
                    </a:ext>
                  </a:extLst>
                </p14:cNvPr>
                <p14:cNvContentPartPr/>
                <p14:nvPr/>
              </p14:nvContentPartPr>
              <p14:xfrm>
                <a:off x="4748710" y="4985305"/>
                <a:ext cx="213840" cy="275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F3C8DC0-F065-A9B4-B920-84107FD5A0F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40070" y="4976305"/>
                  <a:ext cx="2314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83D1673-8CDF-2456-5E32-DA5C69772659}"/>
                    </a:ext>
                  </a:extLst>
                </p14:cNvPr>
                <p14:cNvContentPartPr/>
                <p14:nvPr/>
              </p14:nvContentPartPr>
              <p14:xfrm>
                <a:off x="8409550" y="3595705"/>
                <a:ext cx="623880" cy="165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83D1673-8CDF-2456-5E32-DA5C6977265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00550" y="3587065"/>
                  <a:ext cx="641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1898EC4-3D44-C747-ED2A-6FC0B65434D9}"/>
                    </a:ext>
                  </a:extLst>
                </p14:cNvPr>
                <p14:cNvContentPartPr/>
                <p14:nvPr/>
              </p14:nvContentPartPr>
              <p14:xfrm>
                <a:off x="7726630" y="4747705"/>
                <a:ext cx="1348200" cy="611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1898EC4-3D44-C747-ED2A-6FC0B65434D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717990" y="4738705"/>
                  <a:ext cx="136584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E9C21F8-F094-384E-9A61-3C05254D64FB}"/>
                    </a:ext>
                  </a:extLst>
                </p14:cNvPr>
                <p14:cNvContentPartPr/>
                <p14:nvPr/>
              </p14:nvContentPartPr>
              <p14:xfrm>
                <a:off x="8390470" y="5019865"/>
                <a:ext cx="717840" cy="526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E9C21F8-F094-384E-9A61-3C05254D64F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381470" y="5010865"/>
                  <a:ext cx="73548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8C96FDF-0E3A-46E5-27F7-EF1109238172}"/>
                    </a:ext>
                  </a:extLst>
                </p14:cNvPr>
                <p14:cNvContentPartPr/>
                <p14:nvPr/>
              </p14:nvContentPartPr>
              <p14:xfrm>
                <a:off x="7842550" y="4586785"/>
                <a:ext cx="339840" cy="865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8C96FDF-0E3A-46E5-27F7-EF110923817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33910" y="4577785"/>
                  <a:ext cx="357480" cy="88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84C5D05-A079-2C9A-AFC1-16D6098C077D}"/>
                    </a:ext>
                  </a:extLst>
                </p14:cNvPr>
                <p14:cNvContentPartPr/>
                <p14:nvPr/>
              </p14:nvContentPartPr>
              <p14:xfrm>
                <a:off x="7742470" y="4559065"/>
                <a:ext cx="1402200" cy="461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84C5D05-A079-2C9A-AFC1-16D6098C077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733470" y="4550425"/>
                  <a:ext cx="141984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EA83F3F-8BA1-6007-B608-7A2B11346C6D}"/>
                    </a:ext>
                  </a:extLst>
                </p14:cNvPr>
                <p14:cNvContentPartPr/>
                <p14:nvPr/>
              </p14:nvContentPartPr>
              <p14:xfrm>
                <a:off x="9025510" y="4728985"/>
                <a:ext cx="373320" cy="426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EA83F3F-8BA1-6007-B608-7A2B11346C6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016870" y="4719985"/>
                  <a:ext cx="39096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00B7831-26CB-3BA5-0910-E755B1D73992}"/>
                    </a:ext>
                  </a:extLst>
                </p14:cNvPr>
                <p14:cNvContentPartPr/>
                <p14:nvPr/>
              </p14:nvContentPartPr>
              <p14:xfrm>
                <a:off x="754870" y="5618545"/>
                <a:ext cx="139320" cy="218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00B7831-26CB-3BA5-0910-E755B1D7399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46230" y="5609905"/>
                  <a:ext cx="1569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F555CDF-2D87-D365-1647-2DA375444F69}"/>
                    </a:ext>
                  </a:extLst>
                </p14:cNvPr>
                <p14:cNvContentPartPr/>
                <p14:nvPr/>
              </p14:nvContentPartPr>
              <p14:xfrm>
                <a:off x="910390" y="5665345"/>
                <a:ext cx="119520" cy="136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F555CDF-2D87-D365-1647-2DA375444F6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1750" y="5656705"/>
                  <a:ext cx="1371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9ADDA1A-32DB-8696-F3F5-251B48F03147}"/>
                    </a:ext>
                  </a:extLst>
                </p14:cNvPr>
                <p14:cNvContentPartPr/>
                <p14:nvPr/>
              </p14:nvContentPartPr>
              <p14:xfrm>
                <a:off x="1192270" y="5652745"/>
                <a:ext cx="137880" cy="208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9ADDA1A-32DB-8696-F3F5-251B48F0314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83630" y="5643745"/>
                  <a:ext cx="1555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0E9EAAB-E177-ADA2-C414-748E65281AD8}"/>
                    </a:ext>
                  </a:extLst>
                </p14:cNvPr>
                <p14:cNvContentPartPr/>
                <p14:nvPr/>
              </p14:nvContentPartPr>
              <p14:xfrm>
                <a:off x="1448950" y="5682625"/>
                <a:ext cx="428760" cy="405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0E9EAAB-E177-ADA2-C414-748E65281AD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439950" y="5673625"/>
                  <a:ext cx="44640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7E5AE58-37CF-CB84-94E3-BA1DA334CC30}"/>
                    </a:ext>
                  </a:extLst>
                </p14:cNvPr>
                <p14:cNvContentPartPr/>
                <p14:nvPr/>
              </p14:nvContentPartPr>
              <p14:xfrm>
                <a:off x="1628950" y="5964145"/>
                <a:ext cx="528840" cy="10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7E5AE58-37CF-CB84-94E3-BA1DA334CC3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19950" y="5955145"/>
                  <a:ext cx="5464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61EB28D-E5A5-6454-3745-B38306F196AF}"/>
                    </a:ext>
                  </a:extLst>
                </p14:cNvPr>
                <p14:cNvContentPartPr/>
                <p14:nvPr/>
              </p14:nvContentPartPr>
              <p14:xfrm>
                <a:off x="2320870" y="5788465"/>
                <a:ext cx="289440" cy="272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61EB28D-E5A5-6454-3745-B38306F196A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311870" y="5779825"/>
                  <a:ext cx="307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E21E0EE-6857-31F4-BFFB-C605493ECEFA}"/>
                    </a:ext>
                  </a:extLst>
                </p14:cNvPr>
                <p14:cNvContentPartPr/>
                <p14:nvPr/>
              </p14:nvContentPartPr>
              <p14:xfrm>
                <a:off x="2858710" y="5742025"/>
                <a:ext cx="684720" cy="315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E21E0EE-6857-31F4-BFFB-C605493ECEF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49710" y="5733385"/>
                  <a:ext cx="7023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38E0587-1D26-2EE9-0090-B271883F640C}"/>
                    </a:ext>
                  </a:extLst>
                </p14:cNvPr>
                <p14:cNvContentPartPr/>
                <p14:nvPr/>
              </p14:nvContentPartPr>
              <p14:xfrm>
                <a:off x="3615790" y="5769745"/>
                <a:ext cx="328680" cy="201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38E0587-1D26-2EE9-0090-B271883F640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607150" y="5761105"/>
                  <a:ext cx="3463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B0C86AC-3E54-044D-F6B8-5B0A44566F99}"/>
                    </a:ext>
                  </a:extLst>
                </p14:cNvPr>
                <p14:cNvContentPartPr/>
                <p14:nvPr/>
              </p14:nvContentPartPr>
              <p14:xfrm>
                <a:off x="3928990" y="5728345"/>
                <a:ext cx="253800" cy="329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B0C86AC-3E54-044D-F6B8-5B0A44566F9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919990" y="5719705"/>
                  <a:ext cx="2714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141DF12-1BEE-5E5E-8EF0-2B03462EC08B}"/>
                    </a:ext>
                  </a:extLst>
                </p14:cNvPr>
                <p14:cNvContentPartPr/>
                <p14:nvPr/>
              </p14:nvContentPartPr>
              <p14:xfrm>
                <a:off x="4468990" y="5831665"/>
                <a:ext cx="514080" cy="28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141DF12-1BEE-5E5E-8EF0-2B03462EC08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460350" y="5823025"/>
                  <a:ext cx="531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8A5A86C-AC5A-BEE0-D348-32B3118F7404}"/>
                    </a:ext>
                  </a:extLst>
                </p14:cNvPr>
                <p14:cNvContentPartPr/>
                <p14:nvPr/>
              </p14:nvContentPartPr>
              <p14:xfrm>
                <a:off x="4456390" y="5883865"/>
                <a:ext cx="480240" cy="109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8A5A86C-AC5A-BEE0-D348-32B3118F740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447390" y="5874865"/>
                  <a:ext cx="4978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B6CA1C7-867C-855B-008C-FE1211BEEE97}"/>
                    </a:ext>
                  </a:extLst>
                </p14:cNvPr>
                <p14:cNvContentPartPr/>
                <p14:nvPr/>
              </p14:nvContentPartPr>
              <p14:xfrm>
                <a:off x="4875790" y="5640145"/>
                <a:ext cx="507960" cy="414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B6CA1C7-867C-855B-008C-FE1211BEEE9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866790" y="5631505"/>
                  <a:ext cx="52560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1AA28BD-E189-8221-388D-D776E836EA80}"/>
                    </a:ext>
                  </a:extLst>
                </p14:cNvPr>
                <p14:cNvContentPartPr/>
                <p14:nvPr/>
              </p14:nvContentPartPr>
              <p14:xfrm>
                <a:off x="5449990" y="5642305"/>
                <a:ext cx="163080" cy="232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1AA28BD-E189-8221-388D-D776E836EA8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40990" y="5633665"/>
                  <a:ext cx="1807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BF46974-5FD0-F2B1-39A7-A65D66290A40}"/>
                    </a:ext>
                  </a:extLst>
                </p14:cNvPr>
                <p14:cNvContentPartPr/>
                <p14:nvPr/>
              </p14:nvContentPartPr>
              <p14:xfrm>
                <a:off x="5718550" y="5647345"/>
                <a:ext cx="411840" cy="215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BF46974-5FD0-F2B1-39A7-A65D66290A4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709550" y="5638705"/>
                  <a:ext cx="4294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AFC5D09-3E2A-E045-7CA3-26766E8ACE90}"/>
                    </a:ext>
                  </a:extLst>
                </p14:cNvPr>
                <p14:cNvContentPartPr/>
                <p14:nvPr/>
              </p14:nvContentPartPr>
              <p14:xfrm>
                <a:off x="6185830" y="5621425"/>
                <a:ext cx="467640" cy="372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AFC5D09-3E2A-E045-7CA3-26766E8ACE9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176830" y="5612785"/>
                  <a:ext cx="4852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DF40E27-EC27-0B60-68D5-49DC7861D16F}"/>
                    </a:ext>
                  </a:extLst>
                </p14:cNvPr>
                <p14:cNvContentPartPr/>
                <p14:nvPr/>
              </p14:nvContentPartPr>
              <p14:xfrm>
                <a:off x="6718630" y="5623945"/>
                <a:ext cx="345960" cy="361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DF40E27-EC27-0B60-68D5-49DC7861D16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709990" y="5615305"/>
                  <a:ext cx="363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3A97AF1-5E0C-FB7B-01A8-F85D8783C0AD}"/>
                    </a:ext>
                  </a:extLst>
                </p14:cNvPr>
                <p14:cNvContentPartPr/>
                <p14:nvPr/>
              </p14:nvContentPartPr>
              <p14:xfrm>
                <a:off x="7458430" y="5593345"/>
                <a:ext cx="228600" cy="4111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3A97AF1-5E0C-FB7B-01A8-F85D8783C0A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449430" y="5584705"/>
                  <a:ext cx="2462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04F19DA-3410-9BF1-30BB-D0DF9563CCC8}"/>
                    </a:ext>
                  </a:extLst>
                </p14:cNvPr>
                <p14:cNvContentPartPr/>
                <p14:nvPr/>
              </p14:nvContentPartPr>
              <p14:xfrm>
                <a:off x="7766950" y="5715745"/>
                <a:ext cx="279720" cy="242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04F19DA-3410-9BF1-30BB-D0DF9563CCC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757950" y="5707105"/>
                  <a:ext cx="2973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42C09C0-3FE4-A315-BF67-DCDCAF77CC2B}"/>
                    </a:ext>
                  </a:extLst>
                </p14:cNvPr>
                <p14:cNvContentPartPr/>
                <p14:nvPr/>
              </p14:nvContentPartPr>
              <p14:xfrm>
                <a:off x="7795030" y="5831665"/>
                <a:ext cx="370080" cy="439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42C09C0-3FE4-A315-BF67-DCDCAF77CC2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786390" y="5823025"/>
                  <a:ext cx="3877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63321AD-63EC-1E49-B937-73B6BAA6AEEB}"/>
                    </a:ext>
                  </a:extLst>
                </p14:cNvPr>
                <p14:cNvContentPartPr/>
                <p14:nvPr/>
              </p14:nvContentPartPr>
              <p14:xfrm>
                <a:off x="8307670" y="5568505"/>
                <a:ext cx="1648440" cy="342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63321AD-63EC-1E49-B937-73B6BAA6AEE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299030" y="5559505"/>
                  <a:ext cx="16660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3BD2B33-2F20-CA3F-C977-00904FE57B32}"/>
                    </a:ext>
                  </a:extLst>
                </p14:cNvPr>
                <p14:cNvContentPartPr/>
                <p14:nvPr/>
              </p14:nvContentPartPr>
              <p14:xfrm>
                <a:off x="9783310" y="5720065"/>
                <a:ext cx="408960" cy="1735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3BD2B33-2F20-CA3F-C977-00904FE57B3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774310" y="5711065"/>
                  <a:ext cx="4266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C675C70-4C0C-AA05-1E96-429974758167}"/>
                    </a:ext>
                  </a:extLst>
                </p14:cNvPr>
                <p14:cNvContentPartPr/>
                <p14:nvPr/>
              </p14:nvContentPartPr>
              <p14:xfrm>
                <a:off x="10335190" y="5556985"/>
                <a:ext cx="196920" cy="471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C675C70-4C0C-AA05-1E96-42997475816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326550" y="5547985"/>
                  <a:ext cx="21456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026077D-BAA3-41CE-011D-D1CD35F87B33}"/>
                    </a:ext>
                  </a:extLst>
                </p14:cNvPr>
                <p14:cNvContentPartPr/>
                <p14:nvPr/>
              </p14:nvContentPartPr>
              <p14:xfrm>
                <a:off x="4742230" y="6374185"/>
                <a:ext cx="460800" cy="187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026077D-BAA3-41CE-011D-D1CD35F87B3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733590" y="6365185"/>
                  <a:ext cx="478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AAAAA6E-0BE6-251C-90E5-B711FB27C1FF}"/>
                    </a:ext>
                  </a:extLst>
                </p14:cNvPr>
                <p14:cNvContentPartPr/>
                <p14:nvPr/>
              </p14:nvContentPartPr>
              <p14:xfrm>
                <a:off x="4629550" y="6428185"/>
                <a:ext cx="356040" cy="57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AAAAA6E-0BE6-251C-90E5-B711FB27C1F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620910" y="6419185"/>
                  <a:ext cx="3736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DD0E31B-7895-AF35-DF40-3CC461B32924}"/>
                    </a:ext>
                  </a:extLst>
                </p14:cNvPr>
                <p14:cNvContentPartPr/>
                <p14:nvPr/>
              </p14:nvContentPartPr>
              <p14:xfrm>
                <a:off x="5115910" y="6199225"/>
                <a:ext cx="451800" cy="338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DD0E31B-7895-AF35-DF40-3CC461B3292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107270" y="6190585"/>
                  <a:ext cx="4694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C7B6CD9-CEBD-C493-5925-1696C9031951}"/>
                    </a:ext>
                  </a:extLst>
                </p14:cNvPr>
                <p14:cNvContentPartPr/>
                <p14:nvPr/>
              </p14:nvContentPartPr>
              <p14:xfrm>
                <a:off x="5625310" y="6192025"/>
                <a:ext cx="770400" cy="2934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C7B6CD9-CEBD-C493-5925-1696C903195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616310" y="6183385"/>
                  <a:ext cx="7880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923AFE1-BB9C-BB92-CB69-6B066757A5FF}"/>
                    </a:ext>
                  </a:extLst>
                </p14:cNvPr>
                <p14:cNvContentPartPr/>
                <p14:nvPr/>
              </p14:nvContentPartPr>
              <p14:xfrm>
                <a:off x="6525670" y="6212185"/>
                <a:ext cx="267120" cy="302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923AFE1-BB9C-BB92-CB69-6B066757A5F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517030" y="6203545"/>
                  <a:ext cx="2847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9A25B42-C21D-7A8F-2031-A8846AEA0661}"/>
                    </a:ext>
                  </a:extLst>
                </p14:cNvPr>
                <p14:cNvContentPartPr/>
                <p14:nvPr/>
              </p14:nvContentPartPr>
              <p14:xfrm>
                <a:off x="7036870" y="6203905"/>
                <a:ext cx="222480" cy="3121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9A25B42-C21D-7A8F-2031-A8846AEA066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28230" y="6195265"/>
                  <a:ext cx="2401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7A61B49-1364-69D8-503E-244794871713}"/>
                    </a:ext>
                  </a:extLst>
                </p14:cNvPr>
                <p14:cNvContentPartPr/>
                <p14:nvPr/>
              </p14:nvContentPartPr>
              <p14:xfrm>
                <a:off x="7747510" y="6199225"/>
                <a:ext cx="198000" cy="310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7A61B49-1364-69D8-503E-24479487171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738510" y="6190585"/>
                  <a:ext cx="215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BF7559B-742D-C5B1-5A69-754B9098C2FC}"/>
                    </a:ext>
                  </a:extLst>
                </p14:cNvPr>
                <p14:cNvContentPartPr/>
                <p14:nvPr/>
              </p14:nvContentPartPr>
              <p14:xfrm>
                <a:off x="8150710" y="6197785"/>
                <a:ext cx="186480" cy="216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BF7559B-742D-C5B1-5A69-754B9098C2F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142070" y="6188785"/>
                  <a:ext cx="2041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3379FBB-937C-5112-2ED7-67F29E40C828}"/>
                    </a:ext>
                  </a:extLst>
                </p14:cNvPr>
                <p14:cNvContentPartPr/>
                <p14:nvPr/>
              </p14:nvContentPartPr>
              <p14:xfrm>
                <a:off x="8153590" y="6171145"/>
                <a:ext cx="646560" cy="2246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3379FBB-937C-5112-2ED7-67F29E40C82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144950" y="6162505"/>
                  <a:ext cx="664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0E560F8-808F-4B6A-3344-9DD7F1546121}"/>
                    </a:ext>
                  </a:extLst>
                </p14:cNvPr>
                <p14:cNvContentPartPr/>
                <p14:nvPr/>
              </p14:nvContentPartPr>
              <p14:xfrm>
                <a:off x="8603950" y="6196345"/>
                <a:ext cx="186120" cy="148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0E560F8-808F-4B6A-3344-9DD7F154612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594950" y="6187345"/>
                  <a:ext cx="2037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B1EE3C6-19BC-21DA-4821-100CF9F98A78}"/>
                    </a:ext>
                  </a:extLst>
                </p14:cNvPr>
                <p14:cNvContentPartPr/>
                <p14:nvPr/>
              </p14:nvContentPartPr>
              <p14:xfrm>
                <a:off x="8962870" y="6174025"/>
                <a:ext cx="258120" cy="246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B1EE3C6-19BC-21DA-4821-100CF9F98A7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953870" y="6165025"/>
                  <a:ext cx="2757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DED9550-0049-ECE4-1CDC-6FD2EE429939}"/>
                    </a:ext>
                  </a:extLst>
                </p14:cNvPr>
                <p14:cNvContentPartPr/>
                <p14:nvPr/>
              </p14:nvContentPartPr>
              <p14:xfrm>
                <a:off x="9408910" y="6218305"/>
                <a:ext cx="104400" cy="162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DED9550-0049-ECE4-1CDC-6FD2EE42993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400270" y="6209665"/>
                  <a:ext cx="1220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923192F-2E7A-BD4D-AB04-6AD44581D9CB}"/>
                    </a:ext>
                  </a:extLst>
                </p14:cNvPr>
                <p14:cNvContentPartPr/>
                <p14:nvPr/>
              </p14:nvContentPartPr>
              <p14:xfrm>
                <a:off x="9566230" y="6251785"/>
                <a:ext cx="153720" cy="177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923192F-2E7A-BD4D-AB04-6AD44581D9C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557590" y="6243145"/>
                  <a:ext cx="1713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F6DCE26-7F1F-C35F-0790-22903C01FA56}"/>
                    </a:ext>
                  </a:extLst>
                </p14:cNvPr>
                <p14:cNvContentPartPr/>
                <p14:nvPr/>
              </p14:nvContentPartPr>
              <p14:xfrm>
                <a:off x="9836590" y="6149545"/>
                <a:ext cx="66960" cy="2959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F6DCE26-7F1F-C35F-0790-22903C01FA5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27950" y="6140905"/>
                  <a:ext cx="846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A21725E-D075-79DB-50DD-D6C25BC401DF}"/>
                    </a:ext>
                  </a:extLst>
                </p14:cNvPr>
                <p14:cNvContentPartPr/>
                <p14:nvPr/>
              </p14:nvContentPartPr>
              <p14:xfrm>
                <a:off x="9773950" y="6246025"/>
                <a:ext cx="415080" cy="1958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A21725E-D075-79DB-50DD-D6C25BC401D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764950" y="6237025"/>
                  <a:ext cx="4327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03CBD16-8036-42BC-8DBB-4FC1787579A3}"/>
                    </a:ext>
                  </a:extLst>
                </p14:cNvPr>
                <p14:cNvContentPartPr/>
                <p14:nvPr/>
              </p14:nvContentPartPr>
              <p14:xfrm>
                <a:off x="10379470" y="6174385"/>
                <a:ext cx="47520" cy="3081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03CBD16-8036-42BC-8DBB-4FC1787579A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370470" y="6165385"/>
                  <a:ext cx="651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1EA680C-98EE-9EB2-C656-32BE2D9B1297}"/>
                    </a:ext>
                  </a:extLst>
                </p14:cNvPr>
                <p14:cNvContentPartPr/>
                <p14:nvPr/>
              </p14:nvContentPartPr>
              <p14:xfrm>
                <a:off x="10276510" y="6212905"/>
                <a:ext cx="292320" cy="1548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1EA680C-98EE-9EB2-C656-32BE2D9B129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267510" y="6204265"/>
                  <a:ext cx="3099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BBCE381-63E3-DA7B-2E55-E48E2DFC6F98}"/>
                    </a:ext>
                  </a:extLst>
                </p14:cNvPr>
                <p14:cNvContentPartPr/>
                <p14:nvPr/>
              </p14:nvContentPartPr>
              <p14:xfrm>
                <a:off x="10628950" y="6193825"/>
                <a:ext cx="172440" cy="196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BBCE381-63E3-DA7B-2E55-E48E2DFC6F9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620310" y="6185185"/>
                  <a:ext cx="1900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DC62F84-18D4-18C1-7F39-6DDF760B8D74}"/>
                    </a:ext>
                  </a:extLst>
                </p14:cNvPr>
                <p14:cNvContentPartPr/>
                <p14:nvPr/>
              </p14:nvContentPartPr>
              <p14:xfrm>
                <a:off x="10890670" y="6088705"/>
                <a:ext cx="182880" cy="2754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DC62F84-18D4-18C1-7F39-6DDF760B8D7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881670" y="6079705"/>
                  <a:ext cx="2005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42C604E-5A59-7076-659B-42A79955BFD7}"/>
                    </a:ext>
                  </a:extLst>
                </p14:cNvPr>
                <p14:cNvContentPartPr/>
                <p14:nvPr/>
              </p14:nvContentPartPr>
              <p14:xfrm>
                <a:off x="11158150" y="6133345"/>
                <a:ext cx="127800" cy="2674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42C604E-5A59-7076-659B-42A79955BFD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9150" y="6124345"/>
                  <a:ext cx="1454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3FD6D1F-80EF-591A-C5C3-4C49C15166AB}"/>
                    </a:ext>
                  </a:extLst>
                </p14:cNvPr>
                <p14:cNvContentPartPr/>
                <p14:nvPr/>
              </p14:nvContentPartPr>
              <p14:xfrm>
                <a:off x="11216830" y="6097705"/>
                <a:ext cx="320760" cy="249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3FD6D1F-80EF-591A-C5C3-4C49C15166A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208190" y="6089065"/>
                  <a:ext cx="3384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992D606-B2A6-E511-80D7-662CBD860CF6}"/>
                    </a:ext>
                  </a:extLst>
                </p14:cNvPr>
                <p14:cNvContentPartPr/>
                <p14:nvPr/>
              </p14:nvContentPartPr>
              <p14:xfrm>
                <a:off x="2538670" y="1816945"/>
                <a:ext cx="275040" cy="244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992D606-B2A6-E511-80D7-662CBD860CF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530030" y="1807945"/>
                  <a:ext cx="2926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E840A98-C4A7-82FB-542C-220986CF522F}"/>
                    </a:ext>
                  </a:extLst>
                </p14:cNvPr>
                <p14:cNvContentPartPr/>
                <p14:nvPr/>
              </p14:nvContentPartPr>
              <p14:xfrm>
                <a:off x="2857270" y="1830265"/>
                <a:ext cx="185400" cy="2383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E840A98-C4A7-82FB-542C-220986CF522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848630" y="1821625"/>
                  <a:ext cx="2030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AFFCD6F-0A37-064E-FED9-9E672EB22D90}"/>
                    </a:ext>
                  </a:extLst>
                </p14:cNvPr>
                <p14:cNvContentPartPr/>
                <p14:nvPr/>
              </p14:nvContentPartPr>
              <p14:xfrm>
                <a:off x="3180910" y="1835665"/>
                <a:ext cx="8280" cy="79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AFFCD6F-0A37-064E-FED9-9E672EB22D9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172270" y="1826665"/>
                  <a:ext cx="259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63FF7E2-A5EF-DC64-9E4B-849DC3057F30}"/>
                    </a:ext>
                  </a:extLst>
                </p14:cNvPr>
                <p14:cNvContentPartPr/>
                <p14:nvPr/>
              </p14:nvContentPartPr>
              <p14:xfrm>
                <a:off x="2975350" y="2310505"/>
                <a:ext cx="20880" cy="31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63FF7E2-A5EF-DC64-9E4B-849DC3057F3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966350" y="2301505"/>
                  <a:ext cx="38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1D9FA35-A6A0-31E4-C230-69610A6B920E}"/>
                    </a:ext>
                  </a:extLst>
                </p14:cNvPr>
                <p14:cNvContentPartPr/>
                <p14:nvPr/>
              </p14:nvContentPartPr>
              <p14:xfrm>
                <a:off x="2690590" y="2144185"/>
                <a:ext cx="87120" cy="3852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1D9FA35-A6A0-31E4-C230-69610A6B920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681590" y="2135185"/>
                  <a:ext cx="1047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2C21573-5AEC-E487-FA2C-67DD5467F4DA}"/>
                    </a:ext>
                  </a:extLst>
                </p14:cNvPr>
                <p14:cNvContentPartPr/>
                <p14:nvPr/>
              </p14:nvContentPartPr>
              <p14:xfrm>
                <a:off x="2845390" y="2220865"/>
                <a:ext cx="177840" cy="2062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2C21573-5AEC-E487-FA2C-67DD5467F4D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836750" y="2211865"/>
                  <a:ext cx="1954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92CF97D-7401-4DC6-8EBE-871355C67EF4}"/>
                    </a:ext>
                  </a:extLst>
                </p14:cNvPr>
                <p14:cNvContentPartPr/>
                <p14:nvPr/>
              </p14:nvContentPartPr>
              <p14:xfrm>
                <a:off x="3178030" y="2136625"/>
                <a:ext cx="274680" cy="3945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92CF97D-7401-4DC6-8EBE-871355C67EF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169030" y="2127985"/>
                  <a:ext cx="2923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EE59825-FB38-8DCF-2D30-4C2A57DC1283}"/>
                    </a:ext>
                  </a:extLst>
                </p14:cNvPr>
                <p14:cNvContentPartPr/>
                <p14:nvPr/>
              </p14:nvContentPartPr>
              <p14:xfrm>
                <a:off x="3505270" y="2179465"/>
                <a:ext cx="496440" cy="257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EE59825-FB38-8DCF-2D30-4C2A57DC128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496270" y="2170825"/>
                  <a:ext cx="5140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F0590F9-F446-94FC-7BA3-9980C3B8C1FA}"/>
                    </a:ext>
                  </a:extLst>
                </p14:cNvPr>
                <p14:cNvContentPartPr/>
                <p14:nvPr/>
              </p14:nvContentPartPr>
              <p14:xfrm>
                <a:off x="3039790" y="3317785"/>
                <a:ext cx="46080" cy="3682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F0590F9-F446-94FC-7BA3-9980C3B8C1F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031150" y="3308785"/>
                  <a:ext cx="637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80B4FBB-435D-6A80-AD71-5568C2E88B32}"/>
                    </a:ext>
                  </a:extLst>
                </p14:cNvPr>
                <p14:cNvContentPartPr/>
                <p14:nvPr/>
              </p14:nvContentPartPr>
              <p14:xfrm>
                <a:off x="3234190" y="3384385"/>
                <a:ext cx="186480" cy="1861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80B4FBB-435D-6A80-AD71-5568C2E88B3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225190" y="3375745"/>
                  <a:ext cx="2041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B0C2D05-0780-8F5A-63AA-CC50067923D0}"/>
                    </a:ext>
                  </a:extLst>
                </p14:cNvPr>
                <p14:cNvContentPartPr/>
                <p14:nvPr/>
              </p14:nvContentPartPr>
              <p14:xfrm>
                <a:off x="3596350" y="3225625"/>
                <a:ext cx="213480" cy="4640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B0C2D05-0780-8F5A-63AA-CC50067923D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587350" y="3216985"/>
                  <a:ext cx="23112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25F8EA4-BD9E-0FCC-7824-F21C319951EB}"/>
                    </a:ext>
                  </a:extLst>
                </p14:cNvPr>
                <p14:cNvContentPartPr/>
                <p14:nvPr/>
              </p14:nvContentPartPr>
              <p14:xfrm>
                <a:off x="3961030" y="3295465"/>
                <a:ext cx="589680" cy="322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25F8EA4-BD9E-0FCC-7824-F21C319951E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952030" y="3286465"/>
                  <a:ext cx="6073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838C4CB-F345-FDBF-A83C-364ECB347C3C}"/>
                    </a:ext>
                  </a:extLst>
                </p14:cNvPr>
                <p14:cNvContentPartPr/>
                <p14:nvPr/>
              </p14:nvContentPartPr>
              <p14:xfrm>
                <a:off x="554710" y="1619665"/>
                <a:ext cx="334080" cy="569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838C4CB-F345-FDBF-A83C-364ECB347C3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45710" y="1611025"/>
                  <a:ext cx="35172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FEB26A8-F65F-BD0F-B01F-5D52104594D5}"/>
                    </a:ext>
                  </a:extLst>
                </p14:cNvPr>
                <p14:cNvContentPartPr/>
                <p14:nvPr/>
              </p14:nvContentPartPr>
              <p14:xfrm>
                <a:off x="434110" y="1815505"/>
                <a:ext cx="518040" cy="874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FEB26A8-F65F-BD0F-B01F-5D52104594D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25470" y="1806505"/>
                  <a:ext cx="5356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8D61088-6F21-B958-3685-5B92D884319E}"/>
                    </a:ext>
                  </a:extLst>
                </p14:cNvPr>
                <p14:cNvContentPartPr/>
                <p14:nvPr/>
              </p14:nvContentPartPr>
              <p14:xfrm>
                <a:off x="270670" y="1400065"/>
                <a:ext cx="844560" cy="9889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8D61088-6F21-B958-3685-5B92D884319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61670" y="1391065"/>
                  <a:ext cx="862200" cy="10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81EE528-0A82-9048-FCB7-F3235DEBA1AC}"/>
                    </a:ext>
                  </a:extLst>
                </p14:cNvPr>
                <p14:cNvContentPartPr/>
                <p14:nvPr/>
              </p14:nvContentPartPr>
              <p14:xfrm>
                <a:off x="444910" y="4330465"/>
                <a:ext cx="20880" cy="6163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81EE528-0A82-9048-FCB7-F3235DEBA1A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35910" y="4321465"/>
                  <a:ext cx="3852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FDDF83E-9C6A-A262-D0EF-4365596CD306}"/>
                    </a:ext>
                  </a:extLst>
                </p14:cNvPr>
                <p14:cNvContentPartPr/>
                <p14:nvPr/>
              </p14:nvContentPartPr>
              <p14:xfrm>
                <a:off x="359230" y="4260265"/>
                <a:ext cx="361080" cy="705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FDDF83E-9C6A-A262-D0EF-4365596CD30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50590" y="4251265"/>
                  <a:ext cx="378720" cy="72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D46A640-9E5A-0119-71BB-B283E9214C71}"/>
                    </a:ext>
                  </a:extLst>
                </p14:cNvPr>
                <p14:cNvContentPartPr/>
                <p14:nvPr/>
              </p14:nvContentPartPr>
              <p14:xfrm>
                <a:off x="168430" y="4030585"/>
                <a:ext cx="889920" cy="11937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D46A640-9E5A-0119-71BB-B283E9214C7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59430" y="4021945"/>
                  <a:ext cx="907560" cy="12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EFF12E2-F4D4-6514-9BA4-76B4BBB907BA}"/>
                    </a:ext>
                  </a:extLst>
                </p14:cNvPr>
                <p14:cNvContentPartPr/>
                <p14:nvPr/>
              </p14:nvContentPartPr>
              <p14:xfrm>
                <a:off x="2483590" y="1795345"/>
                <a:ext cx="3166560" cy="253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EFF12E2-F4D4-6514-9BA4-76B4BBB907B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474950" y="1786345"/>
                  <a:ext cx="31842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F19D19B-A4EE-EF08-79E7-28343875B1D8}"/>
                    </a:ext>
                  </a:extLst>
                </p14:cNvPr>
                <p14:cNvContentPartPr/>
                <p14:nvPr/>
              </p14:nvContentPartPr>
              <p14:xfrm>
                <a:off x="2490070" y="4418665"/>
                <a:ext cx="3285720" cy="2242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F19D19B-A4EE-EF08-79E7-28343875B1D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481430" y="4410025"/>
                  <a:ext cx="33033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AF9654A-943D-CE51-5FE6-F3E4FAD28A5F}"/>
                    </a:ext>
                  </a:extLst>
                </p14:cNvPr>
                <p14:cNvContentPartPr/>
                <p14:nvPr/>
              </p14:nvContentPartPr>
              <p14:xfrm>
                <a:off x="2380270" y="1824865"/>
                <a:ext cx="5814720" cy="3438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AF9654A-943D-CE51-5FE6-F3E4FAD28A5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371270" y="1816225"/>
                  <a:ext cx="58323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B92DD66-5BF6-312D-27FA-9545E287109C}"/>
                    </a:ext>
                  </a:extLst>
                </p14:cNvPr>
                <p14:cNvContentPartPr/>
                <p14:nvPr/>
              </p14:nvContentPartPr>
              <p14:xfrm>
                <a:off x="1677550" y="3716305"/>
                <a:ext cx="376920" cy="5011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B92DD66-5BF6-312D-27FA-9545E287109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668550" y="3707305"/>
                  <a:ext cx="39456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BB44476-2A4E-5C00-CBF9-4ED740C6ADED}"/>
                    </a:ext>
                  </a:extLst>
                </p14:cNvPr>
                <p14:cNvContentPartPr/>
                <p14:nvPr/>
              </p14:nvContentPartPr>
              <p14:xfrm>
                <a:off x="1625710" y="3666625"/>
                <a:ext cx="344520" cy="4777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BB44476-2A4E-5C00-CBF9-4ED740C6ADE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617070" y="3657625"/>
                  <a:ext cx="36216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B8838F0-E55B-8EF0-8368-C453C518197D}"/>
                    </a:ext>
                  </a:extLst>
                </p14:cNvPr>
                <p14:cNvContentPartPr/>
                <p14:nvPr/>
              </p14:nvContentPartPr>
              <p14:xfrm>
                <a:off x="1628950" y="3961105"/>
                <a:ext cx="660960" cy="442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B8838F0-E55B-8EF0-8368-C453C518197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619950" y="3952465"/>
                  <a:ext cx="6786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874BAAB-AF3A-3C8B-5F76-BBC953FD90FE}"/>
                    </a:ext>
                  </a:extLst>
                </p14:cNvPr>
                <p14:cNvContentPartPr/>
                <p14:nvPr/>
              </p14:nvContentPartPr>
              <p14:xfrm>
                <a:off x="1005430" y="4219585"/>
                <a:ext cx="856440" cy="11930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874BAAB-AF3A-3C8B-5F76-BBC953FD90F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96430" y="4210945"/>
                  <a:ext cx="874080" cy="12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B7CEEFF-750C-C8F2-1637-70C4522D72E2}"/>
                    </a:ext>
                  </a:extLst>
                </p14:cNvPr>
                <p14:cNvContentPartPr/>
                <p14:nvPr/>
              </p14:nvContentPartPr>
              <p14:xfrm>
                <a:off x="1434190" y="4199425"/>
                <a:ext cx="593280" cy="3477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B7CEEFF-750C-C8F2-1637-70C4522D72E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425550" y="4190425"/>
                  <a:ext cx="6109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52BC449-29E0-715B-DB11-BAB4A49DFB26}"/>
                    </a:ext>
                  </a:extLst>
                </p14:cNvPr>
                <p14:cNvContentPartPr/>
                <p14:nvPr/>
              </p14:nvContentPartPr>
              <p14:xfrm>
                <a:off x="9930550" y="3104665"/>
                <a:ext cx="70560" cy="3614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52BC449-29E0-715B-DB11-BAB4A49DFB2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921910" y="3095665"/>
                  <a:ext cx="882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6135CDD-F4A0-FF8D-CD03-991E9F870AC4}"/>
                    </a:ext>
                  </a:extLst>
                </p14:cNvPr>
                <p14:cNvContentPartPr/>
                <p14:nvPr/>
              </p14:nvContentPartPr>
              <p14:xfrm>
                <a:off x="10111990" y="3154705"/>
                <a:ext cx="149040" cy="2170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6135CDD-F4A0-FF8D-CD03-991E9F870AC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102990" y="3146065"/>
                  <a:ext cx="1666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AE9D881-FA6E-1F6B-06AE-93A6C6A4130A}"/>
                    </a:ext>
                  </a:extLst>
                </p14:cNvPr>
                <p14:cNvContentPartPr/>
                <p14:nvPr/>
              </p14:nvContentPartPr>
              <p14:xfrm>
                <a:off x="10510870" y="3049585"/>
                <a:ext cx="172080" cy="3438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AE9D881-FA6E-1F6B-06AE-93A6C6A4130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501870" y="3040585"/>
                  <a:ext cx="1897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6594DC0-676A-C678-AC98-25AD577331CB}"/>
                    </a:ext>
                  </a:extLst>
                </p14:cNvPr>
                <p14:cNvContentPartPr/>
                <p14:nvPr/>
              </p14:nvContentPartPr>
              <p14:xfrm>
                <a:off x="10848910" y="3073705"/>
                <a:ext cx="459720" cy="4579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6594DC0-676A-C678-AC98-25AD577331C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840270" y="3064705"/>
                  <a:ext cx="4773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B2D47B1-9517-C91C-1515-649D66B987FA}"/>
                    </a:ext>
                  </a:extLst>
                </p14:cNvPr>
                <p14:cNvContentPartPr/>
                <p14:nvPr/>
              </p14:nvContentPartPr>
              <p14:xfrm>
                <a:off x="9874030" y="3654025"/>
                <a:ext cx="500040" cy="4305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B2D47B1-9517-C91C-1515-649D66B987F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865030" y="3645025"/>
                  <a:ext cx="51768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D372318-1303-6997-B17B-1C327F56F504}"/>
                    </a:ext>
                  </a:extLst>
                </p14:cNvPr>
                <p14:cNvContentPartPr/>
                <p14:nvPr/>
              </p14:nvContentPartPr>
              <p14:xfrm>
                <a:off x="10359310" y="3783265"/>
                <a:ext cx="182520" cy="3279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D372318-1303-6997-B17B-1C327F56F50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350670" y="3774265"/>
                  <a:ext cx="2001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6C882CC-4469-9FF0-4F25-549CDB2F1C36}"/>
                    </a:ext>
                  </a:extLst>
                </p14:cNvPr>
                <p14:cNvContentPartPr/>
                <p14:nvPr/>
              </p14:nvContentPartPr>
              <p14:xfrm>
                <a:off x="10367950" y="3722065"/>
                <a:ext cx="321120" cy="615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6C882CC-4469-9FF0-4F25-549CDB2F1C3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359310" y="3713425"/>
                  <a:ext cx="338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C7A7739-8444-A439-2251-0FBEBBFD3370}"/>
                    </a:ext>
                  </a:extLst>
                </p14:cNvPr>
                <p14:cNvContentPartPr/>
                <p14:nvPr/>
              </p14:nvContentPartPr>
              <p14:xfrm>
                <a:off x="10788430" y="3755905"/>
                <a:ext cx="227160" cy="4035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C7A7739-8444-A439-2251-0FBEBBFD337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779430" y="3746905"/>
                  <a:ext cx="24480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1BC2EE2-4A2F-5514-6FE6-FD02324FB0CC}"/>
                    </a:ext>
                  </a:extLst>
                </p14:cNvPr>
                <p14:cNvContentPartPr/>
                <p14:nvPr/>
              </p14:nvContentPartPr>
              <p14:xfrm>
                <a:off x="11055190" y="3831505"/>
                <a:ext cx="202320" cy="1962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1BC2EE2-4A2F-5514-6FE6-FD02324FB0C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046550" y="3822505"/>
                  <a:ext cx="2199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F6F61EB-49DD-B551-09E0-8A8315673F8B}"/>
                    </a:ext>
                  </a:extLst>
                </p14:cNvPr>
                <p14:cNvContentPartPr/>
                <p14:nvPr/>
              </p14:nvContentPartPr>
              <p14:xfrm>
                <a:off x="11211070" y="3731065"/>
                <a:ext cx="292680" cy="5421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F6F61EB-49DD-B551-09E0-8A8315673F8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202070" y="3722065"/>
                  <a:ext cx="31032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2D4C96B-7DA1-FD5B-2867-B75AFE289B23}"/>
                    </a:ext>
                  </a:extLst>
                </p14:cNvPr>
                <p14:cNvContentPartPr/>
                <p14:nvPr/>
              </p14:nvContentPartPr>
              <p14:xfrm>
                <a:off x="10625350" y="3944905"/>
                <a:ext cx="205200" cy="1692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2D4C96B-7DA1-FD5B-2867-B75AFE289B2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616350" y="3936265"/>
                  <a:ext cx="2228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28A2C4E-210A-9950-2AF1-C9EB0A982D3E}"/>
                    </a:ext>
                  </a:extLst>
                </p14:cNvPr>
                <p14:cNvContentPartPr/>
                <p14:nvPr/>
              </p14:nvContentPartPr>
              <p14:xfrm>
                <a:off x="10606990" y="3848065"/>
                <a:ext cx="269280" cy="2790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28A2C4E-210A-9950-2AF1-C9EB0A982D3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598350" y="3839425"/>
                  <a:ext cx="2869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7192B4E-FBF5-8AD5-4E2E-B0F125911F6A}"/>
                    </a:ext>
                  </a:extLst>
                </p14:cNvPr>
                <p14:cNvContentPartPr/>
                <p14:nvPr/>
              </p14:nvContentPartPr>
              <p14:xfrm>
                <a:off x="10086070" y="4385905"/>
                <a:ext cx="71280" cy="2534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7192B4E-FBF5-8AD5-4E2E-B0F125911F6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077070" y="4377265"/>
                  <a:ext cx="889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6A4591E-E826-BBC2-4A2D-D0C658B86DE6}"/>
                    </a:ext>
                  </a:extLst>
                </p14:cNvPr>
                <p14:cNvContentPartPr/>
                <p14:nvPr/>
              </p14:nvContentPartPr>
              <p14:xfrm>
                <a:off x="10228990" y="4377265"/>
                <a:ext cx="117360" cy="2048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6A4591E-E826-BBC2-4A2D-D0C658B86DE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219990" y="4368265"/>
                  <a:ext cx="1350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845A1EA-4341-337E-E1B0-03B68A5B7B80}"/>
                    </a:ext>
                  </a:extLst>
                </p14:cNvPr>
                <p14:cNvContentPartPr/>
                <p14:nvPr/>
              </p14:nvContentPartPr>
              <p14:xfrm>
                <a:off x="10487830" y="4349545"/>
                <a:ext cx="204840" cy="2804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845A1EA-4341-337E-E1B0-03B68A5B7B8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479190" y="4340545"/>
                  <a:ext cx="2224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748EA7B-1EB3-B86F-ECE3-6B182E207BAC}"/>
                    </a:ext>
                  </a:extLst>
                </p14:cNvPr>
                <p14:cNvContentPartPr/>
                <p14:nvPr/>
              </p14:nvContentPartPr>
              <p14:xfrm>
                <a:off x="9701590" y="4199785"/>
                <a:ext cx="1722600" cy="1882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748EA7B-1EB3-B86F-ECE3-6B182E207BA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692590" y="4191145"/>
                  <a:ext cx="17402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95D2BAD-AE01-6657-BC56-97A444E0E8B1}"/>
                    </a:ext>
                  </a:extLst>
                </p14:cNvPr>
                <p14:cNvContentPartPr/>
                <p14:nvPr/>
              </p14:nvContentPartPr>
              <p14:xfrm>
                <a:off x="10686550" y="4442785"/>
                <a:ext cx="378360" cy="2008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95D2BAD-AE01-6657-BC56-97A444E0E8B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677550" y="4434145"/>
                  <a:ext cx="3960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AA47156-4510-427F-0EC8-C74749C77E51}"/>
                    </a:ext>
                  </a:extLst>
                </p14:cNvPr>
                <p14:cNvContentPartPr/>
                <p14:nvPr/>
              </p14:nvContentPartPr>
              <p14:xfrm>
                <a:off x="10119910" y="4667425"/>
                <a:ext cx="464760" cy="3258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AA47156-4510-427F-0EC8-C74749C77E5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110910" y="4658425"/>
                  <a:ext cx="4824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D27DCF8-3EBE-951D-47BF-E9C80CEA5300}"/>
                    </a:ext>
                  </a:extLst>
                </p14:cNvPr>
                <p14:cNvContentPartPr/>
                <p14:nvPr/>
              </p14:nvContentPartPr>
              <p14:xfrm>
                <a:off x="10585750" y="4734385"/>
                <a:ext cx="301320" cy="2628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D27DCF8-3EBE-951D-47BF-E9C80CEA530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576750" y="4725385"/>
                  <a:ext cx="3189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902B23B-F1AF-A18F-D655-1DC597D51B15}"/>
                    </a:ext>
                  </a:extLst>
                </p14:cNvPr>
                <p14:cNvContentPartPr/>
                <p14:nvPr/>
              </p14:nvContentPartPr>
              <p14:xfrm>
                <a:off x="11074990" y="4740505"/>
                <a:ext cx="163800" cy="2754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902B23B-F1AF-A18F-D655-1DC597D51B1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066350" y="4731865"/>
                  <a:ext cx="1814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70BE7B0-496C-1422-A44A-379CD353D2D3}"/>
                    </a:ext>
                  </a:extLst>
                </p14:cNvPr>
                <p14:cNvContentPartPr/>
                <p14:nvPr/>
              </p14:nvContentPartPr>
              <p14:xfrm>
                <a:off x="11236990" y="4673185"/>
                <a:ext cx="278280" cy="4291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70BE7B0-496C-1422-A44A-379CD353D2D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227990" y="4664545"/>
                  <a:ext cx="29592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B57CB56-CE3E-CBFB-6647-7948428AC7FD}"/>
                    </a:ext>
                  </a:extLst>
                </p14:cNvPr>
                <p14:cNvContentPartPr/>
                <p14:nvPr/>
              </p14:nvContentPartPr>
              <p14:xfrm>
                <a:off x="11440750" y="4776505"/>
                <a:ext cx="533160" cy="3625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B57CB56-CE3E-CBFB-6647-7948428AC7F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431750" y="4767505"/>
                  <a:ext cx="5508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0C5FCD2-2D91-AC10-10DB-B4A9A59EBF20}"/>
                    </a:ext>
                  </a:extLst>
                </p14:cNvPr>
                <p14:cNvContentPartPr/>
                <p14:nvPr/>
              </p14:nvContentPartPr>
              <p14:xfrm>
                <a:off x="9221710" y="2431105"/>
                <a:ext cx="2827440" cy="31989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0C5FCD2-2D91-AC10-10DB-B4A9A59EBF2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212710" y="2422105"/>
                  <a:ext cx="2845080" cy="32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49B6150-128E-DA4E-0C46-E384B7E8A994}"/>
                    </a:ext>
                  </a:extLst>
                </p14:cNvPr>
                <p14:cNvContentPartPr/>
                <p14:nvPr/>
              </p14:nvContentPartPr>
              <p14:xfrm>
                <a:off x="10142590" y="2061385"/>
                <a:ext cx="478800" cy="4060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49B6150-128E-DA4E-0C46-E384B7E8A99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133950" y="2052745"/>
                  <a:ext cx="4964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A788624-1ED4-B0B6-C120-69F60B17BCE0}"/>
                    </a:ext>
                  </a:extLst>
                </p14:cNvPr>
                <p14:cNvContentPartPr/>
                <p14:nvPr/>
              </p14:nvContentPartPr>
              <p14:xfrm>
                <a:off x="10648390" y="2119705"/>
                <a:ext cx="410760" cy="3952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A788624-1ED4-B0B6-C120-69F60B17BCE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639390" y="2110705"/>
                  <a:ext cx="42840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C29F746-9893-40BC-8B97-332B75370248}"/>
                    </a:ext>
                  </a:extLst>
                </p14:cNvPr>
                <p14:cNvContentPartPr/>
                <p14:nvPr/>
              </p14:nvContentPartPr>
              <p14:xfrm>
                <a:off x="10826950" y="2142745"/>
                <a:ext cx="425520" cy="3682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C29F746-9893-40BC-8B97-332B7537024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818310" y="2134105"/>
                  <a:ext cx="4431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421A935-E6E4-7818-163C-5C04E0443B64}"/>
                    </a:ext>
                  </a:extLst>
                </p14:cNvPr>
                <p14:cNvContentPartPr/>
                <p14:nvPr/>
              </p14:nvContentPartPr>
              <p14:xfrm>
                <a:off x="11227270" y="2288545"/>
                <a:ext cx="282600" cy="4003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421A935-E6E4-7818-163C-5C04E0443B6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218270" y="2279545"/>
                  <a:ext cx="3002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911A8A8-BC8B-9E52-0BA1-699CEC326ADE}"/>
                    </a:ext>
                  </a:extLst>
                </p14:cNvPr>
                <p14:cNvContentPartPr/>
                <p14:nvPr/>
              </p14:nvContentPartPr>
              <p14:xfrm>
                <a:off x="10651990" y="1550545"/>
                <a:ext cx="294480" cy="4197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911A8A8-BC8B-9E52-0BA1-699CEC326AD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643350" y="1541545"/>
                  <a:ext cx="3121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A473AEB-4F33-8E71-CDE1-F26AC7064A4C}"/>
                    </a:ext>
                  </a:extLst>
                </p14:cNvPr>
                <p14:cNvContentPartPr/>
                <p14:nvPr/>
              </p14:nvContentPartPr>
              <p14:xfrm>
                <a:off x="10991110" y="1823065"/>
                <a:ext cx="380880" cy="2113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A473AEB-4F33-8E71-CDE1-F26AC7064A4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982110" y="1814425"/>
                  <a:ext cx="3985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8E2D15A-7B9C-DF5B-5B5E-D490EC9517E4}"/>
                    </a:ext>
                  </a:extLst>
                </p14:cNvPr>
                <p14:cNvContentPartPr/>
                <p14:nvPr/>
              </p14:nvContentPartPr>
              <p14:xfrm>
                <a:off x="11255350" y="1794265"/>
                <a:ext cx="588240" cy="4424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8E2D15A-7B9C-DF5B-5B5E-D490EC9517E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246350" y="1785265"/>
                  <a:ext cx="60588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706603F-F17E-4D2D-09FF-75A8323DC032}"/>
                    </a:ext>
                  </a:extLst>
                </p14:cNvPr>
                <p14:cNvContentPartPr/>
                <p14:nvPr/>
              </p14:nvContentPartPr>
              <p14:xfrm>
                <a:off x="11811910" y="1968145"/>
                <a:ext cx="264960" cy="3920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706603F-F17E-4D2D-09FF-75A8323DC03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802910" y="1959145"/>
                  <a:ext cx="2826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766C8AD-CFCC-4975-AAB4-1CBCA4E9BCC1}"/>
                    </a:ext>
                  </a:extLst>
                </p14:cNvPr>
                <p14:cNvContentPartPr/>
                <p14:nvPr/>
              </p14:nvContentPartPr>
              <p14:xfrm>
                <a:off x="2449750" y="4406785"/>
                <a:ext cx="5564880" cy="2138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766C8AD-CFCC-4975-AAB4-1CBCA4E9BCC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440750" y="4397785"/>
                  <a:ext cx="55825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3322DBE-6DBE-DCCE-7542-F5B12A23A32D}"/>
                    </a:ext>
                  </a:extLst>
                </p14:cNvPr>
                <p14:cNvContentPartPr/>
                <p14:nvPr/>
              </p14:nvContentPartPr>
              <p14:xfrm>
                <a:off x="6392470" y="2774905"/>
                <a:ext cx="314640" cy="3805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3322DBE-6DBE-DCCE-7542-F5B12A23A32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383830" y="2765905"/>
                  <a:ext cx="33228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4DD5DC2-5AB8-42A9-22B7-B958806E25AB}"/>
                    </a:ext>
                  </a:extLst>
                </p14:cNvPr>
                <p14:cNvContentPartPr/>
                <p14:nvPr/>
              </p14:nvContentPartPr>
              <p14:xfrm>
                <a:off x="6725110" y="2803345"/>
                <a:ext cx="668160" cy="2545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4DD5DC2-5AB8-42A9-22B7-B958806E25A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716470" y="2794705"/>
                  <a:ext cx="6858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453C15E-2C70-7555-239F-2E6099CA6B1D}"/>
                    </a:ext>
                  </a:extLst>
                </p14:cNvPr>
                <p14:cNvContentPartPr/>
                <p14:nvPr/>
              </p14:nvContentPartPr>
              <p14:xfrm>
                <a:off x="7443670" y="2750065"/>
                <a:ext cx="194400" cy="3459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453C15E-2C70-7555-239F-2E6099CA6B1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434670" y="2741425"/>
                  <a:ext cx="2120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75A3123-2259-D7DA-BA7F-017524DC740E}"/>
                    </a:ext>
                  </a:extLst>
                </p14:cNvPr>
                <p14:cNvContentPartPr/>
                <p14:nvPr/>
              </p14:nvContentPartPr>
              <p14:xfrm>
                <a:off x="7414510" y="3089905"/>
                <a:ext cx="67680" cy="558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75A3123-2259-D7DA-BA7F-017524DC740E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405870" y="3080905"/>
                  <a:ext cx="85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FC89AD2-6279-1FD1-E282-151531BE3D48}"/>
                    </a:ext>
                  </a:extLst>
                </p14:cNvPr>
                <p14:cNvContentPartPr/>
                <p14:nvPr/>
              </p14:nvContentPartPr>
              <p14:xfrm>
                <a:off x="7119670" y="3177745"/>
                <a:ext cx="500040" cy="1486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FC89AD2-6279-1FD1-E282-151531BE3D4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111030" y="3169105"/>
                  <a:ext cx="517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562F66A-1F21-90E7-D220-0A2474242BBB}"/>
                    </a:ext>
                  </a:extLst>
                </p14:cNvPr>
                <p14:cNvContentPartPr/>
                <p14:nvPr/>
              </p14:nvContentPartPr>
              <p14:xfrm>
                <a:off x="7706470" y="2923225"/>
                <a:ext cx="336960" cy="2991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562F66A-1F21-90E7-D220-0A2474242BB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697470" y="2914585"/>
                  <a:ext cx="3546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71152D3-0CC8-46A7-65C0-40578488764F}"/>
                    </a:ext>
                  </a:extLst>
                </p14:cNvPr>
                <p14:cNvContentPartPr/>
                <p14:nvPr/>
              </p14:nvContentPartPr>
              <p14:xfrm>
                <a:off x="7877470" y="2886865"/>
                <a:ext cx="460440" cy="2365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71152D3-0CC8-46A7-65C0-40578488764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868830" y="2877865"/>
                  <a:ext cx="4780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9AF6BF0-E734-D3C4-AEF7-D4DA52488EAC}"/>
                    </a:ext>
                  </a:extLst>
                </p14:cNvPr>
                <p14:cNvContentPartPr/>
                <p14:nvPr/>
              </p14:nvContentPartPr>
              <p14:xfrm>
                <a:off x="8415670" y="2910985"/>
                <a:ext cx="109440" cy="2714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9AF6BF0-E734-D3C4-AEF7-D4DA52488EAC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407030" y="2901985"/>
                  <a:ext cx="1270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C8A3E19-5174-4A44-1AE6-DD3F2F2E0CC6}"/>
                    </a:ext>
                  </a:extLst>
                </p14:cNvPr>
                <p14:cNvContentPartPr/>
                <p14:nvPr/>
              </p14:nvContentPartPr>
              <p14:xfrm>
                <a:off x="2371270" y="4629985"/>
                <a:ext cx="360" cy="3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C8A3E19-5174-4A44-1AE6-DD3F2F2E0CC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362630" y="46213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8016AC1-4A19-7701-6C8C-F36B96E3FC1B}"/>
                    </a:ext>
                  </a:extLst>
                </p14:cNvPr>
                <p14:cNvContentPartPr/>
                <p14:nvPr/>
              </p14:nvContentPartPr>
              <p14:xfrm>
                <a:off x="2390350" y="4397425"/>
                <a:ext cx="5951160" cy="2858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8016AC1-4A19-7701-6C8C-F36B96E3FC1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381710" y="4388425"/>
                  <a:ext cx="59688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219E9B9-10A6-0AE5-F1E8-E68936848B49}"/>
                    </a:ext>
                  </a:extLst>
                </p14:cNvPr>
                <p14:cNvContentPartPr/>
                <p14:nvPr/>
              </p14:nvContentPartPr>
              <p14:xfrm>
                <a:off x="1481350" y="3730705"/>
                <a:ext cx="574920" cy="6505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219E9B9-10A6-0AE5-F1E8-E68936848B4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472710" y="3722065"/>
                  <a:ext cx="59256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887F8C3-126C-F613-FF10-387D378D4178}"/>
                    </a:ext>
                  </a:extLst>
                </p14:cNvPr>
                <p14:cNvContentPartPr/>
                <p14:nvPr/>
              </p14:nvContentPartPr>
              <p14:xfrm>
                <a:off x="1693750" y="3700465"/>
                <a:ext cx="192600" cy="5454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887F8C3-126C-F613-FF10-387D378D4178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684750" y="3691825"/>
                  <a:ext cx="21024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6203342-48D2-21CA-5161-2C9A519A1CC6}"/>
                    </a:ext>
                  </a:extLst>
                </p14:cNvPr>
                <p14:cNvContentPartPr/>
                <p14:nvPr/>
              </p14:nvContentPartPr>
              <p14:xfrm>
                <a:off x="1540750" y="3965065"/>
                <a:ext cx="574920" cy="630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6203342-48D2-21CA-5161-2C9A519A1CC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531750" y="3956425"/>
                  <a:ext cx="5925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921D588-CA1D-D4AB-F638-13518F6C499C}"/>
                    </a:ext>
                  </a:extLst>
                </p14:cNvPr>
                <p14:cNvContentPartPr/>
                <p14:nvPr/>
              </p14:nvContentPartPr>
              <p14:xfrm>
                <a:off x="3087310" y="4326865"/>
                <a:ext cx="176040" cy="392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921D588-CA1D-D4AB-F638-13518F6C499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078670" y="4318225"/>
                  <a:ext cx="1936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87053C8-FDE4-2FA0-66E7-52EED1ABF5E0}"/>
                    </a:ext>
                  </a:extLst>
                </p14:cNvPr>
                <p14:cNvContentPartPr/>
                <p14:nvPr/>
              </p14:nvContentPartPr>
              <p14:xfrm>
                <a:off x="5386270" y="4352425"/>
                <a:ext cx="104760" cy="115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87053C8-FDE4-2FA0-66E7-52EED1ABF5E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377630" y="4343785"/>
                  <a:ext cx="122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04D57B0F-866A-67EC-5F8B-D3252A2ACFDD}"/>
                    </a:ext>
                  </a:extLst>
                </p14:cNvPr>
                <p14:cNvContentPartPr/>
                <p14:nvPr/>
              </p14:nvContentPartPr>
              <p14:xfrm>
                <a:off x="1219270" y="3158665"/>
                <a:ext cx="7869960" cy="17470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04D57B0F-866A-67EC-5F8B-D3252A2ACFD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210270" y="3149665"/>
                  <a:ext cx="7887600" cy="176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438A82A-C764-3808-023C-3198DB5AC36E}"/>
                    </a:ext>
                  </a:extLst>
                </p14:cNvPr>
                <p14:cNvContentPartPr/>
                <p14:nvPr/>
              </p14:nvContentPartPr>
              <p14:xfrm>
                <a:off x="9874030" y="5090065"/>
                <a:ext cx="1254600" cy="972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438A82A-C764-3808-023C-3198DB5AC36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865030" y="5081425"/>
                  <a:ext cx="12722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FC2D7A8-9679-801E-1E4A-48447C7D3895}"/>
                    </a:ext>
                  </a:extLst>
                </p14:cNvPr>
                <p14:cNvContentPartPr/>
                <p14:nvPr/>
              </p14:nvContentPartPr>
              <p14:xfrm>
                <a:off x="10360030" y="5316145"/>
                <a:ext cx="90720" cy="2286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FC2D7A8-9679-801E-1E4A-48447C7D389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351030" y="5307145"/>
                  <a:ext cx="1083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CCFCE56-840B-92D2-53A2-61E205C3B4FF}"/>
                    </a:ext>
                  </a:extLst>
                </p14:cNvPr>
                <p14:cNvContentPartPr/>
                <p14:nvPr/>
              </p14:nvContentPartPr>
              <p14:xfrm>
                <a:off x="10523470" y="5291665"/>
                <a:ext cx="132840" cy="1857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CCFCE56-840B-92D2-53A2-61E205C3B4F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514830" y="5283025"/>
                  <a:ext cx="1504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60390C5-6232-4E36-8F29-1823161C4C52}"/>
                    </a:ext>
                  </a:extLst>
                </p14:cNvPr>
                <p14:cNvContentPartPr/>
                <p14:nvPr/>
              </p14:nvContentPartPr>
              <p14:xfrm>
                <a:off x="10697710" y="5300305"/>
                <a:ext cx="317880" cy="3139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60390C5-6232-4E36-8F29-1823161C4C5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688710" y="5291665"/>
                  <a:ext cx="3355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8A3A479-BA3D-ABD1-067F-B981EDDAAE5E}"/>
                    </a:ext>
                  </a:extLst>
                </p14:cNvPr>
                <p14:cNvContentPartPr/>
                <p14:nvPr/>
              </p14:nvContentPartPr>
              <p14:xfrm>
                <a:off x="11011990" y="5252425"/>
                <a:ext cx="342360" cy="4654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8A3A479-BA3D-ABD1-067F-B981EDDAAE5E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1003350" y="5243785"/>
                  <a:ext cx="36000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6DE1AAF-3EC1-6E34-756D-52A25DBA184D}"/>
                    </a:ext>
                  </a:extLst>
                </p14:cNvPr>
                <p14:cNvContentPartPr/>
                <p14:nvPr/>
              </p14:nvContentPartPr>
              <p14:xfrm>
                <a:off x="10000390" y="4952905"/>
                <a:ext cx="1486440" cy="9262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6DE1AAF-3EC1-6E34-756D-52A25DBA184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991390" y="4943905"/>
                  <a:ext cx="1504080" cy="9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C209749-9A9B-6BDF-5815-6B1EE802BA49}"/>
                    </a:ext>
                  </a:extLst>
                </p14:cNvPr>
                <p14:cNvContentPartPr/>
                <p14:nvPr/>
              </p14:nvContentPartPr>
              <p14:xfrm>
                <a:off x="1968790" y="4302385"/>
                <a:ext cx="91080" cy="637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C209749-9A9B-6BDF-5815-6B1EE802BA4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959790" y="4293385"/>
                  <a:ext cx="108720" cy="8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052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E3603961-026C-D34D-056E-467F6101660F}"/>
              </a:ext>
            </a:extLst>
          </p:cNvPr>
          <p:cNvGrpSpPr/>
          <p:nvPr/>
        </p:nvGrpSpPr>
        <p:grpSpPr>
          <a:xfrm>
            <a:off x="462550" y="413305"/>
            <a:ext cx="10969200" cy="5964120"/>
            <a:chOff x="462550" y="413305"/>
            <a:chExt cx="10969200" cy="596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9F2DDC-DB62-B339-1A37-7C4AC95D7462}"/>
                    </a:ext>
                  </a:extLst>
                </p14:cNvPr>
                <p14:cNvContentPartPr/>
                <p14:nvPr/>
              </p14:nvContentPartPr>
              <p14:xfrm>
                <a:off x="5106910" y="478465"/>
                <a:ext cx="519120" cy="577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9F2DDC-DB62-B339-1A37-7C4AC95D746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97910" y="469825"/>
                  <a:ext cx="53676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164589D-3A42-43DC-9F6F-B31561B7199F}"/>
                    </a:ext>
                  </a:extLst>
                </p14:cNvPr>
                <p14:cNvContentPartPr/>
                <p14:nvPr/>
              </p14:nvContentPartPr>
              <p14:xfrm>
                <a:off x="5384110" y="799585"/>
                <a:ext cx="317160" cy="349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164589D-3A42-43DC-9F6F-B31561B719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75110" y="790945"/>
                  <a:ext cx="3348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12BD8D7-61E3-B248-0FFA-4E5FB54BDB51}"/>
                    </a:ext>
                  </a:extLst>
                </p14:cNvPr>
                <p14:cNvContentPartPr/>
                <p14:nvPr/>
              </p14:nvContentPartPr>
              <p14:xfrm>
                <a:off x="6228310" y="562705"/>
                <a:ext cx="549000" cy="433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12BD8D7-61E3-B248-0FFA-4E5FB54BDB5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19670" y="553705"/>
                  <a:ext cx="56664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05FEA40-9513-E32E-DB06-6CA79DB05599}"/>
                    </a:ext>
                  </a:extLst>
                </p14:cNvPr>
                <p14:cNvContentPartPr/>
                <p14:nvPr/>
              </p14:nvContentPartPr>
              <p14:xfrm>
                <a:off x="6934630" y="453265"/>
                <a:ext cx="41400" cy="560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05FEA40-9513-E32E-DB06-6CA79DB055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25990" y="444625"/>
                  <a:ext cx="5904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1DDFB69-C091-15D5-4398-2ADD0A7E44AF}"/>
                    </a:ext>
                  </a:extLst>
                </p14:cNvPr>
                <p14:cNvContentPartPr/>
                <p14:nvPr/>
              </p14:nvContentPartPr>
              <p14:xfrm>
                <a:off x="7110310" y="658465"/>
                <a:ext cx="233640" cy="361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1DDFB69-C091-15D5-4398-2ADD0A7E44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01310" y="649825"/>
                  <a:ext cx="2512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386DC6D-5313-C642-19F3-84ABA1ADCE28}"/>
                    </a:ext>
                  </a:extLst>
                </p14:cNvPr>
                <p14:cNvContentPartPr/>
                <p14:nvPr/>
              </p14:nvContentPartPr>
              <p14:xfrm>
                <a:off x="7336750" y="671425"/>
                <a:ext cx="264600" cy="336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386DC6D-5313-C642-19F3-84ABA1ADCE2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28110" y="662785"/>
                  <a:ext cx="2822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07E4323-2E77-697A-9710-E1098C8027F8}"/>
                    </a:ext>
                  </a:extLst>
                </p14:cNvPr>
                <p14:cNvContentPartPr/>
                <p14:nvPr/>
              </p14:nvContentPartPr>
              <p14:xfrm>
                <a:off x="7666870" y="689425"/>
                <a:ext cx="285480" cy="350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07E4323-2E77-697A-9710-E1098C8027F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58230" y="680785"/>
                  <a:ext cx="3031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E94FB12-C55D-FE84-214B-A4A6C6C9CDDC}"/>
                    </a:ext>
                  </a:extLst>
                </p14:cNvPr>
                <p14:cNvContentPartPr/>
                <p14:nvPr/>
              </p14:nvContentPartPr>
              <p14:xfrm>
                <a:off x="7557430" y="731185"/>
                <a:ext cx="286920" cy="245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E94FB12-C55D-FE84-214B-A4A6C6C9CD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48790" y="722545"/>
                  <a:ext cx="3045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327E55A-B950-B41D-8687-64D751DDC6ED}"/>
                    </a:ext>
                  </a:extLst>
                </p14:cNvPr>
                <p14:cNvContentPartPr/>
                <p14:nvPr/>
              </p14:nvContentPartPr>
              <p14:xfrm>
                <a:off x="7980430" y="724705"/>
                <a:ext cx="348840" cy="276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327E55A-B950-B41D-8687-64D751DDC6E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71430" y="715705"/>
                  <a:ext cx="3664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E75107A-11EA-22EF-1F41-C395576267C4}"/>
                    </a:ext>
                  </a:extLst>
                </p14:cNvPr>
                <p14:cNvContentPartPr/>
                <p14:nvPr/>
              </p14:nvContentPartPr>
              <p14:xfrm>
                <a:off x="8886190" y="560185"/>
                <a:ext cx="483480" cy="387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E75107A-11EA-22EF-1F41-C395576267C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77550" y="551545"/>
                  <a:ext cx="5011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1EF116E-023F-5F20-0535-D09E5F3586A4}"/>
                    </a:ext>
                  </a:extLst>
                </p14:cNvPr>
                <p14:cNvContentPartPr/>
                <p14:nvPr/>
              </p14:nvContentPartPr>
              <p14:xfrm>
                <a:off x="9456070" y="680785"/>
                <a:ext cx="357480" cy="223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1EF116E-023F-5F20-0535-D09E5F3586A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47430" y="672145"/>
                  <a:ext cx="3751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4608547-22AA-591E-0F4E-7EAD9F454342}"/>
                    </a:ext>
                  </a:extLst>
                </p14:cNvPr>
                <p14:cNvContentPartPr/>
                <p14:nvPr/>
              </p14:nvContentPartPr>
              <p14:xfrm>
                <a:off x="9645070" y="420505"/>
                <a:ext cx="354600" cy="888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4608547-22AA-591E-0F4E-7EAD9F45434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36430" y="411505"/>
                  <a:ext cx="372240" cy="9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5F18584-F2EE-BC54-E230-9E55F9516921}"/>
                    </a:ext>
                  </a:extLst>
                </p14:cNvPr>
                <p14:cNvContentPartPr/>
                <p14:nvPr/>
              </p14:nvContentPartPr>
              <p14:xfrm>
                <a:off x="10019830" y="565585"/>
                <a:ext cx="136440" cy="279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5F18584-F2EE-BC54-E230-9E55F951692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10830" y="556945"/>
                  <a:ext cx="1540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22F131B-07F6-A01F-6549-ECEE5D5F79F0}"/>
                    </a:ext>
                  </a:extLst>
                </p14:cNvPr>
                <p14:cNvContentPartPr/>
                <p14:nvPr/>
              </p14:nvContentPartPr>
              <p14:xfrm>
                <a:off x="10238710" y="469825"/>
                <a:ext cx="282600" cy="536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22F131B-07F6-A01F-6549-ECEE5D5F79F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230070" y="461185"/>
                  <a:ext cx="30024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BDF0C1D-C822-275C-57E4-891E1AE7099B}"/>
                    </a:ext>
                  </a:extLst>
                </p14:cNvPr>
                <p14:cNvContentPartPr/>
                <p14:nvPr/>
              </p14:nvContentPartPr>
              <p14:xfrm>
                <a:off x="1177150" y="506905"/>
                <a:ext cx="28440" cy="547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BDF0C1D-C822-275C-57E4-891E1AE7099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68510" y="498265"/>
                  <a:ext cx="4608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BF6DF7C-7147-25BF-B9B8-25AD79EAD199}"/>
                    </a:ext>
                  </a:extLst>
                </p14:cNvPr>
                <p14:cNvContentPartPr/>
                <p14:nvPr/>
              </p14:nvContentPartPr>
              <p14:xfrm>
                <a:off x="1160230" y="435625"/>
                <a:ext cx="392760" cy="563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BF6DF7C-7147-25BF-B9B8-25AD79EAD1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51230" y="426625"/>
                  <a:ext cx="4104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010F531-92CD-32D6-21BF-E9F0E463BB3E}"/>
                    </a:ext>
                  </a:extLst>
                </p14:cNvPr>
                <p14:cNvContentPartPr/>
                <p14:nvPr/>
              </p14:nvContentPartPr>
              <p14:xfrm>
                <a:off x="1590070" y="716425"/>
                <a:ext cx="167040" cy="276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010F531-92CD-32D6-21BF-E9F0E463BB3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81070" y="707785"/>
                  <a:ext cx="1846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A29B24D-27BC-BD09-D2D9-F5735DAAC586}"/>
                    </a:ext>
                  </a:extLst>
                </p14:cNvPr>
                <p14:cNvContentPartPr/>
                <p14:nvPr/>
              </p14:nvContentPartPr>
              <p14:xfrm>
                <a:off x="1821190" y="685465"/>
                <a:ext cx="483120" cy="189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A29B24D-27BC-BD09-D2D9-F5735DAAC58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12550" y="676825"/>
                  <a:ext cx="5007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F4E803D-B7F4-1BB4-2D31-87BB9A6CA1B2}"/>
                    </a:ext>
                  </a:extLst>
                </p14:cNvPr>
                <p14:cNvContentPartPr/>
                <p14:nvPr/>
              </p14:nvContentPartPr>
              <p14:xfrm>
                <a:off x="2544070" y="678985"/>
                <a:ext cx="641160" cy="244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F4E803D-B7F4-1BB4-2D31-87BB9A6CA1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35430" y="670345"/>
                  <a:ext cx="6588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1AD4DEA-F4B8-5A79-F3FB-1C6091AF6136}"/>
                    </a:ext>
                  </a:extLst>
                </p14:cNvPr>
                <p14:cNvContentPartPr/>
                <p14:nvPr/>
              </p14:nvContentPartPr>
              <p14:xfrm>
                <a:off x="3289270" y="681505"/>
                <a:ext cx="165600" cy="213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1AD4DEA-F4B8-5A79-F3FB-1C6091AF613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80630" y="672865"/>
                  <a:ext cx="1832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014EDE2-B974-8FE0-20AD-ED248E05047C}"/>
                    </a:ext>
                  </a:extLst>
                </p14:cNvPr>
                <p14:cNvContentPartPr/>
                <p14:nvPr/>
              </p14:nvContentPartPr>
              <p14:xfrm>
                <a:off x="3481150" y="413305"/>
                <a:ext cx="395640" cy="1030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014EDE2-B974-8FE0-20AD-ED248E05047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72510" y="404305"/>
                  <a:ext cx="413280" cy="10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A8D4D23-7621-9735-5B95-13B6554C2B56}"/>
                    </a:ext>
                  </a:extLst>
                </p14:cNvPr>
                <p14:cNvContentPartPr/>
                <p14:nvPr/>
              </p14:nvContentPartPr>
              <p14:xfrm>
                <a:off x="3882190" y="520225"/>
                <a:ext cx="797760" cy="458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A8D4D23-7621-9735-5B95-13B6554C2B5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73190" y="511225"/>
                  <a:ext cx="81540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1FD1D8-91E9-EF97-6B61-E99BCD4370C8}"/>
                    </a:ext>
                  </a:extLst>
                </p14:cNvPr>
                <p14:cNvContentPartPr/>
                <p14:nvPr/>
              </p14:nvContentPartPr>
              <p14:xfrm>
                <a:off x="3157870" y="1222945"/>
                <a:ext cx="81000" cy="1968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1FD1D8-91E9-EF97-6B61-E99BCD4370C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49230" y="1213945"/>
                  <a:ext cx="98640" cy="19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56C6045-392C-1C91-EB7B-C138A84F8A35}"/>
                    </a:ext>
                  </a:extLst>
                </p14:cNvPr>
                <p14:cNvContentPartPr/>
                <p14:nvPr/>
              </p14:nvContentPartPr>
              <p14:xfrm>
                <a:off x="2959510" y="2597785"/>
                <a:ext cx="525960" cy="695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56C6045-392C-1C91-EB7B-C138A84F8A3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50870" y="2588785"/>
                  <a:ext cx="54360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C57C45D-9AC1-7917-9596-551F24433418}"/>
                    </a:ext>
                  </a:extLst>
                </p14:cNvPr>
                <p14:cNvContentPartPr/>
                <p14:nvPr/>
              </p14:nvContentPartPr>
              <p14:xfrm>
                <a:off x="2316550" y="3204385"/>
                <a:ext cx="781920" cy="912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C57C45D-9AC1-7917-9596-551F2443341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07550" y="3195385"/>
                  <a:ext cx="79956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0EEC6BB-3446-8FE0-0DCB-B331812D1E14}"/>
                    </a:ext>
                  </a:extLst>
                </p14:cNvPr>
                <p14:cNvContentPartPr/>
                <p14:nvPr/>
              </p14:nvContentPartPr>
              <p14:xfrm>
                <a:off x="1516990" y="4254865"/>
                <a:ext cx="1118160" cy="522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0EEC6BB-3446-8FE0-0DCB-B331812D1E1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07990" y="4245865"/>
                  <a:ext cx="113580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B78877D-832C-6B1C-3A4C-C880395AC917}"/>
                    </a:ext>
                  </a:extLst>
                </p14:cNvPr>
                <p14:cNvContentPartPr/>
                <p14:nvPr/>
              </p14:nvContentPartPr>
              <p14:xfrm>
                <a:off x="3054190" y="4333345"/>
                <a:ext cx="119520" cy="372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B78877D-832C-6B1C-3A4C-C880395AC91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45190" y="4324345"/>
                  <a:ext cx="1371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4079880-F8DD-A289-E6A4-259EB9692DF2}"/>
                    </a:ext>
                  </a:extLst>
                </p14:cNvPr>
                <p14:cNvContentPartPr/>
                <p14:nvPr/>
              </p14:nvContentPartPr>
              <p14:xfrm>
                <a:off x="2887510" y="4213105"/>
                <a:ext cx="1296360" cy="385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4079880-F8DD-A289-E6A4-259EB9692DF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78870" y="4204105"/>
                  <a:ext cx="131400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DDFD883-44B3-AD93-2E6C-542B22CA40F7}"/>
                    </a:ext>
                  </a:extLst>
                </p14:cNvPr>
                <p14:cNvContentPartPr/>
                <p14:nvPr/>
              </p14:nvContentPartPr>
              <p14:xfrm>
                <a:off x="4660870" y="4111945"/>
                <a:ext cx="1385640" cy="457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DDFD883-44B3-AD93-2E6C-542B22CA40F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52230" y="4102945"/>
                  <a:ext cx="140328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36EC34F-EEE5-8EA5-3CB9-309D4A9E82A4}"/>
                    </a:ext>
                  </a:extLst>
                </p14:cNvPr>
                <p14:cNvContentPartPr/>
                <p14:nvPr/>
              </p14:nvContentPartPr>
              <p14:xfrm>
                <a:off x="6090430" y="4127065"/>
                <a:ext cx="789480" cy="408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36EC34F-EEE5-8EA5-3CB9-309D4A9E82A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81790" y="4118425"/>
                  <a:ext cx="80712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78F282-B71A-CBD4-B234-6D61C68BF01A}"/>
                    </a:ext>
                  </a:extLst>
                </p14:cNvPr>
                <p14:cNvContentPartPr/>
                <p14:nvPr/>
              </p14:nvContentPartPr>
              <p14:xfrm>
                <a:off x="6742030" y="4212745"/>
                <a:ext cx="457200" cy="380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78F282-B71A-CBD4-B234-6D61C68BF0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33390" y="4203745"/>
                  <a:ext cx="4748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A5DD1D1-8632-8686-8607-4215008DACF5}"/>
                    </a:ext>
                  </a:extLst>
                </p14:cNvPr>
                <p14:cNvContentPartPr/>
                <p14:nvPr/>
              </p14:nvContentPartPr>
              <p14:xfrm>
                <a:off x="7584790" y="4222465"/>
                <a:ext cx="489240" cy="222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A5DD1D1-8632-8686-8607-4215008DACF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75790" y="4213825"/>
                  <a:ext cx="5068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0E77C85-0668-3E93-6655-E605054439FF}"/>
                    </a:ext>
                  </a:extLst>
                </p14:cNvPr>
                <p14:cNvContentPartPr/>
                <p14:nvPr/>
              </p14:nvContentPartPr>
              <p14:xfrm>
                <a:off x="7930750" y="4179265"/>
                <a:ext cx="501840" cy="611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0E77C85-0668-3E93-6655-E605054439F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22110" y="4170625"/>
                  <a:ext cx="51948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920F9C3-E7C0-4D79-E8FD-4DE4A6772987}"/>
                    </a:ext>
                  </a:extLst>
                </p14:cNvPr>
                <p14:cNvContentPartPr/>
                <p14:nvPr/>
              </p14:nvContentPartPr>
              <p14:xfrm>
                <a:off x="8688910" y="4114465"/>
                <a:ext cx="388440" cy="307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920F9C3-E7C0-4D79-E8FD-4DE4A677298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79910" y="4105465"/>
                  <a:ext cx="4060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DD806EA-C991-9850-6852-5B07BAAB6CFA}"/>
                    </a:ext>
                  </a:extLst>
                </p14:cNvPr>
                <p14:cNvContentPartPr/>
                <p14:nvPr/>
              </p14:nvContentPartPr>
              <p14:xfrm>
                <a:off x="994630" y="4948225"/>
                <a:ext cx="525240" cy="418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DD806EA-C991-9850-6852-5B07BAAB6CF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85630" y="4939225"/>
                  <a:ext cx="54288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E49D246-F524-58B6-F5D6-46DBEFB579DC}"/>
                    </a:ext>
                  </a:extLst>
                </p14:cNvPr>
                <p14:cNvContentPartPr/>
                <p14:nvPr/>
              </p14:nvContentPartPr>
              <p14:xfrm>
                <a:off x="1510870" y="5011225"/>
                <a:ext cx="281160" cy="327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E49D246-F524-58B6-F5D6-46DBEFB579D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02230" y="5002585"/>
                  <a:ext cx="2988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49268F-A3F6-5CA7-09EB-6193C0A35FC1}"/>
                    </a:ext>
                  </a:extLst>
                </p14:cNvPr>
                <p14:cNvContentPartPr/>
                <p14:nvPr/>
              </p14:nvContentPartPr>
              <p14:xfrm>
                <a:off x="1852150" y="4978825"/>
                <a:ext cx="553320" cy="311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49268F-A3F6-5CA7-09EB-6193C0A35FC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43150" y="4969825"/>
                  <a:ext cx="5709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12254F5-23FB-1BF4-6078-0C824365817B}"/>
                    </a:ext>
                  </a:extLst>
                </p14:cNvPr>
                <p14:cNvContentPartPr/>
                <p14:nvPr/>
              </p14:nvContentPartPr>
              <p14:xfrm>
                <a:off x="2840350" y="4818985"/>
                <a:ext cx="147960" cy="400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12254F5-23FB-1BF4-6078-0C824365817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31710" y="4809985"/>
                  <a:ext cx="16560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221F73B-8CFE-28F6-C2DE-5E4D5CF6ECC6}"/>
                    </a:ext>
                  </a:extLst>
                </p14:cNvPr>
                <p14:cNvContentPartPr/>
                <p14:nvPr/>
              </p14:nvContentPartPr>
              <p14:xfrm>
                <a:off x="2901550" y="4872625"/>
                <a:ext cx="430200" cy="378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221F73B-8CFE-28F6-C2DE-5E4D5CF6ECC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92910" y="4863625"/>
                  <a:ext cx="44784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6DE0C0B-C0B3-74CF-30FB-08C5DE5FDD5B}"/>
                    </a:ext>
                  </a:extLst>
                </p14:cNvPr>
                <p14:cNvContentPartPr/>
                <p14:nvPr/>
              </p14:nvContentPartPr>
              <p14:xfrm>
                <a:off x="3343630" y="4635385"/>
                <a:ext cx="179280" cy="534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6DE0C0B-C0B3-74CF-30FB-08C5DE5FDD5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34630" y="4626745"/>
                  <a:ext cx="19692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B452172-A597-3420-EF44-57B1435EFB02}"/>
                    </a:ext>
                  </a:extLst>
                </p14:cNvPr>
                <p14:cNvContentPartPr/>
                <p14:nvPr/>
              </p14:nvContentPartPr>
              <p14:xfrm>
                <a:off x="3627310" y="4685785"/>
                <a:ext cx="302040" cy="516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B452172-A597-3420-EF44-57B1435EFB0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18310" y="4676785"/>
                  <a:ext cx="31968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3D635F0-497C-7060-CCE1-A39D898D44D1}"/>
                    </a:ext>
                  </a:extLst>
                </p14:cNvPr>
                <p14:cNvContentPartPr/>
                <p14:nvPr/>
              </p14:nvContentPartPr>
              <p14:xfrm>
                <a:off x="4234630" y="4754185"/>
                <a:ext cx="154440" cy="460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3D635F0-497C-7060-CCE1-A39D898D44D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25990" y="4745185"/>
                  <a:ext cx="17208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290F802-D75D-01B4-FF93-4B95C77B787E}"/>
                    </a:ext>
                  </a:extLst>
                </p14:cNvPr>
                <p14:cNvContentPartPr/>
                <p14:nvPr/>
              </p14:nvContentPartPr>
              <p14:xfrm>
                <a:off x="4475470" y="4855345"/>
                <a:ext cx="378000" cy="409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290F802-D75D-01B4-FF93-4B95C77B787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66470" y="4846705"/>
                  <a:ext cx="39564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EE06726-D94D-183C-33E5-CAD451BF219C}"/>
                    </a:ext>
                  </a:extLst>
                </p14:cNvPr>
                <p14:cNvContentPartPr/>
                <p14:nvPr/>
              </p14:nvContentPartPr>
              <p14:xfrm>
                <a:off x="5307070" y="4614865"/>
                <a:ext cx="195840" cy="564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EE06726-D94D-183C-33E5-CAD451BF219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98070" y="4605865"/>
                  <a:ext cx="2134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BE5C578-56B8-EBD7-0102-34305D36F66B}"/>
                    </a:ext>
                  </a:extLst>
                </p14:cNvPr>
                <p14:cNvContentPartPr/>
                <p14:nvPr/>
              </p14:nvContentPartPr>
              <p14:xfrm>
                <a:off x="5611270" y="4864345"/>
                <a:ext cx="445680" cy="321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BE5C578-56B8-EBD7-0102-34305D36F66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02270" y="4855345"/>
                  <a:ext cx="4633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7FFD98A-36E6-FFB0-3DE3-1860C82B105D}"/>
                    </a:ext>
                  </a:extLst>
                </p14:cNvPr>
                <p14:cNvContentPartPr/>
                <p14:nvPr/>
              </p14:nvContentPartPr>
              <p14:xfrm>
                <a:off x="6544750" y="4928065"/>
                <a:ext cx="281520" cy="366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7FFD98A-36E6-FFB0-3DE3-1860C82B105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36110" y="4919065"/>
                  <a:ext cx="2991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582E0AB-951F-04B2-0167-FCBE21E22407}"/>
                    </a:ext>
                  </a:extLst>
                </p14:cNvPr>
                <p14:cNvContentPartPr/>
                <p14:nvPr/>
              </p14:nvContentPartPr>
              <p14:xfrm>
                <a:off x="6906190" y="4927345"/>
                <a:ext cx="572400" cy="494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582E0AB-951F-04B2-0167-FCBE21E2240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97550" y="4918345"/>
                  <a:ext cx="59004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D431C17-4EB9-28A3-B8D5-79633D07BB31}"/>
                    </a:ext>
                  </a:extLst>
                </p14:cNvPr>
                <p14:cNvContentPartPr/>
                <p14:nvPr/>
              </p14:nvContentPartPr>
              <p14:xfrm>
                <a:off x="7647070" y="4915105"/>
                <a:ext cx="334800" cy="401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D431C17-4EB9-28A3-B8D5-79633D07BB3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38070" y="4906105"/>
                  <a:ext cx="3524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6BE4201-8FAC-78B0-337A-E482D7383005}"/>
                    </a:ext>
                  </a:extLst>
                </p14:cNvPr>
                <p14:cNvContentPartPr/>
                <p14:nvPr/>
              </p14:nvContentPartPr>
              <p14:xfrm>
                <a:off x="8030830" y="4907545"/>
                <a:ext cx="655920" cy="391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6BE4201-8FAC-78B0-337A-E482D738300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21830" y="4898905"/>
                  <a:ext cx="67356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284C8EB-64C5-4F2A-5B43-2BFD141E9BE6}"/>
                    </a:ext>
                  </a:extLst>
                </p14:cNvPr>
                <p14:cNvContentPartPr/>
                <p14:nvPr/>
              </p14:nvContentPartPr>
              <p14:xfrm>
                <a:off x="8779630" y="4883785"/>
                <a:ext cx="120600" cy="333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284C8EB-64C5-4F2A-5B43-2BFD141E9BE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770630" y="4875145"/>
                  <a:ext cx="1382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50447F0-A589-34B1-A976-1B592B94D685}"/>
                    </a:ext>
                  </a:extLst>
                </p14:cNvPr>
                <p14:cNvContentPartPr/>
                <p14:nvPr/>
              </p14:nvContentPartPr>
              <p14:xfrm>
                <a:off x="9061870" y="4957225"/>
                <a:ext cx="312840" cy="445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50447F0-A589-34B1-A976-1B592B94D68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52870" y="4948585"/>
                  <a:ext cx="33048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D804A5C-6BEC-7034-776B-44D1A389C8C7}"/>
                    </a:ext>
                  </a:extLst>
                </p14:cNvPr>
                <p14:cNvContentPartPr/>
                <p14:nvPr/>
              </p14:nvContentPartPr>
              <p14:xfrm>
                <a:off x="9640750" y="4873705"/>
                <a:ext cx="197640" cy="437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D804A5C-6BEC-7034-776B-44D1A389C8C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32110" y="4864705"/>
                  <a:ext cx="21528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A74A79B-FE0D-1229-8FF7-80A90FCD2313}"/>
                    </a:ext>
                  </a:extLst>
                </p14:cNvPr>
                <p14:cNvContentPartPr/>
                <p14:nvPr/>
              </p14:nvContentPartPr>
              <p14:xfrm>
                <a:off x="9654070" y="4620625"/>
                <a:ext cx="50760" cy="79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A74A79B-FE0D-1229-8FF7-80A90FCD231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45070" y="4611985"/>
                  <a:ext cx="684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7705B9B-FF26-468D-7EFB-DC4E05EBCBBC}"/>
                    </a:ext>
                  </a:extLst>
                </p14:cNvPr>
                <p14:cNvContentPartPr/>
                <p14:nvPr/>
              </p14:nvContentPartPr>
              <p14:xfrm>
                <a:off x="9795910" y="4800265"/>
                <a:ext cx="419760" cy="375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7705B9B-FF26-468D-7EFB-DC4E05EBCBB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87270" y="4791625"/>
                  <a:ext cx="4374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610F99A-98C1-C237-CF76-A9E589E10DF7}"/>
                    </a:ext>
                  </a:extLst>
                </p14:cNvPr>
                <p14:cNvContentPartPr/>
                <p14:nvPr/>
              </p14:nvContentPartPr>
              <p14:xfrm>
                <a:off x="10282990" y="4745185"/>
                <a:ext cx="405000" cy="563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610F99A-98C1-C237-CF76-A9E589E10DF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273990" y="4736185"/>
                  <a:ext cx="42264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261641E-AB42-B2A6-5727-633C10C1A78E}"/>
                    </a:ext>
                  </a:extLst>
                </p14:cNvPr>
                <p14:cNvContentPartPr/>
                <p14:nvPr/>
              </p14:nvContentPartPr>
              <p14:xfrm>
                <a:off x="10700590" y="4628545"/>
                <a:ext cx="731160" cy="691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261641E-AB42-B2A6-5727-633C10C1A78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91590" y="4619905"/>
                  <a:ext cx="748800" cy="70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B153463-A68D-2F25-5264-ADE0B65EB1A9}"/>
                    </a:ext>
                  </a:extLst>
                </p14:cNvPr>
                <p14:cNvContentPartPr/>
                <p14:nvPr/>
              </p14:nvContentPartPr>
              <p14:xfrm>
                <a:off x="462550" y="5704585"/>
                <a:ext cx="618840" cy="313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B153463-A68D-2F25-5264-ADE0B65EB1A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3910" y="5695585"/>
                  <a:ext cx="636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3384477-3899-64A7-D8D0-2D15728952CB}"/>
                    </a:ext>
                  </a:extLst>
                </p14:cNvPr>
                <p14:cNvContentPartPr/>
                <p14:nvPr/>
              </p14:nvContentPartPr>
              <p14:xfrm>
                <a:off x="1192270" y="5712865"/>
                <a:ext cx="255600" cy="253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3384477-3899-64A7-D8D0-2D15728952C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83630" y="5703865"/>
                  <a:ext cx="2732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6DD3F86-E367-7789-791C-467EBA695D4E}"/>
                    </a:ext>
                  </a:extLst>
                </p14:cNvPr>
                <p14:cNvContentPartPr/>
                <p14:nvPr/>
              </p14:nvContentPartPr>
              <p14:xfrm>
                <a:off x="1518430" y="5664265"/>
                <a:ext cx="379080" cy="312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6DD3F86-E367-7789-791C-467EBA695D4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09790" y="5655265"/>
                  <a:ext cx="3967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6D1951-84B0-3A02-7DFD-231E82F2E70B}"/>
                    </a:ext>
                  </a:extLst>
                </p14:cNvPr>
                <p14:cNvContentPartPr/>
                <p14:nvPr/>
              </p14:nvContentPartPr>
              <p14:xfrm>
                <a:off x="1929550" y="5668945"/>
                <a:ext cx="194760" cy="298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6D1951-84B0-3A02-7DFD-231E82F2E70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20910" y="5660305"/>
                  <a:ext cx="212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A9BC843-653C-8233-1974-E3CB14A2F170}"/>
                    </a:ext>
                  </a:extLst>
                </p14:cNvPr>
                <p14:cNvContentPartPr/>
                <p14:nvPr/>
              </p14:nvContentPartPr>
              <p14:xfrm>
                <a:off x="1735510" y="5707105"/>
                <a:ext cx="370080" cy="368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A9BC843-653C-8233-1974-E3CB14A2F17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726870" y="5698105"/>
                  <a:ext cx="3877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6302353-340E-D00A-6E50-4B8A6D5FB122}"/>
                    </a:ext>
                  </a:extLst>
                </p14:cNvPr>
                <p14:cNvContentPartPr/>
                <p14:nvPr/>
              </p14:nvContentPartPr>
              <p14:xfrm>
                <a:off x="2087590" y="5572825"/>
                <a:ext cx="915840" cy="804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6302353-340E-D00A-6E50-4B8A6D5FB12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78590" y="5563825"/>
                  <a:ext cx="933480" cy="82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E41341B-DA65-82EC-C5D2-000755D63CFD}"/>
                    </a:ext>
                  </a:extLst>
                </p14:cNvPr>
                <p14:cNvContentPartPr/>
                <p14:nvPr/>
              </p14:nvContentPartPr>
              <p14:xfrm>
                <a:off x="3179110" y="6001945"/>
                <a:ext cx="521640" cy="298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E41341B-DA65-82EC-C5D2-000755D63CF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170470" y="5992945"/>
                  <a:ext cx="5392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C81825C-563F-AB5E-7F4F-F074B75C4689}"/>
                    </a:ext>
                  </a:extLst>
                </p14:cNvPr>
                <p14:cNvContentPartPr/>
                <p14:nvPr/>
              </p14:nvContentPartPr>
              <p14:xfrm>
                <a:off x="4173070" y="6137305"/>
                <a:ext cx="1334160" cy="72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C81825C-563F-AB5E-7F4F-F074B75C468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164430" y="6128305"/>
                  <a:ext cx="135180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992B8D2-3F8D-FFEF-8A76-95B9353B1459}"/>
              </a:ext>
            </a:extLst>
          </p:cNvPr>
          <p:cNvGrpSpPr/>
          <p:nvPr/>
        </p:nvGrpSpPr>
        <p:grpSpPr>
          <a:xfrm>
            <a:off x="7077910" y="1464145"/>
            <a:ext cx="3413880" cy="750960"/>
            <a:chOff x="7077910" y="1464145"/>
            <a:chExt cx="3413880" cy="75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E12AB43-2660-5F75-3E8B-A0E5EEA79BA3}"/>
                    </a:ext>
                  </a:extLst>
                </p14:cNvPr>
                <p14:cNvContentPartPr/>
                <p14:nvPr/>
              </p14:nvContentPartPr>
              <p14:xfrm>
                <a:off x="7077910" y="1464145"/>
                <a:ext cx="2915280" cy="192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E12AB43-2660-5F75-3E8B-A0E5EEA79BA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68910" y="1455145"/>
                  <a:ext cx="2932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0A4ACBF-4C5D-E457-991D-05AD0543269B}"/>
                    </a:ext>
                  </a:extLst>
                </p14:cNvPr>
                <p14:cNvContentPartPr/>
                <p14:nvPr/>
              </p14:nvContentPartPr>
              <p14:xfrm>
                <a:off x="7562470" y="1748905"/>
                <a:ext cx="2929320" cy="311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0A4ACBF-4C5D-E457-991D-05AD0543269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53830" y="1740265"/>
                  <a:ext cx="29469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2924642-3643-DB6F-778F-1F83CB6651AF}"/>
                    </a:ext>
                  </a:extLst>
                </p14:cNvPr>
                <p14:cNvContentPartPr/>
                <p14:nvPr/>
              </p14:nvContentPartPr>
              <p14:xfrm>
                <a:off x="7437550" y="2048065"/>
                <a:ext cx="2388600" cy="167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2924642-3643-DB6F-778F-1F83CB6651A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28910" y="2039425"/>
                  <a:ext cx="2406240" cy="184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0485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 196">
            <a:extLst>
              <a:ext uri="{FF2B5EF4-FFF2-40B4-BE49-F238E27FC236}">
                <a16:creationId xmlns:a16="http://schemas.microsoft.com/office/drawing/2014/main" id="{C2D6EDF1-54EB-4764-8AA0-CB6646D42707}"/>
              </a:ext>
            </a:extLst>
          </p:cNvPr>
          <p:cNvGrpSpPr/>
          <p:nvPr/>
        </p:nvGrpSpPr>
        <p:grpSpPr>
          <a:xfrm>
            <a:off x="-15890" y="-26615"/>
            <a:ext cx="12057480" cy="6793200"/>
            <a:chOff x="-15890" y="-26615"/>
            <a:chExt cx="12057480" cy="679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4188829-B1E1-FA30-C993-1D758D9D6559}"/>
                    </a:ext>
                  </a:extLst>
                </p14:cNvPr>
                <p14:cNvContentPartPr/>
                <p14:nvPr/>
              </p14:nvContentPartPr>
              <p14:xfrm>
                <a:off x="1577830" y="1114585"/>
                <a:ext cx="321840" cy="470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4188829-B1E1-FA30-C993-1D758D9D655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69190" y="1105945"/>
                  <a:ext cx="33948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63555ED-215B-1721-C0C0-1252B01A5593}"/>
                    </a:ext>
                  </a:extLst>
                </p14:cNvPr>
                <p14:cNvContentPartPr/>
                <p14:nvPr/>
              </p14:nvContentPartPr>
              <p14:xfrm>
                <a:off x="1582870" y="1126825"/>
                <a:ext cx="212760" cy="393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63555ED-215B-1721-C0C0-1252B01A55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74230" y="1118185"/>
                  <a:ext cx="2304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400E024-E9EC-6E2E-8453-591979F4BC30}"/>
                    </a:ext>
                  </a:extLst>
                </p14:cNvPr>
                <p14:cNvContentPartPr/>
                <p14:nvPr/>
              </p14:nvContentPartPr>
              <p14:xfrm>
                <a:off x="1540750" y="1301785"/>
                <a:ext cx="478800" cy="98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400E024-E9EC-6E2E-8453-591979F4BC3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31750" y="1292785"/>
                  <a:ext cx="496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264B0C7-13D0-C0C8-2F2D-A1E94487D2CF}"/>
                    </a:ext>
                  </a:extLst>
                </p14:cNvPr>
                <p14:cNvContentPartPr/>
                <p14:nvPr/>
              </p14:nvContentPartPr>
              <p14:xfrm>
                <a:off x="2176870" y="815785"/>
                <a:ext cx="354960" cy="996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264B0C7-13D0-C0C8-2F2D-A1E94487D2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67870" y="807145"/>
                  <a:ext cx="372600" cy="10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674E1FA-7BAE-D1DD-87EF-D98225201BA7}"/>
                    </a:ext>
                  </a:extLst>
                </p14:cNvPr>
                <p14:cNvContentPartPr/>
                <p14:nvPr/>
              </p14:nvContentPartPr>
              <p14:xfrm>
                <a:off x="2667550" y="1177225"/>
                <a:ext cx="333360" cy="420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674E1FA-7BAE-D1DD-87EF-D98225201B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58910" y="1168225"/>
                  <a:ext cx="35100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831C054-736F-6EAC-4665-85726A0AC7DB}"/>
                    </a:ext>
                  </a:extLst>
                </p14:cNvPr>
                <p14:cNvContentPartPr/>
                <p14:nvPr/>
              </p14:nvContentPartPr>
              <p14:xfrm>
                <a:off x="2629390" y="1225825"/>
                <a:ext cx="489600" cy="377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831C054-736F-6EAC-4665-85726A0AC7D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20750" y="1217185"/>
                  <a:ext cx="50724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6619922-E5FF-1FFC-390F-16F6C9BFD6D5}"/>
                    </a:ext>
                  </a:extLst>
                </p14:cNvPr>
                <p14:cNvContentPartPr/>
                <p14:nvPr/>
              </p14:nvContentPartPr>
              <p14:xfrm>
                <a:off x="3408430" y="1038265"/>
                <a:ext cx="238680" cy="525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6619922-E5FF-1FFC-390F-16F6C9BFD6D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99430" y="1029625"/>
                  <a:ext cx="25632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05AF4C8-49FB-1E63-D445-A1EBD4CA1639}"/>
                    </a:ext>
                  </a:extLst>
                </p14:cNvPr>
                <p14:cNvContentPartPr/>
                <p14:nvPr/>
              </p14:nvContentPartPr>
              <p14:xfrm>
                <a:off x="3755830" y="1248865"/>
                <a:ext cx="740520" cy="278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05AF4C8-49FB-1E63-D445-A1EBD4CA16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47190" y="1239865"/>
                  <a:ext cx="7581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7CD323E-6FB0-F928-9AB5-7BD2BBE3D06B}"/>
                    </a:ext>
                  </a:extLst>
                </p14:cNvPr>
                <p14:cNvContentPartPr/>
                <p14:nvPr/>
              </p14:nvContentPartPr>
              <p14:xfrm>
                <a:off x="4522630" y="1244545"/>
                <a:ext cx="42840" cy="295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7CD323E-6FB0-F928-9AB5-7BD2BBE3D06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13630" y="1235905"/>
                  <a:ext cx="604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467AE2A-255A-5BC1-56F4-ABD88AAECF2C}"/>
                    </a:ext>
                  </a:extLst>
                </p14:cNvPr>
                <p14:cNvContentPartPr/>
                <p14:nvPr/>
              </p14:nvContentPartPr>
              <p14:xfrm>
                <a:off x="4468990" y="1247065"/>
                <a:ext cx="289440" cy="362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467AE2A-255A-5BC1-56F4-ABD88AAECF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60350" y="1238425"/>
                  <a:ext cx="3070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FF9DCE9-87B9-DC5F-F645-D1AFAD0DF6A1}"/>
                    </a:ext>
                  </a:extLst>
                </p14:cNvPr>
                <p14:cNvContentPartPr/>
                <p14:nvPr/>
              </p14:nvContentPartPr>
              <p14:xfrm>
                <a:off x="4699750" y="947545"/>
                <a:ext cx="402480" cy="596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FF9DCE9-87B9-DC5F-F645-D1AFAD0DF6A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91110" y="938545"/>
                  <a:ext cx="42012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DF4CD3B-83A2-D88F-AB60-6FEEDFA4EDD6}"/>
                    </a:ext>
                  </a:extLst>
                </p14:cNvPr>
                <p14:cNvContentPartPr/>
                <p14:nvPr/>
              </p14:nvContentPartPr>
              <p14:xfrm>
                <a:off x="5254510" y="1084705"/>
                <a:ext cx="34560" cy="442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DF4CD3B-83A2-D88F-AB60-6FEEDFA4ED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45870" y="1075705"/>
                  <a:ext cx="5220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93552B-036B-EF8C-AEF8-0E905A0A5316}"/>
                    </a:ext>
                  </a:extLst>
                </p14:cNvPr>
                <p14:cNvContentPartPr/>
                <p14:nvPr/>
              </p14:nvContentPartPr>
              <p14:xfrm>
                <a:off x="5091070" y="1225465"/>
                <a:ext cx="399960" cy="94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93552B-036B-EF8C-AEF8-0E905A0A53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82430" y="1216465"/>
                  <a:ext cx="417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740075-22D5-4CB7-A336-FB35D3D61A26}"/>
                    </a:ext>
                  </a:extLst>
                </p14:cNvPr>
                <p14:cNvContentPartPr/>
                <p14:nvPr/>
              </p14:nvContentPartPr>
              <p14:xfrm>
                <a:off x="5439190" y="1202065"/>
                <a:ext cx="307080" cy="338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740075-22D5-4CB7-A336-FB35D3D61A2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30550" y="1193065"/>
                  <a:ext cx="3247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A853739-5883-CE3A-D9F4-5A4B09B52CA3}"/>
                    </a:ext>
                  </a:extLst>
                </p14:cNvPr>
                <p14:cNvContentPartPr/>
                <p14:nvPr/>
              </p14:nvContentPartPr>
              <p14:xfrm>
                <a:off x="5754910" y="954745"/>
                <a:ext cx="199440" cy="617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A853739-5883-CE3A-D9F4-5A4B09B52CA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45910" y="945745"/>
                  <a:ext cx="21708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FFA4ADB-8A56-0D3C-9B3E-EB4F83A9F243}"/>
                    </a:ext>
                  </a:extLst>
                </p14:cNvPr>
                <p14:cNvContentPartPr/>
                <p14:nvPr/>
              </p14:nvContentPartPr>
              <p14:xfrm>
                <a:off x="6386350" y="1004065"/>
                <a:ext cx="52560" cy="443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FFA4ADB-8A56-0D3C-9B3E-EB4F83A9F2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77350" y="995065"/>
                  <a:ext cx="702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77619F9-BD60-9898-F66F-DFFD18A9029C}"/>
                    </a:ext>
                  </a:extLst>
                </p14:cNvPr>
                <p14:cNvContentPartPr/>
                <p14:nvPr/>
              </p14:nvContentPartPr>
              <p14:xfrm>
                <a:off x="6244870" y="1245985"/>
                <a:ext cx="427320" cy="18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77619F9-BD60-9898-F66F-DFFD18A9029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36230" y="1237345"/>
                  <a:ext cx="4449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E4FB0D3-EC48-91CB-F9D1-CB650D7A1865}"/>
                    </a:ext>
                  </a:extLst>
                </p14:cNvPr>
                <p14:cNvContentPartPr/>
                <p14:nvPr/>
              </p14:nvContentPartPr>
              <p14:xfrm>
                <a:off x="6857230" y="1013065"/>
                <a:ext cx="468720" cy="402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E4FB0D3-EC48-91CB-F9D1-CB650D7A186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48590" y="1004425"/>
                  <a:ext cx="48636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BA263DA-0F38-B90A-CF7A-ACD6EFC99C24}"/>
                    </a:ext>
                  </a:extLst>
                </p14:cNvPr>
                <p14:cNvContentPartPr/>
                <p14:nvPr/>
              </p14:nvContentPartPr>
              <p14:xfrm>
                <a:off x="7481830" y="763945"/>
                <a:ext cx="321120" cy="848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BA263DA-0F38-B90A-CF7A-ACD6EFC99C2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72830" y="754945"/>
                  <a:ext cx="338760" cy="86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8A79F6C-15FD-6115-B93B-07EDA283F916}"/>
                    </a:ext>
                  </a:extLst>
                </p14:cNvPr>
                <p14:cNvContentPartPr/>
                <p14:nvPr/>
              </p14:nvContentPartPr>
              <p14:xfrm>
                <a:off x="1161670" y="1650625"/>
                <a:ext cx="532800" cy="863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8A79F6C-15FD-6115-B93B-07EDA283F91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52670" y="1641985"/>
                  <a:ext cx="550440" cy="88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C11026E-18D2-E66E-284B-B46E7BD82C25}"/>
                    </a:ext>
                  </a:extLst>
                </p14:cNvPr>
                <p14:cNvContentPartPr/>
                <p14:nvPr/>
              </p14:nvContentPartPr>
              <p14:xfrm>
                <a:off x="1469110" y="1643785"/>
                <a:ext cx="292680" cy="338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C11026E-18D2-E66E-284B-B46E7BD82C2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60470" y="1634785"/>
                  <a:ext cx="3103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6C12C73-7139-C29C-89C0-58D4974A3AC5}"/>
                    </a:ext>
                  </a:extLst>
                </p14:cNvPr>
                <p14:cNvContentPartPr/>
                <p14:nvPr/>
              </p14:nvContentPartPr>
              <p14:xfrm>
                <a:off x="217390" y="2073625"/>
                <a:ext cx="1573560" cy="910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6C12C73-7139-C29C-89C0-58D4974A3A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8390" y="2064625"/>
                  <a:ext cx="1591200" cy="9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04F2F5C-B3A7-E026-FDE4-D477DA02A480}"/>
                    </a:ext>
                  </a:extLst>
                </p14:cNvPr>
                <p14:cNvContentPartPr/>
                <p14:nvPr/>
              </p14:nvContentPartPr>
              <p14:xfrm>
                <a:off x="1736950" y="2192785"/>
                <a:ext cx="116640" cy="277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04F2F5C-B3A7-E026-FDE4-D477DA02A48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28310" y="2183785"/>
                  <a:ext cx="1342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9FE909C-618A-8D22-9961-B0F0BF9DA5A6}"/>
                    </a:ext>
                  </a:extLst>
                </p14:cNvPr>
                <p14:cNvContentPartPr/>
                <p14:nvPr/>
              </p14:nvContentPartPr>
              <p14:xfrm>
                <a:off x="9222790" y="609505"/>
                <a:ext cx="941040" cy="339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9FE909C-618A-8D22-9961-B0F0BF9DA5A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13790" y="600505"/>
                  <a:ext cx="9586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7ADED95-C0A3-2C20-D5C9-E1D49056DC52}"/>
                    </a:ext>
                  </a:extLst>
                </p14:cNvPr>
                <p14:cNvContentPartPr/>
                <p14:nvPr/>
              </p14:nvContentPartPr>
              <p14:xfrm>
                <a:off x="10257070" y="616705"/>
                <a:ext cx="240840" cy="299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7ADED95-C0A3-2C20-D5C9-E1D49056DC5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248070" y="607705"/>
                  <a:ext cx="2584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DF376B0-27CB-1B7F-689B-47F6F99D3B7A}"/>
                    </a:ext>
                  </a:extLst>
                </p14:cNvPr>
                <p14:cNvContentPartPr/>
                <p14:nvPr/>
              </p14:nvContentPartPr>
              <p14:xfrm>
                <a:off x="10437430" y="627505"/>
                <a:ext cx="267120" cy="385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DF376B0-27CB-1B7F-689B-47F6F99D3B7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428790" y="618505"/>
                  <a:ext cx="2847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20852F5-F8C2-7590-3897-96CF7157846D}"/>
                    </a:ext>
                  </a:extLst>
                </p14:cNvPr>
                <p14:cNvContentPartPr/>
                <p14:nvPr/>
              </p14:nvContentPartPr>
              <p14:xfrm>
                <a:off x="10741990" y="580345"/>
                <a:ext cx="220680" cy="461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20852F5-F8C2-7590-3897-96CF7157846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732990" y="571345"/>
                  <a:ext cx="23832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A05B64F-2D37-5AF0-86A5-76FEFC5D88D3}"/>
                    </a:ext>
                  </a:extLst>
                </p14:cNvPr>
                <p14:cNvContentPartPr/>
                <p14:nvPr/>
              </p14:nvContentPartPr>
              <p14:xfrm>
                <a:off x="11061310" y="621025"/>
                <a:ext cx="200880" cy="365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A05B64F-2D37-5AF0-86A5-76FEFC5D88D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052670" y="612385"/>
                  <a:ext cx="2185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7744256-B6D1-6489-DA88-D6FBF197F003}"/>
                    </a:ext>
                  </a:extLst>
                </p14:cNvPr>
                <p14:cNvContentPartPr/>
                <p14:nvPr/>
              </p14:nvContentPartPr>
              <p14:xfrm>
                <a:off x="11253190" y="628585"/>
                <a:ext cx="343080" cy="373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7744256-B6D1-6489-DA88-D6FBF197F00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244190" y="619585"/>
                  <a:ext cx="3607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9EA6728-1CC1-EDB1-CB31-BAFD7763F6AF}"/>
                    </a:ext>
                  </a:extLst>
                </p14:cNvPr>
                <p14:cNvContentPartPr/>
                <p14:nvPr/>
              </p14:nvContentPartPr>
              <p14:xfrm>
                <a:off x="11402590" y="534625"/>
                <a:ext cx="295560" cy="478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9EA6728-1CC1-EDB1-CB31-BAFD7763F6A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393590" y="525625"/>
                  <a:ext cx="3132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7695F9D-4CC1-470D-4BEB-38CC8A7A69FA}"/>
                    </a:ext>
                  </a:extLst>
                </p14:cNvPr>
                <p14:cNvContentPartPr/>
                <p14:nvPr/>
              </p14:nvContentPartPr>
              <p14:xfrm>
                <a:off x="8476510" y="207745"/>
                <a:ext cx="432720" cy="285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7695F9D-4CC1-470D-4BEB-38CC8A7A69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67510" y="199105"/>
                  <a:ext cx="4503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89BBE32-369C-5EC8-0055-2BE1A9BE546A}"/>
                    </a:ext>
                  </a:extLst>
                </p14:cNvPr>
                <p14:cNvContentPartPr/>
                <p14:nvPr/>
              </p14:nvContentPartPr>
              <p14:xfrm>
                <a:off x="8537710" y="210625"/>
                <a:ext cx="447480" cy="244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89BBE32-369C-5EC8-0055-2BE1A9BE546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29070" y="201985"/>
                  <a:ext cx="4651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94F343F-6E64-10A5-A712-2116EE673970}"/>
                    </a:ext>
                  </a:extLst>
                </p14:cNvPr>
                <p14:cNvContentPartPr/>
                <p14:nvPr/>
              </p14:nvContentPartPr>
              <p14:xfrm>
                <a:off x="9163750" y="-26615"/>
                <a:ext cx="289080" cy="474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94F343F-6E64-10A5-A712-2116EE67397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55110" y="-35255"/>
                  <a:ext cx="3067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1DB473F-54B7-6DE6-2138-11899E2595B6}"/>
                    </a:ext>
                  </a:extLst>
                </p14:cNvPr>
                <p14:cNvContentPartPr/>
                <p14:nvPr/>
              </p14:nvContentPartPr>
              <p14:xfrm>
                <a:off x="9479110" y="438865"/>
                <a:ext cx="197280" cy="225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1DB473F-54B7-6DE6-2138-11899E2595B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70110" y="430225"/>
                  <a:ext cx="2149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07D58DD-5505-1FC4-5B37-96EE58A56122}"/>
                    </a:ext>
                  </a:extLst>
                </p14:cNvPr>
                <p14:cNvContentPartPr/>
                <p14:nvPr/>
              </p14:nvContentPartPr>
              <p14:xfrm>
                <a:off x="9622750" y="15865"/>
                <a:ext cx="108000" cy="331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07D58DD-5505-1FC4-5B37-96EE58A5612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13750" y="6865"/>
                  <a:ext cx="1256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B4EBA38-644D-81C1-A116-094FCFB01426}"/>
                    </a:ext>
                  </a:extLst>
                </p14:cNvPr>
                <p14:cNvContentPartPr/>
                <p14:nvPr/>
              </p14:nvContentPartPr>
              <p14:xfrm>
                <a:off x="8257990" y="9385"/>
                <a:ext cx="118080" cy="361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B4EBA38-644D-81C1-A116-094FCFB0142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49350" y="745"/>
                  <a:ext cx="1357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F49660B-C60A-2642-3E8A-3A53F6D3CD79}"/>
                    </a:ext>
                  </a:extLst>
                </p14:cNvPr>
                <p14:cNvContentPartPr/>
                <p14:nvPr/>
              </p14:nvContentPartPr>
              <p14:xfrm>
                <a:off x="7938670" y="56185"/>
                <a:ext cx="552960" cy="693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F49660B-C60A-2642-3E8A-3A53F6D3CD7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30030" y="47545"/>
                  <a:ext cx="57060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1B6BDD9-3CDB-824D-7A2C-8901E01280DD}"/>
                    </a:ext>
                  </a:extLst>
                </p14:cNvPr>
                <p14:cNvContentPartPr/>
                <p14:nvPr/>
              </p14:nvContentPartPr>
              <p14:xfrm>
                <a:off x="8805550" y="907945"/>
                <a:ext cx="14040" cy="320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1B6BDD9-3CDB-824D-7A2C-8901E01280D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96910" y="899305"/>
                  <a:ext cx="316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921B00E-45B0-6C5E-7407-1BC3706DF923}"/>
                    </a:ext>
                  </a:extLst>
                </p14:cNvPr>
                <p14:cNvContentPartPr/>
                <p14:nvPr/>
              </p14:nvContentPartPr>
              <p14:xfrm>
                <a:off x="11446510" y="697705"/>
                <a:ext cx="447120" cy="629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921B00E-45B0-6C5E-7407-1BC3706DF92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437870" y="689065"/>
                  <a:ext cx="46476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7437777-E1BF-2D15-2064-48141158B81C}"/>
                    </a:ext>
                  </a:extLst>
                </p14:cNvPr>
                <p14:cNvContentPartPr/>
                <p14:nvPr/>
              </p14:nvContentPartPr>
              <p14:xfrm>
                <a:off x="6114190" y="49345"/>
                <a:ext cx="74520" cy="421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7437777-E1BF-2D15-2064-48141158B81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05550" y="40345"/>
                  <a:ext cx="9216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0B51CE-0952-F33D-685D-BBE6EC9BBEDB}"/>
                    </a:ext>
                  </a:extLst>
                </p14:cNvPr>
                <p14:cNvContentPartPr/>
                <p14:nvPr/>
              </p14:nvContentPartPr>
              <p14:xfrm>
                <a:off x="6157390" y="92545"/>
                <a:ext cx="189720" cy="279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0B51CE-0952-F33D-685D-BBE6EC9BBED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48390" y="83905"/>
                  <a:ext cx="2073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7CD533D-C583-0262-FFB9-36B36E974386}"/>
                    </a:ext>
                  </a:extLst>
                </p14:cNvPr>
                <p14:cNvContentPartPr/>
                <p14:nvPr/>
              </p14:nvContentPartPr>
              <p14:xfrm>
                <a:off x="6424870" y="271105"/>
                <a:ext cx="503640" cy="129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7CD533D-C583-0262-FFB9-36B36E97438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15870" y="262105"/>
                  <a:ext cx="5212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27135CD-F671-617B-1EBC-252D6FF3F818}"/>
                    </a:ext>
                  </a:extLst>
                </p14:cNvPr>
                <p14:cNvContentPartPr/>
                <p14:nvPr/>
              </p14:nvContentPartPr>
              <p14:xfrm>
                <a:off x="6868390" y="97585"/>
                <a:ext cx="532800" cy="310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27135CD-F671-617B-1EBC-252D6FF3F81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59750" y="88945"/>
                  <a:ext cx="5504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0351C33-C2C8-8ECC-5B64-39FE840F8CD8}"/>
                    </a:ext>
                  </a:extLst>
                </p14:cNvPr>
                <p14:cNvContentPartPr/>
                <p14:nvPr/>
              </p14:nvContentPartPr>
              <p14:xfrm>
                <a:off x="7258270" y="65185"/>
                <a:ext cx="667800" cy="502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0351C33-C2C8-8ECC-5B64-39FE840F8CD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49630" y="56545"/>
                  <a:ext cx="68544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DA50537-DE4D-6767-79DC-980385302FB5}"/>
                    </a:ext>
                  </a:extLst>
                </p14:cNvPr>
                <p14:cNvContentPartPr/>
                <p14:nvPr/>
              </p14:nvContentPartPr>
              <p14:xfrm>
                <a:off x="9433390" y="1166065"/>
                <a:ext cx="1988280" cy="237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DA50537-DE4D-6767-79DC-980385302FB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424750" y="1157425"/>
                  <a:ext cx="20059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EE5B3E8-F3BE-3027-8219-6726352779ED}"/>
                    </a:ext>
                  </a:extLst>
                </p14:cNvPr>
                <p14:cNvContentPartPr/>
                <p14:nvPr/>
              </p14:nvContentPartPr>
              <p14:xfrm>
                <a:off x="403510" y="382705"/>
                <a:ext cx="352080" cy="455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EE5B3E8-F3BE-3027-8219-6726352779E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4510" y="374065"/>
                  <a:ext cx="36972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4F8F60F-61D5-C358-91EF-590C7578FC6E}"/>
                    </a:ext>
                  </a:extLst>
                </p14:cNvPr>
                <p14:cNvContentPartPr/>
                <p14:nvPr/>
              </p14:nvContentPartPr>
              <p14:xfrm>
                <a:off x="730750" y="590785"/>
                <a:ext cx="260640" cy="205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4F8F60F-61D5-C358-91EF-590C7578FC6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2110" y="581785"/>
                  <a:ext cx="2782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F0821AC-53E3-F92F-9DE3-2741979BCD36}"/>
                    </a:ext>
                  </a:extLst>
                </p14:cNvPr>
                <p14:cNvContentPartPr/>
                <p14:nvPr/>
              </p14:nvContentPartPr>
              <p14:xfrm>
                <a:off x="1037470" y="477385"/>
                <a:ext cx="440280" cy="209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F0821AC-53E3-F92F-9DE3-2741979BCD3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28830" y="468745"/>
                  <a:ext cx="457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64CEE97-8208-04AA-0DBA-42D85230BA3B}"/>
                    </a:ext>
                  </a:extLst>
                </p14:cNvPr>
                <p14:cNvContentPartPr/>
                <p14:nvPr/>
              </p14:nvContentPartPr>
              <p14:xfrm>
                <a:off x="1623910" y="363985"/>
                <a:ext cx="162720" cy="356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64CEE97-8208-04AA-0DBA-42D85230BA3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15270" y="354985"/>
                  <a:ext cx="1803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5976025-2125-05D9-6C81-5C7C9170E386}"/>
                    </a:ext>
                  </a:extLst>
                </p14:cNvPr>
                <p14:cNvContentPartPr/>
                <p14:nvPr/>
              </p14:nvContentPartPr>
              <p14:xfrm>
                <a:off x="1803190" y="531025"/>
                <a:ext cx="52200" cy="81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5976025-2125-05D9-6C81-5C7C9170E38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94190" y="522385"/>
                  <a:ext cx="698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397A56C-8C19-D3A6-9AE8-46292AB7580B}"/>
                    </a:ext>
                  </a:extLst>
                </p14:cNvPr>
                <p14:cNvContentPartPr/>
                <p14:nvPr/>
              </p14:nvContentPartPr>
              <p14:xfrm>
                <a:off x="2004070" y="255985"/>
                <a:ext cx="359640" cy="353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397A56C-8C19-D3A6-9AE8-46292AB7580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95430" y="246985"/>
                  <a:ext cx="3772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7AC3D8B-E7D1-2A67-FF1F-003459D32386}"/>
                    </a:ext>
                  </a:extLst>
                </p14:cNvPr>
                <p14:cNvContentPartPr/>
                <p14:nvPr/>
              </p14:nvContentPartPr>
              <p14:xfrm>
                <a:off x="2424910" y="154105"/>
                <a:ext cx="374760" cy="339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7AC3D8B-E7D1-2A67-FF1F-003459D3238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416270" y="145105"/>
                  <a:ext cx="3924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7AC6E9E-3693-2D8F-B468-477BAAFDCF00}"/>
                    </a:ext>
                  </a:extLst>
                </p14:cNvPr>
                <p14:cNvContentPartPr/>
                <p14:nvPr/>
              </p14:nvContentPartPr>
              <p14:xfrm>
                <a:off x="2648110" y="126745"/>
                <a:ext cx="601920" cy="300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7AC6E9E-3693-2D8F-B468-477BAAFDCF0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39110" y="117745"/>
                  <a:ext cx="6195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7340161-C7F7-0597-E712-4A2521496108}"/>
                    </a:ext>
                  </a:extLst>
                </p14:cNvPr>
                <p14:cNvContentPartPr/>
                <p14:nvPr/>
              </p14:nvContentPartPr>
              <p14:xfrm>
                <a:off x="3325270" y="204505"/>
                <a:ext cx="74160" cy="344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7340161-C7F7-0597-E712-4A252149610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16630" y="195505"/>
                  <a:ext cx="918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217583F-372B-6676-3595-24E3B1E7ED0A}"/>
                    </a:ext>
                  </a:extLst>
                </p14:cNvPr>
                <p14:cNvContentPartPr/>
                <p14:nvPr/>
              </p14:nvContentPartPr>
              <p14:xfrm>
                <a:off x="-15890" y="3566545"/>
                <a:ext cx="11800800" cy="219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217583F-372B-6676-3595-24E3B1E7ED0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-24890" y="3557545"/>
                  <a:ext cx="118184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9DFA419-8738-5434-2B81-D96C18BDF0DC}"/>
                    </a:ext>
                  </a:extLst>
                </p14:cNvPr>
                <p14:cNvContentPartPr/>
                <p14:nvPr/>
              </p14:nvContentPartPr>
              <p14:xfrm>
                <a:off x="239350" y="3818185"/>
                <a:ext cx="60840" cy="199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9DFA419-8738-5434-2B81-D96C18BDF0D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30350" y="3809185"/>
                  <a:ext cx="784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226DE73-2696-D1E2-8973-EE06727323BD}"/>
                    </a:ext>
                  </a:extLst>
                </p14:cNvPr>
                <p14:cNvContentPartPr/>
                <p14:nvPr/>
              </p14:nvContentPartPr>
              <p14:xfrm>
                <a:off x="239350" y="3646825"/>
                <a:ext cx="352440" cy="361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226DE73-2696-D1E2-8973-EE06727323B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30350" y="3637825"/>
                  <a:ext cx="3700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95CC448-FCD3-1BEB-5E17-52C8148C0CD2}"/>
                    </a:ext>
                  </a:extLst>
                </p14:cNvPr>
                <p14:cNvContentPartPr/>
                <p14:nvPr/>
              </p14:nvContentPartPr>
              <p14:xfrm>
                <a:off x="551470" y="3780385"/>
                <a:ext cx="205560" cy="189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95CC448-FCD3-1BEB-5E17-52C8148C0CD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2470" y="3771745"/>
                  <a:ext cx="223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F784CE1-AA4D-D9FB-CDC5-1D2934239452}"/>
                    </a:ext>
                  </a:extLst>
                </p14:cNvPr>
                <p14:cNvContentPartPr/>
                <p14:nvPr/>
              </p14:nvContentPartPr>
              <p14:xfrm>
                <a:off x="755590" y="3764905"/>
                <a:ext cx="137520" cy="392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F784CE1-AA4D-D9FB-CDC5-1D293423945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6590" y="3756265"/>
                  <a:ext cx="1551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AA95B70-0C2C-9737-CC01-E03AC8BD2F37}"/>
                    </a:ext>
                  </a:extLst>
                </p14:cNvPr>
                <p14:cNvContentPartPr/>
                <p14:nvPr/>
              </p14:nvContentPartPr>
              <p14:xfrm>
                <a:off x="933790" y="3522985"/>
                <a:ext cx="344520" cy="441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AA95B70-0C2C-9737-CC01-E03AC8BD2F3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24790" y="3513985"/>
                  <a:ext cx="3621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25AEAFA-66D7-245A-97D7-152500A8ED87}"/>
                    </a:ext>
                  </a:extLst>
                </p14:cNvPr>
                <p14:cNvContentPartPr/>
                <p14:nvPr/>
              </p14:nvContentPartPr>
              <p14:xfrm>
                <a:off x="1263190" y="3513265"/>
                <a:ext cx="381240" cy="360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25AEAFA-66D7-245A-97D7-152500A8ED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254190" y="3504625"/>
                  <a:ext cx="3988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251F3E4-43BA-E620-DF08-11C63A5B59FE}"/>
                    </a:ext>
                  </a:extLst>
                </p14:cNvPr>
                <p14:cNvContentPartPr/>
                <p14:nvPr/>
              </p14:nvContentPartPr>
              <p14:xfrm>
                <a:off x="254830" y="4153345"/>
                <a:ext cx="381960" cy="243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251F3E4-43BA-E620-DF08-11C63A5B59F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46190" y="4144345"/>
                  <a:ext cx="3996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9559E6A-A300-16C9-DA34-E4676F79ACB6}"/>
                    </a:ext>
                  </a:extLst>
                </p14:cNvPr>
                <p14:cNvContentPartPr/>
                <p14:nvPr/>
              </p14:nvContentPartPr>
              <p14:xfrm>
                <a:off x="705910" y="4012225"/>
                <a:ext cx="356040" cy="336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9559E6A-A300-16C9-DA34-E4676F79ACB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7270" y="4003585"/>
                  <a:ext cx="3736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029953C-DBD9-A1B4-B21E-FFB9A4C988F3}"/>
                    </a:ext>
                  </a:extLst>
                </p14:cNvPr>
                <p14:cNvContentPartPr/>
                <p14:nvPr/>
              </p14:nvContentPartPr>
              <p14:xfrm>
                <a:off x="965110" y="3983785"/>
                <a:ext cx="318600" cy="2750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029953C-DBD9-A1B4-B21E-FFB9A4C988F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56470" y="3974785"/>
                  <a:ext cx="3362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A2D378C-A1B9-CD13-688C-9A69F65856C8}"/>
                    </a:ext>
                  </a:extLst>
                </p14:cNvPr>
                <p14:cNvContentPartPr/>
                <p14:nvPr/>
              </p14:nvContentPartPr>
              <p14:xfrm>
                <a:off x="1346710" y="4043545"/>
                <a:ext cx="158040" cy="341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A2D378C-A1B9-CD13-688C-9A69F65856C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338070" y="4034545"/>
                  <a:ext cx="1756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F97C8CB-BD92-34A8-BB10-EF5CD457FDC8}"/>
                    </a:ext>
                  </a:extLst>
                </p14:cNvPr>
                <p14:cNvContentPartPr/>
                <p14:nvPr/>
              </p14:nvContentPartPr>
              <p14:xfrm>
                <a:off x="8703310" y="2063185"/>
                <a:ext cx="33840" cy="328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F97C8CB-BD92-34A8-BB10-EF5CD457FDC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94310" y="2054545"/>
                  <a:ext cx="514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54373B8-FC15-00D2-8C94-F92378D2A42F}"/>
                    </a:ext>
                  </a:extLst>
                </p14:cNvPr>
                <p14:cNvContentPartPr/>
                <p14:nvPr/>
              </p14:nvContentPartPr>
              <p14:xfrm>
                <a:off x="8776390" y="1874905"/>
                <a:ext cx="25200" cy="205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54373B8-FC15-00D2-8C94-F92378D2A42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767750" y="1865905"/>
                  <a:ext cx="428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572F247-DFA0-D0A5-CAA6-090246FF3D2E}"/>
                    </a:ext>
                  </a:extLst>
                </p14:cNvPr>
                <p14:cNvContentPartPr/>
                <p14:nvPr/>
              </p14:nvContentPartPr>
              <p14:xfrm>
                <a:off x="8839750" y="1919185"/>
                <a:ext cx="601920" cy="430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572F247-DFA0-D0A5-CAA6-090246FF3D2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831110" y="1910545"/>
                  <a:ext cx="61956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B29150F-252B-9F6E-4E40-CCBC801CD6F9}"/>
                    </a:ext>
                  </a:extLst>
                </p14:cNvPr>
                <p14:cNvContentPartPr/>
                <p14:nvPr/>
              </p14:nvContentPartPr>
              <p14:xfrm>
                <a:off x="9214150" y="2115745"/>
                <a:ext cx="447480" cy="33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B29150F-252B-9F6E-4E40-CCBC801CD6F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205150" y="2107105"/>
                  <a:ext cx="4651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EF8BB4A-91EB-4DF2-7D23-E0CF5F65BE23}"/>
                    </a:ext>
                  </a:extLst>
                </p14:cNvPr>
                <p14:cNvContentPartPr/>
                <p14:nvPr/>
              </p14:nvContentPartPr>
              <p14:xfrm>
                <a:off x="9567310" y="2396545"/>
                <a:ext cx="588960" cy="320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EF8BB4A-91EB-4DF2-7D23-E0CF5F65BE2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558310" y="2387905"/>
                  <a:ext cx="6066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8A09AE9-9540-0180-0EFE-AF1529399444}"/>
                    </a:ext>
                  </a:extLst>
                </p14:cNvPr>
                <p14:cNvContentPartPr/>
                <p14:nvPr/>
              </p14:nvContentPartPr>
              <p14:xfrm>
                <a:off x="10284790" y="2289265"/>
                <a:ext cx="294840" cy="388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8A09AE9-9540-0180-0EFE-AF152939944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275790" y="2280265"/>
                  <a:ext cx="31248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ADA2A19-1C7A-CAA0-9292-6183D0490A97}"/>
                    </a:ext>
                  </a:extLst>
                </p14:cNvPr>
                <p14:cNvContentPartPr/>
                <p14:nvPr/>
              </p14:nvContentPartPr>
              <p14:xfrm>
                <a:off x="10547950" y="2423905"/>
                <a:ext cx="160560" cy="286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ADA2A19-1C7A-CAA0-9292-6183D0490A9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538950" y="2414905"/>
                  <a:ext cx="1782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6162FD4-E383-60C6-2EAC-97AF16F23DC6}"/>
                    </a:ext>
                  </a:extLst>
                </p14:cNvPr>
                <p14:cNvContentPartPr/>
                <p14:nvPr/>
              </p14:nvContentPartPr>
              <p14:xfrm>
                <a:off x="10606990" y="2249305"/>
                <a:ext cx="439200" cy="396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6162FD4-E383-60C6-2EAC-97AF16F23DC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598350" y="2240665"/>
                  <a:ext cx="4568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5F1D461-01BA-DAEC-A570-9E5F6F1C01E9}"/>
                    </a:ext>
                  </a:extLst>
                </p14:cNvPr>
                <p14:cNvContentPartPr/>
                <p14:nvPr/>
              </p14:nvContentPartPr>
              <p14:xfrm>
                <a:off x="11101630" y="2326345"/>
                <a:ext cx="201960" cy="353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5F1D461-01BA-DAEC-A570-9E5F6F1C01E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092630" y="2317705"/>
                  <a:ext cx="2196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699E33-1E3E-E4B0-F58E-324B0A4ADC5F}"/>
                    </a:ext>
                  </a:extLst>
                </p14:cNvPr>
                <p14:cNvContentPartPr/>
                <p14:nvPr/>
              </p14:nvContentPartPr>
              <p14:xfrm>
                <a:off x="11274790" y="2410585"/>
                <a:ext cx="217080" cy="308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699E33-1E3E-E4B0-F58E-324B0A4ADC5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265790" y="2401585"/>
                  <a:ext cx="2347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635D1BA-95D4-B8FC-5A92-DCF907DA8E8B}"/>
                    </a:ext>
                  </a:extLst>
                </p14:cNvPr>
                <p14:cNvContentPartPr/>
                <p14:nvPr/>
              </p14:nvContentPartPr>
              <p14:xfrm>
                <a:off x="11252470" y="2457025"/>
                <a:ext cx="361440" cy="107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635D1BA-95D4-B8FC-5A92-DCF907DA8E8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243830" y="2448025"/>
                  <a:ext cx="3790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62D673F-2148-4469-194E-74E6380A2B99}"/>
                    </a:ext>
                  </a:extLst>
                </p14:cNvPr>
                <p14:cNvContentPartPr/>
                <p14:nvPr/>
              </p14:nvContentPartPr>
              <p14:xfrm>
                <a:off x="11617510" y="2255425"/>
                <a:ext cx="424080" cy="471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62D673F-2148-4469-194E-74E6380A2B9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608510" y="2246425"/>
                  <a:ext cx="44172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FBA2AEF-AB40-D86E-3189-E6126AE984B1}"/>
                    </a:ext>
                  </a:extLst>
                </p14:cNvPr>
                <p14:cNvContentPartPr/>
                <p14:nvPr/>
              </p14:nvContentPartPr>
              <p14:xfrm>
                <a:off x="11349670" y="2854465"/>
                <a:ext cx="541080" cy="467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FBA2AEF-AB40-D86E-3189-E6126AE984B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340670" y="2845825"/>
                  <a:ext cx="5587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6FB7E66-B7B0-18A5-5CAC-AB9652BC7363}"/>
                    </a:ext>
                  </a:extLst>
                </p14:cNvPr>
                <p14:cNvContentPartPr/>
                <p14:nvPr/>
              </p14:nvContentPartPr>
              <p14:xfrm>
                <a:off x="11405470" y="2723785"/>
                <a:ext cx="521640" cy="472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6FB7E66-B7B0-18A5-5CAC-AB9652BC736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396470" y="2715145"/>
                  <a:ext cx="53928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B93C932-962B-90B2-8C4D-AABD7F5F23A8}"/>
                    </a:ext>
                  </a:extLst>
                </p14:cNvPr>
                <p14:cNvContentPartPr/>
                <p14:nvPr/>
              </p14:nvContentPartPr>
              <p14:xfrm>
                <a:off x="10462990" y="2894065"/>
                <a:ext cx="430200" cy="130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B93C932-962B-90B2-8C4D-AABD7F5F23A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453990" y="2885425"/>
                  <a:ext cx="447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F8E5FAB-2343-4B04-B70C-A30C82FFD48F}"/>
                    </a:ext>
                  </a:extLst>
                </p14:cNvPr>
                <p14:cNvContentPartPr/>
                <p14:nvPr/>
              </p14:nvContentPartPr>
              <p14:xfrm>
                <a:off x="11238430" y="2877145"/>
                <a:ext cx="277200" cy="135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F8E5FAB-2343-4B04-B70C-A30C82FFD48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29790" y="2868145"/>
                  <a:ext cx="2948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EA1373B-6926-A3ED-E9C8-74B2EAD45117}"/>
                    </a:ext>
                  </a:extLst>
                </p14:cNvPr>
                <p14:cNvContentPartPr/>
                <p14:nvPr/>
              </p14:nvContentPartPr>
              <p14:xfrm>
                <a:off x="4950310" y="2004505"/>
                <a:ext cx="202320" cy="496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EA1373B-6926-A3ED-E9C8-74B2EAD4511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41310" y="1995865"/>
                  <a:ext cx="21996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E94BE55-F1A8-66EB-33C1-D2A5C86C50E4}"/>
                    </a:ext>
                  </a:extLst>
                </p14:cNvPr>
                <p14:cNvContentPartPr/>
                <p14:nvPr/>
              </p14:nvContentPartPr>
              <p14:xfrm>
                <a:off x="5012590" y="2599225"/>
                <a:ext cx="50760" cy="21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E94BE55-F1A8-66EB-33C1-D2A5C86C50E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003950" y="2590225"/>
                  <a:ext cx="684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C06E0B4-56F5-B260-092D-F350F0455FA0}"/>
                    </a:ext>
                  </a:extLst>
                </p14:cNvPr>
                <p14:cNvContentPartPr/>
                <p14:nvPr/>
              </p14:nvContentPartPr>
              <p14:xfrm>
                <a:off x="2693110" y="1841425"/>
                <a:ext cx="156600" cy="1263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C06E0B4-56F5-B260-092D-F350F0455FA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684110" y="1832785"/>
                  <a:ext cx="174240" cy="12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3BDC95E-9899-E0A9-53AD-B5EC9144B182}"/>
                    </a:ext>
                  </a:extLst>
                </p14:cNvPr>
                <p14:cNvContentPartPr/>
                <p14:nvPr/>
              </p14:nvContentPartPr>
              <p14:xfrm>
                <a:off x="2623630" y="1841425"/>
                <a:ext cx="395640" cy="279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3BDC95E-9899-E0A9-53AD-B5EC9144B18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614630" y="1832425"/>
                  <a:ext cx="4132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E88C1E0-4651-218F-138F-A888A8600504}"/>
                    </a:ext>
                  </a:extLst>
                </p14:cNvPr>
                <p14:cNvContentPartPr/>
                <p14:nvPr/>
              </p14:nvContentPartPr>
              <p14:xfrm>
                <a:off x="2383150" y="2427505"/>
                <a:ext cx="456120" cy="690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E88C1E0-4651-218F-138F-A888A860050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374510" y="2418865"/>
                  <a:ext cx="47376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D5847E0-44B1-5D74-A157-5C3E5171A51A}"/>
                    </a:ext>
                  </a:extLst>
                </p14:cNvPr>
                <p14:cNvContentPartPr/>
                <p14:nvPr/>
              </p14:nvContentPartPr>
              <p14:xfrm>
                <a:off x="2854750" y="2745025"/>
                <a:ext cx="99360" cy="261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D5847E0-44B1-5D74-A157-5C3E5171A51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845750" y="2736025"/>
                  <a:ext cx="1170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A01A96F-8FF8-4446-2567-8E70FDE142BF}"/>
                    </a:ext>
                  </a:extLst>
                </p14:cNvPr>
                <p14:cNvContentPartPr/>
                <p14:nvPr/>
              </p14:nvContentPartPr>
              <p14:xfrm>
                <a:off x="3057070" y="2643505"/>
                <a:ext cx="248400" cy="334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A01A96F-8FF8-4446-2567-8E70FDE142B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048070" y="2634865"/>
                  <a:ext cx="2660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17A86E-F8CB-6BED-1C31-313D4522474C}"/>
                    </a:ext>
                  </a:extLst>
                </p14:cNvPr>
                <p14:cNvContentPartPr/>
                <p14:nvPr/>
              </p14:nvContentPartPr>
              <p14:xfrm>
                <a:off x="3315190" y="2647465"/>
                <a:ext cx="325080" cy="286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17A86E-F8CB-6BED-1C31-313D4522474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06190" y="2638465"/>
                  <a:ext cx="3427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210A298-9424-ED63-7067-E6B3C90C277A}"/>
                    </a:ext>
                  </a:extLst>
                </p14:cNvPr>
                <p14:cNvContentPartPr/>
                <p14:nvPr/>
              </p14:nvContentPartPr>
              <p14:xfrm>
                <a:off x="3654310" y="2596345"/>
                <a:ext cx="515520" cy="625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210A298-9424-ED63-7067-E6B3C90C277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645310" y="2587345"/>
                  <a:ext cx="53316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CAF7492-359E-6DF4-B6E1-8C4601FB160C}"/>
                    </a:ext>
                  </a:extLst>
                </p14:cNvPr>
                <p14:cNvContentPartPr/>
                <p14:nvPr/>
              </p14:nvContentPartPr>
              <p14:xfrm>
                <a:off x="4197550" y="2656825"/>
                <a:ext cx="239400" cy="271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CAF7492-359E-6DF4-B6E1-8C4601FB160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188910" y="2647825"/>
                  <a:ext cx="2570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39A1A40-ABC2-A0D7-4C2F-7B62522DB423}"/>
                    </a:ext>
                  </a:extLst>
                </p14:cNvPr>
                <p14:cNvContentPartPr/>
                <p14:nvPr/>
              </p14:nvContentPartPr>
              <p14:xfrm>
                <a:off x="4408150" y="2512465"/>
                <a:ext cx="403560" cy="451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39A1A40-ABC2-A0D7-4C2F-7B62522DB42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399150" y="2503825"/>
                  <a:ext cx="42120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9ECB537-21E0-B343-9197-D346D3B91B58}"/>
                    </a:ext>
                  </a:extLst>
                </p14:cNvPr>
                <p14:cNvContentPartPr/>
                <p14:nvPr/>
              </p14:nvContentPartPr>
              <p14:xfrm>
                <a:off x="4821070" y="2707225"/>
                <a:ext cx="471960" cy="300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9ECB537-21E0-B343-9197-D346D3B91B5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812430" y="2698585"/>
                  <a:ext cx="4896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8716C4-DEA8-E5C5-1AE7-5A9D26548D4B}"/>
                    </a:ext>
                  </a:extLst>
                </p14:cNvPr>
                <p14:cNvContentPartPr/>
                <p14:nvPr/>
              </p14:nvContentPartPr>
              <p14:xfrm>
                <a:off x="5275390" y="2786425"/>
                <a:ext cx="252000" cy="486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8716C4-DEA8-E5C5-1AE7-5A9D26548D4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66390" y="2777425"/>
                  <a:ext cx="26964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9ED9855-6088-8239-74A3-D4C5EDAEA95B}"/>
                    </a:ext>
                  </a:extLst>
                </p14:cNvPr>
                <p14:cNvContentPartPr/>
                <p14:nvPr/>
              </p14:nvContentPartPr>
              <p14:xfrm>
                <a:off x="2552710" y="3797305"/>
                <a:ext cx="810000" cy="231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9ED9855-6088-8239-74A3-D4C5EDAEA95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43710" y="3788665"/>
                  <a:ext cx="8276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DE3D1A2-799F-A252-166C-47E4D236063B}"/>
                    </a:ext>
                  </a:extLst>
                </p14:cNvPr>
                <p14:cNvContentPartPr/>
                <p14:nvPr/>
              </p14:nvContentPartPr>
              <p14:xfrm>
                <a:off x="3422470" y="3695065"/>
                <a:ext cx="215280" cy="321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DE3D1A2-799F-A252-166C-47E4D236063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413830" y="3686425"/>
                  <a:ext cx="2329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E854C7B-4AB0-CB74-B053-77EBFE50F3AA}"/>
                    </a:ext>
                  </a:extLst>
                </p14:cNvPr>
                <p14:cNvContentPartPr/>
                <p14:nvPr/>
              </p14:nvContentPartPr>
              <p14:xfrm>
                <a:off x="3546670" y="3540625"/>
                <a:ext cx="338040" cy="575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E854C7B-4AB0-CB74-B053-77EBFE50F3A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538030" y="3531625"/>
                  <a:ext cx="35568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CC39971-E200-E553-429E-A36AE4BE47A4}"/>
                    </a:ext>
                  </a:extLst>
                </p14:cNvPr>
                <p14:cNvContentPartPr/>
                <p14:nvPr/>
              </p14:nvContentPartPr>
              <p14:xfrm>
                <a:off x="4395190" y="3614785"/>
                <a:ext cx="66240" cy="340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CC39971-E200-E553-429E-A36AE4BE47A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86190" y="3606145"/>
                  <a:ext cx="838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E491C2B-51CB-D032-DAF4-02A9098B91BD}"/>
                    </a:ext>
                  </a:extLst>
                </p14:cNvPr>
                <p14:cNvContentPartPr/>
                <p14:nvPr/>
              </p14:nvContentPartPr>
              <p14:xfrm>
                <a:off x="4138510" y="3811345"/>
                <a:ext cx="557280" cy="19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E491C2B-51CB-D032-DAF4-02A9098B91B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29510" y="3802345"/>
                  <a:ext cx="5749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30D68B6-B272-8A22-DE7A-133947E2C258}"/>
                    </a:ext>
                  </a:extLst>
                </p14:cNvPr>
                <p14:cNvContentPartPr/>
                <p14:nvPr/>
              </p14:nvContentPartPr>
              <p14:xfrm>
                <a:off x="4777150" y="3628105"/>
                <a:ext cx="380520" cy="396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30D68B6-B272-8A22-DE7A-133947E2C25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768150" y="3619105"/>
                  <a:ext cx="3981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4BF764B-F871-5E33-81E4-4CEA1C24DDF5}"/>
                    </a:ext>
                  </a:extLst>
                </p14:cNvPr>
                <p14:cNvContentPartPr/>
                <p14:nvPr/>
              </p14:nvContentPartPr>
              <p14:xfrm>
                <a:off x="5501470" y="3700465"/>
                <a:ext cx="218880" cy="234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4BF764B-F871-5E33-81E4-4CEA1C24DDF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92830" y="3691825"/>
                  <a:ext cx="2365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D18CA49-1836-B447-7933-09C92D513CBB}"/>
                    </a:ext>
                  </a:extLst>
                </p14:cNvPr>
                <p14:cNvContentPartPr/>
                <p14:nvPr/>
              </p14:nvContentPartPr>
              <p14:xfrm>
                <a:off x="5496790" y="3691105"/>
                <a:ext cx="251640" cy="254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D18CA49-1836-B447-7933-09C92D513CB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487790" y="3682465"/>
                  <a:ext cx="2692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FA0725F-ED95-CBEA-FB7C-9147821AD5E7}"/>
                    </a:ext>
                  </a:extLst>
                </p14:cNvPr>
                <p14:cNvContentPartPr/>
                <p14:nvPr/>
              </p14:nvContentPartPr>
              <p14:xfrm>
                <a:off x="4683910" y="3371425"/>
                <a:ext cx="391320" cy="1239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FA0725F-ED95-CBEA-FB7C-9147821AD5E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674910" y="3362785"/>
                  <a:ext cx="408960" cy="12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1E54043-837D-E09A-E7DD-F363CB7BD985}"/>
                    </a:ext>
                  </a:extLst>
                </p14:cNvPr>
                <p14:cNvContentPartPr/>
                <p14:nvPr/>
              </p14:nvContentPartPr>
              <p14:xfrm>
                <a:off x="6163870" y="3807025"/>
                <a:ext cx="316800" cy="404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1E54043-837D-E09A-E7DD-F363CB7BD98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154870" y="3798385"/>
                  <a:ext cx="33444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94D450F-BFA4-9B25-48A9-EECF5A83DD61}"/>
                    </a:ext>
                  </a:extLst>
                </p14:cNvPr>
                <p14:cNvContentPartPr/>
                <p14:nvPr/>
              </p14:nvContentPartPr>
              <p14:xfrm>
                <a:off x="6151270" y="3991345"/>
                <a:ext cx="462960" cy="48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94D450F-BFA4-9B25-48A9-EECF5A83DD6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142630" y="3982345"/>
                  <a:ext cx="480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A60D570-2B2F-7969-D250-0B56273BC1C0}"/>
                    </a:ext>
                  </a:extLst>
                </p14:cNvPr>
                <p14:cNvContentPartPr/>
                <p14:nvPr/>
              </p14:nvContentPartPr>
              <p14:xfrm>
                <a:off x="6801430" y="3617665"/>
                <a:ext cx="249120" cy="867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A60D570-2B2F-7969-D250-0B56273BC1C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92790" y="3609025"/>
                  <a:ext cx="266760" cy="88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1C38A15-82D3-4ED9-D637-42EC1C1E1FC2}"/>
                    </a:ext>
                  </a:extLst>
                </p14:cNvPr>
                <p14:cNvContentPartPr/>
                <p14:nvPr/>
              </p14:nvContentPartPr>
              <p14:xfrm>
                <a:off x="6299230" y="4336225"/>
                <a:ext cx="40320" cy="704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1C38A15-82D3-4ED9-D637-42EC1C1E1FC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290590" y="4327585"/>
                  <a:ext cx="57960" cy="7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868CD74-6B57-F4DF-07A9-CAD5829CC7E5}"/>
                    </a:ext>
                  </a:extLst>
                </p14:cNvPr>
                <p14:cNvContentPartPr/>
                <p14:nvPr/>
              </p14:nvContentPartPr>
              <p14:xfrm>
                <a:off x="6163870" y="4360345"/>
                <a:ext cx="269280" cy="216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868CD74-6B57-F4DF-07A9-CAD5829CC7E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155230" y="4351345"/>
                  <a:ext cx="2869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8683CBE-C6C5-440C-7F06-6D41D56A3F4C}"/>
                    </a:ext>
                  </a:extLst>
                </p14:cNvPr>
                <p14:cNvContentPartPr/>
                <p14:nvPr/>
              </p14:nvContentPartPr>
              <p14:xfrm>
                <a:off x="5722870" y="4684705"/>
                <a:ext cx="464040" cy="295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8683CBE-C6C5-440C-7F06-6D41D56A3F4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714230" y="4676065"/>
                  <a:ext cx="4816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AFA9C5D-04A5-1FD8-5374-51EB3FC46E8B}"/>
                    </a:ext>
                  </a:extLst>
                </p14:cNvPr>
                <p14:cNvContentPartPr/>
                <p14:nvPr/>
              </p14:nvContentPartPr>
              <p14:xfrm>
                <a:off x="6252070" y="4769305"/>
                <a:ext cx="110520" cy="1656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AFA9C5D-04A5-1FD8-5374-51EB3FC46E8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243070" y="4760665"/>
                  <a:ext cx="1281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23FD4C0-BB57-6BF7-B3AB-DD97A4836536}"/>
                    </a:ext>
                  </a:extLst>
                </p14:cNvPr>
                <p14:cNvContentPartPr/>
                <p14:nvPr/>
              </p14:nvContentPartPr>
              <p14:xfrm>
                <a:off x="6434230" y="4852825"/>
                <a:ext cx="51840" cy="121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23FD4C0-BB57-6BF7-B3AB-DD97A483653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425230" y="4844185"/>
                  <a:ext cx="694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7488EEF-31FF-D58C-106A-69FC1AEF062E}"/>
                    </a:ext>
                  </a:extLst>
                </p14:cNvPr>
                <p14:cNvContentPartPr/>
                <p14:nvPr/>
              </p14:nvContentPartPr>
              <p14:xfrm>
                <a:off x="6505870" y="4677865"/>
                <a:ext cx="315360" cy="4435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7488EEF-31FF-D58C-106A-69FC1AEF062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497230" y="4669225"/>
                  <a:ext cx="33300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1A07BA7-CC04-5F89-929D-3CE7C06FB49F}"/>
                    </a:ext>
                  </a:extLst>
                </p14:cNvPr>
                <p14:cNvContentPartPr/>
                <p14:nvPr/>
              </p14:nvContentPartPr>
              <p14:xfrm>
                <a:off x="6641230" y="4704865"/>
                <a:ext cx="531720" cy="257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1A07BA7-CC04-5F89-929D-3CE7C06FB49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632590" y="4695865"/>
                  <a:ext cx="5493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CA7DE07-ED0F-ECEE-6349-B3FC51EF731A}"/>
                    </a:ext>
                  </a:extLst>
                </p14:cNvPr>
                <p14:cNvContentPartPr/>
                <p14:nvPr/>
              </p14:nvContentPartPr>
              <p14:xfrm>
                <a:off x="7141630" y="4472665"/>
                <a:ext cx="245880" cy="4615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CA7DE07-ED0F-ECEE-6349-B3FC51EF731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132990" y="4463665"/>
                  <a:ext cx="26352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5B245FA-9B5D-81E0-87DC-9DF0B7255D25}"/>
                    </a:ext>
                  </a:extLst>
                </p14:cNvPr>
                <p14:cNvContentPartPr/>
                <p14:nvPr/>
              </p14:nvContentPartPr>
              <p14:xfrm>
                <a:off x="7414510" y="4715665"/>
                <a:ext cx="144000" cy="1908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5B245FA-9B5D-81E0-87DC-9DF0B7255D2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405870" y="4707025"/>
                  <a:ext cx="161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6D502EC-46D2-F125-83EE-2534ED4FF75E}"/>
                    </a:ext>
                  </a:extLst>
                </p14:cNvPr>
                <p14:cNvContentPartPr/>
                <p14:nvPr/>
              </p14:nvContentPartPr>
              <p14:xfrm>
                <a:off x="7616470" y="4750585"/>
                <a:ext cx="295200" cy="2242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6D502EC-46D2-F125-83EE-2534ED4FF75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607470" y="4741585"/>
                  <a:ext cx="3128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9911166-5EB7-C43E-A466-21ED71C13E86}"/>
                    </a:ext>
                  </a:extLst>
                </p14:cNvPr>
                <p14:cNvContentPartPr/>
                <p14:nvPr/>
              </p14:nvContentPartPr>
              <p14:xfrm>
                <a:off x="7956310" y="4796305"/>
                <a:ext cx="134280" cy="248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9911166-5EB7-C43E-A466-21ED71C13E8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947670" y="4787665"/>
                  <a:ext cx="1519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2D3861A-463B-343A-5108-595F06EA6845}"/>
                    </a:ext>
                  </a:extLst>
                </p14:cNvPr>
                <p14:cNvContentPartPr/>
                <p14:nvPr/>
              </p14:nvContentPartPr>
              <p14:xfrm>
                <a:off x="7926790" y="4787665"/>
                <a:ext cx="389160" cy="3236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2D3861A-463B-343A-5108-595F06EA684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918150" y="4778665"/>
                  <a:ext cx="4068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94665DD-64EB-EA25-F3B6-3A129AA35260}"/>
                    </a:ext>
                  </a:extLst>
                </p14:cNvPr>
                <p14:cNvContentPartPr/>
                <p14:nvPr/>
              </p14:nvContentPartPr>
              <p14:xfrm>
                <a:off x="4994590" y="5096545"/>
                <a:ext cx="430200" cy="302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94665DD-64EB-EA25-F3B6-3A129AA3526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985590" y="5087545"/>
                  <a:ext cx="4478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4DC9CC7-03B7-CD43-F956-54A01428031C}"/>
                    </a:ext>
                  </a:extLst>
                </p14:cNvPr>
                <p14:cNvContentPartPr/>
                <p14:nvPr/>
              </p14:nvContentPartPr>
              <p14:xfrm>
                <a:off x="5439190" y="5151985"/>
                <a:ext cx="547920" cy="486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4DC9CC7-03B7-CD43-F956-54A01428031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30190" y="5143345"/>
                  <a:ext cx="56556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30CF45E-8F77-5F2E-007B-60FB0828CE92}"/>
                    </a:ext>
                  </a:extLst>
                </p14:cNvPr>
                <p14:cNvContentPartPr/>
                <p14:nvPr/>
              </p14:nvContentPartPr>
              <p14:xfrm>
                <a:off x="6073150" y="5355385"/>
                <a:ext cx="243360" cy="1537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30CF45E-8F77-5F2E-007B-60FB0828CE9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064150" y="5346385"/>
                  <a:ext cx="2610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A5FB68B-36AD-5E4F-2007-656EE2366B91}"/>
                    </a:ext>
                  </a:extLst>
                </p14:cNvPr>
                <p14:cNvContentPartPr/>
                <p14:nvPr/>
              </p14:nvContentPartPr>
              <p14:xfrm>
                <a:off x="6412630" y="5345305"/>
                <a:ext cx="307800" cy="1958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A5FB68B-36AD-5E4F-2007-656EE2366B9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403990" y="5336305"/>
                  <a:ext cx="325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4458CF4-730D-7595-9C70-1394B3271936}"/>
                    </a:ext>
                  </a:extLst>
                </p14:cNvPr>
                <p14:cNvContentPartPr/>
                <p14:nvPr/>
              </p14:nvContentPartPr>
              <p14:xfrm>
                <a:off x="6645550" y="5171785"/>
                <a:ext cx="184320" cy="375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4458CF4-730D-7595-9C70-1394B327193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636910" y="5162785"/>
                  <a:ext cx="2019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71DC320-1506-EB8D-EF54-2C64FA37E03A}"/>
                    </a:ext>
                  </a:extLst>
                </p14:cNvPr>
                <p14:cNvContentPartPr/>
                <p14:nvPr/>
              </p14:nvContentPartPr>
              <p14:xfrm>
                <a:off x="6676870" y="5371585"/>
                <a:ext cx="392760" cy="387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71DC320-1506-EB8D-EF54-2C64FA37E03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668230" y="5362945"/>
                  <a:ext cx="4104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EAA2674-B441-6047-53DF-F9CF35619F28}"/>
                    </a:ext>
                  </a:extLst>
                </p14:cNvPr>
                <p14:cNvContentPartPr/>
                <p14:nvPr/>
              </p14:nvContentPartPr>
              <p14:xfrm>
                <a:off x="7247110" y="5126425"/>
                <a:ext cx="362520" cy="6966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EAA2674-B441-6047-53DF-F9CF35619F2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238470" y="5117425"/>
                  <a:ext cx="38016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D28F58C-8DBB-96AB-D6E1-EBB46525434B}"/>
                    </a:ext>
                  </a:extLst>
                </p14:cNvPr>
                <p14:cNvContentPartPr/>
                <p14:nvPr/>
              </p14:nvContentPartPr>
              <p14:xfrm>
                <a:off x="7348990" y="5423785"/>
                <a:ext cx="505800" cy="964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D28F58C-8DBB-96AB-D6E1-EBB46525434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340350" y="5414785"/>
                  <a:ext cx="523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096C4FB-9839-3CA4-C208-84773A198FF9}"/>
                    </a:ext>
                  </a:extLst>
                </p14:cNvPr>
                <p14:cNvContentPartPr/>
                <p14:nvPr/>
              </p14:nvContentPartPr>
              <p14:xfrm>
                <a:off x="7876390" y="5304985"/>
                <a:ext cx="195840" cy="4104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096C4FB-9839-3CA4-C208-84773A198FF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867390" y="5295985"/>
                  <a:ext cx="21348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CA3BB7C-B314-4DDE-008A-60C30F6D7181}"/>
                    </a:ext>
                  </a:extLst>
                </p14:cNvPr>
                <p14:cNvContentPartPr/>
                <p14:nvPr/>
              </p14:nvContentPartPr>
              <p14:xfrm>
                <a:off x="6376270" y="5764345"/>
                <a:ext cx="304200" cy="2998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CA3BB7C-B314-4DDE-008A-60C30F6D718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367270" y="5755345"/>
                  <a:ext cx="3218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9B424AF-901D-FD53-251B-27D8ADD7F169}"/>
                    </a:ext>
                  </a:extLst>
                </p14:cNvPr>
                <p14:cNvContentPartPr/>
                <p14:nvPr/>
              </p14:nvContentPartPr>
              <p14:xfrm>
                <a:off x="6612790" y="5631865"/>
                <a:ext cx="742320" cy="6120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9B424AF-901D-FD53-251B-27D8ADD7F16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604150" y="5622865"/>
                  <a:ext cx="75996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3D59C8D-0AC8-6D5E-9536-69B1914B31F9}"/>
                    </a:ext>
                  </a:extLst>
                </p14:cNvPr>
                <p14:cNvContentPartPr/>
                <p14:nvPr/>
              </p14:nvContentPartPr>
              <p14:xfrm>
                <a:off x="7422790" y="5869825"/>
                <a:ext cx="275400" cy="308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3D59C8D-0AC8-6D5E-9536-69B1914B31F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413790" y="5860825"/>
                  <a:ext cx="2930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2251AB5-AA12-F699-1FBD-9340D9CC81AC}"/>
                    </a:ext>
                  </a:extLst>
                </p14:cNvPr>
                <p14:cNvContentPartPr/>
                <p14:nvPr/>
              </p14:nvContentPartPr>
              <p14:xfrm>
                <a:off x="7822390" y="5787025"/>
                <a:ext cx="447840" cy="3481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2251AB5-AA12-F699-1FBD-9340D9CC81A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813390" y="5778385"/>
                  <a:ext cx="4654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F23BA00-D8B4-6385-CCCA-81F3C69122A9}"/>
                    </a:ext>
                  </a:extLst>
                </p14:cNvPr>
                <p14:cNvContentPartPr/>
                <p14:nvPr/>
              </p14:nvContentPartPr>
              <p14:xfrm>
                <a:off x="8383270" y="5835265"/>
                <a:ext cx="256680" cy="250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F23BA00-D8B4-6385-CCCA-81F3C69122A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374270" y="5826265"/>
                  <a:ext cx="2743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3C89263-E288-5F6F-2622-E15D42B2C59B}"/>
                    </a:ext>
                  </a:extLst>
                </p14:cNvPr>
                <p14:cNvContentPartPr/>
                <p14:nvPr/>
              </p14:nvContentPartPr>
              <p14:xfrm>
                <a:off x="7109230" y="3797665"/>
                <a:ext cx="240120" cy="271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3C89263-E288-5F6F-2622-E15D42B2C59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100590" y="3789025"/>
                  <a:ext cx="2577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7E1D5A9-BAAD-CE43-F2A6-44081B93D36E}"/>
                    </a:ext>
                  </a:extLst>
                </p14:cNvPr>
                <p14:cNvContentPartPr/>
                <p14:nvPr/>
              </p14:nvContentPartPr>
              <p14:xfrm>
                <a:off x="7056670" y="3816745"/>
                <a:ext cx="359280" cy="2764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7E1D5A9-BAAD-CE43-F2A6-44081B93D36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47670" y="3807745"/>
                  <a:ext cx="3769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B04118C-7D0E-FF39-54B8-12A592510938}"/>
                    </a:ext>
                  </a:extLst>
                </p14:cNvPr>
                <p14:cNvContentPartPr/>
                <p14:nvPr/>
              </p14:nvContentPartPr>
              <p14:xfrm>
                <a:off x="7524310" y="3665185"/>
                <a:ext cx="354240" cy="5234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B04118C-7D0E-FF39-54B8-12A59251093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515670" y="3656185"/>
                  <a:ext cx="37188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E54F3B6-CD4D-6BC7-0B22-6EBD0BCEA874}"/>
                    </a:ext>
                  </a:extLst>
                </p14:cNvPr>
                <p14:cNvContentPartPr/>
                <p14:nvPr/>
              </p14:nvContentPartPr>
              <p14:xfrm>
                <a:off x="7767310" y="4348105"/>
                <a:ext cx="1091160" cy="21330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E54F3B6-CD4D-6BC7-0B22-6EBD0BCEA87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758310" y="4339105"/>
                  <a:ext cx="1108800" cy="21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C190201-5B28-0390-F60C-ED23DE43E54D}"/>
                    </a:ext>
                  </a:extLst>
                </p14:cNvPr>
                <p14:cNvContentPartPr/>
                <p14:nvPr/>
              </p14:nvContentPartPr>
              <p14:xfrm>
                <a:off x="7602790" y="4355305"/>
                <a:ext cx="394200" cy="1094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C190201-5B28-0390-F60C-ED23DE43E54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594150" y="4346665"/>
                  <a:ext cx="4118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CB0D8DA-C83D-A0E6-C25D-538161CCED5F}"/>
                    </a:ext>
                  </a:extLst>
                </p14:cNvPr>
                <p14:cNvContentPartPr/>
                <p14:nvPr/>
              </p14:nvContentPartPr>
              <p14:xfrm>
                <a:off x="8884750" y="5981065"/>
                <a:ext cx="213840" cy="2847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CB0D8DA-C83D-A0E6-C25D-538161CCED5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875750" y="5972425"/>
                  <a:ext cx="2314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124478F-2521-A0E0-F807-035ACB918B8D}"/>
                    </a:ext>
                  </a:extLst>
                </p14:cNvPr>
                <p14:cNvContentPartPr/>
                <p14:nvPr/>
              </p14:nvContentPartPr>
              <p14:xfrm>
                <a:off x="9182830" y="6072145"/>
                <a:ext cx="253080" cy="1958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124478F-2521-A0E0-F807-035ACB918B8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173830" y="6063505"/>
                  <a:ext cx="2707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A376E6C-2601-F9F8-5148-AF2C78D66CF6}"/>
                    </a:ext>
                  </a:extLst>
                </p14:cNvPr>
                <p14:cNvContentPartPr/>
                <p14:nvPr/>
              </p14:nvContentPartPr>
              <p14:xfrm>
                <a:off x="9510070" y="6052345"/>
                <a:ext cx="296640" cy="2120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A376E6C-2601-F9F8-5148-AF2C78D66CF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501070" y="6043345"/>
                  <a:ext cx="3142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EE26F83-1A76-EEF9-F57F-23DDA5ADA1CD}"/>
                    </a:ext>
                  </a:extLst>
                </p14:cNvPr>
                <p14:cNvContentPartPr/>
                <p14:nvPr/>
              </p14:nvContentPartPr>
              <p14:xfrm>
                <a:off x="9843070" y="5779465"/>
                <a:ext cx="118080" cy="387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EE26F83-1A76-EEF9-F57F-23DDA5ADA1C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834070" y="5770825"/>
                  <a:ext cx="13572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6C6B2E2-D32D-4290-7831-C2A0F18D5F25}"/>
                    </a:ext>
                  </a:extLst>
                </p14:cNvPr>
                <p14:cNvContentPartPr/>
                <p14:nvPr/>
              </p14:nvContentPartPr>
              <p14:xfrm>
                <a:off x="10072390" y="5796025"/>
                <a:ext cx="190080" cy="5594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6C6B2E2-D32D-4290-7831-C2A0F18D5F2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063390" y="5787025"/>
                  <a:ext cx="20772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1CC7F63-08E3-4888-0DF5-380B2D41C220}"/>
                    </a:ext>
                  </a:extLst>
                </p14:cNvPr>
                <p14:cNvContentPartPr/>
                <p14:nvPr/>
              </p14:nvContentPartPr>
              <p14:xfrm>
                <a:off x="9732910" y="5468425"/>
                <a:ext cx="1589400" cy="7531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1CC7F63-08E3-4888-0DF5-380B2D41C22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723910" y="5459785"/>
                  <a:ext cx="1607040" cy="77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4E20709-8F1E-0903-E267-F789F6D55383}"/>
                    </a:ext>
                  </a:extLst>
                </p14:cNvPr>
                <p14:cNvContentPartPr/>
                <p14:nvPr/>
              </p14:nvContentPartPr>
              <p14:xfrm>
                <a:off x="11176150" y="5977465"/>
                <a:ext cx="331560" cy="1926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4E20709-8F1E-0903-E267-F789F6D5538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167510" y="5968465"/>
                  <a:ext cx="3492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25E6A5A-1D5C-0571-0353-5E7568552E89}"/>
                    </a:ext>
                  </a:extLst>
                </p14:cNvPr>
                <p14:cNvContentPartPr/>
                <p14:nvPr/>
              </p14:nvContentPartPr>
              <p14:xfrm>
                <a:off x="11424910" y="5751025"/>
                <a:ext cx="270360" cy="4676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25E6A5A-1D5C-0571-0353-5E7568552E8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416270" y="5742385"/>
                  <a:ext cx="28800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33D23D8-BB29-A8D4-7B32-B5BF04CD8D11}"/>
                    </a:ext>
                  </a:extLst>
                </p14:cNvPr>
                <p14:cNvContentPartPr/>
                <p14:nvPr/>
              </p14:nvContentPartPr>
              <p14:xfrm>
                <a:off x="9352750" y="6295345"/>
                <a:ext cx="413640" cy="4672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33D23D8-BB29-A8D4-7B32-B5BF04CD8D1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343750" y="6286345"/>
                  <a:ext cx="43128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F57D0C5-454D-0EBB-F835-0C1CE11D7C27}"/>
                    </a:ext>
                  </a:extLst>
                </p14:cNvPr>
                <p14:cNvContentPartPr/>
                <p14:nvPr/>
              </p14:nvContentPartPr>
              <p14:xfrm>
                <a:off x="9616630" y="6365545"/>
                <a:ext cx="740880" cy="2894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F57D0C5-454D-0EBB-F835-0C1CE11D7C2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607990" y="6356905"/>
                  <a:ext cx="7585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B32BAAC-EE01-7DAB-F6DE-ADBB88016E0B}"/>
                    </a:ext>
                  </a:extLst>
                </p14:cNvPr>
                <p14:cNvContentPartPr/>
                <p14:nvPr/>
              </p14:nvContentPartPr>
              <p14:xfrm>
                <a:off x="10391350" y="6322705"/>
                <a:ext cx="145800" cy="3276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B32BAAC-EE01-7DAB-F6DE-ADBB88016E0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382710" y="6314065"/>
                  <a:ext cx="1634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2A17DBC-8D43-609A-2FF2-D9D8DA74FF15}"/>
                    </a:ext>
                  </a:extLst>
                </p14:cNvPr>
                <p14:cNvContentPartPr/>
                <p14:nvPr/>
              </p14:nvContentPartPr>
              <p14:xfrm>
                <a:off x="10632190" y="6350785"/>
                <a:ext cx="341640" cy="4158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2A17DBC-8D43-609A-2FF2-D9D8DA74FF1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623190" y="6342145"/>
                  <a:ext cx="35928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631554C-155A-83EE-BF5F-2229331F9FC9}"/>
                    </a:ext>
                  </a:extLst>
                </p14:cNvPr>
                <p14:cNvContentPartPr/>
                <p14:nvPr/>
              </p14:nvContentPartPr>
              <p14:xfrm>
                <a:off x="10906510" y="6576505"/>
                <a:ext cx="480240" cy="1843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631554C-155A-83EE-BF5F-2229331F9FC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897510" y="6567865"/>
                  <a:ext cx="4978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2FCB6A6-1B6F-D22E-7E17-3D0251375703}"/>
                    </a:ext>
                  </a:extLst>
                </p14:cNvPr>
                <p14:cNvContentPartPr/>
                <p14:nvPr/>
              </p14:nvContentPartPr>
              <p14:xfrm>
                <a:off x="8390470" y="3795865"/>
                <a:ext cx="558360" cy="28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2FCB6A6-1B6F-D22E-7E17-3D025137570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381470" y="3787225"/>
                  <a:ext cx="576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C7A5FA5-BEC4-0C35-1250-E91147055D0D}"/>
                    </a:ext>
                  </a:extLst>
                </p14:cNvPr>
                <p14:cNvContentPartPr/>
                <p14:nvPr/>
              </p14:nvContentPartPr>
              <p14:xfrm>
                <a:off x="8647510" y="3500305"/>
                <a:ext cx="11880" cy="6969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C7A5FA5-BEC4-0C35-1250-E91147055D0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638510" y="3491305"/>
                  <a:ext cx="29520" cy="7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FEB52D3-C1A2-B7A2-0C32-5731FB847849}"/>
                    </a:ext>
                  </a:extLst>
                </p14:cNvPr>
                <p14:cNvContentPartPr/>
                <p14:nvPr/>
              </p14:nvContentPartPr>
              <p14:xfrm>
                <a:off x="7314790" y="1631185"/>
                <a:ext cx="2031120" cy="21920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FEB52D3-C1A2-B7A2-0C32-5731FB84784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305790" y="1622545"/>
                  <a:ext cx="2048760" cy="22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D08AD60-4B11-FE11-A064-79F7469C13D2}"/>
                    </a:ext>
                  </a:extLst>
                </p14:cNvPr>
                <p14:cNvContentPartPr/>
                <p14:nvPr/>
              </p14:nvContentPartPr>
              <p14:xfrm>
                <a:off x="9475150" y="3750145"/>
                <a:ext cx="488880" cy="4647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D08AD60-4B11-FE11-A064-79F7469C13D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466510" y="3741505"/>
                  <a:ext cx="5065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0057EBE-094A-471E-C1B9-7FDB8412FEAE}"/>
                    </a:ext>
                  </a:extLst>
                </p14:cNvPr>
                <p14:cNvContentPartPr/>
                <p14:nvPr/>
              </p14:nvContentPartPr>
              <p14:xfrm>
                <a:off x="9092830" y="3351985"/>
                <a:ext cx="394920" cy="10180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0057EBE-094A-471E-C1B9-7FDB8412FEA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084190" y="3343345"/>
                  <a:ext cx="412560" cy="10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69503F1-3AC8-2788-C0B0-6E99C7AE6B2A}"/>
                    </a:ext>
                  </a:extLst>
                </p14:cNvPr>
                <p14:cNvContentPartPr/>
                <p14:nvPr/>
              </p14:nvContentPartPr>
              <p14:xfrm>
                <a:off x="10219270" y="3712705"/>
                <a:ext cx="240840" cy="465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69503F1-3AC8-2788-C0B0-6E99C7AE6B2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210270" y="3704065"/>
                  <a:ext cx="25848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03264F4-8A02-19EB-487E-E9C08188610A}"/>
                    </a:ext>
                  </a:extLst>
                </p14:cNvPr>
                <p14:cNvContentPartPr/>
                <p14:nvPr/>
              </p14:nvContentPartPr>
              <p14:xfrm>
                <a:off x="10079230" y="3761665"/>
                <a:ext cx="406080" cy="2764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03264F4-8A02-19EB-487E-E9C08188610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070230" y="3752665"/>
                  <a:ext cx="4237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A84EB8D-4125-05F6-EFC6-3F74620C5389}"/>
                    </a:ext>
                  </a:extLst>
                </p14:cNvPr>
                <p14:cNvContentPartPr/>
                <p14:nvPr/>
              </p14:nvContentPartPr>
              <p14:xfrm>
                <a:off x="10683310" y="3764545"/>
                <a:ext cx="291600" cy="3974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A84EB8D-4125-05F6-EFC6-3F74620C538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674310" y="3755905"/>
                  <a:ext cx="30924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7407C0A-0652-CB0A-1D9D-EACFCBBA9D2E}"/>
                    </a:ext>
                  </a:extLst>
                </p14:cNvPr>
                <p14:cNvContentPartPr/>
                <p14:nvPr/>
              </p14:nvContentPartPr>
              <p14:xfrm>
                <a:off x="11287390" y="3651145"/>
                <a:ext cx="203400" cy="7984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7407C0A-0652-CB0A-1D9D-EACFCBBA9D2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278390" y="3642505"/>
                  <a:ext cx="221040" cy="81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9107CF2-831D-36EA-C0C0-7C50B9926D18}"/>
                    </a:ext>
                  </a:extLst>
                </p14:cNvPr>
                <p14:cNvContentPartPr/>
                <p14:nvPr/>
              </p14:nvContentPartPr>
              <p14:xfrm>
                <a:off x="10418350" y="4196905"/>
                <a:ext cx="241920" cy="6840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9107CF2-831D-36EA-C0C0-7C50B9926D1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409710" y="4188265"/>
                  <a:ext cx="259560" cy="7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CF7984A-D0A6-31D4-3A0C-3CD6997CF7AE}"/>
                    </a:ext>
                  </a:extLst>
                </p14:cNvPr>
                <p14:cNvContentPartPr/>
                <p14:nvPr/>
              </p14:nvContentPartPr>
              <p14:xfrm>
                <a:off x="10167790" y="4349905"/>
                <a:ext cx="433440" cy="14205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CF7984A-D0A6-31D4-3A0C-3CD6997CF7A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158790" y="4341265"/>
                  <a:ext cx="451080" cy="14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59A2E6F-FEB7-4044-C81E-03564ECCED0B}"/>
                    </a:ext>
                  </a:extLst>
                </p14:cNvPr>
                <p14:cNvContentPartPr/>
                <p14:nvPr/>
              </p14:nvContentPartPr>
              <p14:xfrm>
                <a:off x="2248150" y="4404265"/>
                <a:ext cx="65520" cy="5392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59A2E6F-FEB7-4044-C81E-03564ECCED0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239150" y="4395265"/>
                  <a:ext cx="8316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B86A1A3-73D5-3938-F7A5-04582AA92CBC}"/>
                    </a:ext>
                  </a:extLst>
                </p14:cNvPr>
                <p14:cNvContentPartPr/>
                <p14:nvPr/>
              </p14:nvContentPartPr>
              <p14:xfrm>
                <a:off x="2449750" y="4691905"/>
                <a:ext cx="11160" cy="244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B86A1A3-73D5-3938-F7A5-04582AA92CB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440750" y="4683265"/>
                  <a:ext cx="28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9D8F107-9944-01B7-243A-7C9330272243}"/>
                    </a:ext>
                  </a:extLst>
                </p14:cNvPr>
                <p14:cNvContentPartPr/>
                <p14:nvPr/>
              </p14:nvContentPartPr>
              <p14:xfrm>
                <a:off x="2438950" y="4552585"/>
                <a:ext cx="193320" cy="2656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9D8F107-9944-01B7-243A-7C933027224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429950" y="4543585"/>
                  <a:ext cx="210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01BC951-F57C-8E65-1614-BB3D5CF540E0}"/>
                    </a:ext>
                  </a:extLst>
                </p14:cNvPr>
                <p14:cNvContentPartPr/>
                <p14:nvPr/>
              </p14:nvContentPartPr>
              <p14:xfrm>
                <a:off x="2715790" y="4568785"/>
                <a:ext cx="194760" cy="2775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01BC951-F57C-8E65-1614-BB3D5CF540E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707150" y="4560145"/>
                  <a:ext cx="2124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4EE9960-42E7-CBBF-A30E-2B9EE9D5ACFC}"/>
                    </a:ext>
                  </a:extLst>
                </p14:cNvPr>
                <p14:cNvContentPartPr/>
                <p14:nvPr/>
              </p14:nvContentPartPr>
              <p14:xfrm>
                <a:off x="3043750" y="4591825"/>
                <a:ext cx="178200" cy="2134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4EE9960-42E7-CBBF-A30E-2B9EE9D5ACF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035110" y="4582825"/>
                  <a:ext cx="1958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DE371F1-D6E2-6747-20EA-1E5EBC78C3B3}"/>
                    </a:ext>
                  </a:extLst>
                </p14:cNvPr>
                <p14:cNvContentPartPr/>
                <p14:nvPr/>
              </p14:nvContentPartPr>
              <p14:xfrm>
                <a:off x="1428070" y="4819345"/>
                <a:ext cx="518400" cy="4388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DE371F1-D6E2-6747-20EA-1E5EBC78C3B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419070" y="4810705"/>
                  <a:ext cx="53604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76FACEC-300C-7955-29B6-B4FCEEC5BA55}"/>
                    </a:ext>
                  </a:extLst>
                </p14:cNvPr>
                <p14:cNvContentPartPr/>
                <p14:nvPr/>
              </p14:nvContentPartPr>
              <p14:xfrm>
                <a:off x="2729470" y="4950745"/>
                <a:ext cx="188280" cy="3826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76FACEC-300C-7955-29B6-B4FCEEC5BA5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720830" y="4942105"/>
                  <a:ext cx="2059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DDF65DC-855E-8773-57A6-C894A59BCD78}"/>
                    </a:ext>
                  </a:extLst>
                </p14:cNvPr>
                <p14:cNvContentPartPr/>
                <p14:nvPr/>
              </p14:nvContentPartPr>
              <p14:xfrm>
                <a:off x="3040870" y="5000425"/>
                <a:ext cx="449640" cy="3589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DDF65DC-855E-8773-57A6-C894A59BCD7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031870" y="4991785"/>
                  <a:ext cx="4672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AA4DD7E-4029-B988-097F-44A8967B8646}"/>
                    </a:ext>
                  </a:extLst>
                </p14:cNvPr>
                <p14:cNvContentPartPr/>
                <p14:nvPr/>
              </p14:nvContentPartPr>
              <p14:xfrm>
                <a:off x="1415110" y="5365825"/>
                <a:ext cx="405000" cy="151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AA4DD7E-4029-B988-097F-44A8967B864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406470" y="5356825"/>
                  <a:ext cx="422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35BC45D-A7C3-8BF6-5DFE-D628C304B29B}"/>
                    </a:ext>
                  </a:extLst>
                </p14:cNvPr>
                <p14:cNvContentPartPr/>
                <p14:nvPr/>
              </p14:nvContentPartPr>
              <p14:xfrm>
                <a:off x="1670350" y="5238745"/>
                <a:ext cx="267480" cy="3841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35BC45D-A7C3-8BF6-5DFE-D628C304B29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661350" y="5229745"/>
                  <a:ext cx="2851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49683A9-39F8-96EC-0569-D025E81CC3F0}"/>
                    </a:ext>
                  </a:extLst>
                </p14:cNvPr>
                <p14:cNvContentPartPr/>
                <p14:nvPr/>
              </p14:nvContentPartPr>
              <p14:xfrm>
                <a:off x="3042310" y="5497945"/>
                <a:ext cx="416880" cy="2768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49683A9-39F8-96EC-0569-D025E81CC3F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033670" y="5489305"/>
                  <a:ext cx="4345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47A7461-F088-D8B4-7028-FA67E9EDC838}"/>
                    </a:ext>
                  </a:extLst>
                </p14:cNvPr>
                <p14:cNvContentPartPr/>
                <p14:nvPr/>
              </p14:nvContentPartPr>
              <p14:xfrm>
                <a:off x="1304950" y="5740585"/>
                <a:ext cx="2208240" cy="806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47A7461-F088-D8B4-7028-FA67E9EDC83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296310" y="5731945"/>
                  <a:ext cx="22258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16F328E-FC6A-9777-B378-24DE4DB6B08B}"/>
                    </a:ext>
                  </a:extLst>
                </p14:cNvPr>
                <p14:cNvContentPartPr/>
                <p14:nvPr/>
              </p14:nvContentPartPr>
              <p14:xfrm>
                <a:off x="2911630" y="5446465"/>
                <a:ext cx="96840" cy="3402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16F328E-FC6A-9777-B378-24DE4DB6B08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902630" y="5437465"/>
                  <a:ext cx="1144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B309F34-8F6B-363C-F934-69301CCD0415}"/>
                    </a:ext>
                  </a:extLst>
                </p14:cNvPr>
                <p14:cNvContentPartPr/>
                <p14:nvPr/>
              </p14:nvContentPartPr>
              <p14:xfrm>
                <a:off x="3094150" y="5483185"/>
                <a:ext cx="327960" cy="3031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B309F34-8F6B-363C-F934-69301CCD041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085510" y="5474545"/>
                  <a:ext cx="3456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8476729-F183-1D75-DB79-64715141101D}"/>
                    </a:ext>
                  </a:extLst>
                </p14:cNvPr>
                <p14:cNvContentPartPr/>
                <p14:nvPr/>
              </p14:nvContentPartPr>
              <p14:xfrm>
                <a:off x="3166870" y="5927785"/>
                <a:ext cx="344160" cy="2894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8476729-F183-1D75-DB79-64715141101D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157870" y="5919145"/>
                  <a:ext cx="3618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80FCFE9-1C9D-D0F7-DFB6-B244762FE74D}"/>
                    </a:ext>
                  </a:extLst>
                </p14:cNvPr>
                <p14:cNvContentPartPr/>
                <p14:nvPr/>
              </p14:nvContentPartPr>
              <p14:xfrm>
                <a:off x="2602390" y="5986105"/>
                <a:ext cx="239760" cy="3038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80FCFE9-1C9D-D0F7-DFB6-B244762FE74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593750" y="5977465"/>
                  <a:ext cx="2574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D10BFAD-5335-4458-0981-6CBE86F851D6}"/>
                    </a:ext>
                  </a:extLst>
                </p14:cNvPr>
                <p14:cNvContentPartPr/>
                <p14:nvPr/>
              </p14:nvContentPartPr>
              <p14:xfrm>
                <a:off x="1934950" y="5896465"/>
                <a:ext cx="1061280" cy="3556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D10BFAD-5335-4458-0981-6CBE86F851D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925950" y="5887825"/>
                  <a:ext cx="10789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EC14267-22DD-613A-B63A-64B882500D70}"/>
                    </a:ext>
                  </a:extLst>
                </p14:cNvPr>
                <p14:cNvContentPartPr/>
                <p14:nvPr/>
              </p14:nvContentPartPr>
              <p14:xfrm>
                <a:off x="2212150" y="6004465"/>
                <a:ext cx="239400" cy="1602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EC14267-22DD-613A-B63A-64B882500D7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203150" y="5995465"/>
                  <a:ext cx="257040" cy="17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5946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</TotalTime>
  <Words>3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Let’s solve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Jigar Pandya</cp:lastModifiedBy>
  <cp:revision>17</cp:revision>
  <dcterms:created xsi:type="dcterms:W3CDTF">2023-08-21T09:26:21Z</dcterms:created>
  <dcterms:modified xsi:type="dcterms:W3CDTF">2023-12-08T09:51:04Z</dcterms:modified>
</cp:coreProperties>
</file>