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</Words>
  <Application>Microsoft Office PowerPoint</Application>
  <PresentationFormat>On-screen Show (4:3)</PresentationFormat>
  <Paragraphs>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18</cp:revision>
  <dcterms:created xsi:type="dcterms:W3CDTF">2024-01-01T08:35:32Z</dcterms:created>
  <dcterms:modified xsi:type="dcterms:W3CDTF">2024-03-14T07:39:50Z</dcterms:modified>
</cp:coreProperties>
</file>