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2554" autoAdjust="0"/>
  </p:normalViewPr>
  <p:slideViewPr>
    <p:cSldViewPr snapToGrid="0">
      <p:cViewPr>
        <p:scale>
          <a:sx n="81" d="100"/>
          <a:sy n="81" d="100"/>
        </p:scale>
        <p:origin x="24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0:46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701 885 3952,'-58'49'121,"-88"60"409,131-99-499,9-6 23,-1 0 0,1-1 0,-1 1 0,-11 3 0,-9 2 137,0-1-1,-1-1 1,-50 6-1,60-11-153,11-1-3,0-1 1,-1 0 0,1 0 0,0 0 0,-11-3 0,-75-17 190,77 12-97,2-4-83,0 0 0,1-1 0,-15-21 0,27 33-36,-1-1 0,1 1 0,0-1 0,1 0 0,-1 1-1,0-1 1,0 0 0,1 0 0,-1 0 0,1 1 0,-1-3 0,-6-45 72,-3-73 0,13 81 93,43-157 79,-30 160-25,98-157 83,-85 156-151,120-131 58,-145 166-191,0-1 0,1 1-1,-1 0 1,8-5 0,40-23 67,58-28 1,-106 58-74,0 1 0,0-1 1,0 1-1,0 0 0,1 0 0,5-1 0,46-4 80,73 2-1,-126 4-89,1 0-1,0 0 1,-1 1-1,1-1 0,-1 1 1,0 0-1,1 0 0,5 3 1,10 3 20,-1 1 0,30 18 0,-31-14-22,0 1 0,23 24 0,-40-37-9,3 2 4,-1 1 0,1 0 0,-1-1 0,1 1 0,-1 0 0,0 0 0,0 1 0,0-1 0,1 4 0,42 95 36,-9 16-30,-33-109-7,-1 0 0,-1-1 0,1 1 0,-1 12 0,7 145 16,-19 82-14,-33 63 0,-35 44-3,-31 13-2,-20-13 0,2-54 0,17-68 0,15-56 0,16-50 1,65-103 6,-1-1 0,-1 0 0,-1-1 1,-1-1-1,-30 25 0,43-41-22,-4 2 84,15-23 34,-1 6-89,-2 4 10,1 0 0,0 0 0,0 1 1,0-1-1,6-6 0,73-95 156,-48 67 23,48-42 0,-70 71-165,13-10 202,107-80 94,-102 82-99,135-56 101,-130 64-88,127-20 103,-135 29-111,-15 1-139,-3 0-61,0 1-1,0 0 1,0 0-1,0 1 0,0 0 1,0 1-1,0 0 1,0 0-1,16 7 1,-2 4 49,-1 1 0,-1 0 0,35 31 0,-56-45-89,0 0 1,0 0-1,0 0 1,0 1-1,0-1 1,1 0-1,-1 0 1,0 0 0,0 0-1,0 1 1,0-1-1,1 0 1,-1 0-1,0 0 1,0 0-1,0 0 1,1 0 0,-1 0-1,0 0 1,0 0-1,1 0 1,-1 0-1,0 0 1,0 0-1,1 0 1,-1 0 0,0 0-1,0 0 1,0 0-1,1 0 1,-1 0-1,0 0 1,0 0-1,1 0 1,-1 0 0,5-2-67,0-1 1,-1 1 0,1-1 0,-1 0 0,1 0-1,-1 0 1,0-1 0,0 0 0,-1 1 0,5-7-1,0 1-731,31-32-6896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35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10584,'5'-6'3,"22"-17"11,-18 16-15,0 1-1,1 0 1,0 0-1,13-4 1,-20 8-7,0 1 0,0 0 0,-1 0 0,1 0 0,0 0 0,0 1 1,0-1-1,0 1 0,0 0 0,0-1 0,0 1 0,0 1 1,0-1-1,0 0 0,0 1 0,0 0 0,0-1 0,0 1 0,0 0 1,-1 1-1,1-1 0,3 2 0,-5-2 3,-1 0-1,0-1 1,1 1 0,-1 0 0,0 0-1,0-1 1,0 1 0,0 0-1,0 0 1,1-1 0,-1 1 0,0 0-1,-1 0 1,1-1 0,0 1-1,0 0 1,0 0 0,0-1 0,-1 1-1,1 0 1,-1 1 0,-4 10-7,-10 18-134,-22 34-1,14-26 28,37-47-28,17-18-1002,3-6-4524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1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2160,'0'0'608,"7"-4"-495,27-7 121,37-8 0,-37 11-12,-4 1 77,49-5 0,-76 12-275,0 0 0,-1 0 1,1 0-1,-1 0 0,1 1 0,-1-1 0,0 0 0,1 1 0,-1 0 1,1 0-1,-1 0 0,0 0 0,1 0 0,-1 0 0,0 0 0,0 1 1,0-1-1,3 4 0,3 0-1,-6-3-12,1 0-1,-1-1 1,0 1 0,0 0 0,0 0 0,-1 0 0,1 0 0,0 0-1,-1 0 1,1 0 0,-1 1 0,2 4 0,6 13 40,-1 0 1,10 41 0,-13-40-3,-2 0 1,-1 0 0,1 26 0,0 28 68,24 146 88,-24-195-199,-1-9 2,1-1 0,7 21 0,-7-21-1,0-2-4,1 0-1,0 0 0,1-1 1,0 1-1,1-1 0,14 23 1,-9-20 0,1 0-1,0-1 1,1-1 0,1 0 0,18 14-1,-23-22-1,-6-4 0,-1 0 0,1 0 0,0 0 0,1-1 0,-1 1-1,0-1 1,0 0 0,7 1 0,10 4 58,2-2-1,-1 0 0,0-1 1,1-1-1,-1-1 1,25-2-1,-38-1-116,11 0 1271,-18 3-1184,0-1 1,-1 0-1,1 1 0,0-1 0,-1 1 0,1-1 0,0 1 0,-1-1 0,1 1 0,-1 0 1,1-1-1,-1 1 0,1 0 0,-1-1 0,0 1 0,1 0 0,-1 0 0,0-1 1,0 1-1,1 0 0,-1 0 0,0-1 0,0 1 0,0 0 0,0 0 0,0 0 1,0-1-1,0 2 0,0 5 43,1 11 41,-1 0 1,-6 35 0,-14 105 92,14-119-87,-24 171 42,24-166-67,-25 208 40,25-196-54,-22 240 39,24-236-33,-5 239 27,9-240-59,15 250 22,-10-248-42,37 228 16,-32-236-30,37 199 11,-37-204-25,31 177 3,-33-182 5,33 291 52,-39-308-63,-1 1 16,-3 35 0,-10 102 32,1-49 68,3-13-4,1-31-27,-7 90 504,14-148-541,0-7 0,0 0 0,0 0-1,-1 0 1,1 0 0,-1 0 0,-1-1 0,1 1 0,-1 0 0,0-1 0,0 1 0,-1-1 0,1 1 0,-7 7 0,4-6-2,-1-1 0,-1 0 1,1 0-1,-1-1 0,0 1 0,0-1 0,0-1 0,-1 0 1,-15 7-1,9-4-28,-19 8 40,-68 23-1,55-23-1315,-51 20-6232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6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8248,'1'1'-1,"0"0"0,0 0 0,0 0 0,0 0 0,1 0 0,-1-1 1,0 1-1,0 0 0,0-1 0,1 1 0,-1-1 0,0 1 0,1-1 0,-1 0 0,0 0 0,1 1 1,-1-1-1,1 0 0,-1 0 0,0 0 0,1-1 0,1 1 0,8-2-18,58 6-22,-29-1 442,62-3 0,36-7 878,-136 7-1208,-1 0 1,0 0-1,0 0 1,0 0-1,0 0 0,1 1 1,-1-1-1,0 0 1,0 0-1,0 1 1,0-1-1,0 1 1,0-1-1,0 1 1,0-1-1,0 1 1,0 0-1,0-1 1,1 2-1,-1-1-47,-1 0 0,1 0 0,-1 0 0,0-1 0,0 1 0,1 0-1,-1 0 1,0 0 0,0 0 0,0 0 0,0 0 0,0 0 0,0 0 0,0 0 0,0-1 0,0 1 0,-1 0 0,1 0 0,-1 1-1,-1 4 1,-1 0 0,0 0 0,-1 0 0,-7 10 0,9-13 85,-4 6-85,4-5-7,-1-1 1,1 0-1,0 0 0,-1 0 0,0 0 1,-5 4-1,-78 72 227,86-79-243,-22 15 65,10-9-36,12-6-29,-1 5 10,2-4-10,0 1-1,0-1 0,0 0 1,0 0-1,0 0 1,0 1-1,0-1 0,1 0 1,-1 0-1,0-1 1,1 1-1,1 1 1,3 3-2,38 12 3,-30-12 4,0 1-1,-1 0 1,0 1-1,24 17 1,-20-7-2,-9 2 1,-10 7-2,-11 2 2,-11-2-3,-9-5-2,-6-4 0,1-4 0,6-4 0,27-8-2,-1-1 0,1 1 0,-1-1 0,1 0 0,-1-1 0,1 1 0,-1-1 0,1 0 1,-1-1-1,1 1 0,0-1 0,0 0 0,0 0 0,0 0 0,0-1 0,0 0 0,1 0 1,-1 0-1,1-1 0,0 1 0,0-1 0,0 0 0,-6-9 0,8 9-3,0 0 0,0 0 0,0-1 0,1 1 0,-1-1 0,1 1 0,0-1 0,1 1 0,-1-1 1,1 0-1,0 0 0,1-8 0,-1 6-9,2-11-85,2 5-169,0 0 0,1 0-1,1 0 1,0 1 0,13-20 0,14-18-7212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7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7536,'-3'19'-2,"2"-15"2,0-1 0,0 1-1,1 0 1,0 0 0,-1 0-1,2 6 1,-1-9 0,0 0 1,0 0-1,1 0 1,-1 0-1,1 0 0,-1 0 1,1 1-1,-1-1 1,1 0-1,0 0 0,0 0 1,-1-1-1,1 1 1,0 0-1,0 0 0,0 0 1,0-1-1,0 1 1,0 0-1,0-1 0,0 1 1,0-1-1,0 1 1,0-1-1,2 1 0,6 1 56,0-1 0,0 0 0,0 0 0,0-1-1,0 0 1,-1 0 0,15-3 0,-8 1-13,31-2 430,0-2 0,47-13-1,-88 17-382,-1 1 0,1-1-1,-1 0 1,0 0 0,0 0-1,1-1 1,-1 0 0,-1 1-1,1-2 1,4-3 0,2-1 714,-9 8-760,0 0 0,-1 0 0,1 0 1,0 0-1,0 1 0,0-1 0,0 0 0,0 1 0,0-1 1,-1 0-1,1 1 0,0-1 0,0 1 0,0 0 0,-1-1 0,2 2 1,6 15 121,0-1-68,-1 1 1,0 0-1,6 28 1,-6-16-66,-2 0 0,0 1-1,-3 0 1,0-1 0,-2 1 0,-5 46 0,-4-26-31,0 1-2,-2-2 0,6-33-4,-1 1 0,-12 20 1,1 0-4,15-35 6,1 0-1,-1 0 0,0-1 1,-1 1-1,1-1 1,0 1-1,0-1 0,-1 1 1,1-1-1,0 0 1,-1 0-1,0 0 0,-4 0 1,6 0 1,-3 0 0,1 1 0,-1-1 0,1 0 0,-1 0 0,1 0 0,-1-1 0,0 1 0,1-1 0,-6 0 0,-1 0 0,-33 1 0,33-3 0,0 1 0,-40 7 0,43-5 28,0-1-158,1 0 0,-1 1 1,1 0-1,0 1 0,0-1 1,0 1-1,-1 0 0,2 0 1,-1 1-1,0 0 0,-8 6 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7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 7800,'1'17'0,"-1"-12"2,0-1-1,0 1 0,0-1 0,0 1 1,-1-1-1,-1 6 0,-25 97 16,23-94-11,0 0 0,-1 0 0,-8 15 0,2-6-3,-27 50 0,14-35-17,-28 34 1,17-24-1016,24-32-3371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8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9240,'0'1'-168,"0"5"-14,18-21-252,24-13 458,-16 9 179,-1-2 0,0-1 0,24-29 0,-37 37-139,-8 10 6,0-1 1,-1 0-1,1 0 1,-1 0-1,0 0 1,0 0-1,3-11 1,0 4 123,1-3-68,-1 0-1,0 0 0,-1-1 1,-1 0-1,0 0 0,1-22 1,-3 21 72,1-7-8,-1 0 1,-1 0-1,-4-42 1,-1 36 377,-16-58 0,20 87-556,0 0 1,0 1-1,-1-1 0,1 0 1,0 1-1,0-1 1,0 0-1,-1 1 1,1-1-1,0 1 1,-1-1-1,1 0 0,0 1 1,-1-1-1,1 1 1,-1-1-1,1 1 1,-1-1-1,1 1 1,-1 0-1,1-1 1,-1 1-1,1 0 0,-1-1 1,0 1-1,1 0 1,-1-1-1,0 1 1,1 0-1,-1 0 1,0 0-1,1 0 1,-1 0-1,0 0 0,1 0 1,-1 0-1,0 0 1,1 0-1,-1 0 1,0 0-1,1 0 1,-1 1-1,0-1 0,1 0 1,-1 0-1,1 1 1,-1-1-1,0 0 1,1 1-1,-1-1 1,1 1-1,-1-1 1,1 1-1,-1-1 0,1 1 1,0-1-1,-1 1 1,1-1-1,-1 2 1,-19 28 115,19-30-135,-5 12 33,0 0 1,0 1 0,1 0-1,1 0 1,0 0 0,0 0 0,-2 22-1,3-18-14,-1 15 15,-5 48-1,4 7-19,3-14-2,3-14-3,0-49-3,1 0 0,0 0 0,0-1 0,1 1 0,0-1 0,1 1 0,0-1 0,0 0 0,1 0 0,0-1 0,8 11 0,-11-18-4,0 1 0,-1-1 0,1 0 1,0 0-1,0 0 0,0 0 1,0 0-1,0-1 0,0 1 0,0 0 1,0-1-1,0 0 0,0 1 1,0-1-1,0 0 0,0 0 0,0 0 1,0 0-1,4-1 0,-4 0-8,20-1-48,-1-1 1,37-11 0,-23 5 33,-15 3 10,95-20-21,-70 21 37,-4 7 1,-8 3 1,-9 6 4,-22-10-5,-1 0 1,0 0-1,0 0 0,0 1 0,1-1 0,-1 0 1,-1 0-1,1 1 0,0-1 0,0 1 0,0-1 1,0 3-1,0-1 0,-1-1 1,1 1-1,-1-1 1,0 1-1,0-1 1,0 1-1,0-1 1,0 1-1,-1-1 1,0 4-1,-2 1 1,1 1-1,-1-1 1,0-1-1,-5 9 1,2-5 0,-1 0 1,0-1-1,-8 9 0,4-7 0,0 0 0,-14 8 0,13-10 1,0-1-1,-16 8 1,17-11-1,0 0-1,-18 4 1,18-6 1,1 0 0,-1-1 1,0-1-1,1 0 1,-1 0-1,0-1 1,0 0-1,0-1 1,1 0-1,-1-1 0,-20-5 1,28 5 1,-1 0 0,1 1 0,0-1 1,1-1-1,-1 1 0,0 0 0,1-1 0,-1 1 1,1-1-1,0 0 0,-1 0 0,1 0 0,-2-5 0,2 4 1,-1-1 0,0-1 0,1 1 0,0-1 0,0 0 0,0 0 0,1 0 0,0 0 0,0 0 0,0-11 1,0 8-4,0-3-87,0 0-1,1 1 1,1-1 0,-1 0-1,5-16 1,-3 10-1066,5-27-7235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8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78 8696,'3'7'10,"-6"-3"13,-13 2 7,1 0-1,-33 8 1,20-7-23,22-6-2,0 1 1,-1-2-1,1 1 0,0-1 1,-1 0-1,1 0 0,-1-1 1,1 1-1,0-2 0,-10-2 1,9 2 11,0 0 1,0-1 0,0 0-1,1 0 1,-1-1 0,1 0-1,0 0 1,0 0 0,0-1-1,1 0 1,0 0-1,0 0 1,0 0 0,0-1-1,1 0 1,-6-11 0,5 6 128,4 8-122,1 1-1,-1 0 1,0 0-1,0 0 1,0 1 0,0-1-1,0 0 1,-1 0-1,-1-1 1,3 2-16,-1 1 0,0-1 0,0 1 0,0 0 0,0-1 0,0 1 0,1 0 0,-1 0 0,0 0 0,0 0 0,0 0 0,0 0 0,0 0 0,0 0 0,0 0 0,0 0 0,1 0 0,-1 1 0,0-1 0,0 0 0,0 1 0,0-1 0,1 0 0,-1 1 0,0-1 0,-1 2 0,-1 0 8,0 0 0,0 0 0,1 1 0,-1-1 0,1 1 0,-1 0 0,1 0 0,0 0-1,0 0 1,0 0 0,1 0 0,-1 0 0,-1 5 0,-12 46 56,12-39-68,-2 7 5,4-12 0,-15 40-4,1-8-8,6-20 1,-9 37-1,14-46 0,3-10 1,1 1 0,-1-1 0,0 0 0,1 1 0,-1-1 0,1 0 0,0 1 0,0-1 0,1 7 0,2 10-21,1 1 1,1-1-1,1-1 0,11 26 1,-12-30 15,-4-12-1,0 1 0,1 0 0,-1 0 0,1-1-1,0 1 1,0-1 0,0 0 0,3 4 0,3 1-4,0 1-1,0-1 1,1 0 0,0 0 0,0-1 0,0 0 0,1-1 0,13 6-1,15 2 12,-30-11 8,-6-2-3,1 0 0,-1 0-1,0-1 1,0 1 0,1 0 0,-1-1 0,1 0-1,-1 1 1,0-1 0,1 0 0,-1 0 0,1 0-1,-1-1 1,0 1 0,1 0 0,-1-1 0,1 0-1,-1 0 1,0 1 0,4-3 0,9-7-48,1 0 1,22-20-1,-19 15-887,24-20-4895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6368,'-8'6'-18,"-1"0"1,1 0-1,-1-1 0,0 0 1,0-1-1,-1 0 1,1 0-1,-13 2 0,-8 5-17,-22 10-11,50-20 42,-16 6-4,0 1 0,1 1 0,0 0 0,-26 20 0,41-27 27,-1 1-1,1 0 1,0 0 0,1 0 0,-1 1-1,0-1 1,1 0 0,0 1 0,-1-1-1,1 1 1,1-1 0,-1 1 0,1-1-1,-1 1 1,1 0 0,0-1 0,0 1-1,0 0 1,1-1 0,-1 1 0,3 5-1,-3-8-18,3 6 82,0 1 0,0 0-1,1-1 1,-1 0 0,2 0 0,-1 0 0,1-1 0,0 1 0,1-1 0,-1 0-1,13 9 1,-15-13-86,1 2 37,1 0-1,0-1 0,0 0 1,1 0-1,-1 0 0,1-1 1,-1 0-1,1 0 0,0 0 1,0-1-1,6 1 0,-3 0-1,8 1 35,1 0 0,0-1-1,0-1 1,0-1 0,0 0 0,0-1 0,0-1-1,29-7 1,-26 4-136,1 2 0,31-2 1,-30 4-645,34-3-4232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9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43 3056,'0'0'89,"-7"3"641,11-7-638,0 1 0,0 0 0,0 0 0,0 0 0,0 1 0,1 0 0,-1-1 0,1 1 0,0 1 0,-1-1 0,7 0 0,50-10 222,-53 11-315,7 0 111,0-1 0,1 2 0,-1 0 0,0 1 0,17 3 0,-14-1-49,11 0 235,39 10-1,-55-10-246,-8-1 3,1-1 0,-1 0-1,0 1 1,0 0 0,0 1 0,0-1-1,0 1 1,0 0 0,7 5-1,-9-5-19,-1-2 0,-1 1 0,1 0 0,0 0-1,-1 0 1,0 1 0,0-1-1,1 0 1,-1 0 0,-1 1 0,1-1-1,0 0 1,0 1 0,-1-1-1,0 1 1,1-1 0,-1 1 0,0 3-1,0-3 12,0 1-8,-1 0 0,1 0 1,-1 1-1,0-1 0,0 0 1,-1 0-1,1 0 0,-1-1 1,1 1-1,-1 0 0,-1-1 0,1 1 1,0-1-1,-4 4 0,3-2 6,-4 3 26,1 1-1,-2-1 0,1-1 1,-1 1-1,0-1 0,-13 8 1,10-7-28,-5 5 55,-2-1 0,0-1-1,-23 12 1,20-13-61,6-2 26,1-1-1,-2 0 0,1-1 0,-28 7 0,29-10-34,5 0 10,0 0 0,0-1 0,-1-1 0,1 1-1,-1-2 1,1 1 0,-1-1 0,0-1 0,-9-1 0,4 0 34,-6-2-60,17 4 113,9 2 155,13 3-248,6 2 5,34 16 1,132 68 190,-171-81-210,-12-7 14,1 1-1,-1 1 1,0 0 0,8 7 0,-13-11-28,10 8 67,-1 0 0,11 13 1,-19-19-48,0 0 0,-1 0 0,1 1 1,-1-1-1,0 0 0,0 1 0,0-1 1,0 1-1,-1 0 0,1 0 0,-1-1 1,0 1-1,0 0 0,0 6 0,-1-9-9,0 0 0,0 0 0,-1 0 1,1 0-1,0 0 0,0 0 0,-1 0 0,1 0 0,-1 0 0,1 0 0,-1 0 0,0 0 0,1 0 0,-1 0 0,0-1 0,1 1 0,-1 0 0,0 0 0,0-1 1,0 1-1,-1 0 0,-1 2 19,-3 1 1,1 0 0,-1 0 1,0 0-1,-1-1 1,1 0-1,-1 0 1,1-1-1,-1 0 0,0 0 1,-9 1-1,-10 1 75,-34 1-1,52-5-87,-62 2 100,56-1-89,-5 1 7,1-2-1,-1 0 0,1 0 1,-1-2-1,1-1 1,-25-6-1,55-2-47,14-8-1489,1-2-5999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0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0 6104,'-1'3'8,"-2"1"-5,1-1-1,1 1 1,-1 0 0,1 0 0,-1 0 0,1 0-1,0 0 1,0 0 0,0 6 0,1-8 10,0-1 1,0 1-1,0 0 0,0 0 1,1 0-1,-1-1 1,1 1-1,-1 0 0,1-1 1,-1 1-1,1 0 0,0-1 1,0 1-1,0-1 1,-1 1-1,2-1 0,-1 1 1,0-1-1,0 0 1,0 1-1,1-1 0,-1 0 1,1 0-1,-1 0 0,3 1 1,-2-1 11,0 0 0,1-1 1,-1 0-1,0 1 0,0-1 0,0 0 1,0 0-1,1 0 0,-1 0 0,0 0 1,0-1-1,0 1 0,4-2 0,10-1 294,0 1-65,0-1 1,0 0-1,-1-1 1,1-1-1,-1-1 1,0 0 0,-1-1-1,1-1 1,-1 0-1,15-11 1,-22 13 61,-5 5-48,-3 20-123,-1 1 0,0-1 0,-2 0 0,0 0 0,-8 23 0,-7 25-5,5-3-86,-9 109 0,16-116-52,-4-9-2,-2-10 0,11-34-1,1 0 1,-1 0-1,1-1 1,-1 1-1,-1 0 1,1-1-1,0 0 1,-1 1-1,0-1 1,0 0-1,0 0 1,0-1 0,0 1-1,0 0 1,-1-1-1,-4 3 1,-9 1 0,13-4 0,-21-2 0,21 1 0,-18-7 0,-74-40 17,25 11-4,13 11-1393,0-2-5526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0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23 8248,'2'8'1,"0"-1"6,-2-7-7,0 1 1,0 0 0,-1-1 0,1 1-1,0-1 1,0 1 0,0 0 0,-1-1-1,1 1 1,0-1 0,-1 1 0,1-1-1,0 1 1,-1 0 0,1-1-1,-1 0 1,1 1 0,-1-1 0,1 1-1,-1-1 1,1 0 0,-1 1 0,1-1-1,-1 0 1,0 1 0,1-1-1,-2 0 1,-15 5 24,15-4-24,-1-1-1,1 1 1,0-1 0,0 0-1,-1 0 1,1 0 0,0 0-1,0 0 1,-1 0-1,1-1 1,-3 0 0,-3-1 0,-11-1 2,1 0 1,-26-8-1,26 6-1,10 3 5,0 0 0,1 0 0,-15-8 1,18 8 6,-1-1 1,0 1-1,0 0 1,0 1 0,0-1-1,0 1 1,-1 0 0,1 1-1,-8-1 1,12 1-12,0 0 0,1 0 0,-1 0 1,0 0-1,1 0 0,-1 0 0,1 1 0,-1-1 0,0 0 0,1 0 0,-1 1 0,1-1 1,-1 0-1,1 1 0,-1-1 0,1 1 0,-1-1 0,1 1 0,-1-1 0,1 0 0,-1 1 1,1 0-1,0-1 0,-1 1 0,1-1 0,0 1 0,0-1 0,-1 1 0,1 0 0,-6 10 48,-98 128 106,96-129-145,0-1 1,0 2-1,1-1 0,1 1 0,-10 20 0,12-23-9,2-3 0,-1 0 0,1 0 0,0 0 0,0 0 0,1 1 0,-1-1 0,0 6 0,0 3 0,-2 41 1,7-2 1,9-4-2,7-9 2,-16-35-4,0 0-1,0-1 1,0 1 0,9 7-1,-7-8 3,1 0-1,0 0 0,0 0 1,1-1-1,-1 0 1,1 0-1,-1-1 1,1 0-1,0 0 1,0 0-1,0-1 1,8 1-1,6-1 8,0 0 0,24-3 1,-32 1 2,0-1 1,0-1-1,0 0 1,-1 0-1,1-2 1,21-9-1,-20 8-7,21-10-15,36-21 1,-26 13-986,29-15-4319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1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8344,'16'-7'198,"0"0"1,1 1 0,0 1-1,0 1 1,31-5 0,-33 7-140,-6 1 38,0 1 0,0-1 0,14 2 1,30 3 386,93 19 1,-138-21-409,0 0 0,0 1 0,-1 0 0,1 1-1,13 7 1,-13-6-35,-4-2-4,0-1 0,-1 1 0,1 0 1,-1 0-1,1 0 0,-1 0 0,0 1 0,0-1 1,3 5-1,-3-3-8,-1-2-9,-1 0 0,0 0 0,0-1 0,0 1 0,0 0-1,0 0 1,-1 0 0,1 0 0,-1 0 0,0 0 0,0 0-1,0 0 1,0 0 0,-1 5 0,0-4-2,1 0-3,-1 1 0,0-1-1,0 0 1,0 1 0,0-1 0,-1 0-1,0 0 1,0 0 0,0 0-1,0 0 1,0-1 0,-1 1 0,0-1-1,0 1 1,0-1 0,-4 4-1,3-3-3,0 0 0,0 0-1,1 0 1,-1 1-1,1 0 1,-4 7-1,-9 16 42,16-19-49,0-6 0,12 14 1,-10-12-4,3 0 0,21 20 0,63 64-8,-82-82 5,-1-1 1,0 1 0,0 0-1,-1 0 1,0 1 0,0 0-1,4 11 1,-9-18 1,0 0 0,0 0 1,0 0-1,0 0 0,0 0 0,0 0 0,0 0 1,0-1-1,-1 1 0,1 0 0,0 0 0,-1 0 1,1 0-1,0 0 0,-1 0 0,1-1 1,-1 1-1,0 0 0,1 0 0,-1-1 0,0 1 1,0 1-1,-2 0-1,-1 5 0,3-5 0,0 0 1,-1-1-1,1 1 0,-1 0 1,1-1-1,-1 1 0,1-1 1,-1 1-1,0-1 0,0 0 1,0 1-1,0-1 0,-3 1 1,-14 7-16,-1 0 1,0-1-1,0-1 0,-30 5 1,35-9 12,10-1 1,-1-1 1,1 0-1,-1-1 0,1 1 1,-9-2-1,-19 0-3,0-2 0,-42-10 1,37 1 5,9 0 0,12 0 0,16 10-70,1 1 0,-1 0 0,1-1 1,-1 1-1,1-1 0,-1 1 0,1 0 0,0-1 1,-1 1-1,1-1 0,0 1 0,0-1 1,0 1-1,0-1 0,0 1 0,1-1 0,-1 1 1,0-1-1,1 1 0,0-3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15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1 478 7536,'0'0'-79,"4"0"-1,35-1 79,-27-3 1,-1-1 0,3 2 0,-9 2 1,-1-1 0,1 1 1,0-1-1,0 0 0,-1 0 0,1-1 0,5-3 0,74-53 24,-70 43 30,-5 6-15,-2 2-14,-1 0 1,0-1-1,0 0 1,-1 0-1,0 0 1,0 0 0,-1-1-1,4-15 1,-4 14 56,-1 3-51,-1 0-1,0 0 1,0-1 0,-1 1 0,0-1 0,0 1 0,-1-1-1,0 1 1,-2-13 0,0 12 11,0 0-1,0 1 1,-1-1 0,-1 1-1,1-1 1,-2 1 0,1 0-1,-1 1 1,0-1 0,-6-7-1,4 8-22,4 4-4,0 0 0,0 0 0,0 1 0,-1-1-1,1 1 1,-8-4 0,4 1 27,-1 1-1,0 0 1,0 0 0,-1 1-1,1 0 1,-1 0 0,-16-2-1,23 5 72,-1 5 25,2-4-136,1-1 0,0 0 0,0 0 0,-1 0 0,1 0-1,0 0 1,-1 1 0,1-1 0,0 0 0,0 0 0,0 1 0,-1-1 0,1 0 0,0 0 0,0 1 0,0-1 0,0 0-1,-1 0 1,1 1 0,0-1 0,0 0 0,0 1 0,0-1 0,0 0 0,0 1 0,0-1 0,0 0 0,0 1 0,0-1-1,0 0 1,0 1 0,0-1 0,0 0 0,0 1 0,3 5 29,-1 0 1,1-1-1,0 1 0,0 0 0,0-1 1,1 0-1,8 9 0,0-1 38,24 20-1,8 5-19,87 42 58,-118-72-110,-3-2 7,0 0 0,-1 0 0,0 1 0,0 1 0,11 11 0,-12-11-3,-5-3 1,1-1 1,-1 1-1,1 0 0,-1 0 0,-1 1 0,1-1 0,-1 0 0,0 1 0,0 0 0,0-1 1,1 12-1,-2-9-1,2 2 2,-1 0 1,0 1-1,0-1 0,-1 0 0,-1 1 0,-1 15 0,0 17 22,14 131 70,-3-129-83,-9-39-6,1 0 0,0-1 0,1 1 0,-1-1 0,1 1-1,0-1 1,0 0 0,1 0 0,0 0 0,0-1 0,8 9 0,-5-7 0,5 3 33,4-3-21,1-1 0,33 7 0,-29-12 29,1-5-32,0-1 1,0 0-1,23-12 0,-22 5-2,33-30-1,-34 23-12,19-22 1,-11 7-622,42-68 0,-28 34-5580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1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3592,'3'3'51,"-1"0"0,1 0 1,0-1-1,0 0 0,0 1 0,0-1 1,0 0-1,1-1 0,-1 1 0,1-1 0,-1 1 1,1-1-1,-1 0 0,1 0 0,4 0 1,48 5 929,-55-6-969,150 5 1184,-119-4-1059,11 0 263,1-2 0,85-13 0,-112 9-238,-12 2-43,1 1 1,0 1-1,1-1 0,-1 1 0,7 0 1,-11 1-111,0 0 1,-1 0-1,1 0 0,0 0 1,-1 1-1,1-1 1,0 1-1,-1-1 1,1 1-1,-1 0 0,1-1 1,-1 1-1,1 0 1,-1 0-1,0 0 0,1 0 1,-1 0-1,0 1 1,0-1-1,0 0 1,0 0-1,0 1 0,0-1 1,0 1-1,0-1 1,0 1-1,-1-1 1,1 1-1,0 2 0,1 2 2,0 0 1,0 0-1,-1 1 0,0-1 0,0 1 0,-1 8 0,1-5-6,-1-7-3,0 1 0,0-1 0,0 0 0,-1 1-1,1-1 1,-1 0 0,0 0 0,0 0 0,-2 5 0,-38 108 28,29-65-28,4 3-2,4 3 0,3-52 0,-1 31-3,-1-1 1,-2 0 0,-11 41-1,15-73 2,0 0 0,0 0 0,-1 1 0,1-1 0,-1-1 0,0 1 0,0 0 0,0 0 0,0-1 0,0 1 0,0-1 0,-1 0 0,1 0 0,-5 3 0,5-3 0,1-1 1,0-1-1,-1 1 0,1 0 1,0-1-1,-1 1 0,1-1 1,0 1-1,-1-1 1,1 1-1,-1-1 0,1 0 1,0 0-1,-1 0 0,1 0 1,-1 0-1,1 0 0,-3 0 1,-3-1-2,-2 1 1,-28-5-6,-11-4 6,-19-7 1,-3-7 0,3-4 0,14 0 0,17 3 0,34 23-45,1 0 1,-1 0-1,1 0 1,-1 0-1,1-1 1,0 1-1,-1 0 1,1-1-1,0 1 1,0-1-1,0 0 1,0 1-1,0-1 1,0 0-1,1 0 1,-1 1-1,1-1 1,-1 0-1,1 0 1,-1 0-1,1 0 1,0 0-1,0-2 1,0-15-5296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3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0 8696,'0'0'73,"0"5"-8,1 17 90,-1 0-1,-1 1 1,-1-1-1,-1 0 1,-8 27-1,6-29-96,0-1 1,-2 1-1,0-1 1,-15 25-1,4-6 49,14-31-78,-6 14 16,-1-2-1,0 0 1,-18 23 0,20-31-7,-22 28 23,28-36-55,0 1 0,1 0 0,0 0 0,-1 0 0,1 0 0,1 0-1,-3 8 1,4-12-5,0 0 0,1 0 0,-1 1 0,0-1 0,1 0 0,-1 0 0,0 0 0,1 0 0,-1 0 0,1 0 0,-1 0 0,0 0 0,1 0 0,-1 0 0,0 0 0,1-1 0,-1 1 0,0 0 0,1 0 0,-1 0 0,0 0 0,1 0 0,-1-1 0,0 1 0,1 0 0,-1-1 0,18-12-1237,2-2-4957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4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0 432 5112,'1'2'80,"4"5"17,-4-5 71,-1-2-161,0 0-1,0 1 1,0-1 0,0 0-1,0 0 1,0 0 0,0 0-1,0 1 1,0-1-1,1 0 1,-1 0 0,0 0-1,0 0 1,0 0 0,0 1-1,0-1 1,0 0 0,0 0-1,1 0 1,-1 0-1,0 0 1,0 0 0,0 0-1,0 0 1,1 0 0,-1 0-1,0 1 1,0-1 0,0 0-1,0 0 1,1 0-1,-1 0 1,0 0 0,0 0-1,0 0 1,0 0 0,1 0-1,-1 0 1,0-1-1,0 1 1,0 0 0,0 0-1,1 0 1,-1 0 0,0 0-1,13-6 317,4-4-120,-3 2 12,-1-1 1,0-1-1,0 0 0,-1-1 1,-1 0-1,21-26 1,-27 29-124,0 0 1,0 0-1,-1-1 1,-1 1-1,1-1 1,-1 0-1,2-13 1,-2 11-36,2-7 128,-1 1-1,3-32 1,-6 40-138,-1 3 15,0-1-1,0 1 1,0 0-1,-1 0 1,0 0-1,0 0 1,0 0-1,-5-11 1,3 9-12,2 3-4,-1 1 1,0-1-1,0 1 0,0 0 0,0 0 0,-1 0 0,0 0 0,0 0 0,0 1 0,-5-6 0,3 4-6,3 3-12,0 0-1,0 1 1,0-1 0,-1 0-1,1 1 1,-1 0 0,1-1-1,-1 1 1,1 0 0,-1 0-1,1 0 1,-1 1 0,0-1-1,0 1 1,1-1-1,-1 1 1,0 0 0,0 0-1,1 0 1,-1 0 0,0 1-1,0-1 1,1 1 0,-1 0-1,0-1 1,-4 3 0,6-1-15,0 0 1,0 0-1,0 0 1,0 0 0,1-1-1,-1 1 1,0 0-1,1 0 1,-1 1-1,1-1 1,0 0 0,0 0-1,0 0 1,0 0-1,0 0 1,1 3 0,-1-4-3,0 1-1,0 0-1,0 0 0,0 1 0,1-1 0,-1 0 0,0 0 1,1 0-1,0 0 0,-1 0 0,1 0 0,0 0 1,0 0-1,2 2 0,2 5 9,0 2-6,-3-8-5,-1 1-1,1 0 1,0-1 0,0 1 0,1-1 0,-1 0 0,1 0-1,0 0 1,2 2 0,24 24 65,62 47 0,-77-66-67,30 17 29,-3-7 1,0-1 0,43 12 0,-82-31-25,15 7 6,-17-6-15,1-1 1,-1 0-1,1 1 0,-1-1 0,1 0 0,-1 1 0,0-1 0,1 1 1,-1-1-1,0 1 0,1-1 0,-1 1 0,0-1 0,0 1 1,1-1-1,-1 1 0,0-1 0,0 1 0,0 0 0,0-1 0,0 1 1,0-1-1,0 1 0,0-1 0,0 1 0,0 0 0,0-1 1,0 1-1,0-1 0,0 1 0,-1-1 0,1 1 0,0-1 0,-1 2 1,-2 3 1,-1-1 1,1 1-1,-1-1 1,-1 0 0,1 0-1,-7 5 1,6-5-3,0 1 0,-1-1 0,1 0 0,-1-1 0,1 1 0,-9 2 0,-13 20 3,25-24-4,-13 14 0,3 3 0,7 1 0,4-18 0,1-1 0,0 0 0,0 0 0,0 0 0,0 1 0,1-1 0,-1 0 0,0 0 0,0 0 0,1 0 0,-1 0 0,2 2 0,13 13 0,14-2 0,13-3 0,11-8 0,-26-4-212,-1-2 0,1 0 0,-1-2 0,0-1 0,0-1 0,29-13 0,-11 3-6808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4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82 133 5296,'-3'-1'2,"2"1"-2,0 0 0,1 0 1,-1 0-1,0 0 1,1 0-1,-1 0 1,0 0-1,0 0 0,1 0 1,-1 0-1,0 0 1,1 0-1,-1 1 0,0-1 1,1 0-1,-1 1 1,0-1-1,1 0 1,-1 1-1,1-1 0,-1 1 1,1-1-1,-1 1 1,1-1-1,-1 1 0,1-1 1,-1 1-1,1-1 1,0 1-1,-1 0 1,1-1-1,0 1 0,-1 1 1,-17 23 0,15-20 8,1 0-1,-1 0 1,1 0-1,0 1 1,1-1 0,-1 1-1,1-1 1,0 1-1,-1 7 1,2-11 17,0 0 1,0 1-1,0-1 1,1 0-1,-1 0 1,0 0-1,1 1 0,-1-1 1,1 0-1,0 0 1,0 0-1,0 0 1,0 0-1,0 0 1,0 0-1,0-1 1,1 1-1,-1 0 1,0 0-1,1-1 1,0 1-1,-1-1 0,1 0 1,0 1-1,0-1 1,0 0-1,3 1 1,3 1 73,0-1 1,0 0-1,1-1 1,-1 0-1,1 0 1,-1-1-1,13-1 0,54-8 502,-60 7-382,0-2 1,0 0-1,22-9 0,-35 12-172,0 0 0,0-1 0,0 1 0,-1 0-1,1 0 1,0-1 0,-1 1 0,1-1-1,-1 0 1,0 1 0,1-1 0,-1 0 0,0 0-1,0 0 1,0 1 0,0-1 0,-1 0-1,1-1 1,0 1 0,-1 0 0,1-4-1,0 2-7,-1-1 0,0 0 0,0 0-1,-1 0 1,1 0 0,-2-5 0,1 7-16,0 0 1,0 1 0,-1-1-1,1 1 1,-1 0 0,1-1-1,-1 1 1,0 0 0,0 0-1,0 0 1,0 0-1,0 0 1,-1 0 0,1 1-1,0-1 1,-1 1 0,1-1-1,-1 1 1,-5-1 0,6 0 2,-11 0 153,1 3-129,0 0 1,0 1-1,0 1 1,0 0 0,1 0-1,-1 1 1,1 0-1,0 1 1,-18 11 0,17-8-32,7-6-10,1 1 0,0 0 0,0 0 0,0 0 1,0 1-1,1-1 0,-5 6 0,-17 21 55,0 9-50,18-23-13,1 0 0,-5 19-1,10-23-6,5 1 4,0-1 0,0 1 0,8 14 0,-2-15-12,5-2 6,1 0-1,30 14 1,-25-18-18,115 4-4,-104-12 10,-16 1 14,7-1 1,0-1 1,0-1 0,0-1-1,-1 0 1,32-14 0,16-11-10,114-69 0,-176 94 11,0-1 0,0 0 0,-1-1 0,1 0 0,-2 0-1,9-11 1,-8 9 0,1-4-10,-3-6 8,-1-1 0,2-24 0,-6 25-8,-4-1 8,-2 0 0,-11-32 0,16 51 3,1-1 0,-1 1 0,1 0 0,-1 0 0,0 0 0,1 0 0,-1 0 0,0 0 0,0 0 0,1 1 0,-1-1 0,-2-1 0,-28-22-13,25 21 14,1 1-1,-1-1 1,0 1 0,0 0-1,-8-1 1,8 1 0,0 2 0,0-1 0,0 1 0,-11 0 0,12 0 0,-1 1 0,1 0 0,0 1 0,-9 3 0,-16 11 0,8 5 0,6 5 0,9 4 0,7-26-1,1 1 1,-1-1-1,1 1 1,0-1-1,0 1 1,0-1-1,1 0 1,-1 1-1,1-1 1,0 0-1,1 0 1,-1 0-1,0 0 0,1-1 1,0 1-1,0-1 1,0 1-1,6 4 1,5 3-5,0 0-1,0-1 1,22 11 0,-21-12 4,40 17-7,-3-3 1,3 9 6,-12-2 1,-18-3 0,-14-3 0,-11-23 0,0 0 0,0 1 0,0-1 0,1 1 0,-1-1 0,-1 1 0,1-1 0,0 0 1,0 1-1,0-1 0,-1 1 0,1-1 0,-1 2 0,-1-1 0,0 1 1,0-1-1,0 0 1,0 0-1,-1 0 1,1 0-1,0-1 1,-1 1-1,1-1 0,-1 1 1,1-1-1,-1 0 1,0 0-1,0 0 1,0 0-1,-2 0 1,2 0-1,-4 0 2,1 0 1,-1 0-1,0 0 0,1-1 1,-1 0-1,0 0 0,1-1 0,-1 0 1,-10-2-1,8 1 0,-25-6 22,25 5-21,-19-10 0,11 4-1287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5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3 228 6640,'-2'50'7,"2"-41"3,-1 1 1,2 0-1,2 17 0,0-10 19,1 0-1,0 0 1,2-1 0,0 0 0,1 0-1,11 21 1,-11-24-16,-5-10-1,0 1 0,0-1 0,1 0 0,-1 0 0,1 0-1,-1 0 1,1 0 0,5 4 0,4 4 77,0-1 0,0 0 0,1-1-1,1-1 1,-1 0 0,1 0 0,0-1-1,1-1 1,24 7 0,-22-10 87,1-1 0,0-1 0,0 0 0,-1-2 0,1 0 0,0-1 0,0 0 0,20-6 0,133-20 1057,-167 27-1218,-1 1-1,1-1 1,-1 1-1,1 0 1,-1 0-1,1 0 0,-1 1 1,0-1-1,1 1 1,-1 0-1,1 0 1,-1 0-1,0 0 1,0 1-1,0-1 0,0 1 1,0 0-1,0 0 1,0 0-1,0 0 1,-1 1-1,1-1 1,2 4-1,0 1-5,-1 1 0,0 1 0,0-1-1,2 12 1,-3-13-6,10 30 2,3 4 0,5-1-3,-18-36-3,-1 0 1,1 0-1,0 0 1,1 0 0,-1 0-1,0-1 1,1 1-1,0-1 1,0 0 0,0 0-1,0 0 1,0-1-1,1 1 1,-1-1 0,1 0-1,0 0 1,-1-1-1,1 0 1,6 2 0,-4-4-1,1 0 0,-1 0-1,1-1 1,-1 0 0,0 0 0,1-1 0,-1 0 0,0 0 0,-1 0 0,1-1 0,-1 0 0,1-1 0,-1 1 0,7-8 0,-1 3-2,-4 2-3,11-6-5,0-2 1,-1 0-1,-1-1 1,-1-1-1,16-20 1,33-49-42,-64 85 46,0 0 1,0 0-1,0-1 1,-1 1-1,1-1 1,0 1-1,-1-1 1,1 1 0,-1-1-1,1-2 1,3-23-24,-2-1 1,0-36-1,-7 34-36,-55-129-24,43 128 10,8 15 45,-1-1 11,0 1 0,-1 0 1,-1 0-1,0 1 0,-1 1 0,-17-15 1,20 20-19,1 0 14,-1 0 0,-1 1 1,1 0-1,-22-11 0,29 17 22,0 1-1,0-1 1,0 1-1,0 0 1,0 0-1,0 0 1,0 1-1,0-1 1,0 1-1,0-1 1,-1 1-1,1 0 1,0 0-1,0 1 1,0-1-1,-1 1 1,1-1-1,0 1 1,0 0-1,0 0 1,0 0-1,0 1 1,-3 2-1,2 0 3,0 0 1,0 0-1,1 1 0,0 0 0,0-1 1,0 1-1,0 0 0,1 1 1,0-1-1,0 0 0,0 1 0,1-1 1,-1 7-1,-1 4-1,1 0 1,1 0-1,2 22 1,5 28 2,-1-29 4,1-1 1,2-1 0,18 51-1,-20-72 0,-4-9 2,0 0 0,0 0 0,1-1-1,0 1 1,0-1 0,0 1 0,4 3 0,9 10 54,0 0 0,2-2 1,25 20-1,-33-29-44,22 11 77,-12-10-367,2 0 0,-1-1 0,36 5 0,-39-9-5945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6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14 2072,'8'-6'21,"-5"4"87,1-4 48,-10 14 109,0-1-54,0 0 1,0 0-1,1 1 0,-5 10 1,4-7-150,-11 30 422,-12 65 83,25-91-377,2 0 0,0 0 0,1 0 0,1 31 0,1-26-96,-1-5 72,1-1 1,0 1-1,2 0 0,6 25 1,-4-23-90,-1-2 68,0-1-1,1 0 1,0 0-1,14 24 1,-13-26-85,0 0 49,1 0 0,0 0 1,0-1-1,2 0 1,14 16-1,-6-8 76,26 26 80,-42-44-242,0 0 0,1 0 0,-1 0 0,1 0-1,-1 0 1,1 0 0,-1-1 0,1 1 0,-1 0 0,1-1-1,0 1 1,-1-1 0,1 1 0,0-1 0,-1 0-1,1 0 1,0 0 0,-1 0 0,1 0 0,0 0-1,0 0 1,-1-1 0,1 1 0,0 0 0,-1-1-1,1 0 1,-1 1 0,4-3 0,-1 0-177,1 0 0,-1 0 1,0-1-1,0 0 0,0 0 0,5-6 1,11-13-5267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6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7264,'10'11'3,"0"-1"1,1 0-1,0-1 1,1 0-1,0-1 1,20 10-1,-2-3 24,35 12 0,-61-26-21,22 6 215,135 21 94,-124-25-95,149 0 80,-150-5-119,178-30-980,-97 10-4307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6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745 181 5384,'-8'3'14,"0"-1"0,0 1-1,0-2 1,0 1 0,0-1 0,-13 1 0,12-2-2,4 1-5,0-1-1,1 1 1,-1-1-1,0 0 1,0-1-1,0 1 1,-7-3-1,-2 0 2,-34-9 0,5-6-3,3-4-3,2-1-2,0-1 0,5 2 8,15 9 11,-2 1 0,-40-20 0,53 30-2,1 0 0,-1 0 0,1 0 0,-1 1 0,-10 0 0,9 0-3,4 1-3,1 0-1,-1 0 1,1 1-1,0 0 1,-1-1-1,1 1 1,0 0-1,-1 1 1,1-1-1,0 0 1,0 1-1,0 0 1,-3 2-1,2-1 3,-3 1 9,0 1 0,0-1-1,1 2 1,0-1 0,0 1 0,-6 6 0,5-3-11,0-2 1,1 1-1,0-1 1,0 2-1,1-1 0,0 1 1,0-1-1,1 1 1,-4 14-1,4-12-2,-6 15 28,2 0-1,-8 40 0,13-54-22,1 1 18,0 0-1,0 1 1,2-1 0,-1 0 0,2 1-1,2 16 1,-2-15-5,-1-11-1,1 1 0,-1-1 0,1 1 1,0-1-1,0 0 0,0 1 0,0-1 0,1 0 0,2 5 0,3 5 13,11 27 32,-8-26 130,-7-11-155,3 4 0,1-1 0,1 1 0,-1-1-1,1-1 1,1 1 0,-1-1 0,1-1 0,0 0-1,12 6 1,11 3 91,0-1 0,1-2 0,1-1 0,66 11 0,-93-20-112,1-1-1,-1 0 0,0 0 0,1 0 0,-1-1 1,0 0-1,1-1 0,-1 0 0,0 0 1,10-4-1,4-1 24,96-35-993,-46 16-4095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7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8 5656,'-4'-2'13,"-11"-2"139,13 4 487,4 0-593,-1-1 0,1 1 0,0 0 0,-1 0 0,1 0 0,-1 0 0,1 0 0,0 0 0,-1 1 0,1-1 0,-1 0 0,3 1 0,3 1 33,3 0-24,30 8 313,0 4-70,-1 2 0,38 21 0,-66-31-247,34 26 348,-22-14-211,-6-7 25,-1 1-1,0 1 1,-1 0-1,-1 1 1,16 19 0,-28-31-179,-1 1 0,0-1 0,1 0 1,-1 0-1,0 1 0,0-1 0,0 0 0,0 1 1,-1-1-1,1 1 0,-1-1 0,1 1 0,-1 0 1,0-1-1,0 6 0,-1-6-17,0 0 0,1 0 0,-1 0-1,0 0 1,0 0 0,0-1 0,0 1 0,0 0-1,-1 0 1,1-1 0,0 1 0,-1-1 0,1 1-1,-1-1 1,0 1 0,1-1 0,-1 0 0,0 0 0,0 0-1,0 0 1,-4 1 0,-8 4 67,-1-1 1,-30 7-1,44-12-69,-1 6 7,1-5-21,1-1 0,0 1-1,-1 0 1,1 0-1,0-1 1,-1 1 0,1 0-1,0 0 1,0 0 0,0 0-1,0 0 1,0-1-1,0 1 1,0 0 0,0 0-1,0 0 1,1 0 0,-1-1-1,0 1 1,0 0 0,1 0-1,-1 0 1,0-1-1,1 1 1,-1 0 0,1-1-1,1 2 1,-2 2 2,24 20 1,-16-19-4,28 35 0,-14-14 0,-7 3 0,-8-4 0,-7-24 0,0 1 0,0-1 0,0 0 0,-1 0 0,1 1 0,0-1 0,-1 0 0,1 0 0,-1 0 0,1 1 0,-1-1 0,1 0 0,-2 1 0,-15 16 0,-10 0 0,20-14-1,0-1 0,-1 0 0,1 0 0,0-1 1,-1 0-1,1 0 0,-1-1 0,0 0 0,-12 1 1,4-3-4,0-1 1,1 0 0,-1-1 0,-19-6 0,14 4-5,-56-17-7,66 18 4,1 0 1,0 0-1,1-1 1,-1 0-1,1-1 1,-9-7 0,3-5 45,15 18-74,-1-1 1,1 1-1,0-1 0,0 1 0,0-1 0,0 0 0,-1 1 0,1-1 0,0 0 1,0 1-1,0-1 0,0 1 0,0-1 0,1 0 0,-1 1 0,0-1 0,0 1 0,0-1 1,0 0-1,1 1 0,-1-1 0,0 1 0,1-1 0,-1 1 0,0-1 0,1 1 0,-1-1 1,0 1-1,1-1 0,-1 1 0,1-1 0,-1 1 0,1 0 0,-1-1 0,1 1 0,0 0 1,-1-1-1,1 1 0,-1 0 0,2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6552,'0'23'0,"2"23"0,-4-5-10,-2 0 0,-11 49 0,4-47 9,6-31 3,-7 30 4,9-30 1,3-12-24,0 1 0,0-1 0,0 0 0,1 0 0,-1 1-1,0-1 1,0 0 0,0 0 0,1 0 0,-1 1 0,0-1 0,0 0 0,1 0 0,-1 0 0,0 0 0,0 0 0,1 1 0,-1-1 0,0 0 0,1 0 0,-1 0 0,0 0 0,0 0 0,1 0-1,-1 0 1,0 0 0,1 0 0,-1 0 0,10 2-3912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1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55 6280,'-8'-4'5,"0"0"0,0 1 0,0 1 0,0-1 1,0 1-1,-17-2 0,23 4-3,0 1 1,1-1-1,-1 1 1,0-1-1,1 1 0,-1 0 1,1-1-1,-1 1 1,1 0-1,-1 0 1,1 0-1,0 0 1,0 1-1,-1-1 0,1 0 1,0 0-1,0 1 1,0-1-1,0 1 1,0-1-1,1 1 1,-2 1-1,1-1 3,-1 3 6,1-1 0,-1 1 0,1 0 0,-1 0 0,2 0 0,-1 1 0,0-1 1,1 0-1,1 9 0,-1-6-1,-1 12 32,1 0-1,5 35 1,-2-34-31,-2-3 21,1 0-1,1 0 1,8 27-1,-8-35-22,-1-5 4,-1 0 1,1 0-1,0-1 0,0 1 1,0-1-1,1 1 0,3 4 1,-1-1-2,1-5 29,4-2-29,0 0 1,-1-1-1,1-1 0,12-2 0,-20 3-9,7-1 8,-1-1-1,1 0 0,-1-1 1,0 0-1,0 0 0,0-1 1,-1 0-1,1 0 1,-1-1-1,10-7 0,-10 6 0,7-7 58,-9 7-40,1-1-12,0 0-1,-1 0 1,0-1-1,-1 0 1,0 0-1,0 0 1,0 0-1,-1 0 1,0-1-1,1-10 1,8-69 116,-12 85-117,0 0 0,1 0 0,-1 0 0,-1-1 0,1 1 0,0 0 0,-1 0 0,1-1 0,-1 1 0,0 0 0,-3-5 0,0-3 11,1 0-6,3 8-9,-1 1 1,0-1-1,0 0 0,0 1 1,0-1-1,0 1 0,0-1 1,-1 1-1,1 0 0,-1 0 0,0 0 1,-3-4-1,-43-36 166,37 37-43,4 4-111,0 0 1,0 1-1,0 0 0,-1 0 1,1 0-1,0 1 1,0 0-1,-1 1 1,1 0-1,0 0 0,1 0 1,-1 1-1,-11 5 1,-11 19-4,19-11 0,-13 39 0,15-28-18,-6 34 1,1 42 2,6 4-3,7-6-2,7-9 0,-1-59-1,2-1 1,20 55-1,-15-63-5,2-7 3,0-1 0,1 0 1,32 24-1,-46-39 2,0 0 0,0 0 0,-1 1 0,1-1 0,1 0 0,-1-1-1,0 1 1,0 0 0,0-1 0,2 1 0,28 5-5,0-3 1,45 1-1,-74-4 1,0 0 1,0 0 0,-1-1 0,1 1-1,0-1 1,0 0 0,-1 1-1,5-3 1,16-7-200,0-1 0,0-1-1,-1-1 1,24-19 0,22-20-4696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8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1 8792,'0'0'-207,"12"10"-25,11-6 340,0 2 0,-1 1-1,0 1 1,0 1 0,37 20 0,-41-20 289,25 18 0,-39-25-302,0 1-1,0 0 0,0 0 1,0 1-1,-1-1 0,0 1 1,1 0-1,-1 0 1,-1 0-1,1 0 0,0 0 1,2 7-1,-5-9 94,-8 14 212,1-11-352,0 0 0,0 0 1,0-1-1,-1 0 0,0 0 0,0-1 1,0 0-1,0 0 0,-11 1 0,0 0 11,-1-1-1,-37-1 0,55-2-43,-3 0 4,3 0-19,11 14 158,-7-11-119,3 1 10,-3-2-36,0 1-1,0-1 0,-1 0 1,1 1-1,-1-1 0,0 1 1,0-1-1,0 1 0,0 0 1,0-1-1,1 5 1,-1-1 20,2 8-16,-1 0 0,0 0 0,-1 1 0,0-1 0,-2 1 0,1-1 0,-5 20 0,3 105 20,-1-80-25,-1-25 0,-3 0-8,5-27-1,0 0 0,-1 0 0,0 0 0,0-1 1,-1 1-1,0-1 0,0 0 0,-1 1 0,1-2 0,-1 1 0,-1-1 1,1 0-1,-1 0 0,0 0 0,0-1 0,0 1 0,0-2 0,-1 1 0,-9 3 1,-13-8 4,14-3-8,11 2 0,-15-16 0,-108-109-275,97 90-1254,-1-3-6011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8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33 4664,'2'1'9,"3"7"5,-2-6-5,3 2 30,-4-3 122,2 0 28,-4-1-174,1 0 0,-1 0 1,0 0-1,0 1 0,1-1 0,-1 0 1,0 0-1,1 0 0,-1 0 0,1 0 1,-1 0-1,0 0 0,1 1 0,-1-1 1,0 0-1,1 0 0,-1 0 0,0 0 0,1-1 1,-1 1-1,1 0 0,-1 0 0,0 0 1,1 0-1,-1 0 0,20-10 340,1 2 1,0 0-1,0 1 0,31-5 0,-26 9 75,-1 1 1,39 2-1,-52 0-368,26 7 337,-30-4-317,0 0 0,0 0 1,0 0-1,-1 1 0,1 0 0,-1 1 0,0 0 0,0 0 1,-1 0-1,8 8 0,-9-5-24,0 0-1,-1 0 1,0 0 0,0 1 0,-1 0-1,0 0 1,0 0 0,-1 0-1,0 0 1,-1 0 0,0 0 0,0 1-1,-2 13 1,1-18-38,0-1-1,-1 1 1,0 0-1,0-1 1,0 1 0,-1 0-1,1-1 1,-1 1-1,-4 6 1,-2 7 48,-61 113 101,33-66-138,23-39-18,-4 7 0,-2-1-1,-1-1 0,-30 36 1,23-32-13,6-4 0,14-23 0,1 0 0,-5 27 0,9-28 0,-10 29 0,4-9 1,7-24 5,0 1 1,0 0-1,0-1 1,0 1-1,0-1 1,-1 1-1,0-1 1,1 0-1,-1 1 1,-1-1-1,1 0 1,0 0-1,-1 0 1,1-1-1,-4 4 1,-5 5 44,9-9-39,1 0 0,-1 0 0,1 0 0,-1 0 0,0 0-1,0 0 1,0-1 0,0 1 0,0-1 0,0 1 0,-1-1 0,1 0 0,0 0 0,-1 0 0,1 0-1,-5 1 1,-1-3 9,0 0-1,1 0 1,-1-1 0,0 0-1,1 0 1,-1-1-1,-9-5 1,-47-26 41,46 23-54,-22-10 20,16 8 0,0-1 1,1-1 0,-37-31 0,55 42-232,-1 0 0,1-1 1,0 0-1,0 0 0,1-1 1,-5-5-1,-3-9-6890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9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0 8608,'-11'46'44,"0"-8"-40,-32 116 25,21-95 22,20-53-42,-4 9 18,2 0 1,-5 18 0,8-29 3,1 0-1,-1 0 1,1 0 0,-1 1 0,1-1-1,0 0 1,1 1 0,-1-1 0,1 0-1,0 0 1,0 0 0,0 1 0,1-1-1,2 5 1,-3-7 96,-1-1-121,0-1 0,0 0 0,0 1 1,0-1-1,1 1 0,-1-1 0,0 1 1,0-1-1,0 0 0,1 1 0,-1-1 1,0 1-1,1-1 0,-1 0 0,0 1 1,1-1-1,-1 0 0,0 0 0,1 1 1,-1-1-1,0 0 0,1 0 0,-1 1 1,1-1-1,-1 0 0,1 0 0,-1 0 1,0 0-1,1 0 0,-1 0 0,1 0 1,-1 0-1,1 0 0,-1 0 0,1 0 1,-1 0-1,1 0 0,-1 0 0,0 0 1,1 0-1,-1 0 0,1 0 0,0-1 1,23-7 82,-24 8-89,50-21-1126,4-3-4600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39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5112,'2'7'13,"1"0"41,-1 0 0,0-1 0,-1 1 0,1 0 0,-1 8 0,-5-10 50,-1 0 0,0 0-1,0 0 1,0-1 0,-8 5 0,-25 3 373,37-12-370,-1-1-60,-1 0 0,1 1 1,-1-1-1,0 0 0,1 1 0,-1-1 1,0 1-1,0 0 0,1 0 1,-4 0-1,-3 4-23,1 1 1,0 0-1,0 1 1,1 0-1,-1 0 1,1 0-1,1 1 1,-8 9-1,-7 5 18,-22 20 1,24-20-18,1 2 0,-29 46 0,43-62-21,1-1 0,0 1 1,0-1-1,1 1 0,0 0 0,0 0 1,1 0-1,0 0 0,0 0 0,1 0 1,-1 1-1,2-1 0,-1 0 0,1 0 1,3 13-1,0-8 12,0-1 1,2 0-1,-1 0 0,1 0 1,1 0-1,0-1 1,0 0-1,1-1 0,11 11 1,-8-9-7,-7-7 0,1 0-1,0 0 1,0-1-1,0 1 1,0-1 0,10 4-1,13 7 53,1-1-1,1-2 1,44 11 0,-59-18-49,-10-3-4,-1 0 1,0 0-1,0-1 0,0 1 0,0-1 0,1 0 1,-1-1-1,0 1 0,8-2 0,99-24 98,-89 19-122,-1-1 1,0-1-1,-1-1 1,29-18-1,-15 8-751,42-22-4127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0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5112,'-1'1'232,"-3"5"66,3-3 269,1 3 38,5-4-130,107 9 504,-50-4-778,-35-5 146,0 0 1,0 2-1,-1 1 1,0 1-1,0 1 1,36 16-1,-61-23-331,0 1-1,-1-1 1,1 1-1,0-1 1,-1 1 0,1 0-1,0-1 1,-1 1-1,1 0 1,-1-1-1,1 1 1,-1 0 0,1-1-1,-1 1 1,1 0-1,-1 0 1,0 0 0,0 0-1,1-1 1,-1 1-1,0 0 1,0 0-1,0 0 1,0 0 0,0 0-1,0 0 1,0-1-1,0 1 1,0 0 0,0 0-1,-1 0 1,1 0-1,0 0 1,-1-1-1,1 1 1,0 0 0,-1 1-1,-1 0 1,1 0-1,0 1 1,-1-1 0,1 0-1,-1 0 1,0 0 0,0 0-1,0 0 1,0 0 0,0 0-1,-3 1 1,-6 2 7,-1-1 1,1-1-1,-1 0 0,0 0 0,0-1 1,-23 1-1,17-1-14,-11 2-6,22 1-4,4-2-1,2-2 0,0-1 0,1 1 0,-1 0 0,0 0 0,1 0 0,-1 0 1,1 0-1,-1 0 0,1 0 0,0 0 0,-1 0 0,1 0 0,0 0 0,0 0 0,0 0 0,0 0 0,0 0 0,0 0 0,0 0 1,0 0-1,0 0 0,0 0 0,0 0 0,1 0 0,-1 0 0,0 0 0,1 0 0,-1 0 0,1-1 0,-1 1 0,1 0 0,0 1 1,19 26-31,-19-27 34,20 25-57,-12-16 7,-1 0 0,-1 0 0,0 1-1,0 0 1,-1 0 0,9 23 0,-12-26 17,-1-3 6,0-1 0,0 0 0,0 1 0,-1-1 0,0 1 0,0 0 0,0-1 0,-1 1 0,0 0 0,1 0 0,-2-1 0,1 1 0,0 0 0,-1 0 0,0-1 0,-3 9 0,-1 0-17,4-8 30,-1 0-1,0-1 1,0 1 0,0 0-1,-1-1 1,0 1 0,1-1-1,-1 0 1,-1 0 0,1 0-1,-1 0 1,1-1-1,-1 1 1,0-1 0,0 0-1,-1 0 1,-7 4 0,8-4 7,-2 1 3,-30 5 1,10-4 1,2-5 1,17-1 1,0 0 0,0 0 0,0-1 1,1 0-1,-1 0 0,1 0 0,-1-1 0,1 0 0,-10-6 0,-5-12 0,17 16-101,2 0 0,-1 0 0,1 0 0,-1-1 0,1 1 0,1-1 0,-1 1 0,1-1 0,0 0 0,0-7 0,1 11-66,-7-39-6101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0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46 4760,'0'1'80,"-1"5"664,2-6-725,-1 1 0,1 0-1,0-1 1,0 1 0,-1 0 0,1-1 0,0 1 0,0-1 0,0 1-1,0-1 1,0 0 0,0 1 0,1-1 0,47-12 445,167-30 548,-200 40-869,1 0 0,0 1 0,32 2 0,-7 1 161,-30-2-203,-1 0 1,0 1-1,1 1 1,-1 0-1,0 1 0,0 0 1,0 0-1,0 1 1,-1 1-1,1 0 1,16 11-1,-25-15-85,0 1 0,0-1 0,-1 1 0,1-1 0,-1 1 0,0 0 0,1 0 1,-1 0-1,0 0 0,0 0 0,0 0 0,0 0 0,0 0 0,-1 0 0,1 1 0,-1-1 0,1 0 0,-1 0 0,0 1 0,0-1 0,0 0 0,0 4 0,-1 1 0,-1 1 0,0-1 0,0 1 0,-1-1-1,-6 14 1,-4 6 9,-8 7-18,1 3-2,5 3-3,6-2-9,2-1 0,-5 67 1,11-96 2,-1 21-19,0-1 0,-2 1 0,-10 33 0,14-61 21,-1 1 1,0-1-1,1 1 1,-1-1-1,0 1 1,0-1-1,0 0 0,0 1 1,0-1-1,0 0 1,0 0-1,0 0 1,0 0-1,-1 0 1,1 0-1,0 0 1,-1 0-1,-1 0 1,0 0-1,1 0 1,0-1-1,-1 1 1,1-1 0,-1 0-1,1 0 1,-1 0-1,1 0 1,-1 0-1,1 0 1,-1-1-1,1 1 1,0-1 0,-1 1-1,-2-2 1,-30-14 1,19 6 18,1 0 0,0-2 0,1 0 1,-17-18-1,4 3 12,-61-55 183,77 70-208,3 5 2,0 0-1,0 0 0,0 1 0,-1-1 1,-17-7-1,-16-19-1187,24 17-4759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1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0 10936,'12'17'42,"0"0"0,-1 1 1,-1 1-1,0 0 0,-2 0 1,0 0-1,8 37 0,-5-24-36,-7-26-6,1-1 0,8 15-1331,0 0-5322</inkml:trace>
  <inkml:trace contextRef="#ctx0" brushRef="#br0" timeOffset="1">534 478 6456,'0'0'0,"-11"11"0,-17 22 56,-13 12 8,-16 6 32,-8 1 8,-6-3-104,-8-9 8,-11-16-8,-1 2-4608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3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119 787 5384,'25'-19'99,"-2"-1"1,0 0 0,24-30-1,-37 38-74,-5 7 12,-1-1-1,0 0 0,0 0 0,0 0 0,3-9 0,37-86 208,-37 77-103,15-129 62,-21 119-62,-14-123 60,8 132-67,-2 6-72,0 0-1,-12-21 1,11 31 65,-2 3-77,1 0-1,-1 0 1,0 1 0,-12-4 0,16 7-20,1 0-1,-1 1 1,1 0 0,-1 0 0,0 0 0,0 0 0,0 1 0,1 0-1,-1 0 1,-10 2 0,6 4 137,-3 8-53,-20 31 1,24-26 33,1 17-43,-8 73 1,15-72 34,0 158 48,2-155-88,15 178 36,-11-172-55,7 40-29,26 219 220,-36-279-236,-2 0 0,-1 1 0,-5 32 0,3-41-27,1-3 4,0 0-1,-1 0 0,-1 0 1,0 0-1,-1-1 0,-7 14 1,12-27-13,-2 3-32,0 0-1,0 0 1,0 0 0,-1 0-1,1-1 1,-1 1-1,0-1 1,0 1 0,0-1-1,-1 0 1,1-1 0,-1 1-1,0 0 1,0-1-1,1 0 1,-6 2 0,2 0-530,-26 14-5291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3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0 335 9328,'3'-3'80,"2"0"-59,-1-1 1,1 1-1,0 0 1,-1 0 0,1 0-1,1 1 1,-1 0-1,0 0 1,9-2 0,-10 3 2,112-40 169,114-37 423,-77 27-316,-127 44-73,-1 4-122,1 0-1,29 1 1,-39 7 109,-12-3-154,1 0-34,0 0-1,-1 1 1,0-1 0,1 1 0,-1 0-1,0 1 1,0-1 0,-1 1 0,1-1-1,-1 1 1,1 0 0,-1 1-1,0-1 1,-1 0 0,4 8 0,42 129 380,-43-127-392,15 29 55,-1-10 14,43 54-1,-54-77-74,-4-5 2,0-1 0,1 0 0,-1 1 0,9 4 0,-7-4 1,1 0 0,-1-1 0,1 0 0,9 4 1,-16-8-11,0 0 0,1 0 0,-1 0 0,0 0 0,0 0 0,0 0 0,0 0 0,1 0 0,-1 0 0,0 0 1,0 0-1,0 0 0,0 0 0,1 0 0,-1 0 0,0 0 0,0 0 0,0 0 0,1 0 0,-1 0 0,0 0 0,0 0 0,0 0 1,0 0-1,1 0 0,-1 0 0,0 0 0,0-1 0,0 1 0,0 0 0,0 0 0,1 0 0,-1 0 0,0 0 0,0-1 1,0 1-1,5-5 13,0-1 1,-1 0 0,0 0 0,0 0 0,0 0-1,-1 0 1,0-1 0,4-11 0,11-51 58,-16 58-50,-1 0 0,0 0 0,-1 0 0,0 0 0,-1 0-1,-4-19 1,3 15-7,-3-5 58,-45-91 27,41 94-75,-2 1 0,0 0 0,-1 1 0,0 0 1,-24-21-1,26 26-14,-9-6 63,0 6-48,1 0 1,-1 1-1,-21-6 0,39 14-21,0 1 0,0 0-1,0-1 1,-1 1-1,1 0 1,0 0 0,0 0-1,-1 0 1,1 0 0,0 0-1,0 0 1,-2 1 0,1-1 1,-6 1 4,1 0-1,0 1 1,0 0-1,1 0 0,-1 0 1,0 1-1,1 0 1,-1 0-1,1 1 0,0 0 1,0 0-1,1 0 1,-8 7-1,-21 24 49,28-27-56,0 0 0,0 0 1,-6 13-1,8-13-3,1 1 1,0 0-1,0 0 1,1 0-1,0 1 1,1-1-1,-1 12 1,5-7-14,1-8-141,0 0 1,0 0 0,1 0 0,-1-1 0,1 1 0,0-1 0,1 0 0,-1-1 0,1 1 0,11 5 0,31 20-8187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4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1 169 9144,'0'0'73,"7"7"662,-3-15-635,0-1 0,0 1 1,1 0-1,0 1 0,1-1 1,0 1-1,0 0 0,0 0 0,1 1 1,0 0-1,0 0 0,9-5 1,-4 3-67,-6 5-1,-1 0 0,1 0 0,-1 1 0,1-1 0,0 1 0,11-2 0,102-30 232,-111 31-214,0 1 1,0 0-1,0 0 0,0 1 0,15-1 0,-1 2-4,31-4 19,-36 6 88,-13-1-113,0 0-29,-1-1 1,1 1-1,-1 0 0,0 1 0,1-1 0,-1 0 0,0 1 1,0 0-1,0 0 0,0 0 0,0 0 0,-1 0 1,1 1-1,-1-1 0,1 1 0,-1-1 0,0 1 0,0 0 1,0 0-1,2 5 0,0 3 18,-1 1 1,0 0-1,-1 0 1,0 0-1,-1 0 1,-1 17-1,-6 64 52,2-55-24,1-15-37,1 1-1,3 44 1,6 3 2,-6-60-19,1 0 0,0 0-1,1 0 1,0-1-1,5 11 1,-6-17-4,0-1 1,0 0-1,1 0 0,-1 0 1,1 0-1,5 5 1,-5-6-1,0 0 0,0 0 0,0 0 0,0 0 0,1-1 0,5 3 0,-6-3 0,0 0 0,0-1 0,1 1 0,-1-1 0,0 1 0,0-1 0,0 0 0,6-1 0,0-2-44,0 0 0,1 0 0,-1 0 0,0-1 0,-1-1 0,1 0 0,14-10 1,-8 5-1166,47-29-6591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1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32 283 6368,'-13'-56'78,"8"40"-27,1-1 0,0 1 0,-1-34 0,4 48 6,1-1-1,0 1 1,1-1-1,-1 1 1,0-1-1,1 1 1,-1 0-1,1-1 1,0 1-1,0 0 1,0-1-1,0 1 1,0 0-1,0 0 1,1 0-1,-1 0 1,1 0-1,1-2 1,-2 4-34,0-1 0,0 1 0,0 0 0,0 0 0,0 0 0,0 0 0,0 0 0,0 0 0,0 0 0,0 1 0,0-1 0,0 0 0,0 0 0,-1 1 0,1-1 0,1 1 0,4 1 32,3 0-19,24 9 166,46 30 11,-63-29-105,-9-6-70,1 1-19,-1 0 1,0 0-1,0 0 0,-1 1 0,0 0 1,0 0-1,-1 1 0,0-1 0,7 17 1,-3 2 16,0 1 0,-2-1 0,-1 1 0,-1 1 0,1 38 0,-6-63-28,0 1 0,-1-1 0,1 0 0,-1 1 0,0-1 0,0 0 0,0 0 0,-1 0 0,1 0 1,-1 0-1,-3 5 0,3-5-1,1-2-2,0-1 1,1 0 0,-1 1 0,0-1-1,0 0 1,0 0 0,0 0-1,0 1 1,0-1 0,-1 0-1,1 0 1,0-1 0,-1 1 0,1 0-1,0 0 1,-1-1 0,1 1-1,-1-1 1,1 1 0,-1-1 0,1 1-1,-1-1 1,1 0 0,-4 0-1,1 0 5,0-1 0,0 1-1,0-1 1,0 0 0,1 0-1,-6-3 1,6 3-8,0-1 7,0 0 1,0 0-1,1 0 0,-1 0 1,0-1-1,1 1 1,0-1-1,0 0 1,0 0-1,0 0 1,0 0-1,1 0 0,-1 0 1,-1-5-1,1 4 3,-2-9 55,1-11-22,1-1 0,1 1 1,1-1-1,5-44 0,-2 47-34,-2 12 0,1 1 0,0-1 0,0 1 1,1 0-1,4-10 0,4-9 33,21-40 0,-27 58-31,1 0 0,0 0 0,1 0 0,1 1 0,-1 0 0,1 0 0,15-12 0,-18 18-4,0 0 1,0 0-1,0 0 0,1 1 1,-1-1-1,1 1 1,-1 1-1,1-1 0,7 0 1,-3 0-4,-8 1-3,0 1 0,0-1 0,1 1 0,-1-1 1,1 1-1,-1 0 0,0 0 0,1 0 0,-1 0 1,5 1-1,2 1 2,-5-1-5,1-1 1,0 2 0,0-1-1,-1 0 1,8 4 0,-3 1-1,1 0-1,-1 1 1,-1 0 0,1 0 0,-1 1 0,8 10 0,-14-15-1,11 15-4,-9-10 3,3 5-1,-1-1 0,0 1 1,-1 1-1,0-1 0,-1 1 0,-1-1 1,3 29-1,-5-35 2,3 33-31,-1 0 1,-2 0-1,-8 75 0,4-86-16,3-28 16,-1-1 30,0 0 0,0 0 0,0-1 0,1 1 0,-1 0 0,0-1-1,0 1 1,0 0 0,1-1 0,-1 1 0,0-1 0,1 0 0,-1 1 0,0-1 0,1 1 0,-1-1 0,1 0 0,-1 0-1,1 1 1,-1-1 0,1 0 0,-1 0 0,1 0 0,0 1 0,0-1 0,-1-1 0,-4-23-13,8-19 13,6-13 2,6-11 0,-8 48 2,0 1 1,1 0 0,1 0-1,1 0 1,1 1 0,0 1-1,22-25 1,-23 29 0,-4 7 4,-1 0-1,1 0 1,0 1-1,7-5 1,-7 5 5,0 0 1,1 1-1,-1-1 1,1 2-1,0-1 1,0 1-1,1 0 1,8-3-1,-8 6-5,0-1-1,0 2 1,0-1 0,0 1-1,0 0 1,0 1 0,-1-1-1,1 2 1,9 3 0,-8 1 13,0 4-16,0 1 0,-2 0 1,1 0-1,-1 1 0,-1-1 0,0 2 1,-1-1-1,3 15 0,4 35-2,-4 6-1,-4-27-28,12 48 1,-16-89 2,0 0 1,0 0 0,0-1-1,0 1 1,1 0 0,-1-1-1,0 1 1,0 0 0,0-1-1,1 1 1,-1 0 0,0-1 0,1 1-1,-1-1 1,1 1 0,-1-1-1,0 1 1,1-1 0,0 1-1,-1-1 1,1 1 0,-1-1-1,1 1 1,-1-1 0,1 0-1,0 1 1,-1-1 0,1 0-1,0 0 1,-1 0 0,1 1-1,0-1 1,0 0 0,2 0-499,7 3-5431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4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4760,'-22'11'5,"16"-8"71,-1 0 1,1 1-1,0 0 1,0 0-1,-8 8 1,-73 76 501,68-64-4,-73 124 200,36-42 100,38-78-810,11-18 24,1 0 0,0 0 1,-9 22-1,7-10 35,0 0 0,-7 43 0,16-45 52,0-14-133,1 5-9,1 0-1,0 0 1,1 0 0,0-1-1,1 0 1,0 0-1,0 0 1,1 0-1,10 12 1,66 68 131,-63-77-137,33 10-1,-42-19-25,1-1 1,0-1-1,0 0 0,13 1 0,-7-3-161,0 0 0,0-2 1,0 0-1,0-1 1,0 0-1,19-7 0,30-11-5426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6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7 5656,'-1'-1'24,"-6"-3"6,6 2 126,1 6-106,0-1 0,0 0 0,-1 1 0,1-1 0,-1 0 0,0 1 0,0-1 0,0 0 0,-1 3 0,-10 28 281,-39 169 692,43-177-976,4-13 57,1 1 1,-4 21-1,-3 32 392,-4 120 1,18-139-285,-3-49-199,-1 1 1,1-1-1,0 0 0,0 1 1,0-1-1,0 0 0,-1 0 1,1 0-1,0 0 0,-1 0 1,1 0-1,-1 0 0,1 0 1,-1 0-1,1-1 0,15-41-1102,2-5-4464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6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8072,'0'0'0,"15"16"-40,6 6 40,11 1-288,4-1 288,0 0-5328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7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15 8696,'34'7'-59,"0"-2"-1,1-1 1,0-2 0,36-2 0,-50 0 48,5 1 7,38-3-20,-42 1 2,-1-2 0,1-1 0,0-1 1,25-8-1,-44 11-37,-11-2-942</inkml:trace>
  <inkml:trace contextRef="#ctx0" brushRef="#br0" timeOffset="1">0 505 6008,'6'3'-5,"0"1"1,1-1 0,-1 0 0,1 0-1,0-1 1,-1 1 0,1-2-1,0 1 1,0-1 0,12 1-1,7-1-25,33-2 1,-46 0 26,27-2 19,69-13 0,-77 10-1,2-1 72,132-37 47,-136 32 21,116-67-699,-74 34-3129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7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 5208,'62'-45'16,"-37"27"16,1 2 0,38-18 0,-64 34-27,1 0 0,-1 0-1,1 0 1,-1 0 0,1-1 0,-1 1 0,1 0 0,-1 0 0,1 0-1,-1 0 1,1 0 0,-1 0 0,1 0 0,-1 1 0,1-1 0,-1 0-1,1 0 1,-1 0 0,1 0 0,-1 1 0,1-1 0,-1 0 0,1 0-1,-1 1 1,1-1 0,-1 0 0,0 1 0,1-1 0,-1 0-1,0 1 1,1-1 0,-1 1 0,0-1 0,1 1 0,-1-1 0,0 1-1,0-1 1,0 1 0,1-1 0,-1 1 0,0-1 0,0 1 0,0-1-1,0 1 1,0-1 0,0 1 0,0-1 0,0 1 0,0-1 0,0 1-1,0-1 1,-1 2 0,0 5 48,-4 9 19,1 0 0,-2 0 1,0 0-1,-9 14 1,-95 181 724,84-159-684,23-46-58,1-1-1,-1 1 0,1 0 0,1 0 0,-1 0 0,1 0 0,0 0 0,0 0 0,1 0 1,0 1-1,0-1 0,2 10 0,-2-10-10,0-6-27,0 1-1,0 0 1,0-1-1,0 1 0,1 0 1,-1-1-1,0 1 0,0 0 1,0-1-1,1 1 1,-1-1-1,0 1 0,1 0 1,-1-1-1,0 1 0,1-1 1,0 1-1,5 6 53,1 0 0,0-1 0,0 0 1,0-1-1,13 8 0,-5-8 212,-3-4-195,-1 0 1,1 0-1,0-1 0,-1-1 0,1 0 1,-1 0-1,1-1 0,-1-1 0,20-6 1,0-9 13,-21 9 161,-3-3-130,-1 1-1,-1-1 1,0 1-1,0-2 1,-1 1-1,0 0 1,3-25-1,-4 21-76,-2 10 9,0 0 1,0 0-1,-1 0 1,0-1-1,-1-10 1,-4-33 420,-20-80 1,21 118-347,0-1 1,0 0-1,-10-18 0,14 30-128,-1 0 1,1 1-1,0-1 0,-1 0 0,1 0 0,0 1 1,-1-1-1,1 0 0,-1 1 0,1-1 0,-1 0 0,0 1 1,1-1-1,-1 1 0,0-1 0,1 1 0,-1-1 1,0 1-1,1-1 0,-1 1 0,0 0 0,0 0 0,0-1 1,1 1-1,-1 0 0,0 0 0,0 0 0,0 0 1,0 0-1,1 0 0,-1 0 0,0 0 0,0 0 0,0 0 1,1 0-1,-1 0 0,0 1 0,0-1 0,0 0 1,1 1-1,-1-1 0,0 1 0,0-1 0,-3 2 4,0 0 0,0-1-1,1 2 1,-1-1 0,1 0 0,-1 0-1,1 1 1,0 0 0,0 0-1,0 0 1,0 0 0,1 0 0,-1 1-1,1-1 1,0 1 0,0-1-1,0 1 1,0 0 0,1 0 0,-1 0-1,1 0 1,0 0 0,0 0-1,1 0 1,-1 0 0,1 0 0,0 7-1,4 1-1641</inkml:trace>
  <inkml:trace contextRef="#ctx0" brushRef="#br0" timeOffset="1">899 97 10136,'0'0'0,"10"15"0,2 2-32,4 5 32,-1 0-344,0-6 344,2 2-6840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7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401 601 7264,'-9'28'-2,"7"-19"-24,-2-1 1,1 1 0,-1 0 0,-8 11 0,-55 82-109,51-84 109,-29 23 4,-9 3 17,15-17 16,-1-1 0,-50 22 0,84-46 9,-3-1-796</inkml:trace>
  <inkml:trace contextRef="#ctx0" brushRef="#br0" timeOffset="1">1631 1 9776,'-5'32'-4,"-3"-6"1,-74 240 2,48-176 150,-16 32 71,46-112-159,-11 23 76,-1 0 0,-24 35 0,2-11 188,38-57-319,0 0 0,-1 0 0,1 0-1,0 0 1,0 1 0,0-1 0,0 0-1,0 0 1,0 0 0,0 0 0,0 0 0,0 0-1,0 0 1,0 0 0,-1 0 0,1 0-1,0 0 1,0 0 0,0 0 0,0 0-1,0 0 1,0 0 0,0 0 0,0 0-1,-1 0 1,1 0 0,0 0 0,0 0 0,0 0-1,0 0 1,0 0 0,0 0 0,0 0-1,0 0 1,-1 0 0,1 0 0,0 0-1,0 0 1,0 0 0,0 0 0,0 0-1,0 0 1,0-1 0,0 1 0,0 0 0,0 0-1,0 0 1,-1 0 0,1 0 0,0 0-1,0 0 1,0 0 0,0 0 0,0-1-1,0 1 1,0 0 0,0 0 0,0 0-1,0 0 1,0 0 0,0 0 0,0 0 0,0 0-1,0-1 1,0 1 0,0 0 0,0 0-1,-1-11 77,0-32-1386,1-7-5456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9144,'0'0'0,"0"15"16,3 0 8,2 6 8,7 4 8,5 2-40,11-5 0,14-10 0,-1 2-6464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8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633 0 8520,'2'2'0,"12"32"0,-12-30 0,-1 0 0,0 1 0,0-1 0,0 1 0,0 7 0,-1-7 0,0 0 0,-1 0 0,0 0 0,0 0 0,0 0 0,-2 5 0,0-2 1,-1 0-1,-1-1 1,0 1 0,0-1 0,0 1 0,-1-2 0,-9 11-1,-1-6 34,-96 35 27,100-41-13,-177 64 331,156-56-314,4-2 70,0 0-1,1 2 0,0 1 1,1 2-1,-25 18 1,41-24-42,1 0 0,-10 14 1,16-14 107,3-2-147,2 0 0,-1 0 0,1 0 0,0 0 0,0 0 0,1 0 0,0 0 0,1 0 0,0-1-1,0 1 1,0-1 0,8 12 0,-5-10-18,-5-6-17,1-1 0,-1 1 1,1-1-1,0 0 0,0 0 0,0 0 1,0 0-1,0 0 0,0 0 0,1 0 1,4 2-1,7 4 77,0-1 0,1 0 0,0-1 0,19 5 0,59 13 178,-87-22-284,160 29 433,-61-1-1869,-54-14-6020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9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53 7352,'-8'-30'-272,"12"28"312,6-2 131,1 0 0,-1 1 0,1 0 0,0 1 0,0 0 0,0 1 0,0 0 0,0 1 0,1 0 0,-1 0 0,12 3 0,-20-2-110,0 1 1,0-1-1,0 0 1,0 1-1,0 0 1,0-1 0,-1 1-1,1 0 1,-1 0-1,1 1 1,-1-1-1,0 0 1,0 1-1,0 0 1,0-1-1,0 1 1,1 4 0,-1-4 7,3 9 319,-2 5-220,0 0 0,-2 0-1,0 0 1,-1 20 0,-8 60 186,8-94-359,-2 11 104,0-1 0,0 1-1,-1-1 1,-9 22 0,9-26-68,1-5-8,1 0-1,-2 0 0,1 0 1,0 0-1,-1-1 1,0 1-1,0-1 0,0 1 1,0-1-1,0 0 1,-1 0-1,-6 4 0,4-3-2,3-1-4,-1 0 0,0-1 0,0 1 0,0-1 0,-1 0 1,1-1-1,0 1 0,-1-1 0,1 1 0,-1-1 0,0-1 0,1 1 0,-1-1 0,0 0 0,1 0 1,-1 0-1,-8-1 0,-25-1 97,34 3-93,-3 1-6,5-2-4,7 0-4,0 0-6,1 0 1,0 0-1,-1 1 0,1-1 0,0 1 0,5 2 1,0 1-1,27 7 0,-2 4 0,-7 7 0,-8 3 0,-7 3 0,-13-25 0,-1 0 0,1 0 0,0 0 0,-1 0 0,0 0 0,0 1 0,0 3 0,-9 23 0,-7-5 0,-8-7 1,-5-3 4,-8-2-2,-6-5 2,-1-5-3,31-2-2,6-1 0,0-1 0,0 1 0,0-1 0,0 0 0,-11-3 0,-10-5-1575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49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10136,'0'0'0,"2"8"0,3 15 16,-3 6 8,-7-2-24,-3 3 0,-6 7 0,3-3-320,11 1 320,0-1-6912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17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12 7264,'0'-2'-7,"0"-5"8,0 5 13,-2 5-4,0-1 1,0 1 0,-1-1-1,1 1 1,-1-1-1,0 0 1,-5 3 0,1 0 0,-85 75 158,81-71-154,1 1-1,1 0 1,0 0-1,0 1 1,1 0-1,-12 22 1,12-19-8,-4 5 9,2 1 0,0 0 0,1 0 0,-6 24 0,8-23-10,-13 38 34,15-40-34,-16 67 21,21-85-26,-1 0 0,1 0-1,0 0 1,0 0 0,0 0 0,0 0-1,0 0 1,-1 0 0,2 0 0,-1 0-1,0 0 1,0 0 0,0 0 0,0 0-1,1-1 1,-1 1 0,0 0 0,1 0-1,-1 0 1,1 0 0,-1 0 0,1-1-1,-1 1 1,1 0 0,-1 0 0,1-1-1,0 1 1,0 0 0,-1-1 0,1 1-1,0-1 1,0 1 0,0-1 0,-1 1-1,1-1 1,0 0 0,0 1 0,0-1-1,0 0 1,0 0 0,0 1 0,0-1-1,0 0 1,0 0 0,0 0 0,0 0-1,1-1 1,6 1 8,-2 0-3,0-1-1,0 1 1,1-1-1,-1 0 1,0-1 0,0 0-1,-1 0 1,1 0 0,0 0-1,5-4 1,0 1 22,-3 1-13,1 0 1,-1-1 0,0 1-1,-1-1 1,1-1-1,-1 0 1,0 0 0,-1 0-1,9-10 1,0-7 89,0 0 0,-2-1 1,20-47-1,-15 11 90,-16 47-112,-1 7-33,0-1 1,0 0-1,1 0 1,0 1-1,0-1 0,6-11 1,-7 16 34,2 106 86,-3-87-163,1 0 1,1 0-1,0 0 1,6 20 0,-4-23-7,1 1 6,14 15 4,-17-27-12,1-1 1,-1 1-1,1-1 0,-1 1 1,1-1-1,0 0 0,0 0 0,5 3 1,-2-3-38,1 0-1,0 0 1,-1-1 0,1 0 0,0 0 0,0-1 0,0 0 0,0 0 0,0 0-1,11-3 1,-6 1-658,47-3-4825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0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284 540 6192,'-1'6'0,"0"1"0,0-1 0,0 0 0,-1 1 0,1-1 0,-2 0 0,1 0 0,-1 0 0,-4 8 0,0-3-2,-24 54-11,-6 4 12,10-19 24,-63 109 136,52-103-60,9-16 0,27-38-38,7-6 4,21-18-809,4-7-3042</inkml:trace>
  <inkml:trace contextRef="#ctx0" brushRef="#br0" timeOffset="1">1233 0 11208,'-2'55'-383,"-3"-1"0,-3 1 1,-27 99-1,11-76 429,14-53-39,2 0 3,-17 38 210,16-42-196,-2 7 339,-1-1 0,-23 36 0,33-60 66,5-9-339,34-82-1410,-13 30-5560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0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8248,'0'0'0,"13"11"32,5 6 0,8 9 0,1 6 8,-5 6-40,6 3 0,16 0 0,0 3-5808</inkml:trace>
  <inkml:trace contextRef="#ctx0" brushRef="#br0" timeOffset="1">780 371 5112,'5'9'1,"-3"-7"7,0 1-1,-1 0 0,0 0 0,1 0 0,-1 0 1,0 0-1,0 1 0,0 3 0,2 6 16,0 3 61,-1 0 1,0 0-1,-1 0 0,-1 0 0,0 0 0,-2 0 0,-4 25 0,2-24-34,-16 48 299,-29 82 47,11-35 57,29-84-417,-20 44 167,-81 145 1182,107-213-1210,-1 4 28,3-6-46,-10 0-1106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0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1 501 7896,'28'-2'118,"0"-1"0,0-2 0,-1-1 0,44-14 0,-61 16-102,142-48 175,12-13 139,-134 51-287,2-1 172,133-72 93,-130 70-80,33-18-75,175-90 486,-199 97-288,-32 19-302,-9 7 79,-2 1-100,-1 1-1,0-1 1,1 1-1,-1-1 1,1 1-1,-1-1 1,0 1-1,1-1 1,-1 1 0,0-1-1,1 1 1,-1-1-1,0 0 1,0 1-1,0-1 1,1 0-1,-1 0 1,-8 3-9,1 0 0,-1 1 0,1 0 1,0 0-1,0 0 0,0 1 0,0 0 0,1 1 0,0 0 0,-12 10 1,16-13-17,0 0 0,0 0 1,0 0-1,0 1 0,1-1 1,-1 0-1,1 1 0,-1-1 1,1 1-1,0 0 0,-2 3 1,-2 8 2,-3 0-2,-14 40 7,-2 13 1,-7 30-8,2 2 1,3-11-2,-3-10 2,-3-6-3,-32 44-12,61-110-69,-1 1 0,0-1-1,0-1 1,0 1 0,-1-1 0,0 1-1,0-1 1,0-1 0,-1 1 0,0-1-1,-8 5 1,7-5-464,-26 17-6457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1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1 677 8608,'174'-25'256,"-60"11"85,-30-1-245,-49 7 171,148-44 79,-148 38-211,12-8-52,-1-2-1,54-39 1,78-47-1215,-82 50-4961</inkml:trace>
  <inkml:trace contextRef="#ctx0" brushRef="#br0" timeOffset="1">1310 1 7000,'1'0'2,"0"1"0,1 0 0,-1-1 0,0 1 0,0 0 0,0 0 0,0 0-1,1 0 1,-1 0 0,-1 0 0,1 1 0,0-1 0,0 0 0,1 3 0,11 25 51,-4-9-29,16 27 71,22 39 32,-39-64 34,0 17-41,4 63 0,-14-68 88,-46 145 100,47-176-286,0 0 1,0-1-1,0 1 0,0 0 0,-1 0 0,1-1 1,-1 1-1,0-1 0,0 0 0,0 1 1,-4 2-1,-19 22 111,-36 29 0,-57 28-31,62-50 138,-103 54 0,-58 24-1288,-9 4-4432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2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18 6552,'-4'-2'25,"0"-1"0,0 1 0,-1 0 1,1 0-1,-1 1 0,1-1 0,-1 1 0,0 0 0,1 0 1,-1 1-1,0 0 0,0-1 0,0 2 0,1-1 0,-1 0 1,-5 2-1,-48 11 180,33-7-128,-55 16 111,69-18-156,0 0-1,1 1 1,0 0 0,0 0-1,0 1 1,-11 10 0,-15 16 66,35-31-94,1-1 0,-1 1 0,1 0 0,-1 0 0,1-1 0,0 1 0,0 0 0,-1 0 0,1 0 0,0-1 0,0 1 0,0 0 0,0 0 0,0 0 0,0 0 0,0 0 0,0-1 0,0 1 0,0 0 0,1 0 0,-1 0 0,0-1 0,0 1 0,1 0 0,0 1 0,0 0 6,0 2 0,1 0 0,0 0 0,0-1-1,1 1 1,-1-1 0,1 1 0,0-1 0,0 0 0,0 0 0,0 0 0,0 0 0,4 2 0,3 1 3,0-1 0,17 8 1,-16-8-10,49 21 91,-43-19-74,1 0 0,26 17 1,-42-23-23,56 38 76,-54-36-63,0 1 0,0-1 0,-1 0 0,1 1 0,-1 0 0,0 0 0,0 0 0,0 0-1,0 1 1,-1-1 0,1 1 0,2 7 0,-7-6 56,1-4-56,-3 2 2,0 1 0,0-1 0,0 1 1,-1-1-1,1 0 0,-1-1 0,0 1 0,0-1 1,0 0-1,-8 3 0,-98 44 83,99-45-72,0 0-1,-1-1 1,-20 4-1,8-3-8,2 1-7,-37 5 50,50-9-32,4 0-17,1-1 1,-1 0 0,0 0 0,0-1-1,0 1 1,0-1 0,0-1 0,0 1-1,1-1 1,-1 0 0,0 0 0,-5-3-1,10 4-7,1 0-1,0-1 0,-1 1 1,1 0-1,0-1 0,0 1 1,-1 0-1,1-1 0,0 1 1,0 0-1,0-1 0,-1 1 1,1 0-1,0-1 0,0 1 1,0-1-1,0 1 0,0 0 1,0-1-1,0 1 0,0-1 1,0 1-1,0-1 0,0 1 1,0 0-1,0-1 0,0 1 1,1-1-1,-1 0 4,1-2 0,-1 0-1,1 0 1,1 0 0,-1 1 0,0-1 0,1 0 0,-1 1 0,1-1 0,0 1-1,-1-1 1,1 1 0,1 0 0,-1 0 0,4-3 0,-1 2 0,1 1 1,-1-1 0,1 1-1,-1 1 1,1-1 0,0 1-1,0 0 1,0 0 0,0 0-1,0 1 1,0 0 0,0 0-1,0 1 1,10 2 0,-5 2 53,-5 1-45,0 0 1,0 1 0,-1-1-1,0 1 1,0 0-1,0 0 1,-1 1 0,0 0-1,4 10 1,2 14 54,11 48 1,-11-39 1,3 0-1,30 69 1,-41-107-64,0 0-1,0 1 1,0-1 0,0 0 0,1 0 0,-1 0 0,1 0 0,0-1 0,0 1-1,0-1 1,4 3 0,-2-2-1,-4-3-6,-1 1 0,0-1-1,0 0 1,0 0 0,0 0-1,1 0 1,-1 0 0,0 1 0,0-1-1,0 0 1,0 0 0,1 0 0,-1 0-1,0 0 1,0 0 0,0 0 0,1 0-1,-1 0 1,0 0 0,0 0 0,0 0-1,1 0 1,-1 0 0,0 0 0,0 0-1,0 0 1,1 0 0,-1 0 0,0 0-1,0 0 1,0 0 0,1-1-1,-1 1 1,0 0 0,0 0 0,5-3-117,-1 0 1,1 0 0,-1 0-1,0-1 1,0 0 0,-1 1-1,1-1 1,-1-1 0,4-5-1,19-24-5810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3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36 10400,'2'-3'33,"1"1"0,0-1 0,0 0 0,0 1 0,0 0 0,0 0 0,1 0 0,-1 0 0,1 0 0,-1 1 0,1-1 0,0 1 0,-1 0 0,1 0 0,0 1 0,0-1 0,6 1 0,-2-1-29,9-1 29,0 0 0,0 2 0,0 0 0,18 3 0,-17-2-27,-8 0-3,1 0 0,-1 1 0,1 0-1,-1 1 1,0-1 0,0 2 0,15 6 0,-17-6-2,5 5 7,-4 2-4,0 0 1,-1 1-1,-1-1 0,8 16 0,-10-7 30,-4-13-25,1 8 2,0 0 1,-1 1-1,-1-1 1,0 0-1,-1 1 1,-5 25-1,-4 6 15,-19 119 137,28-159-156,1 1-1,0-1 0,0 1 1,1-1-1,0 1 0,1-1 0,-1 1 1,1-1-1,1 0 0,-1 0 1,1 0-1,0 0 0,1 0 0,0-1 1,0 1-1,0-1 0,6 6 1,-7-9-6,-1 0 0,1 0 1,0-1-1,0 1 1,0-1-1,0 0 0,1 0 1,-1 0-1,1 0 1,-1 0-1,1-1 1,-1 0-1,1 0 0,0 0 1,0 0-1,0 0 1,7 0-1,-11-1-1,1 0 1,-1 0-1,1 0 1,-1 0-1,0 0 1,1 0-1,-1 0 1,0 0-1,1 0 1,-1 0-1,0-1 0,1 1 1,-1 0-1,1 0 1,-1 0-1,0 0 1,0-1-1,1 1 1,-1 0-1,0 0 1,1-1-1,-1 1 1,0 0-1,0 0 0,1-1 1,-1 1-1,0 0 1,0-1-1,0 1 1,0 0-1,1-1 1,-1 1-1,1-17 12,-8-10 13,6 24-36,-6-12 110,3 19-15,0 14-29,-7 81 10,7-45 7,5 81-1,-1-127-63,8 214 105,-8-126-65,-7 20 5,2-97-18,-6 5-8,-22 34 1,20-44 12,-6-2-15,0 0 0,-34 14 1,31-20 114,-15-3-29,-43-1 0,59-5 163,-6-5-86,-39-19 1,48 14 59,-17-21-941,-38-50-1,12 8-7752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3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99 204 9688,'8'-19'72,"-1"1"0,-1-1-1,4-21 1,-9 35-49,0 0-1,0-1 1,-1 0-1,0 1 1,0-1-1,0 1 1,-1-1-1,0 1 1,0-1-1,0 1 1,-1 0-1,0-1 1,0 1 0,-4-8-1,5 11-2,1 1 0,-1 0 1,0 0-1,1 0 0,-1 0 0,0 0 0,0 0 0,1 0 0,-1 0 1,0 1-1,0-1 0,0 0 0,0 0 0,0 1 0,0-1 1,0 0-1,-1 1 0,1-1 0,0 1 0,0 0 0,0-1 1,0 1-1,-1 0 0,1 0 0,0 0 0,0-1 0,-1 2 0,1-1 1,0 0-1,0 0 0,-1 0 0,1 0 0,0 1 0,0-1 1,0 0-1,-1 1 0,1-1 0,0 1 0,-1 1 0,-2 0 1,0 1 0,0 0 0,1 0 0,0 1 0,0-1-1,0 1 1,0-1 0,0 1 0,-2 6 0,-2 1-2,4-6-7,1-1 0,-1 1 0,1 0 0,0 0 0,1 0 0,-1 0 0,1 1 1,-1 10-1,-1-3 23,-1 5-12,1 0 1,1 0 0,1 1 0,0-1-1,3 26 1,33 209 135,-17-126-102,-15-102-36,1-1-7,-1 0-1,-1 1 0,-2-1 1,-4 44-1,3-55-2,0 2-6,-1-1 0,-1 0 0,0 0 0,0 0 1,-2 0-1,-5 13 0,-14 29-1417,14-32-5688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3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1 212 10136,'20'5'-1,"-18"-4"3,1 0 0,0 0-1,0 0 1,-1-1 0,1 1 0,0-1 0,0 1-1,0-1 1,3 0 0,89-6 22,-83 5-20,-1-1 0,1 0 1,18-6-1,-4 0-1,65-17 0,97-32 62,-166 50-24,5-2 99,33-6-1,-56 14-98,-1 1 1,1-1-1,0 1 1,0-1-1,0 1 1,0 0-1,0 0 1,0 1-1,0-1 1,0 1-1,0 0 1,0 0-1,-1 1 0,1-1 1,0 1-1,-1-1 1,1 1-1,-1 0 1,0 0-1,4 4 1,-2 1 55,-1 0 1,1 1-1,-1 0 0,-1 0 1,0 0-1,4 16 1,11 25 244,-10-24-208,0-3 16,12 26-1,-17-41-109,1 0 0,0-1 0,1 1 0,-1-1 0,1 0 0,0 0 0,1 0 0,7 7 0,17 5 117,-28-18-145,0-1 1,0 1-1,0-1 0,0 1 0,0-1 0,0 1 1,0-1-1,0 0 0,-1 0 0,1 0 0,0 0 1,0-1-1,1-1 0,-2 3-7,0-1 0,1 0 0,-1 0 1,0 0-1,0 0 0,0 0 0,0 0 0,-1 0 1,1-1-1,0 1 0,0 0 0,-1 0 0,1-1 0,-1 1 1,1 0-1,0-4 0,1 0 7,0-1-2,-1 0 1,1 0-1,-1 0 0,0-1 0,0 1 1,-1 0-1,0-1 0,0 1 1,-1 0-1,0-7 0,-1 0-2,2 8-2,-1 0 0,0 0 1,0 0-1,-1 0 0,0 0 0,1 1 0,-5-8 1,-3-9 16,-1 1 0,0 0 0,-1 1 0,-2 0 0,0 1 0,-1 0 0,-29-28 0,9 13 17,33 33-42,0-1 0,1 0 1,-1 0-1,0 0 1,0 1-1,0-1 0,0 0 1,0 1-1,0-1 1,0 1-1,0-1 1,0 1-1,0 0 0,0-1 1,-1 1-1,1 0 1,1 1-1,-1 0 1,1 0-1,0-1 1,-1 1-1,1 0 1,0 0-1,-1 0 1,1-1-1,0 1 1,0 0-1,0 0 1,0 0-1,-1 0 1,1-1-1,0 1 0,1 0 1,-1 0-1,0 0 1,0 0-1,1 1 1,2 35-1679,1 5-6693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4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1 370 7264,'7'-1'7,"0"1"1,0-2 0,0 1 0,0-1-1,0 0 1,0 0 0,-1-1-1,11-5 1,-15 7-5,-1 0 0,0 0-1,1 0 1,-1 0 0,0 0 0,0 0-1,0 0 1,0 0 0,0 0 0,0-1-1,0 1 1,0 0 0,0-1 0,-1 1-1,1-1 1,0-1 0,2-4 3,2-1 3,-3 5 8,0-1 0,0 0-1,-1 1 1,1-1-1,-1 0 1,1-6 0,44-138 484,-43 142-463,-1 0 0,1 1 1,0-1-1,1 1 0,-1-1 0,1 1 0,0 0 1,0 0-1,1 1 0,7-8 0,-6 7 2,1-1 22,0 1 1,0 0-1,0 0 0,0 1 0,1 0 0,0 0 1,0 1-1,14-5 0,-12 5-1,-1 0 37,1 0-1,0 0 0,0 1 1,0 1-1,0-1 0,0 2 1,14 0-1,-15 0-38,-2 0 7,0 0 0,0 1 1,-1 0-1,1 0 0,0 1 1,-1 0-1,0 0 0,1 0 1,11 7-1,-12-6-20,5 5 201,-5 1-164,0 0 1,0 0 0,8 21-1,-11-15 111,-6 24-58,-2-1 1,-1-1 0,-12 39-1,-6 5 30,20-70-143,-14 54 139,16-57-140,0 1 1,1-1 0,0 0 0,0 0 0,1 1 0,1 9 0,0-16-17,0 1-1,0-1 1,1 0 0,-1 0 0,0 0-1,1 0 1,-1 0 0,1 0-1,0 0 1,0 0 0,0-1 0,0 1-1,0-1 1,0 1 0,0-1 0,0 0-1,1 0 1,3 1 0,-3 0-2,8 0 10,2-2-261,0-1 0,-1-1 0,0 0 0,1-1 0,11-4 0,29-11-7239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1 9144,'-129'150'430,"79"-92"-212,19-17-54,2 0 0,-25 49 0,26-29-112,20-37 69,4 10-34,-1 46 1,8-60 32,4-5-80,0-1 0,0 0 1,15 21-1,-8-23 48,3-2-44,0-1-1,26 10 1,-25-16 57,15-5-505,0-2-1,33-7 1,13-7-6296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1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175 628 6904,'4'-44'53,"-4"43"56,-2 20 391,-3 199 1002,5-197-1455,0-10 22,1 0 1,0 0-1,4 16 0,-2-9-17,0-1-220,0 0 1,1-1 0,10 27-1</inkml:trace>
  <inkml:trace contextRef="#ctx0" brushRef="#br0" timeOffset="1">1 0 9864,'0'0'8,"12"9"8,-3-1-8,6 11 8,18 16-16,2 5-112,-6-3 112,-1 1-6872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4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6 10400,'-59'25'306,"2"4"0,-69 45 0,108-62-285,6-4 26,0 0 0,-15 15 0,0 1 62,1 1 0,0 1 0,-31 44 0,55-67-88,1 0 0,0 0 0,-1 0 0,1 0 1,0 0-1,1 0 0,-1 0 0,0 0 1,1 0-1,0 0 0,0 1 0,0-1 0,0 0 1,1 7-1,0-6 5,0 0-7,0-1-1,0 0 1,0 1 0,0-1 0,1 0 0,-1 0 0,1 0 0,0 0 0,0 0-1,0 0 1,0-1 0,1 1 0,-1-1 0,1 1 0,-1-1 0,6 3 0,-5-2 2,10 3 113,81 11 43,-85-16-152,0 0 0,0 0 0,0-1 1,0 0-1,13-3 0,3 0-3,65-8-1563,3-3-6252</inkml:trace>
  <inkml:trace contextRef="#ctx0" brushRef="#br0" timeOffset="1">999 23 10040,'18'17'14,"-17"-16"-13,0 0-1,0 0 0,0 0 1,0 0-1,0 0 0,0 0 1,0 0-1,1 0 0,-1 0 1,0-1-1,0 1 0,1 0 0,-1-1 1,0 1-1,1-1 0,-1 0 1,1 1-1,-1-1 0,0 0 1,4 0-1,1 0 1,10 2 22,0-2-1,0 0 1,0 0-1,17-4 1,61-13 64,-23 0-12,2 3-1226,-44 10-4955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5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1 450 8696,'5'3'-2,"-1"-1"0,1 0 0,1 0 0,-1 0 1,0-1-1,0 1 0,1-1 0,-1-1 0,0 1 1,1-1-1,-1 0 0,6 0 0,11-3-15,37-8 0,-45 8 15,85-22-34,-21 1-116,106-48 0,-105 31 96,-47 23-103,-3 1 140,17-9-193,-2-2 0,-1-2-1,-1-1 1,49-49 0,-37 25-516,-53 54 511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6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703 1 7536,'-21'12'-120,"4"1"80,-14 12 33,11-10 64,0 2 0,2 0 0,0 1 0,-21 28 0,29-31-15,0-2 105,1 2 0,-8 18 0,-19 40 634,-26 79 1,54-130-698,-12 56 444,-25 182 1105,32-176-978,8-55-162,0 0 0,-15 40 1,19-66-443,0-1 0,-1 0 1,1 1-1,-1-1 1,1 0-1,-1 0 1,0 0-1,0 0 1,0 0-1,0 0 0,-1 0 1,1-1-1,0 1 1,-1-1-1,1 0 1,-1 1-1,-3 0 1,0 0 2,0-1 0,0 0 0,0 0 0,-11 1 0,10-2-11,1-1 0,0 1 1,-1-1-1,1 0 1,0-1-1,0 0 1,-1 0-1,-7-4 1,6 3-13,-6-5 103,0-6-76,1 0 1,-17-24 0,22 19 22,-18-114 28,26 99-74,9-30-990,22-84 1,2 27-8826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6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12552,'27'11'54,"22"10"36,-47-21-74,-1 0 0,1 0 0,-1 0 0,1 0 0,0 0 0,-1 0 0,1 0 0,0 0 0,-1 0 0,1-1 0,-1 1 0,1-1 0,-1 1 0,1-1 0,-1 0 0,1 0 0,-1 1 0,0-1 0,1 0 0,-1 0 0,2-2 0,23-27-1350,-23 26 773,21-26-6952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63 9144,'0'-17'870,"-16"29"-166,7-7-653,6-4-24,1 0 0,-1 1-1,1-1 1,0 1 0,-1-1-1,1 1 1,0 0-1,0 0 1,0 0 0,0 0-1,-2 4 1,-17 22 144,-24 41 1,33-44-11,-33 120 71,40-117-64,2 4-51,3 51-1,5-65 18,3-4-88,1 0 0,0 0 0,13 13 0,-8-17 75,11-1-34,49 9-1,-52-16 29,-9-2-59,-1 0-28,-1-1 1,0 1-1,1-2 1,-1 0-1,0 0 0,0-1 1,0 0-1,14-7 1,0-3 73,27-19 0,-41 19 46,-4-1-98,0-2 1,-1 1-1,-1-1 0,-1 1 1,0-1-1,-1-1 0,0 1 1,-1-21-1,-1 17-27,-1-50 140,-2 31-37,-1 0 1,-2 0 0,-2 1-1,-17-56 1,6 58 36,17 36-156,1-1 1,-1 1-1,0-1 1,0 1-1,0-1 1,0 1 0,1 0-1,-1-1 1,0 1-1,0 0 1,0 0-1,0-1 1,0 1 0,0 0-1,0 0 1,0 0-1,0 0 1,0 0 0,0 0-1,0 1 1,0-1-1,1 0 1,-3 1-1,1-1 12,-1 1-14,0 0 0,0 0 0,1 0 0,-1 0 0,0 0 0,0 0 0,1 1 0,-1 0 0,1-1 0,-1 1 0,1 0 0,0 0 0,-1 0 0,1 0 0,0 1 0,0-1 0,1 1 0,-1-1 0,-2 6 0,-11 36-1837,2 5-7368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4 11744,'0'0'0,"9"0"0,17-4 32,4 8 8,8 11-40,-8-2-8,-12-8 8</inkml:trace>
  <inkml:trace contextRef="#ctx0" brushRef="#br0" timeOffset="1">443 647 10488,'-7'75'0,"4"-57"-8,-3 10-31,-14 42 4,12-50 32,-19 36 0,17-37 4,-2 0 0,0 0 1,-1-2-1,-1 1 0,0-2 1,-27 25-1,-10 5 137,-103 72 0,152-117-119,1 0 0,-1 0 0,0 0 0,1 0 0,-1-1 0,0 1 0,0 0 0,0-1 0,1 1 0,-1-1 0,0 0 0,0 1 0,0-1 0,0 0 0,0 0 0,0 0 0,0-1 0,0 1 0,0 0 0,0-1 0,-3-1 0,3 2 2,1 0-18,1 0 0,0-1 1,0 1-1,0 0 0,0 0 1,-1 0-1,1 0 0,0 0 1,0 0-1,0 0 0,0 0 1,-1 0-1,1 0 0,0 0 1,0 0-1,0 0 0,0-1 1,0 1-1,0 0 0,0 0 1,-1 0-1,1 0 0,0 0 1,0-1-1,0 1 0,0 0 1,0 0-1,0 0 0,0 0 1,0-1-1,0 1 0,0 0 1,0 0-1,0 0 0,0 0 1,0 0-1,0-1 0,0 1 1,0 0-1,0 0 0,0 0 1,0-7 23,1 0 0,0 1 0,0-1 0,1 1 0,0 0 0,3-10 0,4-1 81,89-114-1356,-33 52-5665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7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513 0 10136,'3'12'-7,"-1"-1"0,0 1 0,0 0 0,-2 0-1,1 0 1,-1 0 0,-4 21 0,-1 1 1,-12 35 0,12-48 12,-2 8 31,-2-1 0,-16 38 0,5-15 140,-56 154 571,44-120-369,-28 62 503,60-146-864,-1 0 0,1 1 0,-1-1-1,1 0 1,-1 0 0,0 1-1,0-1 1,0 0 0,1 0 0,-1 0-1,0 0 1,0 0 0,-1 0 0,1 0-1,0 0 1,0-1 0,0 1 0,0 0-1,-1-1 1,1 1 0,0 0 0,-1-1-1,1 0 1,0 1 0,-1-1 0,1 0-1,-1 0 1,1 0 0,-1 0 0,1 0-1,0 0 1,-1 0 0,1 0-1,-1 0 1,1-1 0,0 1 0,-1-1-1,1 1 1,0-1 0,-1 1 0,1-1-1,-2-1 1,-4-3 38,1 1 0,0-1 0,0-1 0,1 1 0,-1-1 0,-5-7 0,2 2-26,4 4 21,-1 0 1,2 0-1,-9-15 1,-82-170 435,62 125-2111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8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13176,'15'-6'17,"-14"5"-1,2-2-42,0-1-1,0 1 1,0-1-1,0 1 1,1 0 0,-1 0-1,1 0 1,0 1-1,5-4 1,8 0-1535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8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597 1 10136,'-30'35'-8,"0"-10"8,9-10 2,0-1 0,-2-1 0,-26 11 0,-85 42 18,113-56 35,-32 21 0,30-16-39,4-4 0,-45 33 134,52-35-120,-82 64 608,93-72-619,1-1 1,0 1-1,-1 0 1,1-1-1,0 1 1,0 0 0,0 0-1,-1-1 1,1 1-1,0 0 1,0 0-1,0-1 1,0 1 0,0 0-1,0 0 1,1 0-1,-1-1 1,0 1-1,0 0 1,0 0 0,1-1-1,-1 1 1,0 0-1,1-1 1,-1 1-1,1 0 1,-1-1 0,1 1-1,-1-1 1,1 1-1,-1-1 1,1 1-1,-1-1 1,1 1-1,0-1 1,0 1 0,7 5 29,-1-1 0,1 0 0,0 0 0,1-1 0,-1 0 0,1-1 0,-1 0 0,11 3 0,199 56 516,-138-39-362,56 23 229,-133-45-424,0 0 0,0 0 0,0-1 0,0 0 0,-1 1 0,1-1 0,0 0 0,0 0 0,0-1 0,0 1 0,0 0 0,0-1 0,0 0 0,3-1 0,9-2 4,31-6-1632,2-1-6493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8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25 11656,'3'-2'8,"6"-6"5,-8 6-8,1 1 0,0-1 0,0 1-1,0 0 1,0 0 0,0 0 0,0 0 0,0 0 0,0 0 0,0 0-1,0 1 1,5-1 0,31 2 108,-35-1-86,29 4 164,0 1 1,39 12-1,-58-14-153,-10-2-4,0 0 0,0 0 0,1 0 0,-1 1 0,0-1 0,0 1 0,0 0 0,0-1 0,2 4 0,36 29 348,-40-33-363,-1 0-1,1 0 1,-1 0-1,1 0 0,-1 0 1,1 0-1,-1 0 1,0 0-1,0 0 0,1 0 1,-1 0-1,0 0 1,0 0-1,0 0 1,0 0-1,0 1 0,0-1 1,0 0-1,-1 0 1,1 0-1,0 0 1,-1 2-1,0 1 32,0 4-11,0-5-12,0 1 0,0-1 0,0 0 0,0 1 0,0-1-1,0 0 1,-1 0 0,-3 6 0,-14 20 188,-1 0-1,-45 48 1,48-54-9,14-19-177,0 1 0,0-1-1,-1 0 1,1 0 0,-6 5 0,7-6 3,-1 5-11,3-8-20,0 1 0,1 0-1,-1 0 1,0-1 0,0 1 0,1 0 0,-1-1-1,0 1 1,1-1 0,-1 1 0,0 0 0,1-1 0,-1 1-1,1-1 1,-1 1 0,1-1 0,0 1 0,0 0-1,0 0 2,3 4-2,0 0 0,0-1 1,1 1-1,-1-1 0,1 0 0,0 0 0,0-1 0,0 1 0,6 2 1,16 9-8,-19-10 8,36 27-8,-40-29 5,-1 0 1,1 0-1,-1 1 1,0-1-1,0 1 1,0 0-1,-1 0 1,1 0-1,3 7 1,-6-2-19,-3 0 15,0-1 0,-1 0 0,0 0 0,0 0 0,-8 9 0,0-4-21,-12 4 1,-1 0 0,-1-2 1,-44 19-1,54-27 20,8-3-9,-1-1 0,1 0 1,-15 2-1,-21 5-73,-60 7-1,94-17 79,-36-2-64,-20-5-10,65 7 78,-1 0 1,1 0 0,-1-1-1,1 1 1,-1 0-1,1-1 1,-1 1 0,1 0-1,0-1 1,-1 0-1,1 1 1,0-1 0,0 0-1,-1 0 1,1 0-1,0 0 1,0 0-1,0 0 1,0 0 0,0 0-1,0 0 1,0 0-1,1-1 1,-1 1 0,0 0-1,1 0 1,-1-1-1,1 1 1,-1-1-1,1 1 1,0 0 0,-1-1-1,1-1 1,0-3-13,0 1 0,1-1 0,-1 1 0,1-1 0,1 1 0,-1-1 0,3-6 1,19-41-1691,4-5-6746</inkml:trace>
  <inkml:trace contextRef="#ctx0" brushRef="#br0" timeOffset="1">1308 62 12016,'38'46'0,"-37"-44"0,2 0-2,-1 1 0,0 0 0,0 0 0,0 0 1,0 0-1,0 0 0,-1 0 0,2 6 1,-3-7 42,-4 9-1166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1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7176,'0'10'17,"1"-1"0,-1 0 0,2 0 0,-1 0 0,1 0 1,1 0-1,4 13 0,10 30 110,22 89 141,-31-109 33,19 137 119,-14-55 113,-2-23-183,-9-74-271,2 22 252,16 62-1,-19-98-269,0-6 4,20-96-74,45-169-246,-47 193 139,-12 54 99,16-47 4,-16 50 17,-4 7 11,1 1 0,1-1 0,0 1 1,0 0-1,1 1 0,13-18 0,-18 28 3,0 0-1,0-1 1,1 1-1,-1 0 1,0 0-1,0 0 0,0 0 1,0 0-1,-1 0 1,1 0-1,0 0 1,1 1-1,3 4 4,-3-3 1,0-1-1,0 1 1,0-1-1,0 1 1,-1 0-1,1 0 1,-1 0-1,2 4 1,8 24 87,9 39 0,-15-42-14,0 0 0,0 33 0,1 14 42,-5-70-130,26 204 283,-24-172-1591,-3-19-5359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1 12192,'1'48'0,"-2"-33"0,0-9 0,-7 34 0,-5-1 11,-1-1 0,-1-1 0,-37 64 0,48-93-2,-1-1 0,1 1 0,-1-1 0,0 0 1,-1 0-1,0-1 0,0 1 0,0-1 1,-1-1-1,-13 10 0,-32 20 223,50-33-168,1-4-99,0 0 0,0-1 0,1 1 0,-1 0 0,1 0 1,0-1-1,-1 1 0,1 0 0,0 0 0,1-3 0,-2-8-1026,-4-27-6479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59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615 0 11480,'3'28'1,"-1"19"6,-3 2-1,-8 10-3,-15 28-9,3-21 244,-41 183 491,44-161-387,-13 95 511,29-164-814,-6 27 230,-9 6 68,16-47-303,-1-1 0,-1 0 1,1 0-1,-1 1 0,1-1 0,-1-1 0,-1 1 1,1 0-1,0-1 0,-6 4 0,8-6-19,-1 0-1,1 0 1,-1 0 0,1 0-1,-1-1 1,0 1 0,1-1-1,-1 1 1,0-1-1,1 0 1,-1 1 0,0-1-1,0 0 1,1 0 0,-4-1-1,-4 1 19,-2 2-11,7-2-10,1 1 0,-1-1 0,1 0 0,-1 0 1,1-1-1,-1 1 0,1 0 0,-1-1 0,1 0 1,-4-1-1,-17-6 43,1-1 1,0 0-1,1-2 0,0-1 1,-22-15-1,29 17-40,8 5 5,0-1 0,0 1 0,1-1 0,-6-6 0,0 0-2,1-1 1,1 0 0,0 0 0,1-1 0,0 0 0,-8-20 0,14 26-19,1 0 1,0 0 0,1 0 0,-1-9 0,2 2-192,1-1 0,0 0 0,1 1 0,1-1 0,1 1 0,7-22 0,-9 30-352,22-71-8857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0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12016,'10'2'85,"0"0"1,-1 0-1,0 0 1,1 1 0,-1 1-1,0 0 1,0 0 0,-1 0-1,9 7 1,37 17 248,-3-6-1932</inkml:trace>
  <inkml:trace contextRef="#ctx0" brushRef="#br0" timeOffset="1">596 393 10312,'-28'78'8,"7"-22"-2,-2 15-3,-37 132 582,44-143-186,12 21 1233,-2-101-3157,0-3-6175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0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0 567 9864,'32'-14'49,"1"2"0,0 2 0,47-10 0,-33 9-12,-17 3 135,38-16 0,-2-2 92,61-24 16,-66 25 61,-28 12-188,-2-2 0,51-31 0,2-8 314,90-76 1,-151 110-405,-3 2-15,0 1-1,42-27 0,-42 34-44,-16 10-3,0 1 0,9 2 0,-11-1-1,0-1 1,0 1 0,1 0 0,-1 0 0,-1 0 0,1 1 0,0-1-1,0 0 1,-1 1 0,0-1 0,1 1 0,-1 0 0,0-1-1,0 1 1,0 0 0,-1 0 0,1-1 0,-1 1 0,1 0 0,-1 4-1,1 5-1,-1 0 0,-2 21-1,2-32 3,-2 12-3,-1 0 0,0 0 0,0 0 0,-1 0 0,-1-1 0,-9 19 0,7-17 0,-13 30-33,-39 65 0,54-100 24,-108 198-213,103-187 211,7-13-9,0 0 0,-1-1 1,1 0-1,-1 0 0,-7 8 0,1-2-374,-1 0 0,-1 0 0,-16 13 0,-7 2-6896</inkml:trace>
  <inkml:trace contextRef="#ctx0" brushRef="#br0" timeOffset="1">523 585 8696,'0'0'0,"23"-5"0,27-3 112,20-5 8,17-7 72,1-3 0,-1-7-184,10-3 0,17 3-8,2-1-6520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0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843 1 7800,'30'49'81,"17"55"31,-35-71-10,-2 1 0,10 55-1,-15-65-27,-1 9 386,-5 15-141,-9 65 0,9-110-270,1 0-1,-1 0 0,0 0 0,0 0 0,0 0 0,0 0 0,0-1 1,-3 6-1,-27 39 246,-55 68 0,81-109-226,-1-1 0,0 1 0,1-1 0,-8 5 0,13-10-68,-106 78 340,-16-5-222,122-73-118,-54 26 254,-275 94-1352,144-59-5908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1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431 121 8880,'-2'-4'152,"-4"-14"21,6 13 86,4-1-11,-3 5-54,1 0-172,0 0-26,0 0 0,0 1-1,1-1 1,-1 0 0,0 1 0,0 0 0,1-1 0,-1 1 0,0 0 0,1 0 0,-1 0 0,3 1 0,1 0-11,1-2 5,26 3-7,-29-1 24,3 5 6,-5-5 22,8 4 525,-4-7-419,-5 2 118,1-2-131,3-5-3,-4 6-115,-1 0 1,0-1-1,0 1 0,0 0 0,0 0 1,0 0-1,0 0 0,0-1 0,0 1 1,0 0-1,0 0 0,-1 0 0,1 0 1,0 0-1,-1 0 0,1 0 0,-1 0 1,1 0-1,-1 0 0,0 0 1,1 0-1,-1 0 0,0 0 0,0 0 1,1 0-1,-1 1 0,0-1 0,0 0 1,0 1-1,0-1 0,0 0 0,-1 0 1,-12-7 38,0 1 0,-1 0 0,0 0 0,0 2 0,-31-8 0,37 11-25,0 1 1,0-1-1,-1 2 0,1-1 0,0 1 0,-1 1 0,1 0 0,0 0 0,-18 5 1,21-4-9,-1 0 1,1 0-1,0 1 1,1 0-1,-1 0 1,0 0-1,1 1 1,-7 4-1,9-4-9,0-1-1,1 0 0,-1 1 0,1 0 1,-1-1-1,1 1 0,0 0 1,1 0-1,-1 0 0,1 0 1,-1 1-1,1-1 0,1 0 0,-1 1 1,0 5-1,-1 2-1,2-7-2,-1 0 0,1-1 1,0 1-1,0 0 0,1-1 0,-1 1 0,2 6 1,7 27 30,25 67 0,-27-88-31,8 21 15,-11-25-9,-1 1 0,0-1 0,-1 1 1,-1 0-1,0 0 0,-1 27 0,-1-38-7,-1 1 0,1-1 0,0 1-1,-1-1 1,0 0 0,0 0 0,0 1 0,0-2 0,0 1 0,-1 0 0,-3 4 0,2-3-1,2-2 0,0 0 0,0 1 0,0-1 0,0 0 0,-1 0 0,1 0 0,0 0 0,-1-1 0,0 1 0,1-1 0,-4 2 0,-4 2 0,-36 14 2,-4-8 2,2-8-3,10-5-2,14-2 0,24 4-1,-1 0 1,0 0 0,1-1 0,-1 1 0,1 0-1,-1 0 1,0 0 0,1 0 0,-1 0-1,1-1 1,-1 1 0,1 0 0,-1 0 0,1-1-1,-1 1 1,1 0 0,-1-1 0,1 1 0,-1-1-1,1 1 1,0-1 0,-1 1 0,1-1 0,0 1-1,-1-1 1,1 1 0,0-1 0,-1 1-1,1-1 1,0 1 0,0-1 0,0 1 0,0-1-1,0 0 1,0 1 0,0-1 0,0 1 0,0-1-1,0 0 1,0 1 0,0-1 0,0 1-1,0-1 1,0 0 0,1 1 0,-1-1 0,0 1-1,0-1 1,1 1 0,-1-1 0,0 1 0,1-1-1,-1 1 1,0-1 0,1 1 0,-1 0-1,1-1 1,2-2-1,0 1-1,0 0 0,0 0 1,0 0-1,0 0 0,0 0 1,0 1-1,0-1 0,1 1 1,4-1-1,7-1-1,-1 2 0,0-1 0,1 2 0,-1 0 1,25 4-1,-35-3 3,-1 0 0,1 0 0,-1 0 0,0 0 0,1 1 0,5 3 0,-7-4 0,0 1 0,0 0 0,0 0 0,0 0 0,0 0 0,0 0 0,-1 0 0,1 0 0,1 4 0,0-1 0,-1 0 0,0 1 0,-1-1 0,1 0 0,0 6 0,1 40 0,-6 12 0,-5 6 0,4-39-3,1 0 0,1 47-1,2-74 4,0 1-1,1-1 1,0 0-1,0 0 1,0 0-1,0 1 1,0-1-1,0 0 1,1-1-1,0 1 1,-1 0-1,1 0 1,4 4-1,-3-4 0,6 3-4,6-3-362,1 0-1,0-1 1,17 0 0,20 1-6973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2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89 9864,'1'-3'48,"0"0"1,-1 0 0,1 0 0,0 0-1,0 0 1,1 1 0,-1-1 0,0 0 0,1 1-1,0-1 1,0 1 0,0-1 0,0 1-1,0 0 1,0 0 0,0 0 0,1 0-1,-1 0 1,5-2 0,1-1 91,-1 1-1,2-1 1,-1 1 0,0 1-1,11-3 1,-8 2-89,-7 3-17,1 0-1,-1 0 0,0 0 0,1 0 0,-1 1 0,1 0 0,7 0 0,100 3 255,-82-2-167,1 2 1,52 12-1,-69-12-98,10 4 77,71 42 32,-81-37-71,-10-8-43,0 0-8,1 1-1,-1-1 1,-1 1-1,1 0 1,-1 0 0,0 1-1,0-1 1,0 1-1,-1-1 1,0 1-1,0 0 1,0 0-1,1 12 1,-2-11 8,1 4-5,-1 0 1,-1 1 0,1-1-1,-2 1 1,0-1-1,0 1 1,-4 13 0,1-9-1,0 5 9,-1 1-1,-1-1 0,-1 0 0,-1 0 1,-12 20-1,-4-11 7,24-28-20,-2 0 4,-12 8-6,7-11-4,4 0-1,-26-1 4,-17 1 0,-22 1-5,36 1 0,-1 5 0,-1 6 0,5 2 0,23-10-1,0-1 1,1 2-1,-1-1 1,1 1-1,0 0 0,1 0 1,-1 0-1,1 1 1,0-1-1,0 1 1,1 0-1,-1 0 1,2 0-1,-1 1 1,1-1-1,-1 1 1,0 9-1,2 0-4,2-3 4,0-1 0,0 0 0,1-1 0,0 1 0,1-1 0,1 0 0,8 20 0,12 23 0,8 13 1,-5-5 0,-9-12 1,-16-44 0,0 0 0,-1 0 0,0 0 1,0 0-1,0 0 0,0 0 0,-1 11 0,-4-11 14,-9 3 4,-1 0 0,0 0 0,0-2 0,-1 0 0,-19 7 1,31-13-18,-36 12 9,17-8-320,-36 1 0,42-4-685,-38 2-7099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4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167 119 2424,'10'-2'191,"0"0"0,0-1 0,0 0-1,0 0 1,16-9 0,-18 7 228,-2 2-152,0 0 0,0 0-1,0 1 1,0 0 0,1 0 0,6-1 0,-8 1 525,1-2-39,-6 3-682,0 0-1,0 0 0,0 0 1,-1 0-1,1-1 0,0 1 1,-1 0-1,1 0 1,0 0-1,-1 0 0,1 0 1,-1 0-1,0 0 1,-1-2 8,-1 0-4,0-1-1,0 1 1,-1 0-1,1 0 0,-1 0 1,0 0-1,1 1 1,-2 0-1,1-1 1,0 1-1,0 1 0,-1-1 1,1 1-1,-6-2 1,-2 1 135,0-1-1,0 2 1,-21-1 0,24 2-97,1 1 0,-1 0-1,1 1 1,0 0 0,0 0 0,0 0-1,0 1 1,0 1 0,0-1-1,1 1 1,0 1 0,-14 9 0,-23 29 348,43-42-437,1 0-1,-1 0 1,0 1-1,0-1 1,1 0-1,-1 0 1,1 0-1,-1 0 1,1 0-1,0 1 1,-1-1 0,1 0-1,0 0 1,0 1-1,0-1 1,0 0-1,0 0 1,0 1-1,1 1 1,-1 3 38,0-2-28,1 1-1,-1-1 0,1 0 1,0 1-1,0-1 0,1 0 1,-1 0-1,1 0 0,0 0 1,0 0-1,0 0 0,1 0 1,-1-1-1,5 6 0,22 19 35,-14-18 66,36 9 44,70 16 1,-101-31-164,32 12 78,-31-9-5,-1 1 1,31 18-1,-52-25-80,0 0-1,1 0 1,-1-1 0,0 1-1,1 0 1,-1 0 0,0-1-1,0 1 1,0-1-1,1 1 1,-1-1 0,0 1-1,-2 0 1,-26 12 47,-1-2 0,1-1 0,-2-1 1,-41 6-1,62-13-30,2 0-17,0-1-1,0 0 1,0-1 0,0 1 0,0-2-1,0 1 1,0-1 0,-10-2 0,7 2-270,0 0 0,1 1 0,-1 0 1,0 1-1,1 0 0,-20 5 1,8 0-8539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5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66 8880,'9'-3'0,"-2"0"16,-6 2 65,-6-3 4,-1 0-59,4 2 8,0 0 0,0 0 0,0 1 0,0 0 0,0-1 0,-1 1 0,1 0 0,0 0 0,-1 0 0,1 0 0,-4 0 0,-25-8 271,0 2 1,0 1 0,-42-3-1,53 7-243,14 1-6,0 1 1,0-1 0,0 1-1,0 1 1,0-1 0,0 1-1,-8 2 1,5-2 67,-1 1-51,-1 0 0,1 0 1,0 1-1,0 1 1,0-1-1,1 1 0,-1 1 1,-14 10-1,-2 2 130,1 2 0,1 0 0,-37 39 0,28-13-127,23-26 92,2 7-61,-9 52-1,18-58-72,11 25-1,-10-41-32,-1 0-1,1 0 1,1 0 0,-1 0-1,1 0 1,-1 0 0,1-1-1,0 0 1,5 5 0,-5-6 34,1 1 0,0-1 0,0 1 0,0-1 0,0 0 0,0-1 0,0 1 0,0-1 1,1 0-1,6 2 0,45-1-1184,-44-2 321,63 0-7125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5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1 9952,'-13'9'11,"1"0"1,-1-1 0,0-1 0,-28 12-1,-62 17 82,61-22-72,-37 15 63,75-28-82,-25 11 180,0 1 0,1 2-1,-28 18 1,46-23 83,9-5-64,3-4-181,-1-1-1,0 0 1,1 1-1,-1-1 1,1 0-1,-1 0 1,1 0-1,-1 0 1,0 0-1,1 0 1,-1 0-1,2-1 0,51-12 205,-44 9-208,30-18 49,-22 11-41,19-13 5,0-1-1,45-43 0,-56 47-26,-20 19-2,-1 3 0,15 0 1,-16 1 0,0 0 0,0 0 0,0 1 0,-1-1 0,1 1 0,0 0 1,-1 0-1,0 1 0,0-1 0,0 1 0,0-1 0,0 1 0,-1 0 0,0 0 0,4 8 0,3 9 13,13 39 0,-16-41-7,21 50 32,-14-48-35,-13-21-4,1 0 0,-1 0 0,0 0 0,0 1 0,1-1 0,-1 0 0,0 0 0,0 0 0,0 0 0,1 0 0,-1 0 0,0 0 0,0 0 0,1 0 0,-1 0 0,0 0 0,0 0 0,1 0 0,-1 0 0,0 0 0,0 0-1,1 0 1,-1-1 0,0 1 0,0 0 0,1 0 0,-1 0 0,0 0 0,1-1 0,1 0 1,24-8-1443,3-1-5764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1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46 542 9144,'12'18'1,"2"4"17,0 0-1,-2 1 1,0 0 0,14 46-1,-25-66-35,12 33-170,-2 0 0,-2 2 0,-1-1 1,5 75-1,-13-60-5272</inkml:trace>
  <inkml:trace contextRef="#ctx0" brushRef="#br0" timeOffset="1">3 12 8968,'0'0'0,"-3"-11"136,17 29-96,3 27-40,1 12 0,1 18 0,2 1-6384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5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7448,'21'-32'0,"-13"26"0,1 0 0,-2-1 1,23-13 14,-17 13-7,1 0 1,0 1-1,0 1 1,0 0 0,1 1-1,19-3 1,-25 6-2,-6 0-1,0 1 0,-1 0 1,1 0-1,-1 0 0,1 0 0,-1 1 0,1-1 0,-1 0 0,1 1 1,-1 0-1,1 0 0,-1 0 0,3 1 0,5 3 57,-1 0 0,0 1 1,0 0-1,0 0 0,-1 1 0,0 0 0,12 15 0,-12-14-21,-6-5 15,0-1-1,0 1 0,0 0 1,0 0-1,0 0 1,-1 0-1,1 0 0,1 5 1,1 6 132,0 1 1,-1 0-1,-1-1 1,0 1-1,-1 0 1,-1 0-1,-2 27 1,1-25-118,-6 29 372,3-33-241,1-3 26,0-1 0,1 0 0,-2 16 1,4-23 374,2-6-359,7-13-80,-3 6-98,-1 1-1,2 1 1,11-17 0,5 1 60,0 0-1,2 2 1,44-34 0,-52 45-105,-10 6 3,1 1 0,-1 1 0,1-1 0,16-5 1,48-19 117,-60 25-103,0 0-1,1 1 0,-1 0 0,23-2 1,-34 6-36,0-1 1,-1 0-1,1 0 1,0 1 0,-1-1-1,1 0 1,0 1-1,-1-1 1,1 1-1,0-1 1,-1 1 0,1-1-1,-1 1 1,1-1-1,-1 1 1,0 0 0,1-1-1,-1 1 1,1 0-1,-1-1 1,0 1 0,0 0-1,1-1 1,-1 2-1,1 0 8,2 7 7,0 1-1,-1-1 1,0 0 0,-1 1-1,1-1 1,-2 1 0,0 14-1,1-4-12,-2 43 53,0-3-35,2-55-23,-1 0 1,1-1 0,0 1-1,0-1 1,1 0 0,-1 1 0,1-1-1,0 0 1,4 7 0,-6-11-2,0 1 0,1-1 0,-1 0 1,0 0-1,0 1 0,0-1 0,0 0 1,0 0-1,1 0 0,-1 1 0,0-1 0,0 0 1,0 0-1,1 0 0,-1 0 0,0 0 0,0 1 1,1-1-1,-1 0 0,0 0 0,0 0 0,1 0 1,-1 0-1,0 0 0,0 0 0,1 0 0,-1 0 1,0 0-1,1 0 0,-1 0 0,0 0 0,1 0 1,26-4 5,19-16-4,92-66-25,9 6-14,-49 27-157,-75 41 175,-13 7-30,0-1 0,-1 0-1,0 0 1,10-9 0,1-4-48,0 0-1,22-29 1,-31 27-155,0-8 87,11-57 1,-20 81 133,-1-1-1,-1 1 1,1-1 0,-1 0 0,0 1 0,0-1 0,0 0 0,-2-6 0,-1-3-9,3 6 12,-1 0 1,0 0 0,0 1 0,-1-1 0,-1 1 0,1-1 0,-1 1 0,-8-15 0,11 23 26,0 0 1,0 0 0,0 0-1,0 0 1,0 0-1,0 0 1,0-1 0,0 1-1,0 0 1,-1 0 0,1 0-1,0 0 1,0 0 0,0 0-1,0 0 1,0 0-1,0 0 1,0 0 0,0 0-1,0 0 1,-1 0 0,1 0-1,0 0 1,0 0 0,0 0-1,0 0 1,0 0-1,0 0 1,0 0 0,0 0-1,-1 0 1,1 0 0,0 0-1,0 0 1,0 0 0,0 0-1,0 0 1,0 0-1,0 0 1,0 0 0,-1 0-1,1 0 1,0 0 0,0 0-1,0 0 1,0 0 0,0 0-1,0 1 1,0-1-1,0 0 1,0 0 0,0 0-1,0 0 1,0 0 0,-18 16-20,-17 25 16,11-5 4,-31 58 1,41-62 6,-51 146 6,55-137 14,-24 185 18,30-181 22,-1 24-33,-19 204 224,8-179-214,8-59 77,-38 96 46,44-125-148,-1 1 1,0-1-1,-1 0 1,1 0-1,-1 0 1,0-1-1,-1 1 1,-6 6-1,3-4-8,8-7-10,0-1-1,0 0 0,-1 0 1,1 0-1,0 0 1,0 1-1,0-1 0,0 0 1,0 0-1,-1 0 1,1 0-1,0 1 0,0-1 1,0 0-1,0 0 1,-1 0-1,1 0 0,0 0 1,0 0-1,0 0 1,-1 0-1,1 0 0,0 0 1,0 0-1,-1 0 1,1 0-1,0 0 0,0 0 1,0 0-1,-1 0 1,1 0-1,0 0 0,0 0 1,0 0-1,-1 0 1,1 0-1,-3-1-52,0-1-1,1 1 1,-1-1 0,0 1 0,1-1 0,0 0-1,-1 0 1,1 0 0,0-1 0,0 1-1,0 0 1,0-1 0,0 1 0,1-1 0,-3-5-1,-1 1-696,-20-32-7291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6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0 261 9504,'3'1'4,"-1"0"0,1 0 0,-1 0 1,1 0-1,-1 1 0,0-1 1,0 0-1,0 1 0,3 2 0,-2-1 5,0-1 0,1 1 0,0-1-1,-1 0 1,1 0 0,4 2 0,1 0 7,-1-1-9,0 0 0,0 0 0,1 0 0,-1-1 0,0-1 0,1 1 1,0-1-1,10-1 0,101 1 63,-93-2 84,121-28 82,-115 19 24,154-66 66,-149 57-251,149-97-1264,-96 50-5231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417 449 7984,'3'-5'11,"0"-1"1,0 1 0,0-1-1,-1 0 1,1 0-1,1-11 1,-4 15-4,0 0 1,0 0-1,-1 0 1,1-1-1,-1 1 0,0 0 1,1 0-1,-1 1 1,0-1-1,0 0 0,0 0 1,-3-3-1,2 3 12,2 1-8,-1 0 0,0 0-1,1 0 1,-1 0-1,0 0 1,0 0 0,0 0-1,0 1 1,1-1-1,-1 0 1,0 1 0,-1-1-1,1 1 1,0-1-1,0 1 1,0-1 0,0 1-1,0 0 1,0-1-1,-2 1 1,-1-1 18,-24-4 31,16 7 107,-4 6-106,1 0-1,0 1 1,-18 13 0,16-6 139,-80 95 90,77-82-71,-75 153 84,80-143-103,2 12-57,-9 76 0,21-124-118,1 1 0,0-1 0,0 0-1,0 1 1,0-1 0,1 0 0,0 4 0,8 26 69,1-1 0,15 34 0,-10-43 93,66 74 79,-64-83-87,-8-10-150,0 0 1,0-1 0,0 1 0,0-2 0,1 1 0,-1-1-1,14 1 1,-4-7 123,114-53-1410,-51 18-5944</inkml:trace>
  <inkml:trace contextRef="#ctx0" brushRef="#br0" timeOffset="1">958 1 9864,'-5'34'229,"1"0"-1,1 47 1,2-34 34,-2 15-188,2-14-58,1-48-19,0 0 1,0 1-1,0-1 0,1 0 1,-1 1-1,0-1 0,0 0 1,1 0-1,-1 1 0,0-1 1,1 0-1,-1 0 0,0 1 1,1-1-1,-1 0 0,0 0 1,1 0-1,-1 0 0,0 0 0,1 1 1,-1-1-1,1 0 0,-1 0 1,0 0-1,1 0 0,-1 0 1,0 0-1,1 0 0,-1 0 1,1 0-1,-1-1 0,0 1 1,1 0-1,-1 0 0,0 0 1,1 0-1,0-1 0,-1 1-1,23-8-1278,3-3-5092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7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1 7176,'17'6'0,"-13"1"0,-3-4 0,2 5-1,0-1 0,-1 1-1,0-1 1,0 1 0,0 0 0,-1-1 0,-1 1 0,1 0 0,-1 0 0,-1 0 0,-1 11 0,1-7 4,-1 19 19,-2 0-1,-1 0 1,-11 40-1,10-50-7,-4 14 81,-59 150 225,26-71-79,39-94-66,4-2-361,0 1-1,1-1 1,4 21 0,3 8-4614</inkml:trace>
  <inkml:trace contextRef="#ctx0" brushRef="#br0" timeOffset="1">701 586 9416,'-3'19'2,"-8"18"12,-44 70 14,38-82 33,-93 113 19,85-110-73,12-14 0,-110 108 50,91-96-355,-1-2 1,-55 30 0,59-39-5523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7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10488,'0'0'0,"9"5"0,13 8 24,6 2 8,-3 0 40,1-4 0,11-7-72,5-8-40,1-7 40,-1 0-7512</inkml:trace>
  <inkml:trace contextRef="#ctx0" brushRef="#br0" timeOffset="1">700 311 10936,'0'0'0,"24"1"120,-7 4 0,-6-3 144,-2-2-264,-29-15-8,1 0-8088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7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480 812 6456,'15'-7'3,"-6"3"17,0-1 0,0 0 0,0-1 1,9-7-1,-17 12-3,0 1 0,0-1 0,0 0 0,-1 0 0,1 0 0,-1 0 0,1-1 0,0 1-1,-1 0 1,0 0 0,1 0 0,-1 0 0,0 0 0,1-1 0,-1 1 0,0 0 0,0 0 0,0 0 0,0-1 0,-1 0 0,1-3 27,0 0 4,-1-1 0,0 0 0,0 1-1,-1-1 1,1 1 0,-1-1 0,0 1 0,-1 0 0,1 0 0,-1 0 0,0 0 0,-1 0 0,1 1 0,-1 0 0,-6-7-1,-1 4 228,-9 1-61,-35-6 0,51 11-139,1 1 0,-1-1-1,0 1 1,1 0 0,-1 0-1,0 0 1,1 0 0,-1 1 0,0-1-1,-6 3 1,-3 1 43,-29 8 90,25-3 360,-75 68 212,83-68-579,-21 18 218,2 1 1,-46 59 0,7 11 56,61-80-249,4-9-177,1 1 0,0 0 0,1 1 0,0-1 1,4 18-1,-4-27-40,0 0-1,0 0 1,0 0 0,1 0 0,-1-1 0,0 1-1,1 0 1,-1 0 0,1 0 0,-1-1-1,1 1 1,-1 0 0,1 0 0,0 0 0,11 10 39,0-1 0,0 0 1,19 12-1,-12-15 59,14-3-33,42 1-1,-51-9 1,110-49 29,-105 36-57,125-99 15,-150 112-56,1 1 0,-1-1 0,0 0-1,0-1 1,4-4 0,32-48 19,35-64-1,-57 81-10,19-63-1,0-19-9,-6 0 1,-9-2-3,-7 19-2,-6 30 0,-6 56-1,-1 10 2,-1-1-1,-1 1 1,0-17-1,-1 26 6,0 0-6,0 1 0,1-1 0,-1 0 1,0 0-1,1 0 0,-1 0 0,1 0 1,-1 1-1,0-1 0,1 0 0,-1 1 1,1-1-1,-1 0 0,1 1 0,-1-1 1,1 1-1,-1-1 0,1 0 1,-1 1-1,1-1 0,0 1 0,-1 0 1,1-1-1,0 1 0,-1-1 0,1 1 1,0 0-1,0-1 0,-1 1 0,1-1 1,0 1-1,0 0 0,0-1 0,0 2 1,-26 101 9,20-76 1,-30 171 25,23-99 36,0 113 0,13-205-65,1 42 54,-1-46-53,1 1 0,-1 0 0,1 0 0,0 0 0,0 0 0,0-1 0,1 1 0,-1 0 0,1-1 0,3 6 0,-5-9-8,0 0 1,0 0-1,0 0 1,0 0 0,1 1-1,-1-1 1,0 0-1,0 0 1,0 0-1,0 0 1,0 0-1,0 0 1,0 0-1,1 0 1,-1 0-1,0 0 1,0 0-1,0 0 1,0 0 0,0 0-1,0 0 1,0 0-1,1 0 1,-1 0-1,0 0 1,0 0-1,0 0 1,0 0-1,0 0 1,0 0-1,1 0 1,-1 0-1,0 0 1,0 0 0,0 0-1,0 0 1,0-1-1,0 1 1,0 0-1,0 0 1,1 0-1,-1 0 1,0 0-1,0 0 1,0 0-1,0 0 1,0-1-1,0 1 1,0 0 0,9-7-145,-1 0 0,1-1 0,-1 1 0,8-12 0,-6 7-879,31-35-7850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8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10760,'3'8'26,"0"0"1,0 0-1,-1 0 1,-1 0-1,1 0 0,-1 1 1,0-1-1,-1 1 1,0-1-1,-1 1 1,1-1-1,-4 15 1,-47 135 431,49-153-455,1 1-1,0-1 1,0 1-1,1-1 1,0 1-1,0-1 1,0 1 0,0-1-1,1 1 1,2 5-1,-2-6-2,-1-3-48,1 0-1,-1 1 1,1-1-1,0 0 0,0 0 1,0 0-1,0 0 1,1 0-1,-1 0 0,0-1 1,1 1-1,-1 0 1,1 0-1,0-1 0,0 0 1,-1 1-1,1-1 1,0 0-1,0 0 0,0 1 1,1-2-1,-1 1 1,4 1-1,-5-1-159,22 7-6632</inkml:trace>
  <inkml:trace contextRef="#ctx0" brushRef="#br0" timeOffset="1">420 120 7712,'1'1'-1,"0"0"-1,0 0 1,-1 0 0,1 0 0,-1 0 0,1 0 0,0 0-1,-1 0 1,0 1 0,1-1 0,-1 0 0,0 0-1,0 1 1,0-1 0,1 0 0,-1 0 0,0 1 0,-1 1-1,0 1-6,0 0 0,0 0 0,-1 0 0,0 0 0,1-1 0,-5 6 0,-45 75-59,2 3 61,7-2 6,-21 91-866,36-90-3460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8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0 7624,'0'0'0,"-9"32"0,-15 58 192,-9 11 0,-9-12 112,3-14 8,10-24-264,10-18 0,5-17-48,2 2-6064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9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370 667 10672,'-3'3'0,"-1"0"0,1-1 0,-1 0 1,0 1-1,1-2 0,-1 1 0,-8 2 0,11-3 1,-1-1-1,1 0 1,0 0-1,-1 0 1,1 0 0,-1 0-1,1 0 1,0 0-1,-1-1 1,1 1-1,-2-1 1,-3-1 4,4 2-2,0 0 0,1 0 0,-1-1 0,0 1 0,0 0 0,1-1 0,-1 0 0,1 1-1,-1-1 1,0 0 0,1 0 0,-1 0 0,1 0 0,0 0 0,-1 0 0,1 0 0,-2-3 0,-2-1 4,-2 0 8,5 3-1,0 1 0,0-1 0,0 0-1,0 0 1,0 0 0,0 0 0,1-1-1,-1 1 1,1 0 0,-1-1 0,1 1-1,0-1 1,-1-3 0,-7-17 108,2 0 1,0-1-1,1 0 1,2 0-1,-2-28 1,4 30-83,1 8 61,0 0 1,4-27-1,-3 23 17,1-5-17,1 1 1,1 0-1,1 0 0,12-38 0,-11 42 36,-1 2-62,1 0-1,1 1 1,0-1-1,1 2 0,14-23 1,-13 25-3,2 1 0,-1 0 1,15-13-1,-23 23-58,1 0 0,0 0 0,0 1 0,-1-1 0,1 0 0,0 1 0,0-1 1,0 1-1,0 0 0,0-1 0,0 1 0,-1 0 0,1 0 0,0 0 0,0 1 0,0-1 0,0 0 0,0 1 0,0-1 0,0 1 0,-1 0 1,1-1-1,0 1 0,0 0 0,-1 0 0,4 2 0,-3-1 7,-2-2-15,0 0-1,1 0 0,-1 0 1,1 1-1,-1-1 0,0 0 1,1 0-1,-1 1 0,0-1 1,1 0-1,-1 1 0,0-1 1,0 0-1,1 1 0,-1-1 1,0 1-1,0-1 0,0 0 1,1 1-1,-1-1 0,0 1 1,0-1-1,0 1 0,0 0 1,3 14 29,-1 0 1,0 0 0,-1 0 0,-2 22-1,-3-10 59,-44 134 31,34-126-58,-133 253 71,80-170-124,25-47-8,5-2-4,12-20-2,13-21 0,8-12 0,4-16 0,0 0 0,0 0 0,0 1 0,0-1 0,0 0 0,0 1 0,0-1 0,0 0 0,0 1 0,0-1 0,0 0 0,0 1 0,0-1 0,0 0 0,0 1 0,0-1 0,0 0 0,1 0 0,-1 1 0,0-1 0,0 0 0,0 0 0,0 1 0,1-1 0,-1 0 0,0 0 0,0 1 0,1-1 0,2 0 0,0 0 0,0 0-1,0 0 1,0 0 0,0-1 0,0 1 0,0-1 0,0 1 0,-1-1 0,1 0 0,5-3 0,-4 2-1,7-1 0,-1-1 0,0 0 0,0-1 0,-1 0 0,18-12 0,-19 11-1,-1 1 1,0 0 1,0-1-1,-1 1 0,0-2 0,0 1 1,0-1-1,-1 0 0,7-12 0,-5 9-1,0-1-7,0 2 1,0-1-1,-1 1 1,0-2-1,0 1 1,-1-1-1,5-13 1,-13 40 7,-4 24 1,-1 17 0,1 7 0,5-6 0,2-50 0,0-1 0,1 1 0,3 14 0,-3-18 0,1 0 0,-1 1 0,1-1 0,0 0 0,1 0 0,4 6 0,-4-6 0,0 0 0,0 0 0,1-1 0,0 1 1,0-1-1,8 6 0,-5-6-124,0-1-1,0 1 1,0-1 0,1-1-1,-1 1 1,1-1 0,-1 0 0,1-1-1,-1 0 1,1 0 0,-1 0 0,1-1-1,9-2 1,51-6-8609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9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49 9144,'-1'-2'2,"0"-1"0,0 1 1,0 0-1,0 0 0,0-1 0,-1 1 1,1 0-1,-1 0 0,1 0 1,-1 0-1,0 1 0,0-1 0,0 0 1,0 1-1,0-1 0,0 1 1,0 0-1,0 0 0,0 0 0,-5-2 1,0 1 16,-1 0 0,0 0 0,0 0 1,-8 1-1,16 1-19,-17 0 160,-100 25 80,87-15 0,-131 62 96,130-54-95,-8 10-69,-48 47 0,70-52 76,6-2-130,1 1 0,-13 42-1,21-46 138,3-10-204,-1 0 0,2 0 1,-1-1-1,1 1 0,1 0 0,3 8 1,-6-16-43,0 0-1,0 1 1,0-1 0,1 0 0,-1 1 0,0-1 0,0 0 0,1 1 0,-1-1 0,0 0-1,1 1 1,-1-1 0,0 0 0,1 0 0,-1 1 0,0-1 0,1 0 0,-1 0 0,1 0-1,-1 0 1,0 1 0,1-1 0,-1 0 0,1 0 0,-1 0 0,1 0 0,19 3 99,0 0 1,38-1-1,-32-5 80,124-41 72,-120 31-113,-10 4-72,-1 0-25,-1 0 1,0-1 0,0-1 0,31-26 0,-33 21 41,0 0 0,-1-1 1,-1 0-1,19-30 0,-30 42 22,2-4 20,-3 7 128,-2 6-145,0 2-95,0 0 1,-1 0-1,0 0 0,-2 10 0,-6 25 90,-9 93 6,10-45 29,1 20-50,8-103-83,1 3-1829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1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8608,'19'38'1,"-15"-28"1,23 35 3,-20-36 29,-1 1 1,1-1 0,0-1-1,1 1 1,11 8 0,-17-16-13,0 0 0,0 0 0,0 0 1,0 0-1,0-1 0,0 1 0,1-1 1,-1 1-1,0-1 0,0 0 0,0 0 1,1 0-1,-1 0 0,0 0 0,0-1 1,0 1-1,1 0 0,-1-1 0,0 0 1,0 1-1,3-3 0,5 0 73,0 0-46,0 0 1,0-1-1,-1 0 0,1-1 0,-1 0 1,15-10-1,13-13 143,0-1-1,31-35 1,-28 13-8,-38 48-168,23-28 152,-23 29-153,0 0 0,-1 1 0,1-1 0,0 0 0,0 1 0,0-1 0,0 1 0,0 0 0,0 0 0,1 0 0,-1 0 0,0 0 0,0 0 0,5 0 0,-7 1-10,1 0-1,0 0 1,0 1-1,-1-1 1,1 0-1,0 1 1,0-1-1,-1 1 1,1-1-1,0 1 1,-1-1 0,1 1-1,-1-1 1,1 1-1,0 0 1,-1-1-1,1 2 1,2 2 6,13 14 10,-1 0-1,-1 2 1,16 30 0,-15-26-16,3-1-3,-15-21-3,0-1 1,0 1 0,0-1 0,0 0 0,0 0 0,1 0-1,-1 0 1,0 0 0,1-1 0,-1 1 0,1-1 0,-1 0-1,0 0 1,7-1 0,-6 0-3,1 1-1,0 0-1,0-1 1,1 1-1,-1-1 0,0-1 1,0 1-1,0-1 1,7-3-1,6-3 0,58-24-1301,3-2-5200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09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550 9 8160,'0'0'216,"6"-4"-30,-6 4-177,0 0 0,0 0 0,-1 0 0,1 0 0,0 0 0,0 0 0,0 0 0,0 0-1,0 0 1,0-1 0,0 1 0,0 0 0,0 0 0,0 0 0,0 0 0,0 0 0,0 0-1,0 0 1,-1 0 0,1 0 0,0 0 0,0 0 0,0-1 0,0 1 0,0 0 0,0 0 0,0 0-1,0 0 1,0 0 0,0 0 0,0 0 0,0 0 0,0 0 0,0-1 0,0 1 0,0 0-1,0 0 1,0 0 0,0 0 0,1 0 0,-1 0 0,0 0 0,0 0 0,0 0 0,0 0 0,0-1-1,0 1 1,0 0 0,0 0 0,0 0 0,0 0 0,0 0 0,0 0 0,0 0 0,1 0 0,-1 0-1,0 0 1,0 0 0,0 0 0,0 0 0,0 0 0,0 0 0,0 0 0,0 0 0,0 0-1,0 0 1,1 0 0,-1 0 0,0 0 0,-18 1 128,1 1 0,-1 0-1,-33 10 1,-41 19-49,76-26-67,-112 43 283,115-42-243,5-2 44,-1 0 0,0 0 0,0-1 0,0 0 0,-17 3 0,20 13 16,-1 28-61,-18 67 1,17-80-23,-15 39-1,-6 15 2,-4 63-2,30-121-9,6 96 20,2-106 0,3-3-22,1 0 0,15 23-1,-12-31 49,4-2-37,1-1-1,30 6 1,-27-11 77,102-26 39,-95 14-65,15-15-748,59-46 0,-25 12-6493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10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20 377 9864,'10'79'40,"-10"81"132,0-143-159,0-10 49,0-1 1,-1 1-1,0 0 0,-2 9 0,-3 12 115,-12 58 648,18-84-301,1-3-385,1-2-162,0 1 0,0 0-1,0-1 1,-1 1 0,1-1 0,-1 1 0,0-1-1,0 0 1,0 1 0,0-1 0,0 0 0,0-5-1,3-8-1006,9-29-6183</inkml:trace>
  <inkml:trace contextRef="#ctx0" brushRef="#br0" timeOffset="1">134 1 6640,'0'0'0,"12"14"0,-2-3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10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7088,'7'10'-7,"14"13"-50,4 0 3,11 5 45,-32-26 23,0 1-1,0 0 1,0-1-1,1 0 1,-1 0-1,0 0 1,1 0-1,0-1 1,-1 1-1,1-1 1,0-1 0,0 1-1,0-1 1,0 1-1,0-1 1,-1-1-1,1 1 1,0-1-1,9-2 1,-4 0 15,-4 2 15,0-1 1,0 0 0,-1-1 0,1 1-1,6-5 1,4-2 263,0-1 0,-1 0 0,23-19 0,24-44 1451,-54 65-563,-7 22-751,-1 27-237,-1 71-17,0-81-107,1 5-32,-2-1 1,-8 43-1,5-34-12,0 1 28,-17 64 0,19-96-60,0-1 0,-1 1 0,-1-1-1,0 0 1,-1 0 0,0-1 0,-1 1 0,0-1 0,-13 15 0,3-11-2,-11 3-3,-6-6 2,-4-3-3,24-6-3,5-1 0,0 0-1,0-1 1,0 0 0,-1-1 0,-11 0 0,1-4 1,19 3-69,-1 0 0,0 0 0,1 0 0,-1-1 1,1 1-1,0 0 0,-1-1 0,1 1 1,0-1-1,0 0 0,0 1 0,0-1 0,0 0 1,0 0-1,1 1 0,-1-1 0,0 0 0,1 0 1,0 0-1,-1-3 0,1 5-40,-6-26-7657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0 10848,'2'3'1,"0"-1"20,0 1-1,1 0 1,-1-1-1,0 1 1,-1 0 0,1 0-1,-1 0 1,1 0-1,-1 0 1,0 1-1,0-1 1,0 0-1,0 0 1,-1 1-1,1-1 1,-1 6-1,-1-8 3,1 0-1,-1 0 1,0 0-1,1-1 1,-1 1-1,0 0 1,0 0-1,0-1 1,1 1-1,-1-1 1,0 1-1,0-1 1,0 1-1,0-1 0,0 1 1,0-1-1,0 0 1,0 1-1,0-1 1,-1 0-1,0 0 1,-1 1 29,-5 1-2,4-1-2,0 0 1,0-1 0,-1 1-1,1-1 1,0 0 0,-6 0 0,-1 0 62,-6 1-44,0-2 0,0 0-1,0-1 1,0 0 0,-26-8 0,4-5-51,10 2-16,21 11-2,7 3 2,0-1-1,0 1 0,0-1 0,0 1 1,0-1-1,0 1 0,0 0 1,0 0-1,0-1 0,0 1 1,1 0-1,-1 0 0,0 0 0,0 0 1,1 0-1,-1 1 0,-1 1 0,-5 6-3,1 0 0,0 0 0,1 1 1,-1 0-1,2 0 0,0 0 0,-4 13 0,-16 44-22,-37 67-2,52-114 13,-18 31 0,11-25 11,-20 38 0,25-40-2,-8 35-1,16-44 7,0 0-1,-2 25 1,5-27 0,0 1 0,4 23 0,-3-28 0,1 0 0,0-1 0,1 1 0,4 9 0,-4-12 0,1 0 0,0 0 0,0-1 0,0 1 0,0-1 0,1 0 0,0 0 1,0 0-1,1-1 0,-1 0 0,9 5 0,1-3 8,28-2 4,-35-4-11,0-1-1,0 0 1,0 0 0,0-1-1,9-3 1,0-3-248,0 0 0,0-1 0,0-1 0,-1 0 1,24-22-1,26-19-7193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11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0 10312,'10'62'-8,"10"35"-17,25 137 766,-42-215-710,-1-8 33,0 0-1,-1 1 1,0 12-1,4 194 609,-4-196-642,0-14 1,-1 0 0,0 0-1,-1 0 1,0 0 0,-2 11 0,-4 8 84,0-1 0,-2 0 1,-22 47-1,25-59-94,4-11-8,0 1 0,0 0 0,0 0 0,-1-1 0,1 1 0,-1-1 0,0 0 1,-5 5-1,-55 49 115,49-47-48,-73 21 32,79-29-97,0 0 1,1-1 0,-1 0-1,0-1 1,1 0-1,-1 0 1,0-1 0,1 1-1,-1-2 1,-11-2 0,10 2-8,-6-5 13,9 2-216,-1-1 1,1 0-1,0 0 0,1 0 1,-1-1-1,1 0 0,-6-12 1,-11-20-7746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11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10672,'0'0'0,"22"15"32,-3-1 0,-3-2 8,-4-1 0,-1-3-40,18 2-160,20-1 160,-2 2-7512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1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6640,'5'6'82,"1"0"1,0 0-1,0-1 0,0 0 1,1 0-1,0-1 1,0 0-1,0 0 0,10 4 1,-6-4-47,27 6 169,-12-5-45,0-2-1,0-1 1,30-2 0,-43-1-37,0-2 0,0 1 0,-1-2 0,1 0 0,-1 0 0,0-1 0,19-11 0,-7 1 502,-23 14-106,-2 4-295,-22 50 121,-6 44-196,25-77-115,0 0-1,2 1 1,0-1-1,1 23 1,1-21-19,-1 0 33,1 1-1,4 28 1,0-10 37,-2-25-58,2 23 76,-2 43 0,-2-70-91,0-9-4,0 1 0,-1-1 0,1 0 1,0 1-1,-1-1 0,0 0 0,0 0 0,0 0 0,-2 4 1,-5 10 24,0-1 1,-1 0-1,-1-1 1,0 0-1,-1-1 1,0 0-1,-17 15 1,20-22-13,-1 0 1,0-1 0,0 0-1,-1-1 1,-18 9 0,15-9-10,5-1 8,0-1 1,-1 0-1,1-1 0,-1 0 0,-11 2 0,2-1-6,11-1 2,0-1 0,0 0 0,0 0-1,0-1 1,0 0 0,-1 0 0,1 0 0,0-1 0,0 0-1,0-1 1,-10-3 0,3 2 10,13 2-25,1 1 0,-1-1-1,1 1 1,-1 0 0,1-1 0,-1 1 0,1-1 0,-1 0-1,1 1 1,0-1 0,-1 1 0,1-1 0,0 0 0,-1 1 0,1-1-1,0 0 1,0 1 0,-1-1 0,1 0 0,0-1 0,-1-1 1,-5-26-1509,-1-2-6039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12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0 9240,'15'7'-15,"-1"1"1,0 0-1,24 18 1,-16-9 2,-3-5 31,4 3 19,0 1 0,41 38 1,20 24 123,-69-60 133,7 16-56,17 40 1,-31-47 360,6 143 232,-16-132-272,-31 160 196,22-160-335,-67 162 155,59-160-249,-80 117 97,79-135-264,-6-1-60,-54 34 0,60-47-60,-25 2 0,40-9-39,0-1 0,0 1 0,0-1 0,0 0 0,0-1 0,-10-1 1,11 1-116,-1-1 0,1 0 1,0 0-1,0-1 0,0 1 1,0-1-1,0 0 0,1 0 1,-1 0-1,1 0 0,-1-1 1,1 1-1,1-1 0,-1 0 1,-4-8-1,-19-28-8979</inkml:trace>
  <inkml:trace contextRef="#ctx0" brushRef="#br0" timeOffset="1">1097 369 11928,'0'0'0,"7"14"0,11 24 0,8 14-96,2 6 96,1-15-936,-7-22 936,-1 1-7696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12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795 0 9240,'0'0'0,"-27"39"0,-47 59 0,-20 21-208,-5-3 216,-6-17 8,2-17-16,6-7-120,-1 0 120,0 1-6224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14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1 4312,'0'0'452,"0"6"-63,2 11-179,1 0 1,5 19-1,7 35 183,-4 6-300,-9-41 102,-3 182 72,-2-166-127,-30 261 54,24-236-59,-17 146 4,1 28-78,14-142 107,-36 483 80,40-472-41,-11 482 83,17-477-75,8 548 98,-4-531-58,28 594 109,-25-587-97,11 607 106,-17-604-106,-12 573 102,7-589-122,-34 481 91,29-507-124,-21 141-1,-6-22-132,20-146 113,-83 271 70,79-292-103,-75 217 46,80-230-167,-14 58 0,7-3-32,22-99-2,-2 7-224,1 0 1,0 1 0,1-1 0,1 1 0,0-1 0,2 17 0,2 4-7349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1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31 155 6192,'4'-1'0,"-1"-2"0,26-22 1,-19 18 1,33-32 4,-36 32 20,-1 1 0,0-1 0,0 0 0,-1-1 0,0 1 0,0-1 0,-1 0 0,5-12-1,-8 18 110,-5 3 4,-1 1-95,0 0 0,0 0 1,0 0-1,0 1 0,1 0 0,-1 0 1,1 0-1,0 1 0,0 0 1,0-1-1,0 1 0,1 0 0,0 1 1,-1-1-1,1 1 0,-2 4 1,-8 14 86,-17 42 1,25-51-138,-5 11 120,8-18-93,-7 24 37,1 1-1,-6 58 0,8-2 8,6-87-63,0 1 0,0 0 0,0 0 0,0-1 0,0 1 0,0 0 0,0 0 0,1-1 0,-1 1 0,1 0 0,1 2 0,0 3 1,4 9 1,-6-15-4,0-1 0,0 1 0,0-1 1,1 1-1,-1-1 0,0 1 0,0-1 0,0 0 0,1 1 0,-1-1 0,0 1 1,0-1-1,1 0 0,-1 1 0,0-1 0,1 1 0,-1-1 0,0 0 1,1 0-1,-1 1 0,1-1 0,-1 0 0,0 0 0,1 1 0,-1-1 0,1 0 1,-1 0-1,1 0 0,-1 0 0,1 0 0,-1 1 0,1-1 0,-1 0 0,1 0 1,-1 0-1,1 0 0,-1-1 0,1 1 0,-1 0 0,1 0 0,-1 0 0,1 0 1,-1 0-1,0-1 0,1 1 0,-1 0 0,1 0 0,-1-1 0,1 1 0,1-1 1,24-10 0,-13 5 7,-1-1 0,0-1 1,0 0-1,-1 0 0,0-1 0,10-11 0,25-37 236,-43 53-89,3 1 34,-4 4-164,-1 0 0,0 0-1,0 0 1,0 0 0,0 0-1,0 0 1,0 1 0,-1-1-1,1 0 1,0 1 0,-1-1-1,1 1 1,0 1 0,3 5 2,-3-4-4,1 0-1,-1 0 1,0 0-1,0 0 1,0 0 0,-1 0-1,1 7 1,5 105 165,-8-85-128,-18 165 13,15-152-65,-30 294-16,31-310 4,1-3-38,-9 31 0,9-44 36,-36 139-376,38-148 250,1-3 126,0-1 1,0 1-1,0 0 0,0-1 1,0 1-1,0-1 1,0 1-1,0-1 0,0 1 1,0 0-1,0-1 0,0 1 1,0 0-1,-1-1 0,1 1 1,0-1-1,0 1 1,0 0-1,-1-1 0,1 1 1,0 0-1,0-1 0,-1 1 1,1 0-1,0 0 0,-1-1 1,1 1-1,-1-1 2,0 1 1,1-1-1,-1 1 1,1-1-1,-1 0 0,1 1 1,-1-1-1,1 0 1,0 1-1,-1-1 0,1 0 1,0 0-1,-1 1 1,1-1-1,0 0 0,0 0 1,0 0-1,0 1 1,-1-1-1,1 0 0,0 0 1,1 0-1,-1 0 1,0 0-1,0-27-6,2 1-1,1 0 1,1-1 0,1 1 0,2 1-1,11-31 1,73-223 482,-64 173 101,-6 32-1663,-2 2-4650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21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241 207 4936,'0'0'1241,"3"4"-869,0-1-354,-2-2 24,0 0 0,0 0 0,0 0 1,0 0-1,0 0 0,0 0 0,0 1 1,-1-1-1,1 0 0,0 1 0,-1-1 1,1 0-1,-1 1 0,1-1 1,-1 1-1,0-1 0,1 0 0,-1 1 1,0-1-1,0 1 0,0-1 0,0 1 1,0-1-1,0 1 0,-1-1 0,1 1 1,-1-1-1,1 0 0,-1 1 1,1-1-1,-1 1 0,1-1 0,-1 0 1,0 0-1,0 1 0,-1 0 0,-1 2-4,1-1-1,-1 0 1,1 0-1,-1-1 1,0 1-1,0 0 1,0-1-1,-1 0 1,1 0-1,0 0 1,-1 0-1,0 0 0,1-1 1,-1 0-1,0 1 1,0-1-1,0-1 1,1 1-1,-5 0 1,3-1-8,1-1 0,0 0-1,0 1 1,-1-2 0,1 1 0,0 0 0,0-1 0,0 1 0,1-1 0,-1 0 0,0-1 0,1 1 0,-1-1 0,1 1-1,-6-7 1,4 3 1,1-1-1,0 1 0,1-1 0,-1 0 1,1 0-1,1 0 0,-1-1 0,1 1 1,1-1-1,-1 1 0,1-1 0,0-9 1,2 10-3,0 0 0,0-1 0,1 1 1,0 0-1,0 0 0,1 0 0,0 0 1,0 0-1,1 1 0,4-8 0,0 5 19,0 1 0,0 0-1,0 0 1,1 0 0,1 1-1,-1 1 1,1-1 0,0 2-1,0-1 1,12-3 0,-21 8-27,0 1 1,0-1 0,0 1-1,0-1 1,0 1-1,0-1 1,1 1 0,-1 0-1,0 0 1,0-1 0,0 1-1,0 0 1,0 0 0,1 0-1,-1 0 1,0 0-1,0 1 1,0-1 0,0 0-1,1 1 1,-1-1 0,0 0-1,2 2 1,-3-1-10,1 0 0,0 0 0,-1 0-1,1 0 1,-1 0 0,1 0 0,-1 0 0,1 0 0,-1 0 0,0 0-1,1 1 1,-1-1 0,0 0 0,0 0 0,0 0 0,0 0 0,0 1-1,0 0 1,-2 6 0,1 0 0,-1 0 0,0 0 0,-4 8-1,6-15 0,-5 15 20,-1-1 1,0-1-1,-1 1 0,-16 23 1,-6 11 36,-88 145 33,107-177-97,6-10 0,0 1 1,0-1-1,1 1 0,-3 10 1,3-10 3,0-3-4,1 1 0,0-1 0,0 1 0,1-1 0,-1 1 0,1 0 0,0-1 0,1 1 0,0 0 0,0 10 0,14 34 26,-8-41-2,5-1-14,0-1 0,1 1 1,0-2-1,0 0 0,0 0 1,1-1-1,0-1 0,16 4 1,-15-4-6,-11-3-2,1 0 1,-1-1 0,1 1-1,0-1 1,-1 1 0,1-1-1,-1 0 1,1-1 0,0 1-1,6-2 1,12-3 42,-1-1 1,1-1-1,-2-1 0,40-21 1,-47 22-37,-9 5 3,0 0-1,0 0 0,-1-1 1,1 0-1,-1 0 1,6-5-1,-2 2 55,-1-1 0,0 0 1,-1 0-1,0 0 0,0 0 0,0-1 1,-1 0-1,0 0 0,-1 0 0,0 0 1,0-1-1,1-8 0,-3 15 184,-2 6-41,0 4-168,0-1 0,0 1-1,1-1 1,0 1 0,1-1 0,0 1 0,0-1-1,0 1 1,1-1 0,0 0 0,1 0 0,-1 0-1,8 14 1,3 2 5,1 1 0,19 22 0,-28-39-46,5 7 50,0-1 1,18 18-1,-11-13-30,-1 1-10,-6-8 6,1 0 0,16 13 1,11 8 25,-34-28-44,0-1 0,0 0 0,0 1-1,0-2 1,9 5 0,-9-6-48,1-1 1,-1 1-1,1-1 1,-1 0-1,1 0 1,-1 0-1,1-1 1,-1 0-1,0 0 1,1 0-1,-1 0 1,0 0-1,0-1 1,1 0-1,5-4 1,3 1-995,44-19-7833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22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0 7088,'-40'146'477,"36"-131"-445,-3 30 292,-2 76 44,9 34 80,1-123-404,4 50 288,-2-58-284,-1-2-17,8 41 146,-4-37-33,1-1 1,13 32-1,-19-55-90,1 1 11,-2-3-64,0 0 0,0 1 0,0-1-1,0 0 1,0 0 0,0 0 0,0 1 0,0-1-1,0 0 1,0 0 0,1 0 0,-1 1 0,0-1-1,0 0 1,0 0 0,0 0 0,0 1 0,0-1-1,1 0 1,-1 0 0,0 0 0,0 0 0,0 0-1,1 0 1,-1 1 0,0-1 0,0 0 0,0 0-1,1 0 1,-1 0 0,0 0 0,0 0 0,0 0-1,1 0 1,-1 0 0,0 0 0,0 0 0,0 0-1,1 0 1,-1 0 0,0 0 0,1 0 0,4 1 0,-4-1 0,-1 0-1,1 1 1,0-1-1,0 0 1,-1 0-1,1 0 1,0 0-1,-1 0 1,1 0-1,0 0 1,0 0-1,-1 0 1,1 0-1,0 0 1,-1-1-1,1 1 1,1 0-1,41-25 11,-27 15-6,-7 3 0,1 1 0,0 0-1,16-7 1,-22 12 1,0 0 0,0 0 0,0 0-1,0 0 1,0 1 0,0-1 0,0 1 0,0 0-1,0 0 1,0 1 0,0-1 0,0 1 0,8 2-1,-5 0 8,-1 0-1,0 0 0,0 1 1,0 0-1,0 0 1,-1 1-1,0 0 0,0 0 1,0 0-1,6 8 0,-7-2 43,-3-5-41,0 1 0,-1-1 0,0 1 0,0-1 0,-1 0 0,0 1 0,0-1 0,0 0 0,-1 1 0,0-1 0,0 0 0,0 0 0,-1-1 0,0 1 0,-5 7 0,5-9-3,-1 0 0,1 0 1,-1 0-1,0-1 0,0 0 0,0 1 0,0-1 1,-1-1-1,0 1 0,1 0 0,-1-1 0,0 0 1,0-1-1,0 1 0,0-1 0,0 1 0,0-2 1,-1 1-1,-6 0 0,-3-3 15,1-1 1,-1-1-1,1 0 1,-1-1-1,-20-10 1,21 6-11,0 0 1,1-1 0,0-1 0,-17-17 0,24 22-55,-1-1 1,0 2 0,0-1 0,0 1-1,-1 0 1,1 0 0,-1 1 0,-14-6 0,4 2-874,-37-18-5575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2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1 363 7000,'5'37'6,"-1"-11"29,1 1 1,9 27-1,37 127 139,-39-141 141,53 168 129,-52-167-137,-7-24-203,11 31 140,37 72 0,-48-106-145,2 1 14,0 0 0,1 0 0,11 14-1,-21-47 183,-8-35-84,-10-86 7,12 46 84,7 60-257,-3-54 27,4 51 116,25-167 79,-17 159-86,51-160 76,-46 168-82,-7 20-106,5-13 13,2 0 1,1 1-1,29-42 1,-24 45 21,29-30 0,-46 52-86,0 1 0,0-1 1,0 1-1,0 0 0,0 0 1,1 0-1,-1 1 0,1-1 1,-1 1-1,1-1 0,-1 1 1,1 0-1,0 1 0,7-2 1,-8 2-8,-3 0-8,1 0-1,-1 0 1,0 0-1,0 0 1,1 0-1,-1 0 1,0 0-1,1 0 1,-1 0-1,0 0 1,0 0-1,1 0 1,-1 0-1,0 0 1,0 0-1,1 0 1,-1 0-1,0 0 1,0 0-1,1 1 1,-1-1-1,0 0 1,0 0-1,0 0 1,1 0-1,-1 1 0,0-1 1,0 0-1,0 1 1,4 3 10,-1 0-1,0 1 1,0 0 0,-1 0-1,1 0 1,-1 0 0,2 8-1,-3 4 22,-6 19-14,-13 49 1,11-61-13,-15 36 0,8-25-4,-30 81 0,22-59-2,8-18-6,-1-1 0,-23 40 1,-16 9-27,51-83 19,0 0 0,0 0 0,0 0 0,-1-1 0,0 0 0,0 1 0,0-2 1,0 1-1,0 0 0,0-1 0,-1 1 0,-5 1 0,3-1-7,5-2-5,0 0 0,0 1-1,-1-1 1,1 0 0,-1 0 0,1-1-1,-1 1 1,1 0 0,-1-1-1,1 0 1,-1 1 0,0-1 0,1 0-1,-1 0 1,0 0 0,1-1-1,-1 1 1,1-1 0,-1 1 0,1-1-1,-1 0 1,1 0 0,-1 0 0,1 0-1,-3-3 1,4 4 16,1-1 0,0 0 0,0 0 0,-1 1 0,1-1 0,0 0 0,0 0 0,0 0 0,-1 1 0,1-1 0,0 0 0,0 0 0,0 0 0,1 1 0,-1-1 0,0 0 0,0 0-1,0 0 1,1 1 0,-1-1 0,0 0 0,1 0 0,0 0 0,-1 0-4,2-4 3,1 0-1,-1 1 1,1 0-1,0-1 1,0 1 0,0 0-1,1 0 1,-1 1 0,1-1-1,0 1 1,0 0-1,0 0 1,1 0 0,5-2-1,-2 0 7,1 1-1,0 1 0,1 0 1,-1 0-1,1 0 1,11 0-1,27 1 2,1 6 1,1 8 0,-1 6 4,-24-8-1,0-1 0,0-1 0,35 6 0,-26-10-3,-8-9 0,-21 3-3,-1-1 1,0 0 0,0 0 0,0 0 0,0 0-1,0 0 1,-1-1 0,1 0 0,-1 0 0,0 0-1,0 0 1,0 0 0,-1-1 0,4-7-1,3-10-22,12-38 0,-16 45 19,15-45-128,-12 36 60,1 0 1,0 0 0,2 1-1,1 1 1,19-29 0,-28 48 66,0-1 0,1 1 1,-1 0-1,0 0 0,1 1 1,0-1-1,0 1 0,0-1 1,0 1-1,0 1 0,0-1 1,6-1-1,-5 1 3,-2 1 2,-1 0-1,0 0 1,1 1 0,-1-1-1,1 0 1,0 1 0,-1 0-1,1 0 1,4 0 0,3 0-2,27 2 2,1-1 12,53-4 1,-88 2-5,1 0 1,-1 0-1,0 0 1,0 0-1,0-1 0,0 1 1,0-1-1,0 1 1,0-1-1,-1 0 0,1 0 1,0-1-1,-1 1 1,0 0-1,1-1 0,2-4 1,2-3 17,-1 0 0,10-19 1,-12 20-26,0 3 15,-1-1-1,0 1 1,-1-1 0,1 0-1,-1 0 1,-1 0-1,1 0 1,0-10 0,-2 12-5,1-1 10,-1 1 0,0 0-1,-1 0 1,1-1 0,-1 1 0,0 0-1,0 0 1,-3-9 0,1 6 0,2 6-8,1 0 0,-1 0-1,1 0 1,-1 0-1,0 0 1,0 0 0,0 0-1,0 1 1,0-1-1,-1 0 1,1 1 0,0-1-1,-1 1 1,1-1-1,-3 0 1,-2-4 13,-22-17 17,15 16 66,0 5-77,0 1-1,0 0 1,0 1 0,-15 1 0,11 4 78,12-2-76,-1 0-20,0 1 1,0-1 0,1 1-1,-1 0 1,1 0-1,0 0 1,0 1-1,1 0 1,-1 0 0,1 0-1,0 0 1,1 1-1,-5 7 1,-3 14 27,-9 31 0,17-40-33,5 16-4,5 35 0,1-48-8,5 0 3,0 0 0,25 27 1,-37-47-1,1 1 0,-1-1 1,0 0-1,0 0 0,1 0 1,-1 0-1,1 0 0,-1 0 1,1 0-1,0 0 0,1 0 1,29 11-20,65 14 0,-93-26 9,0 1 0,0-1 0,-1 1 0,1-1-1,0 0 1,4-1 0,38-5-46,74-21 0,-86 14-35,142-69-38,-142 63 39,96-61-68,-91 54 28,57-49 0,-88 66 66,0 0 0,0-1 0,-1 1 0,0-2 1,0 1-1,-1-1 0,-1 1 0,9-24 0,-7 17-14,-6 12 40,-1-4 0,-3 0 38,1 9 8,1 0-1,0 1 0,-1-1 0,1 0 1,0 1-1,0-1 0,0 1 0,-1-1 0,1 1 1,0 0-1,0-1 0,0 1 0,-2 2 1,-4 3 37,-1 0 0,1 1 1,0 0-1,1 0 0,-8 11 1,11-14-20,0 0-1,1 1 1,0-1-1,0 1 1,0-1 0,0 1-1,0 0 1,1-1 0,0 1-1,0 0 1,0 7 0,1-11-17,0 0 0,1 1 1,-1-1-1,0 0 1,0 0-1,1 0 0,-1 0 1,0 0-1,1 0 0,-1 0 1,1 0-1,0 0 1,-1 0-1,1 0 0,0 0 1,0 0-1,-1 0 1,1-1-1,0 1 0,0 0 1,0 0-1,0-1 0,0 1 1,0-1-1,0 1 1,0-1-1,0 1 0,0-1 1,0 0-1,1 0 0,-1 1 1,0-1-1,0 0 1,1 0-1,2 0 3,0 1 1,0-1-1,0-1 1,0 1-1,0 0 0,0-1 1,0 0-1,6-2 1,-7 1-3,1 0 0,-1 0 0,0 0 0,0 0 0,0-1 0,0 0 0,0 1 0,-1-1 0,1 0 0,-1 0 0,1-1 0,-1 1 0,0 0 0,-1-1 1,1 1-1,0-1 0,-1 1 0,0-1 0,0 0 0,0 0 0,0-5 0,0 7 40,-3-2 8,2 4-52,0 0 0,0 0-1,0 0 1,0 0 0,0 0 0,0 0 0,0 0 0,0 0-1,0 0 1,0 0 0,0 0 0,0 0 0,0 0 0,-1 0-1,1 0 1,0 0 0,0 0 0,0 0 0,0 0 0,0-1-1,0 1 1,0 0 0,0 0 0,0 0 0,0 0 0,0 0-1,0 0 1,0 0 0,0 0 0,0 0 0,0 0 0,0 0-1,0 0 1,0 0 0,0 0 0,0 0 0,0 0 0,0 0-1,0 0 1,-1 8 22,1 1 0,0 0 0,1 0 0,0 0 0,1 0 0,-1-1 0,7 18 0,-7-24-25,1 1-1,-1-1 1,0 0 0,1 1-1,0-1 1,-1 0-1,1 0 1,4 3 0,-2-2-2,1-1 1,-1 0 0,1 0 0,0 0 0,0 0-1,0-1 1,0 0 0,0 0 0,0 0 0,0-1-1,0 0 1,6 0 0,-11 0 0,19-3-13,116-39-1451,-55 12-5776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30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220 778 7264,'0'-32'152,"-14"22"-50,13 10-88,0 0 0,0-1 0,0 1-1,0 0 1,0-1 0,0 1 0,0 0-1,0 0 1,0 0 0,0 0 0,0 0-1,0 0 1,0 0 0,0 1 0,0-1 0,0 0-1,0 0 1,0 1 0,-2 0 0,-3 1 24,-4-1-9,6-1-2,0 1 1,1 0 0,-1-1 0,1 1 0,-1 1 0,1-1 0,-1 0 0,-4 4 0,-1 0 27,0 0 1,1 1 0,-1 1 0,1-1-1,1 1 1,-1 1 0,1 0-1,0-1 1,1 2 0,0-1-1,1 1 1,-6 11 0,4-7-18,4-8-2,0 1 0,1-1 1,0 1-1,0-1 0,0 1 0,-1 11 1,1-1 58,-1 0 0,1 26 0,2-41-80,1 0 0,-1 0 0,0 1 0,0-1 0,0 0 0,1 0 0,-1 1 0,1-1 0,-1 0 0,1 0 0,-1 0 0,1 0 0,0 0 0,0 0 0,-1 0 0,1 0 0,0 0 0,0 0 0,0 0 0,0 0 1,0 0-1,0-1 0,0 1 0,0 0 0,0-1 0,1 1 0,-1-1 0,0 1 0,2-1 0,3-2 145,1-3-120,-2-1 0,1 0 0,0 0 0,-1 0 0,0-1 1,-1 1-1,0-1 0,7-15 0,57-97 155,-55 91-94,43-138-1246,-30 72-5215</inkml:trace>
  <inkml:trace contextRef="#ctx0" brushRef="#br0" timeOffset="1">178 128 8608,'-39'-119'340,"38"111"-188,3 10 128,8 25 117,17 64-118,15 83 153,-34-132-399,4 3 95,65 189 51,-59-191-78,87 171-1277,-49-102-5337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30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 3952,'0'2'48,"0"9"25,-1-1 0,-1 1 0,0-1 0,0 0 0,-1 1 0,0-1 0,-1 0 0,-7 14 0,-54 83 440,50-84-475,6-9 28,0 0 0,1 1 0,1 0 1,0 0-1,1 0 0,1 1 0,-7 31 0,12-44-45,0 0 1,1 0-1,-1 0 0,1 0 1,-1 0-1,1-1 0,0 1 0,0 0 1,0 0-1,0-1 0,1 1 1,-1 0-1,1-1 0,0 1 1,-1-1-1,1 0 0,3 3 0,-3-3 5,-1-1-10,0 0-1,0 0 1,0 0-1,0 0 1,0 0-1,0-1 1,0 1-1,0 0 1,0-1-1,1 1 0,-1-1 1,0 1-1,0-1 1,1 0-1,-1 1 1,0-1-1,1 0 1,-1 0-1,3 0 0,1 0 23,3 0 14,0 0-1,0 0 0,0-1 1,0 0-1,-1 0 1,1-1-1,0 0 1,0-1-1,-1 0 1,8-4-1,1 0 106,-1-2 0,0 0 1,18-15-1,-19 15-102,-10 6-10,0 0-1,0 0 1,0-1-1,-1 1 1,1-1-1,-1 0 1,0 0-1,4-6 1,41-63 409,-44 66-385,-1 0 0,0-1 0,0 1 0,-1-1 0,0 0 0,0 0 0,-1 0 0,0 0 0,0-15 0,-1 12-7,3-70 705,-3 57-235,-2 14-420,2 8 176,-4-6 320,48 125 56,-31-82-564,0-1 0,31 55 0,-14-39-73,-20-33-276,0 0-1,-2 1 1,0 0 0,-1 0 0,10 39 0,-12-20-7264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33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1 392 10136,'0'0'169,"6"-2"-24,-3 1-190,4-2 151,1 0 1,-1 1-1,1-1 1,-1 2-1,16-2 1,-14 2-61,-6 1-10,1 0-1,-1 0 0,1 1 1,-1-1-1,0 1 1,0-1-1,1 1 1,5 2-1,5 3 79,-1 0 0,20 11-1,-24-7 1,-1 5-66,0 0 0,-1 1 1,-1 0-1,8 31 1,-6-14-11,4 40 0,-8 31 51,-4-80-67,3 31-1,-3-51-7,-1 3 2,-11-26 20,6 2-30,1 0 0,0 0 0,2-1 0,0 1 0,-1-22 0,2 20-4,-5-100 27,6 89-24,1 8 8,0 1 0,1-1 0,7-31 0,-6 38-9,3-13 10,2 1 1,15-45 0,-15 51-10,4-4 22,-3 9-15,-1-1-5,1 1-1,0 1 0,2-1 1,0 1-1,0 1 1,13-14-1,-7 13 6,1 1-1,25-19 1,-27 27 8,-5 4-15,1 1 0,0 0 1,0 1-1,15 2 0,-26-2-4,1 0 0,0 0 0,0 0 0,-1 0 0,1 0-1,0 1 1,-1-1 0,1 0 0,0 0 0,0 1 0,-1-1 0,1 1-1,-1-1 1,1 0 0,0 1 0,0 0 0,3 4 2,1 0 0,-1 0 0,0 1 0,0-1 0,0 1 0,-1 0 0,0 0 0,4 12 0,-6-17-2,-1 0 1,0 0-1,1 0 1,-1 1-1,0-1 1,0 0-1,0 0 1,0 0-1,0 1 1,0-1 0,0 0-1,0 2 1,-6 25 12,-16 49 0,11-54 6,3-10-13,-2 5-1,-2-1 0,0 0-1,-1 0 1,0-2-1,-23 21 1,-17 12 13,-10 2-14,9-8 0,9-6-3,37-30-9,1-1 1,-1 0-1,0-1 1,0 0-1,0 0 1,0-1-1,-1 0 1,1 0-1,-1-1 1,0 0-1,0 0 0,0-1 1,0 0-1,0-1 1,0 0-1,-14-2 1,36-6-54,5 3 48,1 0 0,0 1 0,0 1 0,0 1 0,0 0 0,38 3 0,-7 4 11,4 4 1,10 6 1,5 7 4,-1 6-3,-52-21-2,18 9-4,1-2 0,72 19 0,-105-33 2,0 0 0,-1 0 1,1 1-1,0-1 0,0 0 1,-1 0-1,1-1 0,0 1 1,0 0-1,-1-1 0,1 1 1,0-1-1,0 1 0,-1-1 1,1 0-1,-1 0 0,3-1 1,3-2-3,3 0 0,-6 2-4,1 0 1,-1-1-1,1 0 1,-1 0-1,0 0 0,7-7 1,-3 4 1,7-6-43,0-1-1,0-1 0,-1 0 1,-1-1-1,-1 0 0,15-24 1,-24 34 11,1-1-12,-1 0 0,0 0 0,-1-1 1,1 1-1,-1-1 0,-1 1 0,1-1 0,-1 0 1,0 1-1,-1-1 0,1 0 0,-2-7 0,1 13 0,2 1-38,3 3 49,-1-2 32,-1 0-1,1-1 1,-1 1 0,1-1-1,-1 0 1,1 0 0,-1 0-1,1-1 1,-1 1 0,1-1-1,-1 0 1,1 0 0,-1 0-1,1 0 1,-1-1 0,0 1-1,0-1 1,0 0 0,4-2-1,-6 3 8,-1 0 0,1 1-1,0-1 1,0 0-1,-1 0 1,1 0 0,0 1-1,-1-1 1,1 0 0,-1 0-1,1 0 1,-1 0 0,0 0-1,1 0 1,-1 0-1,0-1 1,1-3 0,5-21 0,-4-4 0,-4 3 0,-4 7 0,-3 9 1,8 11-1,0 0 0,1 0 1,-1 0-1,0 0 0,0-1 1,1 1-1,-1 0 0,0 0 0,0 0 1,1 1-1,-1-1 0,0 0 0,0 0 1,1 0-1,-1 1 0,0-1 0,1 0 1,-1 0-1,0 1 0,0 0 0,-23 19 3,-2 11 2,6 9-2,8 5 2,11-37-4,0-1-1,1 1 0,0-1 0,1 10 1,0-10-1,0-1 0,0 1 0,1-1 0,0 0 0,3 7 0,-1-4 0,1-1 0,-1-1 0,10 12 0,-3-7-2,0 0 0,1 0 1,1-1-1,0-1 1,0 0-1,1-1 0,0-1 1,29 14-1,-28-16 0,-9-3-1,0-1 1,0 0-1,0 0 0,0-1 0,0 1 1,0-1-1,7 0 0,68 3-20,-68-7-2,4-6-19,0-1 0,-1 0-1,0-2 1,-1 0 0,26-26 0,-34 30-32,0-1 0,-1 0 1,0 0-1,6-13 1,-1 2-31,-9 17 98,0 0-1,0-1 1,0 0 0,0 1 0,-1-1 0,0 0 0,0 0-1,0 0 1,0 0 0,0 0 0,-1 0 0,1 0 0,-1 0 0,0 0-1,-1 0 1,1 0 0,-2-5 0,-8-4 8,6 9 2,2 3 8,0-1 1,0 0-1,1 1 1,-1-1 0,-1 1-1,1-1 1,0 1-1,0 0 1,0 0 0,-1 0-1,1 0 1,0 0-1,-1 1 1,1-1-1,-1 1 1,1-1 0,-1 1-1,1 0 1,-1 0-1,-3 1 1,5-1-5,1 0 0,-1 1 0,0-1 0,1 1 0,-1-1 0,0 1 0,1-1 0,-1 1 0,1 0 0,-1-1 0,1 1 0,-1 0 0,1-1 0,0 1 0,-1 0 0,1 0 0,0-1 0,-1 1 0,1 0 0,0 0 0,0-1 0,0 2 0,-2 14 19,2-14-17,0 0 0,0 0 1,1 0-1,-1-1 1,1 1-1,0 0 0,-1 0 1,1-1-1,0 1 1,0-1-1,0 1 0,0-1 1,0 1-1,0-1 1,1 1-1,-1-1 0,0 0 1,1 0-1,-1 0 1,1 1-1,-1-1 0,1-1 1,0 1-1,-1 0 1,1 0-1,0-1 0,0 1 1,-1-1-1,4 1 1,5 1 23,0 0 0,0 0 0,17-1 0,-21-1-26,8 0 7,0 0 0,25-4 0,1-5-10,-19 4-11,0-1 1,-1 0-1,0-2 1,28-15-1,-47 23 7,1-1 0,0 0 0,-1 0 0,1 1 0,0-1 0,0 1 0,0-1 0,0 1 0,-1 0-1,3 0 1,-2 0-5,2 2-1,79 69-100,-48-47-1178,1 2-5108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33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358 119 4216,'2'-1'-2,"-1"0"3,0 0 0,0 0 0,0 1 0,0-1 0,0 0 0,-1 0 1,1 0-1,0 0 0,-1 0 0,1 0 0,0 0 0,-1-1 0,1 1 0,-1 0 0,0 0 0,1 0 0,-1 0 1,0-1-1,0 1 0,0 0 0,0 0 0,0 0 0,0-1 0,0-1 0,-4-12 5,-6-5-5,-6 2-1,-9 5 1,14 11 4,0 1-1,-1-1 0,1 2 1,0 0-1,-1 0 1,1 1-1,-1 0 0,1 1 1,-22 6-1,-96 35 115,128-43-118,-7 3 115,5-2-91,1-1 1,0 1-1,-1 0 1,1 0 0,0 0-1,-1 1 1,1-1-1,0 0 1,0 1 0,0-1-1,0 1 1,0 0-1,1 0 1,-1-1 0,0 1-1,1 1 1,-1-1-1,1 0 1,0 0 0,0 0-1,-2 5 1,2-3 219,1 3 7,0-7-247,0 0 0,0 0-1,0 0 1,0 1 0,1-1 0,-1 0-1,0 0 1,0 0 0,0 0 0,0 0 0,0 0-1,0 1 1,0-1 0,0 0 0,1 0-1,-1 0 1,0 0 0,0 0 0,0 0-1,0 0 1,0 0 0,0 0 0,1 0-1,-1 0 1,0 0 0,0 0 0,0 0-1,0 1 1,1-1 0,-1 0 0,0 0-1,0-1 1,0 1 0,0 0 0,0 0-1,1 0 1,-1 0 0,0 0 0,0 0-1,0 0 1,0 0 0,0 0 0,1 0 0,-1 0-1,0 0 1,0 0 0,0 0 0,0-1-1,0 1 1,1 0 0,4-1 52,7 0-5,0-1 1,-1 0-1,1-1 1,-1 0-1,1-1 0,12-6 1,9-6-324,47-30 0,-20 8-3355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33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73 6456,'-11'-54'124,"7"38"-111,4 14 11,-2 7 71,-5 14-14,2-6-23,0 0 0,1 1 0,-2 16 0,-9 85 199,15-89-2,13 121 101,-12-133-256,1-1 1,0 1-1,7 20 0,-2-11-41,11 39 29,-8-41 119,2-4-114,1-1 0,30 29-1,-42-44-80,0 0 0,0 0 0,0 0 0,1 0-1,-1 0 1,0-1 0,0 1 0,1 0 0,-1-1-1,0 1 1,1-1 0,1 1 0,14 2-161,0 0 0,0-1-1,0-1 1,0-1 0,32-3 0,33-6-5244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3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8792,'-4'10'-51,"1"0"1,0 0 0,1 0-1,1 1 1,-2 20-1,2-17-46,-6 76-537,2 0 572,4 178 230,2-244-147,0-10 50,0-1 0,1 1-1,5 17 1,-3-13 22,0 5 204,1 0-1,1-1 1,1 0 0,1 0-1,21 40 1,-29-61-272,1-1 0,0 1 0,0-1 0,0 0 0,0 1 0,-1-1 0,1 0 0,0 0 0,0 0 0,0 1 0,0-1 0,0 0 0,0 0 0,0 0 0,0 0 0,-1-1 0,1 1 0,0 0 0,0 0 0,1-1 0,-1 1 22,8-2 37,-1 0 0,0 0 0,1-1-1,-1 0 1,9-5 0,-5 3-2,0 0-1,25-7 1,6 3 94,72-6 0,-97 13-165,-10 2-2,0-1-1,0 1 1,0 1 0,11 1 0,71 16 33,-76-11-28,-7-2-12,-1 0 1,0 1-1,0-1 1,0 1-1,-1 1 1,0-1 0,0 1-1,-1 0 1,1 0-1,-2 0 1,7 15-1,-6 15 1,-9-3 2,3-29-4,1-1-1,-1 1 0,-1-1 0,1 0 0,-5 7 1,4-7-1,-1 0 0,1 0 0,-1 0 0,0-1 0,-8 6 0,-31 13 0,-9-5 0,-4-6 0,13-2 206,31-5-408,0-1 0,0 0 0,-1-1 0,1-1-1,-1 0 1,1-1 0,-19-1 0,11-3-6811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35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63 8160,'23'-53'392,"-22"51"-191,1-5 442,-6 13-614,1 0-1,0 0 1,0 1 0,1 0 0,0 0 0,0-1 0,0 1 0,0 8 0,-1 1 11,-23 132 30,20-107-35,-18 203 21,22-187-9,-1 262 26,4-245 15,23 364 48,-18-338-8,11 460 60,-19-438-41,-29 524 59,22-508-51,-9 230 4,3 22-99,11-227 81,-15 687 54,15-674-94,-15 729 46,14-722-47,-29 732 37,25-735-50,-42 689 30,40-708-50,-19 211-1,1-26-40,18-218 35,-29 465 28,38-491-34,30 306-1492,-2-225-6103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3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1 473 1528,'9'10'4,"17"23"28,-24-31 109,-2-1-50,0 0 0,0-1 0,0 1 0,0 0-1,0 0 1,1-1 0,-1 1 0,0 0 0,1-1-1,-1 1 1,0 0 0,1-1 0,-1 1 0,1-1 0,-1 1-1,1 0 1,6-4 440,-3-2-142,-1-1-262,9-13 170,23-31-1,-34 49-291,116-144 979,-103 129-938,-7 9 25,0-1 1,0 1-1,17-12 0,15-9 171,2 1 0,57-28-1,-86 50-211,59-23 166,-21 12-33,1 2 1,60-8-1,-107 21-146,0 1 0,0-1 1,0 1-1,0 0 0,0 1 0,0-1 0,0 1 0,0-1 0,0 1 0,0 0 0,-1 1 0,1-1 0,0 1 0,-1-1 0,1 1 0,-1 0 0,1 1 0,4 3 0,-2 0 0,-1 1 0,1 0 0,-1 0 0,0 1 0,0-1-1,3 10 1,-2-6-3,-5-10-11,9 13 20,25 17 5,-33-30 92,-2-2-107,1 0 1,-1 0-1,1 0 1,-1 0-1,0 0 0,1 0 1,-1 0-1,0 0 1,0 0-1,0-1 1,0 1-1,0 0 1,0 0-1,0 0 1,0 0-1,0 0 0,-1-1 1,1 1-1,0 0 1,-1 0-1,0-1 1,-60-110 408,58 109-402,1-1 0,-1 1 0,0-1-1,0 1 1,0 0 0,-1 0 0,1 0-1,-1 1 1,1-1 0,-1 1 0,0 0-1,-6-3 1,4 3 1,-7-3 79,4 4-76,0 0 0,0 1-1,0 0 1,0 0 0,0 1 0,0 0 0,0 1 0,0 0 0,0 0 0,0 1 0,1 0-1,-11 5 1,6-1-11,8-5-4,1 0 0,-1 1-1,0 0 1,1 0-1,-1 1 1,-5 5 0,-26 22 37,-6 12-35,30-29-10,1 1 0,1 0 0,1 0 0,-10 23 0,12-18-6,-11 97 1,18-93-8,1-9 7,-1-3 3,1 0-1,1 0 1,0 0-1,0 0 0,1-1 1,1 1-1,9 19 1,-1-9-8,27 34 1,-27-45-4,4-2 6,-1-1 1,25 9 0,-25-14-7,-5-4 8,1 0 1,-1 0-1,1-1 1,-1 0-1,0-1 1,0 0-1,0-1 0,0 0 1,16-9-1,13-16 3,0-12 2,-3-11 0,-5-9 0,-6 0 1,-22 52 2,9-22 18,-1 0 1,-2-1-1,8-45 0,-17 42 184,0 33-155,0 1-46,1 1 0,-1-1 0,0 0 0,0 1 0,0-1 1,0 0-1,0 1 0,0-1 0,0 0 0,0 1 0,0-1 0,0 0 1,0 1-1,0-1 0,0 0 0,-1 1 0,1-1 0,0 1 0,0-1 1,-1 0-1,1 1 0,0-1 0,-1 1 0,1-1 0,-1 1 0,1-1 1,-1 1-1,1-1 0,-1 1 0,1 0 0,-1-1 0,1 1 0,-1 0 1,0-1-1,1 1 0,-2 0 0,-1 1-5,0 0 1,-1 1-1,1-1 1,0 1-1,0 0 0,0 0 1,0 0-1,0 1 0,0-1 1,1 1-1,-3 2 1,-31 37-12,29-33 12,5-6-1,0 0 1,0 1-1,0-1 0,0 0 0,1 0 0,0 1 0,0-1 0,0 1 0,0 0 0,0-1 1,1 1-1,-1-1 0,1 1 0,1 5 0,-11 121-8,10-114 4,0-1 0,0 0 0,2 0 0,0 1 0,1-1 0,9 29 0,-12-43-7,3-1 10,-1-1 0,0 1-1,1-1 1,-1 0 0,0 0 0,0 0 0,0 0-1,0-1 1,0 1 0,0 0 0,0-1-1,0 1 1,0-1 0,2-3 0,21-26 3,-22 26-4,34-40-8,-29 33 9,28-45 1,-6 6 12,96-188 123,-125 237-102,0 0 6,-1 2-35,0 0 0,0-1 0,0 1 0,0-1 0,1 1 0,-1 0 0,0-1 0,0 1 0,0 0 0,1-1 0,-1 1 0,0 0 0,0-1-1,1 1 1,-1 0 0,0 0 0,1-1 0,-1 1 0,0 0 0,1 0 0,-1 0 0,1 0 0,-1-1 0,1 1 0,2 5 7,1 0-1,-2 1 1,1-1-1,0 1 1,-1-1-1,0 1 1,0 0-1,-1 0 1,0 0 0,1 10-1,2 62 13,-4-59-21,2 77 19,-3 1-17,-6 9-3,-9-2 0,-34 112-2,40-173-4,-58 276-32,61-286 36,-6 44-22,11-58 12,-1-3 2,1 1 0,0 0 0,2 0 0,0-1 0,3 22 0,8 26-52,-11-63 57,1 0 0,-1 0-1,0 0 1,1 0 0,-1 0-1,1 0 1,-1 0-1,1 0 1,0-1 0,-1 1-1,1 0 1,0 0 0,0 0-1,0-1 1,-1 1 0,1-1-1,0 1 1,0 0-1,0-1 1,0 0 0,0 1-1,0-1 1,0 1 0,0-1-1,2 0 1,19 1-6,-21-1 4,11-4-45,-9 3 45,7-5-2,0 1 0,0-2-1,0 1 1,-1-1 0,0-1-1,0 1 1,15-19 0,16-22-11,-28 33 18,18-34 0,-20 26 4,0-1 0,-2-1 1,10-48-1,-13 41 46,2-157 40,-9 148 39,-29-152 57,21 160-24,8 28-141,-15-37 95,-2 0-1,-33-54 1,35 67-72,-5-10 82,-1 1 1,-2 2 0,-1 0-1,-51-52 1,-3 21 343,78 66-400,-8-6 128,42 10-161,1-2 1,44-5-1,-66 4-29,46-4-3,-27 2-5,-11 1-6,0 0 0,0-1 0,-1-1-1,22-7 1,-39 10-5,1 0 9,0 0-1,-1 0 1,1 1 0,0-1 0,0 1 0,-1-1 0,1 1 0,0 0 0,-1-1 0,1 1-1,2 2 1,-2-2 2,1 1 0,-1-1 0,0 0-1,1 0 1,0 0 0,-1 0 0,1 0 0,3 0-1,3 2 1,-6-3 1,-1 1-1,1-1 1,0 1 0,-1-1 0,1 0-1,0 0 1,-1 0 0,1 0 0,0-1-1,-1 1 1,1-1 0,2 0 0,130-38-1470,-48 9-5802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82 8608,'0'0'1492,"-8"0"-1424,-2 1-58,-1 0 0,1 0 1,0 1-1,0 1 0,0 0 0,-10 4 1,2 5 29,-5 10-22,0 1 0,-24 34 0,28-28 16,-63 128 12,70-127-12,-21 101 14,31-122-35,1-1 0,0 1 0,0-1 0,1 1 0,0 0 1,1 9-1,1-2 1,-2-14-8,0 0 0,1-1 0,-1 1 0,1 0 0,-1-1 0,1 1-1,0 0 1,0-1 0,0 1 0,0-1 0,0 1 0,0-1 0,0 0-1,0 1 1,0-1 0,1 0 0,-1 0 0,1 0 0,-1 0 0,1 0-1,2 1 1,-2-1 3,7 1 51,73-7 25,-59 0-17,98-40 51,-97 33 41,84-69 81,-90 61 7,3-6-92,-3-1 0,0-1 0,17-36 0,-14 20 21,59-108 537,-75 145-534,4-1 29,-9 8-205,0 0 1,0 0-1,0 0 0,1-1 1,-1 1-1,0 0 1,0 0-1,0 0 0,0 0 1,0 0-1,0 0 0,1 0 1,-1 0-1,0 0 1,0 0-1,0 0 0,0-1 1,1 1-1,-1 0 1,0 0-1,0 0 0,0 0 1,0 0-1,0 0 0,1 0 1,-1 0-1,0 1 1,0-1-1,0 0 0,0 0 1,1 0-1,-1 0 0,0 0 1,0 0-1,0 0 1,0 0-1,0 0 0,0 0 1,1 0-1,-1 1 1,0-1-1,3 1 17,0 1 0,0 0 0,0-1 0,0 1-1,-1 0 1,1 1 0,3 3 0,21 35 76,3 15-29,28 72 0,-41-93-63,-16-34-6,0 0 0,-1-1 0,1 1 1,0 0-1,-1 0 0,1-1 0,0 1 0,0 0 0,-1-1 0,1 1 0,0-1 0,0 0 0,0 1 0,0-1 0,0 1 0,0-1 0,0 0 1,0 0-1,0 0 0,0 0 0,0 1 0,0-1 0,0 0 0,0-1 0,0 1 0,0 0 0,1 0 0,24-10-17,-25 9 18,10-4-3,-5 3-5,-1-1 0,0 0 1,0 0-1,0-1 1,7-5-1,18-17-18,-1-2-1,29-34 1,-18 10 17,-12 20 8,-1 4 1,-5 11 0,-3 8 0,5 11 0,8 8 0,-19-5-1,0 2 0,-1 0 0,0 0 0,0 1 0,-1 0 0,14 13 0,-22-18 1,19 15-6,1-2 0,1 0 0,35 17 0,-47-28 4,-9-3-1,-1-1 1,1 0-1,0 1 1,0-1-1,0-1 1,0 1-1,1 0 1,-1-1-1,0 0 1,0 1-1,5-2 1,20 0-15,38-7-1,-47 1-28,-9 2 30,1-2 0,-2 0 0,1 0 0,-1-1 0,0 0 1,-1 0-1,12-15 0,-1 0-9,9-11-74,1 1 1,42-37 0,-66 67 88,-1 0 1,0 1-1,1-1 0,-1 1 0,1 0 1,0 0-1,0 0 0,0 0 1,0 1-1,0 0 0,0 0 0,0 1 1,0-1-1,1 1 0,-1 0 1,0 0-1,0 1 0,0 0 0,9 2 1,6 3-35,0 1 0,0 1 0,29 15 0,-36-16 21,-2-1 14,21 7-94,-14-7-13,0-1 1,34 4-1,-45-9 82,1 1 0,-1-2 0,1 1 1,-1-1-1,1 0 0,-1-1 0,0 1 0,0-1 1,1-1-1,9-4 0,20-24-73,-36 29 104,0 1-1,0-1 0,0 0 0,0 1 1,-1-1-1,1 0 0,-1 0 1,1 0-1,-1 1 0,0-1 1,0 0-1,1 0 0,-1 0 0,-1 0 1,1 0-1,0 1 0,0-1 1,-1 0-1,1 0 0,-1 0 1,1 1-1,-1-1 0,0 0 0,0 1 1,-1-3-1,1 2-1,-6-6-28,-2 2 23,0 0-1,0 2 1,0-1 0,-1 1 0,1 0 0,-1 1 0,0 0 0,0 1 0,0 0 0,-1 0-1,-12 0 1,-24 3-7,29 2-35,6 2 40,1 0 0,0 0 1,1 1-1,-1 0 0,-13 12 0,12-3-53,-50 105-19,52-89 31,-17 127-22,26-155 69,1-1 0,0 1 0,0 0 0,0 0 0,0-1 0,1 1 1,-1 0-1,2 4 0,6 18-13,1 0 1,1-1 0,18 31-1,-11-34-26,11 4 16,52 36-1,-54-49-15,20 2 16,50 9 1,-66-22-11,11-6-408,-1-2 1,52-16-1,4-7-6046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36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0 4312,'-13'9'29,"0"1"1,-22 20-1,25-20-19,6-6 5,1 0 0,-1 0-1,1 0 1,0 1 0,0-1-1,0 1 1,-2 6 0,-45 107 142,42-90 30,4-8-96,-3 8-1,2 0-1,2 0 1,-2 48-1,5-57 7,-1-2-40,0 1 0,2-1 0,0 0-1,1 0 1,7 25 0,14 24 173,-21-64-212,-1-1-1,0 1 1,1-1 0,-1 1-1,1-1 1,0 1-1,-1-1 1,1 0-1,0 0 1,0 0 0,-1 0-1,1 0 1,0 0-1,0 0 1,0-1 0,0 1-1,1-1 1,-1 1-1,2-1 1,-1 1 6,7-3 97,10-7-36,34-22 0,-39 21-45,-1-1 0,0-1 1,0-1-1,-2 0 0,1 0 1,11-18-1,-14 18-13,7-13 122,-15 22-125,13-23 63,-2 0 0,-1-1 0,16-57 0,-18 46-4,32-111 436,-40 145-358,3 0 34,-2 7 13,-2 1-183,1 0-1,-1 1 0,0-1 1,0 0-1,0 1 1,0-1-1,0 5 1,-3 41 172,-4 160 205,5-187-385,4 29 54,6 9-5,-9-59-81,1 0 1,-1 0-1,0 0 0,1 0 0,-1-1 0,0 1 1,1 0-1,-1 0 0,1 0 0,0-1 1,-1 1-1,1 0 0,0-1 0,-1 1 1,1-1-1,0 1 0,-1-1 0,1 1 0,0-1 1,0 1-1,0-1 0,0 0 0,0 1 1,-1-1-1,1 0 0,0 0 0,0 1 1,0-1-1,0 0 0,0 0 0,0 0 0,0 0 1,0-1-1,0 1 0,1 0 0,1 0-516,17 0-5041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36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587 592 7088,'-125'-40'-76,"111"36"73,-23-5 10,26 8 4,-1 1 0,1 0 0,0 1 0,0 0 0,0 0 0,0 1 0,0 1 0,0 0 0,-10 4 0,7-1 0,8-4 13,0 0-1,0 0 1,1 1 0,-1 0 0,-9 8 0,-84 60 152,80-50-16,-5 15-42,-33 72 0,46-74 103,-10 126 91,21-158-289,0 1 0,0 0 0,0-1 0,0 1 0,0 0 0,1-1 0,-1 1 0,2 2 0,4 14 44,1-1 0,1 0 0,18 31 0,-12-34 34,1-4-51,0 0 1,24 13-1,-24-22 70,10-4-63,0-1 0,25-6 1,-27 0 83,-4-3-94,0 0-1,-1-2 1,27-23 0,-29 14 13,56-130 16,-61 116-55,12-56 2,13-120-1,-32 117-19,-3 57 5,7-80 5,5-137 30,-12 243-30,0 5 1,-1-1 1,0 1-1,0 0 1,0 0 0,-1 0-1,-2-8 1,3 16-14,0-1 0,0 1 0,0 0 0,0 0 1,0 0-1,0 0 0,0 0 0,0 0 0,0 0 0,-1-1 1,1 1-1,0 0 0,0 0 0,0 0 0,0 0 0,0 0 1,0 0-1,0 0 0,0 0 0,0 0 0,0 0 0,0-1 1,0 1-1,-1 0 0,1 0 0,0 0 0,0 0 1,0 0-1,0 0 0,0 0 0,0 0 0,0 0 0,0 0 1,-1 0-1,1 0 0,0 0 0,0 0 0,0 0 0,0 0 1,0 0-1,0 0 0,0 0 0,-1 0 0,1 0 0,0 0 1,0 0-1,0 0 0,0 0 0,0 0 0,0 0 1,0 1-1,0-1 0,0 0 0,-1 0 0,1 0 0,0 0 1,0 0-1,-3 1 7,-1 0 1,1 0-1,-1 0 0,1 0 1,0 1-1,0-1 1,-1 1-1,1 0 1,0 0-1,1 0 1,-1 0-1,0 1 0,1-1 1,-1 1-1,1 0 1,0-1-1,-4 7 1,-54 88 81,48-72-35,-35 127 18,40-121-59,-2 43-1,8-53-12,2 31 1,0-40-3,0 0 1,1 0-1,1 0 1,7 21-1,-10-33 1,0 0-1,0 1 1,0-1-1,0 0 1,0 1-1,0-1 1,1 0 0,-1 1-1,0-1 1,0 0-1,0 1 1,1-1-1,-1 0 1,0 0 0,1 0-1,-1 1 1,0-1-1,0 0 1,1 0-1,-1 0 1,0 1 0,1-1-1,-1 0 1,0 0-1,1 0 1,-1 0-1,0 0 1,1 0 0,-1 0-1,1 0 1,16 3-252,0 0 1,1-2 0,-1 0 0,23-2 0,36-1-5949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37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309 772 6008,'15'-10'0,"6"-5"0,-17 10 0,-4 4 2,1 0 0,0 1 0,-1-1 0,1 0 0,-1 0 0,1 1 0,0-1 0,-1 0 0,0 0 0,1 0 0,-1 0 0,1 0 0,-1 1 0,0-1 0,0 0 0,0 0 0,1 0 0,-1 0 0,0 0 0,0 0-1,0 0 1,0 0 0,-1 0 0,1 0 0,0 0 0,0 0 0,-1 0 0,1 0 0,0 1 0,-1-1 0,1 0 0,-1 0 0,1 0 0,-1 0 0,1 1 0,-1-1 0,0 0 0,1 0 0,-1 1 0,0-1 0,1 1 0,-3-2 0,-4 1 65,-2 2-46,-1 1 0,1 0 1,-1 1-1,-13 6 0,7 0 113,-70 66 70,66-54-42,1 1-1,-22 35 1,26-35-99,-1 0 148,1 1 0,-15 30 1,28-48-186,-1 0 15,1 0 1,-1 0 0,2 1-1,-1-1 1,0 0 0,1 1-1,0-1 1,0 1-1,1-1 1,0 1 0,0 9-1,0-10-12,0-3-3,1 1 1,-1-1-1,0 1 0,1-1 1,-1 1-1,1-1 1,0 0-1,0 1 1,0-1-1,0 0 0,0 0 1,0 1-1,0-1 1,4 3-1,-3-2 6,-2-3-24,0 1 0,1-1 0,-1 1 1,0-1-1,1 0 0,-1 1 0,0-1 0,1 0 1,-1 1-1,0-1 0,1 0 0,-1 1 1,1-1-1,-1 0 0,1 0 0,-1 0 0,0 1 1,1-1-1,-1 0 0,1 0 0,-1 0 1,1 0-1,-1 0 0,1 0 0,-1 0 0,1 0 1,-1 0-1,1 0 0,-1 0 0,1 0 1,-1 0-1,1 0 0,-1-1 0,1 1 0,-1 0 1,0 0-1,1-1 0,-1 1 0,1 0 0,-1 0 1,0-1-1,1 1 0,-1 0 0,1-1 1,14-21 72,-13 18-70,7-9 2,-6 8-4,1-1 0,-1 0 0,1 0 0,-2-1 0,5-10 0,39-145 50,-40 123-39,-5 24-15,4-37 4,-3 0 0,-5-56 0,-2 21-3,2-17-4,7-3-2,4 1 0,3 17 0,-1 25 0,-1 21 0,2 20 1,-10 22 0,0-1-1,1 1 1,-1 0-1,1 0 1,-1 0-1,1 0 1,0 0 0,0 0-1,-1 0 1,1 0-1,0 1 1,0-1-1,0 1 1,0 0 0,-1-1-1,1 1 1,0 0-1,4 0 1,-3 0 1,-3 0 0,1 0-1,-1 0 1,1 0-1,0 0 1,-1 0-1,1 0 1,-1 0 0,1 1-1,0-1 1,-1 0-1,1 0 1,-1 0-1,1 1 1,-1-1-1,1 0 1,-1 1-1,1-1 1,-1 1-1,1-1 1,-1 0-1,1 1 1,16 15 11,0 1 0,-2 0 1,22 30-1,-34-43-2,0 1 0,0-1 0,-1 0 0,1 1 1,1 5-1,-4-10-11,36 96 66,-10 16-40,-24-104-14,-1 0 0,0 0 1,0 0-1,-1 11 0,-15 297 77,8-246-35,-42 305-1154,23-179-4720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22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0 7712,'-4'7'-15,"-1"0"0,0-1 1,0 1-1,-1-1 0,0-1 1,0 1-1,0-1 0,-1 0 1,1 0-1,-1-1 0,0 0 1,-1 0-1,1-1 0,-12 4 1,12-5 11,0 0 0,-1-1 0,-13 1 0,-19-5 3,6-5 0,4-5 0,-7-6 1,30 14 1,0-2 1,-1 2 4,-1-1 0,0 2 0,0-1 0,-15-4 0,23 9 1,0 0 0,-1 0 0,1 0 0,-1 0 0,1 1 0,0-1 0,-1 1 0,1-1 0,0 1 0,0-1 0,-1 1 0,1 0 0,0-1 0,0 1 0,0 0 0,0 0 0,0 0 0,0 0 0,0 0 0,0 0 0,0 0 0,0 1 0,0 0 0,-77 174 484,48-115-360,16-23-29,1 2 0,-15 78 0,24-97-84,2-10 28,1-1 1,0 1 0,1 19 0,-1-17 33,1-3-42,-1 0 0,2 0 0,-1 0 0,1 0 0,1 0 1,0 0-1,0 0 0,5 12 0,-2-13 21,-1-1 0,1 0 1,0 0-1,0-1 0,1 1 0,0-1 1,0-1-1,1 1 0,0-1 0,0 0 0,13 7 1,-7-4-25,33 15 196,-34-19-155,0 1 0,0-2 0,1 0-1,0 0 1,0-1 0,25 2 0,-27-5-57,-8 1-16,0-2 0,0 1-1,1 0 1,-1 0 0,0-1 0,0 0 0,0 0 0,1 0 0,-1 0 0,4-2 0,16-8-420,0-1 1,26-18-1,6-7-6010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18 525 10400,'1'3'0,"1"-1"1,-1 1-1,0-1 1,0 1-1,0 0 1,0-1-1,0 1 1,-1 0-1,1 4 1,0 6 0,10 57 9,-1 165 268,-10-228-251,0 0 0,-1 0 0,1 0 0,-1 0 0,-1 0 0,1 0 0,-1 0 0,-3 8 0,3-11 2,-4-18-5,-8-18-1317,-2-4-5180</inkml:trace>
  <inkml:trace contextRef="#ctx0" brushRef="#br0" timeOffset="1">71 1 9056,'0'0'0,"4"10"0,-1 1-32,-3 3 32,1 3-152,5 8 152,-2 1-6176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23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96 5112,'100'45'43,"-93"-44"-29,0 1 0,0-1 1,-1 0-1,1 0 1,0-1-1,0 0 1,11-1-1,-6 0-3,-6 1 1,1-1-1,-1 1 0,1-1 1,-1-1-1,1 1 0,-1-1 1,0 0-1,0-1 0,10-5 1,-9 5 9,-1 0 16,-1-1 0,1 1-1,-1-1 1,0 0 0,0-1 0,0 1 0,-1-1 0,0 0-1,6-8 1,-4 6 33,11-12 680,-4 2-570,2-12 2736,-5 38-1855,-6-2-928,-1 0 0,1 0-1,-1 0 1,-1 0 0,0 1 0,3 12 0,5 52 324,-6-39-209,7 32 52,-11-61-282,19 166 489,-21-88-384,-8 22-17,10-98-95,-1 0 0,-1 1-1,1-1 1,-1 0 0,0 0-1,-1-1 1,1 1-1,-1 0 1,0-1 0,-6 9-1,5-8-1,-1 0 2,0-1 0,0 1 0,-1-1 0,1 0 0,-1-1 0,0 0 0,0 1 0,-1-2 0,1 1 0,-1-1 0,1 0 0,-1 0 0,-14 2 0,12-2-5,0-1 0,0-1-1,0 1 1,-17-1 0,12-1-4,3 1 0,0-1 1,0 0-1,0 0 1,0-1-1,-15-4 1,15 3-2,2 0 1,-1-1 0,1 0 0,-1 0 0,1-1 0,0 0 0,-15-9 0,13 6-3,7 6 0,1-1 0,-1 0 0,1 0 0,0 0 0,-1 0 0,1-1 0,1 1 0,-1-1 0,0 0 0,-2-3 0,-4-5-1,-27-31-1642,0-1-6569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23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40 9416,'4'5'1,"0"0"1,-1-1 0,0 1-1,0 0 1,0 1-1,-1-1 1,1 0 0,0 7-1,-3-11-2,0 0-1,0 0 0,0 0 1,0 0-1,0 0 0,-1 0 0,1 0 1,0 0-1,-1-1 0,1 1 1,-1 0-1,1 0 0,-1 0 0,1 0 1,-1-1-1,1 1 0,-1 0 1,0-1-1,0 1 0,1 0 1,-1-1-1,0 1 0,0-1 0,0 1 1,1-1-1,-1 1 0,0-1 1,0 0-1,0 1 0,0-1 0,-2 0 1,-3 0-19,0-1 1,-1 0-1,1-1 1,0 0-1,0 1 1,0-2-1,0 1 0,1-1 1,-9-4-1,-56-41-314,59 40 304,1 1-14,5 2 12,-1 1 0,0 0 0,0 0 0,-7-3 0,11 6 26,0 1-1,1-1 1,-1 0 0,0 1 0,0 0 0,0-1 0,0 1 0,1 0 0,-1 0 0,0 0 0,0 0 0,0 0 0,0 0 0,0 1 0,0-1 0,1 1 0,-1-1 0,0 1 0,0 0 0,1-1-1,-3 3 1,-1 1 2,0 0-1,0 0 0,1 1 0,-1-1 1,1 1-1,0 0 0,1 1 0,-6 10 0,-21 49-20,23-49 19,2 0-14,0 0 1,0 0 0,2 0-1,0 0 1,-1 26-1,4-42 19,-2 13-4,1 20-36,4 1 9,14 61 1,-1-43 30,-11-40 6,0 0 1,1 0-1,0 0 1,1-1-1,0 0 1,1 0 0,0-1-1,1 0 1,0-1-1,1 1 1,0-2-1,12 10 1,-17-14 35,1 0 1,-1 0-1,1-1 1,0 1-1,0-1 1,0-1-1,1 1 1,-1-1-1,1 0 1,-1 0-1,1-1 1,0 0-1,0 0 1,-1-1-1,10 0 1,-7 0-16,-6 0-8,1 0-1,-1 0 0,0-1 1,0 1-1,0-1 0,0 0 1,0 0-1,0 0 0,5-2 1,16-9-322,-1 0 0,26-19 0,9-8-5096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24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0 8880,'0'15'81,"0"0"0,1 0 0,0 0 0,1 0 0,1 0 0,0-1 0,1 1 0,8 20 0,35 84 211,28 88 352,-57-155-339,-3 1 1,-2 0-1,6 56 0,-18-102-264,-1 0 0,1 1-1,-1-1 1,0 0 0,-1 0 0,0 0-1,0 0 1,0 0 0,-1 0-1,0 0 1,0 0 0,-5 10 0,-25 39 133,30-53-158,-1 0 1,1 0-1,-1 0 0,0 0 0,0 0 0,0-1 0,0 1 0,0-1 0,-1 0 1,1 0-1,0 0 0,-1 0 0,0-1 0,1 0 0,-8 2 0,6-1 2,-10 1 77,-5-4-55,0-1 0,-1 0 0,1-2 0,1 0 0,-1-1 0,-24-10 0,27 8-35,0-1 1,-16-11-1,17 8-265,1-1 1,0 0-1,1-1 1,0 0-1,-21-29 1,-11-17-7561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24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10224,'12'13'-29,"0"-1"-1,1-1 1,1 0 0,0-1 0,0 0 0,1-1-1,0-1 1,24 9 0,0-3-558,1-2 0,74 12 0,-76-17-4813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24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40 7176,'2'6'3,"12"16"6,-13-21-7,0 0 1,-1-1 0,1 1-1,0-1 1,0 1 0,0-1-1,-1 1 1,1-1-1,0 0 1,0 1 0,0-1-1,0 0 1,0 0 0,0 0-1,0 0 1,0 0-1,0 0 1,0 0 0,0 0-1,0 0 1,0 0 0,0 0-1,0 0 1,-1-1-1,1 1 1,2-1 0,23-12 390,-23 11-323,16-7 275,0 1-1,0 0 0,1 2 0,25-6 0,-4 1 743,-36 10-601,2 1-24,-5 0-67,-2 0-368,1 0 0,-1-1 0,1 1 0,-1 0 0,1 0 0,0 0 0,-1 0 0,1 0 0,-1 0 0,1 0 0,0 0 0,-1 0 0,1 0 0,-1 0 0,1 1 0,0-1 1,-1 0-1,1 0 0,-1 1 0,1-1 0,-1 0 0,2 1 0,14 6 159,-1 8-96,-1 0 0,0 1 0,13 20 0,-24-31-76,0 0 1,-1 0-1,0 1 1,0-1-1,0 1 1,0-1-1,-1 1 1,0-1-1,0 1 1,-1 0-1,0 0 1,0 6-1,0-4-2,0 7 10,-1-1 0,-1 1 1,0-1-1,-1 1 0,-8 22 0,-2 11 6,-1 32-13,5-17-3,0 11-8,4-11 1,2-15-2,2-43-2,1 0 1,-1 0-1,0 0 0,-1 0 1,1 0-1,-1 0 1,0 0-1,0-1 0,0 1 1,-6 7-1,6-9 1,-1 0-1,-1 0 1,1 0-1,0-1 1,-1 1 0,1-1-1,-1 0 1,0 0-1,0 0 1,0 0 0,0-1-1,0 1 1,-5 0-1,-51 11 46,34-8-34,-25 8-1,1 4-1625,-3-1-6460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9056,'0'0'-71,"1"4"-193,16 42 250,-10-30 34,-1-1 1,8 28-1,4 76 40,-5 84 161,-11-178-197,2 16 66,0 0 1,3 0 0,16 53 0,-22-91-30,2-2 4,10 3-1169,5 3-4482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3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1 728,'0'0'0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1556 3504,'0'0'2368,"0"-6"-2195,0 0-144,-1 4-15,1 0 0,0-1 0,0 1 0,0 0 0,0 0 0,1 0 0,-1 0 1,1 0-1,-1 0 0,1 0 0,-1 0 0,3-3 0,7-31 148,-2 0 0,4-39 0,5-72 224,-13 122-361,-2 12 58,-1-1-1,-1-23 0,-5-103 210,4 125-158,0-1-1,-7-29 1,2 22-75,3 0-19,0 11 30,1 0 0,-2 0 0,-4-13 0,5 15-14,-2-6 64,-1 0 0,-15-28 0,19 40-61,-1-1 0,1 1 0,-1 0-1,0 0 1,-1 0 0,1 0 0,-1 1 0,0-1 0,1 1-1,-2 0 1,1 0 0,0 0 0,0 1 0,-1 0 0,-8-4-1,10 6-8,1-1 0,-1 0 0,1 1 1,-1 0-1,1 0 0,-1-1 0,0 2 0,1-1 0,-1 0 0,1 0 0,-1 1 0,1-1 0,-1 1 0,-4 2 0,6-3 218,0 7-2,1-6-223,-1 0 0,1 0 0,0 0-1,0 0 1,-1-1 0,1 1 0,0 0 0,0 0 0,0 0 0,0 0 0,0 0 0,1 0 0,-1 0 0,0 0 0,0 0 0,1 0-1,-1 0 1,0 0 0,1 0 0,-1-1 0,1 1 0,-1 0 0,2 1 0,6 6 13,0 0 0,1 0 0,0-1 0,1 0 0,-1-1 0,1 0 0,1 0 1,16 6-1,37 21 143,-58-29-169,5 2-7,0 0 0,-1 2 0,0-1 0,-1 1 0,0 0 0,10 12 0,-11-12 3,1 1-10,0 1 0,-1 0 0,0 0-1,0 1 1,-1 0 0,0 1 0,7 17 0,5 26 92,22 102 0,-19-56-3,-21-99-102,0-1-1,1 0 0,-1-1 1,0 1-1,1 0 0,-1 0 1,1 0-1,-1-1 1,1 1-1,-1-1 0,1 1 1,-1-1-1,1 0 0,-1 0 1,1 1-1,0-1 1,2-1-1,-3 2 1,1-1-1,-1 0 1,1-1-1,-1 1 1,1 0 0,0 0-1,-1-1 1,1 1 0,-1-1-1,1 1 1,-1-1-1,0 0 1,1 1 0,-1-1-1,1 0 1,-1 0 0,2-1-1,3-3 4,4 0-1,-7 3-3,1 0 1,-1 0 0,0-1-1,1 1 1,-1-1-1,0 0 1,-1 1 0,1-2-1,4-4 1,11-17 15,19-33 0,-29 38 9,2-21 8,-2 0 0,4-76 0,-11 95-30,-2-42 29,-2 29 11,-13-56 0,13 73 30,12 30-5,-5-7-85,24 33 28,6 2 3,-33-39-15,0 0-1,0 0 1,0 0 0,0-1 0,0 1-1,0 0 1,0-1 0,1 1-1,-1-1 1,0 1 0,1-1 0,-1 1-1,0-1 1,1 0 0,0 0 0,5 2 0,27 3 1,-26-5-2,-1 0 0,0 0 0,14-3 0,-14 1 0,0 0 0,-1 0 0,1-1 0,8-4 0,-10 4 0,0 1 0,-1-1 0,0-1 0,0 1 0,0 0 0,4-6 0,-4 5 0,0-1 0,-1 0 0,0 0 0,0-1 0,3-6 0,-3 5 0,-1 0 0,0 0 0,0 0 0,0-7 0,-1 7 0,-1 0 0,1 1 0,-2-1 0,0-7 0,0 8 0,0 1 0,0-1 0,-1 1 0,0-1 0,-2-4 0,-19-26 1,-5 6 4,-4 7-2,-2 6 2,-2 4-2,34 12-2,0 0 0,-1 1 1,1-1-1,0 1 0,0-1 0,-1 1 1,1 0-1,0 0 0,-1 0 0,1 0 1,0 0-1,-1 0 0,1 1 0,0-1 1,-1 1-1,1 0 0,0 0 0,0 0 1,0 0-1,0 0 0,0 0 1,0 0-1,0 1 0,0-1 0,0 1 1,1-1-1,-1 1 0,0 0 0,1-1 1,0 1-1,-1 0 0,1 0 0,-1 3 1,0 2 0,0 0 1,0 0 0,1 0 0,0 1 0,1-1-1,-1 0 1,2 1 0,0 8 0,7 38 1,10 3 1,-14-49-4,0 0-1,0 0 0,0-1 0,9 12 1,-9-15-1,0 1 0,1-1 0,-1 0 0,1 0 0,0 0 0,0-1 0,7 4 0,-5-3 0,1-1 0,0 0 0,0 0 0,0-1 0,14 3 0,-8-4-1,0-1 1,0 0 0,0-1 0,0-1 0,0 0 0,0 0-1,23-9 1,-13 0-6,2-7 1,0-1 0,27-28 0,-35 25-28,59-105-18,-65 100-2,30-120-26,-36 117 7,-5 20 67,3-27-56,1-44 1,-5 66 28,-1-1 1,-1 0 0,0 1 0,-1-1 0,0 1-1,-2 0 1,-5-16 0,-15-17-72,23 45 95,0-1 0,-1 0 0,1 0 0,-1 1 0,0 0 1,0-1-1,-1 1 0,1 0 0,-1 1 0,1-1 0,-5-2 1,7 5 5,0 0 1,0 0-1,0 0 0,0 0 1,1 0-1,-1 0 1,0 1-1,0-1 1,0 0-1,0 1 1,0-1-1,1 0 1,-1 1-1,0-1 0,0 1 1,1-1-1,-1 1 1,0-1-1,1 1 1,-1-1-1,0 1 1,1 0-1,-1 0 1,1-1-1,-1 1 0,1 0 1,0 0-1,-1-1 1,1 1-1,0 0 1,-1 0-1,1 0 1,0 0-1,0-1 1,0 1-1,0 0 0,0 2 1,-1 10-4,1 0 1,0 0 0,1 0-1,1 0 1,0 0-1,1 0 1,0 0-1,9 20 1,6 6-11,2-1 0,26 36 0,-12-27-15,-22-32 19,-1 0 0,-1 1 0,15 29 0,-19-32 9,-3-8-2,-1 0 1,0 0 0,0 0 0,-1 0-1,1 0 1,0 11 0,0 2-4,0 1 0,-3 28 0,-2-32-13,-3-5 11,1-1 1,-1 0-1,-1 1 1,1-2-1,-1 1 1,-1-1-1,0 0 1,-16 12 0,-1-6-8,24-13 7,0-1 1,0 1-1,0-1 1,0 0-1,0 1 1,0-1 0,0 0-1,0 0 1,-1 0-1,1 0 1,0 0-1,0 0 1,0 0 0,0 0-1,0-1 1,-1 1-1,1 0 1,0-1-1,0 1 1,0-1-1,0 1 1,0-1 0,0 1-1,0-1 1,0 0-1,1 1 1,-1-1-1,0 0 1,0 0 0,0 0-1,1 1 1,-1-1-1,0 0 1,1 0-1,-1 0 1,1 0 0,-1 0-1,1-1 1,0 1-1,-1 0 1,1 0-1,0 0 1,0 0-1,0 0 1,0-2 0,0-15-421,1 0 0,1 0 1,6-25-1,4-22-6864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4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0 846 7352,'9'14'61,"0"1"1,-1 0-1,0 1 1,-1-1-1,8 30 0,1 2 100,-10-28-39,-2-3 143,2 0 0,0-1-1,0 0 1,1 0 0,18 26 0,-24-40-242,0-1 0,-1 0 1,1 1-1,0-1 0,0 1 1,0-1-1,0 0 0,0 0 1,-1 0-1,1 1 0,0-1 1,0 0-1,0 0 0,0 0 1,0 0-1,0-1 0,0 1 1,0 0-1,-1 0 0,3-1 1,-1 1 28,4-1-10,-1 0 0,1-1-1,-1 0 1,0 1 0,0-2-1,1 1 1,-1-1 0,0 1-1,-1-1 1,1-1 0,-1 1-1,1-1 1,-1 1 0,0-1-1,0 0 1,5-8-1,-5 6 12,1-1 0,-1 0 0,-1-1-1,1 1 1,-1-1 0,0 0-1,-1 0 1,0 1 0,0-2 0,0-11-1,1-51 772,-3 69-572,1 2-133,6 0-12,-5 0-99,0 0 1,0 0-1,0 0 1,0-1-1,0 1 1,0-1 0,0 1-1,0-1 1,0 0-1,2-1 1,7-3 3,29-12 2,-21 5 7,-19 12-21,13-11 13,20-22-1,-21 19-10,-2 0 0,18-30 0,-4-5-3,22-65 0,-37 82-5,17-135-13,-25 134-34,-6-16 7,-11-48 1,7 72-88,4 12 71,-1-1 19,-1 1 1,0-1-1,-1 1 1,0 0 0,-1 1-1,-17-19 1,25 30 34,-46-44-176,41 40 167,0-1 1,0 2-1,0-1 1,-1 1-1,1 0 1,-1 0-1,-9-3 1,15 8 14,1 0 0,-1 0 1,1 0-1,-1 0 0,1 0 0,0 0 1,0 0-1,-1 0 0,1 0 0,0 0 0,0 0 1,0 0-1,0 1 0,0 1 0,4 30 0,6 22 2,8 23 0,40 92 1,-45-139 6,-5-16-6,22 45 10,3-2-1,43 56 1,-58-86 0,-6-11 26,0-1 0,0 0 1,30 27-1,-40-39-28,1-1 1,-1 1-1,0 0 0,0 0 0,0 0 1,0 0-1,-1 0 0,0 0 0,2 8 1,-1-5-3,3 10-126,-1 0-1,3 26 1,-4-26-908,4 26-6233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5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8968,'10'5'29,"-7"-4"-23,-2-1-1,-1 1-1,1-1 0,-1 1 1,1-1-1,-1 0 0,1 1 0,-1-1 1,1 1-1,-1-1 0,1 1 1,-1 0-1,0-1 0,1 1 0,-1-1 1,0 1-1,1 0 0,-1-1 0,0 1 1,1 1-1,41 103 172,9 46-80,-16-50 4,-26-74-92,13 31 60,-20-52-146,3 5-33,-1 0-1,1 0 1,1-1 0,0 0 0,0 0 0,1-1 0,12 14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6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1 596 7712,'0'0'0,"11"-11"0,10-15 24,11-19 0,4-26 0,11-11 8,3-8-32,-4-1 0,-10 2 0,-2-2-5384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6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1 209 5832,'18'-49'-1,"-15"37"0,2 1 0,-1 0 0,2 1 0,8-15 0,-9 17 0,6-11 78,1 2-1,21-24 0,-30 38 198,3 1 83,-5 2-307,0 1 0,0-1 0,0 1 0,0-1-1,0 1 1,0 0 0,-1-1 0,1 1 0,0 0 0,-1 0 0,1-1-1,0 1 1,-1 0 0,1 0 0,-1 0 0,1 1 0,-1-1-3,2 3 50,0 1 0,0 0 1,-1 0-1,1 1 0,-1-1 1,-1 0-1,1 0 0,-1 1 0,0-1 1,0 6-1,-7 49 561,7-58-634,-2 5 70,1 0 0,-1 0 0,0 0 1,0 0-1,-1 0 0,0 0 0,0-1 0,0 1 0,-1-1 1,0 0-1,-1 0 0,1 0 0,-1-1 0,0 1 1,0-1-1,-1 0 0,0-1 0,1 1 0,-11 4 1,13-7-69,1 0-1,-1 0 1,1 1 0,-1-1 0,1 0 0,0 1 0,0 0 0,0-1 0,0 1 0,0 0 0,1 0 0,-1 0 0,1 0-1,0 1 1,-1 2 0,-1 25-7,2 1-1,1-1 0,2 1 0,5 33 1,-1-19-8,3 42-8,7 1-3,7 1 0,33 87-7,-55-172 8,23 57-9,-22-57 6,0 0 0,1 0 0,0 0 0,0 0 0,0-1 0,1 1 0,-1-1 0,1 0 0,0 0 0,8 5 0,-4-7-18,4-3 13,-1 0 1,1-1 0,16-6-1,-11-1 2,0-7 4,0-1 1,-1 0-1,16-24 0,-17 14-4,2-21-684,16-69 1,-13 26-6192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6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235 645 7352,'45'135'-216,"7"-14"94,-19-63 212,-15-21 83,-1 1 0,19 65 1,-33-91-133,8 54 310,15 71 1090,-26-123-1020,-2-16-173,-1-12-77,-3-26-1338,0-5-4899</inkml:trace>
  <inkml:trace contextRef="#ctx0" brushRef="#br0" timeOffset="1">1 1 9592,'0'0'128,"9"11"-160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7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75 240 9144,'0'-22'-4,"0"0"-1,-1 0 1,-2 1 0,-9-41 0,3 13 90,8 46-5,-13-36 1617,14 42-1390,3 16-179,0 0 0,0-1 0,2 1 0,0-1 0,2 0 0,12 27 1,59 112 219,-43-96-274,49 104 39,-53-91-91,-22-48-12,-1 1 1,-1 1-1,-2-1 1,4 39-1,-9-63-8,-1 1 0,1-1 0,-1 1 0,0-1 0,1 1 0,-1-1 0,-1 1 0,1-1 0,0 0 0,-1 0 0,0 0 0,0 0 0,0 0 0,0 0 0,0 0 0,-1 0 0,-3 3 0,-1 0 2,0-1 0,-1 0 0,1 0 0,-12 5 0,13-7-4,-1 1 9,0-1-1,-1 0 1,1-1-1,-1 1 1,1-1-1,-1-1 1,0 0-1,0 0 0,-12 0 1,-10-3-2,-1-4-3,-2-2-3,27 6-174,0-1 0,1 0 0,-1 0 0,1-1 0,0 1 1,0-1-1,0 0 0,-7-8 0,-14-13-7561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7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9240,'2'7'-9,"0"0"0,0 0 0,0 0 0,0 0 0,-1 0-1,-1 0 1,1 1 0,-1 11 0,-5 14 2,-3-23 9,5-6-1,2-3 5,0 0-1,0-1 0,0 1 0,0 0 0,0 0 1,-1 0-1,1-1 0,0 1 0,0-1 0,-1 1 1,1-1-1,0 1 0,0-1 0,-1 0 1,1 0-1,0 1 0,-1-1 0,1 0 0,0 0 1,-1 0-1,1 0 0,0-1 0,-1 1 0,1 0 1,0-1-1,-1 1 0,1-1 0,0 1 0,0-1 1,0 1-1,-2-2 0,1 1 199,1 2-65,-6 2 7,7-2-132,0 0 0,0-1 0,0 1 0,-1 0 0,1-1 1,0 1-1,0-1 0,0 1 0,0 0 0,0-1 0,0 1 0,1 0 0,-1-1 0,0 1 0,0-1 0,0 1 0,0 0 0,1 0 0,0 1 17,0 6 10,50 243 451,-23-79-357,11 19-59,-18-118-56,-18-62-17,14 41 16,-15-47-16,0 0 1,0 0 0,0 0 0,1 0-1,-1 0 1,1-1 0,5 6 0,-7-9-2,0-1-1,0 1 1,-1-1 0,1 0 0,0 0 0,0 1 0,0-1 0,0 0-1,0 0 1,0 0 0,-1 0 0,1 0 0,0 0 0,0 0 0,0 0 0,0-1-1,0 1 1,1-1 0,2 0 3,22-4 4,-13-1 18,1-7-281,0 0 0,-1-1 1,0 0-1,14-20 1,19-28-6247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7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9592,'42'59'39,"30"46"71,-60-86-94,-7-10 36,0 0 0,0 0 0,-1 0 0,4 17 0,-1-8 29,62 166 423,-36-116-330,50 73 322,-76-130-475,0-2 32,0 1-1,-1 0 0,-1 0 1,1 0-1,4 16 1,-9-23-39,-1 0-1,0-1 1,0 1 0,0 0 0,-1 0 0,1 0 0,-1-1 0,1 1 0,-1 0 0,0-1-1,0 1 1,0 0 0,-1-1 0,1 1 0,0-1 0,-1 0 0,0 1 0,-3 2 0,-2 4 12,0-1 0,-1 0 0,0 0 0,-1-1 0,1 0 0,-2 0 0,1-1 0,-12 6 0,12-7-17,7-4-7,-1 0-1,1 0 1,-1 0-1,1 0 1,-1 0-1,0 0 1,1-1 0,-1 1-1,0-1 1,0 1-1,1-1 1,-6-1 0,-29-1 11,-10-9-10,-54-33-380,83 35-686,-49-23-6137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1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34 10760,'0'0'16,"-7"10"-8,7-24-608,7-1 600,0 0-7160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8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10848,'0'0'0,"8"0"0,14 1 88,1 3 0,-11-1 40,-1-3 8,3-4-136,10-7 0,10-11 0,0 0-7992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8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1 270 9688,'4'-16'285,"-1"-1"0,0 1 0,-1-1 0,0-27 1,0 5 140,4-14-150,4-12 238,-10 63-264,2 4-142,88 140 281,-57-99-345,41 80 16,-65-109-58,-6-8 0,1 0-1,-1 0 1,0 0 0,3 9 0,9 28 4,1 16-4,-5 1-2,-3-4 1,-5-32 3,-1 37 0,-3-51 2,1 0 1,-1 0-1,-1-1 0,0 1 1,-1 0-1,1-1 0,-6 10 1,1-6-219,-1-1 0,0 0 0,-1-1 0,-1 1 0,0-2 0,-17 16 0,-6 4-7748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9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0 652 10136,'0'0'1366,"3"-4"-820,106-169 910,-78 122-1260,15-22 33,49-74 71,-71 102-289,23-74-138,-33 80-1468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49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11120,'93'-164'-479,"-87"153"433,-1-1 1,0 0-1,-1-1 0,5-19 1,4-19-160,28-67-1159,-17 55-4496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0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0 10488,'-126'110'290,"112"-99"-273,9-7 5,0-1-1,1 1 1,0 0-1,-1 1 0,1-1 1,-4 7-1,-1 0 38,-1 0-28,2 0 1,-1 1 0,2 0-1,-1 0 1,2 0 0,0 1-1,-5 14 1,-12 41 231,-22 110 1,45-175-248,-1 1 1,1-1-1,-1 0 0,1 0 1,0 0-1,0 0 1,0 0-1,1 0 1,-1 0-1,1 0 1,0 0-1,0 0 0,0 0 1,0 0-1,0-1 1,3 5-1,-4-6-10,1 0 5,0 1 0,0-1 0,0 0 0,0 0 0,0 0 0,0 0 0,0 1 0,1-1 0,-1-1 0,0 1 0,0 0 0,1 0 0,-1 0 0,1-1 0,-1 1 0,3 0 0,5 2 15,1 4-9,-7-5-8,0-1 1,1 1-1,-1 0 1,0-1-1,1 0 0,-1 0 1,1 0-1,0 0 1,6 1-1,6-1 17,0 0 1,0-1-1,29-4 0,-27-1 29,-7 0-38,-1-1 0,0 0 0,-1-1 0,1 0 0,-1 0 0,-1-1 1,1 0-1,-1-1 0,-1 1 0,12-18 0,-12 14-9,-4 7-2,-1 1-1,0-1 1,1 0-1,-2 0 1,1 0-1,-1 0 0,2-11 1,2-13 15,-2 0-1,-2-1 1,-1-41 0,-4 45-13,2 14 11,1 1-1,0 0 1,0-1-1,3-16 1,-1 22 28,4-3 14,-2 7 22,4 2 10,-3 6 22,43 94 117,58 102 72,-96-187-271,-9-14-33,0-1 0,1 1 1,-1-1-1,0 1 0,1-1 1,-1 1-1,0-1 0,1 0 0,-1 1 1,1-1-1,-1 1 0,0-1 1,1 0-1,-1 0 0,1 1 0,-1-1 1,1 0-1,-1 0 0,1 1 0,-1-1 1,1 0-1,0 0 0,0 0 1,1 0-1,-1-1 0,1 0 0,-1 1 0,1-1 0,-1 0 0,1 0 0,-1 0 0,0 0 0,1 0 0,-1-1 0,0 1 0,2-2 0,30-37-1664,5-5-6656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1 8968,'-68'98'52,"66"-95"-49,0 0 1,0-1-1,0 1 1,0-1-1,0 0 1,-1 1-1,1-1 1,-1 0-1,-4 2 1,-2 2 1,-27 14 0,24-14-3,-44 14 4,48-16-4,-1 0-1,-26-1 4,-7-5 170,41 2-161,0 1 1,1-1-1,-1 1 1,1 0-1,0 0 1,-1-1-1,1 1 1,-1 0 0,1 0-1,0 0 1,0-1-1,0 1 1,-1 0-1,1 0 1,0 0-1,0 0 1,0-1-1,0 1 1,0 0 0,1 1-1,38 68 401,66 117 123,-93-168-513,20 29 157,-25-39-154,2 3 49,0 0 0,0-1 0,1 1 0,0-2 0,1 1-1,1-2 1,-1 1 0,25 13 0,-30-20-36,6 3 54,1 0 1,0-1 0,21 6 0,-20-10-44,1-1-1,-1-1 1,1 0 0,15-4 0,-17 0 8,-2-3-20,1 0 0,-2-1 0,1 0 0,-1-1 1,13-16-1,42-62-1599,-28 32-5747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97 394 9592,'1'6'-7,"1"0"1,-1 1 0,1-1-1,0 0 1,1-1 0,-1 1 0,1 0-1,0-1 1,1 1 0,5 7-1,-4-6-7,86 155 416,-54-112 125,-36-48-380,0-7-1,1-16-1382,1-5-5090</inkml:trace>
  <inkml:trace contextRef="#ctx0" brushRef="#br0" timeOffset="1">1 0 10136,'0'0'0,"0"10"-40,13-10-120,-2-3-408,0 0 568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1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0 181 6192,'8'3'1,"-4"-3"4,-3 0-4,0 0-1,0 0 0,0 0 0,0 0 0,0 0 0,0-1 0,0 1 0,0 0 0,0 0 0,-1-1 0,1 1 0,0 0 0,0-1 0,0 1 0,0-1 0,-1 1 0,1-1 0,0 1 1,0-1-1,-1 0 0,1 1 0,0-1 0,-1 0 0,1 0 0,-1 1 0,1-3 0,1-1 0,3-1 157,-1-2 0,0 1 0,0 0 1,0-1-1,-1 0 0,0 0 0,2-7 0,-3 2 144,0 0 0,0-1 0,-1 1-1,-1-14 1,0-6 3210,2 32-3469,-1 0 0,1 0 0,-1 0 0,0 1 0,1-1 0,-1 0 0,1 1 0,-1-1 0,1 1 0,-1 0 0,0-1 0,1 1 0,-1 0 1,0 0-1,2 1 0,17 11 102,129 77 152,-133-80-285,-9-6 1,-1 0 0,0 1 1,0 0-1,7 7 0,7 6 13,-1 1 0,-1 1 0,-1 0 0,-1 1 0,20 33 1,-33-49-23,3 6 6,0 0 0,-1 1-1,5 16 1,-9-26-7,0 1 1,0 0-1,0-1 1,-1 1-1,0 0 1,1-1-1,-1 1 1,0 0-1,0 0 1,0-1-1,-1 1 0,1 0 1,0 0-1,-1-1 1,0 1-1,0-1 1,0 1-1,0 0 1,0-1-1,0 0 1,-1 1-1,1-1 0,-4 4 1,-4 4 5,4-5-4,0 0 0,-1 0 0,1 0 0,-1-1 0,0 0 0,-1 0 0,-11 5 0,-40 19-1661,25-11-6663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1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0 11208,'0'0'121,"-1"3"-62,-1 3-23,-1-1 1,1 1-1,-1-1 0,0 0 1,0 0-1,0-1 1,-1 1-1,0 0 1,0-1-1,-4 4 0,-1-2-7,0 1-1,0-2 0,-1 1 1,0-1-1,-18 6 0,27-11-27,0 1 0,0 0 0,1-1 1,-1 1-1,1 0 0,-1-1 0,0 1 0,1 0 0,-1 0 0,1 0 0,0-1 0,-1 1 0,1 0 0,0 0 0,-1 0 0,1 0 0,0 0 0,0 0 0,0 0 0,0 0 0,0 1 0,0 17 2,0-19-2,5 27 10,0-14-9,7 33 1,5 3 2,4 3-2,2-8 2,-5-8-3,-2-6-2,2-4 0,1-5 0,9 4 0,-21-21 0,1-1 0,15 10 1,-16-10 5,0-1 1,1 0-1,-1 0 1,1-1-1,-1 0 1,1 0-1,0-1 1,-1 0-1,1 0 1,0-1-1,-1 0 1,12-2-1,-18 2-3,1 1 0,0-1 1,0 1-1,-1-1 0,1 0 0,0 0 1,-1 1-1,1-1 0,-1 0 0,1-1 1,-1 1-1,0 0 0,1 0 0,-1-1 1,1 0-1,5-6 5,28-29 0,-28 27-188,-1-1 1,0 0-1,-1 0 1,0 0-1,-1 0 1,0-1 0,4-21-1,5-27-7033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2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8696,'12'15'-13,"14"30"1,-4-7-10,82 138 270,-18-16 411,-51-91-358,-14-28 147,29 85 0,-49-124-439,0-1 0,-1 1 0,1 0 0,0 0 0,-1-1 0,0 1 0,0 0 1,1 0-1,-1 0 0,0-1 0,0 1 0,-1 0 0,1 0 0,0 0 0,-1-1 0,1 1 0,-1 0 0,1 0 0,-1-1 0,0 1 0,0 0 0,1-1 1,-1 1-1,0-1 0,-1 1 0,1-1 0,0 0 0,0 1 0,-1-1 0,1 0 0,-1 0 0,1 0 0,-1 0 0,-1 1 0,-10 1 10,1 0 0,-1-1 0,-14 0 0,24-2-20,-43 2 8,29-3-270,1-1 0,0 0 0,0-1 0,-20-7 0,-16-5-6310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8432,'108'93'-92,"-45"-41"40,-16-9 29,-30-23-50,-11-11 42,8 10-12,-1 1 0,0 0 0,-2 1-1,11 26 1,51 129-1041,-71-173 912,4 1 20,-5-7 39,-1-11 66,1-4 61,-2-1 0,0 1 0,-1 0 0,-5-25-1,6 41 347,0 4-309,0 0 0,-1 0-1,1 0 1,0 0-1,0 0 1,1 0-1,-1 0 1,0 0-1,0 2 1,-2 13 85,0 0 0,1-1 0,1 1 0,1 0 0,2 30 0,13 34 201,-14-79-330,0-2-7,1 1 0,-1-1 0,1 0 0,-1 1 0,1-1 0,-1 0 0,1 0 0,0 0 0,-1 0 0,1 0 0,-1 0 0,1-1 0,-1 1 0,1 0 0,-1-1 0,1 1 0,-1-1 0,1 0 0,-1 1 0,1-1 0,1-2 0,-2 3 0,10-4-5,-8 3 1,0 0-1,1 0 0,-1-1 1,0 0-1,0 0 0,0 1 0,0-2 1,0 1-1,0 0 0,3-5 1,0 2-15,4-3 0,-1-1 0,1 0-1,-2 0 1,0-1 0,0 0-1,0 0 1,-2-1 0,11-20 0,7-18-103,-3-1 0,-2-1 0,15-61 0,-20 42 46,-13 68 97,0 3-17,0-1 0,0 1 0,0 0 0,0 0-1,0 0 1,0 1 0,0-1 0,0 0 0,0 0 0,-1 0-1,2 3 1,-2-3 5,4 9 111,12 89 66,-7-31 191,13 66 29,-21-130-394,18 77 364,-16-69-285,1 1 0,1-1 0,0 0 0,12 22 0,-12-28 50,4 2-1164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2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10312,'0'0'0,"17"10"0,-6-5 0,-3-2 24,5 4-24,6-6 8,14-1-8,2 0-7280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2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1 134 7536,'0'3'115,"0"0"1,0 0-1,0 0 0,0 1 1,1-1-1,-1 0 1,1 0-1,2 5 0,-2-7 559,1-1-616,0 0 0,0-1 1,0 1-1,0-1 0,0 1 0,0-1 1,-1 0-1,1 0 0,0 0 1,0 0-1,0 0 0,-1 0 1,1 0-1,-1-1 0,1 1 0,-1-1 1,1 1-1,-1-1 0,2-2 1,1-2 29,-1 0 0,1 0 1,-1 0-1,4-11 1,0-10 123,-4 10 368,2 0 0,9-25 0,-13 40-428,19 23 130,32 38-224,-22-22-53,-18-18-7,-2 1-1,0 0 1,11 31-1,-11-25-3,2 0-12,-4-7-22,0 0 1,-2 0-1,6 22 1,-2 9-166,-3 0-1,3 69 1,-16-66-43,6-51 184,-11 12-73,-12-4-1359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3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7352,'0'0'3145,"8"12"-2973,42 56 39,85 106 246,-128-166-495,0-1 0,-1 1 0,6 11 0,-3-6-1127,6 10-5535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3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1 553 6456,'0'0'2,"0"1"0,0 0 0,0-1 0,0 1 1,0 0-1,0-1 0,0 1 0,0 0 0,0-1 0,0 1 1,0 0-1,1-1 0,-1 1 0,0 0 0,0-1 0,1 1 0,-1-1 1,0 1-1,1 0 0,-1-1 0,1 1 0,-1-1 0,1 1 1,-1-1-1,1 0 0,-1 1 0,1-1 0,-1 1 0,1-1 0,-1 0 1,1 0-1,0 1 0,-1-1 0,2 0 0,21-3 126,-14 0-90,3 1 33,-1-2 0,0 0-1,0 0 1,0-1 0,0 0 0,-1-1-1,0 0 1,17-14 0,-16 12-61,1-1 77,0 0 1,0-1-1,-1-1 1,13-16 0,-15 17-49,3-3 46,-1 0 0,-1-1-1,0 0 1,13-24 0,-1 0 71,73-133 113,-60 109-1265,0 1-4030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4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9328,'-28'0'304,"30"4"-72,52 68 304,41 42 66,-51-64-459,73 92 166,-117-141-313,1-1-1,-1 1 1,0-1-1,1 0 1,-1 1 0,0-1-1,1 1 1,-1-1-1,0 0 1,1 1-1,-1-1 1,1 0-1,-1 0 1,1 1-1,-1-1 1,1 0 0,-1 0-1,1 0 1,-1 0-1,1 0 1,-1 1-1,1-1 1,-1 0-1,1 0 1,-1 0-1,1 0 1,-1 0 0,1-1-1,-1 1 1,1 0-1,-1 0 1,1 0-1,-1 0 1,0 0-1,1-1 1,-1 1-1,1 0 1,-1-1 0,1 1-1,-1 0 1,0 0-1,1-1 1,-1 1-1,0-1 1,1 1-1,-1 0 1,0-1-1,1 1 1,-1-1 0,0 1-1,0-1 1,1 1-1,-1-1 1,0 1-1,0-1 1,1-3-30,1 1 1,-1 0-1,0-1 1,-1 1-1,1 0 1,-1-1-1,1-6 1,-2 1-12,0-2-40,1-1 0,0 1 1,0-1-1,3-11 0,-2 17 33,1 1 1,0-1 0,1 1-1,-1-1 1,1 1 0,0 0-1,7-9 1,-8 12-101,0 1 4,-2 0 147,2 0-25,0 0-1,-1 0 1,1 0-1,0 1 1,0-1-1,-1 0 1,1 1-1,0-1 1,0 1-1,0-1 1,0 1-1,0 0 1,0 0 0,0 0-1,0 0 1,0 0-1,2 1 1,-3-1 21,-1 0 0,1 1 1,0-1-1,0 0 0,0 1 1,0-1-1,-1 1 0,1 0 1,0-1-1,0 1 0,-1-1 1,1 1-1,0 0 0,-1 0 0,1-1 1,-1 1-1,1 0 0,-1 0 1,0 0-1,1-1 0,-1 1 1,0 0-1,1 0 0,-1 0 1,0 0-1,0 0 0,0 1 1,2 28-16,-1-27 19,-1 2 1,-12 15 0,10-15 0,-1 0 0,-19 14 1,17-15 1,0-1 1,0 0-1,-1-1 0,1 1 1,-1-1-1,-9 3 1,-8 3 1,-9 10-181,23-12-723,-10 8-4413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4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10224,'7'0'0,"-30"0"1,19 1 6,-4 4 2,4-3 6,-4 2 2,6-3 62,9 31 42,0-6-92,9 49 0,-1 1-7,-11-57-14,5 26 19,2-1-1,26 63 1,-26-81 90,1-1 1,28 42-1,-6-33 636,-34-34-740,0 1-1,1-1 1,-1 0-1,0 0 1,1 0-1,-1 1 1,1-1-1,-1 0 1,0 0-1,1 0 1,-1 0-1,1 0 1,-1 0-1,0 1 0,1-1 1,-1 0-1,1 0 1,-1 0-1,1 0 1,-1-1-1,0 1 1,1 0-1,-1 0 1,1 0-1,2-1 30,11-1 26,0-1 0,-1 0 0,1-1 0,-1-1 0,0 0 0,0-1 0,-1-1 0,1 1 0,-1-2 0,-1 0 0,0 0 0,12-12 0,-15 9 52,2-9-598,-2-1 1,6-26 0,2-12-7403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5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6104,'69'-36'1216,"-57"28"-1151,-7 4 42,1 0-1,0 0 0,0 0 1,0 1-1,1 0 0,-1 0 0,8-1 1,-12 4-49,0 0 1,0 0 0,0 1-1,0-1 1,0 0-1,0 1 1,-1 0 0,1-1-1,0 1 1,0 0 0,0 0-1,-1 0 1,1 0-1,0 0 1,-1 0 0,1 1-1,-1-1 1,1 0 0,-1 1-1,0 0 1,0-1-1,1 2 1,5 4 1,3 4-14,23 27 233,82 136 358,-102-150-612,19 33 113,65 101 199,-72-129-138,-22-26-189,1 0 1,-1 1 0,0-1 0,0 1-1,2 5 1,-4-7-4,-3-2-1,-10-4-3,-6-16 2,-5-14-3,-2-8-17,-19-47 0,23 37-202,17 40 153,-1-3-72,0 0 0,1 1-1,1-2 1,0 1 0,1 0 0,0-24 0,3 38 119,-1 0 1,0 1 0,1-1 0,-1 0 0,1 0-1,-1 0 1,0 1 0,1-1 0,0 0-1,-1 0 1,1 1 0,-1-1 0,1 1-1,0-1 1,0 0 0,-1 1 0,1-1 0,0 1-1,0 0 1,0-1 0,-1 1 0,1 0-1,1-1 1,22-4-122,0 5 108,69-3-20,-83 2 50,41 1 0,24 12 32,-73-12-27,0 1 1,0-1-1,0 1 1,0 0-1,0 0 1,0 0-1,0 0 1,-1 0-1,1 0 0,0 0 1,-1 1-1,1-1 1,-1 1-1,1-1 1,1 4-1,9 7 44,-3-3-23,-1-1 0,0 2 0,0-1 0,8 15 1,-12-18-12,-1 1 1,0-1 0,0 0 0,-1 1 0,0 0 0,0-1 0,0 1-1,-1 0 1,0 0 0,0 9 0,-1-9-8,0 0 0,-1 0 0,0 0 0,-1 0 0,1 0 0,-1 0 1,0 0-1,-1 0 0,0-1 0,0 1 0,0-1 0,-1 0 0,0 0 0,0 0 0,-1 0 0,1-1 0,-7 6 0,1-1-3,7-6-2,-1 0 1,-1 0-1,1-1 1,0 1 0,-1-1-1,-5 3 1,-76 39 21,81-43-24,0 0 1,0 0-1,-1 0 1,1-1-1,0 1 1,-1-1-1,-10 0 1,-2 1-1,-41 4-1195,-1-1-4786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6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6904,'0'4'27,"1"-1"-1,-1 0 1,1 1 0,-1-1-1,1 0 1,0 0 0,0 0 0,1 0-1,-1 0 1,1 0 0,-1 0-1,1 0 1,0 0 0,0 0 0,0-1-1,1 1 1,-1-1 0,0 0-1,6 4 1,-2-1 59,94 94 639,-56-48-411,45 69 0,-46-47-22,32 79 1201,-74-151-1298,1 7 18,-2-8-203,0 0 0,-1 0 0,1 0 0,0 0 0,0 0 1,0 0-1,0 0 0,0 0 0,0 0 0,0 0 0,0 0 1,0 0-1,-1 0 0,1 0 0,0 0 0,0 0 0,0 0 1,0 0-1,0 0 0,0 0 0,0 0 0,0 0 0,-1 0 1,1 0-1,0 0 0,0 0 0,0 0 0,0 0 0,0 0 1,0 0-1,0 0 0,0 0 0,-1 0 0,1 0 0,0 0 1,0 0-1,0 0 0,0 0 0,0 0 0,0 1 0,0-1 1,0 0-1,0 0 0,0 0 0,0 0 0,0 0 0,0 0 1,0 0-1,0 0 0,0 1 0,0-1 0,-5-5 3,-13-17 24,-18-31-1385,15 25-5552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6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16 11120,'0'0'-71,"-2"0"-146,-3-4 91,4 3 157,4 7 195,-7-10 464,15-9-2051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7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8 130 10040,'0'0'9,"-7"7"567,7-14-495,0 0 1,0 0-1,0 0 1,1 0-1,0 0 0,1 0 1,-1 0-1,1 0 1,0 1-1,1-1 1,0 1-1,0-1 0,0 1 1,1 0-1,0 0 1,6-7-1,-9 12 6,19-15 293,-20 16-376,1 0 1,0 0-1,0 0 0,0 0 1,0 0-1,0 0 1,-1 0-1,1 1 1,0-1-1,0 0 1,0 0-1,-1 1 1,1-1-1,0 0 1,0 1-1,-1-1 0,1 1 1,0-1-1,-1 1 1,1-1-1,1 2 1,14 24 76,-16-26-80,10 19 31,0 2 0,12 37 1,-15-38-20,52 164 53,-44-130-58,-4-7-8,-9-42 0,0-1 0,0 23 0,-1-19 1,-3-5 4,-12 6-127,-17 8 362,30-17-318,0 0 0,0 1 0,0-1 0,0 0-1,-1 0 1,1 0 0,0 0 0,0 0-1,0 0 1,0 0 0,0 0 0,0-1 0,-1 1-1,1 0 1,0-1 0,0 1 0,0-1 0,0 1-1,0-1 1,0 1 0,-1-2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2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8880,'0'0'0,"8"7"0,6 3-224,1 10 224,1-1-6016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 8968,'0'1'15,"0"1"0,0 0 0,-1-1-1,1 1 1,-1 0 0,1-1 0,-1 1 0,0 0 0,0-1 0,1 1 0,-1-1 0,0 1 0,0-1 0,-1 0 0,1 0 0,-2 3 0,-12 15 236,12-16-189,1 0 0,0 0 0,-1-1 0,1 1 0,-1-1 0,0 1 0,0-1 0,0 0 0,0 0 0,0-1 0,0 1 0,0 0 0,-1-1 0,1 0 0,-4 1 0,-15 7 101,0 7 93,0-1-176,21-15-59,-3 4 10,4-4-30,-1 1 0,1-1-1,0 0 1,0 0 0,0 0 0,-1 0-1,1 0 1,0 0 0,0 1 0,0-1 0,-1 0-1,1 0 1,0 0 0,0 0 0,0 1 0,0-1-1,-1 0 1,1 0 0,0 1 0,0-1-1,0 0 1,0 0 0,0 0 0,0 1 0,0-1-1,0 0 1,0 0 0,0 1 0,0-1-1,0 0 1,0 0 0,0 1 0,0-1 0,0 0-1,0 0 1,0 1 0,8 20 22,16 30 0,9 17-10,-11-17-7,6 7-3,-23-47-2,67 145 117,-62-131 38,20 31 1,-28-53-71,-1-1 0,1 0 0,0 1 0,1-1 1,-1 0-1,0 0 0,1 0 0,-1 0 0,1-1 0,-1 1 0,7 2 0,-8-4 368,16-14-90,-14 11-419,-1-1 0,0 0 0,-1 0 0,1 0 0,-1 0 0,0 0 0,0 0 0,0 0 0,0 0 0,-1 0 0,0-7 0,1 1-884,1-20-7034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8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9864,'1'0'-48,"6"-1"-22,-4 0-84,2-1 8,-4 2 150,0 0-1,0 0 1,1 0-1,-1 1 1,0-1-1,0 0 0,0 1 1,0-1-1,0 1 1,0-1-1,0 1 1,0 0-1,0-1 1,0 1-1,-1 0 0,1 0 1,1 1-1,13 14 82,-15-16-89,14 14 106,-2 0 0,13 18 0,10 13 171,-11-15-164,12 18 224,78 75 1,-42-61 58,-67-56-318,1 0 1,-2 1 0,1-1-1,4 9 1,-9-14-67,1 1-1,-1-1 1,1 0 0,-1 0 0,0 1-1,0-1 1,1 0 0,-1 0-1,0 1 1,0-1 0,0 0 0,-1 0-1,1 1 1,0-1 0,0 0 0,-1 1-1,1-1 1,-1 0 0,1 0-1,-1 0 1,1 0 0,-1 1 0,0-1-1,1 0 1,-1 0 0,0 0-1,0 0 1,0-1 0,0 1 0,0 0-1,0 0 1,0 0 0,-2 1 0,-1 0 7,-1 1 0,1 0 0,-1-1 1,0 0-1,0 0 0,-7 2 0,-10-1-4,0 0-1,-1-1 0,-28-2 1,38-1-372,0-1 0,0 0 1,-16-5-1,-6-4-6812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8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10224,'4'-1'-94,"-3"1"56,0-1 0,0 1 1,0 0-1,0 0 0,-1 0 0,1 0 0,0 0 1,0 0-1,0 0 0,0 0 0,0 1 1,0-1-1,0 0 0,-1 0 0,1 1 1,0-1-1,0 0 0,0 1 0,-1-1 1,1 1-1,0-1 0,-1 1 0,1-1 1,0 1-1,-1 0 0,1-1 0,0 1 1,-1 0-1,1 1 0,3-1 1,2-2-1026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9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8160,'1'-1'145,"5"-5"40,-5 5 142,4-10 709,-5 10-986,0 1 1,0-1-1,0 1 1,1-1-1,-1 1 1,0-1-1,0 1 1,0-1-1,1 1 0,-1-1 1,0 1-1,0-1 1,1 1-1,-1 0 1,0-1-1,1 1 0,-1-1 1,0 1-1,1 0 1,-1-1-1,1 1 1,0-1-1,1 1 270,0 1-188,5 4-95,0 0 1,0 1-1,-1-1 0,1 1 0,-1 1 1,0-1-1,8 15 0,-6-11-24,5 7 18,-1 1 0,18 35 0,-20-35-27,-5-8-2,0-1 1,-1 1-1,0 0 1,0 0-1,2 13 1,7 22-18,-5-22 60,25 85-376,-30-98 279,-1 0 0,-1 0 0,0 0 0,0 0 0,-1 0 0,0 0 0,-1 0-1,0 0 1,-3 12 0,-7 10-5,11-31 57,0-1 0,0 0 0,-1 1 0,1-1 0,0 0 0,-1 0 0,1 1 0,0-1 0,0 0 0,-1 0 0,1 1 0,-1-1 0,1 0 0,0 0 0,-1 0 0,1 0 0,-1 1 0,1-1-1,0 0 1,-1 0 0,1 0 0,-1 0 0,1 0 0,0 0 0,-1 0 0,1 0 0,-1 0 0,1 0 0,0-1 0,-1 1 0,1 0 0,-1 0 0,1 0 0,0 0 0,-1-1 0,1 1 0,0 0 0,-1 0 0,1-1 0,0 1 0,-1 0 0,1 0 0,0-1 0,0 1 0,-1 0 0,1-1 0,0 1 0,0 0 0,0-1 0,-1 0 0,1 1 0,-17-16-1296,-1-2-5184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4:59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11032,'0'0'-8,"14"11"-39,11 27-1478</inkml:trace>
  <inkml:trace contextRef="#ctx0" brushRef="#br0" timeOffset="1">202 377 7448,'11'42'113,"-1"0"0,4 51 1,-9-19-29,12 187-914,-13-205-3751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2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9416,'3'8'108,"-1"1"-1,0 0 1,-1-1 0,1 1 0,-2 0 0,1 0-1,-1 0 1,-1 0 0,1 0 0,-2 0 0,1 0-1,-1 0 1,-4 9 0,6-14 143,0 3 1,0-5 822,0-1-808,1 5-10,-1-5 178,4 220 698,-4-148-1050,6 132 128,-6-160-190,-11-58-65,-5-32-1762,7 17-7059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8696,'5'115'80,"15"100"173,-6-119-121,0 61 9,-6-41 93,0-12-82,-7-80-216,1-2-42,-1 1 1,0 0-1,-2-1 0,-1 1 0,-1-1 1,-9 35-1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0 463 10312,'3'54'-1,"-2"-43"-9,0-9 10,-1 1 0,1 0 0,0-1 1,0 1-1,-1-1 0,2 1 0,-1-1 0,0 1 0,0-1 1,1 0-1,0 0 0,-1 1 0,1-1 0,0 0 0,0-1 1,0 1-1,0 0 0,0 0 0,0-1 0,1 0 0,-1 1 1,0-1-1,1 0 0,-1 0 0,6 1 0,2 1 76,0 0-1,1-1 0,-1 0 1,20 1-1,-15-2-36,-11 0 1,1-1-1,-1 0 0,1 0 0,-1 0 0,1 0 0,-1-1 0,1 0 0,-1 0 0,6-2 0,21-7 192,33-15 0,-48 13 124,21-27 124,36-52 1,-37 43-191,20-41 391,-54 87-473,-2 2-170,1 0 1,0-1-1,0 1 1,-1 0 0,1-1-1,0 1 1,0 0 0,-1-1-1,1 1 1,0-1-1,-1 1 1,1-1 0,0 1-1,-1-1 1,1 0 0,-1 1-1,1-1 1,-1 0-1,0 1 1,1-1 0,0-1-1,1-1 312,-1 2-172,1 2-155,0 0 0,-1 1 0,1-1 1,-1 1-1,1-1 0,-1 1 0,0 0 0,0-1 1,0 1-1,1 0 0,-2 0 0,1 0 1,0 0-1,0 0 0,0 2 0,0 0-12,22 53 72,56 144 47,-71-181-124,-4-10 1,1 1 0,12 18 0,4 7 7,-4-3-10,6 13-26,-22-44-18,-2-16-111,-5-80-1245,6 86 806,-2-62-8829</inkml:trace>
  <inkml:trace contextRef="#ctx0" brushRef="#br0" timeOffset="1">700 1 9504,'0'0'48,"0"11"8,0-1 24,0 10 0,0 5-80,1 10 0,2 5 0,-2 4-6848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148 584 10136,'0'0'345,"7"-9"3147,-8 9-3449,0 0-1,0-1 1,1 1 0,-1 0-1,0 0 1,0 0 0,0 0 0,0 0-1,0 0 1,1 0 0,-1 0-1,0 0 1,0 0 0,0 1-1,0-1 1,1 0 0,-1 1 0,0-1-1,0 0 1,1 1 0,-1-1-1,0 1 1,0 0 0,-22 19 187,19-16-129,-41 43 144,36-34-170,0 9-52,0 1 0,2 0 0,0 0 0,2 1 0,-3 27 1,1 18-20,6-52-8,1 1 1,0 0 0,1-1 0,1 1 0,0-1 0,7 22 0,-9-39 1,1 1 1,0 0-1,-1 0 0,1-1 0,-1 1 0,1-1 0,0 1 1,0 0-1,-1-1 0,1 1 0,0-1 0,0 0 0,-1 1 1,1-1-1,0 0 0,0 1 0,0-1 0,0 0 1,0 0-1,0 0 0,-1 0 0,3 0 0,0 1-2,6 1-1,-6-1 0,0 0 0,0 0 1,0-1-1,0 0 0,0 1 0,0-1 1,1 0-1,-1-1 0,5 0 1,9-1-9,0 0 1,0-2-1,-1 0 1,1-1-1,-1 0 1,0-1-1,22-12 1,0-12 5,-25 15-6,-8 8 8,1-2 3,0 0 0,0-1 0,-1 0 0,0 0 0,-1-1 0,0 1 0,-1-1 0,3-12 0,3-27 1,2-8 1,0-28 0,-8 63 0,-1 17 0,0 8 0,4 17-1,-1 0 1,2 27 0,-5-35-1,5 31-10,0 3-11,15 47 1,2-17-38,-23-72 47,1 0 0,0-1 0,0 1 1,0 0-1,0-1 0,0 1 0,0-1 0,1 0 1,0 1-1,-1-1 0,1 0 0,0-1 1,0 1-1,0-1 0,0 1 0,5 1 0,-4-1-8,10 2-100,9-2 38,40 0 0,-44-6-18,-1-3 67,0 0 1,-1-1 0,27-18-1,-42 25 27,0-1 1,0 1-1,0-1 0,0 0 0,0 0 0,0 0 0,2-4 1,25-36-25,27-56 0,-41 64 10,70-248-19,-79 256 38,13-69-6,-3 5 6,3-12 1,-5 19 0,-6 23 0,-3 21 0,-6 28 0,-3 15 0,-7 16 0,6-8-1,-14 37-5,-29 102 1,38-115-15,-11 59-51,-10 97 0,29-164 61,0-4-38,2 40 1,1-45 11,0 22-38,9 62 0,-3-70-64,17 48 0,-24-80 134,0-1 0,1 1 1,-1-1-1,1 0 0,-1 1 0,1-1 1,-1 1-1,1-1 0,-1 0 0,1 1 1,0-1-1,-1 0 0,1 0 1,-1 0-1,1 1 0,0-1 0,-1 0 1,1 0-1,0 0 0,-1 0 0,1 0 1,0 0-1,0 0 0,2 0-6,2 0 5,0 0 1,0-1 0,0 1-1,0-1 1,0 0-1,0 0 1,0-1-1,-1 1 1,1-1-1,0 0 1,7-5 0,0-1 2,-1 0 1,14-12 0,-4-2 1,-1 0 0,33-47 1,-45 56 2,1 1 0,-2-1 0,7-15 0,-4 7-2,27-61 50,-27 62-4,0 1 1,2 1-1,0-1 1,19-21-1,-20 25 3,-9 12-13,0 0 0,1 0 0,-1 0 0,1 0 1,0 0-1,0 0 0,0 1 0,0 0 0,0-1 1,6-2-1,-2 1 28,-5 3-19,0 0-7,-1 1-38,-1 0 0,0-1 0,0 1 0,1 0 0,-1 0 0,0 0 0,0 0 0,1 0 1,-1 0-1,0 0 0,0 0 0,1 0 0,-1 0 0,0 0 0,1 0 0,-1 0 0,0 0 0,0 0 0,1 0 0,-1 0 0,0 0 0,0 1 0,1-1 0,-1 0 0,0 0 0,0 0 0,0 0 0,1 1 0,-1-1 0,0 0 0,0 0 0,0 0 0,1 1 1,-1-1-1,35 27 8,-29-20-8,16 19 1,-14-14-4,-1 1 1,-1-1 0,0 1 0,0 1 0,-2-1 0,0 1 0,0 0 0,-1-1-1,-1 2 1,0-1 0,-1 0 0,-1 23 0,-2 4 0,0-18-2,1 0 0,2 1 0,0-1 0,6 32 0,4-8 2,-10-39 1,16 30 0,-12-27 1,2 0 6,-6-8 2,0-2 88,0 0 0,0 0-1,0-1 1,0 1 0,0 0 0,0 0 0,0 0 0,0-1 0,0 1-1,0 0 1,1-1 0,-1 1 0,2 0 0,6-8-10,-1 0-1,13-15 1,12-17 84,10-15-46,24-42 1,-49 71-67,2 0-1,31-30 0,-36 39-42,31-29 113,-33 35-111,-4 2 6,-1 1 0,1 0 0,0 0 1,1 1-1,-1 1 0,1-1 0,1 2 1,-1-1-1,1 1 0,-1 1 0,16-3 0,-22 6-2,-3 0-21,0-1 0,-1 1 0,1 0 0,0 0 1,-1 0-1,1 0 0,0 0 0,0 0 0,-1 0 0,1 0 0,0 1 0,0-1 1,-1 0-1,1 0 0,0 1 0,-1-1 0,1 0 0,0 1 0,-1-1 1,1 0-1,0 1 0,-1-1 0,1 1 0,-1-1 0,1 1 0,-1 0 1,1-1-1,-1 1 0,1 0 0,1 2 2,1 4-4,1 1 1,-1-1-1,0 0 0,-1 1 1,0 0-1,0-1 0,-1 1 1,0 0-1,0 0 0,0 0 1,-1 0-1,-2 11 0,2-6-3,0 7-13,0 0 0,-2 0 0,0-1 0,-8 30 0,3-16-42,-1 0 32,-1 4-114,2 1 0,-5 72 0,19-65-145,-7-45 281,0 1 0,1-1 0,-1 0 0,0 1 0,0-1 0,1 0 0,-1 1 0,1-1 0,-1 0 1,0 0-1,1 1 0,-1-1 0,0 0 0,1 0 0,-1 0 0,1 0 0,-1 1 0,1-1 0,-1 0 0,1 0 0,-1 0 0,0 0 1,1 0-1,-1 0 0,1 0 0,-1 0 0,1 0 0,-1 0 0,1 0 0,-1-1 0,0 1 0,1 0 0,20-4-61,-19 4 67,10-2-11,-6 1 1,-1 0 1,0 0 0,0 0 0,0-1-1,-1 1 1,9-5 0,88-41-47,-81 34 29,71-71-8,-75 63 28,24-38-1,8-23 6,33-75 10,-72 141 22,0 0 1,0 1-1,2 0 0,0 0 1,20-21-1,-29 35 54,-1 4-62,2 1-17,0 0 1,3 30 3,-3-8-12,-3-18-7,1 0 0,0-1-1,0 1 1,1 0 0,-1-1 0,2 1 0,-1-1 0,5 9 0,-6-15 4,-1 0 1,0 0 0,1-1 0,-1 1 0,0-1 0,1 1-1,-1 0 1,1-1 0,-1 1 0,1-1 0,-1 1 0,1-1-1,0 1 1,-1-1 0,1 1 0,0-1 0,-1 0 0,1 1-1,0-1 1,-1 0 0,1 0 0,0 0 0,0 1 0,-1-1-1,1 0 1,0 0 0,0 0 0,-1 0 0,1 0 0,0 0-1,0 0 1,-1-1 0,1 1 0,0 0 0,0 0 0,-1 0 0,1-1-1,0 1 1,-1 0 0,2-1 0,1-1-3,0 0 1,0-1 0,0 1-1,-1-1 1,1 1 0,0-1-1,-1 0 1,4-5 0,0-1-4,0-1 0,-1 0 0,0 0 0,4-13 1,-8 19 5,0 0 1,1 0-1,-2 0 1,1 0 0,0-1-1,-1 1 1,0 0-1,0 0 1,0-1 0,-1 1-1,1 0 1,-1 0-1,0 0 1,-3-8 0,4 11 0,-1 0 1,1 0 0,-1 0 0,1-1 0,-1 1 0,0 0 0,1 1 0,-1-1 0,0 0 0,0 0 0,0 0 0,0 0 0,0 1 0,1-1 0,-2 0 0,1 1 0,0-1 0,0 1 0,0-1 0,0 1 0,0-1 0,0 1 0,0 0-1,-1 0 1,1-1 0,0 1 0,0 0 0,0 0 0,-1 0 0,1 0 0,0 1 0,0-1 0,0 0 0,-1 0 0,1 1 0,0-1 0,0 1 0,0-1 0,0 1 0,0-1 0,0 1 0,0 0 0,-1 0 0,-4 3-6,1 0 0,0 0 0,-1 1 1,2-1-1,-1 1 0,-5 6 1,1 0 3,6-7 0,-1 0 1,1 0-1,1 0 0,-1 0 1,0 1-1,1-1 1,0 1-1,-2 6 1,-41 120-39,37-100-4,3-10 20,-1 7-3,1-1 0,1 1-1,-1 45 1,5-51-20,7 43-1,-7-63 41,0 0 0,1 0 0,0-1 0,-1 1-1,1 0 1,0 0 0,0 0 0,0 0 0,0-1 0,0 1-1,0 0 1,0-1 0,1 1 0,-1-1 0,3 2 0,3 4-11,0 2 5,-5-6 1,1 1 0,0-1-1,0 0 1,0 0 0,1 0 0,-1-1 0,5 4 0,-3-3 1,1 1 0,-1-1 1,1 0-1,-1 0 0,1 0 1,0-1-1,0 0 1,0 0-1,0-1 0,1 0 1,-1 0-1,0 0 0,1 0 1,-1-1-1,0 0 1,10-2-1,0 0 6,-5 0 1,0 0-1,0-1 0,19-8 1,33-12-14,97-51 1,-141 61 18,28-22 1,-28 19 0,22-26 0,10-23 0,-28 26 12,-1-1 1,-2-2 0,20-57-1,-38 93 4,0 0 1,0 0-1,-1 0 0,0-1 0,0 1 0,0-9 0,-1 1 3,1 12-5,-1 0 0,0 0-1,0 0 1,0 0 0,-1 0-1,1 0 1,0 0 0,-1 0-1,1 0 1,-1 0 0,0 0-1,0 0 1,0 0 0,0 0-1,0 1 1,0-1 0,0 0-1,0 1 1,-1-1 0,-1-1 0,2 2-10,0 0 1,0 1 0,0-1 0,-1 0-1,1 1 1,0-1 0,0 1 0,-1-1-1,1 1 1,0 0 0,-1-1 0,1 1-1,-1 0 1,1 0 0,0 0 0,-1 0-1,1 0 1,0 0 0,-1 1 0,1-1-1,0 0 1,-1 1 0,1-1 0,0 1-1,0-1 1,-1 1 0,1 0 0,0-1-1,0 1 1,-2 1 0,-5 6 1,1-1 0,-1 1 0,2 0 1,-1 1-1,1 0 0,-9 17 0,-21 50-4,27-54-3,1 0-1,2 0 0,0 1 1,-4 28-1,8-34-2,0-8-5,0-1 0,1 1-1,0 0 1,1 16 0,1-9 2,-1-3-21,1 0 1,1-1-1,0 1 1,6 19-1,-8-31 29,0 0-6,0-1 1,1 1 0,-1-1-1,0 0 1,1 1 0,-1-1-1,1 1 1,-1-1 0,1 0 0,-1 1-1,1-1 1,-1 0 0,1 1-1,-1-1 1,1 0 0,-1 0-1,1 1 1,-1-1 0,1 0-1,0 0 1,-1 0 0,1 0 0,-1 0-1,2 0 1,0 1-8,3-1 5,-1 1 0,1-1 0,-1 0 1,1 0-1,0 0 0,-1-1 1,1 0-1,-1 0 0,1 0 0,-1 0 1,7-3-1,35-22-6,-37 21 11,11-11-18,3-9 11,-1-1 0,28-42 0,-33 38-3,18-48 3,25-84 1,-43 84 8,-14 60 0,-2-1 0,0-20 0,-9-39 0,-6 8 0,-3 18 0,14 43 0,-1 1 0,1 0 0,-2 0 1,-4-9-1,8 17 0,1 0 0,0 0 1,0 0-1,-1 0 0,1 0 1,0 0-1,-1 0 0,1 0 1,0 0-1,0 0 0,-1 0 0,1 0 1,0 0-1,0 0 0,-1 0 1,1 0-1,0 0 0,0 0 0,-1 0 1,1 1-1,0-1 0,0 0 1,-1 0-1,1 0 0,0 0 0,0 0 1,0 1-1,-1-1 0,1 0 1,0 0-1,0 1 0,0-1 1,0 0-1,0 0 0,-1 0 0,1 1 1,0-1-1,-7 12 2,3-5-1,-10 36 8,-2 15-3,-7 22-4,8-20-6,-13 110 0,26-148 1,-1 42-17,14 127-116,-11-190 127,0 0 1,0 0 0,0-1-1,0 1 1,0 0-1,0 0 1,-1 0-1,1 0 1,0 0-1,0 0 1,-1-1 0,1 1-1,0 0 1,-1 0-1,0 1 1,1-2 4,-1 1 0,1-1 0,0 0 0,-1 0 1,1 0-1,0 0 0,-1 1 0,1-1 0,0 0 0,0 0 0,-1 0 0,1 0 1,-1 0-1,1 0 0,0 0 0,-1 0 0,1 0 0,0 0 0,-1 0 1,1 0-1,0 0 0,-1 0 0,1 0 0,0 0 0,-1 0 0,1 0 1,0-1-1,-1 1 0,1 0 0,0 0 0,0 0 0,-1 0 0,1-1 0,0 1 1,0 0-1,-1 0 0,1-1 0,0 1 0,0 0 0,-1-1 0,1 1 1,-17-21-566,-19-31 1,29 41-150,-34-52-7875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90 12552,'10'-13'0,"-1"5"-22,-9 8 18,0 0 1,0-1-1,0 1 0,0 0 0,0 0 0,0 0 0,0 0 0,0-1 0,0 1 0,0 0 1,0 0-1,0-1 0,0 1 0,0 0 0,0 0 0,0 0 0,0-1 0,0 1 1,0 0-1,0 0 0,0 0 0,0-1 0,0 1 0,0 0 0,0 0 0,0 0 1,0 0-1,-1-1 0,1 1 0,0 0 0,0 0 0,0 0 0,0 0 0,-1-1 1,1 1-1,0 0 0,0 0 0,0 0 0,0 0 0,-1 0 0,1 0 0,0 0 0,0 0 1,0 0-1,-1 0 0,1 0 0,0 0 0,0 0 0,0 0 0,-1 0 0,1 0 1,0 0-1,0 0 0,-1 0 0,-6 1-10,5 0-23,0-1 0,1 1 0,-1-1 1,0 0-1,0 0 0,0 0 0,0 1 0,0-1 0,1-1 0,-1 1 0,0 0 1,-2-1-1,-14-3-326,1 0 1,-1-1-1,1-1 1,-18-8 0,-30-16-6338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611 139 3592,'0'0'2193,"-5"-3"-1914,-14-11-189,18 13-68,0 0 0,-1 0 0,1 0-1,-1 0 1,1 1 0,-1-1-1,0 1 1,1-1 0,-1 1-1,1-1 1,-1 1 0,0 0-1,0 0 1,1 0 0,-1 0 0,-3 0-1,-11 0 184,-12-2-83,0 0 1,0 2-1,-1 2 1,1 0 0,0 2-1,0 1 1,1 1-1,-1 1 1,1 2-1,-28 13 1,49-19-98,0 1 0,0 0 0,1 0 0,-1 0 0,1 1 0,0 0 0,1 0 1,-9 11-1,6-7-6,-12 14 56,1 1 0,1 1 0,1 0 0,-14 32 0,22-43-62,4-6 6,1-1 0,-1 1 0,-3 15 0,-10 48 66,17-67-80,0-1-1,0 1 1,0-1-1,0 1 1,1-1 0,0 1-1,-1-1 1,1 0-1,1 1 1,-1-1-1,0 0 1,1 0-1,-1 0 1,1 0-1,4 5 1,-3-4-2,0 0 1,0 0-1,1 0 0,-1 0 1,1 0-1,0-1 0,0 0 1,0 0-1,1 0 1,-1 0-1,7 2 0,-4-1-1,-5-2-1,0-1 1,1 0-1,-1 1 1,1-1-1,-1 0 1,1 0-1,-1-1 0,1 1 1,0 0-1,-1-1 1,5 1-1,4 0 2,32 2 0,4-7-3,3-6 0,-37 6 0,-1 0 0,16-8 0,27-21 0,2-8 0,1-4 1,-37 26 11,-1-1-1,-1-1 1,-1 0 0,-1-2-1,-1 0 1,19-36-1,-29 49 48,-2-1-1,0 0 0,0 0 0,3-16 1,-4 15 11,-3 10 31,2-7 464,6 6-394,-8 3-169,1 1 0,-1-1 1,1 1-1,-1-1 0,1 1 1,-1-1-1,0 1 0,1-1 0,-1 1 1,0-1-1,0 1 0,1-1 1,-1 1-1,0-1 0,0 1 0,0 0 1,0-1-1,0 1 0,0-1 1,0 1-1,0 0 0,0-1 1,0 1-1,0 0 0,0-1 0,0 1 1,0 0-1,-4 29 10,-6 22-9,-44 127-11,34-126-23,14-40 28,-11 28-50,16-38 45,0 0-1,0 0 1,0 1 0,1-1-1,-1 0 1,1 1-1,-1-1 1,1 1-1,1 5 1,-1-7-45,15 7-23,-13-8 69,0-1-1,0 1 1,0-1 0,0 0 0,0 0 0,0 1 0,0-1-1,1-1 1,-1 1 0,0 0 0,0 0 0,0-1 0,0 1-1,0-1 1,0 0 0,3-1 0,-3 1-1,28-11-33,-20 7 36,30-18 1,-24 11 11,-1-1-1,-1-1 1,0 0 0,-1 0 0,0-1 0,-1-1-1,-1 0 1,14-27 0,43-88 276,-63 120-247,0 0 60,0 1 0,0 0 0,1 1-1,0-1 1,1 1 0,13-14-1,-18 21 15,1-4-10,-1 3-16,2-2-11,-3 4-71,0 1 1,-1-1-1,1 0 1,0 1-1,0-1 0,0 1 1,0 0-1,0-1 1,0 1-1,0 0 1,0-1-1,0 1 0,0 0 1,0 0-1,0 0 1,0 0-1,0 0 0,0 0 1,0 0-1,0 0 1,0 0-1,0 1 0,0-1 1,0 0-1,0 1 1,0-1-1,0 1 1,0-1-1,0 1 0,0-1 1,0 1-1,0 0 1,-1-1-1,1 1 0,0 0 1,-1 0-1,1-1 1,0 1-1,-1 0 1,1 0-1,0 1 0,10 18 0,-8-11-4,-1 0 1,0-1 0,0 1-1,0 0 1,-1 0 0,0 14-1,-7 62-29,3-61 16,1-1 8,-2-1-32,2 0 0,1 0 0,0 0 0,2 1 0,4 28 1,-5-49 32,1-1 1,-1 1 0,0-1 0,1 1-1,-1-1 1,1 0 0,0 1 0,-1-1-1,1 1 1,0-1 0,0 0 0,0 0-1,0 0 1,0 1 0,0-1 0,0 0-1,0 0 1,0 0 0,1-1 0,-1 1-1,0 0 1,1 0 0,-1-1 0,0 1-1,1-1 1,-1 1 0,1-1 0,-1 1-1,1-1 1,-1 0 0,1 0 0,-1 0-1,1 0 1,-1 0 0,3 0 0,3-2-4,-1 1 0,1-1 0,-1 0 0,0 0 0,1-1 0,9-6 0,-5 4 6,26-20-13,4-7 8,6-15 7,-1-8 1,-6-6 1,-7 5 2,-17 27 17,1 1 1,40-50-1,-52 73-13,0-1 0,0 2 1,0-1-1,1 0 0,0 1 0,0 0 0,0 0 1,0 1-1,10-4 0,-15 6-6,0 1-1,-1 0 1,1 0-1,0 0 1,-1 0-1,1 0 1,-1 0-1,1 0 1,0 0-1,-1 0 1,1 1-1,0-1 1,-1 0-1,1 0 1,-1 0-1,1 1 1,-1-1-1,1 0 1,0 1-1,-1-1 1,1 0 0,0 2-1,0-1 1,9 13 1,-6 14-2,-9 16 0,-32 128-15,34-157 14,1-8-2,1 0 0,1 0 0,-1 0 0,1 9 0,0-6 3,1 39-17,0-44 15,-1 0 0,1-1-1,0 1 1,0-1 0,0 1 0,1-1 0,-1 0 0,5 7 0,-4-9 0,0 0 0,1 0 0,-1 0 0,1-1 0,0 1 0,-1-1 0,1 0 0,0 1 0,0-1 0,0-1 0,0 1 0,0 0 0,0-1 0,4 1 0,-4-1 0,6 2-2,-1-1 0,1 0 0,-1-1-1,1 0 1,0 0 0,13-3 0,-10 2 1,3-1-3,0 0 0,-1-1 0,1-1 1,23-8-1,-25 7 3,5-2-2,0 0 0,0-1-1,22-15 1,-22 13 3,36-22-3,-34 18 4,46-29 1,-1-3 0,-4 0 0,-36 26-10,-4 2-27,2 1 0,0 1 0,1 1 1,1 1-1,45-19 0,-62 30-2,-7 3 14,9-8-5,-9 8 30,-1 0 0,0-1-1,0 1 1,0 0 0,1 0-1,-1-1 1,0 1-1,0 0 1,0-1 0,0 1-1,1 0 1,-1-1 0,0 1-1,0 0 1,0 0 0,0-1-1,0 1 1,0 0 0,0-1-1,0 1 1,0 0-1,0-1 1,0 1 0,0 0-1,0-1 1,0 1 0,0 0-1,0-1 1,-1 1 0,1 0-1,0-1 1,0 1 0,0 0-1,0-1 1,-1 1-1,1 0 1,0 0 0,0-1-1,-1 1 1,1 0 0,0 0-1,0 0 1,-1-1 0,1 1-1,0 0 1,0 0 0,-1 0-1,1 0 1,0 0-1,-1 0 1,1 0 0,0-1-1,-1 1 1,0 0 0,-2-2 0,-1 1 0,-22 3 0,0 5 0,-9 10 1,-6 12 4,-3 13-2,3 7 2,12 1-3,10-3-2,10-7 0,8-34 0,1-1-1,1 1 1,-1-1 0,1 1 0,0-1 0,0 1 0,1-1-1,2 8 1,2-6-5,0-5 2,0-1 1,1 1-1,-1-1 0,0 0 1,1-1-1,-1 1 0,0-1 1,1-1-1,-1 1 0,1-1 1,-1 0-1,0-1 0,0 1 0,10-4 1,2-2-20,-1 0-1,1-1 1,27-16 0,12-17-57,-43 31 55,-1-1-1,-1 0 1,0-1-1,0 0 1,12-19-1,-1-18 11,-1 1 7,-19 39 16,-2 8 14,-6-4 13,2 2 17,-4 13-9,2 1-20,0 1-1,0-1 0,2 1 0,-1 0 0,2 0 1,-3 24-1,3-11 8,1 1 0,4 32 0,-3-54-26,0 0-1,1 0 1,0 1-1,-1-1 1,2 0-1,-1 0 0,0 0 1,1 0-1,0 0 1,0-1-1,0 1 1,0 0-1,1-1 1,-1 0-1,1 1 0,0-1 1,0 0-1,0 0 1,0-1-1,1 1 1,-1-1-1,1 0 1,5 3-1,-8-4-3,0-1-1,0 1 1,0-1 0,0 0-1,0 0 1,0 1 0,1-1 0,-1 0-1,0 0 1,0 0 0,0 0-1,0 0 1,0 0 0,0-1-1,0 1 1,1-1 0,3 0 0,23-5 1,5-7-2,2-7 0,1-2 0,-1 1 0,-24 16 0,-2 0 0,21-20 0,-23 20 0,19-24 0,-13 15 0,1 6 0,-14 8 0,1-1 0,0 1 0,0 0 0,-1 0 0,1 0 0,0 0 0,0 0 0,0 0 0,-1 1 0,1-1 0,0 0 0,0 0 0,-1 0 0,1 1 0,0-1 0,-1 0 0,2 1 0,15 16 0,1 10 0,-4 8 0,0-2 0,1-7 0,-14-25-1,0 1 1,-1-1 0,1 0 0,0 0-1,0 1 1,1-1 0,-1 0 0,0 0-1,0 0 1,0 0 0,1 0 0,-1 0-1,0-1 1,1 1 0,-1 0 0,1-1-1,-1 1 1,1-1 0,-1 1 0,1-1-1,0 0 1,-1 0 0,1 0-1,-1 0 1,1 0 0,-1 0 0,1 0-1,0 0 1,-1-1 0,3 1 0,0-3-1,1 1 0,-1-1 0,0 0 0,0 0 0,0 0 0,0-1 0,-1 1 1,6-8-1,29-36 1,0-12 0,-4-4 1,36-80 32,-67 136-16,0 3-10,-1 0 0,-1-1 0,1 1 0,-1 0 0,0 0 0,0-1 0,0 1 0,0-1 0,0-5 0,-1 8 24,-18 4 7,17-2-37,1 0 1,0 0-1,-1 0 0,1 0 0,0 0 0,-1 0 0,1 0 1,0 0-1,0 0 0,-1 0 0,1 0 0,0 1 0,-1-1 0,1 0 1,0 0-1,0 0 0,-1 1 0,1-1 0,0 0 0,0 0 0,0 1 1,-1-1-1,1 0 0,0 0 0,0 1 0,0-1 0,0 0 1,-1 1-1,-8 14 13,0 2 1,-9 23 0,16-35-10,-1 1 0,1 0 0,0 1 0,1-1 0,-1 0 0,1 0 0,0 10 0,-1 5 1,-4 55 0,4-48-7,0-8-4,2-1 1,0 1-1,1-1 0,4 28 1,-2-30 0,-2-6-28,1 1-1,0 0 0,1 0 0,0-1 1,1 0-1,0 1 0,1-1 0,1-1 1,8 15-1,-13-24-20,3-1 28,-1 0-1,1 0 1,0 0 0,-1-1 0,8-1 0,-3-8 24,-3 6 6,0 0 0,-1-1 0,1 0 0,-1 0 0,-1 0 0,1 0 0,-1-1 0,5-11 0,-2 4 14,1-8 10,-7 19-2,6-8 135,3-7-116,-8 16-51,-1 0 1,1 0 0,-1 0-1,1 0 1,-1 0 0,0 0-1,1 0 1,-1 0 0,0 0-1,0 0 1,1 0 0,-1 0 0,0-1-1,0 1 1,0 0 0,0 0-1,-1-2 1,-13-17-97,11 18 97,-87-103-245,1-6-117,83 104 243,0 1-1,-1 0 0,1 0 0,-2 1 1,1 0-1,-10-5 0,11 7 17,0-1 0,1 0 0,-1 0-1,1 0 1,-9-8 0,7 4-58,0 2-1,-1-1 1,0 1-1,0 0 1,-1 1-1,0 0 1,0 0-1,0 1 1,-17-6-1,-8-5-115,30 14 214,1 0 0,-1 0-1,1 0 1,-1 0 0,1 0-1,-1 1 1,1 0 0,-1 0-1,-5 0 1,-6 0-91,13-1 72,-5 1-19,7-1 105,8-2-70,6 0 134,0 1-1,0 1 0,0 0 1,21 2-1,-7 0 220,-26-1-259,-1 0 0,0 0 1,1 0-1,-1 0 0,0 1 0,1-1 0,-1 0 0,0 1 1,0-1-1,1 1 0,-1-1 0,0 1 0,0 0 0,0 0 1,0-1-1,0 1 0,0 0 0,0 0 0,0 0 0,0 0 1,0 0-1,1 2 0,-1 0 7,1 1 1,-1-1-1,1 0 1,-1 1-1,0-1 1,-1 1-1,1-1 1,0 6-1,-1 5 6,0 0 1,-1 0-1,-2 15 0,2-25-26,-10 122 275,10-112-252,1 1-1,0 0 1,1 0-1,5 28 1,-3-27-18,-2-9 3,1 0 0,-1 0 0,1 0 0,1 0 0,-1-1 0,1 1 0,0 0 0,8 10 0,-7-11-7,-2-3-2,-1-1 0,1 0-1,0 1 1,0-1 0,0 0 0,0 0-1,1 0 1,-1 0 0,0-1 0,1 1 0,0 0-1,-1-1 1,1 0 0,0 0 0,3 1-1,-3 0 2,2-1 6,-1 0 1,1 0-1,-1-1 1,1 1 0,-1-1-1,1 0 1,-1 0-1,1 0 1,0-1 0,-1 1-1,1-1 1,-1 0-1,7-3 1,1-1 11,0 0-1,18-10 1,-27 12-32,12-6 34,0-1 1,0 0-1,-2-1 1,19-19-1,-20 18-11,7-4 57,-2-2 0,0-1-1,26-36 1,-26 32 42,1-1 72,-1-1 0,-1 0 0,-1-1 1,13-35-1,-26 58-151,-1 0 1,0 0 0,-1 0 0,1 0-1,0 0 1,-1 0 0,0 0 0,1 0-1,-1-1 1,-1-2 0,0 6-24,1-1 0,-1 1-1,0 0 1,0 0 0,0 0 0,0 0 0,0-1 0,0 1 0,1 0 0,-1 1 0,0-1 0,0 0 0,0 0 0,0 0 0,-1 1-1,2-1 0,-6 1 7,0 1 0,0 0 0,0 0 0,0 1 0,1 0-1,-1 0 1,1 0 0,0 0 0,0 1 0,0 0-1,1 0 1,-1 0 0,-5 8 0,7-9-19,-8 12 70,-6 20-28,-14 40 1,23-52-34,2 1 0,0 0 0,2 0 0,-3 33 0,6-39-10,-4 59 9,4-57-11,3 65 1,5 102-4,-6-150-4,-8 135-6,3-142-7,0-13 10,2 0 1,-2 0 0,-1 0 0,0-1 0,0 1 0,-14 25 0,-33 45-47,42-72 45,-1-1-1,-1 0 1,0 0-1,-14 12 1,24-24 8,0 0-1,0 0 1,0-1 0,0 1-1,0-1 1,0 0 0,0 0-1,0 1 1,-4 0 0,0 0-2,5-2 4,0 1 0,0-1 0,0 1 0,-1-1 0,1 0 0,0 1 0,0-1 0,0 0 0,0 0-1,0 0 1,0 0 0,-1 0 0,1 0 0,-1-1 0,1 0 0,-1 0 1,1 0-1,0 0 1,0-1-1,0 1 1,0 0-1,0-1 1,0 1-1,0 0 0,0-1 1,1 1-1,-1-1 1,0 0-1,1 1 1,-1-1-1,1 0 0,0 1 1,0-1-1,0 0 1,-1 1-1,2-3 1,-2 1 1,1-8 7,0 1-1,0-1 1,1 0-1,0 1 1,0-1-1,5-15 1,-2 12 2,1-11 24,1 1 0,1 0 0,16-34 0,-13 34-17,3-8 77,82-156 45,-70 147-33,122-167 39,-115 167-51,114-164 41,-119 165-49,-17 26-61,135-171 141,-129 166-137,91-97 187,-103 112-177,0-1 2,-4 4-40,0 1-1,-1-1 0,1 1 1,0-1-1,-1 1 0,1 0 1,0-1-1,-1 1 0,1-1 1,-1 1-1,1 0 0,-1 0 1,1-1-1,-1 1 0,1 0 1,-1 0-1,1-1 0,-1 1 1,0 0-1,1 0 0,-1 0 1,1 0-1,-1 0 0,1 0 1,-2 0-1,-27 7 3,-7 12 1,-2 9-3,30-20-3,1 0 0,0 0 1,0 0-1,1 1 1,0 0-1,1 0 0,0 0 1,0 1-1,1 0 0,1 0 1,-1 0-1,-2 13 1,2-6-1,1-8-2,1-1 0,1 0 1,-1 1-1,1 12 0,-4 96-10,5-111 9,0 0 0,0 1 0,0-1 1,1 0-1,0 1 0,0-1 1,3 9-1,1 2 0,-1-1 2,-3-11-2,0 1 1,0-1-1,1 0 1,0 1-1,0-1 1,6 8 0,29 50-27,-34-60 26,-1 1 0,1-1 0,1 0-1,-1 0 1,0 0 0,1-1 0,-1 1-1,1-1 1,0 0 0,0 0 0,7 2 0,-4-1-3,-2 0-2,0-1 0,1 0 1,-1 0-1,1 0 0,0-1 0,0 1 1,5-1-1,23 5-34,-4 1-2,-1 1 0,50 22 0,-78-30 41,1 1 1,0 0-1,0 0 0,0 0 1,-1 0-1,1 0 0,0 0 1,-1 1-1,1-1 0,-1 1 1,0-1-1,1 1 0,-1-1 1,0 1-1,0 0 1,0-1-1,0 1 0,0 0 1,0 0-1,-1 0 0,1 0 1,0 3-1,-2 0-4,0 1 0,0-1 0,0 0 0,-1 0 0,0 0 0,0 0 1,0 0-1,-1 0 0,1 0 0,-1-1 0,-5 6 0,2 0 0,-1 1-11,-1 1 0,0-2 0,-1 1 0,-13 12 0,14-15 9,-2 1-12,0 0 0,-1-1 0,0 0 0,-1-1 0,0 0 0,-17 7-1,13-6 2,-29 14-7,30-19 27,6-7 2,1-6 7,5 6 8,-2-1 9,3 4 13,2 0-28,-1 1 0,1 0 1,-1-1-1,1 1 0,-1 0 0,1-1 1,-1 1-1,1-1 0,-1 1 1,1 0-1,0-1 0,-1 1 0,1-1 1,0 0-1,-1 1 0,1-1 1,0 0-1,9-1-1387,2-1-5543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7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1120 9328,'-5'2'209,"-14"8"52,14-7 189,5-3-422,0 0 0,0 0 1,0 1-1,0-1 1,-1 0-1,1 0 1,0 1-1,0-1 0,0 0 1,0 1-1,0-1 1,0 0-1,0 1 0,0-1 1,0 0-1,0 0 1,0 1-1,0-1 0,0 0 1,0 1-1,0-1 1,0 0-1,1 0 0,-1 1 1,0-1-1,0 0 1,0 1-1,0-1 0,1 0 1,-1 0-1,0 0 1,0 1-1,15 4 120,0-1 0,0-1-1,0 0 1,0-1 0,1-1 0,26-1 0,-23-3-7,0-4-91,1-1-1,-1-1 1,22-15 0,-22 7 71,72-108 47,-31 28 5,20-33-67,22-65-8,-84 154-4,55-143 39,-63 153-25,-6 13-54,2 1-15,-2-1 0,0 0 0,-1 0 0,-1-1 0,-1-32 0,-1 41-16,-5-54 178,5 60-178,-1 0-1,1 0 1,-1-1 0,-1 1 0,1 0 0,0 0 0,-1 0 0,0 0 0,0 0 0,0 1-1,0-1 1,-4-4 0,6 8-19,-1 0-1,1 0 0,0-1 1,0 1-1,0 0 0,0 0 1,0 0-1,0 0 0,-1 0 1,1 0-1,0 0 0,0 0 1,0 0-1,0 0 0,-1 0 1,1 0-1,0 0 0,0-1 1,0 1-1,0 0 0,-1 0 1,1 0-1,0 1 0,0-1 1,0 0-1,0 0 0,0 0 1,-1 0-1,1 0 0,0 0 1,0 0-1,0 0 0,0 0 1,0 0-1,-1 0 0,1 0 1,0 0-1,0 1 0,0-1 1,-2 1 17,-3 1-3,0 0-1,1 1 1,-1 0-1,1 0 1,0 0-1,-1 0 1,2 1-1,-1-1 1,0 1-1,1 0 1,-1 0-1,-4 10 1,-61 104 86,54-85-57,-49 174 13,53-161-40,-13 68 0,2 10-16,19-108-5,-24 203-5,22-104 2,7-101-8,2-7 10,0 0-1,0 0 1,0-1 0,0 1 0,8 7 0,-2-9-17,3-3 15,-1-2 0,0 1 0,1-1 0,16-3 0,-10-3-9,5-7 6,0-1 1,33-27 0,-37 21-6,-10 9 8,2-2 2,-1 0 0,0 0 0,-1-2 0,0 1 1,-1-1-1,11-27 0,3-15-5,-3-10 6,-9 8 1,-6 12 1,-3 3 8,-2 42 6,3 19 48,-2 6-33,6 40 37,2-18-17,1 0 0,20 51 1,-10-57-42,-10-27-1,24 11 4,-26-19-12,-1-1 1,1 0-1,0 0 1,16 3 0,-10-5-2,1 0 1,-1-1-1,0 0 1,1-2 0,-1 1-1,17-5 1,-10-3-12,1-6 8,0-1 1,27-27-1,-34 25-1,13-28 4,-6-7 1,-11 3 0,-10 44 0,-1 0 0,0 0 0,0 0 0,-1 0 1,-1-8-1,1 9 1,-1 0 0,0 1 0,0-1 1,-1 0-1,1 0 0,-1 1 0,0 0 0,-1-1 1,1 1-1,0 0 0,-1 1 0,0-1 0,0 1 0,0-1 1,-1 1-1,1 1 0,-9-5 0,12 6-1,-2-1 3,-1 0 0,0 0 0,1 1 0,-1-1 0,0 1 0,0 0 0,0 0 0,-1 0 0,1 0 0,0 1 0,0-1 0,0 1 0,-1 0 0,-3 1 1,1 0 0,5 0-1,0-1-1,-1 0 1,1 1-1,0 0 1,0 0 0,0-1-1,0 1 1,0 1-1,0-1 1,0 0-1,0 0 1,0 1-1,1-1 1,-1 1-1,-1 1 1,-29 32 34,2 1 1,-26 40 0,47-63-42,0 0-301,-1 0-1,0-1 0,0 0 1,-1-1-1,-15 12 0,26-22 279,-33 28-9206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7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9952,'0'0'0,"27"-5"0,30-9 64,11-2 0,7-6 0,1 0 0,6 1-64,-17 4 0,-32 9 0,0-2-7176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2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1 741 9328,'0'0'817,"5"-1"-645,14-1-95,0-2-1,-1 0 1,1-1-1,32-14 1,2-7-1,-22 8-23,-1-2-1,48-40 1,-65 48-45,25-29 34,96-119 110,-107 120-108,-11 15 207,32-37-1,-44 58-175,0 0 1,0 0-1,0 1 0,0-1 1,1 1-1,-1 0 0,1 0 1,0 1-1,5-3 0,-8 5 140,34 16 576,-33-14-778,1 1 0,-1-1 1,0 1-1,0-1 0,0 1 1,0 0-1,0 0 0,0 0 1,-1 1-1,1-1 0,-1 0 1,0 1-1,0 0 0,0-1 1,-1 1-1,1 0 0,-1 0 1,0 0-1,0 0 0,-1 0 1,1 0-1,-1 0 0,0 7 1,-1 11 1,-2-1 1,0 0-1,-10 34 1,-22 54 4,33-101-20,-58 146 31,41-112-23,-53 158 21,56-135-26,0-9 2,4-11-2,6-33-1,5-9-2,-1 1 1,1-1 0,0 1-1,0-1 1,0 1-1,0 0 1,1-1 0,-1 1-1,1 4 1,0 13 7,1-19-1,1-3-1,2 0-2,0-1-1,0 0 1,0 0 0,0 0-1,0-1 1,-1 1 0,1-1-1,-1 0 1,4-3 0,31-37 25,-23 25-17,38-44 24,40-40 1,-85 92-26,1 1 1,0 0 0,19-14-1,-6 7-4,-2-1-3,38-29 23,-32 28-18,67-53 29,-78 58-28,0-1 0,-1-1-1,-1 0 1,19-28 0,-29 37 0,65-116 163,-67 121-95,5 24 28,13 96-25,1-16-41,-20-102-40,0-1 0,0 1 0,0 0 0,0-1 1,0 1-1,0-1 0,0 1 0,1-1 0,-1 1 0,0 0 1,0-1-1,1 1 0,-1-1 0,0 1 0,1-1 0,-1 1 0,0-1 1,1 0-1,-1 1 0,1-1 0,-1 1 0,1-1 0,-1 0 0,1 1 1,-1-1-1,1 0 0,0 0 0,-1 1 0,1-1 0,-1 0 0,1 0 1,-1 0-1,1 0 0,0 0 0,-1 0 0,1 0 0,0 0 0,-1 0 1,1 0-1,-1 0 0,1 0 0,-1 0 0,2-1 0,-1 1 1,26-8-1,15-16 0,11-18 0,5-15 0,-4-10 1,-10 2 4,-10 9-2,-28 44-1,0 0 0,-1-1-1,0 0 1,4-18 0,-9 28 0,1 1-1,-1-1 1,0 1 0,0-1-1,0 1 1,0-1-1,0 1 1,-1-1-1,1 1 1,-1-1-1,0 1 1,1 0 0,-1-1-1,0 1 1,-1 0-1,1 0 1,0 0-1,-2-3 1,1 3 0,1 1 0,0 0-1,1 0 1,-1 0-1,0 0 1,0 0-1,0 0 0,0 1 1,0-1-1,0 0 1,-1 1-1,1-1 1,0 1-1,0-1 1,0 1-1,-1 0 1,1-1-1,0 1 1,0 0-1,-2 0 0,-2-1 4,-2-2-2,5 3-2,0-1 0,1 0 0,-1 1 0,0-1 0,0 1 0,0 0 0,0 0 0,0-1 0,1 1 0,-1 0 0,0 1 1,0-1-1,0 0 0,0 0 0,0 1 0,-2 0 0,-76 29 26,61-19-6,-72 64 15,76-56-9,-7 22-10,-19 48 0,32-59-2,-10 43 4,4 6-14,10-17 0,7-14-3,7-10-2,4-9 0,2-7 0,5-7 0,-13-13-1,0 1 1,0-1 0,1 0 0,-1-1 0,1 1 0,14-1 0,-15-1-1,5 1 0,1-1 1,0-1-1,-1 0 0,1 0 0,-1-2 0,1 1 0,17-8 0,-18 7 0,6-3-2,0-1 0,-1 0 1,1-2-1,25-16 0,-24 14 1,3-4-4,30-27-1,-35 26 6,21-26 1,13-29 0,-3-12 0,-31 52 0,-3 5 2,0 1 0,2 1 0,25-30 0,-18 26 15,2 1 1,30-24 0,-51 49 0,-1 0 1,1 1-1,0-1 0,0 1 1,0 0-1,0 0 0,0 0 1,0 1-1,0-1 0,0 1 1,0 0-1,0 0 0,0 1 1,0-1-1,0 1 1,8 2-1,-10-2-13,1 1-1,-1-1 1,0 1 0,1 0-1,-1-1 1,0 1 0,0 0-1,-1 0 1,1 0 0,0 1-1,-1-1 1,1 0 0,1 5-1,-1-4 0,1 2 0,0 2-1,0-1 0,0 0 1,-1 0-1,0 1 0,0 0 1,0-1-1,-1 1 0,0 0 1,0 12-1,-1-10-1,2 6 1,-2-1 0,0 1-1,-1-1 1,0 1 0,-1-1 0,-1 1 0,-4 13 0,3-13-2,-4 18 6,-16 45 1,10-37 1,2-2 3,5 0-8,6-29-3,0-7 0,1-1 0,0 1-1,-1 0 1,1-1-1,0 1 1,1 0-1,-1-1 1,0 1-1,1-1 1,0 1-1,0 2 1,-1-4-1,1 0 1,-1 0-1,0-1 0,0 1 1,1 0-1,-1-1 0,0 1 1,1 0-1,-1-1 1,0 1-1,1-1 0,-1 1 1,1-1-1,-1 1 0,1-1 1,-1 1-1,2 0 1,0 0-1,1 1 1,-1-1 0,1 0-1,0 0 1,-1 0 0,1 0 0,0-1-1,3 1 1,3 0 0,0-1-1,0 1 0,11-3 1,-3-1-2,-1 0 1,0-1 0,0-1-1,17-8 1,-28 11 0,0 0-1,0 0 0,-1-1 1,1 0-1,-1 1 0,1-1 1,-1-1-1,4-3 1,6-5-1,3 0-1,-9 6-1,1 0-1,-1-1 1,9-9 0,12-16-10,-2-1 0,45-70 0,-34 32-4,-34 63 14,3-3 0,-1-1 0,0 0 0,-1-1 0,6-19 1,-10 28 2,0 1 0,-16 33 0,0 8 0,3 11 0,3 2 0,5-9 0,3-35-2,1 0 1,0 0 0,0 1 0,1-1 0,0 0 0,1 0 0,-1 0 0,1-1 0,4 9 0,-2-13-11,11 0 4,-9-1 6,-1-1 0,0 1 0,0-1 0,0 0 0,1-1 0,-1 1 0,0-1 1,8-2-1,5-3-5,0-1 1,27-13 0,-32 8-6,-9 8 9,3-4 1,-1 0 0,0 0-1,-1-1 1,0 0 0,0 0 0,-1 0-1,0 0 1,-1-1 0,4-11 0,1-15-6,-2-1 0,3-53 0,-14 47 8,-5 10 0,-3 10 0,0 11 0,-1 12 1,-2 9 4,-8 12-2,-3 12 2,-3 13-3,20-29-4,2 0 1,0 1 0,0 0-1,2 1 1,0-1 0,2 1-1,-5 31 1,9-49 0,1 0 0,-1-1 1,1 1-1,-1 0 0,1-1 0,-1 1 1,1 0-1,0-1 0,-1 1 0,1-1 1,0 1-1,-1-1 0,1 0 0,0 1 0,-1-1 1,1 1-1,0-1 0,0 0 0,0 0 1,-1 1-1,1-1 0,0 0 0,1 0 1,1 1-2,5 2 0,-5-2-1,0 0 0,0 0 0,0 0 0,0-1 0,0 1 0,0-1 0,0 0 0,0 0 0,6 0 0,14-2-16,44-9-1,-48 4-45,16-14 16,-1-2 0,44-39 0,-24 16 27,-37 31 16,-3 4 4,0 0 0,0 1-1,1 0 1,1 1 0,0 1-1,0 1 1,29-10 0,-44 16 2,1 1 0,0-1 0,0 0 0,0 1 1,-1 0-1,1-1 0,0 1 0,0 0 0,0 0 1,0 0-1,0 0 0,2 1 0,5 5 5,-8-4-3,0-2-1,1 1 0,-1 0-1,0 0 1,0 0 0,0 0 0,0 0 0,0 0-1,0 0 1,0 1 0,0-1 0,-1 0 0,1 1 0,0 0-1,4 8 2,21 27 1,2 11 2,-1 6-2,-5-9 2,-8-20-2,-2-12 2,4-7-3,5-3-2,3-2 0,4-9 0,3-13 0,-27 17 0,0 0 0,0 0 0,0 0 0,-1-1 0,4-5 0,-3 3 0,-1 1 0,0-1 1,3-13-1,-3 12 6,-1 0 0,0 0 0,-1 0 0,1 0 0,-2-1 0,1 1 0,-1 0 1,0 0-1,-1-1 0,0 1 0,0 0 0,-1 0 0,0 0 0,0 0 0,-6-11 0,8 18-3,0 1-1,0-1 1,-1 1-1,1-1 1,0 1-1,0-1 1,0 1 0,-1 0-1,1-1 1,0 1-1,-1-1 1,1 1-1,0 0 1,-1-1-1,1 1 1,-1 0-1,1-1 1,0 1-1,-1 0 1,1 0 0,-1-1-1,1 1 1,-1 0-1,1 0 1,-1 0-1,1 0 1,-1 0-1,1 0 1,-1 0-1,1 0 1,-1 0 0,1 0-1,-1 0 1,1 0-1,-1 0 1,1 0-1,-1 0 1,1 0-1,-1 0 1,1 1-1,0-1 1,-1 0 0,1 0-1,-1 1 1,1-1-1,-1 0 1,1 0-1,-1 2 1,-15 18 68,11-10-61,1 1 0,1 0 0,0-1 0,0 1 0,-1 16 0,-2 34-4,5-40-10,0-1 0,2 1 0,0-1 0,1 0 0,2 1 0,0-1 0,9 28 0,-12-46-5,0 1 1,1-1 0,-1 0 0,1 0 0,-1 0 0,1 0 0,0 0 0,-1 0 0,1 0 0,0-1 0,0 1 0,0-1 0,1 1 0,-1-1 0,0 0 0,0 0 0,1 0 0,-1 0 0,1 0 0,-1 0 0,1-1 0,-1 1 0,5-1 0,2 1-14,1 0 0,0-1 0,0-1 0,10-1 0,-11 1 33,15-3-111,16-10 30,55-26 1,-68 23-24,-19 11 69,11-9-8,0 0 0,-1-2 0,0 0 0,-2-1 0,23-30 0,-32 38 10,121-180-127,-118 173 145,-6 9 3,-1 0-1,1 1 0,-1-1 1,-1-1-1,3-9 1,8-36-6,-3-8 6,-8 43 8,-3-36 0,1 50-5,0 0 0,-1 0 1,0-1-1,0 1 0,0 0 1,-1 0-1,0 0 0,0 1 1,0-1-1,-6-9 1,8 14-1,-1 0 1,1 0 0,-1-1 0,0 1-1,1 0 1,-1 0 0,0 0 0,1 0-1,-1 0 1,0 0 0,1 0 0,-1 0-1,0 0 1,1 0 0,-1 0 0,0 0-1,1 0 1,-1 0 0,0 1 0,1-1-1,-1 0 1,0 1 0,1-1 0,-1 0 0,1 1-1,-1 0 1,0-1 3,-4 4 8,0-1 0,1 1 0,0 0 0,-1 1 0,1-1 1,1 1-1,-1-1 0,1 1 0,0 0 0,-4 8 0,-24 58 69,27-61-67,-1 3-8,-7 26 35,-4 77 25,17-85-65,1-20-4,1 0 0,0 0 0,1-1 0,0 1 0,6 10 1,35 59-9,-20-35 7,3 16-5,-11-20 6,-2 7 1,-5-3 0,-6-6 0,-6 0 0,-9-4 0,8-25-1,-23 35 3,16-28 3,1-7-3,1-7-2,7-3-1,1-1 1,0 1 0,0 0 0,-1 0 0,1-1 0,0 1 0,0 0 0,-1-1 0,1 1 0,0 0-1,0 0 1,0-1 0,0 1 0,0 0 0,0-1 0,-1 1 0,1 0 0,0-1 0,0 1-1,0-1 1,0 1 0,0 0 0,0-1 0,0 1 0,0 0 0,0-1 0,1 1 0,-1 0 0,0-1-1,0 1 1,0 0 0,0-1 0,8-13-4,-7 12 4,16-24-1776,0-2-7104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3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12104,'0'0'112,"11"8"8,-11 0 104,0 13 8,-10 14-232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1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3680,'0'0'620,"2"-2"-536,-1-1-55,15-17-2,5 4-503,-13 9-1904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1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1 3320,'12'53'-8,"-5"-6"-25,-1 0 0,-2 1 0,-3 53 0,-4-70 21,0 0 1,-14 49-1,12-58 10,-4 10-5,-26 58 0,-19 31 6,-15 0 1,-13-10 0,3 1 0,9 12 0,-66 129-312,67-128-1248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4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1029 62 1352,'0'0'6909,"-5"0"-6794,-11 2-3,15-2-103,1 0 1,-1 0-1,1 0 1,-1 0-1,0 0 1,1 0-1,-1 0 1,1 0-1,-1 0 1,0-1-1,1 1 1,-1 0-1,1 0 1,-1-1-1,1 1 1,-1 0-1,1-1 1,-1 1 0,1-1-1,-1 1 1,0-1-1,-10-7 118,-11 0-41,7 3-48,0 0-1,0 0 1,0 1 0,-1 1 0,-26-1 0,-108-8 195,95 9-198,13 2-28,19 1-3,10 1-4,5-1-1,-5 2 2,-24 5 0,14-3 3,-7 2 11,0 0-1,-44 17 1,-42 26 73,102-43-83,-24 16 13,3 2-5,0 6-10,6 3-3,3 6 0,18-24-2,2 1 1,0-1-1,1 1 1,0 0-1,-3 23 1,-4 69-19,11-97 17,0 8-19,1 0 0,0 1 0,6 31 0,-3-30 8,-2-7-14,2-1 0,0 1 1,0-1-1,11 26 0,-10-28 13,-1-5-3,0 1 1,0 0-1,1-1 1,0 0-1,1 0 1,-1 0 0,1 0-1,0-1 1,10 9-1,-8-7 5,7 2-46,15 4 22,1-1 1,0-2-1,53 11 0,-64-17 32,-10-2-1,0-1-1,0 0 1,0 0-1,12-2 1,27-1-11,74-15 1,-61 2 16,1-3 0,-1-2 1,-34 8-341,-2 0 0,30-20 0,-7 2-4793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42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3680,'-7'4'-1,"-5"4"-5,10-7 12,0 0 1,0 0-1,0 0 0,0 0 0,0 1 0,1-1 0,-1 1 1,0-1-1,1 1 0,-1 0 0,1-1 0,-1 1 1,1 0-1,0 0 0,0 0 0,0 0 0,0 0 0,0 0 1,0 1-1,0-1 0,0 4 0,-4 44 444,0 74-1,8-56-180,6 60-2,-5-84-16,17 81-1,-17-106-170,36 186 419,-25-104-286,13 143 359,-24-160-329,-4-82-239,-10 216 808,9-215-779,0 3 6,1 0 0,0 0 1,-1-1-1,2 10 0,0-12 109,0-5 4,2-5-108,0 1 0,-1-1-1,0 0 1,0 1 0,-1-1 0,0 0 0,0 0-1,0-8 1,0 4-21,22-139 448,-7 10-264,9-31 150,-23 158-336,1-3 57,0 0-1,10-28 0,-4 18-42,14-43 13,-12 44 60,-5 11-60,0 0-24,1 1 0,1 0 0,-1 0 0,2 1 0,0 0 0,17-18 0,58-42 71,-80 69-89,0 0 0,1 0 0,-1 0 0,0 1 0,1 0 0,0 0 0,0 0 0,-1 0 0,1 1 0,0 0 0,0 0 0,0 0 0,0 0 0,1 1 0,-1 0 0,8 1 0,-13-1-6,13 4 34,0 3-24,-1 1 1,0 1 0,11 11-1,-12-6 4,12 30-1,1 20-9,-4 13 1,-6 15-3,-4 8-2,0-3 0,-2-11 0,-1-15 0,-4-12-4,7 44-11,-10-100 10,1-1 1,-1 0-1,1 0 1,-1 1-1,1-1 0,0 0 1,0 0-1,0 0 1,0 0-1,0 0 0,0 0 1,1 0-1,-1-1 1,1 1-1,-1 0 1,1-1-1,3 3 0,-3-3-21,13-7-37,-10 1 54,0-2 1,-1 1-1,1 0 0,-2-1 1,6-12-1,-2 6-8,0-1-1,13-18 1,43-48-1286,-26 35-5043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43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10 4848,'-13'-3'-23,"0"0"0,0 2 0,-1-1 0,1 2 0,0 0 0,-1 0 0,-18 4 0,19-3 22,9-1 0,0 1 1,0-1-1,0 1 0,0 0 0,0 0 1,0 1-1,-4 1 0,-15 6 5,0 2-1,1 0 0,-24 17 1,33-19-3,-25 22 31,-44 54 17,65-64 39,-59 117 48,63-107-9,-27 112 57,37-119-24,4-11-123,0 0 0,1-1 0,0 0 0,1 1 0,5 15 0,1-14 117,6-2-83,0 0 1,26 15-1,-23-20 83,10-3-48,52 1 0,-57-8 34,90-35 62,-92 27-27,71-61 74,-76 54-75,49-90 67,-55 85-73,-6 11-94,-1 2-28,1 0 0,-2-1 0,1 1 0,-1-1 0,-1 0 0,0 1 0,0-1 0,-1 0 0,-1 0 0,-2-16 0,1 19 19,0-1 0,0 1 0,-1 0 0,0 0 0,-6-10-1,-6-14 228,14 29-154,0 3-129,1 0 1,-1 1 0,0-1-1,1 0 1,-1 0 0,1 0-1,-1 1 1,0-1 0,1 0-1,-1 1 1,1-1 0,-1 0-1,1 1 1,-1-1 0,1 1-1,-1-1 1,1 1 0,-1-1 0,1 1-1,0-1 1,-1 1 0,1 0-1,0-1 1,0 1 0,-1-1-1,1 1 1,0 0 0,0-1-1,0 1 1,0 0 0,0 0-1,-1 5 5,0 0-1,1-1 0,0 1 0,1 9 1,2 11 20,1 0 0,2 0 1,13 40-1,-14-53-29,-3-8-3,1 1 0,-1-1 0,1 0 1,7 10-1,8 10 10,2-5-9,-2-13-3,-2-10 0,5-10 0,8-15 0,1-10 0,-1-8 1,-14 20 11,2 0 0,32-39 0,-13 29 16,-26 27-24,2-4 17,1 1 0,0 1 0,1 0-1,19-12 1,-30 22-18,-1 0 1,1 1-1,-1-1 1,1 1-1,0-1 1,-1 1-1,1 0 0,0 0 1,-1 0-1,1 0 1,0 1-1,-1-1 1,1 1-1,0-1 1,-1 1-1,6 2 0,-5-2 0,-2 0-1,0-1-1,1 1 1,-1 0-1,0-1 0,1 1 1,-1 0-1,0 0 0,0-1 1,0 1-1,0 0 1,0 0-1,0 1 0,0-1 1,0 0-1,0 0 1,1 2-1,1 2 2,13 24 1,-3 16 1,-4 12-3,1 4-2,2 0 0,6-9 0,1-14 0,0-12 0,-18-25 0,0 1 0,1 0 0,-1-1 0,1 1 0,-1-1 0,1 0 0,0 0 0,3 2 0,-3-2 0,0 0 0,-1-1 0,1 0 0,0 1 0,0-1 0,0 0 0,0 0 0,0 0 0,0 0 0,2-1 0,26-7 0,-16 1-2,1-1 1,-1 0 0,0-2-1,-1 1 1,0-2 0,0 0-1,20-24 1,-21 21-13,-1 0 1,-1 0-1,13-23 0,11-18-111,-31 51 122,2-3-74,0-1 1,0 1 0,1 1 0,12-13 0,-11-1-405,-7 18 322,0 40-1137,0-34 1199,-2 3-811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43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 42 4936,'-1'0'1,"0"-1"0,0 1 1,0 0-1,0-1 0,0 1 0,0 0 1,0-1-1,0 1 0,0-1 0,0 0 1,0 1-1,0-1 0,0 0 0,1 1 1,-2-3-1,0 2 20,-11-9 122,2 5-61,6 3-60,1 0 0,0 0-1,-1 1 1,1 0 0,-1-1-1,0 1 1,-8 0 0,-18-1 83,1 1 1,-1 1 0,-36 5-1,49-2-82,11-2 6,-1 0-1,1 1 1,-1 0 0,1 0-1,-9 4 1,-9 5 53,0 0 0,1 1 0,1 2 0,-32 23-1,42-27-63,8-7-4,1 1-1,-1 0 1,1 0 0,0 1-1,1-1 1,-1 1 0,-3 7-1,-5 5 24,2 0 0,0 1-1,2 1 1,0-1 0,0 1 0,-4 21-1,9-25-21,2-8 3,0-1 0,0 0 0,0 0 0,1 1 0,0-1 1,2 12-1,10 70 134,-6-75-31,-1-5-91,2-1 0,-1 0-1,1 0 1,0-1 0,8 7 0,-1-7 110,11-3-47,42 2 0,-46-8 1,0-5-59,0 0-1,0-1 1,0-1 0,-1-1 0,-1-1 0,19-15 0,-26 17-26,-3 2 2,-1 0 0,0 0 0,9-12 0,16-20 61,-2-2-1,29-48 1,-37 46 50,-21 42-67,5 55 148,-1 8-119,-2-38-63,12 67 72,-14-78-80,2 0 0,0 0-1,0 0 1,1 0 0,8 13-1,-13-24-10,1 0 0,-1-1-1,0 1 1,1-1 0,-1 1-1,0-1 1,1 1 0,-1-1-1,1 1 1,-1-1 0,1 1-1,-1-1 1,1 0 0,0 1-1,-1-1 1,1 0 0,-1 1-1,1-1 1,1 0 0,7 3 4,1 0 0,0-1-1,0-1 1,1 0 0,-1 0 0,13-1 0,1-6 1,14-10-355,0-2 0,40-26 0,13-13-4912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49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1080,'0'0'889,"-2"3"-523,0-1-259,-3 4-218,3 15 1324,2-13-877,0-4-63,0 5-21,0-6-212,0-1 1,0 0-1,0 0 0,-1 1 0,1-1 1,-1 0-1,0 0 0,1 0 0,-3 4 0,-5 15 130,1 20-25,1 0 0,-1 71 0,7-32 80,-3 44 42,2-117-250,0 0 1,1 1-1,0-1 1,0 1 0,0-1-1,1 1 1,0-1-1,1 1 1,0-1-1,0 0 1,1 0-1,-1 0 1,1 0-1,1 0 1,-1-1 0,1 1-1,1-1 1,8 10-1,-12-14 2,2-5-6,1 0-16,-1 0 0,1 0 0,-1 0 0,0 0 0,0-1 0,0 1 0,-1-1 0,1 0 0,2-5 0,1-3-662,5-6-2861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44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450 225 5472,'33'-33'0,"-27"27"-4,23-29-59,-28 33 60,1 0 0,-1 0-1,0 0 1,0 0 0,-1-1 0,1 1-1,0 0 1,-1 0 0,1-1-1,-1 1 1,0-1 0,0 1-1,0 0 1,0-1 0,0 1-1,-1-4 1,0 1-6,-1 1 1,0 0-1,0-1 0,-1 1 1,1 0-1,-1 0 0,0 1 1,0-1-1,0 0 0,0 1 1,0 0-1,-9-6 0,8 5 5,-2 0-6,-1-1 0,0 1 1,1 0-1,-2 0 0,1 1 0,0 0 1,-1 0-1,-14-3 0,13 3 3,-2 0-5,0 1 0,0 0 0,-1 1 0,1 0 0,-21 1 0,20 0 6,6 0 1,0 1 0,0-1 1,0 1-1,1 0 1,-1 1-1,1-1 1,-1 1-1,1 0 1,-1 1-1,1-1 1,0 1-1,-6 4 1,5-3 0,-7 7-16,-50 71-5,57-74 23,0 1 1,0 0 0,1 0 0,-5 14 0,0-1 0,-23 54 1,20-42 3,2 0 0,2 1 0,1 0 0,-5 46 0,11-62-2,2-12 2,-1 0-1,1 0 0,0 0 1,1 0-1,0 0 1,3 13-1,3 7 12,15 42-1,-13-56 8,-4-8-16,1 0-1,-1-1 0,1 0 1,0 0-1,0 0 0,0-1 1,10 4-1,-15-7-3,-1 0 0,1 1 0,0-1 0,-1 0 0,1 0 1,0 0-1,0 0 0,-1 0 0,1 0 0,0 0 0,-1 0 0,1 0 0,0 0 1,0 0-1,-1-1 0,1 1 0,0 0 0,0-1 0,24-8-177,-1-2-1,36-20 1,5-8-2624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44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1800,'7'59'0,"-4"-11"0,-5 11 0,-6 5 1,-1 9 5,3 16-4,0 11 4,2 5-4,4-7 4,4-14-4,13 145 38,-17-218-31,0-3 4,-1-1 0,2 1 0,-1 0 1,4 14-1,-4-19 100,-9-6 43,5-7-340,2-1-809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4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2520,'0'-47'213,"0"45"-192,1 1 0,-1-1-1,1 0 1,-1 0 0,1 1-1,0-1 1,0 0 0,-1 1-1,1-1 1,0 1 0,0-1-1,1 1 1,-1-1 0,0 1-1,0 0 1,1 0 0,1-2-1,26-16 129,-23 16-156,1-1 42,0 0 1,1 1 0,0 0 0,-1 0-1,1 1 1,0 0 0,1 0 0,-1 1-1,0 0 1,0 0 0,1 1 0,-1 0-1,0 1 1,0 0 0,15 3 0,20 4 105,0 2 1,52 20 0,-80-24-111,-1 2 0,0 0 0,0 0 1,-1 2-1,0-1 0,-1 2 0,15 15 0,-11-11-10,6 7 113,42 31 1,-61-50-115,1-1 0,-1 0 1,1 0-1,0 0 1,-1 0-1,1 0 1,0-1-1,1 1 1,-1-1-1,8 1 1,-10-2 5,1 0 0,0-1 0,0 1 1,-1-1-1,1 1 0,0-1 1,-1 0-1,1 0 0,-1 0 1,1 0-1,-1 0 0,1-1 1,-1 1-1,0-1 0,1 0 1,-1 1-1,2-4 0,3-2 44,-1 1 0,0-1 0,0 0 0,0 0-1,6-12 1,-10 14-19,0 0 0,0 0 0,0 0 0,0 0 0,-1-1-1,0 1 1,0 0 0,-1 0 0,1-1 0,-1 1 0,-1-9-1,-3-16 267,-13-50 0,2 36-81,15 43-222,-1 0 0,1 1 1,-1-1-1,1 0 0,-1 0 1,0 0-1,1 0 0,-1 1 0,0-1 1,0 0-1,0 1 0,0-1 1,0 1-1,1-1 0,-1 1 0,0-1 1,0 1-1,0 0 0,0-1 1,0 1-1,0 0 0,-2 0 0,0-1 24,-4-2-6,5 2-17,-1 1 0,1-1 1,0 0-1,-1 1 0,1 0 0,-1-1 0,1 1 1,0 0-1,-1 0 0,1 1 0,-1-1 1,-3 1-1,0 0 12,0 1 1,0 0 0,1 0 0,-1 0-1,0 1 1,1 0 0,0 0-1,-1 0 1,1 1 0,1 0-1,-1-1 1,0 2 0,1-1-1,0 0 1,0 1 0,-5 8-1,1-3-5,-14 31 110,11-18-86,2 1 0,0 0 0,2 0 0,-7 40 0,11-45-39,2-11-2,0 0-1,1-1 0,0 1 1,0 0-1,3 16 1,22 95 20,-15-97-18,20 24-1,-24-38-5,1-1-1,0 1 0,0-2 0,9 8 1,-10-9-1,1-1 0,0 1 0,0-1 0,1-1 0,8 4 0,-7-4 0,1 0 0,1-1 0,-1 0 0,12 1 0,-3-3 0,1-1-1,-1 0 1,0-2 0,0 0 0,21-7-1,-14 1-4,95-52 2,-99 45-3,13-17-4,-1-2-1,44-59 1,-41 36 9,-8 5 1,-8 4 1,-10 15 17,9-47-1,-6 22 75,-9 40 46,14-30 1,-19 48-133,1 0 0,-1 1 0,0-1 0,1 1 0,-1-1 0,1 1-1,-1-1 1,1 1 0,0-1 0,-1 1 0,1-1 0,-1 1 0,1 0 0,0-1 0,-1 1 0,1 0 0,0 0 0,-1-1-1,1 1 1,0 0 0,0 0 0,-1 0 0,1 0 0,0 0 0,-1 0 0,1 0 0,0 0 0,0 0 0,-1 0-1,2 1 1,19 9 90,-16-5-87,-1-1 0,0 2 0,0-1 0,0 0-1,0 1 1,3 7 0,6 17-2,-4 2-2,-9 7-3,-5 6-2,-6 6 0,-7 7 0,-2 11 0,7-22-8,3 1 1,-7 66-1,15-97 6,2-12-1,-1 0-1,1 0 1,0 0-1,0 0 1,0 0-1,1 0 1,0 0-1,2 6 1,0 1-15,1 1 1,0-1-1,1 0 1,0 0-1,1 0 1,1-1-1,0 0 1,0 0 0,10 10-1,-7-15-54,3-2 28,0-1 0,1-1 1,0 0-1,21 0 0,51-4-113,-82 2 161,113-12-429,-76 7-438,43-6-4150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4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631 169 2072,'0'0'1180,"-20"-4"-648,-6 0-295,19 2-150,0 1 1,0 0-1,-13 0 1,9 1-55,7 0-3,0 0-1,0 0 1,0 1 0,-1 0-1,1 0 1,0 0 0,-6 2-1,-9 4 94,0 1 0,1 0 0,0 1 0,0 1 0,-30 24 0,32-22-85,-35 36 217,-58 68 27,34-32 65,57-65-320,12-12 1,0 0 0,0 0 0,0 0 0,1 1 0,-6 12 0,-3 6 58,-14 41 0,25-50-25,5-2-39,0-1-1,1 1 1,5 13 0,-8-27-20,1-1 0,-1 1 0,0 0 0,0-1 1,1 1-1,-1-1 0,0 1 0,1-1 0,-1 1 1,0-1-1,1 1 0,-1-1 0,1 1 0,-1-1 0,1 1 1,-1-1-1,1 1 0,0-1 0,8 5 7,0-1-1,0 0 0,0 0 1,0-1-1,0 0 0,11 2 1,0-5 11,92-18 8,-88 11-7,17-13 19,-1 0-1,58-41 1,-85 51-32,33-30 57,-37 31-48,11-8 78,-2-1 0,0-1 0,22-32 0,-32 40-32,-5 7-7,0 0 0,0 0 0,-1 0 0,0-1 1,0 1-1,0 0 0,0-1 0,2-8 0,-4 12-50,0 1 1,0 0-1,0 0 0,0-1 0,0 1 0,0 0 0,0-1 0,1 1 0,-1 0 0,0 0 0,0-1 0,0 1 0,1 0 0,-1 0 0,0 0 0,0-1 0,0 1 0,1 0 0,-1 0 0,0 0 0,0-1 0,1 1 0,-1 0 0,0 0 1,1 0-1,-1 0 0,0 0 0,0 0 0,1 0 0,-1 0 0,0 0 0,1 0 0,-1 0 0,0 0 0,1 0 0,-1 0 0,0 0 0,0 0 0,1 0 0,-1 0 0,0 0 0,1 0 0,-1 1 0,0-1 0,1 0 0,12 12 158,-3 5-89,0 0 1,-2 1 0,10 30-1,-11-27-32,1-1-1,16 28 0,-22-44-32,1 1 0,0-1 0,1 1-1,-1-1 1,1 0 0,0 0 0,0-1 0,0 1 0,0-1 0,0 0-1,1 0 1,6 4 0,-9-7-6,0 0 0,0-1 0,0 1-1,0 0 1,0-1 0,0 1 0,0-1 0,-1 1-1,1-1 1,0 0 0,0 0 0,-1 0 0,1 0 0,-1 0-1,1 0 1,-1 0 0,1-1 0,-1 1 0,0 0-1,1-1 1,0-1 0,81-121 61,-5 11-4,46-62 8,-117 167-64,1-1 1,0 1 0,0 1-1,1-1 1,0 1-1,0 1 1,18-10 0,-23 13-5,1 0 2,1 1-1,-1-1 1,1 1-1,0 0 0,0 1 1,-1-1-1,1 1 1,0 0-1,0 0 1,0 1-1,9 0 0,-8 0 0,5 3 6,17 12 4,-24-11-11,1 1 0,-1 0-1,0-1 1,6 10 0,17 30 4,-7 7-3,-6 2-2,-4-4 0,5 28 0,-13-66-2,0 0 1,1 0-1,0-1 0,1 0 1,7 11-1,-12-20 2,0-1 0,1 1 0,-1-1-1,0 1 1,1-1 0,-1 0-1,0 1 1,1-1 0,-1 1-1,1-1 1,-1 0 0,0 0 0,1 1-1,-1-1 1,1 0 0,-1 0-1,1 1 1,-1-1 0,1 0 0,0 0-1,1 1 1,-1-1 0,-1 1 0,1-1 0,-1 0 0,1 1 0,0-1 0,-1 1 0,1-1 0,0 0 0,-1 0 0,1 0 0,0 1 0,-1-1 0,1 0 0,0 0 0,-1 0 0,1 0 0,0 0 0,0 0 0,-1 0 0,1 0 0,0 0 0,-1-1 0,1 1 0,0 0 0,-1 0 0,1 0 0,1-1 0,0-1 0,-1 2 0,0 0 0,0 0 0,0 0 0,0 0 0,0 0 0,0 0 0,0-1 0,0 1 0,0 0 0,0-1 0,0 1 0,0-1 0,0 1 0,0-1 0,0 0 0,0 1 0,0-1 0,-1 0 0,1 0 0,0 1 0,0-1 0,0-2 0,3-2 0,17-19 0,0-7 0,-6-3 0,4-7 0,9-13 0,4-6 0,2 3 0,-2 9 0,-6 15 1,-4 11 4,2 9-2,2 7 2,0 8-2,0 11 2,-3 11-2,-5 10 2,-4 12-3,29 113-10,-36-137 0,-4-8-5,0-1-1,1 1 0,1-1 1,0 0-1,1-1 1,11 17-1,-16-28 9,1 0 1,-1 0-1,1 0 0,-1 0 1,1 0-1,-1-1 0,1 1 1,0 0-1,0-1 0,-1 0 1,1 1-1,0-1 0,0 0 1,-1 0-1,1 0 0,0 0 1,0 0-1,0 0 0,-1-1 1,1 1-1,0 0 0,0-1 1,1 0-1,11-4-15,-4 2 12,0-1 1,-1 0-1,1-1 1,-1 0-1,10-6 1,95-62-31,-86 53 12,-20 14 18,42-33-28,56-57 0,-93 84 30,198-185-196,-200 188 173,1 1-16,-1-2 0,13-13 0,-22 22 9,-2 1 35,-1 0-1,1 0 1,0 0 0,-1 0 0,1 0 0,0-1-1,-1 1 1,1 0 0,0 0 0,-1 0 0,1 0 0,0 0-1,0 0 1,-1 0 0,1-1 0,0 1 0,-1 0-1,1 0 1,0 0 0,0-1 0,-1 1 0,1 0-1,0 0 1,0-1 0,0 1 0,0 0 0,-1-1 0,1 1 0,-1-1 1,1 1-1,0-1 0,-1 1 1,1-1-1,-1 1 1,1-1-1,-1 1 1,1-1-1,-1 1 1,1 0-1,-1 0 1,1-1-1,-1 1 1,0 0-1,1 0 1,-1-1-1,1 1 1,-1 0-1,0 0 1,1 0-1,-1 0 1,0 0-1,1 0 1,-2 0-1,-11-1-1,0 1 0,1 0 0,-1 1-1,0 0 1,0 1 0,1 1 0,-22 6 0,25-6 2,1 1 0,0 0 0,-13 9 0,15-8 0,-1 0 0,1 0 0,0 1 0,-8 10 0,7-7 0,0 1 1,-10 21-1,8-8 3,1 0-1,-11 46 1,17-64-2,1 1 1,0-1-1,0 1 0,0-1 1,1 1-1,0-1 0,0 1 0,2 8 1,0 3-1,0-2 0,0 0 0,4 16 0,-3-20 1,1 0 0,8 18-1,-8-22 0,0 0-1,0 0 0,8 9 1,-8-11-2,1-1 1,-1 0-1,1 0 1,0 0-1,0 0 1,0-1-1,1 1 1,-1-1-1,1-1 1,0 1-1,0-1 1,0 0-1,0 0 1,0-1-1,12 2 1,-8-2-2,-6-1-1,0 0 0,1 0 0,-1 0 0,0 0 0,0-1 0,7-1 0,7 0-12,1-2 0,-1-1-1,0 0 1,28-12 0,-8-6 6,-24 11-11,3-9 12,0 0 0,-2-1 0,26-48 0,-25 27 9,-12 32 42,-1 0 1,-1-1-1,0 1 0,0-1 1,-1 0-1,-1 1 0,-1-22 1,-10 40 236,6 0-246,1-1 0,0 1 0,0 1 0,1-1 1,0 1-1,0-1 0,1 1 0,0 0 0,0 0 0,0 0 1,1 9-1,-1-6-26,0 3 16,1 0 0,0 0 0,1 0-1,1 0 1,0 0 0,3 14 0,-2-15-15,-1-7-3,0-1-1,0 0 1,0 1 0,1-1-1,0 0 1,0 1-1,0-1 1,1 0-1,0-1 1,0 1-1,0 0 1,6 6-1,-5-7-2,-3-2-2,1 0 0,-1 0 1,1 0-1,0 0 0,-1 0 0,1-1 0,0 1 0,0-1 1,4 3-1,0-1 0,15 6 1,2-11-2,7-10 0,5-9 0,4-13 1,-23 13 3,-1-1 0,-1-1 1,21-43-1,-20 37 0,-11 21-3,9-17 11,1 0-1,25-34 0,-38 58-4,8-3 1,-2 2-1,-2 16 0,-2 23-5,-3 15-2,-2 9 0,2-37-1,2-1 1,5 35-1,-2-43-4,-1-9 5,0-1-1,0 0 1,1 0 0,-1 0-1,1 0 1,0-1 0,9 7-1,-2-9-5,5-3 2,1-1 1,25-7-1,-25 1-8,75-57-1,-75 47-6,-13 12 15,11-14-2,-1 1 0,-1-2 0,-1 0 1,12-26-1,2-8-8,-3 1 12,-7 13 2,-7 12 0,-6-8 15,-2 15-4,-2 20 4,-2 5 4,-2 5-11,-1 1 0,1-1 0,1 1 0,0 0 0,-3 11 0,-9 58-3,6 24 0,7 21-3,19 162-6,-12-227-15,42 395-65,-37-323 73,-8-81-15,-11 146-9,3-168 22,3-17 10,0 4 1,-1-1-1,0 1 1,-2-1 0,1-1-1,-2 1 1,1-1-1,-2 0 1,-13 18 0,19-28 2,0 0 0,1 0 0,-1 0 0,0 0 0,0 0 0,-1 0 0,-3 2 0,5-4 0,0 0 0,0 1 0,0-1 0,1 0 0,-1 0 0,-1 1 0,1-1 0,0 0 0,0 0 0,0 0 0,0 0 0,0-1 0,0 1 0,0 0 0,0 0 0,0 0 0,0-1 0,1 1 0,-3-1 0,1-1 0,-1 0 0,0 1 0,0-1 0,1 0 0,-1-1 0,1 1 0,0 0 0,-2-4 0,-3-4 0,1-1 1,0 0 0,1 0-1,0-1 1,-6-20 0,7 8 20,4-140 20,5 123 13,43-174 27,-34 170 6,79-203 37,-70 199-24,111-171 38,-104 184-44,-11 15-49,15-15 37,76-63 0,-25 35 30,-82 62-105,0-1 1,0 1-1,1 0 0,-1 1 0,1-1 1,0 0-1,-1 1 0,1 0 0,0 0 1,0 0-1,0 1 0,0-1 0,4 1 1,-5 0-5,-2-1-1,0 1-1,0 0 0,0 0 1,0 0-1,0 0 1,0 0-1,0 0 0,1 1 1,-1-1-1,0 0 0,0 0 1,0 1-1,0-1 0,0 1 1,-1-1-1,1 1 1,0-1-1,0 1 0,0-1 1,0 1-1,0 0 0,-1 0 1,1-1-1,0 1 1,1 2-1,16 15 15,-17-17-16,-1-1 0,1 1 1,0 0-1,0-1 0,-1 1 0,1 0 0,0-1 0,0 1 0,0-1 0,0 0 0,0 1 0,0-1 0,0 0 0,0 1 1,0-1-1,0 0 0,1 0 0,3-4 0,-4 4 0,12-11 0,14-16 0,13-19 0,4-9 0,-1-3 0,-7 6 0,-8 13 1,29-47 42,-56 85-22,-1 0-19,0 1 1,0-1-1,0 1 0,-1-1 1,1 1-1,0-1 0,-1 1 1,1-1-1,-1 1 0,1 0 1,0-1-1,-1 1 0,1 0 1,-1-1-1,1 1 0,-1 0 1,1-1-1,-1 1 0,1 0 1,-1 0-1,1 0 0,-1 0 1,0-1-1,1 1 1,-1 0-1,0 0 0,-16-1 24,11 1-20,0 0-1,0 1 0,0 0 0,0 0 1,1 1-1,-1 0 0,1 0 1,-1 0-1,1 0 0,0 1 1,-1 0-1,2 0 0,-1 1 0,0-1 1,1 1-1,-1 0 0,1 0 1,-6 7-1,8-8-4,-10 14 40,-8 25-11,-17 54 0,29-62-2,-5 50 4,11-57-29,0 38 1,4-43-5,1-1 1,1 1-1,1-1 1,10 30-1,-13-45-1,0 0-1,0-1 1,0 1 0,1-1 0,0 0-1,0 0 1,6 7 0,3 5 0,32 50-46,-25-42 31,-2-3-9,17 30 0,-29-42 21,0-1-1,0 1 1,-1 0-1,-1 0 0,0 1 1,0-1-1,1 16 1,-1 6-2,-6 7 6,1-33 1,0 0 1,-1 0-1,1 0 1,-1 0-1,0 0 1,0 0-1,-1-1 1,0 0-1,0 1 1,0-1-1,-8 6 1,-4 4 5,-32 22 1,36-29-6,-38 27 39,12-7-35,35-26-78,1 0 0,0 0 0,-1 0 0,1 1-1,0-1 1,0 0 0,0 1 0,0 0 0,1-1 0,-1 1 0,1 0 0,-1 0 0,1 0-1,0 0 1,0 0 0,0 0 0,0 3 0,-3 20-6540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4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683 499 5296,'-76'-3'57,"-184"18"71,224-12-128,-59 5 20,19 0 15,55-6-34,-80 7 215,101-9-205,-1 0 0,0 0 0,0 1-1,0-1 1,0 0 0,0 0 0,1 0-1,-1 0 1,0 1 0,0-1 0,1 0 0,-1 1-1,0-1 1,0 1 0,1-1 0,-1 1 0,0-1-1,1 1 1,-1 0 0,1-1 0,-1 1-1,1-1 1,-2 2 0,2-1-5,0-1-1,0 1 1,0-1-1,0 1 1,0-1 0,0 1-1,0-1 1,0 1-1,0-1 1,1 0 0,-1 1-1,0-1 1,0 1-1,0-1 1,0 1 0,1-1-1,-1 0 1,0 1-1,0-1 1,1 1 0,-1-1-1,0 0 1,1 1-1,-1-1 1,0 0 0,1 0-1,-1 1 1,1-1-1,-1 0 1,0 0-1,1 0 1,-1 1 0,1-1-1,-1 0 1,1 0-1,-1 0 1,1 0 0,-1 0-1,1 0 1,-1 0-1,0 0 1,1 0 0,-1 0-1,1 0 1,12 2 40,61 4 61,75-4-26,-111-3-27,186-16 19,-173 13-25,241-12 33,-225 13 13,319-10 43,-298 10-9,393-6 64,-380 8-25,421-11 70,-413 9-50,463-20 77,-453 18-64,482-18 73,-484 19-105,437-16 72,-449 16-73,396-6 57,-407 9-104,343-3 38,-357 3-84,276-11 24,-292 9-44,228-22 30,-240 18 17,-12 2-40,39-7 72,85-23 0,-127 26-37,23-6 52,75-29 1,-48 8 124,92-54-1,-170 85-345,0-1 0,-1 0 0,0 0 0,0-1 0,0 0-1,0 0 1,8-13 0,-10 13-499,21-26-6281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5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1 982 1352,'5'0'120,"-1"0"-138,-2 0 59,0 0 0,0 0 0,1 0 0,-1 0 0,0 0 0,0-1 0,0 1 0,0-1 0,0 1 0,0-1 0,0 0 0,-1 1 0,1-1 0,0 0 0,0 0 0,0 0 0,-1-1 0,1 1 0,-1 0 0,1-1 0,-1 1 0,1-1 0,-1 1 0,0-1 0,2-3 0,25-45 773,51-71-1,-63 98-671,132-187 473,-131 189-495,14-6-35,44-30-1,-52 45 44,91-26 67,-95 36-14,-1 3-94,-1 1 0,29 6 0,-32-1 108,-1 4-116,0 1 0,0 1 0,-1 0 0,-1 1 0,0 0 0,13 25 0,10 22 56,62 86 280,-93-144-375,4 3-10,-5-5 18,-2-3-30,-6-13 19,0 1-1,-1-1 1,0 1 0,-1 1 0,-1-1 0,0 1 0,-1 1 0,0 0-1,-1 0 1,-12-9 0,18 17-9,1 1 1,-1 0-1,0 0 0,0 0 1,0 0-1,0 1 0,0 0 1,-1 0-1,1 1 0,-1-1 1,1 1-1,-1 0 0,0 1 1,1-1-1,-11 2 0,2 0 3,0 1 0,0 0 0,0 1 0,-13 4 0,18-4 3,0 1 0,0 0 0,0 0 0,1 1 0,0 0 0,-12 9 0,8-5-11,-6 3 82,-25 23-1,28-22-81,4-4 19,1 0 0,1 0 1,0 1-1,-10 13 0,11-12-25,4-7-2,1 1-1,0 0 1,0 0-1,0 0 1,1 0-1,0 1 1,0-1-1,0 1 1,0-1-1,0 7 1,0-4-3,2-4-3,-1 0 0,1 0 0,0 0 0,0 0 0,0 0 1,1 0-1,-1 0 0,1-1 0,0 1 0,0 0 0,0 0 0,1 0 0,2 5 0,-2-4 0,5 4 45,1-3-37,0 0 0,1 0 0,0-1 0,0 0 0,0 0 0,17 5 1,-3-3 9,34 7 0,-42-11-7,-1-2 0,1 1 0,22-2 0,-23 0-16,-3-1 9,0 0 0,0 0 0,0-1-1,0-1 1,0 0 0,-1 0 0,1-1 0,-1-1-1,0 1 1,0-2 0,16-10 0,-13 5 39,0 1 1,0-2 0,-2 0-1,16-20 1,-18 21-7,0 1-1,0-1 1,1 1-1,0 1 1,1 0 0,0 0-1,18-10 1,111-52 315,-127 63-326,0 0-1,0-1 1,-1-1 0,-1 0 0,1 0-1,-2-1 1,1-1 0,-1 1 0,-1-2-1,-1 0 1,1 0 0,-2 0 0,0-1-1,-1 0 1,6-17 0,9-38 131,-14 42-67,15-36 0,-15 41-67,-2 1 1,0-1-1,4-43 0,-9 57-24,3-17 13,-2-1 0,-1 1 0,-6-48 0,-1 36 30,7 36-30,-1 2-10,0 0-10,0 0 0,0 0 0,0 1 0,0-1 0,0 1-1,0-1 1,1 0 0,-1 1 0,1-1 0,-1 1 0,1 0 0,-1-1 0,1 1 0,0-1 0,0 1-1,0 0 1,0 2 0,-1 8 6,-3 30-1,-2 17-3,-2 6 2,-1 5-3,0 4-2,-2 14 0,1 4 0,3-7 0,2-11 0,1-15 0,-16 85-16,20-143 15,0-1 1,0 0 0,0 1 0,0-1 0,-1 1-1,1-1 1,0 0 0,0 1 0,0-1 0,0 0-1,0 1 1,0-1 0,0 1 0,0-1 0,0 0-1,0 1 1,0-1 0,1 0 0,-1 1 0,0-1-1,0 0 1,0 1 0,0-1 0,1 0 0,-1 1-1,0-1 1,0 0 0,0 1 0,1-1 0,-1 0-1,0 0 1,1 1 0,-1-1 0,0 0 0,1 1-1,11-8-15,7-14-10,-19 21 26,32-36-6,3-3 6,6-9 0,3-9 1,-3 3 10,65-68-1,-96 112-8,-7 7-1,0 0 1,0 0-1,0 1 1,0 0-1,0-1 0,1 1 1,-1 0-1,1 1 1,-1-1-1,7-2 1,50-12 16,-50 18-4,-6 0-12,0 1 0,-1 0 0,1 0 0,-1 0 1,0 0-1,0 0 0,0 1 0,0-1 0,3 6 1,21 44 20,-8-7-19,0-1 1,5-7-2,2-9 2,-23-26-4,1 0-1,-1 0 0,1-1 1,-1 0-1,1 0 1,5 3-1,-3-3 1,-1-1 0,1 1 0,-1-1 0,13 1 0,33-3 1,14-7-2,14-8 0,-76 15-1,16-3 1,0-1-1,0-1 0,0 0 0,-1-2 0,-1 0 1,1-1-1,21-15 0,119-97-18,-131 99 14,-10 9 3,35-25-20,112-57-66,-164 94 88,0 1-1,0 0 1,1-1 0,-1 1-1,0-1 1,0 1 0,0 0 0,0-1-1,0 1 1,1-1 0,-1 1-1,0 0 1,0-1 0,0 1-1,0-1 1,0 1 0,0 0 0,0-1-1,0 1 1,0-1 0,-1 1-1,1 0 1,0-1 0,0 1-1,0-1 1,0 1 0,-1 0 0,1-1-1,0 1 1,-1-1 0,-10-5 0,-12 4 0,-9-1 0,23 3 1,0 1 1,1 0 0,-1 0 0,1 1-1,0 0 1,-1 1 0,1-1-1,0 1 1,0 1 0,1 0 0,-1 0-1,1 0 1,0 1 0,0 0 0,0 1-1,-11 11 1,9-6 7,1-1 1,0 1 0,0 1-1,1 0 1,1 0-1,-6 13 1,7-13-5,-17 35 33,-17 51 0,25-60-6,-8 48 0,22-85-32,0-1 1,-1 1 0,1-1-1,0 1 1,0 0-1,0-1 1,0 1-1,0 0 1,1-1-1,-1 1 1,0 0-1,0-1 1,0 1-1,1-1 1,-1 1-1,0 0 1,0-1-1,1 1 1,-1-1-1,0 1 1,1-1 0,0 1-1,0 0 1,12 8 2,9-7 2,6-9-2,5-8 2,6-11-3,3-8-2,0-8 0,-4-1 0,-4 2 0,-5 1 0,-8 3 1,4-5 7,-24 40-1,0 2-6,0 1 0,0-1 0,0 1 0,0 0 0,0-1 0,0 1 0,0 0 1,0 0-1,0 0 0,-1 0 0,1 0 0,0 0 0,-1 0 0,1 0 0,0 0 1,-1 0-1,1 0 0,-1 2 0,7 22 15,-6-22-16,2 8 2,1 22 15,-3-27-17,-1 13 12,2 1-1,0 0 1,2-1 0,10 36-1,-14-53-7,1 0-1,0 0 0,0 1 1,0-1-1,0 0 1,0 0-1,1-1 0,-1 1 1,1 0-1,-1 0 1,1-1-1,0 1 0,-1-1 1,1 1-1,0-1 0,4 2 1,-5-2-3,0-1 0,1 0 1,-1 0-1,1 1 0,-1-1 0,0 0 1,1-1-1,-1 1 0,0 0 0,1 0 1,-1-1-1,1 1 0,-1 0 0,0-1 1,0 1-1,3-2 0,0-1 2,1 0-1,-1 0 0,1-1 0,-1 0 0,0 0 1,5-6-1,5-8 4,0-1-1,-2 0 1,0-1-1,15-36 1,17-30 11,-16 45-14,0 9 2,-4 8-3,-19 20-1,-1 0 1,1 1-1,0 0 1,0 0 0,0 0-1,0 0 1,1 1-1,-1-1 1,1 2 0,0-1-1,-1 0 1,1 1-1,0 0 1,0 1 0,0-1-1,0 1 1,0 0-1,-1 1 1,1-1 0,0 1-1,0 0 1,0 1-1,-1-1 1,1 1 0,0 0-1,-1 1 1,0-1-1,0 1 1,10 7 0,2 3 3,-1 0 1,-1 1 0,26 29-1,-14-3-2,-2 3 2,-3-5-3,-2-3-2,-2-1 0,9 17 0,-24-44 0,13 18 0,-14-21 0,17 14 0,-8-11 0,-8-5 0,10 4 0,-12-6 0,0 0 0,-1-1 0,1 1 0,0 0 0,0 0 0,0 0 0,0 0 0,0 0 0,-1 0 0,1 0 0,0 0 0,0 0 0,0 0 0,0 0 0,0 0 0,-1 1 0,1-1 0,2 1 0,0 1 0,14 2 0,-15-4 0,1 1 0,-1-1 0,1 0 0,-1 0 0,0 0 0,1 0 0,-1-1 0,1 1 0,-1-1 0,0 1 0,1-1 0,-1 0 0,0 0 0,3-1 0,-4 1 0,31-11 1,-16 5 11,-12 5-8,1 0 0,-1 0 1,1 1-1,-1-1 0,1 1 0,0 1 0,-1-1 1,1 0-1,0 1 0,0 0 0,7 1 1,0-2-184,0 0 0,0-1-1,17-4 1,-22 4-620,39-9-6781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53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3232,'0'0'96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54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599 67 3768,'0'0'1481,"-4"-4"-1222,-1-1-217,3 3-10,0 0-1,0 0 0,0 0 1,0 1-1,0-1 1,-1 0-1,1 1 1,-5-2-1,-62-30 285,52 28-129,-2 3-105,0 2 1,-32 2 0,33 3 38,-10 8-28,0 1-1,1 1 1,-33 25 0,-3 12-32,52-43-47,0 0-8,0 1 0,1 0 0,0 1 0,0 0 0,1 1 0,-13 21 0,-7 20 6,3 14-8,11-6 1,14-51-4,0-1-1,0 0 0,2 14 1,-1-16-1,1 0 0,0-1 0,1 1 0,2 7 0,-3-10 0,1-1 0,-1 1 0,1-1 0,0 1 0,0-1 0,0 0 0,3 3 0,-3-4 0,0 0 0,0 0 0,0 0 0,0-1 0,1 1 0,-1-1 0,0 1 0,1-1 0,4 2 0,-3-2 0,0 0 0,0 0 0,1 0 0,-1-1 0,0 0 0,7 0 0,0-1 0,-1-1 0,0-1 0,-1 1 1,1-2-1,0 1 0,9-6 0,-14 7 2,0-1-1,0 1 0,0-1 1,0 0-1,-1 0 1,1-1-1,3-3 1,7-6-1,2 1 1,-9 6 6,1 0 0,-1-1 0,13-14 0,135-139 133,-103 101-9,-31 36-65,57-69 665,-78 90-611,-1 2-112,1 0-1,-1-1 1,0 1-1,1 0 1,-1 0-1,1-1 1,-1 1-1,0 0 1,1 0-1,-1 0 1,1 0-1,-1 0 1,0-1-1,1 1 0,-1 0 1,1 0-1,-1 0 1,1 0-1,-1 0 1,0 0-1,1 0 1,-1 0-1,1 0 1,-1 1-1,1-1 1,-1 0-1,0 0 1,1 0-1,-1 0 1,1 1-1,-1-1 1,0 0-1,1 0 1,0 1-1,1 3-1,0 1-1,0-1 0,0 1 1,0-1-1,-1 1 0,1 0 1,-1 0-1,0 0 0,-1-1 1,1 1-1,-1 9 0,1 7 7,1 0-1,0 0 0,8 24 1,6 23-32,-15-65 7,-1-2 11,0-1-1,1 1 1,-1 0-1,1 0 1,-1-1 0,1 1-1,0 0 1,-1-1-1,1 1 1,0 0 0,-1-1-1,1 1 1,0-1-1,0 1 1,-1-1-1,2 1 1,-1-1 1,-1 0 0,1 1 0,0-1 0,-1 0 0,1 0 0,-1 0 0,1 0 0,0 0 0,-1 0 0,1 0 0,-1 0 0,1 0 0,0 0-1,-1 0 1,1 0 0,0 0 0,-1-1 0,1 1 0,-1 0 0,1 0 0,-1-1 0,1 1 0,-1 0 0,1-1 0,-1 1 0,1 0 0,-1-1 0,1 1 0,-1-1 0,1 1 0,-1-1 0,0 1 0,1-2 0,0 0 0,51-65 27,8-5 36,-55 66-43,0 1-1,0 1 1,0-1-1,1 1 1,0 0-1,0 0 0,6-3 1,-9 6-12,-1 0-1,1 0 1,-1 0 0,1 0 0,-1 1-1,1-1 1,-1 1 0,1 0-1,0 0 1,-1 0 0,1 0 0,0 0-1,-1 0 1,1 1 0,-1 0 0,1-1-1,-1 1 1,1 0 0,-1 0 0,1 0-1,-1 0 1,3 2 0,-1 1-3,1 0 1,-1 0-1,0 0 1,0 1-1,-1-1 1,1 1-1,4 9 1,6 16-1,-5 4 0,2 1-3,5-4-2,-1-9 0,-15-21-1,1 0 1,0 1 0,0-1 0,0 0 0,0 0-1,0 0 1,0 0 0,0 0 0,0 0-1,0-1 1,1 1 0,-1 0 0,0-1 0,1 1-1,-1-1 1,0 1 0,1-1 0,-1 1-1,1-1 1,-1 0 0,0 0 0,1 0 0,-1 0-1,1 0 1,-1 0 0,1 0 0,1-1-1,2-1 0,0 0 0,0-1 0,0 0 0,0-1-1,-1 1 1,9-8 0,0 0 0,40-38-4,40-56 2,-54 60 9,-30 34 7,-6 6-2,1 1 1,-1 0-1,0 0 1,1 1 0,0-1-1,0 1 1,0 0-1,0 0 1,10-5-1,-14 8-7,1 0-1,0 0 0,-1 0 1,1 0-1,0 0 0,-1 0 0,1 0 1,0 0-1,0 0 0,-1 0 1,1 1-1,0-1 0,-1 0 1,1 0-1,-1 1 0,1-1 0,0 1 1,-1-1-1,1 0 0,-1 1 1,1-1-1,-1 1 0,1-1 1,-1 1-1,1-1 0,-1 1 0,0 0 1,1-1-1,-1 1 0,0 0 1,1 0-1,7 20 23,-3 2-15,-1 0 0,-1 1 1,-1 0-1,-2 31 0,1 0 0,3 15-7,3-5 1,4-7-3,1-11-2,1-10 0,-11-33-2,0 1 1,0 0 0,1-1 0,-1 1-1,1-1 1,0 0 0,0 0 0,1 0-1,5 5 1,-6-7-2,-1 0 0,1-1 0,0 1 0,0-1 0,-1 0 0,1 0-1,0 0 1,0-1 0,0 1 0,0 0 0,0-1 0,1 0 0,-1 0 0,0 0 0,0 0 0,0-1 0,6 0 0,0-1-2,27-8-41,40-20-1099,-34 13-4375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5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839 0 7088,'-2'5'-16,"0"0"1,0 0-1,-1 0 1,1 0-1,-1-1 1,0 1-1,-1-1 1,-5 7 0,3-4-30,-8 11-28,0 0 0,-1-1 0,-1-1 0,-1-1 0,0 0 0,-1-1 0,-1 0 0,-25 13-1,30-20 29,0-1-1,-1 0 0,0-1 0,0 0 1,-19 3-1,18-5 24,-17 5-68,-48 5 0,28-6-39,-175 24-261,148-23 640,79-8-226,-1 0 0,1 0-1,0 1 1,0-1 0,-1 0-1,1 1 1,0-1 0,0 1-1,0-1 1,-1 1 0,1-1-1,0 1 1,0 0 0,0-1 0,0 1-1,0 0 1,0 0 0,1 0-1,-1 0 1,0 0 0,0 0-1,0 0 1,1 0 0,-1 0-1,1 0 1,-1 1 0,1-1-1,-1 0 1,1 0 0,0 0 0,0 1-1,-1-1 1,1 2 0,0 3 26,-1 0 0,1 0 0,0-1 0,0 1 1,3 9-1,9 35 118,-3 8-34,3 66 0,-11-38-105,22 178 19,-21-250-48,8 63 12,-6-54-11,0 1 1,10 39 6,13 20 7,-23-73-10,1 1 1,0 0 0,0-1-1,1 0 1,1 0 0,8 10-1,-13-18 0,-1-1-1,0 1 0,1-1 0,-1 0 1,1 1-1,0-1 0,0 0 0,-1 0 1,1 0-1,0 0 0,0 0 0,0-1 1,0 1-1,3 0 0,4 2 6,0 1-2,-6-2 0,0-1 0,0 0 0,-1 0 0,1 0 0,0-1 0,0 1 0,0 0 0,0-1 0,0 0 0,3 0 0,29-1 101,0-1 0,0-2 0,45-11 0,-60 10 46,-1-1 1,1 0-1,-2-2 1,32-17-1,-38 20-129,-8 3-13,0 0 1,0 0 0,0 0 0,-1 0 0,1-1 0,5-4 0,57-48-946,-31 22-4168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5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53 4576,'0'-21'196,"0"19"-8,-2 0-15,-1-1-110,0 0-1,0 1 1,-1-1-1,0 1 1,1 0-1,-1 0 1,0 0-1,0 0 1,0 1-1,0-1 1,0 1-1,-1 0 1,1 0-1,0 1 1,-1-1-1,1 1 1,0 0-1,-1 0 1,-4 1-1,3 0-48,0 0 0,0 1 0,0-1 0,0 1 0,1 0 0,-1 1 0,1 0 0,-1-1 0,1 2 0,0-1 0,0 0 0,-8 9 0,12-11-9,0 0-1,0 0 1,0 0-1,0 0 1,0 0-1,0 0 1,0 0-1,0 0 1,1 1-1,-1-1 1,0 0-1,1 1 1,-1-1-1,1 0 1,0 1-1,-1-1 1,1 1-1,0-1 1,0 1-1,0-1 1,0 0-1,0 1 1,0-1-1,0 1 1,0-1-1,1 1 1,-1-1-1,0 0 1,1 1-1,1 1 1,1 1 9,0 0 1,0 0-1,0 0 1,1-1 0,-1 1-1,8 4 1,-7-5-14,9 6 59,2 0 0,-1 0-1,1-1 1,19 6 0,17 10 105,-48-22-149,0 0 0,0 0-1,-1 0 1,1 1 0,-1-1 0,1 1 0,-1 0 0,0 0 0,0 0-1,0 0 1,-1 0 0,1 0 0,-1 0 0,0 0 0,1 1 0,0 5 0,-1-6 2,1 7 25,1 0 0,-2-1 0,1 1 1,-1 0-1,-1 11 0,0-8-21,1-3 15,0 0-1,-1 1 1,-1-1 0,0 1-1,0-1 1,-1 1 0,0-1-1,-1 0 1,0 0 0,0 0-1,-8 13 1,11-22-59,-1 0-6,1 1 0,-1-1 1,1 0-1,-1 0 0,1 0 1,-1 0-1,0 0 0,0 1 1,1-1-1,-1 0 0,0-1 1,0 1-1,0 0 0,0 0 1,0 0-1,0-1 0,0 1 1,-1 0-1,1-1 0,0 1 1,0-1-1,0 1 0,-1-1 1,1 0-1,0 1 0,-1-1 1,1 0-1,0 0 0,0 0 1,-3 0-1,-7-2-4805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4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6816,'4'5'0,"-1"1"0,5 27 0,-7-22-1,0 0-1,-1 0 1,0 0 0,-1 0 0,0 0-1,-1 0 1,-4 17 0,3-13-87,0 0 1,1 0-1,0 0 0,1 30 1,2-25-982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5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4664,'14'49'1,"-8"-36"-6,-6-12 5,1 1-2,0-1 0,-1 0 0,1 0 0,0 0 0,0 0 0,0 0 0,0 0 0,0 0 0,0-1 0,0 1 0,0 0 0,0 0 0,0-1 0,0 1 1,0-1-1,1 1 0,1 0 0,2 1-3,2 1-9,0 0 1,1 0-1,-1-1 1,1 0-1,-1 0 1,1-1-1,0 0 1,13 0-1,3-1-35,33-6 0,-51 6 42,60-9-33,-18 0 19,5-2 17,18 2 60,-52 8-24,-1-2-1,0 0 1,32-9 0,-24 2-508,0-1-1951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5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3680,'39'9'23,"-29"-5"-2,0-2 0,1 1 1,-1-2-1,12 2 0,-4-2 50,1 0 73,0 0 0,-1-2 0,38-5 0,-47 5 35,-8 0-151,1 1 0,-1 0 0,1 0 1,-1 0-1,1 0 0,-1 0 0,1 0 1,-1 1-1,0-1 0,1 0 1,-1 1-1,1-1 0,-1 1 0,0 0 1,1-1-1,-1 1 0,0 0 0,0 0 1,0-1-1,1 1 0,-1 0 1,0 0-1,0 1 0,0-1 0,0 1 1,1 1-1,0 0 0,0 0 0,-1 1 0,1-1 1,-1 0-1,0 0 0,0 1 0,0-1 0,0 1 1,0 3-1,0 3-6,2 17 11,-1 1-1,-2-1 0,-4 42 1,-25 105 41,14-103-12,0-22-21,5-16 28,1 0 1,-6 42-1,9 87 460,5-159-505,0-1-1,0 0 0,0 0 1,-1 0-1,1 1 0,-1-1 1,1-1-1,-1 1 0,0 0 1,1 0-1,-1-1 0,0 1 1,0-1-1,0 1 0,-3 0 1,-11 7 69,1-2 0,-1 0 0,-1 0 0,1-2 1,-1 0-1,0-1 0,-32 3 0,-48 12 387,66-13-308,13-3 29,-1 0-1,1 2 1,-25 9 0,36-11-298,0 0-1,0 1 1,1-1 0,0 1 0,0 1 0,0-1 0,-7 8-1,-1 3-5548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5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7176,'-65'91'185,"61"-87"-171,-2 3-1,-10 26 8,13-27-18,-5 24 1,6-26-4,0 1 0,6 17 0,4-6 0,3-2 0,-8-10 0,1 0 0,17 7 0,-3-7 0,8-4 0,125-8 49,-69 3 159,-69 3-130,1 0-1,-1 1 0,1 1 1,-1 0-1,1 1 0,-1 0 0,15 4 1,-26-4-102,-1-1 1,0 1 0,0-1-1,0 1 1,0 0-1,0-1 1,0 1 0,0 0-1,0 0 1,0 0 0,0 0-1,0 0 1,0 0-1,-1 0 1,1 0 0,0 0-1,-1 1 1,1-1 0,-1 0-1,1 2 1,0 0-405,5 12-4385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7:57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3056,'10'46'0,"-3"-29"0,9-4 0,12-3 0,-15-8 4,1 0 1,-1 0-1,0-1 1,1-1-1,18-2 0,-1-2 27,46-13 0,76-35 96,-92 27-449,2-1-1331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0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562 80 6816,'0'0'184,"4"-2"16,10-4 30,-7 3 28,3 1-4,-7 1-35,-13-13 124,4 9-316,0 0-1,-1 0 1,0 0 0,0 0 0,0 1 0,-1 0-1,0 1 1,1 0 0,-1 0 0,0 1 0,0 0 0,-1 0-1,1 1 1,0 0 0,-1 0 0,-16 1 0,-18 8 31,0 2 0,0 2 0,-42 17 0,69-22-29,-103 45 78,109-48-99,-39 22 38,46-25-42,0 1 0,1 0 0,-1 0 0,0 0 0,1 0 0,-1 0 0,1 1 0,0-1 0,0 1 0,0 0 0,0 0 0,0-1 0,-2 6 0,4-7 0,0 0-1,1 0 0,-1 0 0,1 0 0,-1 0 0,1 0 1,-1 0-1,1 0 0,0 0 0,-1-1 0,1 1 1,0 0-1,-1 0 0,1-1 0,0 1 0,0-1 1,0 1-1,0-1 0,0 1 0,1 0 0,0 0 4,96 41 107,-78-34-118,-2-1 17,1 1 0,-1 1 0,0 0 0,-1 2 0,0 0-1,-1 1 1,17 15 0,6 18-10,-25-26-7,0 1 0,11 24 1,-20-34 0,0 0 1,-1 1-1,0-1 1,-1 1 0,0 0-1,2 15 1,-5-22-2,0 1 1,0-1-1,0 0 1,-1 0 0,0 1-1,1-1 1,-2 0-1,1 0 1,0 0-1,-1 0 1,0 0 0,-3 6-1,1-4-1,1 0-2,-1 0 0,0 0 0,0 0 0,0-1 0,-1 1 0,-10 8 0,8-7 2,-2 1-6,-1 0 0,0 0 0,0-1 0,0-1 0,-19 10 0,6-3-5,-21 12-1,43-24 24,33-9 37,-8 3-32,1 0 0,0 2 1,26 0-1,-49 3-10,0 0-1,0 0 1,0 0-1,0 0 1,0 1-1,0-1 0,0 1 1,0-1-1,0 1 1,0 0-1,0 0 1,-1 0-1,1 0 1,0 0-1,0 0 1,-1 0-1,1 1 1,-1-1-1,1 1 1,1 1-1,-2 0 1,1 0 0,-1 0 0,0 0 0,1 0 0,-1 0 0,0 0 0,-1 0 0,1 0 0,-1 0 0,1 1 0,-1 5 0,-2 8 5,0 1 1,-1-1-1,-10 34 0,6-24-3,-5 44 0,3-3 1,8-12-3,6-11-2,5-10 0,-7-29 0,1 1-1,0-1 1,0-1 0,1 1 0,-1 0 0,12 8-1,-12-11 1,0 0-1,0 0 1,0-1-1,0 0 1,1 1-1,-1-2 1,1 1-1,-1 0 1,1-1 0,0 0-1,-1 0 1,1 0-1,9-1 1,-7 1-2,-2 0 1,0-1 0,1 0 1,-1 0-1,0 0 0,10-2 0,1 0 0,39-6 1,-43 4-162,1 0 1,-1 0-1,0-1 1,-1-1-1,1 0 1,19-14-1,15-12-5491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1440,'1'-2'48,"1"-4"15,-2 4 498,0 2-531,0 0-1,0 0 1,0-1 0,1 1 0,-1 0-1,0 0 1,0 0 0,0 0-1,0 0 1,0 0 0,0 0 0,1 0-1,-1-1 1,0 1 0,0 0 0,0 0-1,0 0 1,1 0 0,-1 0-1,0 0 1,0 0 0,0 0 0,0 0-1,1 0 1,-1 0 0,0 0 0,0 0-1,0 0 1,0 0 0,1 0-1,-1 0 1,0 0 0,0 1 0,0-1-1,0 0 1,0 0 0,1 0 0,-1 0-1,0 0 1,0 0 0,0 0-1,0 0 1,0 1 0,0-1 0,1 0-1,-1 0 1,0 0 0,0 0 0,0 0-1,0 1 1,0-1 0,0 0-1,0 0 1,0 0 0,0 0 0,0 1-1,0-1 1,0 0 0,0 0 0,9 20 405,2 14-481,-11-34 90,19 98 661,-15-78-640,2-2 189,-3-13-274,0-1 1,-1 0-1,1 0 0,1 0 0,-1 0 0,1-1 0,-1 1 1,1-1-1,0 0 0,0 0 0,1 0 0,-1-1 0,0 0 1,1 1-1,8 1 0,33 11-3120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14 974 3056,'1'0'4,"0"1"0,-1 0 0,1 0 0,0 0 0,-1 0 0,1-1 0,0 1 0,-1 0 0,1 0 0,-1 0 0,0 0-1,1 0 1,-1 0 0,0 0 0,1 1 0,-1-1 0,0 0 0,0 0 0,0 0 0,0 0 0,0 0 0,0 0 0,-1 2 0,-11 28 128,2-7 218,12-23-338,-1-1 0,0 1 0,0-1 0,1 0 0,-1 0 0,0 1 0,1-1 0,-1 0 0,0 0 0,1 0 0,-1-1 0,0 1 0,0 0 1,2-1-1,-1 1 9,5-3 9,-1 0 0,0-1 1,1 1-1,-1-1 1,-1-1-1,8-6 0,-5 5-4,4-4 48,0 0 1,-1-1-1,19-22 0,-22 23-25,0 0 44,-1 1 0,0-1 0,-1-1 1,0 1-1,-1-1 0,6-15 0,-7 14-32,3-4 48,-2-1 0,0 1 0,-1 0 0,-1-1-1,2-26 1,-3 22-48,11-103 515,-8 55-293,1-146 361,-10 131-504,6 38-5,13-77 1,-13 98-45,0 14-38,-1 24-17,1 195 6,-7-134-39,1 13 2,0 16-2,1 3 2,2-4-2,1-15 2,4-17-2,0-14 2,3-11-2,-6-32-1,11 31 4,-8-32 1,-2-10-1,-2-2-5,1 0-1,0 0 0,-1 0 0,1 0 0,0 0 1,0 0-1,-1 0 0,1 0 0,0-1 1,-1 1-1,1 0 0,0-1 0,-1 1 0,1 0 1,-1-1-1,1 1 0,0 0 0,-1-1 0,1 1 1,-1-1-1,1 1 0,-1-1 0,1 0 1,-1 1-1,0-1 0,1 1 0,-1-1 0,0 0 1,1 1-1,-1-1 0,0 0 0,0 0 0,2-2 1,20-37 10,85-137 65,-81 138-72,-19 27-1,29-34 1,-33 42-2,1 0 0,-1 0-1,1 1 1,0-1 0,0 1 0,0 0 0,5-2 0,-7 4-1,0 0 0,0 0 0,0 0 1,1 0-1,-1 1 0,0-1 0,0 1 1,0-1-1,1 1 0,-1 0 0,0 0 1,1 0-1,-1 0 0,0 0 0,0 1 1,5 0-1,-6 0 1,-1-1-1,1 1 1,0 0 0,0-1 0,0 1-1,0 0 1,0 0 0,-1 0 0,1 0 0,0 0-1,-1 0 1,1 0 0,-1 0 0,1 0-1,-1 0 1,1 0 0,-1 0 0,0 0-1,1 2 1,0 1 3,13 36 24,41 97 60,-44-110-62,-2-12-23,-7-12-3,1 2 1,18 3 3,-4-6 0,1-4-3,-12 1-2,24-16 0,-23 14-1,30-25 3,-20 14 25,25-28-1,1-1 56,-40 41-80,0 0 1,1 0 0,-1 0-1,1 0 1,-1 1-1,1-1 1,0 1-1,0 0 1,0 0 0,0 0-1,-1 1 1,1-1-1,0 1 1,0 0 0,0 0-1,7 2 1,-3-1 1,-1 0 1,0 0 0,0 1-1,0 1 1,0-1-1,0 1 1,0 0-1,11 8 1,27 24-992,-35-30-3999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7176,'5'9'5,"1"-1"0,-1 1 0,0 0 1,-1 1-1,0-1 0,0 1 0,-1 0 1,-1 0-1,1 0 0,-2 0 0,1 0 1,-1 1-1,-1 18 0,0-25-4,0 0 0,0-1 1,-1 1-1,1 0 0,-1-1 0,0 1 0,0 0 0,0-1 1,-2 4-1,-2 6 0,-14 39 1,-3 8-2,0 7 0,19-52-119,0 1 1,1-1 0,1 1 0,0 0-1,1-1 1,4 25 0,3 27-4022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8520,'0'0'0,"1"8"0,6 18 0,-11 19-104,-18 27 104,-5 7-176,-7 7 176,3-8-424,9-17 424,0 2-5384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3416,'0'30'130,"-1"0"1,-2 0-1,-8 44 0,6-54-67,2 1 1,1-1-1,0 1 0,3 40 0,11 6-499,2 4-1837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4664,'14'16'0,"-13"-12"0,0-3 0,0 1 0,-1-1 0,1 1 0,0-1 0,-1 1 0,1-1 0,-1 1 0,1-1 0,-1 1 0,0 0 0,0-1 0,1 1 0,-1-1 0,0 1 0,-1 0 0,1-1 0,0 1 0,0 0 0,-1-1 0,0 3 0,0-1 1,-1 49 100,2 0 0,14 99 0,-10-117-76,34 166 155,-17-125-72,-17-61-92,4 13 60,1 0 0,1 0 0,21 40 0,-30-66-68,0 0-1,-1 0 1,1 0 0,0-1-1,-1 1 1,1 0 0,0 0-1,0 0 1,0-1-1,0 1 1,0 0 0,0-1-1,0 1 1,0-1 0,0 1-1,0-1 1,0 0 0,1 1-1,-1-1 1,0 0-1,0 0 1,0 0 0,0 0-1,0 0 1,1 0 0,-1 0-1,0 0 1,0 0-1,0-1 1,0 1 0,0 0-1,1-1 1,0 0 0,3-1 16,-1-1 1,0 1 0,0-1 0,0 0 0,0 0 0,4-5-1,0 1-4,-4 2 10,1 1-1,-1-1 0,0 0 1,5-9-1,77-118 422,-51 76-167,51-96 585,-85 150-854,0 1 0,0-1 0,0 0 0,0 1 0,0-1-1,0 1 1,0-1 0,1 1 0,-1 0 0,0-1 0,1 1 0,-1 0 0,1 0 0,0 0-1,-1 0 1,1 0 0,0 0 0,0 1 0,-1-1 0,1 0 0,0 1 0,0 0 0,2-1-1,2 3 120,-1 3-103,-1 0-1,1 0 1,-1 0 0,0 0 0,-1 1 0,0-1-1,0 1 1,0 0 0,0 0 0,-1 0 0,3 11-1,-1-5 31,0 0 0,1-1 0,10 19 0,-13-26-43,0-1-1,1 1 1,-1 0 0,1-1-1,0 0 1,0 1 0,0-1-1,0 0 1,1-1-1,-1 1 1,1-1 0,0 1-1,0-1 1,0 0 0,0 0-1,0-1 1,0 1 0,0-1-1,0 0 1,1 0-1,4 0 1,13-1 47,1 0-1,-1-2 1,23-4 0,3-8-12,-48 14-52,23-8 21,0-1 1,0-1-1,29-18 1,-41 21-20,-8 5-3,0 0 1,0 0 0,-1 0 0,1 0 0,0-1 0,-1 0 0,1 1 0,-1-1 0,0 0 0,2-4 0,10-14 5,-2-1 0,-1 0 0,0-1 0,8-27-1,-4-10-3,-4 6-2,-4 11 0,-2 3 0,-5 0 0,-3 1 0,-3 5 0,5 25 0,-9-23 0,9 27 0,0-1 0,-16-16 0,7 10-2,6 9-3,-3-4 2,6 7 3,0-1-1,-1 1 1,1-1-1,0 1 0,0 0 1,-1 0-1,1-1 1,0 1-1,0 0 0,-1 0 1,1 0-1,0 0 1,0 1-1,-1-1 0,1 0 1,0 0-1,0 1 1,-1-1-1,0 1 0,-1 0 0,-5 1-1,5-2 1,1 1 0,-1-1 0,1 1 0,-1 0 0,1 0 0,-1 0 0,1 0 0,0 0-1,0 1 1,0-1 0,-1 1 0,-1 1 0,-10 9-5,-1 0-1,2 1 1,0 1-1,0 0 1,-18 27-1,20-26 5,8-9-2,-1-1 0,1 1 0,0 0 0,0 0 0,1 0 0,-1 0 0,-1 9 0,-38 129-31,22-53 12,16-62 19,-2 0 2,-5 55-21,7-25-4,7 117-1,-1-151 26,0-12 1,-1-1-1,2 0 0,6 22 0,8 24 1,7 0 1,-19-47-1,2 0 0,-1 0 0,1-1 0,1 0 0,0 0 0,0 0 0,1-1 1,16 13-1,2-9 1,-21-10 0,-5-2 0,0-1 0,0 1 0,1-1 0,-1 1 0,1-1 0,-1 1 0,0-1 0,1 0 0,-1 0 0,1 0 0,-1 0 0,1 0 0,-1 0 0,0 0 0,1 0 0,-1 0 0,1-1 0,-1 1 0,2-1 0,-1 0 6,0 1 0,0-1 0,-1 1 0,1-1 0,0 1 0,-1-1 0,1 0 0,-1 0 0,1 0 0,-1 0 0,0 0 0,1 0 0,-1-1 0,0 1 0,0 0 0,1 0 0,-1-1 0,0 1 0,0-1 0,-1 1 0,1-1 0,0 0 0,0 1 0,-1-1 0,1-3 0,1-3-158,0 0 0,-1-1 0,-1 1 0,1-10 1,-1 4-568,2-28-4647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301 262 1624,'2'6'27,"-1"-3"-4,0 1 0,1-1 0,-1 1 0,1-1 0,0 0 1,2 3-1,-3-5 16,0 0 0,-1 0 0,1-1 0,0 1 0,0 0 0,-1-1 0,1 1 0,0 0 0,0-1 0,0 1 0,0-1 0,0 0 0,0 1 0,0-1 0,0 0 0,0 0 0,0 1 0,0-1 0,0 0 0,0 0 0,0 0 0,0 0 0,0 0 0,0-1 0,1 1 0,-1 0 0,0 0 0,0-1 0,1 0 0,-1 0 8,0 0 0,1 1 0,-1-1-1,0 0 1,0-1 0,0 1 0,-1 0 0,1 0 0,0 0 0,0 0 0,-1-1 0,1 1 0,0 0 0,0-3 0,1-2 47,4-2 40,-1-1-1,-1 0 1,0 0 0,0 0-1,-1 0 1,0-1 0,0 0-1,-1 1 1,0-1-1,-1 0 1,0 0 0,-1 0-1,0 0 1,0 0 0,-1 0-1,-1 0 1,-2-12-1,1 16-79,1 1 0,-1-1 0,1 1 0,-2-1 0,1 1 0,0 0 0,-1 0-1,0 1 1,0-1 0,-1 1 0,1 0 0,-1 0 0,0 1 0,0-1 0,0 1 0,0 0-1,-1 0 1,1 1 0,-1-1 0,0 1 0,-9-2 0,11 4-32,0-1-1,0 1 1,0 0 0,0 1 0,0-1 0,0 1-1,0-1 1,0 1 0,1 0 0,-1 1 0,0-1 0,1 1-1,-8 3 1,6-2-2,2-2-6,0 0 0,1 1-1,-1-1 1,0 1 0,0 0 0,1 0-1,-1 0 1,1 0 0,-1 0-1,-1 4 1,-6 4 8,-2 0-8,7-6-6,1 0 1,0 0 0,0 0 0,0 1-1,0 0 1,-5 7 0,-60 101 59,57-90-55,1 0 1,1 1-1,2 0 0,-7 26 0,11-35-10,-1 10 12,3-1-7,2 1 0,4 36 0,2-42-1,-4-13-5,1 2-1,1-1 0,-1 0 0,1 0 0,0 0 1,1 0-1,0-1 0,0 0 0,0 0 0,1 0 0,0-1 1,8 7-1,67 38 9,-64-44 5,12-1 0,37 1-1,-46-8 21,23-9 20,-2-2-1,50-22 1,-75 28-42,-9 5 16,-1-1 0,0 0 0,0-1 1,-1 1-1,8-7 0,44-40 202,-48 37 10,5-20 53,-1-1 0,15-71-1,-15 33 42,1-4 314,-13 72-523,1-2-20,-1 5-20,-2 7-20,-24 93-1380,16-63-5366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2696,'0'0'0,"1"22"0,6 23 16,-4 9 0,-7 2-16,-2 4-16,5 3 16,-2 0-1560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8608,'0'0'0,"-2"20"0,-7 34 0,-8 21-512,-11 7 512,-6-7-1232,1-18 1232,1 1-4672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1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3680,'0'2'25,"2"3"18,-2-4 49,0-1-81,0 0 0,0-1 0,1 1 0,-1 0 0,0 0 0,0-1 0,0 1 0,0 0 0,0 0 0,1-1 0,-1 1 0,0 0 0,0 0 0,0-1 0,1 1 0,-1 0 0,0 0 0,0 0 0,1-1 0,-1 1 0,0 0 0,0 0 0,1 0 0,-1 0 0,0 0 0,1 0 0,-1 0 0,0 0 0,1 0 0,-1-1 0,0 1 0,0 0 0,1 0 0,0 1 0,15-4 483,-13 3-496,20-2 126,1 2-1,-1 0 0,1 2 1,23 3-1,83 24 200,-127-28-310,1 0 1,-1 1-1,0-1 0,1 1 1,-1 0-1,0 0 0,0 0 1,0 0-1,0 1 0,-1-1 1,1 1-1,-1 0 0,1 0 1,3 5-1,-4-4-1,2 6 55,-4-1-50,0 1 1,-1-1-1,0 0 0,0 1 1,-1-1-1,-1 0 0,1 0 1,-6 10-1,-30 64 47,34-76-68,-8 18 32,-1-2 0,-29 39 0,-1-3 16,28-34-19,1 0 1,1 1 0,1 0-1,-14 44 1,22-28-8,5-26 36,7 8-17,14 29 0,-12-39 17,55 43 20,-62-54-64,1-1 0,-1 1 0,1-1 0,-1 0 0,1 0 0,0 0-1,0 0 1,0 0 0,7 1 0,3 1 5,0 1-4,-9-2 0,1-1 1,-1-1-1,1 1 1,0-1 0,-1 0-1,9 0 1,4 2 94,-9-1 45,1 0-1,0-1 0,-1 0 1,1-1-1,0 0 0,0 0 0,0-1 1,-1-1-1,16-3 0,-22 3 201,-1-3-6,0 2-25,3-2-11,-8 8-241,1 0-1,-1 1 0,1-1 0,0 1 1,0 0-1,1 0 0,-1 0 0,1-1 0,0 2 1,0-1-1,0 0 0,0 0 0,0 5 1,-1 41 65,1-39-103,-2 124 116,3-120-142,7 36 8,2 0 0,0 17-9,-5 4-3,-4 1 0,-5 41-8,3-96 5,-1 1 1,0-1-1,-11 33 0,11-44 0,0-1 0,-1 1 0,0-1 0,0 0 0,0 0 0,0 0 0,-1 0 0,0-1 0,-10 9 0,7-7 0,-5 5-13,-1 1 0,-1-2 0,0 0 0,-1-1 0,0 0 0,-28 12 0,40-21 13,0 1 0,1-1 1,-1 0-1,0-1 0,0 1 0,0-1 1,1 0-1,-1 0 0,0 0 1,0 0-1,0 0 0,-4-2 1,2 1-1,4 1-13,-1-1 0,0 1-1,0-1 1,1 0 0,-1 0-1,0 0 1,1 0-1,-1-1 1,1 1 0,-4-3-1,-2-1-1099,-5-4-5290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2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910 134 1264,'0'0'484,"-3"-4"-104,-8-11 23,8 10-53,0 0-12,-2-13 386,-2-2-283,4 15-347,-1 1 1,1 0-1,-1 0 0,0 0 1,0 1-1,0-1 1,0 1-1,0 0 0,-1 0 1,0 1-1,1-1 1,-1 1-1,0 0 0,0 0 1,-11-2-1,-2 1 163,0 1 0,-1 1 1,-25 1-1,-17 0 260,-119-8 329,7 10-244,157-2-582,11 0 7,0 0 0,0 0 0,0 0-1,0 1 1,0 0 0,-6 2 0,-58 22 187,57-16-59,-1 5-82,0 0 1,2 0-1,0 2 0,0-1 1,1 1-1,-11 27 0,14-27-46,-14 49 153,12-27-67,2 1 1,1 0-1,0 42 0,5-59-93,1-13-1,0 0-1,0 0 1,1 0-1,0-1 1,4 12-1,29 117 106,-24-109-57,-3-15-37,-1 0-13,0 0 0,1-1 0,1 1 1,0-1-1,1-1 0,0 0 0,1 0 1,11 10-1,64 41 118,-68-54-14,-7-5-60,-2 0-37,-1-1-1,1 0 0,0 0 1,-1 0-1,1-1 1,0-1-1,0 1 0,0-1 1,0-1-1,9-1 1,81-21 170,-78 13-59,-1-5-69,-1-1 0,32-35 1,-36 29 93,45-105 64,-54 117-169,-1-1 1,-1 1-1,0 0 1,2-13-1,-1 1-12,2 1-18,4-28 238,10-137 477,-11 105-455,0-35 316,-9 115-506,0-9 241,-6 36-285,-10 24-31,-2 6-7,-6 20-9,3 4 1,6 1-3,12-39-3,2 69 0,5-84-4,8 8 3,21 45 0,-20-63-11,9 4 1,27 17 1,-34-32-21,-10-4 23,-2-1 7,1 0 0,0-1-1,0 1 1,0-1 0,0 0 0,-1 1 0,1-2 0,0 1-1,0 0 1,0-1 0,0 0 0,-1 0 0,1 0 0,0 0-1,-1 0 1,1-1 0,5-3 0,28-21-6,13-16 7,3-11 1,-1-2 0,-9 6 0,-14 18 0,1-5-1828,-19 21-7312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5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4664,'0'5'-32,"-17"80"48,5-24 24,-5 25-32,-19 45-9,16-67-13,-23 83-499,20-73-2007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1161 3864,'7'-15'-3,"4"-14"-10,-6 9 3,17-79-27,1-42 25,-14 86 135,9-106 357,-10-5 79,-6 45 467,3 12-339,-5 67-47,-2-1 1,-13-77-1,6 85-224,8 35-405,1-1-1,0 1 1,0 0 0,0 0 0,-1-1-1,1 1 1,0 0 0,0 0 0,-1-1-1,1 1 1,0 0 0,0 0-1,-1-1 1,1 1 0,0 0 0,-1 0-1,1 0 1,0 0 0,-1 0-1,1 0 1,0 0 0,-1-1 0,1 1-1,0 0 1,-1 0 0,1 0-1,0 0 1,-1 0 0,1 1 0,0-1-1,-1 0 1,1 0 0,0 0-1,-1 0 1,1 0 0,0 0 0,-1 0-1,1 1 1,0-1 0,-1 0-1,1 0 1,0 1 0,-9 5 12,1 0 42,0 1 0,0 0 0,1 1 0,-9 12 1,9-11-41,-4 4 7,1 1 0,1 1 0,0 0-1,1 0 1,0 1 0,-6 20 0,8-19-18,-35 74 79,22-50-68,-19 59 1,-3 46 15,38-119-26,2 39 4,2-43-17,6 29 1,9 15 2,7-13-3,-19-45-3,1-1 0,0 1 0,0-1 1,1 0-1,0-1 0,1 1 0,0-1 1,0-1-1,0 1 0,1-1 0,0 0 1,0-1-1,17 9 0,-15-13-12,7-4 5,0 0 0,0-2 0,0 0 1,19-8-1,-6-3 8,5-6 4,-22 13 37,1 1 0,0 0 0,20-8 0,-29 15-115,0 0 1,1 0-1,-1 0 0,1 1 1,-1 0-1,1 0 1,-1 0-1,1 1 0,-1-1 1,0 1-1,1 1 0,6 1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0 4848,'-7'1'35,"0"0"1,0 0-1,0 1 0,1 0 1,-1 0-1,1 1 0,-1 0 1,1 0-1,0 0 1,0 1-1,0 0 0,1 0 1,-1 0-1,1 1 0,-7 7 1,-4 6 120,1-1 1,0 2-1,-13 23 1,16-24-132,5-9-18,2 1-1,-1 0 0,1 1 1,-5 13-1,-52 127-668,32-69-2765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8608,'1'8'-48,"0"-5"38,0-1 0,0 1-1,-1 0 1,1 0 0,-1 0 0,1 0 0,-1 0-1,0-1 1,0 1 0,-2 5 0,1 10 22,-2 0 1,0 0-1,-1 0 0,-10 25 1,-26 61 61,17-55-65,-17 17-998,22-40-3991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9416,'0'0'0,"6"11"0,7 13 0,2 13-248,1 8 248,-7 7-480,-7 0 480,-11 8-576,-10 13 576,-2 1-5608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2784,'60'-26'24,"97"-48"80,-106 48 81,-28 14 219,44-15-1,-64 27-372,0 0 1,1 0-1,-1 0 0,0 0 1,0 1-1,0 0 0,1-1 1,-1 1-1,0 0 0,0 0 1,0 1-1,4 1 0,3 1-378,20 6-2033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1 677 7176,'35'26'125,"-34"-24"16,1-2-86,3 3-8,0-6-31,11-20-10,9-19-4,1-5-2,-8 6 0,-6-2 0,-6-10 0,-3-7 0,-3-5 0,-19-184 72,18 243-11,0-1 0,-1 1 0,0-1 0,0 1 0,0 0 0,-1 0 0,0 0 0,-4-7 0,-3-4 192,10 16-39,-3 16 243,1-3-357,0 5-24,0-1 0,0 34 0,5 81 61,-2-114-106,0 1 0,4 20 1,-1-15-19,-1-1-5,-1-11 1,-1-1 0,2 1 0,6 18 0,4 12 9,3-2 0,20 40-1,-7-38-15,-19-30-3,1 0 1,17 15-1,-26-25 1,0 0 0,0 0-1,0 0 1,0 0-1,0 0 1,0 0-1,0 0 1,1-1 0,-1 1-1,0-1 1,0 1-1,0-1 1,1 0 0,-1 0-1,3 0 1,-1 0-2,-3 0 2,1-1 0,-1 1-1,1 0 1,-1 0 0,0-1-1,1 1 1,-1-1-1,1 1 1,-1-1 0,0 0-1,0 1 1,1-1 0,-1 0-1,0 0 1,0 0 0,1-1-1,4-3 1,25-22 0,22-33-1142,-31 34-4564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8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6904,'0'0'0,"6"9"40,-9 6 0,-5 11 48,-9 16 8,-8 21-96,0 8 8,6-4-8,-1-2-4904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11296,'0'0'0,"1"12"0,5 26 0,-2 14-56,-7 4 56,-5-4-704,-7-7 704,-1 2-7424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8344,'0'0'-320,"0"2"53,1-1 265,-1-1 0,0 1-1,0 0 1,1 0 0,-1-1 0,0 1 0,0 0-1,0 0 1,0-1 0,0 1 0,0 0 0,0 0-1,0-1 1,0 1 0,0 0 0,0 0-1,-1-1 1,1 1 0,0 0 0,0 0 0,-1-1-1,1 1 1,-1 0 0,1-1 0,0 1 0,-2 0-1,0 2 10,-20 48-212,1 0 0,4 2 0,-16 72 0,11-31-4255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0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77 8880,'0'0'102,"-1"4"-19,1 1-52,-21 32 33,20-35-63,-20 37 4,-5 11-3,-5 5-2,-2 3 0,0 1 0,9 5 0,7 6 0,6 3 1,9-8 4,10-11-3,4-11-2,2-12 0,-12-28 4,0 1 1,0-1-1,0 1 1,0-1-1,1 0 1,0 0-1,-1 0 1,1 0 0,7 4-1,-2-3 14,0 0-1,0 0 1,16 3 0,0 1-6,-21-7 29,3 0 16,-2 0 13,3 0 2,-4 0 1,3-1 4,-5 0-2,4 5 32,-5-5-104,0 0 0,0 0 0,0 1-1,0-1 1,0 0 0,0 0 0,0 0 0,1 0-1,-1 1 1,0-1 0,0 0 0,0 0-1,0 0 1,0 0 0,0 0 0,0 1 0,1-1-1,-1 0 1,0 0 0,0 0 0,0 0 0,0 0-1,1 0 1,-1 0 0,0 0 0,0 0-1,0 0 1,0 1 0,1-1 0,-1 0 0,0 0-1,0 0 1,0 0 0,1 0 0,-1 0-1,0 0 1,0 0 0,0-1 0,1 1 0,-1 0-1,0 0 1,0 0 0,0 0 0,0 0-1,1 0 1,-1 0 0,0 0 0,0 0 0,0 0-1,0-1 1,0 1 0,1 0 0,-1 0 0,0 0-1,0 0 1,0 0 0,0-1 0,0 1-1,0 0 1,0 0 0,0 0 0,0 0 0,1-1-1,0 0 72,1 1-34,5-2 2,-5 1 12,14 0 303,-10 0-323,-1-1 0,1 0 1,-1 0-1,0 0 0,1-1 0,5-4 1,2 0 24,-5 2-39,0 0 1,-1 0-1,0-1 1,0 0 0,0 0-1,-1-1 1,0 1-1,0-1 1,-1-1-1,0 1 1,0-1 0,-1 0-1,7-14 1,32-132 301,-31 102-155,-9 29-54,-1 0-1,-1 0 1,-2-27 0,-24-71 302,11 66-294,0-17-28,12 63-81,-16-61 81,15 61-80,1 1 0,-1 0 0,-1 0 0,0 1 0,0-1 0,-7-10 0,11 18-12,0 0 0,-1-1 0,1 1 0,0 0 0,0 0 0,0 0 0,0-1 0,-1 1 0,1 0 0,0 0 0,0 0 0,-1 0-1,1-1 1,0 1 0,0 0 0,-1 0 0,1 0 0,0 0 0,0 0 0,-1 0 0,1 0 0,0 0 0,0 0 0,-1 0 0,1 0 0,0 0 0,0 0 0,-1 0 0,-4 1 13,0-1 1,0 1-1,0 1 1,0-1-1,0 1 1,0 0-1,0 0 0,1 0 1,-1 0-1,1 1 1,0 0-1,-1 0 1,-3 4-1,-10 9-846,-23 27-1,4-2-6953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1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7 4576,'0'0'224,"7"-7"1064,-12 16-1229,0-1-1,0 1 1,1-1 0,-3 11 0,-11 27 32,-32 80 4,40-101-166,2 1 0,1 1 0,1 0 0,-3 28 0,7-38-238,-9 60-3451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2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7088,'49'-20'145,"-23"10"461,44-10 0,-68 20-411,-22 4 94,-70 24 72,88-27-267,-6 2 354,14-2-391,1 0 0,-1 0 0,0 1 0,0 0 0,6 3 0,16 6-1290,-12-7-4700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 4936,'0'0'1153,"-6"2"-994,-7 1-100,7-2 20,-1 0 0,1 1-1,0 0 1,0 0 0,0 1 0,0 0-1,-10 6 1,7-1 0,-1 0-1,1 1 0,1 0 1,0 1-1,-9 12 1,-39 76 282,-15 43-136,21-34-38,36-80-172,7-13 21,1 1 1,-9 27-1,-21 96 88,33-110-57,3 104 25,4-108-32,2-6-39,2 0 0,-1-1 1,17 27-1,-10-30 46,-7-8-41,0 0-14,0 0 0,1-1-1,-1 0 1,1 0 0,0 0 0,1-1 0,-1-1 0,1 1 0,14 3 0,-13-5 0,-1-1-1,0 0 1,0 0-1,1-1 1,-1 0 0,0-1-1,0 0 1,1 0-1,-1-1 1,0 0 0,0-1-1,13-5 1,21-18 14,-26 12 69,-10 7-56,4-5-2,0 0 0,-1 0-1,-1-1 1,0 0 0,0 0-1,10-24 1,-2-6 161,-1 0 0,16-72-1,-26 63-98,-6 32 208,-5-5-93,-2 1 0,0 0 1,-1 0-1,-15-30 1,16 40-160,-19-29 315,12 22-163,-2 1 0,0 1 0,-22-21 0,29 31-173,7 7-18,0 0 0,0 0 0,-1 0 0,1 1 0,-1-1 0,1 0 0,-1 1 0,1-1 0,-1 1 0,0 0 1,-4-1-1,-2-1 16,1 1 0,-1 0 0,1 1 0,-1 0 1,0 0-1,1 1 0,-1 0 0,0 1 0,1 0 1,-1 0-1,0 1 0,-9 3 0,7-2-15,7-2-9,1 0 1,0 0-1,0 0 1,-1 1-1,1 0 1,1-1-1,-1 1 0,0 0 1,0 0-1,-2 3 1,-27 23 47,0 1 0,-32 42 0,50-56-50,9-9-2,0 0 0,0 0 1,1 0-1,0 0 0,-4 9 1,-36 71 20,39-68-18,0 31-1,4-36-5,2 0 0,3 23 0,-1-19 2,11 31-1,-9-34-1,1-1-1,13 24 1,-14-28-1,1 0 0,1-1 0,0 0 0,14 13 0,-11-13 0,0 0 0,1 0 0,22 11 0,-13-11-1,1-1 1,0 0 0,0-1 0,35 4-1,-30-9-4,38-8 4,-46 4 1,35-10 0,15-16 0,-2-9 0,-45 22 0,-1-1 0,0-1 1,24-28-1,-36 37 4,0 0 0,-1 0 0,11-19 1,-5 6-2,21-30 5,-23 30 19,-2-13-7,9-57 1,-18 63 27,-6-17-10,-13-45 0,9 67 30,0 7-42,-2 0-1,0 1 1,-22-22 0,18 27 55,0 4-50,0 0 0,-1 1 0,1 1 1,-1 1-1,0 1 0,-1 0 0,-23-1 0,25 4-20,11 0-3,0 0-1,0 0 0,0 0 1,0 1-1,0 0 0,0 0 1,1 0-1,-10 5 1,-94 37 62,88-33-55,0 1-1,0 1 1,2 0-1,-33 29 1,35-28-9,-8 8 21,-33 36-1,-4 12-19,11 2-2,39-53-4,-15 38 0,16-27-2,2 1 0,1 1 1,-4 34-1,11-35-11,5 11 5,15 52-1,-20-91 6,1 0-1,-1 0 0,1 0 1,0 0-1,0 0 0,0 0 1,0 0-1,0 0 0,3 2 1,10 14-9,2-2 1,0 1 0,21 14-1,-15-19-34,109 22-14,-103-32 14,113-15-10,-112 4 30,123-61-3,-121 50 16,40-40 4,9-20 7,-55 48 1,-1-1 0,31-58 1,-43 63 6,17-116 6,-29 115 15,-6-7-3,-21-64-1,27 97-17,-1 0 0,0 1-1,-1-1 1,1 1 0,0-1-1,-1 1 1,-2-4 0,-8-8 8,-1 1 0,0 0 1,0 1-1,-22-15 1,15 18 52,-3 6-37,1 0 1,-39 0 0,60 3-29,-1 0 0,1 0 1,-1 1-1,0-1 1,1 0-1,-1 1 1,1-1-1,-1 0 1,1 1-1,-1 0 0,-1 0 1,-16 11 15,0 0-1,-29 24 1,34-20-11,-5 19-897,-14 37-1,8-12-8076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2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8520,'11'-1'127,"1"-1"0,-1 0 1,11-3-1,37-7 694,-54 11-771,0 1-1,1-1 1,-1 2-1,0-1 1,1 0-1,-1 1 1,0 0-1,10 3 1,13 6 1,-11-4-31,-1 0-1,20 11 0,-32-15-18,20 12 6,-21-9-6,8 10 1,-2 5-2,1 14 0,-10-24 0,-1 0 0,1 24 0,-3 7 0,-3 6 0,4-3-3,1-1 0,4 47 1,-2-72 0,-1-13 0,0 1 0,1-1 0,0 1 1,0-1-1,0 0 0,3 9 0,-2-6-3,1-1 0,-1 0 0,1 0 1,1 0-1,-1 0 0,1 0 0,1-1 0,-1 0 0,1 0 0,0 0 1,0 0-1,1-1 0,8 7 0,-12-11 4,-1 0-1,1 0 1,-1-1-1,1 1 1,0-1-1,-1 1 1,1-1-1,0 0 1,-1 1-1,1-1 1,0 0-1,-1 0 1,1 0 0,0 0-1,3-1 1,4 0-3,3 1 2,-7 0 1,1 0-1,0 0 1,0-1 0,-1 0-1,9-2 1,29-7-6,5-10 6,1-11 1,4-13 0,-31 19 6,-2-1-1,0-1 1,-2-1 0,19-38 0,-1-1 53,26-74 143,-56 125-189,7-34 101,-2-29 44,-10 68-92,0-1 0,-1 0 0,0 0 1,-1 0-1,-5-22 0,5 31-48,0 0 0,0 1 1,0-1-1,0 1 0,0 0 1,-1-1-1,1 1 0,-1 0 1,0 0-1,1 0 0,-1 0 0,-4-3 1,6 4-14,-1 1 0,0-1 0,0 1 0,0-1 1,0 1-1,0 0 0,0-1 0,0 1 0,0 0 0,0 0 1,0 0-1,0-1 0,0 1 0,0 0 0,0 1 0,0-1 1,0 0-1,0 0 0,1 0 0,-1 1 0,0-1 0,0 0 1,0 1-1,0-1 0,0 0 0,0 1 0,0 0 0,1-1 1,-1 1-1,0-1 0,0 1 0,1 0 0,-1 0 0,0-1 1,1 1-1,-2 1 0,-6 14 3,2 10-3,1 9-3,2 10-8,-7 57-18,-3-38-25,-6 124-103,17-171 137,-7 77-83,7-79 65,0 0 14,1-1 0,0 1 0,1 0-1,1 0 1,0 0 0,4 16 0,-3-22-8,-1-3 19,0 1-1,0-1 1,1 0-1,0 1 0,0-1 1,0 0-1,1 0 1,0-1-1,0 1 0,6 6 1,-5-6-2,0-1-1,1-1 1,0 1 0,0-1 0,0 1 0,1-2 0,-1 1 0,1 0 0,0-1 0,0 0-1,11 3 1,-8-3 6,-4-2 1,0 0 0,-1-1 0,1 1 0,0-1 0,9 0 0,27-2-11,10-6 12,-35 4 4,-1 0 0,18-8 0,-28 10 2,1-1-1,-1 0 0,0 1 0,0-2 1,0 1-1,-1-1 0,1 1 0,6-8 1,-10 9-2,0 1 1,1-1-1,-1 0 1,0 0-1,0 0 1,0 1-1,0-1 1,0 0-1,-1 0 1,1 0-1,-1-1 1,1 1-1,-1-4 1,2-3 2,1-2-2,-2 7-3,0 1 1,0 0 0,-1-1 0,1 1 0,-1-1 0,0 1 0,0-1 0,0 1 0,0-1 0,-2-4 0,-4-34 11,-9-6-8,10 37-219,-1 1 0,0-1 0,-1 1 0,0 1-1,-12-13 1,-9-10-6271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2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10040,'18'-14'-648,"-17"13"41,1-1 52,27-28 577,-27 28 1007,-2 2-1022,0-1 0,0 1-1,0 0 1,0 0 0,0-1 0,0 1 0,0 0-1,0 0 1,0 0 0,0-1 0,0 1-1,0 0 1,0 0 0,0-1 0,0 1 0,1 0-1,-1 0 1,0-1 0,0 1 0,0 0-1,0 0 1,0 0 0,1 0 0,-1-1 0,0 1-1,0 0 1,0 0 0,1 0 0,-1 0 0,0 0-1,0-1 1,0 1 0,1 0 0,-1 0-1,1 0 1,9 3 187,8 10-45,-7-3-117,3 3 31,-1 0 0,13 17 0,-22-24-47,0-1 1,0 1 0,-1 1 0,0-1-1,0 0 1,0 1 0,-1-1-1,0 1 1,2 12 0,0 12 33,2 1 0,10 31 0,-13-50-42,-2-10-5,0 0 1,0 0 0,0-1-1,0 1 1,0 0-1,1 0 1,-1-1 0,1 1-1,0-1 1,0 1-1,3 2 1,2 3 4,1-1-1,0-1 1,0 1-1,1-1 1,0-1-1,0 1 1,0-1-1,1-1 1,-1 0-1,14 4 1,-12-5-6,-8-2-1,0 0 0,-1 0 0,1 0 0,0-1-1,0 1 1,0-1 0,0 0 0,-1 0-1,1 0 1,0 0 0,4-1 0,27-4 5,-26 3-5,0 0-1,0-1 0,11-6 1,-1-2 9,-1-1 1,0-1-1,-1-1 1,0 0-1,-2-1 1,18-21-1,-24 26 0,16-26 100,-5 1 114,19-53 0,-34 75-198,4-19 204,-6 7 18,-3-39-1,-1 14 14,5-34 918,-4 81-1051,-3-4-14,-8 23 53,3 5-142,2 0-1,0 1 1,2 0 0,0 0-1,-1 31 1,1-5-22,8 183-40,-3-222 35,1 6-17,0 0-1,4 20 1,-1-14 10,-2 0 3,9 31-58,-10-46 61,2 6-28,0 0 0,8 19 0,-9-27 17,1 1 1,-1 0 0,1-1-1,0 0 1,0 1 0,0-1-1,1 0 1,0-1 0,-1 1-1,1-1 1,6 5 0,-6-6 6,0 1 0,1-1 1,-1 0-1,0 0 1,1 0-1,-1-1 1,1 0-1,-1 0 1,1 0-1,-1 0 0,1-1 1,6 1-1,9-4 2,31-6 0,-14-2 5,-25 8 1,-7 1 0,1 1 1,-1-1 0,0 0 0,1 0-1,-1-1 1,0 0 0,5-3-1,6-9 4,-15 7-3,-1 4-1,1 2-1,-1 0 1,0 0-1,0 0 0,0 0 0,0 0 0,0 0 0,0 0 0,-1 0 0,0-3 1,-1 2-72,1-1 1,-2 0 0,1 1 0,0-1 0,-1 1 0,0 0-1,1 0 1,-1 0 0,0 0 0,-1 1 0,1-1 0,0 1 0,-1 0-1,-4-2 1,5 1-479,-35-20-7457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3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80 1888,'0'0'241,"-3"-1"-109,-12-7-56,12 7 172,-11-7 312,-2 8-365,-1 0 0,0 1-1,0 1 1,1 0 0,-1 1-1,-17 7 1,21-6-151,8-3-7,1 1 0,-1-1 0,1 1 0,0 1 1,0-1-1,0 0 0,-6 6 0,-7 5 97,0 0-1,1 2 0,0 0 1,1 1-1,-23 31 0,28-32-96,2-2 34,0 0-1,-9 22 0,-32 85 173,46-115-208,1 1 0,0-1 0,0 1 0,1 0 0,-1 0 0,1 0 0,1 0 0,-1 7 1,1 3 8,0 28 20,1-38-40,0-1-1,0 0 1,0 0 0,0-1-1,1 1 1,0 0 0,0 0-1,0-1 1,1 1 0,-1-1 0,1 0-1,6 8 1,-5-7-2,-1-2-1,0 1 0,0-1-1,1 0 1,-1 0 0,1 0-1,-1-1 1,1 1-1,0-1 1,0 0 0,0 0-1,7 2 1,-5-1-3,0-1 2,0 0 0,0-1 0,1 1 0,-1-1 0,0 0 1,1-1-1,-1 1 0,7-2 0,-1 2-4,-6-1-1,0 0 1,0 0-1,1-1 0,-1 0 1,0 0-1,0 0 0,0-1 0,0 0 1,7-3-1,-6 3-7,-1-1 1,0 0-1,-1 0 0,1 0 1,-1-1-1,1 0 0,-1 0 1,0 0-1,-1 0 0,9-10 0,-8 8 1,-2 3 1,0 0-1,0 0 0,0 0 1,-1-1-1,0 1 0,0 0 1,0-1-1,0 0 0,2-4 0,2-7 5,2 0-2,14-39 100,51-191 479,-42 163 14,-30 80-458,2 2-1,-2 0-153,0 0 19,0-1 1,1 1-1,-1 0 1,0 0-1,0 0 1,1 1-1,-1-1 1,0 0-1,0 0 1,0 1 0,1-1-1,-1 1 1,0-1-1,0 1 1,0-1-1,0 1 1,0 0-1,0 0 1,0-1 0,0 1-1,0 0 1,0 0-1,1 2 1,6 8 20,-1 1 0,0 0-1,-1 0 1,0 1 0,-1 0 0,0 0 0,-1 1 0,3 15 0,-2-9 1,1 1 1,11 24 0,-13-37-25,1 1 1,0-1 0,1-1-1,-1 1 1,1-1 0,13 12-1,-18-18-8,0-1 0,0 1 0,0 0 0,0 0 0,0-1-1,0 1 1,0-1 0,1 1 0,-1-1 0,0 1 0,0-1-1,1 0 1,-1 1 0,0-1 0,1 0 0,-1 0 0,0 0 0,1 0-1,-1 0 1,0 0 0,0-1 0,1 1 0,-1 0 0,0-1-1,1 1 1,-1-1 0,0 1 0,0-1 0,0 0 0,0 1-1,0-1 1,2-1 0,1-2 2,0 0-1,0 0 1,0-1-1,-1 1 1,5-7-1,-5 7-3,10-14 21,14-26 0,-1 1-11,-1 3-4,5-4-3,-3 3 2,-3 3-2,55-84 50,-76 119-42,5-2 2,-8 5-12,0 0-1,0 0 0,0 0 0,0 0 0,0 0 0,0 0 0,0 0 1,0-1-1,0 1 0,1 0 0,-1 0 0,0 0 0,0 0 0,0 0 1,0 0-1,0 0 0,0 0 0,0 0 0,0 0 0,0 0 1,1 0-1,-1 0 0,0 0 0,0 0 0,0 0 0,0 1 0,0-1 1,0 0-1,0 0 0,0 0 0,0 0 0,0 0 0,1 0 1,-1 0-1,0 0 0,0 0 0,0 0 0,0 0 0,0 0 0,0 0 1,0 0-1,0 0 0,0 1 0,0-1 0,0 0 0,0 0 1,0 0-1,0 0 0,0 0 0,0 0 0,0 0 0,0 0 0,0 0 1,0 1-1,0-1 0,0 0 0,0 0 0,0 0 0,0 0 1,0 0-1,7 19 6,-2 10-4,-1 7-2,1 3 0,1 25-3,-3-26-6,2 0-1,12 46 1,-2-34 0,-6-29-3,0 0 1,14 22-1,-22-43 10,0 1 0,0-1 1,0 0-1,0 1 0,0-1 0,0 0 0,0 0 1,0 0-1,0 0 0,0 1 0,0-2 1,0 1-1,0 0 0,0 0 0,1 0 0,-1 0 1,0-1-1,0 1 0,0 0 0,0-1 0,0 1 1,0-1-1,0 1 0,0-1 0,-1 0 0,1 1 1,0-1-1,1-1 0,9-10-11,0-1 0,-1 0 0,0 0 0,14-29 0,17-25-18,-15 28 16,6-4 13,1 3 2,-3 1 0,-17 22 3,-7 8 3,-1 1-1,2 0 0,-1 1 1,1-1-1,14-10 1,-14 13 4,0 1 1,1 1-1,-1-1 1,1 2-1,-1-1 1,1 1-1,0 0 1,9-1-1,-15 3-2,0 0 1,1 0-1,-1 1 0,0-1 0,0 1 0,1-1 0,-1 1 0,0 0 0,0 0 1,0 0-1,0 0 0,0 0 0,0 1 0,0-1 0,0 1 0,-1-1 0,1 1 1,2 2-1,19 29 18,-22-30-24,0-2-1,0 1 0,0 0 0,0-1 1,-1 1-1,1 0 0,0-1 0,-1 1 0,0 0 0,1 0 0,-1 0 0,0-1 1,0 1-1,0 0 0,0 2 0,0 5 2,1 34 0,-3 11-3,1 7 0,3 3 0,5-5 0,-2-31-6,9 31 0,-12-51 4,0 0 1,1-1-1,1 1 1,-1 0-1,1-1 1,0 0-1,1 0 1,9 11-1,-11-16 1,1 0-1,-1 0 0,1-1 0,0 1 1,0-1-1,-1 0 0,1 0 0,0 0 1,0-1-1,0 1 0,0-1 0,0 0 1,0 0-1,0 0 0,4-2 1,-5 2-1,5-1-2,0 0 0,0 0 0,0-1 1,0 0-1,-1-1 0,1 0 0,-1 0 0,14-8 0,-18 9-1,2 0 4,11 5 1,-11-3 0,75 19-1304,-66-16-4696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2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10136,'8'7'-82,"-1"2"-54,-1 1 0,0 0 0,0 1 0,4 10 0,-9-19-29,-1-2 154,0 1-1,0-1 1,0 0 0,0 1-1,0-1 1,0 0-1,0 1 1,0-1 0,0 0-1,0 1 1,0-1 0,0 0-1,0 1 1,-1-1-1,1 0 1,0 0 0,0 1-1,0-1 1,0 0 0,0 1-1,-1-1 1,1 0-1,0 0 1,0 1 0,-1-1-1,1 0 1,0 0 0,0 1-1,-1-1 1,1 0-1,-6 6-474,6-4 365,0 5 16,2-4 33,4 0 17,-3-1 59,0-1-1,0 0 0,1 0 1,-1-1-1,0 1 1,0-1-1,1 1 1,-1-1-1,0 0 1,1 0-1,-1-1 0,4 0 1,39-9 138,-34 7-133,1 0 153,0 0-1,0 1 1,1 1-1,26 1 1,-37 0-118,1 0 1,-1 1 0,1 0-1,-1 0 1,1 0 0,-1 0 0,0 0-1,1 0 1,-1 1 0,0 0-1,0 0 1,0 0 0,0 0 0,0 0-1,-1 0 1,1 1 0,-1-1-1,1 1 1,-1 0 0,0 0 0,0 0-1,2 3 1,-2 0-12,0 0 0,0 0 0,0 0 0,-1 0 0,0 0 0,0 0 0,0 0 0,-1 8 0,-4 52 115,1-40-84,1-12-51,2 25 57,1-17-17,2 0-1,1 0 1,12 41 0,-15-61-45,0 0 0,1 0 0,0 0 0,-1 0 0,1 0 0,0-1 0,0 1 0,0 0 0,0-1 0,0 0 0,0 1 0,0-1 0,1 0 0,-1 0 0,0 0 0,4 0 0,-3 0 6,1 1 7,1-1-1,-1 0 1,0 0-1,1 0 1,-1 0-1,1-1 0,-1 0 1,1 0-1,4 0 1,-1-1 2,-6 1-7,0 0 0,1 0-1,-1 0 1,1 0-1,-1-1 1,0 1 0,1-1-1,-1 0 1,0 0 0,0 0-1,1 0 1,2-2-1,6-2 16,31-16 17,-23 9 72,73-72 50,-75 63-36,-11 12-91,15-20 41,-2-1 0,17-36 1,-1 3 54,34-65 163,-66 122-292,3-8 25,0 1 0,6-19 0,-11 27-17,1-1-1,-1 1 0,-1-1 1,1 1-1,-1-1 1,1 1-1,-2-1 0,1 0 1,-1 1-1,1-1 1,-3-6-1,0 6 6,1 0-1,-1 1 1,0-1-1,-1 1 1,-4-6 0,4 5-20,3 5 38,-7-8 43,8 9-84,-1 0 0,1 0 0,0 0 0,-1 0 0,1 0 0,0 0 0,-1 0 0,1 0 0,0 1 0,-1-1 0,1 0 0,0 0-1,-1 0 1,1 0 0,0 0 0,-1 1 0,1-1 0,0 0 0,0 0 0,-1 0 0,1 1 0,0-1 0,0 0 0,-1 1 0,1-1 0,0 0 0,0 0 0,0 1 0,-1-1 0,1 0 0,0 1 0,0-1 0,0 0 0,0 1 0,0-1 0,0 1 0,-1 14-6,1-12 8,-18 101-70,7-55 22,-1 13-16,-6 60-9,5 34-112,12-114 101,1-40 81,-1 87-146,1-75 113,1 0 0,1-1 0,0 1 0,1-1 0,4 14 0,-5-23 17,0 0 1,1 0-1,-1 0 1,1 0-1,-1 0 1,1-1-1,0 1 1,0-1-1,5 4 1,-2-1 1,-4-4 5,1 0 0,-1 1 0,1-1 0,-1-1 0,1 1 0,-1 0 0,1-1 0,0 1 0,0-1 1,0 0-1,0 0 0,0 0 0,0 0 0,3 0 0,1 0 3,1-1 0,-1 0 0,0 0 0,12-3 0,31-7 3,5-4 4,-6-2 0,-3-4 0,2-9 0,-40 22-159,-1 1 1,1-1 0,-1 0 0,0-1 0,-1 0-1,0 0 1,0 0 0,5-12 0,14-22-6962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2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444 120 3768,'80'-35'619,"-79"35"-564,0 0 1,0 0-1,-1 0 0,1-1 1,0 1-1,0 0 1,-1 0-1,1-1 1,0 1-1,0 0 1,-1-1-1,1 1 1,0-1-1,-1 1 1,1-1-1,-1 1 1,1-1-1,-1 1 1,1-1-1,-1 0 1,1 1-1,-1-1 1,1-1-1,-1 1-27,-1 0 1,0 1-1,0-1 0,1 1 0,-1-1 0,0 1 0,0-1 1,0 1-1,0 0 0,0-1 0,1 1 0,-1 0 0,0 0 1,0 0-1,0-1 0,-1 1 0,-60-4-33,51 4 166,-7-3 60,0 0 1,1-1-1,-1-1 0,-19-8 0,-37-10 472,56 19-369,1 1 1,-36-2-1,47 5-276,0 1 0,1-1 0,-1 1 0,0 0 0,0 1 0,1-1 1,-1 1-1,1 0 0,-1 0 0,1 1 0,0 0 0,0 0 0,0 0 0,0 0 0,1 1 0,-1 0 0,1 0 0,0 0 0,-6 8 0,3-4-22,5-5-10,0-1 0,0 0 0,0 1 0,0 0 0,0 0 0,1-1 0,-1 1 0,-1 6 0,-9 23 58,2 0 1,-9 45 0,16-62-70,2-10-3,0 0 0,0 1 0,1-1 0,-1 1 0,2 9 0,2 23 10,5 6-9,5-2-3,7-1 0,4-1 0,3 1 0,1-3 0,-3-8 0,-3-7 0,-2-9 1,-15-11 5,0-1-1,-1 1 1,1-1 0,1 0-1,-1 0 1,0 0 0,0-1-1,1 0 1,-1 0 0,1 0-1,-1 0 1,1-1-1,-1 0 1,1-1 0,-1 1-1,1-1 1,-1 0 0,1 0-1,-1 0 1,9-5 0,-3 2 23,-1 0 0,0-1 0,-1-1 0,1 1 0,-1-2 0,0 1 0,8-9 0,1-3 111,29-35 0,-37 40 4,-2-1 0,1 0 1,11-29-1,-10 20 12,33-75 511,-36 82-412,0 1 0,-1-2 1,5-18-1,1 8 485,-11 26-649,-1-1-63,1-3-6,-1 4 17,6 13-28,-5 9-11,-1 136-11,0-150 6,0 1 0,1-1 0,0 1 0,0-1 0,0 1 0,1-1 0,0 0 1,1 0-1,5 12 0,-2-5-22,4 10 28,4 11-79,1 0 1,22 35-1,-35-66 65,0-1-1,0-1 1,0 1 0,0 0 0,1 0 0,-1-1-1,1 0 1,0 1 0,0-1 0,0 0 0,5 3-1,-6-4 9,5-2-47,0-3 42,1 1 0,-1-2 0,0 1 0,-1-1 0,1 0 0,-1 0 0,0-1 0,10-11 0,-9 10-5,113-113-1680,-48 50-6538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3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3320,'0'0'0,"4"30"0,0-11-56,2-11 56,-2 1-1968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3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 1976,'0'0'953,"-4"0"-650,-24 0 137,-72 2 593,86-1-937,-1 1 1,1 0-1,0 1 0,-23 8 1,31-8-49,0 1 0,0-1 0,1 1 0,-1 1 1,1-1-1,0 1 0,0 0 0,0 0 0,-5 8 1,10-13-50,-2 3 16,-1 0-1,1 1 1,0-1 0,0 1-1,0-1 1,1 1 0,-1 0-1,1 0 1,0 0 0,0 0 0,0 0-1,1 0 1,-1 5 0,2 2-1,0-1-1,0 0 1,5 18 0,-3-17-3,0 0-10,-1 0 0,0 0 0,1 17 1,2-2-10,-2-13 4,1-1 0,1 1 0,10 20 0,-9-25 0,0 1 0,0-1-1,0 0 1,1-1 0,0 1 0,15 10-1,-10-10 2,-1-1-1,1-1 0,0 0 0,1-1 0,-1 0 0,20 5 0,-25-9-44,1 0 0,0 0 0,0-1 0,0 0 0,1 0 0,-1-1 0,-1 0 0,1 0 0,0-1 0,0 0 0,10-5 0,11-1-3272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39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6368,'11'40'47,"-2"0"-1,7 82 1,-1-4 31,-5-66 81,17 106 372,-8 18-55,-12-110-372,25 163 256,2-53-143,-33-169-185,-1-3-18,1 0 0,0 0 0,-1-1 0,1 1 0,1 0 0,-1-1 0,0 1 1,1-1-1,0 1 0,2 3 0,-3-5 162,1-4-67,1-11-41,1 0-1,-2-1 1,0 1-1,1-21 1,-1-54 210,-5 40-110,6 2 65,17-88 1,-16 117-130,1 1 1,0-1-1,1 1 1,1 0-1,1 1 1,0 0-1,16-23 1,-23 37-94,-1 0 0,1 0 0,0 0-1,-1 1 1,1-1 0,0 0 0,0 0 0,-1 1 0,1-1 0,0 1 0,0-1 0,0 0 0,0 1 0,0 0 0,0-1 0,0 1 0,0 0 0,0-1 0,0 1 0,0 0 0,0 0 0,2 0 0,-2 0-6,1 1 0,0-1 1,-1 1-1,1-1 1,-1 1-1,1 0 0,-1 0 1,1 0-1,-1 0 1,1 0-1,-1 0 0,0 0 1,0 0-1,1 0 1,-1 1-1,0-1 0,0 1 1,0-1-1,0 2 1,7 11 5,-1 0 1,0 0-1,-1 1 1,-1 0-1,5 21 1,-1 19-9,7 127-11,-19-117 1,0 128-25,3-189 29,0-1 0,0 1 1,0-1-1,1 0 0,0 1 0,0-1 0,0 0 1,0 0-1,0 1 0,0-1 0,1 0 0,0 0 1,-1 0-1,1-1 0,0 1 0,1 0 0,-1-1 0,4 4 1,-5-5 0,0-1 1,0 0 0,0 0-1,-1 0 1,1 0-1,0 0 1,0 0 0,0 0-1,0 0 1,-1 0 0,1 0-1,0 0 1,0 0-1,0-1 1,-1 1 0,1 0-1,0-1 1,0 1 0,-1 0-1,1-1 1,1 0-1,0 0-1,7-5-33,0 0-1,0 0 0,0-1 0,-1 0 0,0 0 1,0-1-1,13-17 0,-2 3-1017,27-30-5592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4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 4936,'0'0'893,"-2"2"-745,-1 1-137,1-1 1,-1 1-1,0-1 0,-1 0 0,1 1 1,0-1-1,0-1 0,-1 1 0,1-1 1,-1 1-1,-4 0 0,-15 7 2,-26 14-10,-2 1-3,4 1 0,31-14-1,1 0 0,0 0-1,1 1 1,0 1 0,1 1 0,-21 25 0,2 11 2,14-17 21,1 2 0,-14 38-1,26-59-16,3-10 2,0 0-1,1 0 0,0 0 0,0 0 1,0 1-1,0-1 0,0 8 0,1 1 21,0 0 1,0-1-1,1 1 0,1-1 0,0 1 1,0-1-1,2 1 0,5 13 0,8 1 13,-8-19 74,-4-7-97,1 1 1,-1-1-1,1 0 1,0 0 0,0-1-1,-1 0 1,1 0-1,0 0 1,0-1-1,-1 1 1,1-1-1,0-1 1,-1 1-1,1-1 1,-1 0-1,0 0 1,1-1 0,6-4-1,3 0 1,-5 1 14,0 1 0,-1-1 0,14-11 1,147-125 300,-153 127-318,-12 11-1,0 0 1,0-1-1,-1 0 1,1 0-1,-1 0 1,6-10-1,2-3 24,-1-1 0,-1 0 0,0 0 1,6-22-1,29-83 254,-44 121-231,1 7 4,1 3-47,0 0 0,-1 0 0,0 0-1,0 1 1,-1-1 0,1 10-1,2 54 42,-2-27-20,-2-25-33,0-11 1,1 0-1,0-1 1,0 1 0,3 10 0,0-4 7,0 0 0,10 21 0,-11-29-10,0 0 1,0 0-1,1 0 0,0 0 1,0-1-1,0 1 0,1-1 1,7 7-1,-10-11-3,1 0 0,-1 0-1,0 0 1,1 0 0,0 0 0,-1-1 0,1 1-1,-1-1 1,1 1 0,0-1 0,-1 0 0,1 0-1,-1 0 1,1-1 0,0 1 0,-1 0-1,1-1 1,2-1 0,-2 2 0,-1-1 0,0 1 0,0-1 0,0 1-1,0-1 1,-1 0 0,1 1 0,0-1 0,0 0 0,-1 0-1,1 0 1,-1-1 0,1 1 0,1-2 0,4-4 0,25-19 2,-2-4 22,36-47 1,-57 67-23,-5 6 6,-1 0-1,-1 0 0,1 0 1,0 0-1,2-7 0,47-117 185,-30 79-74,-21 47-117,3-9 58,1 0 0,0 1 0,0 0 0,1 0 1,14-17-1,-19 26-48,1 1 1,0-1-1,-1 1 1,1 0-1,0 0 1,-1 0-1,1 0 1,0 0-1,-1 0 1,1 0-1,0 0 1,-1 1-1,1-1 1,0 1-1,-1-1 1,1 1-1,-1 0 1,1-1-1,-1 1 1,1 0-1,-1 0 1,0 0-1,2 1 1,7 6 25,-2-2-20,0 0 0,-1 1 0,0 0 0,0 1-1,11 15 1,4 9-36,0 2-1,16 36 1,-23-43-4,-12-21 7,0 0 1,-1-1-1,0 1 1,1 1-1,-2-1 1,1 0 0,-1 0-1,1 11 1,1 7-60,14 167-154,-17-170 196,1 0 1,2-1-1,0 1 1,1-1 0,1 0-1,10 26 1,1-15 15,-14-28 11,0 0 1,0 0-1,1 0 1,-1 0 0,1-1-1,0 1 1,0-1-1,-1 0 1,2 0-1,-1 0 1,0 0 0,0 0-1,0-1 1,1 0-1,-1 1 1,1-1-1,4 1 1,-3-1-2,9 1-19,-1-4-186,1 0-1,-1 0 1,0-2-1,21-7 1,16-8-4949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42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401 173 3680,'2'-5'112,"7"-12"29,-6 11 119,-1-1 39,-1 3 17,0-3 3,-1 4-6,-1-3-20,0 4-261,0 0 1,0 0-1,-1 0 0,1 0 0,0 1 1,-1-1-1,1 0 0,-1 1 1,0-1-1,1 1 0,-1-1 0,0 1 1,-3-2-1,-1-1 120,1 1-102,0 1 0,0-1-1,0 1 1,0 1 0,0-1-1,0 1 1,-1-1 0,1 2 0,0-1-1,-1 0 1,1 1 0,-1 0-1,1 0 1,-1 1 0,1 0 0,0 0-1,-6 1 1,-6 3 78,0 0 1,0 1-1,-29 15 0,38-16-73,0 0 0,0 0-1,1 1 1,0 0 0,0 0 0,0 0-1,1 1 1,0 0 0,-5 9-1,3-6-10,-1 3 29,-1 0 1,2 1 0,0 0 0,0 0-1,-8 26 1,10-24-42,1-5 48,0 1-1,-6 22 0,7-16-43,-2-1-14,4-12-3,0 0 0,1 0 0,0 0 0,0-1 0,0 1 1,0 10-1,1-9 21,-1-2-28,0 0-1,1 0 0,0 0 1,0 0-1,0 0 0,0 0 1,1 0-1,-1 0 0,1-1 1,0 1-1,0 0 0,1 0 1,-1 0-1,1-1 0,0 1 1,2 4-1,6 3 31,1-1 0,17 13-1,-15-17 34,0-2-42,1-2 1,-1 1-1,0-2 0,1 0 1,-1 0-1,1-1 0,-1-1 1,15-2-1,-16 0-17,-8 3-4,0-1 0,0 0 0,0-1-1,0 1 1,0-1 0,-1 1 0,1-1 0,4-3 0,12-6 55,0-1 0,23-20 1,-35 26-41,0-1 1,-1 0-1,0-1 1,-1 1-1,0-1 1,0 0-1,0-1 1,6-15-1,-5 7 144,-2-1 1,0 0-1,-2 0 1,0 0-1,0-1 1,-1-18-1,-2 35 252,1 5-246,62 101 211,-60-100-382,0 0 1,0 0 0,1 0-1,-1 0 1,1 0-1,0-1 1,0 0-1,0 1 1,1-1-1,-1-1 1,8 4-1,-11-5-4,0 0-2,1-1 0,-1 1 0,1 0 0,0 0 1,-1-1-1,1 1 0,0-1 0,0 0 0,-1 0 0,1 1 0,0-1 0,0 0 0,0 0 1,-1-1-1,1 1 0,0 0 0,0 0 0,-1-1 0,1 1 0,0-1 0,-1 0 0,1 1 1,1-2-1,-1 1 0,23-13 0,7-9 0,1-9 0,-12 3 7,-1-1 0,24-45 0,-28 47-3,-5 7 5,2 0 0,1 1-1,0 1 1,33-35 0,-38 46-7,23-17 8,-26 22-8,2-2 4,0 0 0,1 0 0,0 1 0,10-4 0,-16 7-4,1 0 0,-1 0 0,0 1 0,1-1 0,-1 1 0,1 0 0,-1 0 0,0 0 0,1 0 0,-1 0 0,0 1 0,1 0 0,-1 0 0,0 0 0,1 0 0,-1 0 0,4 3 0,19 16 2,-3 12 1,-4 11-3,-2 7-2,1 6 0,-14-42-2,1 0 0,1 0 0,0 0 1,1-1-1,0 0 0,1 0 0,0-1 1,1 0-1,1 0 0,0-1 0,1 0 1,13 10-1,-21-18-1,-1-1 1,0 0 1,-1-1-1,1 1 0,0 0 0,0-1 0,0 0 1,0 0-1,0 1 0,0-1 0,1 0 0,-1-1 1,0 1-1,0 0 0,1-1 0,-1 1 1,1-1-1,-1 0 0,0 0 0,1 0 0,-1 0 1,1 0-1,-1 0 0,0-1 0,1 1 0,3-2 1,-5 2 1,0-1 0,0 1 0,1 0 0,-1-1 0,0 1 0,0-1 0,0 0 0,0 1 0,0-1 0,0 0 0,-1 1 0,1-1 0,0 0 0,0 0 0,0 0 0,-1 0 0,1 0 0,0 0 0,-1 0 0,1 0 0,0-2 0,1-2 0,10-24 0,-4 2 6,-1 0 1,-2-1 0,3-50 0,-7 66-4,5-45 71,-1-11 94,-5 65-121,2-22 137,-2 25-176,0-1-1,0 1 0,1-1 0,-1 1 0,0 0 0,0-1 0,0 1 0,0-1 0,0 1 0,1 0 0,-1-1 1,0 1-1,0 0 0,0-1 0,1 1 0,-1 0 0,0-1 0,1 1 0,-1 0 0,0 0 0,1-1 0,-1 1 0,0 0 1,1 0-1,-1 0 0,0 0 0,1-1 0,-1 1 0,1 0 0,-1 0 0,0 0 0,1 0 0,-1 0 0,1 0 1,-1 0-1,0 0 0,1 0 0,-1 0 0,1 0 0,-1 0 0,0 0 0,1 0 0,-1 1 0,1-1 0,-1 0 0,0 0 1,1 0-1,-1 1 0,0-1 0,1 0 0,37 21 17,-6-3-19,3 1-3,-18-8-7,-1 1 1,-1 0-1,0 1 0,22 25 1,-4 1-29,-7 1-52,-3 1 0,26 58 1,-20-37-73,-24-54 132,0-1-1,0 0 1,1 0 0,-1 0-1,1 0 1,1-1 0,0 0-1,9 6 1,-6-5-20,1-1 0,0 0 0,0-1 0,18 6 0,-26-10 6,0-1 1,0 0 0,0 0 0,0 0 0,0-1 0,0 1 0,0-1 0,0 1 0,0-1-1,4-2 1,3 0-1142,18-3-6420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4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633 65 2696,'0'0'3312,"-5"0"-3086,-25-2 82,-31-7-1,-5 1-46,7 2-58,-88-12 341,2-1-113,134 17-417,9 2-7,0 0-1,0 0 0,0-1 1,0 1-1,0 1 1,0-1-1,0 0 0,0 0 1,0 1-1,0-1 1,0 1-1,0 0 1,0 0-1,-2 1 0,0 0-11,-2 3 2,4-2 1,1 0-1,-1 0 0,1 0 1,0 0-1,0 0 0,0 0 0,0 1 1,0-1-1,1 0 0,-1 0 0,1 1 1,0 5-1,0-5 1,-9 194-87,-1-39-22,7-111 50,-7 41-7,8-73 58,-8 44-63,-1 62 0,11-117 70,0-1 0,1 1 0,-1 0 0,1-1 0,0 1 0,0-1 0,0 1 0,1-1 0,0 1 0,-1-1 0,2 0 1,-1 0-1,0 0 0,4 5 0,11 7 3,3-4 0,-1-6 0,29 1 1,-39-6-3,-4 0 12,-1 0-1,1 0 0,0-1 1,0 0-1,-1 0 1,1 0-1,0 0 0,0-1 1,-1 0-1,1 0 0,4-2 1,147-39 222,64 0-103,-140 31-121,62-2-961,-71 9-3847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4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3144,'0'0'168,"1"-3"-161,0 0 18,0-2 33,0 0 0,0 0-1,-1 0 1,0 0 0,0-9 0,1 12-30,-1 0 1,1-1 0,0 1 0,0 0 0,0 0-1,0 0 1,0 0 0,0 0 0,0 0 0,1 0-1,-1 0 1,1 0 0,0 1 0,2-4 0,30-21 346,-27 20-310,7-3 539,27-13 0,-36 19-461,-3 2 31,12 14 163,5 19-209,-3 0 1,25 64-1,-25-53-76,34 62-1,-26-63-22,18 47 1,-21-26-9,-16-48-14,7 28 26,10 59-1,-22-100-28,1 2 6,-1 1 1,0-1 0,1 0 0,-2 0 0,1 0 0,0 1 0,-1-1 0,0 0 0,0 0 0,0 0 0,0 0 0,-3 5-1,3-9-5,0 1-1,1 0 0,-1 0 0,0-1 1,0 1-1,0-1 0,1 1 0,-1-1 1,0 1-1,0-1 0,0 1 0,0-1 1,0 0-1,0 1 0,0-1 0,0 0 0,-1 0 1,-1 1 4,-14 3 83,1-1 0,-1-1 0,0 0 0,0-1 0,0 0 0,-29-4 0,-25 0 305,58 5-422,1 0 0,0 1 0,-1 0 0,2 0 1,-19 9-1,12-5-691,-17 6-4164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4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5208,'2'2'-63,"6"19"-1,-3-13 63,12 6 1,29 20 4,-23-25 7,4-1-2,9 4 179,1-2 1,50 8-1,57 10 1240,-127-22-2209,1 0-3279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3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5384,'0'0'0,"20"-20"0,-1 3 8,3 0-8,9-3-64,5-3 64,0 0-3520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4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4400,'3'5'12,"0"0"-1,1 0 1,0 0 0,0 0 0,0-1 0,0 1-1,1-1 1,-1 0 0,1-1 0,7 5 0,-7-5 2,-3-1 1,0-1 0,1 1 0,-1-1 0,0 0 0,1 1 0,-1-1 0,1 0 0,-1-1 0,1 1 0,-1 0 0,1-1 0,0 0 0,2 1 0,6 0 15,1 2-9,-9-2-9,1-1 1,-1 1-1,0-1 0,1 1 1,-1-1-1,0 0 0,1 0 1,-1-1-1,1 1 0,-1-1 1,4-1-1,116-23 166,-109 23-119,-1-2 0,1 0 1,20-8-1,-9 1-23,-1 3-15,-10 3 16,0-1 0,26-14 0,-24 12 3,17-10 25,38-26-1,-57 36-29,-2 1-25,-1-1 1,0 0-1,-1 0 0,11-12 1,-11 11-655,-1 0-2576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4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 6104,'9'0'-113,"1"0"0,-1 1 0,0 1 0,18 4 0,-24-5 76,1 0 0,0 0 0,-1 1 0,0 0 0,1-1 0,-1 1-1,0 0 1,0 1 0,0-1 0,0 1 0,0-1 0,-1 1 0,1 0-1,-1 0 1,3 4 0,-1-1-15,-2-3 24,2 5 12,-4-8 16,1 1-1,-1-1 1,0 0 0,0 1-1,0-1 1,0 1 0,0-1-1,1 1 1,-1-1 0,0 1-1,0-1 1,0 1-1,0-1 1,-1 1 0,1-1-1,0 1 1,0-1 0,0 0-1,0 1 1,0-1-1,-1 1 1,1-1 0,0 1-1,-1-1 1,1 2 0,-10 12 0,-1-5 2,0 1 0,0-2 1,-13 9-1,-11 7 4,22-15-5,-20 19 31,22-16-13,1 1-1,1 0 1,0 0 0,0 1-1,-12 28 1,19-35-8,0-1 0,0 1 0,1 0 0,-1 0 0,2 0 0,-1-1 0,1 1 0,0 0 0,0 0 0,3 10 0,-3-15-6,1-1-1,-1 1 1,1-1-1,-1 0 1,1 1 0,0-1-1,0 0 1,0 0-1,-1 0 1,1 1-1,0-1 1,1 0 0,-1 0-1,0 0 1,0 0-1,0-1 1,3 2-1,1 2 8,35 24 45,135 81 148,-165-103-185,-2 1 0,1 0 0,-1 0-1,0 1 1,0 0 0,-1 0 0,11 18 0,-11-16-3,3 8 90,0 10-37,10 45 1,-19-51-4,-4-3-45,0 0 0,-1 0 0,-8 20 0,12-37-18,-1-1-1,1 1 1,-1-1 0,0 1 0,0-1-1,0 0 1,0 0 0,1 1 0,-2-1-1,0 2 1,-82 71 57,77-69-51,0 0 0,0 0-1,0-1 1,0 0 0,-12 5-1,-4 1 0,-52 30 15,-81 38 37,150-76-26,-3-1 25,5-1 55,-3 2 25,6-1 496,2-4-397,-1 2-218,0 1-1,0-1 0,0 1 0,0-1 1,0 1-1,0-1 0,0 1 1,0-1-1,1 1 0,-1-1 0,0 1 1,0-1-1,0 1 0,1 0 0,-1-1 1,0 1-1,0-1 0,1 1 1,-1 0-1,1-1 0,0 0 2,1 0 0,-1 0 0,1 0 0,-1 0 0,1 0 0,0 1-1,-1-1 1,1 1 0,0-1 0,-1 1 0,1 0 0,0-1 0,0 1 0,-1 0 0,1 0 0,0 0 0,0 0-1,-1 1 1,1-1 0,0 0 0,0 1 0,2 0 0,0 1 8,-1 0 0,1 1-1,0-1 1,0 1 0,-1 0 0,0-1 0,1 1 0,4 7-1,3 4 13,-1 1-1,0 0 0,10 23 0,11 29-3,-15-37-29,2-1 1,0 0 0,33 37-1,-11-27-7,0-6-2,-3-6 0,-26-18-3,1-2 0,16 10 1,-26-16-2,0-1 0,-1 1 0,1-1 0,0 1 1,-1-1-1,1 0 0,0 1 0,-1-1 0,1 0 1,0 0-1,0-1 0,-1 1 0,1 0 0,0 0 0,-1-1 1,4 0-1,3-1-5,40-10-1029,5 0-4122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49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8248,'5'35'12,"-2"-13"27,-1 1 0,0-1 1,-3 37-1,-17 179 366,10-76-134,8-157-248,0 1 1,0 0-1,0 0 0,1 0 0,0 0 1,0-1-1,3 12 0,2 0 4,11 40-1092,1-1-4368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50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0 7176,'-47'4'-8,"7"6"8,-44 25-2,80-34 2,1 1-1,-1 0 1,0-1-1,1 2 0,-1-1 1,1 0-1,0 1 1,0-1-1,-4 6 0,-3 1 1,2 0 0,0 0 1,-11 15-1,10-9 14,0 1-1,1 0 1,1 0-1,0 1 1,1 0-1,-7 35 1,10-39-5,2-9 0,0-1 0,1 0 0,-1 0 1,1 0-1,-1 0 0,1 1 0,0-1 1,0 0-1,1 0 0,-1 0 1,1 4-1,1 1 22,-1 0 0,1 0 1,1 0-1,0-1 0,0 1 1,0-1-1,1 1 0,0-1 1,0 0-1,1-1 0,8 11 1,-6-10-12,-5-5-9,0 0-1,0 0 0,0 0 0,1 0 0,-1-1 1,0 1-1,1-1 0,-1 1 0,1-1 0,-1 0 1,1 0-1,3 1 0,9 3 31,1-1 0,-1-1 1,1 0-1,0-1 0,0 0 0,24-2 0,-27-1-29,35-6 64,-30 3-48,-5 2 22,1-1 0,-1 0 0,14-6 0,-24 8-23,1 0 0,-1-1 0,0 1 0,0-1 0,0 0 0,0 0 0,0 0 0,0-1 0,0 1 0,-1-1 0,1 0 0,-1 1 0,0-1 0,0 0-1,0 0 1,0 0 0,2-5 0,-3 5 147,2-2 35,-1 2 6,3-1 1,-4 3 0,3 5 6,-3-3-215,-1-1 0,1 0-1,-1 1 1,1-1 0,-1 0 0,1 1 0,-1-1 0,1 1-1,-1-1 1,1 1 0,-1-1 0,1 1 0,-1-1 0,0 1-1,1-1 1,-1 1 0,0 0 0,1 1 0,3 11 26,-1 0 0,-1 0 0,1 1 0,-2-1 0,0 1-1,-1-1 1,0 1 0,-1-1 0,-1 1 0,-5 24 0,2-20-26,3-9-1266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5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4040,'4'5'2,"0"0"0,0 1 1,-1 0-1,0 0 0,0 0 0,-1 0 0,0 1 1,0-1-1,0 1 0,-1-1 0,0 1 1,0-1-1,0 10 0,-1 9 11,-1 1 0,-5 26-1,4-40-10,-8 62 0,2 6 4,5 1-5,1-12-1,2-17 0,0-37-145,2 0-1,5 24 1,-2-12-2035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51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5920,'12'12'-12,"-9"-9"-4,-1 0 1,1 0 0,-1 0-1,1 1 1,-1-1-1,0 1 1,0-1 0,2 8-1,3 6-5,-1 1 0,-1 0 0,-1 0 0,-1 0 0,0 1 0,-1-1 0,-1 24 0,-2-24 20,-6 32 1,2-29 5,-1-1 1,-1 0-1,-13 29 1,-42 64 44,56-103-15,2-1 16,0-1 0,-1-1 0,0 1-1,-6 7 1,11-15-47,-1 0-1,1 1 1,0-1 0,0 0-1,-1 0 1,1 0 0,0 0-1,-1 1 1,1-1 0,0 0-1,0 0 1,-1 0-1,1 0 1,0 0 0,-1 0-1,1 0 1,0 0 0,-1 0-1,1 0 1,0 0 0,-1 0-1,1 0 1,0 0-1,0 0 1,-1-1 0,1 1-1,0 0 1,-1 0 0,1 0-1,0 0 1,0 0 0,-1-1-1,1 1 1,0 0-1,0 0 1,0-1 0,-1 1-1,1 0 1,0 0 0,0-1-1,0 1 1,-1 0 0,1-1-1,-7-10 0,6 10 5,1 0-6,-1-1 1,1 1 0,-1-1 0,1 1-1,0-1 1,-1 0 0,1 1-1,0-1 1,0 0 0,0 1-1,0-1 1,1 1 0,-1-1-1,1-2 1,0-5 3,5-33-694,-1-3-2778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5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9056,'2'1'-17,"1"-1"1,0 1 0,-1 1 0,1-1-1,-1 0 1,1 1 0,-1-1 0,0 1-1,1 0 1,-1-1 0,0 1 0,0 0-1,0 0 1,0 1 0,-1-1-1,1 0 1,-1 1 0,1-1 0,-1 1-1,0-1 1,0 1 0,0 0 0,0-1-1,0 1 1,-1 0 0,1 0 0,-1-1-1,0 1 1,0 5 0,-1 47 1,-21 87 27,20-129-8,-17 102 89,15-90-81,-2 45 114,5-52-62,1 0 1,4 30-1,-3-41-20,0 0-1,1-1 0,-1 1 0,2 0 1,-1-1-1,1 1 0,0-1 0,0 0 1,1 0-1,-1 0 0,1 0 0,6 6 1,-6-10 56,2 1 12,-5-3-103,1 0 0,-1 0 0,1 0 1,-1 0-1,0 0 0,1 0 1,-1-1-1,1 1 0,-1 0 0,0-1 1,1 1-1,-1-1 0,0 0 0,1 1 1,-1-1-1,1-1 0,9-3 83,-4 3-62,-1-1 15,1 0-1,-1 0 0,0 0 0,0-1 1,0 1-1,0-1 0,-1-1 1,1 1-1,5-8 0,-7 9 26,4 0-13,-8 3-56,1 0 0,-1-1 0,0 1 0,0 0 0,1 0 0,-1 0 1,0 0-1,1 0 0,-1 0 0,0 0 0,0 0 0,1 0 0,-1 0 0,0 0 0,0 0 0,1 0 0,-1 0 0,0 0 0,0 0 0,1 0 0,-1 1 1,0-1-1,0 0 0,1 0 0,-1 0 0,0 0 0,0 0 0,1 1 0,-1-1 0,0 0 0,0 0 0,0 0 0,1 1 0,-1-1 0,0 0 1,0 0-1,0 1 0,0-1 0,0 0 0,0 0 0,0 1 0,0-1 0,1 0 0,-1 0 0,0 1 0,0-1 0,0 0 0,0 1 0,0 12 0,0-12 2,-2 5-37,-1 0 0,1 1 0,-1-1 0,-1 0 0,1 0 0,-1-1 0,-4 7 0,-3 3-935,-15 25-5311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5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9 10672,'1'-1'-3,"1"0"0,-1 0 0,0 1 0,0-1 0,0 0 0,0 1 0,1-1 0,-1 1 0,0-1 0,1 1 0,-1 0 1,0-1-1,1 1 0,-1 0 0,1 0 0,-1 0 0,0 0 0,1 0 0,-1 0 0,1 0 0,-1 1 0,0-1 0,1 0 0,-1 1 1,0-1-1,0 1 0,1-1 0,-1 1 0,0 0 0,0 0 0,0-1 0,0 1 0,1 0 0,-1 0 0,-1 0 0,1 0 0,0 0 0,0 1 1,0-1-1,1 2 0,0 0 2,-1 0-1,1 0 1,-1 0 0,1 0 0,-1 0 0,1 6 0,-1-3 1,0 0 0,-1-1 0,0 1 0,0 0 0,0 0 0,-1 5 0,-15 54 0,-11 16 0,-7 12 1,3-6 4,8-15-2,10-12 2,8-13-3,7-13-2,6-13 0,2-11 0,-8-9 0,0-1-1,0 1 1,0-1 0,0 0 0,0 0 0,0 0 0,0 0-1,0 0 1,0-1 0,0 1 0,0 0 0,-1-1 0,1 0-1,0 1 1,0-1 0,0 0 0,0 0 0,-1 0 0,3-1-1,35-26-2,-31 22 3,18-11 30,0 1 0,52-23-1,-43 21 78,-31 16-97,-1 0-1,0 0 0,1 0 1,-1 1-1,1-1 0,0 1 0,-1 0 1,1 0-1,0 0 0,0 0 1,-1 1-1,8 0 0,-4 0 2,1 0 0,0 1 1,0 0-1,0 0 0,-1 1 0,1 0 0,-1 0 0,1 1 0,7 4 0,-12-5-8,-1 1 0,0-1 0,0 0 0,0 1 0,-1-1 0,1 1 0,0 0 1,-1-1-1,0 1 0,0 0 0,0 0 0,0 0 0,0 0 0,0 0 0,-1 0 0,0 0 0,1 0 0,-1 4 0,0-4 0,-1 12 11,-4 6-8,-1 0 0,0-1 0,-2 1 1,0-1-1,-13 21 0,-10-3-2,0-8 1,5-7-2,2-9 2,3-9-2,-2-11 2,-4-8-2,17 6-329,0-1-1,0 1 1,-12-16 0,-3-1-6234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5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9864,'0'0'0,"8"15"8,1 8 0,-1 14 24,-4 14 8,-5 24-40,-2 5-152,1-4 152,0-4-6872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53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5560,'27'40'-112,"-9"-19"38,-7-7 44,0 0 0,0 0 0,14 27 1,-15-7 21,-10-20 2,-3-3 9,-1-1 1,0 1-1,0 0 0,-1-1 0,0 0 1,-13 19-1,-47 54-644,26-36-2206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30 3680,'11'-28'-291,"-10"26"281,-27 2 36,2 1 120,-1 1-1,1 1 1,-27 7-1,27-5 252,0-1 0,-33 1 1,13-5 357,28-1-381,-1 1 0,-24 4 0,35-3-321,1 0 0,0 0 1,-1 1-1,1 0 1,0 0-1,0 0 1,0 1-1,1 0 1,-1 0-1,1 0 1,-7 6-1,7-5-20,1 0-1,0 0 1,0 1 0,0 0-1,0 0 1,1-1-1,0 1 1,0 0 0,0 1-1,1-1 1,0 0 0,0 1-1,-1 6 1,-3 15 29,-61 174 136,51-143-196,11-32-4,1-1 1,1 1-1,1 0 0,4 40 1,-1-52 0,7 26-5,-7-30 4,-1-5 1,1 0 0,-1-1-1,1 1 1,0 0-1,0-1 1,3 5 0,-1-2 0,1-1 0,0 0 0,1 0 1,-1-1-1,1 1 0,0-1 0,8 4 1,10 6 0,2-4 1,-16-7 1,43 7 4,7-7 16,-3 0 164,-43 0-39,-7-3-96,-1 1 1,0-1-1,1-1 1,-1 1-1,1-1 1,-1 0-1,14-2 1,126-23-852,-102 17-4720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5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11208,'3'4'-152,"34"53"-50,-30-39-44,2 19 62,4 48 0,-11-57-15,-2 1 1,0-1 0,-6 33-1,4-42 110,-15 122-1951,12-78-2733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53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142 659 3144,'-14'12'0,"-12"12"0,-5 12 0,2 14 1,20-27 5,1 0 0,-9 44 0,14-53 16,1-1 0,1 1-1,0-1 1,1 1 0,2 23 0,0-22 5,-2-8 5,1 0 0,1-1 0,-1 1 0,1 0 0,0-1-1,1 1 1,0-1 0,0 1 0,0-1 0,1 0 0,5 7 0,-4-6 3,1 1 17,0 0 1,0-1 0,1 0 0,-1 0 0,2-1 0,-1 0 0,1 0 0,9 6-1,-7-6 1,1 1 50,0 0 0,0 0 0,0-1 0,1 0 0,0-1 0,21 5 0,-6 0 181,-21-9-255,10 5 195,32 5 0,-42-9-165,1-1 0,0-1-1,0 0 1,0 0 0,0 0-1,0-1 1,0 0 0,0 0-1,11-3 1,60-28-653,-29 10-3052</inkml:trace>
  <inkml:trace contextRef="#ctx0" brushRef="#br0" timeOffset="5.38">928 1 6456,'0'0'0,"12"19"0,2 7 8,1 11-8,-6 9 8,-7 13-8,-6 11 0,-5 10 0,0 0-4376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5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 4576,'0'0'13,"2"-1"23,23-1 150,0 1-1,1 0 0,-1 2 1,43 7-1,-66-7-157,1-1 1,0 1-1,0 0 0,-1 0 1,1 1-1,0-1 1,-1 0-1,1 1 0,-1-1 1,0 1-1,0 0 1,1 0-1,-1 0 0,0 0 1,3 5-1,-3-4 4,0-2-11,-1 1-1,0-1 1,0 1-1,0 0 1,0-1-1,0 1 1,0 0-1,-1 0 1,1-1-1,0 1 1,-1 0-1,0 0 0,1 0 1,-1 0-1,0 0 1,0 2-1,0 4 26,2 2-13,-2-6-12,1-1 0,-1 1-1,0 0 1,0-1 0,0 1-1,-1 0 1,0-1 0,1 1-1,-3 5 1,-7 26 153,-2-2 0,-30 62 0,5-30-79,-5 40-20,37-81-55,-2 39 0,6-44-18,0 0-1,4 22 1,0-21-1,2 0 0,0 0 0,1 0 0,17 35 0,-11-35-7,11 8 0,30 28 1,-49-51 3,0-1 0,1-1-1,-1 1 1,1-1 0,0 1 0,0-1-1,10 4 1,2 1 0,-1 1 1,-10-5 0,0-1 0,0 0 0,0 0-1,1-1 1,11 4 0,0 0 0,-4-1 32,1 0 1,-1-1-1,1 0 0,0-2 0,0 0 0,0 0 0,24-1 0,-32-1 61,-3 0-17,0 0 1,0 0-1,0-1 0,0 1 1,0-1-1,0 0 0,5-2 1,-7 2 261,2-3 525,-2 3-59,-10 1-748,3 0-10,1 1 1,0 0-1,-1 1 1,1-1-1,0 1 1,0 0-1,0 0 1,0 0-1,1 0 0,-1 1 1,0-1-1,1 1 1,0 0-1,-1 0 1,-4 7-1,0-1-15,1 1 1,0 0-1,-8 16 0,10-17-14,0 0-1,1 0 1,0 1 0,1 0 0,0 0-1,-3 17 1,-20 86 1,20-91-19,-1 0 0,-1 0 1,-1-1-1,-16 28 1,20-40-5,-1 0 0,1-1 1,-2 0-1,1-1 0,-1 1 1,0-1-1,-1 0 1,0-1-1,0 0 0,0 0 1,-1-1-1,-10 5 0,13-7 3,-1-1 0,0 1 0,1-1 0,-1-1 0,-12 3 0,-44 8-1,23-3 4,34-7 0,5-1 0,-1-1 0,0 1 0,1-1 0,-1 0 0,0 1 0,1-1 0,-1 0 0,0 0 0,1 0 0,-1 0 0,0-1 0,1 1 0,-1 0 0,0-1 0,-2 0 0,0 1 0,3 0 0,-1 0 0,1 0 0,-1-1 0,1 1 0,-1-1 0,1 1 0,0-1 0,-1 1 0,1-1 0,0 0 0,0 0 0,-1 0 0,1 0 0,-2-1 0,1 0-107,0 1 1,-1-1 0,1 1 0,0-1-1,0 0 1,0 0 0,0 0 0,1 0-1,-1 0 1,0 0 0,1 0 0,-2-4-1,-4-9-6479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8:5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9416,'0'0'0,"22"0"0,1 1-320,6 7 320,2 6-504,-5 5 504,-1 0-5968</inkml:trace>
  <inkml:trace contextRef="#ctx0" brushRef="#br0" timeOffset="1">439 636 7000,'0'0'0,"-1"24"0,-6 43 0,-11 19 8,-20 19 80,-16 11 8,-22 10-80,-7 1 8,4-9-24,-3 2-4944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3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956 1 1176,'0'0'665,"-4"0"-539,-9 2 33,1-2 0,0 0 0,-14-1 1,8-1 256,-33 3 0,-2 4-19,-73 7 541,70-5-613,-123 23 456,16 1-313,130-26-394,-6 0-4,0 2 1,-55 18-1,81-20-68,3 3-1,8-5 1,0 1 0,0-1 1,1 1-1,-1 0 0,1 0 0,0 0 0,0 0 1,0 0-1,0 0 0,1 0 0,-1 0 0,1 4 0,4 48 17,-2-42-18,0 23 25,-1 0-1,-7 48 1,6-82-24,-1 214 78,2-201-65,0-1 0,2 1 0,0-1 0,1 1-1,0-1 1,7 14 0,-9-22-7,3 6 24,1-1 0,-1 0-1,2-1 1,0 1 0,11 13 0,-12-17-11,-4-5 3,0 1 1,0-1-1,1 0 0,0 0 1,-1 0-1,1-1 1,0 1-1,1-1 0,4 4 1,6 3 11,-2 2-12,-8-8-3,0 0 0,0 0 0,0 0 0,0 0 0,1-1 0,-1 1 0,1-1 0,5 2 0,32 10 239,80 17 0,-105-28-236,26 3 160,-11-5 1,0-2 1,42-5-1,-11-8 67,107-36 293,-121 29-506,-31 11 9,-1-4-321,0-1-1,-1-1 1,15-19 0,9-14-5507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34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7088,'84'-20'300,"16"3"-247,188-14-45,-200 23-9,161 4 118,-223 4-108,-14 0 20,0 0 0,-1 1-1,18 3 1,165 48-688,-152-39-3907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3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891 147 2784,'0'-1'17,"1"-1"0,0 1 0,-1-1 0,1 1 0,-1-1 0,0 1 0,0-1 0,1 0 0,-1 1 0,0-1-1,0 0 1,0 1 0,-1-1 0,1 0 0,0 1 0,-1-1 0,1 1 0,-1-1 0,1 1 0,-1-1 0,0 1 0,0-1 0,1 1 0,-1-1 0,0 1 0,0 0 0,-1 0 0,1-1 0,0 1 0,-3-2 0,-4-4 19,0 0 0,0 1 0,-12-8 0,13 10-29,-4-3 40,0 0-1,-1 1 0,0 0 1,-13-4-1,11 5-23,-3 0 78,-24-1 49,1 1 0,-45 2 0,67 3-124,12 0 2,1 0 1,-1 0-1,1 1 1,-1 0 0,0 0-1,1 0 1,-7 3-1,-75 26 251,69-21-38,-81 63 105,72-50-160,1 1 1,-35 39-1,43-41-131,-3 2 192,7-6-125,-4 4 8,1 1 0,-27 46 0,6 8 110,36-65-119,4-5-97,0 1 0,1-1 0,-1 0 0,1 0 0,0-1 0,6 9 0,2-5 63,11 1-29,31 10 0,-36-17 2,6-4-31,0-1 0,0-1 0,-1-2 0,1 0 0,34-13 0,-38 11-19,35-17 87,75-53 190,-76 44-63,-44 26-168,17-12 174,-25 19-208,0-1 1,0 1-1,0-1 0,0 1 1,0 0-1,1-1 0,-1 1 1,0 0-1,0 0 0,0 0 1,1 0-1,-1 0 0,0 0 1,0 0-1,0 1 0,0-1 1,1 0-1,-1 1 0,0-1 1,0 1-1,0-1 0,0 1 1,0-1-1,0 1 0,0 0 1,1 1-1,8 7 36,0 0-1,0-1 1,0-1 0,1 1-1,0-1 1,1-1-1,-1 0 1,21 7 0,-10-7-33,1 0 0,-1-2 0,1 0 0,26 0 0,-33-3-24,-11-1-1,1 0-1,0-1 0,-1 1 1,1-1-1,-1 0 0,1 0 1,8-4-1,117-44-1155,-58 18-4617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3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79 5744,'25'-45'8,"-24"43"0,0 0 0,-1 1 0,1-1 1,0 0-1,-1 1 0,1-1 0,-1 0 0,0 0 1,1 1-1,-1-1 0,0-3 0,-1 4-1,1 0-1,-1 1 1,0-1 0,1 0-1,-1 1 1,1-1-1,-1 0 1,0 1 0,0-1-1,0 1 1,1-1 0,-1 1-1,0 0 1,0-1-1,0 1 1,0 0 0,0 0-1,1-1 1,-1 1 0,0 0-1,0 0 1,-2 0-1,2 0 5,0 0-1,1 0 0,-1 0 1,0 0-1,0 0 0,0 1 0,0-1 1,0 0-1,0 0 0,1 1 0,-1-1 1,0 1-1,0-1 0,1 0 0,-3 2 1,-1 1 11,-4 0-5,6-2-7,-1 0 0,1 0 0,0 0 0,0 1 0,-1-1 0,1 1 0,0-1 0,0 1 0,1 0 0,-1-1 0,0 1 0,-2 4 0,-13 16 63,-20 34 0,28-37 21,-12 85 36,21-83-35,3-6-61,1 1 0,0 0 0,10 21 0,-5-25 53,-2-5-62,-1-1 0,2-1 0,-1 1 0,0-1 0,1-1 0,0 1 1,0-1-1,1-1 0,-1 1 0,1-1 0,16 3 0,12-5 7,-19-4 36,91-47 29,-85 33-42,12-16-458,56-64 1,-24 17-3978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3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8 5920,'0'-1'3,"-1"0"-1,0 1 1,0-1 0,1 0-1,-1 1 1,0-1 0,0 1 0,0-1-1,0 1 1,0 0 0,0-1-1,1 1 1,-1 0 0,0 0 0,0-1-1,0 1 1,0 0 0,0 0-1,0 0 1,0 0 0,0 0-1,0 0 1,0 1 0,0-1 0,0 0-1,0 0 1,0 1 0,-1 0-1,0 1 7,1 1 0,-1-1-1,1 1 1,0 0 0,-1-1-1,1 1 1,1 0-1,-1 0 1,0 0 0,0 3-1,-2 9 2,-6 40 71,-10 187 131,18-217-202,2 46 72,24 164 144,-21-213-215,-3-12 6,1 0-1,1-1 1,5 15 0,-6-15 7,-1-3-13,1 0 0,-1-1-1,1 1 1,0-1-1,1 1 1,-1-1 0,1 0-1,6 10 1,-1-7 41,-8-8-50,1 0 0,-1 0 0,1 0 0,0 1 1,-1-1-1,1 0 0,0 0 0,-1 0 0,1 0 0,0 0 1,-1 0-1,1-1 0,0 1 0,-1 0 0,1 0 0,-1 0 1,1-1-1,0 1 0,-1 0 0,1 0 0,-1-1 0,1 1 0,-1-1 1,1 1-1,-1 0 0,1-1 0,-1 1 0,1-1 0,2-3 5,-1 1-1,1 0 0,-1-1 1,0 0-1,0 1 0,0-1 1,-1 0-1,2-6 0,12-45 159,-14 48-124,4-15 162,1 1 0,1 0 0,1 0 0,17-34 0,-24 53-171,0 0 0,1 0 1,-1 0-1,1 0 1,-1 0-1,1 0 0,0 1 1,-1-1-1,1 1 0,0-1 1,0 1-1,0 0 0,0 0 1,0-1-1,1 1 1,-1 1-1,0-1 0,0 0 1,1 1-1,-1-1 0,4 0 1,-3 1-16,0 1 1,-1-1-1,1 0 1,-1 1-1,1 0 1,-1-1 0,1 1-1,-1 0 1,1 0-1,-1 1 1,0-1-1,1 0 1,-1 1-1,0 0 1,0-1-1,0 1 1,0 0 0,2 3-1,3 2 4,-4-4-4,0 1 0,0 0 0,0 0-1,0 0 1,-1 0 0,3 6 0,-2-4 5,21 38 60,31 44-1,-23-51-70,-17-24 9,9 2-9,39 18 0,-43-28-16,1-4-279,1-1-1,0-1 1,29-4 0,17-6-5396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36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78 608 5296,'92'-43'127,"-87"41"-121,0 1 0,0 0 0,0 0 0,0 1 0,0-1 0,0 1 0,0 1 0,1-1 0,-1 0 0,0 1 0,9 3 0,-7-2-3,-2-1 0,0 0-1,0 1 1,-1 0-1,1 0 0,0 1 1,-1-1-1,0 1 1,0 0-1,1 0 0,-2 0 1,6 5-1,-4-3 0,-3-3-1,1-1 0,-2 1 0,1 0 0,0 0 0,0 0 0,0 0 0,-1 0 0,1 0 0,-1 1 0,0-1 0,1 3 0,4 6 0,17 29 2,7 0 2,5-2-3,-26-31-2,0 0 0,17 10 0,-17-12 0,0 0 0,0-1 0,15 5 0,-16-7-1,0-1 1,0 0-1,0 0 1,1-1 0,-1 0-1,0 0 1,0-1-1,14-2 1,-19 2-3,0 1 0,-1-1 0,1 0 0,0 0 0,-1 0 0,1 0 0,0 0 1,-1 0-1,1-1 0,-1 1 0,4-4 0,3-2-2,-1 2 1,0 0 0,0-1-1,-1 0 1,0 0 0,-1-1 0,1 0 0,-1 0 0,5-9-1,-9 13 5,-1 0 0,0-1-1,0 1 1,0 0-1,0 0 1,-1-1 0,1 1-1,-1 0 1,0-1-1,0 1 1,0 0 0,-1-4-1,1 1 2,-1 2 2,1 0 0,-1 0-1,0 0 1,0 1-1,0-1 1,0 0-1,-1 0 1,0 1 0,1-1-1,-1 0 1,-1 1-1,1 0 1,-5-6-1,3 4 8,-1-1 10,0 0 0,-1 1 0,0-1 0,0 1 0,-1 0 0,1 1-1,-1-1 1,-14-6 0,11 6 5,1 0 14,-1 1 0,0 0 0,0 0 0,0 1-1,0 0 1,0 0 0,-20-1 0,17 2-2,0 1 25,0 0 1,0 0-1,0 1 1,0 1-1,0 0 1,-19 4-1,16-2-21,3-1 13,0 1-1,-1 1 1,1 0-1,1 0 1,-1 1-1,1 1 1,-18 11-1,18-10-18,-8 7 152,-77 81 59,80-71-132,-56 107 38,62-105-71,0 8-25,-7 45 0,18-61-8,4-6-34,0 0-1,1 0 1,0 0-1,10 15 1,-4-15 14,5-2-15,-1-1 1,27 12-1,-24-17-6,39-4-1,-34-1-4,36-9-1,39-17 4,6-14-3,-62 18-3,-2-2 0,70-55 0,-76 51-11,140-122-1,-140 121-6,116-127-1,-126 124 8,29-54 4,-5-23 7,19-96 10,-30 87 100,-37 119-105,0 0 0,0 0 0,0 0 0,0 0 0,-1 0 0,1 0 0,0 0 0,0 0 0,0 0 0,0 0 0,0 0 0,-1 0 0,1 0 0,0 0 0,0 0 0,0 0 0,0 0 0,-1 0 0,1-1 0,0 1 0,0 0 0,0 0 0,0 0 0,0 0 0,0 0 0,-1 0 0,1 0 0,0 0 0,0 0 0,0-1 0,0 1 0,0 0 0,0 0 0,0 0 0,0 0 0,0 0 0,-1-1 0,1 1 0,0 0 0,0 0 0,0 0 0,0 0 0,0-1 0,0 1 0,0 0 0,0 0 0,0 0 0,0 0 0,0 0 0,0-1 0,0 1 0,0 0 0,0 0 0,1 0 0,-1 0 0,0-1 0,-3 4 11,1-1 1,0 1 0,-1 0 0,1 0-1,0 0 1,1 0 0,-3 4 0,-43 105 133,12-22 51,-25 76-28,5 12-25,49-146-86,3-10-32,0 1-14,0-1 0,2 0 0,0 1 0,4 37 0,1-38-4,1 0-1,8 24 1,-6-35-4,16 2-1,-21-12-6,0-1 1,0 1-1,0-1 0,0 1 0,0-1 0,0 0 0,0 0 0,0 0 0,0 0 0,1-1 0,-1 1 1,0-1-1,2 0 0,0 0 0,1-1 0,-1 0 0,0-1 0,0 1 0,0-1 0,6-4 0,30-32 0,85-101-15,-76 92-2,-36 35 10,2-1 4,0 0-1,1 1 1,0 1-1,30-18 1,-27 20 3,-6 7 1,-11 4-1,0-1 1,-1 1-1,1 0 1,0 0-1,-1 0 1,1 0-1,-1 1 0,1-1 1,-1 0-1,0 1 1,1-1-1,-1 1 1,0-1-1,0 1 0,1 1 1,10 14 15,-7-12-14,14 19 23,29 27 0,-18-30-20,3-8 0,-29-12-4,1 0-1,-1 0 0,1 0 0,-1-1 0,7 0 1,-6 0-1,0-1 0,0 0 0,0 0 0,0 0 0,7-4 0,24-15 0,-3-7 0,-7-3 0,-7-2 0,-9-5 0,-9 27 0,-1 0 0,0 0 0,-1 0 0,0 0 0,-4-17 1,4 24-1,-1-5 2,0 1 1,-1-1-1,0 1 1,0 0-1,-1 0 0,0 0 1,0 0-1,-1 0 0,-10-11 1,8 10 0,4 3 1,-1 1 0,1 0 0,-1 0 0,0 0 1,-1 1-1,1 0 0,0-1 0,-1 1 0,0 1 1,0-1-1,0 1 0,-8-3 0,9 3-1,3 2-1,1 0-1,-1-1 0,0 1 1,1 0-1,-1 0 1,1 0-1,-1 0 1,0 0-1,1 0 1,-1 0-1,0 0 1,1 0-1,-1 0 1,0 0-1,1 0 1,-1 0-1,1 0 1,-2 1-1,-15 5 11,0 0-1,1 1 1,-18 12 0,13-6 5,0 2 0,2 1 1,-1 0-1,-16 20 0,20-20-11,-5 7 14,-72 105 5,79-101-18,-10 42-1,21-54-5,0 2 0,0-1-1,1 19 1,2-25 0,0 0 0,0 0 0,1 0 0,1 0-1,3 15 1,-3-19 0,1 0-1,-1-1 0,1 1 0,0 0 0,0-1 0,1 0 0,-1 1 1,9 8-1,-6-9 0,0 0 0,0-1 0,0 0 0,1 0 0,-1 0 0,1 0 0,0-1 0,10 3 0,44 9-2,-58-14 2,-1-1-1,1 1 1,0-1-1,0 0 0,0 0 1,0 0-1,0 0 1,3-1-1,33-7-3,67-21 0,-78 15-28,-21 10 25,27-17-23,-1-1 1,53-48-1,136-144-170,-140 118 127,-80 94 74,0 0 0,0 0 0,1 0 0,-1 0 0,0 0 0,1 0 1,0 1-1,-1-1 0,1 1 0,0-1 0,0 1 0,0 0 0,3 0 0,-4 0 0,1 1 1,-1 0-1,0 0 0,0 1 0,0-1 0,0 0 0,0 1 0,1-1 0,-1 1 1,0-1-1,0 1 0,0 0 0,0 0 0,0 0 0,-1 0 0,1 0 0,0 1 0,0-1 1,-1 0-1,1 1 0,-1-1 0,2 3 0,2 3 4,0 0-1,0 0 1,-1 1-1,0 0 1,0 0-1,-1 0 1,0 0-1,1 9 1,12 62 11,-16-77-16,4 21 15,-1 1 0,-1 41-1,-2-47-4,0-14-9,0 11 11,0 0 0,-1 0 0,-6 28 0,6-42-5,-6-23 7,6-20-11,8-8 2,6 4-3,3 4-2,8 1 0,11-1 0,13 1 0,122-71 14,-152 96-13,-13 12 2,0-1 0,0 1 0,0 1 0,1-1 0,11-5 0,-10 5 0,0 1 1,1 0-1,-1 0 0,1 1 1,-1 0-1,1 0 0,8 0 1,-16 2-3,1 0-1,-1 0 1,1 0 0,-1 0 0,1 0 0,-1 0 0,0 0 0,1 0-1,-1 0 1,1 0 0,-1 0 0,0 0 0,1 1 0,-1-1 0,1 0-1,-1 0 1,0 0 0,1 1 0,-1-1 0,0 0 0,1 0-1,-1 1 1,0-1 0,1 1 0,3 4 3,0 0-1,-1 0 1,1 0-1,-1 1 1,0-1-1,-1 1 1,1 0-1,2 10 1,-3 1 3,-5 30-1,1-33-5,-1 0-1,-6 16 1,-48 107-38,31-80 22,-1 11-69,4-12-10,22-52 28,0-4 61,1 0 1,-1 0-1,1 0 1,0 0-1,-1-1 1,1 1-1,-1 0 1,1 0-1,0 0 1,-1-1-1,1 1 1,0 0 0,-1-1-1,1 1 1,0 0-1,0-1 1,-1 1-1,1 0 1,0-1-1,0 1 1,-1 0-1,1-1 1,0 1-1,0-1 1,0 1-1,0 0 1,0-1-1,0 1 1,0-1-1,0 1 1,0-1 0,0 1-1,0 0 1,0-1-1,0 0 1,2-20-63,-2 18 68,11-51-94,-5 31 55,1 0-1,1 1 1,1-1 0,18-31 0,-19 43 29,-5 5-3,2 0-1,-1 1 0,1 0 1,9-9-1,93-87-155,-95 90 160,-8 7-1,-1 1 0,1 0 0,0 0-1,0 0 1,0 0 0,0 1 0,7-4 0,-1 1-10,0 1 0,1 0 0,0 1 0,-1-1 0,1 2 0,0 0 1,1 0-1,-1 1 0,0 1 0,0 0 0,16 1 0,25 11-9,-31-4-44,75 47-23,-80-41 29,-6-5 34,-2-1 17,0 1-1,-1-1 0,0 1 0,0 0 0,-1 1 0,0 0 0,9 20 0,-6-4-57,-3-8-152,1 0 1,0-1 0,1 0 0,17 27-1,-10-25-4101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0:46:0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1497 8696,'20'-3'190,"0"-1"0,0-1 0,37-15 0,-43 15-184,-9 3 1,-1 0-1,1 0 0,-1 0 0,0 0 0,0-1 0,0 0 1,7-5-1,11-12 20,39-45 0,-53 55-16,0-1 0,0 0 0,10-21-1,-3 4-2,30-50 5,-26 42 22,84-177 11,-81 166-17,97-192 19,-94 192-7,93-177 18,-99 183-4,-8 17-29,66-164 79,-73 172-61,7-15 116,20-44-1,-32 113 199,-1-22-325,-14 65 202,-32 128 32,35-158-92,-68 252 55,63-233-121,-84 329 41,82-312-74,-66 361 29,73-363-57,-30 276 13,39-300-40,0 80 0,3 15-15,2-29 0,-2-25-3,0-83-1,-3 80-5,3-86 2,-1 1 1,-1 0-1,0-1 1,-7 20-1,8-27-2,-1-1 0,0 1 0,0-1 0,-1 0 0,1 0 0,-1-1 0,0 1 0,0-1 0,-1 0 0,1 0 0,-1 0 0,0-1 0,0 1 0,0-1 0,-1 0 0,1-1 0,-8 3 0,9-3 2,0-2 0,0 1 0,0 0 0,0-1-1,0 0 1,0 0 0,0 0 0,0-1 0,0 1 0,0-1 0,0 0 0,0 0-1,-6-2 1,-10-3-5,-14-3 0,-7 0 6,-27-10 1,4 0 0,37 10 0,5-2 0,8-1 0,6-4 0,6-2 0,6 1 0,0 10-1,0 0 1,1 1-1,0-1 0,1 1 1,-1 1-1,1-1 1,0 1-1,1 0 1,7-5-1,55-30-4,-68 40 5,19-10-8,1 1 1,1 1-1,22-6 0,-26 9 2,8-3-14,1 2 0,1 1 0,38-3 0,-43 6 12,111-9-67,3 1 30,-106 7 28,8 0 3,0-2 1,0-1-1,43-15 1,122-44-1411,-91 27-5569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243 226 2072,'0'-2'161,"0"-3"38,0 4 130,0-1-278,0 1-1,0-1 0,1 1 0,-1 0 1,0 0-1,1-1 0,-1 1 0,1 0 1,0 0-1,-1-1 0,1 1 0,0 0 1,0 0-1,0 0 0,0 0 0,0 0 1,1-1-1,12-14 164,1-6-71,0 1-1,2 0 1,0 1 0,1 1-1,34-27 1,-47 42-119,26-17 169,-29 21-174,-1-1 0,1 0 0,-1 1 0,1-1 0,-1 1 1,1-1-1,0 1 0,-1 0 0,1-1 0,0 1 0,-1 0 1,1 0-1,0 0 0,-1 1 0,1-1 0,-1 0 0,1 1 0,0-1 1,-1 1-1,1-1 0,-1 1 0,3 1 0,-1 1-1,1 0 0,-1 0 0,0 1 0,0-1 0,0 1 0,-1 0 0,1-1 0,-1 1 0,0 0-1,0 1 1,0-1 0,2 8 0,0 4 24,5 30 1,-7-33-36,2 7 25,1-1 0,1 0 0,8 19 0,-7-20-14,0 0 0,6 32 0,-6-2 11,9 147 78,-7-129-69,-5-46 13,-1 0-1,-2 0 0,0 23 1,-1-41 513,-2-20-75,-6 0-201,0 0 0,-11-17-1,15 28-185,-1 1 1,1 0-1,-1 1 0,0-1 0,0 1 1,0 0-1,-1 0 0,0 0 0,-12-6 0,10 5-68,5 5-16,1-1-1,-1 1 0,1-1 1,-1 1-1,1 0 1,-1 0-1,0 0 0,0 1 1,1-1-1,-1 1 1,-5-1-1,-6 0 39,-1 1-1,1 0 1,-1 1-1,1 0 1,0 1-1,-1 1 1,1 1-1,-26 9 1,27-7-38,4-3 3,1 2-1,0-1 1,-14 11-1,-9 6 32,-78 50 55,47-43-1298,-1 1-4802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37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242 557 4400,'7'-5'-2,"-3"3"2,-1 0-1,1-1 0,-1 1 1,0-1-1,0 1 0,0-1 1,5-7-1,-7 9 5,0 0 0,0 0 0,0 1 0,0-1 0,0 0 0,0 0 0,0 0 0,0 1 0,1-1-1,-1 0 1,0 1 0,0-1 0,3 0 0,-4 1-2,1 0-1,-1 0 0,0 0 1,1 0-1,-1 0 0,0 0 1,1 1-1,-1-1 0,0 0 0,1 0 1,-1 0-1,0 0 0,1 0 1,-1 0-1,0 1 0,0-1 1,1 0-1,-1 0 0,0 0 1,0 1-1,1-1 0,-1 0 1,0 0-1,0 1 0,1-1 1,-1 0-1,0 1 0,0-1 1,0 0-1,0 1 0,0-1 1,1 0-1,-1 1 0,0-1 1,0 0-1,0 1 0,0-1 1,0 0-1,0 1 0,0-1 1,0 0-1,0 1 0,0-1 1,0 0-1,-1 1 0,1-1 1,0 0-1,0 1 0,0-1 1,-1 1-1,-7 64 44,8-65-44,0 1 0,0 0 0,1 0 0,-1 0 0,0 0 0,0 0-1,0 0 1,1 0 0,-1 0 0,0 0 0,1 0 0,-1-1 0,1 1 0,-1 0-1,1 0 1,-1-1 0,1 1 0,-1 0 0,2 1 0,0 0 1,0-1-1,-1 0-1,1 1 0,-1-1 1,1 0-1,-1 0 0,1 0 1,0 0-1,-1 0 0,1-1 1,2 2-1,-1-1 1,1 0 0,0-1-1,-1 1 1,1-1 0,0 0 0,5 0 0,31-7 0,3-10-1,-3-7 0,-34 19 0,0 0 0,-1 0 0,1 0 0,4-7 0,-7 7 0,1 0 0,-1-1 0,0 1 0,0-1 0,3-8 0,-4 3 0,1 0 0,-2 0 0,1 0 1,-2 0-1,0-1 0,-1-14 0,-3 8 7,-5 0-3,-1 1 0,-21-30 0,15 33 16,-6 2-11,0 2 1,-45-16-1,64 25-7,1 1 1,-1-1-1,0 1 1,1-1-1,-1 1 1,0 0-1,-4 0 1,-15 2 2,1 1 1,-1 1-1,1 1 0,-24 9 1,20 0 8,-74 78 13,83-70-6,-43 86 13,53-89-20,6-9-10,1 0-1,0 0 0,0 0 1,1 0-1,0 0 1,6 16-1,-8-25-2,1 0 0,0 1-1,-1-1 1,1 0 0,0 0-1,-1 0 1,1 0 0,0 0-1,0 0 1,0 0 0,2 2-1,15 11 6,1 0-1,36 19 0,-30-24 2,47 7 0,27-6-6,5-9-1,-9-7 1,-94 6-1,21-2 3,0-1 0,-1-1-1,1-1 1,-1-1 0,34-13-1,8-10 182,68-42 0,-120 64-111,31-19 209,-39 24-233,0 0 1,1 1-1,-1-1 0,0 1 1,1 0-1,-1 0 0,1 0 1,-1 1-1,1-1 0,6 1 0,-9 0-39,-1 1-1,1-1 0,0 1 0,-1-1 0,1 1 0,-1-1 0,1 1 0,-1 0 0,1-1 0,-1 1 0,1 0 0,-1 0 0,1-1 0,-1 1 0,0 0 0,0 0 0,1-1 0,-1 2 0,1 1 13,7 17 36,-2 1 1,5 24 0,-7-26-32,1 0 0,9 23 0,-13-41-24,0 1-1,0-1 1,-1 1-1,1-1 1,0 1-1,0-1 1,1 0-1,-1 1 1,0-1-1,0 0 1,1 0-1,-1 0 1,0 0-1,1 0 1,-1 0-1,1 0 1,-1-1-1,1 1 1,0 0-1,-1-1 1,1 1-1,0-1 1,-1 0-1,1 0 1,0 1-1,0-1 1,-1 0-1,1 0 1,0-1-1,-1 1 1,1 0-1,0-1 1,-1 1-1,1-1 1,2 0-1,3-2 2,0 0 1,-1 0-1,0 0 0,1-1 1,-1 0-1,6-6 0,22-22 23,-18 15-16,-2 2 11,1 0 0,1 1 0,0 0 0,29-18 0,-41 30-10,1 0 0,-1-1 0,1 1 0,-1 1 0,1-1 0,0 1-1,0 0 1,0 0 0,0 0 0,0 1 0,0 0 0,0 0 0,0 0 0,6 1 0,-4 1 3,-1 1 0,0-1 0,0 1 0,0 1 0,0-1 0,0 1 0,5 4 0,38 36 64,-9-8-28,-24-22-43,-8-7 4,1 0 1,0-1-1,16 9 1,82 40 39,-84-49-31,-17-5-15,4 1-2,0 0 0,0-1 0,0-1 0,0 0 0,0 0 0,0-1 0,0 0 0,0 0 1,0-2-1,0 1 0,15-6 0,12-9 9,0-1 0,-1-2 1,48-33-1,-38 12-8,-31 23 9,-4-2-8,-1-1 0,14-42 0,-21 38 9,-19-125 10,9 120-11,-7-16 11,-1 2 1,-3 0 0,-1 1-1,-27-43 1,45 84-18,0 0 0,0 0 0,-1 0 0,1 0 0,-1 0 1,1 1-1,-1-1 0,0 1 0,1-1 0,-1 1 0,0-1 0,0 1 1,0 0-1,0 0 0,0 0 0,0 0 0,-4-1 0,3 2-1,1 0 1,-1 1-1,1-1 0,-1 0 0,1 1 0,-1 0 0,1-1 0,0 1 1,-1 0-1,1 0 0,0 1 0,0-1 0,0 0 0,0 1 0,0-1 1,-2 3-1,-6 3 3,5-3-1,0-1 1,1 1-1,0 0 0,0 0 0,0 0 0,1 1 1,-4 5-1,-15 22 31,-24 50 1,34-54 7,-35 135 19,39-129-47,-5 46 0,5 3-16,10-8-4,7-6 0,-4-46-483,14 41 0,-8-34-4343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3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0 468 7896,'2'2'0,"1"0"0,-1 0 0,1-1 0,-1 1 0,1 0 0,0-1 0,-1 0 0,1 1 0,0-1 0,0 0 0,4 0 0,5 2 0,3 2 0,-6-2 2,0 0 0,1 0 0,16 1 0,124 11 4,-115-15-11,169-13-2,-160 8-19,175-31-16,-176 26-3,173-40-15,-173 40 7,287-74-151,-234 62 178,-59 13-39,-1 2 38,31-7-13,-1-2 1,85-33 0,-142 46 36,38-20-1,-45 23 0,0-1 14,1 0 0,-1 0 0,1 0 0,-1-1 0,0 1 0,1-1 0,-1 1 0,0-1 0,0 0 0,0 0 0,0 1 0,0-2 0,0 1 0,-1 0 0,1 0-1,1-5 1,-3 7 6,-1 0 0,0-1-1,0 1 1,0 0-1,0 0 1,0-1-1,0 1 1,0 0-1,0 0 1,0 0 0,0 0-1,0 0 1,0 1-1,-1-1 1,-8 3 27,0 0 0,0 0 0,0 1 0,1 1 0,0 0 0,0 0 1,0 0-1,0 1 0,-10 10 0,9-8-24,-12 10 76,0 1 0,2 1 0,-31 37-1,32-35-54,-6 7 148,-111 145 91,97-123-239,8-5-31,30-43-9,-1 0 1,1-1-1,0 1 0,0 0 1,0 0-1,0 0 0,0 0 1,0 0-1,1 0 0,0 0 1,0 1-1,0-1 0,0 0 0,0 0 1,0 0-1,2 5 0,-2-8 0,0 0 0,0 1 0,0-1 0,0 0-1,0 1 1,0-1 0,1 0 0,-1 1-1,0-1 1,0 0 0,0 1 0,1-1 0,-1 0-1,0 1 1,0-1 0,1 0 0,-1 0 0,0 1-1,0-1 1,1 0 0,-1 0 0,0 0-1,1 1 1,0-1 0,3 3-1,1-1 1,0 1-1,0-1 1,0 0-1,0 0 0,0 0 1,0-1-1,0 0 0,1 0 1,-1 0-1,1 0 1,-1-1-1,0 0 0,11-2 1,95-15-10,-88 10 4,5-6 3,-1-1-1,0-1 1,-1-2 0,41-33 0,-27 5 9,-35 40 2,-1 0-1,0 0 0,0-1 1,0 1-1,-1-1 0,0 0 0,4-9 1,0-2 0,0 4 6,-2 0 35,0 1-1,6-22 1,-2 11 7,-3 7 110,0 0 1,-1-1-1,0 0 0,3-32 0,-8 42 54,0 4-47,0-3-20,2 7-137,0 0-1,-1 1 0,1-1 0,0 0 1,0 0-1,-1 0 0,1-1 1,0 1-1,0 0 0,0-1 1,0 1-1,0-1 0,0 1 0,4-1 1,30 0 17,25-9-25,80-30-3,-115 29-11,187-109-183,-191 105 122,63-45-441,-83 58 495,0 0 0,0 0 0,0 1 0,0-1 0,0 1 0,0-1 0,0 1 0,0 0 0,1-1 0,-1 1 0,0 0 1,0 0-1,0 1 0,0-1 0,1 0 0,2 2 0,-2-1-2,-1-1 6,1 1-1,-1 1 1,1-1-1,-1 0 1,1 1 0,-1-1-1,0 1 1,0 0 0,0-1-1,0 1 1,0 0-1,0 0 1,0 0 0,-1 1-1,1-1 1,2 5-1,-2-4-1,2 9-35,-3 1 34,-1-1 0,0 0 0,0 0 0,-2 0 0,1 1 0,-2-1 0,-3 12 0,-30 148-32,26-130 24,-54 167-8,51-167 9,-52 186 0,55-182 13,2-9 2,-6 24-1,-5 71-1,14-61 5,6 2 1,7-20 0,1-18 0,-9-33 0,1-1 0,-1 1 0,1-1 0,0 1 0,0 0 0,0-1 0,-1 0 0,1 1 0,0-1 0,1 0 0,-1 1 1,0-1-1,0 0 0,0 0 0,1 0 0,-1 0 0,1 0 0,-1 0 0,3 0 0,2-3 7,1-2-4,1-2 0,-1 1-1,0-1 1,0-1 0,-1 1-1,0-1 1,0 0-1,7-11 1,47-79 15,-59 95-16,0 0-1,0 0 1,0 0-1,0 0 1,0 0-1,-1 0 1,1-1-1,0-3 1,-1 6-2,3-20 6,1-30 1,-4 27-6,-1 1 0,-7-38 0,-2 24-2,0 1 0,-3 0 1,-26-55-1,19 58-12,12 20 5,-20-27-13,-2 1 0,-35-35 0,-73-77-110,137 149 131,1 1 0,0 0-1,-1 0 1,1-1 0,0 1-1,0 0 1,0-1 0,-1 1-1,1 0 1,0-1 0,0 1-1,0 0 1,0-1 0,0 1-1,0-1 1,-1 1 0,1 0-1,0-1 1,0 1 0,0 0-1,0-1 1,0 1 0,0-1-1,1 1 1,-1 0 0,0-1-1,0 1 1,0 0 0,0-1-1,0 1 1,0 0 0,1-1-1,-1 1 1,0 0 0,0-1-1,1 1 1,-1-1-1,15-7 0,-5 4 5,1 1 0,-1 0 0,1 1 1,0 1-1,19-1 0,-13 0 3,145-11 42,-122 9 39,176-26 51,-170 22 1,184-39 41,-185 36-114,186-43 21,-37 10-1275,-161 38-4706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3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6 8344,'-23'-3'-8,"-1"1"0,-36 1 1,40 1 8,1 1 5,-1 1-1,0 0 0,1 1 0,0 1 0,-34 12 1,35-10 0,-12 7 35,-16 15-6,-43 34 1,67-41 44,-7 16-18,-28 49 0,45-60 78,-28 98 45,38-114-165,0-1 0,0 1 0,1-1 0,0 1-1,1-1 1,0 1 0,0 0 0,1-1 0,4 18 0,-3-16-7,4 8 55,7 6-21,27 38 1,-39-61-45,0-1 1,0 0 0,0 1 0,0-1 0,1 0-1,-1 0 1,0 1 0,1-1 0,-1 0-1,3 0 1,17 10 11,0-1 0,2 0 0,26 6 0,-20-13 13,24-6-565,83-15-1,-25-3-5028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3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11 6816,'1'-2'40,"4"-5"10,-4 5 156,-3 7-61,-9 25 33,-13 59 1,4-8-104,-46 152 53,37-136-104,-21 62 0,26-72-12,17-57-11,-14 58 2,21-86-2,-17 99 5,16-90 26,1 0 0,0 1 1,0-1-1,1 0 0,1 1 0,5 19 0,-7-30-17,1 0 0,-1 1 0,1-1 0,-1 0 0,1 0 0,-1 0 0,1 0 0,0 0 0,0 1 0,0-1-1,0-1 1,-1 1 0,1 0 0,0 0 0,1 0 0,-1 0 0,0-1 0,0 1 0,0 0 0,0-1 0,1 1 0,-1-1 0,0 0 0,3 1 0,0 0 34,0-1 0,0 0 0,0 0 1,-1 0-1,1-1 0,0 1 0,0-1 0,6-2 1,7-3 157,0-1-1,28-16 1,-41 21-195,11-6 34,33-22 266,58-43 36,12-13 120,-56 38-236,84-68 129,-79 63-206,-66 52-153,0 0-1,0 1 1,0-1 0,0 0 0,0 1 0,0-1 0,0 1 0,0-1 0,0 1-1,0 0 1,0-1 0,0 1 0,1 0 0,-1 0 0,0 0 0,0 0 0,0 0-1,0 0 1,0 0 0,1 0 0,0 0 0,2 1 3,-2-1-4,-1 0-1,1 1 0,-1-1 1,1 1-1,-1-1 1,1 1-1,-1-1 0,1 1 1,-1 0-1,0-1 1,1 1-1,-1 0 0,1 1 1,1 1-1,-1 1 0,0-1-1,0 1 1,0-1 0,0 1 0,0 0 0,-1 0 0,0-1 0,0 1 0,0 0 0,0 0 0,-1 0 0,1 8 0,-1-9-1,1 11 0,-1 0 0,-1 0-1,0 0 1,-1 0 0,-6 24 0,4-22-4,-16 61-46,5-25-12,5 0-15,9-46 63,0 0 0,1 0 1,0 0-1,0-1 0,0 1 0,1 0 0,2 11 1,-1-15 7,-1 0 1,0-1 0,1 1 0,-1-1-1,1 1 1,-1-1 0,1 1 0,0-1-1,-1 0 1,1 0 0,0 1 0,0-2-1,0 1 1,0 0 0,0 0 0,0 0-1,0-1 1,0 1 0,3-1 0,-3 1-4,7 0-3,-1 1 0,0-1 0,1-1 0,-1 1 0,1-1 0,-1-1 0,1 0 0,10-2 0,-7 1 2,13-1-22,1-1 0,0-1 0,25-9 1,-21 6-10,-21 5 33,39-10-48,53-23 0,-43 4-19,61-32-247,-64 32 94,50-19-1120,-46 22-4391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40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486 187 5472,'20'-20'-12,"-19"19"12,-1 1 0,0-1 0,1 1 0,-1-1-1,0 1 1,1-1 0,-1 1 0,1 0 0,-1-1 0,1 1-1,-1 0 1,0-1 0,1 1 0,-1 0 0,1 0 0,0-1-1,-1 1 1,1 0 0,-1 0 0,1 0 0,-1 0 0,1 0-1,-1 0 1,1 0 0,1 0 0,-3-12 130,0 10-107,0 1 0,1 0-1,-1 0 1,0-1 0,0 1-1,0 0 1,0 0-1,0 0 1,-1 0 0,1 0-1,0 0 1,0 1-1,-1-1 1,1 0 0,0 1-1,-1-1 1,1 0-1,-1 1 1,1 0 0,-3-1-1,-26-1 111,27 2-107,-8 1 80,0 0 0,0 0 1,1 1-1,-1 1 0,0 0 0,-15 6 1,12-3-30,-8 3 291,-102 67 135,98-55-222,10-7-154,-3 3-29,0 0 0,1 1 0,1 2-1,-23 33 1,-10 29 213,50-80-300,-1-1 0,1 0 0,-1 1 0,1-1 0,0 1 0,-1-1 0,1 1 0,0-1 0,0 1 0,0-1 1,0 1-1,1-1 0,-1 1 0,0-1 0,1 1 0,-1-1 0,1 1 0,-1-1 0,1 1 0,0-1 0,-1 0 0,1 1 0,0-1 0,0 0 0,0 0 1,0 0-1,0 0 0,0 0 0,0 0 0,0 0 0,1 0 0,2 1 0,-3-1 2,10 4 82,19 0-26,33 2-1,-46-6-33,0-1-1,0-1 1,0 0-1,-1-2 1,25-5-1,-26 4-15,-1 1 17,0 0 0,0-1 1,-1-1-1,1 0 1,-1-1-1,17-11 0,-19 10 14,0 0 0,-1 0 0,0-1 0,-1 0 0,17-20-1,-18 20-16,3-4 73,-1 0 0,0 0 0,10-18 0,-13 18-59,5-10 285,-10 18-258,-1 0 1,1 1-1,0-1 0,1 1 0,-1 0 1,5-5-1,-6 6 78,0 2-144,0 1 1,-1-1-1,1 0 0,0 1 1,-1-1-1,1 1 1,-1-1-1,1 1 0,-1-1 1,1 1-1,-1-1 0,1 1 1,-1 0-1,1-1 1,-1 1-1,0 0 0,1-1 1,-1 1-1,0 0 0,0-1 1,1 1-1,-1 0 1,0 0-1,0-1 0,0 2 1,4 21 43,-4-21-47,3 70 57,0-51-55,6-9-2,8-5-3,15-7-2,-22-2 0,0 0 0,19-7 0,-17 4 0,0-1 0,20-12 0,27-27 0,-1-9 0,-5 0 0,-3 3 0,-1 5 0,0 5 0,2 4 1,-1 7 4,-7 11-2,-10 8 2,-31 10-5,1 1 1,-1-1-1,1 1 0,-1 0 0,1-1 0,-1 1 0,0 1 0,5-1 1,-3 2-2,0 0 1,0 0 0,0 0 0,0 1 0,0-1 0,0 1 0,-1 0-1,1 0 1,-1 0 0,5 6 0,-6-7-1,7 10-11,-4 2 5,0 1 0,-1-1 1,-1 1-1,0 0 0,-1 0 0,0 0 0,-2 0 0,0 22 1,-6 49-53,6-86 59,-2 85-69,2-67 37,0-1-1,2 1 0,5 24 0,-7-42 31,0 1 0,0-1 0,0 0-1,0 0 1,0 1 0,0-1 0,0 0 0,0 0 0,0 0 0,0 1 0,1-1 0,-1 0-1,0 0 1,0 1 0,0-1 0,0 0 0,0 0 0,1 0 0,-1 0 0,0 1-1,0-1 1,0 0 0,1 0 0,-1 0 0,0 0 0,0 0 0,0 0 0,1 0 0,-1 0-1,0 0 1,0 1 0,1-1 0,-1 0 0,10 2-201,0 0-1,1-1 1,-1 0-1,21-1 1,-24 0-269,50 0-6568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4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625 114 7264,'4'-4'-7,"2"-1"33,-1-1 0,0 1 0,0-1 0,0 0 0,-1-1 0,0 1 0,5-11 0,-9 15-15,0 0-1,0 0 0,0 0 1,-1-1-1,1 1 1,-1 1-1,1-1 1,-1 0-1,0 0 1,1 0-1,-1 0 1,0 0-1,0 1 0,-1-1 1,1 0-1,0 1 1,-1-1-1,-2-2 1,3 3 2,-7-5 55,3 4-58,-1 1-1,1 0 1,-1 0 0,1 0-1,-1 1 1,0 0 0,1 0-1,-1 0 1,1 1 0,-1 0-1,0 0 1,1 0 0,0 1-1,-8 3 1,-12 4 17,-35 20 1,45-22-31,-136 78 83,118-65-76,1 1 11,-103 97 9,116-93-17,-18 36-1,7 0-3,14-14 2,16-44-4,-1-1-1,1 1 0,-1-1 1,1 1-1,0 0 0,0-1 0,0 1 1,1 5-1,0-7 0,-1 1 1,1-1-1,0 0 0,0 1 1,0-1-1,0 0 0,0 0 0,0 0 1,1 0-1,-1 0 0,0 0 1,0 0-1,1 0 0,-1 0 0,1 0 1,-1-1-1,1 1 0,-1-1 1,1 1-1,-1-1 0,1 0 0,-1 1 1,1-1-1,0 0 0,1 0 1,0 0-1,11 0 8,79-24 11,-77 18-10,0 0 0,0 0-1,0-2 1,-1 0 0,18-13 0,-19 12-2,7-4 22,-1-1 0,35-34 1,-37 33-17,68-70 574,-85 85-560,-1-1 0,0 1 0,1-1 0,-1 1 0,0-1 1,1 1-1,-1-1 0,1 1 0,-1-1 0,1 1 0,-1 0 0,1-1 1,-1 1-1,1 0 0,-1-1 0,1 1 0,0 0 0,-1 0 0,1 0 1,-1 0-1,1-1 0,0 1 0,-1 0 0,1 0 0,0 0 0,-1 0 1,1 0-1,0 0 0,-1 1 0,1-1 0,-1 0 0,1 0 1,0 0-1,-1 1 0,1-1 0,-1 0 0,1 0 0,0 1 0,1 3 25,0-1-1,-1 0 0,1 1 0,-1-1 0,0 0 1,1 7-1,1-1 29,5 37 142,-7-33-172,1 0 0,0 1-1,1-1 1,9 22 0,-12-35-49,0 0 0,0 1 1,0-1-1,0 0 1,0 0-1,0 1 0,1-1 1,-1 0-1,0 0 0,0 0 1,0 1-1,1-1 1,-1 0-1,0 0 0,0 0 1,1 1-1,-1-1 0,0 0 1,0 0-1,1 0 1,-1 0-1,0 0 0,1 0 1,-1 0-1,0 0 0,1 0 1,-1 0-1,0 0 1,1 0-1,14 2-245,-1-1 0,1-1-1,0 0 1,21-4 0,-36 4 232,68-7-6428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4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474 175 7088,'8'-7'19,"0"-1"0,-1 0 0,0-1 0,-1 1 0,0-2 0,0 1 0,5-12 0,-10 17 1,0 0 1,-1 1-1,1-1 1,-1 0-1,0 1 0,1-1 1,-2 0-1,1 1 1,0-1-1,-1 0 1,0 1-1,-1-4 0,1 1-7,-3-3 22,0 6-29,0-1-1,0 1 1,-1 0-1,1 0 1,-1 0-1,0 1 0,1-1 1,-9-1-1,-2 3 9,-12 8-6,-50 18 1,53-12-1,3-1-2,0 1-1,0 0-1,1 1 1,-35 33-1,7-1 8,-4 11-9,40-43-3,-18 30 0,22-29 0,-12 31 0,2 12 0,9-4 0,9-12 0,7-12 0,-6-29 0,0 1 0,0 0 0,0 0 0,0 0 0,1 0 0,-1-1 0,0 1 0,1-1 0,2 3 0,-2-3 0,-1 0 0,1 0 0,0 0 0,0 0 0,-1 0 0,1 0 0,0-1 0,0 1 0,0-1 0,0 1 0,0-1 0,2 0 0,1 0 0,1 0 0,-1-1 0,0 1 0,1-1 0,-1-1 0,6-1 0,55-24 0,18-16 0,9-13 0,89-66-880,-97 60-3520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41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134 113 4312,'13'-71'81,"-6"38"-26,-5 24 25,-1 9-73,-1 0 0,1 0 0,0 0 0,0 0 0,0 0 0,-1 1 0,1-1 0,0 0 0,0 0 0,0 1 0,-1-1 0,1 0 0,0 1 0,0-1 0,-1 1 0,1-1 0,0 1 0,-1-1 0,1 1 0,0 1 0,4 2 2,-3-3-6,0 1 0,0 0 0,0 0 0,-1 0 0,1 0 0,-1 0 1,1 1-1,-1-1 0,0 0 0,0 1 0,1 3 0,0-2 3,2 4-1,-1 0-1,0 0 1,0 0-1,-1 0 1,0 0-1,0 1 1,-1-1 0,0 1-1,-1-1 1,-1 18-1,-17 108 22,-22 33 2,16-77-18,-52 208 34,50-194-32,16-61 40,1 1 0,-5 59 0,14-103-45,0 0-1,0 1 0,0-1 1,0 1-1,0-1 0,0 1 1,0-1-1,0 0 0,0 1 1,0-1-1,0 1 0,0-1 1,0 0-1,0 1 0,1-1 1,-1 0-1,0 1 0,0-1 1,0 1-1,1-1 0,-1 0 1,0 1-1,0-1 0,1 0 1,-1 0-1,0 1 0,1-1 1,-1 0-1,0 0 0,1 1 1,-1-1-1,1 0 0,-1 0 1,0 0-1,1 0 0,-1 0 1,0 0-1,1 1 0,-1-1 1,1 0-1,-1 0 0,1 0 1,-1 0-1,0 0 0,1-1 1,-1 1-1,1 0 0,-1 0 1,0 0-1,1 0 0,-1 0 1,1 0-1,-1-1 0,0 1 1,1 0-1,-1 0 0,0-1 1,1 1-1,-1 0 0,0-1 1,24-16 132,-23 15-137,11-7 19,-6 5 6,-1-1 0,0 1 0,0-1 0,8-11 0,-8 11 2,3-5-3,0 1-1,-1-1 0,0 0 1,0-1-1,-1 0 0,-1 0 1,7-17-1,-7 15 4,-1 0 0,1-1 0,-2 1 1,0-1-1,-1 0 0,0 0 0,-1 0 0,-1 0 0,0 0 0,-4-27 0,3 37-11,0 0 0,0-1 1,0 1-1,0-1 0,1 0 0,0 1 0,0-1 0,0 1 1,0-1-1,1 1 0,0-1 0,0 1 0,0-1 0,0 1 1,1-1-1,-1 1 0,1 0 0,1 0 0,-1 0 0,0 0 1,1 0-1,0 1 0,4-5 0,-1 0-1,-3 5 0,-1 0 0,1 0 1,-1 1-1,1-1 0,0 1 0,0 0 1,6-4-1,57-35 153,77-33 0,-116 62-125,1 2 1,56-14 0,-63 19-39,-10 1 3,1 1 0,0 1 0,22-2 0,-13 2-4,41-1 0,-54 3-7,0 0 1,1 1-1,-1 0 0,0 0 1,0 0-1,0 1 1,0 1-1,0-1 1,0 1-1,0 1 0,-1-1 1,0 1-1,8 5 1,-10-4 0,-1-1 0,1 1 0,0 0 0,5 9 0,-5-4 3,-1 1 0,0-1 0,-1 0 0,0 1 0,0 0 0,-1 0 0,-1 0 0,1 21 0,-1-19-1,0 0 17,1-1-1,0 1 0,1 0 1,1-1-1,4 14 1,-6-24-11,0 0 0,-1 0 1,1 0-1,0 0 1,0 0-1,0 0 0,0-1 1,1 1-1,-1-1 0,0 1 1,1-1-1,-1 0 0,1 0 1,-1 0-1,1 0 0,2 0 1,-2 0 2,0 0 0,0 0 0,0 0 0,-1 0 0,1 0 0,0-1 0,0 1 0,0-1 0,0 0 0,0 0 0,5 0 0,6-1 8,2 2-7,-9 0 1,0-1 1,0 0 0,0-1-1,15-2 1,69-15 71,-84 16-69,0 0-1,0-1 1,-1 0-1,1 0 1,-1 0-1,0-1 1,0 0-1,0 0 1,0-1-1,5-5 1,-4 4-1,-3 2 0,1 0 1,-2-1-1,1 1 0,-1-1 1,1 0-1,-1 0 1,0 0-1,-1 0 1,1 0-1,-1-1 1,3-10-1,-3 8 1,0 1 2,-1 1 0,1-1 1,-1 1-1,-1-1 0,1 1 0,-1-1 0,0 0 0,-1 1 1,1-1-1,-4-12 0,2 10-1,-4-5 78,1 7-76,0 1 0,-1-1 0,1 1 0,-2 1 0,1-1 0,-13-7 0,4 8 56,-6 5-37,1 1 0,-31 5-1,31 1 57,18-6-84,-15 8 29,1-1-1,0 2 1,0 0-1,1 1 1,-27 25-1,-12 18 99,-48 62-1,68-67-110,24-29 34,5-2-41,1 1 0,0 0 0,-1 31 0,8-29 2,7 6-4,22 44-1,-19-54-2,3-3-8,1 0 0,33 19 0,-49-32-4,1 0-1,-1 0 0,1 0 0,0-1 0,-1 1 1,1-1-1,0 1 0,0-1 0,0 0 0,1 1 1,36 1 7,58-3 0,-65-4 5,135-43 3,-134 34-9,4-4 2,-2-3 0,0 0 0,35-29 0,139-128 86,-191 160-89,38-43 50,93-134 182,-104 123-118,-26 43 2,35-39 1,-53 66-83,-1 2-38,1 0 1,-1 0-1,1-1 1,-1 1-1,0 0 1,1 0-1,-1 0 1,1 0-1,-1-1 1,0 1-1,1 0 1,-1 0-1,1 0 1,-1 0-1,1 0 0,-1 0 1,0 0-1,1 0 1,-1 0-1,1 1 1,-1-1-1,1 0 1,-1 0-1,1 1 1,15 33 29,-14-21-26,-5 34-1,0-30-5,-1-1-1,-9 24 1,4-16-1,-18 31 0,-22 26 0,3-20-4,-19 29-7,16-7-10,44-74 15,0 1-1,1-1 1,1 1 0,-1 0-1,1 0 1,1 1-1,-2 20 1,4-28 0,0 0 1,0 1-1,0-1 1,1 0-1,-1 0 1,1 1-1,0-1 1,0 0-1,0 0 1,1 0-1,2 6 1,-2-6-2,-1-2 4,-1-1 1,1 1-1,0-1 1,-1 0-1,1 0 1,0 1-1,-1-1 1,1 0-1,-1 0 1,1 0-1,0 0 1,-1 0 0,1 0-1,0 0 1,0 0-1,-1 0 1,1 0-1,0 0 1,-1 0-1,1 0 1,-1 0-1,1-1 1,0 1-1,-1 0 1,1 0-1,0-1 1,0 0-1,0 1-1,23-15-1260,2-1-5022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4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14 6192,'15'-4'6,"0"1"0,1 0 1,29-1-1,-36 7 1,36 38 18,-36-27 62,-4 1-57,0 0 1,-1 0 0,3 31-1,-8-24 65,-33 109 45,21-100-33,-80 153 38,70-142-57,-101 181 39,100-178-47,-76 184 29,85-184-41,6-17-26,-6 23 35,2 0-1,-7 63 1,17-95-1,0-1-21,0 1-1,1 0 0,2-1 0,0 1 1,0 0-1,5 23 0,16 46 267,-15-75-67,4-1-167,1-1 0,0 0 1,14 10-1,-9-13 140,-5-4-125,-1 0-43,1-1 0,0 0 0,-1-1 0,1 0 0,0 0 0,1-1 0,-1-1 0,18 0 0,-15-1 77,3 0-49,-1-1-1,1 0 1,-1-1 0,0 0-1,0-2 1,17-6 0,-6-1 157,0-1 0,-1-2 1,32-21-1,-46 26-207,30-28 77,-23 20-66,11-10-6,46-55 0,-48 34-1450,-2 0-5652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4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0 477 7536,'9'-6'0,"39"-18"-16,-22 12 9,122-51-21,-112 48-24,156-66-8,-151 64 47,171-69-7,-170 69 0,164-83-836,-103 45-3304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1264,'19'10'103,"1"-1"1,-1-1-1,2-1 1,-1 0-1,31 4 0,-7-4 419,69 2 0,-102-8-494,27-4 184,113-5 417,-124 5-364,13 0 74,-36 2-228,5-2-522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46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575 180 3416,'51'-24'608,"-51"24"-580,1-1 0,-1 1 0,0 0 1,1-1-1,-1 1 0,1 0 0,-1-1 0,0 1 1,1-1-1,-1 1 0,0 0 0,0-1 0,1 1 0,-1-1 1,0 1-1,0-1 0,0 1 0,0-1 0,1 1 1,-1-1-1,0 1 0,0-1 0,0 1 0,0-1 1,0 1-1,0-1 0,0 1 0,0-1 0,-1 1 0,1-1 1,0 1-1,0-1 0,0 1 0,0-1 0,-1 1 1,1-1-1,0 1 0,-1 0 0,1-1 0,0 1 1,-1-1-1,1 1 0,0 0 0,-1-1 0,0 1 0,-21-21 1029,22 20-1065,-37-26 432,31 23-338,-1 0 0,1 1 0,-1 0 0,0 1 0,0-1-1,0 1 1,0 1 0,0-1 0,-1 1 0,1 0 0,-15 1 0,8 0-34,7 0 9,1 0-1,-1 1 1,1 0 0,0 0-1,-10 3 1,-99 27 345,97-25-284,0 0-1,1 1 0,-1 1 0,-30 20 1,33-19-73,3-1 24,0 0 0,1 1-1,-1 0 1,2 1 0,-1 0-1,-9 13 1,9-10-28,-1 4 156,-30 82 76,38-77-123,3 10-49,6 39 0,-4-64-78,1 1-1,0-1 1,0 0 0,1-1-1,-1 1 1,1 0-1,1-1 1,-1 0-1,1 1 1,9 9-1,-7-9-6,-6-6-13,1 0 0,-1 0 0,1 0-1,0 0 1,0 0 0,-1-1 0,1 1-1,0 0 1,0-1 0,0 1 0,0-1-1,0 1 1,1 0 0,11 4 20,0 0 0,1-1 0,-1 0 0,27 3 0,-17-7 53,9-6-26,56-18 0,-65 12 7,-13 5-38,5-3-4,0-1-1,0 0 1,-1-1-1,-1-1 1,18-22 0,7-15 201,36-64 0,-70 107-141,-1 1-7,0 1 1,1 0-1,0-1 0,0 1 1,5-5-1,-8 9 315,1 23-20,-3 19-226,-3 74 23,4-99-103,0 18 19,1 0 0,8 44 0,-9-73-68,11 51 71,-10-51-70,1-1 0,-1 1 1,1-1-1,0 1 0,0-1 1,1 1-1,-1-1 0,1 0 1,0 0-1,0 0 0,4 3 1,-6-6-10,0-1 0,0 1 0,0-1 0,0 1 1,0-1-1,0 0 0,0 1 0,0-1 0,0 0 1,0 0-1,0 0 0,0 1 0,1-1 0,-1 0 1,0-1-1,0 1 0,0 0 0,0 0 0,0 0 1,0-1-1,0 1 0,0 0 0,0-1 0,0 1 1,0-1-1,0 1 0,0-1 0,0 0 0,0 1 1,0-1-1,-1 0 0,1 0 0,0 1 0,0-1 1,-1 0-1,2-2 0,4-5 16,1-1 0,10-19 0,-12 18-3,31-50 47,30-60 1,-42 76 5,50-81 28,-46 77-56,1-1 68,50-64-1,-73 104-96,-3 6 1,0 0 0,-1-1 0,1 1 0,0 0 0,0 1 1,1-1-1,-1 1 0,1-1 0,-1 1 0,7-3 0,-9 4 49,1 3-43,5 6 1,-5-6-18,-1 1 0,0 0-1,0-1 1,1 1 0,-2 0-1,1 0 1,0 0 0,0 0-1,-1 0 1,0 0 0,0 0-1,0 0 1,0 0 0,0 0-1,-1 5 1,0 1 2,-5 49 18,-5-7-16,6-8-2,5-41-5,1 27 5,6 4-2,5 4 2,5 1-3,8-4-2,4-6 0,4-4 0,2 0 0,0 0 0,-1-1 0,-24-17 0,-5-4 0,-1 0 0,0 1 0,0 0 0,-1 0 0,1 0 0,6 8 0,6 8 0,-9-11 0,-7-8 0,0 0 0,1 1 0,-1-1 0,0 0 0,0 0 0,1 0 0,-1 1 0,0-1 0,0 0 0,1 0 0,-1 0 0,0 0 0,0 0 0,1 0 0,-1 0 0,0 0 0,1 0 0,-1 0 0,0 0 0,1 0 0,-1 0 1,0 0-1,0 0 0,1 0 0,-1 0 0,0 0 0,1 0 0,-1 0 0,2-2 0,0 0 1,-1 1 0,1-1-1,-1 0 1,1 0-1,-1 0 1,0 0 0,0 0-1,1 0 1,-2 0-1,1 0 1,0-1 0,0 1-1,-1 0 1,1-4-1,3-6 6,54-149 23,-51 141-27,12-28 15,54-86 57,-42 78-20,49-89 70,-79 143-121,0 0 0,0 0 1,0 0-1,0 0 1,0 0-1,1 1 0,-1-1 1,1 1-1,-1-1 1,1 1-1,0-1 1,-1 1-1,1 0 0,0 0 1,0 0-1,0 0 1,0 0-1,2-1 0,-3 2-2,0 1 0,-1-1 0,1 0 0,0 0 0,0 0-1,0 1 1,-1-1 0,1 0 0,0 1 0,-1-1-1,1 1 1,0-1 0,-1 1 0,1-1 0,-1 1 0,1-1-1,-1 1 1,1 0 0,-1-1 0,1 1 0,-1 0-1,1-1 1,-1 1 0,0 0 0,0 0 0,1 0 0,1 6 4,0 0 0,-1-1 0,1 1 0,-2 0 0,1 12 0,-1 24 0,-4 1-3,-1-1-14,2 43 1,7-34-13,22 88-31,-8-92 22,-13-38 25,0 0-1,0-1 1,1 1-1,0-1 1,12 13 0,-15-18 4,1 0 0,0 0 0,0-1 0,0 1 0,1-1 1,-1 0-1,1 0 0,0 0 0,-1-1 0,1 0 0,0 0 0,1 0 1,-1 0-1,9 1 0,-13-3 3,0 0 0,-1 0 0,1 0 0,0 0 0,0 0 0,0-1 0,0 1 0,0 0 1,0 0-1,0-1 0,-1 1 0,1 0 0,0-1 0,0 1 0,0-1 0,-1 1 0,1-1 0,0 1 0,-1-1 0,1 0 0,0 0 1,11-8-17,14-7-42,0 0 0,40-34 1,34-40-514,-56 46 16,-14 19-132,1 0 0,42-23 0,-11 10-735,-61 37 1396,0 1 0,1-1 0,-1 0 0,0 0 0,0 1 0,0-1 0,0 0-1,0 0 1,-1 0 0,1 0 0,0 0 0,0 0 0,-1-1 0,1 1 0,-1 0 0,1 0 0,-1 0 0,1-1 0,-1 1 0,1 0 0,-1 0-1,0-3 1,-1 1-23,-3-5 15,2 5 29,1 1 9,0 0 0,0 0-1,-1-1 1,1 1-1,0 0 1,-1 0-1,1 0 1,-1 0 0,0 1-1,1-1 1,-1 0-1,0 1 1,0-1-1,0 1 1,0 0-1,-1 0 1,1-1 0,0 1-1,0 1 1,-1-1-1,1 0 1,-4 0-1,1 1 12,0 0 0,0 0-1,-1 1 1,1 0 0,0 0-1,0 0 1,0 0-1,0 1 1,0 0 0,0 0-1,0 0 1,1 1 0,-1 0-1,1-1 1,-6 6 0,5-4-10,-3 2 21,0 1 0,0 0 0,1 0 0,0 0 0,1 1-1,-1 0 1,-9 18 0,9-15-5,-2 7 80,0 7-37,1 1 1,1 0-1,2 0 1,-5 54-1,14-34-32,-4-42-22,1 1 1,0 0-1,1-1 1,-1 1-1,1-1 1,0 1-1,0-1 1,0 0-1,1 0 0,-1 0 1,1 0-1,0 0 1,6 5-1,-6-4 0,0-3-3,0 1 1,0-1-1,0 0 0,0 0 1,1 0-1,-1 0 0,0 0 1,1-1-1,-1 1 0,1-1 0,0 0 1,-1 0-1,1-1 0,0 1 1,6 0-1,-6-1-2,9-1 11,23-11 4,17-14-14,-25 6-2,-1-1-1,24-24 1,-33 29 4,-2-1 0,0 0 0,27-39 1,-22 26 10,-6 11-6,-2 4 22,-2 0 0,0 0 0,-1-1 0,-1-1 0,9-20 0,-17 35 76,-1 6-60,-5 27-6,-4 8-16,1 8-6,-4 86 1,13-123-22,0 0 0,0-1 0,3 13 0,-2-17 0,-1 0-1,1-1 1,0 1 0,0-1 0,0 0 0,5 7-1,-5-8 0,0-1 1,0 1-1,1-1 0,-1 0 0,1 0 0,-1 1 0,1-2 0,3 3 1,-4-3-1,1 0 0,-1 0 0,0 0 0,0 0 0,0-1 0,1 1 0,-1-1 0,0 0 0,0 1 0,4-1 0,-2-1 0,0 1 0,0-1 0,-1 0 0,1 0 0,-1 0 0,6-3 0,24-16 0,-1-13 0,1-10 0,1-9 0,-8 6-2,-2 6-5,42-57 0,-60 91 3,-1 1 2,-1-1 0,0 1-1,0-1 1,-1 0 0,5-9-1,-6 34-10,-6 30 12,1-21-11,2 44 1,7-20 7,1-34-8,0-5 10,1-1-1,1-1 1,0 1-1,12 10 1,-20-21 1,0 0 0,0-1 0,-1 1 0,1 0 0,0-1 0,0 1 1,1 0-1,-1-1 0,0 1 0,0-1 0,0 0 0,2 1 0,8 1-1,0 0 0,0 0 0,0-1 0,1-1 0,18-1 0,-12-6-10,-13 4 10,4-1 0,-1-1 1,0 0 0,0-1-1,0 0 1,-1-1 0,1 1-1,-2-1 1,1-1-1,-1 1 1,8-12 0,3-8-6,-2 0 1,0 0 0,20-58-1,-34 84 7,-1-1-1,1 1 1,-1-1-1,0 1 1,0-1-1,1 0 1,-1 1-1,0-1 1,0 0-1,-1 1 1,1-3 0,-1-2-1,-2-23 1,0 24 0,0 1 0,2 3 2,0 0 0,1 0 0,-1 0 0,0 0 0,0 0 0,0 0 0,0 0 0,0 0 0,0 1 0,0-1 0,0 0 1,0 0-1,0 1 0,0-1 0,0 1 0,0-1 0,-3 0 0,4 1-1,0 0-1,0 0 1,0 0-1,0 0 1,0 0-1,-1 0 1,1 0 0,0 0-1,0 0 1,0 0-1,0 0 1,0 0-1,-1 0 1,1 0-1,0 0 1,0 0 0,0 0-1,0 0 1,0 0-1,0 0 1,-1 0-1,1 0 1,0 1 0,0-1-1,0 0 1,0 0-1,0 0 1,0 0-1,0 0 1,0 0 0,-1 0-1,1 0 1,0 0-1,0 1 1,0-1-1,0 0 1,0 0 0,0 0-1,0 0 1,0 0-1,0 0 1,0 1-1,0-1 1,0 0 0,0 0-1,0 0 1,-14 24 26,8-12-12,-1-1 0,2 1 0,-7 19 1,-45 154 48,45-137-23,-60 232 20,56-219-26,-75 244 16,72-244-30,-69 234 14,72-242-15,11-36-15,-17 52 13,-41 91 0,-29 18 42,92-178-59,-1 0 0,1 0 0,0 0 0,0 0 0,0 0 0,0 0 0,-1 0 0,1 1-1,0-1 1,0 0 0,0 0 0,-1 0 0,1 0 0,0 0 0,0 0 0,0-1 0,0 1 0,-1 0 0,1 0 0,0 0 0,0 0 0,0 0 0,-1 0 0,1 0 0,0 0-1,0 0 1,0 0 0,0 0 0,0-1 0,-1 1 0,1 0 0,0 0 0,0 0 0,0 0 0,0 0 0,0-1 0,0 1 0,0 0 0,0 0 0,-1 0 0,1 0 0,0-1 0,0 1-1,0 0 1,0 0 0,0-1 0,-5-10 8,2 3-3,2 5-1,0 0 0,0-1 0,0 1 0,0 0-1,1-1 1,0 1 0,-1-1 0,1 1 0,1-7 0,1-23 44,2 0 0,13-57 0,21-51 38,-36 136-90,10-34 84,72-154 38,-63 155-39,105-138 30,-98 143-35,104-100 36,-110 115-31,-5 8-52,1 1 1,0 0 0,23-7-1,-24 14 67,30 8 34,-1 1 1,71 22-1,-94-22-40,-2-1 37,0 1-1,0 0 0,38 21 1,-58-27-106,14 6-1720,0 0-6920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4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0 648 10936,'0'0'16,"11"-11"104,4-4-52,6-4 112,-2-2 0,-1 0 1,-1 0-1,22-36 0,28-66 163,-35 53 77,-24 49-360,0 2-18,-3 6 56,-1 0 0,5-20 0,4-35 254,-12 59-297,0 0 0,-1 0-1,0 1 1,0-1 0,-1 0 0,-3-14 0,3 21-40,0 1 1,0-1 0,0 1-1,0 0 1,-1-1 0,1 1 0,0 0-1,0 0 1,-1 0 0,1 0-1,-1 0 1,1 0 0,-1 1 0,1-1-1,-1 0 1,0 1 0,1-1-1,-1 1 1,0 0 0,0-1-1,1 1 1,-4 0 0,3 0 3,-8 1 82,-1 4-73,0 1 0,1 0 1,0 1-1,-14 10 0,10 0 46,-7 18-25,-23 55 0,35-58 5,-20 131 14,28-134-48,3 8-11,1 0 1,2 0 0,16 56-1,5-37-7,7-8-2,6-9 0,-31-32 0,1-1 0,-1-1 0,11 6 0,-14-8 0,1-1 0,-1 0 0,1 0 0,0 0 0,11 1 0,-12-2 0,0-1 0,0 0 0,0 0 0,0 0 0,0-1 0,0 0 0,6-2 0,0 0 0,0-2 0,17-8 0,-1-3 7,0-2 0,0 0 1,32-32-1,-49 41-4,15-19 38,-15 14-24,66-92 385,-71 96-285,0 0 1,0-1 0,-1 0-1,6-19 1,-8 19-28,2 1 0,0-1 0,0 1 0,0-1 0,10-14 0,-7 15-34,-1-1 1,0 0-1,-1 0 1,0-1-1,5-18 1,4-11 53,16-29 6,9-25 23,-34 82-102,-2 0 1,1 0-1,-2-1 1,0 1-1,0-19 1,-2 30-12,-4 5 1,-9 4-8,1 0-1,-21 18 1,22-17-15,7-4-1,0 0-1,0 0 1,0 0 0,1 0-1,-1 0 1,-5 10 0,-18 27 15,20-29-16,1-1 0,-7 18 0,11-21-1,-1 0 0,1 0 0,0 0 0,0 16 0,1-16-1,2 0 1,-1 0-1,1 0 0,0 0 0,3 11 0,-1-12 0,-1-1 0,1 1 0,-1-1 0,2 0 0,-1 0 0,7 8 0,-4-6 0,0-1 0,1 0 0,0 0 0,11 7 0,5 2 0,1-1 0,33 14-1,-42-22-2,1 0-1,0-1 1,28 6-1,2 0-19,-31-8 18,7 2-7,31 12 0,-46-15 8,0 0 0,-1 0 0,0 1 0,0 0 0,0 0 1,0 0-1,-1 1 0,1 0 0,-1 0 0,5 6 0,-8-8 3,-1-1 0,1 1 0,0-1 0,-1 1 1,0 0-1,0-1 0,1 1 0,-1 0 0,-1 0 0,1 0 1,0 0-1,-1 0 0,0 0 0,1 0 0,-1 0 0,-1 0 0,1 0 1,-1 5-1,-1 1 0,2-6 0,-1 1 1,0-1-1,0 0 0,0 0 1,-1 0-1,1 0 1,-1 0-1,1 0 1,-1-1-1,0 1 0,-5 4 1,-27 35-2,-21 12 2,13-22 0,-45 28-1,62-46-4,8-5 1,3-1-2,-1-1 1,1-1 0,-2 0-1,1 0 1,-1-2 0,-19 4-1,11-5-25,-27 0 0,41-6-83,4-3 81,-1 0 0,2-1-1,-1 1 1,-7-12 0,9 5-121,4 3-160,0-1 0,1 0 0,0 0-1,1 1 1,0-1 0,6-15 0,10-26-9766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47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8792,'2'-5'5,"12"-10"20,-12 14 7,-2 1-26,1 1 1,-1-1-1,1 0 0,-1 1 0,0-1 0,1 0 0,-1 1 0,1-1 0,-1 1 0,0-1 0,0 1 0,1-1 1,-1 1-1,0-1 0,0 1 0,0-1 0,1 1 0,-1-1 0,0 1 0,0-1 0,0 1 0,0-1 0,0 1 1,0-1-1,0 1 0,0-1 0,0 1 0,-1 0 0,1 12 11,-5 50-915,2-29-4468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5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99 3864,'0'0'215,"2"-3"139,6-12 78,-8 15-403,0-1-1,1 1 0,-1-1 0,0 1 1,0-1-1,0 1 0,0-1 1,0 0-1,0 1 0,0-1 1,0 1-1,0-1 0,0 1 1,0-1-1,-1 1 0,1-1 1,0 1-1,0-1 0,0 1 1,-1-1-1,1 1 0,0-1 1,-1 1-1,1-1 0,0 1 1,-1 0-1,1-1 0,-1 1 1,0-1-1,0 0 65,-4-4 11,0 0 1,0 0-1,-1 1 1,1 0-1,-1 0 1,0 0-1,0 0 1,0 1-1,-1 0 1,-7-2-1,7 2-76,3 2 8,1-1 0,0 1 0,0 0 0,-1 0 0,1 0 0,0 1 0,-1-1 0,1 1 0,-1-1 0,1 1 0,-5 1 0,-6-1 25,0-1-21,9 1-16,0 0 0,0 0 0,1 0 1,-1 0-1,0 1 0,0 0 0,1 0 1,-7 2-1,-14 5 102,0 1 0,1 2 0,1 0 1,0 1-1,-26 18 0,31-17-83,8-7 19,1 1 1,0 0-1,0 1 0,-7 9 1,-78 92 285,79-84-127,2 9-70,-15 60-1,28-92-134,-1 0-1,1-1 0,0 1 1,0 1-1,0-1 0,0 0 1,0 0-1,0 0 0,1 2 1,2 10 24,1 0 1,0 0-1,1-1 1,12 23-1,-5-22 54,1-7-70,0 1 1,1-2 0,0 0 0,18 5 0,-11-8 36,18-6-18,43-8 1,-56 3-4,114-62 22,-111 52 12,-10 5-37,6-5 0,-1 0 0,0-2 0,34-37 0,-42 41 12,-1 1-3,-1 0-1,0-1 0,15-23 1,-29 38-44,6-8 85,0-1 1,-1 0-1,0 0 1,0 0-1,-1 0 1,-1-1-1,1 0 1,1-14-1,5 37 201,-5 2-236,0 0-1,0 1 1,-2 0-1,0 0 1,0 0-1,-1 18 1,0-13-36,7 103 217,-4-26-103,-1-40-63,10 164 146,-15-132-188,-1-52 30,-19 138 26,15-145-27,-43 96 19,35-105-25,10-16-36,-7 8 2,0 0 0,0-1 1,-1-1-1,-1 0 0,0-1 0,-27 17 0,33-22-15,-85 45 82,83-46-69,0 0 1,1 0 0,-1-1-1,0 0 1,0-1 0,-1 0-1,1-1 1,0 0 0,-15 0-1,14-5 62,4-2-58,0 0 1,1-1 0,0 1-1,1-1 1,-7-11 0,8 3 43,3 6-38,-1-1-9,1-1 1,1 1-1,0 0 1,0 0 0,1-1-1,0 1 1,1 0-1,7-18 1,53-118 67,-45 110-34,84-159 18,-80 152-18,97-186 17,-95 183-24,93-168 16,-95 178-16,51-62 15,-56 77-22,1 1-1,1 1 0,32-26 1,-49 43-22,-1 1-8,0 1-1,0-1 1,0 0 0,0 0 0,0 1 0,0-1 0,0 1 0,0-1-1,0 1 1,0 0 0,0-1 0,0 1 0,3 0 0,-4 1 2,1 1 0,-1 0 0,0 0 0,0 0 0,1 0 1,-1 0-1,0 0 0,-1 4 0,-5 38 17,-11 62-5,16-81-10,5 44-1,0-43-4,9 33-1,-8-42 1,1 0-1,11 24 1,-12-31-2,1 0 1,-1-1-1,2 0 0,9 10 1,-9-11-1,1-1 0,0 1 0,18 11 0,-16-13 0,1 0 0,0-1 0,13 5 0,-11-6-1,0 0 1,1-1 0,0-1 0,0-1-1,24 1 1,-19-5-5,81-35 1,-86 32 1,-1 0 0,-1-2 0,0 1 0,0-2 0,0 1 0,20-22 0,-20 19 0,5-7-9,18-35 4,-27 37 7,0-1 1,6-19 0,3-29 0,-15 54 0,0 0 0,-2 1 1,1-13-1,-3 9 2,0 0 0,-1-1 0,-9-26 0,11 37 0,-1 0-1,1 1 1,-1-1 0,0 0-1,0 1 1,0-1 0,-1 1 0,1 0-1,-1-1 1,0 1 0,1 0 0,-2 1-1,-5-6 1,6 6-1,1 1 1,0 0 1,1 0-1,-1 0 0,0 0 0,0 0 0,0 0 1,0 1-1,0-1 0,0 1 0,-1-1 1,1 1-1,0 0 0,0 0 0,0 0 0,0 0 1,0 0-1,0 1 0,-1-1 0,1 0 0,0 1 1,0 0-1,0-1 0,0 1 0,0 0 1,-3 2-1,-3 2 5,0 1 1,0 0-1,1 0 0,-10 11 1,-5 13 14,20-28-21,1 0 0,0 0 0,0 0 0,0 1 0,1-1 0,-1 0 0,1 1 0,-1-1 0,1 0 0,0 1 0,-1-1 0,1 1 0,0-1 0,1 5 0,0-6-1,-1 0 1,0 0-1,1 0 0,-1 0 0,0 0 0,1 0 0,-1-1 0,1 1 1,0 0-1,-1 0 0,1-1 0,0 1 0,-1 0 0,1 0 0,0-1 1,0 1-1,1 0 0,1 0 0,-1 0 1,1 0 0,-1 0-1,1-1 1,-1 1-1,1-1 1,0 0 0,4 1-1,37-6 2,10-10-2,4-12 0,-3-11 0,-8-4 0,-12 0 0,-13 6 0,-2-18 0,-12 40 0,-3 11 0,-1 7 0,0 17 0,0 86-7,3 36 3,-3-75-18,3 103-9,-6-114-1,3 1 1,2-2 0,18 74-1,-24-130 32,0 4-2,1-1 1,-1 0-1,1 0 0,0 0 0,0 0 0,1 0 0,-1 0 0,1 0 0,-1 0 1,1 0-1,0-1 0,0 1 0,0-1 0,4 5 0,-5-7 2,0 0 0,0 0-1,-1 0 1,1 0 0,0 0-1,0 0 1,-1-1 0,1 1-1,0 0 1,0 0 0,0 0 0,-1-1-1,1 1 1,0 0 0,-1-1-1,1 1 1,0-1 0,-1 1-1,1-1 1,0 0 0,2 0 0,21-19 0,4-6 5,-1-2 0,31-44 0,-43 53 0,0-1 12,-1 0 1,21-39 0,-29 47-11,4-6 13,-1-1 1,0 1 0,-2-2 0,8-26 0,-3 3 44,55-177 278,-65 212-332,4-8 75,-1-1 0,3-19 0,-7 31-19,2-3 11,-2 4-3,-1-1-2,0 3-19,0-6 83,0 15-140,0-4-3,0 4-4,0-5-4,-3 1 0,2-2 9,0-1 0,1 1 0,-1-1 0,0 1 0,0-1 0,0 1 0,0-1 0,0 1 0,1 0 0,-1-1 0,0 1 0,1 0 0,-1 0 0,0-1 0,1 1 0,-1 1 0,0 0-23,0 20-59,-1 0 27,-1 0 0,-7 26 0,-7 49-41,8-28-51,-26 104 0,35-164 90,8-13 41,10-17 16,13-27 4,6-15 1,-2-3 0,-1 5 0,0 10 0,1 7 0,2 3 1,-19 22 5,24-18 1,-35 32-3,0-1 0,0 2 0,0-1-1,1 1 1,0 0 0,16-5 0,-13 8 4,18 9 4,-24-6-12,-1 1 1,0-1-1,0 1 0,0 0 1,0 0-1,6 6 1,-5-2-1,1-1 0,-1 1 0,8 14 0,-7-11 0,-1 1 0,7 20 0,-6-12 0,-1 0 0,-1 1 0,2 23 0,3 20-15,18 74 3,-26-132 9,0 1 1,0-1-1,1 1 1,0-1-1,0 0 0,0 0 1,1 0-1,4 6 1,1 3-2,16 23-1,-14-26-8,53 29-6,-48-36 6,-8-3 8,4 0 1,0 0 0,0-1 1,0-1-1,1 0 0,-1 0 0,0-1 0,0 0 1,12-5-1,122-45-17,-113 37 1,117-64-10,-122 60 4,-17 12 16,17-14-10,-1-1-1,46-50 1,-58 57 5,-2 2 6,0 0 1,-1 0 0,-1-1 0,13-20 0,-19 25 4,0 0 0,-1 0 1,0 0-1,3-14 0,-6 21 4,0 1-1,1-1 0,-1 1 1,0-1-1,0 1 1,-1 0-1,1-1 0,0 1 1,0-1-1,-1 1 1,1 0-1,-1-1 1,1 1-1,-1 0 0,1-1 1,-1 1-1,0 0 1,0 0-1,-1-1 0,-1-3 0,1 1 1,0 1-1,0 0 1,-1 0 0,1 0 0,-1 1 0,-5-5 0,5 5 0,0 0 0,0 0 0,0 0 0,0 0 0,-1 1 0,1-1 0,-1 1 0,-5-1 0,1 0 0,1 1 0,-1 1 0,0 0 0,-13 0 0,5 2 0,-31 7 0,28-3 0,-30 12 1,28-8 2,-30 18-1,31-15-1,-29 25 0,37-26-2,0 1 1,0 0 0,1 1 0,1 0 0,0 1-1,-10 22 1,12-14-5,5-6 4,1 1 1,1-1-1,1 28 0,5-31-5,-1-8 4,1-1 1,0 0 0,0 0-1,0 0 1,0-1 0,1 1-1,11 6 1,-2-7-12,8-3 2,38-3 0,-44-3-15,1-5 12,-1 0 1,31-24 0,-34 19-27,-13 13 38,13-16-8,-1-1 1,-2 0-1,1-1 0,-2-1 0,-1 1 0,-1-2 0,8-27 1,-12 35 10,-1 6 6,-3 7 1,0 5-2,10 144 13,-5-29-6,-1-12-11,1 9-2,2 9 0,1-7 0,-2-21 0,-6-84-1,2 77-3,-3-82 4,1 0-1,-1 0 0,-1 0 1,1-1-1,-1 1 1,-1 0-1,-6 14 0,9-21 1,-1 0-1,0 0 1,0 0-1,1 0 0,-1 0 1,0 0-1,0 0 1,0-1-1,0 1 1,0 0-1,0-1 1,0 1-1,-1-1 1,1 1-1,0-1 1,0 1-1,0-1 0,-1 0 1,1 1-1,0-1 1,-3 0-1,0 0 0,-3 2 0,5-1 0,-1-1 1,1 1-1,0-1 1,0 1-1,-1-1 1,1 0-1,-1 0 1,1-1-1,0 1 1,-1 0-1,1-1 1,0 1-1,-4-2 1,-6-2-1,1 0-1,0-1 1,0 0 0,0-1-1,0 0 1,-16-12 0,4-9 1,17 15 0,0 1 0,0-1 1,-6-20-1,10 24 1,1 0 1,-1 1 0,1-1-1,1 0 1,-1 0 0,1 0-1,1 0 1,-1 0-1,4-13 1,-2 10 2,2-20 25,12-47 0,-4 27 13,19-64 11,-28 102-122,1 0 1,-2 0-1,0 0 0,0 0 0,-1-1 0,-1 1 0,-2-25 1,0 13-1091,-2-48-7794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5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8968,'0'0'0,"18"-4"0,25-7 0,0-4 0,-19 3 0,-1-2-6248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5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1040 5208,'0'0'1881,"3"4"-1589,9 16 7,-11-19-287,-1-1 1,1 1 0,-1-1-1,1 0 1,-1 1-1,1-1 1,-1 0 0,1 1-1,0-1 1,-1 0 0,1 0-1,-1 1 1,1-1-1,0 0 1,-1 0 0,1 0-1,0 0 1,-1 0-1,1 0 1,-1 0 0,1 0-1,0 0 1,-1 0 0,1 0-1,0-1 1,-1 1-1,1 0 1,-1 0 0,1-1-1,-1 1 1,1 0-1,-1-1 1,1 1 0,0-1-1,21-13 145,-12 7-125,-7 5-2,1-1 0,-1 0 1,1 0-1,-1 0 1,0-1-1,0 1 1,0-1-1,3-5 1,69-99 289,-53 73-142,-2-1 1,20-50 0,-30 65-131,3-13 192,37-154 97,-44 148-89,-1 6-106,2-12 79,2-85 0,-9 109-93,1-3-21,-1-1 1,-2 1 0,-4-27 0,0 30 67,3 10-10,0 0 0,0 0 0,1-1 1,0-16-1,2 29-155,0 1 1,0-1-1,0 1 0,0-1 1,0 1-1,0-1 1,0 1-1,0-1 0,-1 1 1,1-1-1,0 1 0,0-1 1,0 1-1,-1-1 1,1 0-1,0 1 0,-1-1 1,1 1-1,0-1 1,-1 0-1,1 1 0,0-1 1,-1 1-1,-11 15 189,-2 25-18,2 0 0,-11 76 0,17-71-91,0 66 0,6-80-78,-1 57 63,2-59-64,-2 0-4,1-16 2,1 1 0,0 0 0,3 16 0,16 77 37,-16-93-40,1 1 0,0-1 0,0 0-1,2-1 1,12 22 0,-9-25 8,1-3-9,0-1 0,1-1 1,20 9-1,-17-12 22,3-3-12,0-1 0,0-1 0,0-1 0,0-1 0,0 0 0,19-8 0,-23 7-9,-10 4 1,0-1-1,0 1 0,0-1 0,0 0 1,0-1-1,-1 1 0,1-1 0,3-3 1,6-5 24,0-1 0,-1-1 1,0 0-1,-1 0 0,17-28 1,-20 28-22,-5 8 3,0 1 0,-1-1-1,0 0 1,0 1 0,0-1 0,1-7 0,4-16 60,-1 1 1,-2-1 0,-1 0 0,-1-41 0,-4 43 51,-7 35 22,3 2-124,1 1-1,0-1 1,1 1 0,0 0 0,1 0-1,-3 17 1,2-8-14,1-5 11,0 0 0,1 1 0,1-1 0,1 22 0,0-22-15,0-12-2,0 0 1,0-1-1,0 1 0,0 0 0,1-1 0,-1 1 0,1-1 1,2 8-1,1-1 2,9 23 0,-11-30-4,0 0-1,1 0 1,-1-1 0,1 1 0,-1 0-1,6 3 1,-3-2-1,0-1 1,0 0-1,0-1 0,9 4 1,-6-4-2,-1 0 1,1-1 0,0 0 0,0 0 0,0-1 0,0 0-1,0-1 1,9-1 0,-13 2 0,1-1-1,-1 1 0,0-1 1,0 0-1,0 0 0,0-1 1,0 1-1,-1-1 0,6-3 1,5-2 0,35-19 0,-6-8 0,-37 29 0,0-1 0,-1 0 1,9-13-1,-10 10 1,0 1 1,0-1-1,-1 0 0,0 0 1,-1 0-1,3-17 0,-4 18 2,-1 1 0,0-1 0,0 1 0,0-1 0,-1 1 0,-1-1 0,1 1 0,-1 0 0,-4-11 0,3 8 2,0 3 2,0-1 0,0 1-1,0 0 1,-1 0 0,0 1 0,0-1 0,-1 1 0,0 0 0,-11-11 0,10 10 0,-32-37 81,31 34-35,-2 0 0,1 0 0,-1 1 0,-1 0 0,0 0 0,-18-11 0,28 19-45,-1 1 1,1 0 0,-1-1-1,0 1 1,1 0 0,-1 0 0,0 0-1,1-1 1,-1 1 0,0 0 0,1 0-1,-1 0 1,0 0 0,1 0 0,-1 0-1,0 0 1,1 0 0,-1 0 0,0 1-1,1-1 1,-1 0 0,0 0 0,1 0-1,-1 1 1,1-1 0,-1 0 0,-1 2-1,1-1 15,0 0 0,1 0 0,-1 1 0,0-1 0,0 0-1,0 1 1,1-1 0,-1 1 0,1-1 0,-1 1 0,1-1-1,0 1 1,0 0 0,-1-1 0,1 1 0,0-1 0,1 3-1,-1-3-8,0 1-1,0-1 0,0 1 1,0-1-1,1 0 0,-1 1 1,0-1-1,1 1 0,0-1 0,-1 0 1,2 3-1,8 21 79,-10-24-91,1-1-1,-1 0 1,0 1-1,0-1 0,0 0 1,0 0-1,0 1 0,0-1 1,0 0-1,0 1 0,0-1 1,0 0-1,0 0 0,0 1 1,0-1-1,-1 0 0,1 1 1,0-1-1,0 0 0,0 0 1,0 1-1,0-1 0,-1 0 1,1 0-1,0 1 1,0-1-1,0 0 0,-1 0 1,1 0-1,0 1 0,0-1 1,-1 0-1,1 0 0,-14 4 7,11-4-6,0 0 0,1 0 0,-1 1 0,0 0 0,1-1 0,-1 1-1,1 0 1,-1 0 0,1 0 0,-1 1 0,1-1 0,-1 1 0,1-1 0,0 1 0,0 0 0,0 0 0,0 0 0,0 0-1,0 0 1,1 0 0,-3 4 0,3-5-113,1 1-1,-1-1 1,1 1-1,-1 0 1,1-1-1,-1 1 1,1 0-1,0-1 1,0 1-1,0 0 0,0-1 1,0 1-1,0 0 1,0-1-1,1 1 1,-1 0-1,2 2 1,3 11-10021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5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12016,'0'0'0,"24"-4"0,21 4-24,39 8 24,17-4-104,0-12 104,-3-3-224,2 3 224,1 0-8272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5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0 737 8608,'10'8'66,"1"0"0,0-1 0,0 0 1,15 7-1,-24-13-58,1 0 0,0 0 0,-1 0 0,1-1 0,0 1 0,0 0 0,-1-1 0,1 0 0,0 0 0,0 0 0,0 0 0,-1 0 0,1 0 0,0-1 0,0 1 0,-1-1 0,1 0 0,0 0 0,-1 0-1,1 0 1,-1-1 0,1 1 0,-1 0 0,3-3 0,-3 3-5,-1-1-1,1 1 0,-1-1 1,1 1-1,-1-1 0,1 0 1,-1 1-1,0-1 0,2-3 1,2-4 0,16-27 0,3-10 11,-2-1 1,17-55 0,-33 84 19,-1 0 0,0 0 1,4-37-1,-1-2 170,-5 38-199,4-24 381,-1-1 1,-3 1-1,-2-57 1,-1 93-207,-1-1 0,-1 0 0,1 1 0,-1-1 0,0 1 0,-1-1 0,0 1 1,0 0-1,0 0 0,-9-12 0,9 16 88,-2 1-21,1 4-62,1 2-157,0 1-1,0 0 1,0-1-1,1 1 1,-1 1-1,1-1 1,1 0 0,-1 0-1,1 1 1,-1 6-1,-7 58 98,7-54-137,-18 194 147,16-166-122,-11 132 19,17-122-29,3-14-3,4-10 0,-8-29-1,-1 1 1,1-1 0,0 1 0,-1-1 0,1 1-1,0-1 1,0 0 0,-1 1 0,1-1 0,0 0-1,1 0 1,-1 1 0,0-1 0,0 0 0,0 0-1,1 0 1,-1-1 0,0 1 0,1 0 0,-1 0-1,1-1 1,-1 1 0,1-1 0,-1 1 0,1-1-1,-1 0 1,1 0 0,-1 1 0,1-1 0,0 0-1,-1 0 1,1 0 0,-1-1 0,1 1 0,-1 0-1,1-1 1,0 1 0,-1-1 0,3-1 0,33-11 0,4-8 0,-1-6 0,4-5 0,2 0 1,51-25 8,-83 51-2,0-1-1,0 2 0,1 0 1,0 1-1,22-4 0,-18 4 0,-13 2 1,-1 1 1,1 0-1,0 0 0,0 0 1,0 0-1,0 1 0,7 1 0,3 0 2,27 1 6,-28 1 25,-3 2-29,-1 1 0,0 0 1,-1 0-1,1 1 0,-2 1 1,1 0-1,-1 0 0,0 1 1,14 16-1,-15-14-6,-5-8-4,-1 0 1,0 0 0,0 0-1,0 1 1,0-1-1,0 1 1,-1-1 0,1 1-1,-1-1 1,1 6 0,1 6 2,0 2 0,-1-1 1,-1 0-1,0 0 0,-1 1 1,-3 23-1,-9-4-1,-9-7 2,-7 0-3,-7-6-2,-4-9 0,-2-9 0,-1-6 0,3-5 0,6-7 1,4-7 4,2-3-2,8-5 2,8-3-3,11 26-163,-1 0 1,1 0-1,-1 0 1,1 0 0,1 1-1,-1-1 1,1 0 0,0 0-1,0 1 1,3-9 0,4-14-8660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5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8344,'74'-21'201,"-72"21"-184,0-1-1,0 1 1,0 0-1,1 0 1,-1 0-1,0 0 1,0 0-1,0 1 1,0-1-1,0 0 1,0 1 0,0 0-1,0-1 1,0 1-1,-1 0 1,4 2-1,7 2 71,29 17 25,64 46 0,-78-50-100,-10-8 5,0-1 1,0-1-1,0-1 0,33 9 1,-48-15-17,34 7 3,7-6 1,14-4-3,0-6-2,-8-3 0,19-12 5,-65 22-1,-1 0 0,1-1 0,-1 1 0,0-1 0,0 1 1,1-1-1,-1 0 0,0 1 0,0-1 0,-1 0 0,1 0 0,0-1 0,-1 1 0,1 0 0,-1-1 0,2-2 1,-2 2 6,0 2-1,-1 0 0,1 0-1,-1 0 1,0-1 0,1 1-1,-1 0 1,0 0 0,0 0-1,0 0 1,0 0-1,0 0 1,0-1 0,0 1-1,-1 0 1,1 0 0,0 0-1,-1 0 1,1 0 0,-1 0-1,0-2 1,0 0 14,-3-5 49,1 1-1,-1 0 1,0 0 0,0 0 0,-1 0-1,0 1 1,0-1 0,0 1-1,-1 1 1,0-1 0,-10-6-1,-1 0 173,-1 1 0,0 0-1,-22-8 1,37 18-208,0 0 1,0 1-1,0-1 1,0 1-1,0-1 0,0 1 1,0 0-1,1 0 1,-1 0-1,0 0 1,0 1-1,0-1 1,0 1-1,0 0 1,0 0-1,0 0 1,1 0-1,-1 0 1,0 0-1,1 1 1,-1 0-1,1-1 1,0 1-1,-1 0 0,-2 3 1,-4 5 50,-1 0 0,1 0 1,-13 21-1,18-25-73,-4 5 8,-15 28 97,6-3-44,2 1 0,-13 41 0,23-60-68,2-8-1,1-1 0,0 1 1,0-1-1,1 13 0,-2-6 8,2-3-8,-1 0 0,1-1 0,1 1 0,0 0 0,1-1 0,0 1 0,4 15 0,1-10 5,0 0 0,12 23 0,-15-36-8,0 0 0,1-1 1,0 1-1,0-1 0,0 0 1,1 0-1,-1 0 0,1-1 1,0 1-1,0-1 0,10 4 1,-7-3-1,7 2 16,6-2-7,0-1 0,0-1-1,0-1 1,35-3 0,71-13 24,68-28-541,-157 34-543,71-17-6999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9:59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 3592,'0'0'24,"0"-9"-24,-16 24-48,1 0-2152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6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1528,'22'-2'-1,"-13"2"4,0-1-1,0 1 1,0 1-1,0 0 1,-1 0 0,16 4-1,13 4 6,-26-5-2,-1 6-5,-9-8-8,-1 1 0,1 0 0,-1 0 0,1 0 1,-1-1-1,0 1 0,0 0 0,0 0 0,-1 0 0,1 0 0,-1 0 0,1-1 1,-1 1-1,-2 4 0,3-7-6,-8 27-567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0:0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1 573 7984,'1'2'-1,"1"0"0,-1-1 0,0 1 0,0 0 0,0 0 1,0 0-1,0-1 0,-1 1 0,1 0 0,0 0 0,-1 0 0,1 1 1,-1 2-1,2-4 14,5 3 19,-5-3 40,-2 1 4,-1-1-12,1 0 0,0 0 0,0 0 0,0 0 0,-1 0-1,1 0 1,0 0 0,0 0 0,0 0 0,0 0 0,1 0 0,-1 0 0,0 0 0,0 0 0,0 0 0,1 0 0,0 1 0,3-3-26,1 1 1,0-1-1,-1 0 1,1 0-1,-1-1 1,0 1-1,1-1 1,-1 0-1,0 0 1,0 0 0,7-6-1,-6 5-4,8-5 81,-1-1 0,0 0 0,0-1 0,19-21 1,-20 19-44,38-43 674,-33 37-464,31-29-1,115-94 886,-95 91-774,34-44 183,-64 58-363,-24 24-179,27-22 175,-26 24-131,1 1 0,16-9 1,-19 17 62,0 4-103,-1 0 1,0 1 0,0 0-1,0 0 1,0 1-1,-1 1 1,0 0-1,0 0 1,0 1-1,14 13 1,6 17-6,-21-21 21,-6-7-33,0-2-14,0 0 0,-1 1 0,0-1 0,0 0 0,-1 1-1,0-1 1,0 1 0,-1 0 0,0-1 0,-1 11 0,-5 12 18,-14 40 1,7-26-13,12-39 6,1-9-11,3-7-5,-2 0 0,1 0 0,-1-14 0,-9-42 6,7 63-8,0-1 1,-1 1 0,0-1-1,1 1 1,-2 0-1,1-1 1,0 1-1,-1 0 1,0 1 0,1-1-1,-2 0 1,1 1-1,0-1 1,-7-3-1,6 3 1,-2-1 2,0 0 1,0 1-1,0 0 0,0 0 0,-1 1 1,0-1-1,0 1 0,-11-3 0,8 3 1,-5 0 23,-5 2-9,0 2 1,0 0-1,0 2 1,-23 5-1,-66 21 36,101-27-43,1 1-1,0-1 1,-1 1 0,1 0-1,0 1 1,-10 6 0,1 1-1,-28 20 3,29-17 7,-10 24 4,21-32-24,1 1 0,0-1 1,1 1-1,0-1 0,-3 12 0,4-12 0,0 1-1,1-1 1,0 1 0,0 0 0,0-1-1,2 8 1,0-4-1,1 0 1,-1-1-1,2 1 0,4 10 1,-2-9-2,1 0 1,1 0 0,0 0 0,1-1 0,-1 0 0,2-1-1,16 14 1,-4-9-5,104 33 2,-100-43-3,-10-3 2,-2 1 1,-1-2 1,1 0-1,0 0 1,0-1-1,-1-1 1,1 0-1,18-6 1,81-37-16,-92 31 12,28-27-1,3-13 6,-13 4 1,-10 12 0,-8 4 0,-8-1 1,3-22 14,-15 56 2,-2 4-2,-3 14-8,1 0 1,1 0 0,1 32-1,2 5-5,5 1-2,9-5 0,-10-35 0,19 41 0,-13-37 0,1-8 0,4-6 0,3-7 1,-16 1 0,0 0-1,0-1 1,0 1 0,0-1-1,-1 0 1,1 0 0,2-3-1,24-27 3,15-26 4,15-19 14,-49 64-19,-7 9-1,1 0 0,-1 0 0,1 0 0,0 0 0,0 1 0,1-1 0,-1 1 0,8-4 0,89-51-1905,-45 28-7656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0:01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0 649 9688,'15'-33'-8,"46"-67"40,64-110 110,-106 177-83,2 1 0,30-34-1,-51 65-56,19-18 78,80-56 30,-94 72-95,-1 0 0,0 0 0,1 0 0,0 1 0,0 0 0,0 0-1,0 0 1,8-2 0,2 1 5,-3-1-2,-8 2-4,-1 1 1,0 0 0,0 1-1,1-1 1,-1 1-1,0-1 1,1 1 0,-1 0-1,0 0 1,1 0-1,3 1 1,13 1 81,0 1 1,-1 1-1,1 1 1,-1 0-1,24 11 1,-9 5-25,-24-9 108,-8-9-151,2 4 4,0 0 1,0 0-1,0 1 1,-1 0 0,-1-1-1,1 1 1,-1 0-1,0 0 1,-1 1-1,0-1 1,0 11 0,-3 28 252,-16 90 0,14-97-50,3-38 122,4-4-276,0-3-68,1 0 1,-1 0 0,0 0 0,-1 0-1,1-1 1,-1 1 0,0-1 0,0 0-1,-1 1 1,0-1 0,0 0 0,1-9-1,-1-7 25,-2-35 0,-2 35 29,-4 0-35,-1 0 1,0 1-1,-2 0 0,0 1 1,-2 0-1,-18-25 0,-7 8-5,30 32-12,0-1 0,0 1 0,-1 0 0,1 1 1,-1 0-1,0 0 0,-1 1 0,1-1 0,-11-1 0,7 1-2,-8 0 54,-8 3-19,-52 5-1,57 2 7,-16 14-16,-44 27-1,58-26-3,-91 107 16,97-100-30,-19 39 4,28-48-21,-11 33-1,17-40-2,1 0 1,0 0-1,-1 15 0,3-21-1,1 1 1,0-1-1,0 1 0,1-1 0,0 1 0,2 9 1,0-7-2,1-1 1,0 0 0,1 0 0,0 0 0,0 0 0,0-1 0,1 0-1,0 0 1,12 10 0,1-4-5,11 1 4,1-2 0,39 10 0,-39-17-5,-15-3 2,7 0-1,1 0 1,0-1-1,0-2 1,0 0-1,27-5 1,163-44-94,-167 38 68,71-16-90,-83 19 97,7-1-96,-1-2 0,0-2 0,-1-2 0,55-29 1,-49 17-522,66-56 0,-93 69 254,0 1 0,1 1 1,23-13-1,-30 21-332,-8 3 393,1-1 0,-1 0 0,0 0 0,0 0 0,0 0 0,5-6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0:0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2520,'0'0'0,"-7"11"0,3-3 0,-4-12 0,-2 0-1416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0:0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49 131 7264,'3'3'-6,"0"-1"0,0 1 1,-1 1-1,1-1 0,-1 0 1,1 1-1,-1-1 0,0 1 0,-1-1 1,1 1-1,-1 0 0,3 8 1,4 43-54,-6-41 76,-1 12 3,-10 134 21,-26 92 350,11-62-158,19-153-25,1-5-90,-2 13 58,-1 67 1,7-103-139,0 7 47,0-1 0,1 1 0,0-1 0,2 0 0,-1 1 0,2-1 0,0 0 0,1 0 0,7 14 0,-12-28-76,1-1 0,-1 0 0,1 0 0,-1 1 0,1-1 0,-1 0 0,1 0 0,-1 0 0,1 1 0,-1-1 1,1 0-1,-1 0 0,1 0 0,-1 0 0,1 0 0,-1 0 0,1 0 0,0 0 0,-1 0 0,1 0 0,-1-1 0,1 1 0,-1 0 0,1 0 1,-1 0-1,1-1 0,-1 1 0,1 0 0,0-1 6,4-2 19,1-1 0,-1 0 0,1 0 0,-1 0 0,0-1 0,-1 0 0,1 0-1,-1 0 1,0 0 0,0-1 0,-1 1 0,4-9 0,-2 7-16,2-6 54,1 0 0,-2-1 0,1 1 0,5-22 0,7-19 144,71-140 320,-80 178-511,-6 7 17,1 1 0,1 1-1,7-10 1,-9 11 9,-1 2-33,-1 1 0,1-1-1,0 1 1,0-1-1,0 1 1,1 0-1,-1 0 1,1 0 0,0 1-1,0-1 1,0 1-1,6-3 1,-10 5-15,3-1 8,0 0 1,-1 0 0,1 0-1,0 0 1,-1 1 0,1-1-1,0 1 1,0-1 0,-1 1-1,1 0 1,0 0 0,0 1-1,0-1 1,-1 1 0,1-1-1,0 1 1,0 0 0,-1 0-1,6 2 1,-6-1-9,1 1-1,-1-1 1,1 1 0,-1 0-1,0 0 1,0 0 0,0 0 0,-1 0-1,1 0 1,0 0 0,-1 1-1,0-1 1,0 1 0,0-1-1,0 5 1,0 3-1,0-1 0,0 1 0,-2 11 0,1-11-1,0 8 6,-1 1 0,-7 37 0,-2 11 3,7-24-4,5-2-4,0-36-3,0 0 0,0 0 1,1 0-1,0 0 1,0-1-1,1 1 1,6 8-1,-9-13 0,9 7-25,1-4 10,1 0 0,0 0 0,0-1 0,1-1 0,-1 0 1,0 0-1,15-1 0,4-1-39,43-5 1,-51 1-7,-1 0 0,1-1 1,-1-2-1,26-10 1,-25 8 12,-9 5-61,0-1 0,0-1 0,17-9 0,-7 3 45,40-22-68,-40 19-280,68-67-149,-80 65 201,24-75-82,-35 90 437,0-1-1,0 0 1,0 1 0,-1-1-1,1 0 1,-1 0-1,0 0 1,1 1-1,-2-1 1,1 0-1,0 0 1,0 0-1,-2-3 1,0-4-5,1 5 9,1 1-1,-1-1 1,-1 1 0,1-1 0,-1 1 0,-2-6 0,1 6 1,0 0 1,1 1-1,-1-1 1,-1 1-1,1 0 1,0 0-1,-1 0 1,0 0-1,0 0 1,0 1-1,0 0 1,-7-4-1,-2 4 35,-5 3-12,0 2 0,-26 5 0,27 0 91,-6 8-60,1 1 0,-22 21 0,29-19 80,6-5-71,-1 1-23,1 0 0,0 1 0,1-1 1,1 2-1,-10 28 0,12-28 21,1-5-30,0 0 0,0 1 1,2-1-1,-1 1 1,0 24-1,3-32 0,-1-2-21,1 0-1,0 1 0,0-1 1,0 1-1,0-1 1,0 1-1,1-1 0,-1 0 1,1 1-1,0-1 0,0 0 1,0 0-1,1 0 1,-1 1-1,1-1 0,2 3 1,-2-4-2,2 1 0,-1-1 1,0 0-1,0 0 1,1 0-1,-1 0 0,1 0 1,0-1-1,-1 0 1,1 1-1,0-1 0,0-1 1,0 1-1,0 0 1,-1-1-1,1 0 0,0 0 1,0 0-1,6-1 1,3 0-1,-8 1 5,0-1 0,0 1-1,0-1 1,0 0 0,0-1-1,8-2 1,63-28 102,-64 22-15,7-16-13,-2 0 1,-1-2 0,-1 0 0,21-57-1,-16 21 230,-15 46-101,0 0 0,17-34 1,-21 51-92,2 3-108,1 1 1,0-1-1,-1 1 0,1 0 1,-1 1-1,0-1 0,0 0 1,0 1-1,0 0 0,-1-1 1,1 1-1,-1 0 0,0 1 1,0-1-1,-1 0 0,3 8 1,0 0-12,1 1 1,1-2 0,0 1-1,11 14 1,-16-24-7,0-1 0,0 0 0,1 1 0,-1-1 0,1 0 0,-1 0 1,1 0-1,0-1 0,-1 1 0,1 0 0,0-1 0,-1 1 0,1-1 0,0 1 0,0-1 0,-1 0 0,1 1 1,0-1-1,0 0 0,0 0 0,0-1 0,-1 1 0,1 0 0,0-1 0,2 0 0,4-1-1,0 0-1,1-1 1,10-6-1,-13 6 3,24-9-7,0-2-1,36-23 0,-60 34 6,44-26 0,5-1 1,-39 21 0,44-21 0,-20 17 10,2-3 6,-41 15-14,0 1 0,1 0 0,-1-1 0,0 1 0,0 0 0,1 0-1,-1 0 1,0 0 0,0 0 0,1 0 0,-1 0 0,0 0 0,0 1 0,0-1 0,1 0-1,-1 1 1,0-1 0,0 1 0,0-1 0,0 1 0,0 0 0,0-1 0,0 1 0,0 0-1,0 0 1,0 0 0,0 0 0,1 1 0,6 13 11,13 30-1,-19-41-9,0 0 0,-1 0 0,0 0 0,0 0 0,0 1-1,0-1 1,-1 0 0,1 1 0,-1 6 0,0 5 2,0-5-3,-1 49 8,1-14-4,5-2-3,3-13 2,-7-29-5,-1-1 0,1 0 1,-1 1-1,1-1 0,0 0 0,-1 1 0,1-1 0,0 0 0,0 0 0,0 0 0,0 0 0,0 0 1,2 2-1,2-1 0,0 0 0,1 0 0,-1 0 0,1-1-1,0 0 1,-1 0 0,1 0 0,0 0 0,10-1 0,-8 0-1,15-1-5,121-27-14,-112 17-39,234-112-249,-159 64 119,-78 43 102,7-2-46,36-27 1,-52 30 30,21-20 0,-40 33 92,1 0 0,0 0 0,-1-1 1,0 1-1,1 0 0,-1 0 0,0-1 1,0 1-1,0-1 0,0 1 0,-1-1 0,1 1 1,-1-1-1,0 1 0,1-1 0,-1 0 1,0 1-1,-1-1 0,1 0 0,0 1 1,-1-1-1,0-3 0,0 4 4,-4-7-47,-21-11-1,20 17 53,1 1-1,-1 0 1,0 0-1,1 0 1,-1 1-1,-7-1 1,-1 1 1,-1 1 0,0 1 0,1 0 1,-1 1-1,-24 6 0,17 0 7,-15 12 18,0 1 1,2 2 0,-38 32-1,26-10 1,31-25 55,11-13-53,-4 6-1,1 0-1,0 0 1,0 1 0,2 0 0,0 0 0,-7 26 0,7-14 40,-3 28 1,9-51-59,0-1 0,0 0 0,0 1 0,0-1 0,0 0 0,1 1 0,-1-1 0,1 0 0,0 0 0,0 1 0,-1-1 0,1 0 0,1 0 0,-1 0 0,0 0 0,0 0 0,1 0 0,-1-1 0,3 3 0,-2-2 1,-1-1-3,0 0 0,-1-1 0,1 1 0,0 0-1,1-1 1,-1 1 0,0 0 0,0-1 0,0 1 0,0-1-1,0 0 1,1 1 0,-1-1 0,0 0 0,0 0 0,0 0-1,1 0 1,1 0 0,3 0 10,3 1 0,-1-1 1,1-1-1,0 0 0,0 0 1,-1 0-1,1-1 0,11-5 1,-6 4-7,-10 1-1,0 1 0,0 0-1,1-1 1,-2 0 0,1 0 0,0 0 0,0 0-1,-1-1 1,6-3 0,-5 3 10,6-5 12,1 0 1,-2-1-1,1 0 1,-1 0-1,0-1 0,13-20 1,123-156 504,-140 178-491,-2 4-26,-1 0 0,1 1 0,1-1 0,-1 1 0,0-1 0,1 1 0,0 0 1,4-3-1,-5 10 24,-1 5-37,0 0 1,-1 0-1,0 0 1,-1 1 0,0-1-1,-1 0 1,-2 15-1,0 10 9,1-16-13,1-13-2,1 1 0,-1 0 1,1 0-1,1 0 1,-1 0-1,3 10 1,5 28 10,-6-39-12,0 1 1,0-1-1,1 0 0,-1 1 1,1-1-1,4 5 1,-2-5-2,0 1 1,0-1-1,1-1 1,-1 1-1,1-1 1,0 0-1,1 0 1,-1-1-1,1 0 1,10 4-1,1-3-24,-10-3-1,4 1-7,0-1 0,0 0 1,0-1-1,0-1 0,-1 0 0,1 0 0,0-1 0,14-5 1,112-40-374,-104 34 50,0-2-1,-1-1 0,43-28 0,-44 24-66,237-157-1749,-253 165 2145,-1-1 1,0-1 0,-1 0-1,15-19 1,5-10 26,-34 43 0,1-1 0,-1 0 0,1 1 0,-1-1 0,1 1 0,-1-1 0,0 0 0,1 1 0,-1-1 0,0 0 0,1 1 0,-1-1 0,0 0 0,0 0 0,1 1 0,-1-1 0,0 0 0,0 0 0,0 1 0,0-1 0,0 0 0,0 0 0,0 1 0,-1-1 0,1-1 0,-5-1 0,-12-1 0,-14 6 0,-12 6 0,-6 8 0,-5 10 0,-3 8 0,-5 7 1,35-19 2,1 0 0,-24 29 0,36-32 12,6-3-6,0 2 0,1-1 0,-5 23 0,12-24 59,4-5-45,0 1-1,1-1 1,0 0 0,10 14-1,-2-13 112,6-2-69,1 0 0,34 11-1,-32-17 110,18-4-47,41-6 0,-56 0 107,112-50 84,-107 40-123,119-84 80,-121 77-94,92-94 55,-99 92-169,81-117 19,-82 110-51,78-139 14,-81 137-35,22-46-1,2-2-10,-31 56-4,0 1 1,7-37-1,-16 60 1,0 0 0,-1 0-1,1 0 1,-1 0-1,0 0 1,0 0 0,0 0-1,0 0 1,0 0-1,0 0 1,0 0 0,0-1-1,-1 1 1,1 0-1,-2-3 1,-1-1 0,3 4 0,-1 0 0,0 0 0,0 1 0,0-1 0,0 0 0,0 0 0,0 1 0,0-1 0,0 1 0,0-1 0,-3-1 0,2 2 0,1 0 0,-1-1 0,0 1 0,0 0 0,0 0 0,0 0 0,0 0 0,-4 0 0,4 0 0,0 1 0,-1-1 0,1 1 0,0 0 0,-1 0 0,1 0 0,0 1 0,-5 0 0,4 0 0,0 0 0,0 0 0,-1 0 0,1 1 0,0-1 0,0 1 0,-3 2 0,-23 23 0,11-7-3,1 1 0,0 1 1,2 0-1,1 1 0,0 1 1,2 0-1,0 1 0,-7 26 1,-38 109-18,20-44-20,26-86 37,4-11-9,-8 35 0,11-40 5,0 4 4,0 0-1,1 0 0,0 0 0,2 0 0,0 0 0,2 21 1,0-24-3,0 8 2,2 0-1,0 0 0,10 35 1,-1-19-3,-1-9 6,-10-28 2,0 0 0,0 0 0,0-1-1,0 1 1,1 0 0,-1 0 0,0-1 0,1 1 0,-1 0 0,1-1 0,0 0 0,-1 1 0,1-1 0,0 0 0,0 0 0,0 0 0,0 0 0,3 1 0,-2-2 1,0 1 0,1-1 0,-1 0 0,0 0 0,1 0 1,-1 0-1,0-1 0,0 1 0,1-1 0,-1 0 0,0 0 0,0 0 1,4-2-1,14-8 14,-2-1 1,0-1-1,0 0 1,-1-1 0,-1-1-1,23-26 1,80-83 49,-78 86-72,3 1-1020,87-56 0,-129 91 799,3-4 26,-3 5 34,3-1 20,-6 2 138,1 0-1,0 0 0,0 0 0,0 0 0,0 0 0,0 0 0,-1 0 1,1 0-1,0 0 0,0 0 0,0 1 0,0-1 0,-1 0 0,1 1 1,0-1-1,0 1 0,-1-1 0,1 1 0,0-1 0,-1 1 0,2 0 1,14 19-92,-12-12 80,0-1-1,-1 1 1,0 0 0,0 0 0,-1 0-1,0 0 1,2 13 0,-1 71-133,-3-84 141,0 5-9,1-1-1,1 1 1,-1-1 0,2 0 0,0 1 0,0-1-1,1-1 1,1 1 0,0-1 0,8 14 0,-12-23 15,1 0 0,-1-1 0,1 1 0,0-1 0,0 1 0,0-1 0,0 0 0,0 0 0,0 0 0,0 0 0,0 0 0,0 0 0,0-1 0,0 1 0,1-1 0,-1 1 0,5-1 0,-4 1-3,8-2-49,72-25-13,-64 16 40,-10 4 23,4-2 4,0-1-1,0-1 1,-1 0-1,0-1 0,-1 0 1,12-15-1,8-14-2,0-6 7,-25 35 1,-1-1 0,0-1 1,0 1-1,3-19 0,-7 26 2,0 0 0,-1 0 0,0 1 0,0-1 0,0 0 0,0 0 0,-1 0 0,0 0 0,0 1 0,0-1-1,-1 0 1,-2-4 0,2 2 4,0 2 1,0 1 1,0-1-1,-1 1 1,0 0-1,0 0 0,0 0 1,0 0-1,0 0 1,-1 1-1,1-1 1,-7-3-1,4 2 4,-7-2 50,-2 3-37,0 2 1,0 0-1,-30-1 0,24 7 70,-99 34 38,95-26-31,-85 63 50,93-57-31,-5 11-38,-20 39 0,34-47 19,4 10-26,-3 50-1,10-61 41,29 63 45,-24-70-72,3-5-57,-1 0 0,1 0 0,19 10 0,-12-14 36,110-3 27,-96-5-20,141-40 24,-138 31-43,135-69 30,-138 62-11,209-154 175,-188 127-213,-34 28 71,-13 11-65,4-4-1,-1-1 0,0 0 0,0 0 0,-2-1 0,1 0 0,8-27 0,0-5 173,-2-1 0,-3 0 0,6-53 0,-16 89-124,-1 4-10,0 0 0,1-1 0,0 1-1,3-12 1,-1 17 47,4-1-7,-2 5-25,3 7-75,0 1 1,0 1 0,-1-1 0,0 1-1,-1 1 1,0-1 0,-1 1 0,6 20-1,-9-28-17,-1 1-1,1-1 1,-1 0 0,0 1-1,-1-1 1,1 1-1,-1-1 1,0 7 0,0 4 0,-3 42 1,2-44-2,-2-1 0,-6 22-1,4-22 0,0 0-1,-13 22 1,3-11-5,-31 32 1,29-36-16,-25 38 1,34-45 13,6-8 0,-1 0 0,1 0 1,0 1-1,0-1 0,0 1 0,0 0 1,1-1-1,0 1 0,-1 5 1,0-2-15,1-3 11,-1 1 0,1 0 0,0 0 1,0 0-1,1 0 0,-1 0 0,1 0 0,1 0 1,-1 0-1,1 0 0,0-1 0,3 10 1,-1-8-8,1 0 1,0 0-1,1 0 1,-1-1-1,9 9 1,-3-9-59,3-2 39,0-1 0,0 0 0,1-1 0,-1-1 0,1 0 0,-1 0 0,22-3 0,19-6-1,-31 2-57,-7-1-197,-1 0-1,0-1 1,0-1 0,25-20-1,7-9-6416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0:0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12824,'0'0'0,"41"-4"0,45-5 0,10-3-560,12-13 560,3-17-688,-2-21 688,3-1-8208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0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4576,'0'0'2152,"9"-2"-1966,45-11 60,144-37 482,-150 38-678,121-36 780,36-26 20,-141 50-531,-45 15-216,-5 2 3,1 0 1,0 1-1,0 1 0,0 0 0,1 1 0,23-3 1,81 4-1257,-45 3-5276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0:0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51 7088,'0'-48'170,"0"46"-75,-1 2-83,1 0 0,-1 0 0,1 0 0,-1 0 0,1 0 0,-1 0 0,0 0 0,1 0 0,-1 0 0,1 0 0,-1 0 0,1 0 0,-1 0 0,0 1 0,1-1 0,-1 0 0,1 0 0,-1 1 0,1-1 0,-1 0 0,0 1 0,-14 22 94,2 0-1,0 2 0,-17 45 1,-16 71-41,37-110-49,-25 88 64,26-90-74,4-16-2,1-1 1,0 0 0,-2 26 0,3-21 4,-1-2-6,1 0 1,1 0 0,1 0 0,0 0 0,4 29 0,-2-31 0,-1-2-1,1-1 0,0 1-1,1-1 1,0 1-1,1-1 1,0 0-1,0 0 1,1-1-1,0 1 1,8 10-1,-12-19-1,-1-1 0,0 1 0,1-1-1,-1 1 1,1-1 0,-1 1 0,1-1 0,-1 0-1,1 1 1,-1-1 0,1 1 0,-1-1 0,1 0 0,0 0-1,-1 1 1,1-1 0,-1 0 0,1 0 0,0 0-1,-1 0 1,1 1 0,0-1 0,-1 0 0,1 0 0,-1 0-1,1 0 1,0-1 0,-1 1 0,2 0 0,18-12 52,-3 2 53,13-6 115,61-23-1,-78 34-192,-8 3 10,-1 1 0,1-1 0,0 1 0,-1 0 0,1 1 0,9-1 0,15 0 77,0 1 1,0 1 0,-1 2 0,32 7-1,-20 3-68,-26-4 41,-1 6-48,-1 1 1,18 28-1,-25-35-28,-1-1 0,-1 1-1,1-1 1,-1 1-1,-1 0 1,0 1-1,0-1 1,-1 0 0,0 16-1,0-14-4,0-8-3,-1 1 1,0-1-1,0 1 0,0-1 1,0 0-1,0 1 0,0-1 1,-1 0-1,0 1 1,0-1-1,-2 6 0,-1 1 4,3-5-5,-1-1 0,1 0 0,-1 0 0,0 0 1,0-1-1,0 1 0,-1 0 0,1-1 0,-1 1 0,0-1 0,0 0 0,0 0 0,0 0 1,-1 0-1,1-1 0,-1 1 0,0-1 0,1 0 0,-1 0 0,0 0 0,0-1 0,0 1 1,-1-1-1,1 0 0,0 0 0,-7 0 0,8-1 0,1 0 0,0 0 0,-1 0 0,1-1 0,-1 1-1,1-1 1,-1 0 0,1 1 0,0-1 0,0 0 0,-1 0 0,1-1 0,0 1 0,0 0 0,0-1-1,0 1 1,-3-4 0,2 1 8,1 1-1,0 0 1,0-1-1,0 1 1,0-1 0,1 1-1,-1-1 1,1 0-1,0 1 1,-1-8-1,1 1 13,0-1 0,1 1 0,0 0-1,1-1 1,0 1 0,0 0 0,1 0-1,0 0 1,5-10 0,3-5 26,2 0 0,0 1 0,29-40 0,-31 50-40,-5 7 4,-1 1 1,1 1-1,0-1 1,10-7-1,95-89 254,-110 102-266,0-1 1,1 1 0,-1-1 0,1 1-1,-1 0 1,1 0 0,-1-1-1,1 1 1,-1 0 0,1 0 0,0-1-1,-1 1 1,1 0 0,-1 0-1,1 0 1,-1 0 0,1 0 0,0 0-1,-1 0 1,1 0 0,-1 0 0,1 0-1,0 0 1,-1 1 0,1-1-1,-1 0 1,1 0 0,-1 0 0,1 1-1,-1-1 1,1 0 0,0 1-1,1 1 2,-1-1-1,1 1 0,0 0 0,-1 0 0,1 0 0,-1 0 0,0 0 1,2 3-1,12 26 11,3 17-9,2 7 1,-1 1-3,-16-48-5,0-1 1,0 0-1,1 0 1,0 0-1,0 0 1,1 0-1,0-1 1,0 0-1,0 0 1,1 0-1,-1-1 1,1 0-1,1 0 1,8 5-1,-7-9-22,-7-1 25,7-1-5,0 0 0,0-1 0,0 0 0,0 0 0,0-1 0,0 0 0,-1-1 0,1 1 1,7-6-1,-7 4-2,2 0 3,0-1 1,0 0-1,-1-1 0,0 0 1,0 0-1,-1-1 0,1 0 0,7-11 1,1-5-8,0 0 1,17-36 0,-25 44 9,5-8 1,-9 18 2,-4 5 13,1-6 51,-2 19-21,-26 247 248,23-230-285,2-9 4,0-1 0,2 20 0,12 204 41,-4-151-51,9 74-33,-16-145 27,-1-4-32,1 1-1,0 0 1,9 31 0,-8-45-23,2 3-4,-2-4 13,5 2 8,-8-5 42,0 0 0,0 0 0,0 1-1,0-1 1,0 0 0,0 0 0,0 0-1,0 0 1,1 0 0,-1 0-1,0 0 1,0 0 0,0 0 0,0 0-1,0 0 1,0 0 0,0 0 0,1 0-1,-1 0 1,0 0 0,0 0 0,0 0-1,0 0 1,0 0 0,0 0 0,0 0-1,1 0 1,-1 0 0,0 0 0,0 0-1,0 0 1,0-1 0,0 1 0,0 0-1,0 0 1,0 0 0,0 0 0,0 0-1,1 0 1,-1 0 0,0 0 0,0 0-1,0 0 1,0-1 0,0 1 0,0 0-1,0 0 1,0 0 0,0 0-1,0 0 1,0 0 0,0 0 0,0-1-1,0 1 1,0 0 0,0 0 0,13-21-7,8-13 7,92-189 159,-96 188-69,1 1 0,27-37 1,-28 45-57,22-35 218,74-135 104,62-144 256,-127 239-556,-30 62 51,-5 12-55,5-11 3,-2 0 0,16-59 0,-25 69-2,5-54-1,-12 78-44,0-1 0,0 0 0,-1 1 0,0-1 0,1 1-1,-1-1 1,-1 1 0,1-1 0,-1 1 0,0 0 0,1-1 0,-2 1 0,1 0-1,-5-5 1,5 5-2,0 2-2,1 0 0,0 1 0,-1-1 0,1 0-1,-1 1 1,0-1 0,0 1 0,1-1 0,-1 1-1,0 0 1,0 0 0,0 0 0,0 0 0,0 0 0,-1 1-1,1-1 1,0 0 0,0 1 0,-3-1 0,4 1-2,-1 0 1,1 0 0,0 0 0,0 0 0,0 0 1,-1 0-1,1 0 0,0 0 0,0 0 0,0 0 0,0 1 0,-1-1 0,1 0 0,0 1 1,-1 0-1,-3 1 3,-18 9 1,19-8-7,-1-1 0,2 1 1,-1 0-1,0 0 0,0 1 1,1-1-1,0 1 0,0 0 0,0 0 1,0 0-1,1 0 0,-1 0 1,-1 5-1,-1 7-9,0-1 0,1 1 0,-3 21 0,-12 84-26,11-70-32,1-7 14,-1 58 0,2 46-34,5-106 33,2 1 0,6 45 0,-3-47 6,-4-40 47,4 41-65,2 0-1,17 67 1,-22-107 60,0 0 1,0 0-1,0 0 0,0 0 1,0-1-1,1 1 1,-1 0-1,0-1 1,1 1-1,-1-1 1,1 0-1,0 1 1,-1-1-1,1 0 1,0 0-1,0 0 1,0 0-1,0 0 0,0-1 1,0 1-1,0 0 1,3 0-1,1-1 1,-1 1-1,1-1 1,0 0 0,-1 0-1,1-1 1,10-2-1,34-14 4,5-12 2,-2-10 0,-2-8 7,61-73 0,-98 105-5,29-42 22,-39 51-21,19-28 28,29-32 0,-50 64-23,-2 2-7,0 0 0,0 0-1,1 0 1,-1-1 0,0 1 0,0 0 0,0 0 0,1-1-1,-1 1 1,0 0 0,1 0 0,-1 0 0,0 0 0,0 0 0,1 0-1,-1-1 1,0 1 0,1 0 0,-1 0 0,0 0 0,1 0-1,-1 0 1,0 0 0,1 0 0,-1 0 0,1 1 0,-7 53 8,2-6-4,2 1-3,4-8-2,4-12 0,4-1-2,-10-28 2,1 0 0,-1 0 0,1 0-1,-1 1 1,0-1 0,1 0 0,-1 0-1,1 0 1,-1 0 0,0 0 0,1 0-1,-1 0 1,1 0 0,-1 0 0,1 0-1,-1 0 1,0 0 0,1 0 0,-1 0-1,1 0 1,-1-1 0,0 1 0,1 0-1,-1 0 1,1-1 0,0 1 0,8-5-1,1 0 0,-1-1 0,-1 0 0,1-1 0,-1 0 0,0 0 0,10-12 0,-9 8-1,-3 7 1,-1-1 0,0 0 0,-1 0 0,1-1 0,6-11 0,-2 2 1,18-31 0,-9 3 0,-10 2 0,-8 36 0,0 1 0,0-1 0,-1 0 0,1 0 0,-3-6 0,-9-19 0,10 27 0,0-1 1,0 1 0,0 1-1,-1-1 1,1 0 0,-1 0-1,1 1 1,-1 0 0,0-1 0,0 1-1,0 0 1,0 0 0,-1 1-1,1-1 1,0 1 0,-1-1-1,1 1 1,-1 0 0,1 0 0,-8 0-1,8 1 1,0 1-1,0-1 0,-1 1 1,1 0-1,0 0 1,-6 3-1,5-2 1,0 0 0,0 1 0,1-1-1,-1 1 1,-5 5 0,3-2 0,0 1-1,1-1 0,-6 11 1,-15 35-1,5 15 0,20-63-1,-4 16-1,0 1 0,2-1 0,0 1-1,1-1 1,2 1 0,1 22 0,-1-28-6,0-1 2,1-1 0,0 1 1,0-1-1,2 0 0,0 0 0,4 14 1,-2-16-11,0 0 0,0 0 1,1-1-1,1 0 0,-1 0 1,2 0-1,9 10 0,-15-19 13,1 1-1,-1-1 0,0 0 0,1 0 1,-1 0-1,1 0 0,-1 0 1,1-1-1,0 1 0,-1-1 1,1 0-1,-1 0 0,1 0 1,0 0-1,-1 0 0,1 0 0,0-1 1,-1 1-1,1-1 0,-1 0 1,4-1-1,-5 2 3,22-5-5,0-1 0,-1-1 0,31-14 0,-40 14 6,-1-1 0,15-11 0,-15 8-215,0 0 1,-1-1-1,0 0 1,-1 0-1,-1-1 1,11-19-1,15-27-7291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0:0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8248,'0'0'0,"11"-3"0,16 2 32,42-2 0,56 3-16,24-12 0,15-21-16,2 2-5784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0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822 215 5744,'0'0'249,"-1"-5"102,1-2-252,-1 1 0,1-1 0,-1 1 0,-1 0 1,1-1-1,-1 1 0,0 0 0,-1 0 0,1 0 0,-1 1 1,0-1-1,-1 0 0,1 1 0,-1 0 0,-5-6 0,-4 1-20,-1-1 0,0 2 0,0 0 0,0 0 0,-1 2-1,-1 0 1,-25-9 0,31 13-61,-45-9 92,-108-3 169,88 15-119,-140 22 426,210-21-557,0 0 0,-1 1 0,1 0 0,1 0 0,-1 0 1,0 0-1,0 1 0,1 0 0,0 0 0,-1 0 0,1 1 0,-5 5 0,3-3 0,-6 8 98,4 2-84,0 1 0,2 1 1,-8 25-1,13-20 64,19 92 38,-11-95-58,10 10-25,0-1 1,2-1 0,23 27-1,1-12-8,52 39 7,-64-63-57,-25-16-4,0 0 0,0 0 0,0-1 0,1 0-1,-1 0 1,1 0 0,-1-1 0,1 0 0,0-1 0,-1 1 0,1-1 0,12-2 0,-9 0-2,30-12-19,69-39-1303,-43 21-5209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0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7896,'6'7'29,"-2"0"0,1 0 0,-1 1 0,0-1 0,-1 1 0,1 0 0,-2 0 0,3 10 0,9 57 341,-13-67-345,2 19 147,-1 1 1,-4 53 0,1-51-125,0 8 161,-10 68-1,0-26 2,-23 198 303,25-199-362,9-75-134,-3 14 94,0 0-1,-10 33 0,12-49-43,-3 8 123,-3-11-112,5 0-70,1 0 0,-1-1 0,1 0 0,-1 1 0,1-1 0,-1 0 0,1 1 0,0-1 0,-1-3 0,-3-3 1,4 6-5,-1-1 1,1 0-1,0 0 0,0 0 1,0-1-1,0 1 1,0 0-1,1 0 1,-1-6-1,-1-10 12,1 0 0,1 0 0,0 0 0,1 0 0,1 0 0,5-19 0,-3 21-11,-2 10-2,0 0 0,0 0 0,1 0 1,0 0-1,6-10 0,42-70 21,-49 84-22,0 0-1,0 0 1,0 0-1,0 0 1,1 1-1,-1-1 1,1 0-1,0 1 1,0 0-1,5-4 1,4-1 1,28-19 0,-34 23-4,1 0 1,-1 1-1,1 0 0,0 0 1,0 1-1,0-1 1,-1 1-1,1 1 1,0 0-1,0-1 0,0 2 1,0-1-1,11 3 1,-9 0-4,-1 0 1,0 1 0,0 0 0,0 0-1,-1 1 1,1 0 0,-1 0-1,0 0 1,-1 1 0,9 9 0,-7-1-17,7 38-33,13 81 1,-28-131 51,4 20-4,8 35-36,31 83-75,-42-137 113,1-1 1,-1 0 0,1 0 0,0 0-1,-1 0 1,1 0 0,0-1 0,0 1-1,0 0 1,0-1 0,0 0 0,0 1-1,1-1 1,-1 0 0,0 0 0,1 0-1,-1 0 1,1-1 0,2 1 0,-2 0-1,9 0-16,11-6-418,0-1-1,33-12 1,8-6-6036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64 1712,'-1'4'132,"0"-3"-19,0 1 0,1 0 0,-1-1 0,1 1 1,-1-1-1,1 1 0,0 0 0,0-1 0,-1 1 0,1 0 0,0-1 0,1 4 1,-1-4 228,-10-1 273,6-1 1489,81-27-1730,-47 16-265,0 2-1,51-12 1,-74 20-102,0 2 2,26 0 340,-27 0-272,-4 0-2,2-1-63,1 0-1,-1 0 1,1 0 0,-1-1-1,6-2 1,-2 1-778,3-2-3707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0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25 7176,'6'-5'163,"18"-12"833,-19 15-486,-13 11-210,-7 6-49,7-7-170,0 0 0,1 1 0,0-1 0,-10 17 0,13-18-14,-6 7-4,1 1 1,1 1-1,0 0 1,1 0-1,1 0 0,-5 19 1,8-24-9,-2 7-2,1 0 0,0 0 0,1 1 0,0 32 0,7 12 79,-3-61-125,0 0 1,0 1 0,0-1-1,0 0 1,1 0 0,-1 0 0,1 0-1,-1 0 1,1 0 0,-1 0-1,1 0 1,0-1 0,0 1-1,0-1 1,0 1 0,4 1-1,-3-1 1,0-1-3,0 1-1,-1-1 0,1-1 1,0 1-1,0 0 0,0 0 0,0-1 1,0 0-1,0 0 0,0 0 1,0 0-1,0 0 0,0 0 1,0-1-1,0 1 0,5-3 0,-5 2 1,6-1 2,-1-1 0,-1 0 1,1 0-1,0-1 1,-1 0-1,12-8 0,-8 5-1,-1 1 7,-2 0-1,1-1 1,-1 0-1,0-1 1,-1 0 0,1 0-1,-2-1 1,1 1-1,-1-1 1,6-12 0,-9 14 6,1 1-1,-1-1 1,-1 0 0,1 1 0,-1-1 0,1-8 0,-2 13 42,-2 2-56,1-1 1,0 1-1,0 0 0,0 0 1,0 0-1,0 0 0,-1-1 1,1 1-1,0 0 0,0 0 1,0 0-1,0-1 0,0 1 1,0 0-1,0 0 0,0-1 1,0 1-1,0 0 0,0 0 1,0 0-1,0-1 0,0 1 1,0 0-1,0 0 0,0 0 1,0-1-1,0 1 0,0 0 1,0 0-1,0-1 1,1 1-1,-1 0 0,0 0 1,0 0-1,0 0 0,0-1 1,0 1-1,1 0 0,-1 0 1,0 0-1,0-1 0,1 2 4,0-1-1,0 0 0,-1 0 1,1 0-1,0 0 1,0 1-1,-1-1 1,1 0-1,0 1 0,-1-1 1,1 0-1,-1 1 1,1-1-1,0 1 0,-1-1 1,1 1-1,-1-1 1,1 1-1,37 43 146,-28-31-123,0-1 1,0-1-1,1 0 1,1 0-1,23 16 1,-8-12-23,-5-8-4,-4-10-3,-9-2-3,-1 1 0,1-2 0,-1 1 0,0-1 1,-1 0-1,1-1 0,7-9 0,49-59-8,-48 56 9,-3 2-1,-7 9-1,1 0 0,-1 0 0,13-9 1,22-19-6,12-1 6,-32 26 7,-1 0-1,35-11 1,-45 19-2,0 0 0,1 0 0,-1 1 0,1 0 0,0 1 0,-1 1 0,15 0 0,-11 4 43,-4 2-34,0 1 1,-1 0 0,1 0 0,10 12 0,-11-4 54,5 20-1,-1-1 1,-2 2-1,7 43 0,-7-2 47,-9-56-88,-1-3 14,0-1-1,2 1 1,0-1 0,1 1 0,1-1-1,0 0 1,12 23 0,16 6 40,-24-40-40,-2-5-231,1 0 1,0 0-1,-1-1 1,1 0-1,0-1 1,0 0-1,10-2 1,27-6-7670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0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1 5208,'0'1'29,"0"0"1,0 0 0,0 0-1,-1 0 1,1 0-1,0 0 1,-1 0-1,1 0 1,0-1 0,-1 1-1,1 0 1,-1 0-1,1 0 1,-1 0-1,1 0 1,-1-1 0,0 1-1,0 0 1,1 0-1,-1-1 1,0 1-1,0-1 1,0 1 0,0-1-1,1 1 1,-1-1-1,-1 1 1,-26 4 63,21-4-50,-8 3 99,-1 0 1,0 2-1,-27 12 1,29-11-103,-15 5 136,-47 31 0,63-35-136,-7 7 194,-78 80 87,78-71-114,-82 124 79,82-116-92,-49 99 74,62-111-87,5-6-118,1 0 1,0 1-1,2 24 0,3-26 92,0-7-124,1 0-1,-1-1 1,1 1 0,0-1-1,1 0 1,8 6 0,-1-6 90,-4-4-92,0-1 0,1 0 0,-1 0 0,0-1 0,1 0 0,-1-1 0,0 0 0,0 0 0,0-1 0,0 0 0,-1-1 0,12-5 0,-6 2-11,-9 5-5,-1-1 1,1 1-1,-1-1 1,0 0-1,0 0 1,0 0-1,7-8 1,7-8 36,-1 0 0,-1-1 0,-1-1 1,0-1-1,14-29 0,-22 35-34,18-49 83,-24 61-95,30-80 118,-25 69-88,1 0 0,0 1-1,18-26 1,-17 33 34,-1 4-51,0 1-1,-1 0 1,1 1 0,0-1-1,0 1 1,0 1 0,0-1-1,0 1 1,0 1 0,0-1-1,0 1 1,-1 0 0,10 3-1,17 11 10,-20-6 35,16 24 17,-1 2-1,37 63 1,-57-86-80,2 4 30,2 0 1,14 17-1,-17-23-20,-7-8-4,0 0-1,-1 0 1,1 0 0,0 0 0,0-1-1,0 1 1,1-1 0,-1 1-1,0-1 1,1 0 0,-1 0 0,0 0-1,1 0 1,0 0 0,2 0-1,-2-1 1,-2 0-3,0 0 1,0 0-1,0 0 1,-1 0 0,1 0-1,0 0 1,0 0-1,0 0 1,0-1-1,0 1 1,0 0 0,0-1-1,0 1 1,0-1-1,-1 1 1,1-1-1,0 1 1,0-1 0,-1 1-1,1-1 1,0 0-1,0-1 1,1 0 2,4-4 1,-1 0 0,0-1 0,-1 0 0,1 0 0,-1-1 0,0 1 0,4-15 0,11-41 16,-9 34-3,2 1 1,0 1-1,26-41 0,-29 55-13,-6 8 2,0 0 1,0 1-1,1-1 0,0 1 0,0 0 0,5-4 0,15-12 53,1 1-1,51-28 1,-63 39-50,-10 5-3,1 1 0,-1 0 1,1 1-1,0-1 1,0 1-1,0-1 0,0 1 1,0 0-1,5 0 1,14-3 35,32 1 0,-52 3-34,-1 0 1,1 0-1,-1 0 0,1 0 0,-1 1 0,1-1 1,-1 1-1,0-1 0,1 1 0,-1 0 0,0 0 0,1 0 1,2 3-1,4 1 9,-4-2-6,1 0 1,-1 1-1,1 0 1,-1 0-1,0 0 1,-1 1-1,1 0 1,-1 0-1,0 0 1,0 0-1,0 1 1,-1-1-1,0 1 1,4 8 0,0 6 4,0-1 0,6 36 0,-8-34-15,8 35 27,-7-28-17,13 34 1,14 16 4,-24-67-10,-1-4-5,0-1 1,1 1 0,0-2-1,1 0 1,-1 0 0,1 0-1,0-1 1,0-1 0,0 0-1,16 3 1,-11-3 0,-9-2 2,0 0-1,0 0 1,0-1 0,1 0 0,-1 0-1,9-1 1,13-3 34,0 0 0,0-2 0,33-11 0,-47 11-6,-1 0 1,0 0-1,0-1 0,19-15 1,-31 21-72,0 0 0,0 0 1,0 0-1,0 0 1,0 0-1,0 0 0,0-1 1,-1 1-1,1 0 1,-1 0-1,1-1 0,-1 1 1,1-1-1,-1 1 1,0 0-1,1-1 0,-1 1 1,0-1-1,0 1 1,-1-3-1,1 1-672,0-12-7050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0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0 10672,'-33'23'69,"18"-11"11,0-2 0,-1 0 0,-26 11 0,32-16-71,-33 6 49,7-7 2,1-1 0,-44-2 0,19-6-31,59 5-29,-24-3 26,0 1 1,-32 1-1,55 2-24,-1-1-1,1 1 1,0 0 0,-1 0 0,1 0 0,0 0 0,-1 1 0,1-1-1,0 0 1,0 1 0,0 0 0,0-1 0,0 1 0,1 0 0,-1 0 0,0 0-1,1 0 1,0 0 0,-2 4 0,-17 28 1,1 15-3,5 12 0,-6 126-15,19-171 14,0-9-3,1 1 1,0-1 0,0 0 0,2 10 0,1 13-12,2-1-1,12 39 1,6-10 5,-9-30 4,1-2 1,36 47 0,-40-59 4,-6-7-5,1-1 1,0 1-1,13 9 1,2 1-25,0-2 0,2 0 0,45 22 0,-55-31 20,-6-4-7,-1 1 0,1-1 0,0 0-1,10 1 1,-4 0-6,1-2 0,-1 1-1,1-1 1,-1-1 0,1-1 0,24-3-1,-28 1 20,-4 2 0,0-1 1,0-1-1,0 1 0,11-7 1,20-10-9,60-41 0,-89 53 12,0 0 0,14-17 0,-19 20-86,0-1 0,1 0 1,-2 0-1,1 0 1,-1 0-1,1 0 0,-1-1 1,-1 1-1,1-1 1,-1 1-1,0-1 1,0 0-1,-1 1 0,0-7 1,3-33-6335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09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18 334 5560,'-17'0'24,"18"2"49,2 5 22,-2-6-81,0 1 1,-1-1 0,1 0-1,0 0 1,0 0 0,0 0-1,0 0 1,0 0-1,0 0 1,0 0 0,0-1-1,0 1 1,1 0-1,-1 0 1,0-1 0,0 1-1,1-1 1,-1 1 0,0-1-1,1 0 1,-1 0-1,0 1 1,1-1 0,-1 0-1,1 0 1,-1 0-1,0 0 1,1-1 0,-1 1-1,0 0 1,1 0 0,1-2-1,6-1 40,0 0 1,-1-1-1,0 0 0,9-6 0,1 0 46,0-2-1,-1 0 1,-1-1-1,24-23 0,-33 28-68,-5 6-11,0 0 0,0 0 1,0 0-1,-1-1 0,1 1 0,-1 0 0,1-1 1,-1 1-1,0-1 0,0 0 0,0 1 1,1-6-1,1-6 104,-1 1 1,0-1-1,-1 0 0,0 0 1,-2-20-1,0 28-33,1-1 1,-1 1-1,0-1 1,-1 0-1,1 1 0,-1 0 1,-1-1-1,1 1 1,-1 0-1,0 0 0,-1 1 1,1-1-1,-1 0 1,-6-6-1,9 11-66,0 0-1,0 1 1,0-1-1,0 1 1,-1 0-1,1-1 1,0 1-1,0 0 1,0-1-1,0 1 1,0 0-1,0 0 1,0 0-1,-1 0 1,1 0-1,0 0 1,0 0-1,0 1 1,0-1-1,0 0 1,0 1-1,-2 0 1,-20 10 57,21-9-52,-4 1 34,1 0 0,0 1 0,0-1 0,0 1 0,0 0 0,1 1 0,-1-1 1,1 1-1,0 0 0,1 0 0,-6 9 0,3-2 22,0 1-1,-8 26 1,11-31-76,1-3 14,1 1-1,-1 0 1,1 0-1,0 0 1,0 0 0,1 0-1,0 0 1,0 0-1,1 7 1,-1-9-13,1 1 2,0 0 0,0-1 0,0 1 0,0 0 0,1 0 0,-1-1 0,1 1 0,0-1 0,1 0 0,5 8 0,2 5 25,0-2-18,0-2 0,0 1 0,2-1 0,0-1 0,14 12 0,16 6 27,-35-25-35,0 1 0,0 0 0,0 0 0,-1 1 0,0 0 0,0 0 0,0 0 0,-1 0 0,4 10 0,-3-6-6,8 27 44,-8-11-24,-2 0 1,-1-1 0,-1 32-1,-14 43 52,3-43-40,9-53-24,0 0-1,0 0 1,0 0-1,1 0 0,-1 0 1,1 0-1,0 0 1,1 0-1,-1 0 1,1-1-1,0 1 0,0-1 1,1 1-1,5 7 1,-6-10-7,1 1 0,0-1 1,0 0-1,0-1 1,0 1-1,1 0 0,-1-1 1,0 0-1,1 0 0,-1 0 1,1 0-1,4 0 1,-4 0 0,-1 0-4,-1 0 1,0-1 0,1 1-1,-1-1 1,1 0 0,-1 1 0,0-1-1,1 0 1,-1 0 0,1-1-1,-1 1 1,1-1 0,-1 1 0,4-2-1,3-1 6,38-13-1486,0-3-5944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0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7448,'23'-23'138,"-22"22"36,-1 1-157,0 0 1,1-1-1,-1 1 1,0-1-1,0 1 1,1 0-1,-1-1 1,0 1 0,1-1-1,-1 1 1,0 0-1,1 0 1,-1-1-1,0 1 1,1 0-1,-1-1 1,1 1-1,-1 0 1,0 0-1,1 0 1,-1 0 0,1-1-1,-1 1 1,1 0-1,-1 0 1,1 0-1,-1 0 1,1 0-1,-1 0 1,1 0-1,-1 0 1,1 0-1,-1 1 1,0-1-1,1 0 1,-1 0 0,1 0-1,-1 0 1,1 1-1,-1-1 1,0 0-1,1 1 1,23 9 388,-16-4-370,0-1 0,0-1 0,0 1 0,1-1 0,0-1 0,0 0 0,0 0 0,0 0 0,0-1 0,0-1 0,18 1 0,4-1 32,0-2 0,-1-1 0,52-9 0,-70 8 7,0 2 1,0 0-1,0 0 0,0 1 1,0 0-1,18 4 1,-28-4 37,-2 0-106,0 0 1,1 1-1,-1-1 1,0 0-1,1 0 1,-1 0-1,0 1 0,0-1 1,0 0-1,1 1 1,-1-1-1,0 0 0,0 1 1,0-1-1,0 0 1,0 1-1,0-1 1,1 0-1,-1 1 0,0-1 1,0 0-1,0 1 1,0-1-1,0 0 0,0 1 1,0-1-1,0 0 1,-1 1-1,1-1 0,0 0 1,0 1-1,-3 15 87,-9 25 31,-22 117 162,30-138-275,-3 30 41,-4 109 75,6-98-97,-8 73 14,8-80-26,3-26-1,2-16 6,-1-1 1,0 0-1,-1 0 0,0 0 1,0 0-1,-2-1 1,-7 21-1,10-29-10,-1-1 0,1 1-1,-1 0 1,1-1 0,-1 0 0,0 1 0,0-1-1,0 0 1,1 1 0,-1-1 0,0 0 0,0-1-1,-1 1 1,1 0 0,0 0 0,0-1 0,0 0 0,-4 1-1,-6 0 39,1-1-1,-19-1 1,23 0-25,-55-2 92,50 0-78,-2-6-388,1 0 1,0 0-1,-22-22 0,-11-12-6859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3416,'-4'4'25,"-3"2"-11,1 0 0,0 1-1,0-1 1,0 1 0,1 1 0,-7 11-1,-10 25 67,19-38-84,-12 24 210,-37 54 0,7-32 41,1-3-55,-45 53 271,86-99-435,1 1 1,-1-1 0,1 1 0,0 0 0,1 0 0,-1 0 0,1 0 0,0 0 0,-1 0 0,2 1 0,-2 4 0,2-3 9,1 4 203,6 1-171,-1 0 0,1-1 0,1 0 0,10 11-1,-2-8 205,18 7-90,48 18 0,-68-32-69,0-1 1,26 6 0,-14-5-63,58 16 116,-76-20-165,5 1 127,1 0 1,-1 1-1,0 1 0,0 0 0,20 12 0,-33-13 149,-31 42 112,19-34-111,-87 48 99,75-49-192,-236 64-987,203-62-4907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2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9504,'0'0'0,"22"-4"0,36-4 0,37-11-32,25-11 32,17-7-120,4-4 120,-5-4-632,-15-9 632,-3 1-6064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3952,'0'0'184,"1"1"-127,2 5 6,-3-5 72,1 1-38,1 3 20,-2-4 54,3 1-18,6-1-15,-1 1-1,1-1 0,0-1 1,-1 1-1,1-1 1,0-1-1,-1 0 0,1 0 1,13-4-1,16-1 528,-13 1-246,-1-1 0,38-14 0,-46 13-341,-7 2 26,0 1 0,0 0 1,1 1-1,-1 0 0,1 1 0,-1 0 1,1 0-1,13 0 0,-8 2-120,0 2 0,1-1 0,-1 2 0,-1 0 0,1 0 0,0 2 0,-1 0 0,0 0 0,15 9 0,-21-10-6017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9688,'8'3'-1,"-1"0"-12,1 0 1,-1 0-1,1-1 1,0 0 0,0 0-1,0-1 1,0 0-1,0 0 1,0-1 0,0 0-1,1 0 1,-1-1-1,11-2 1,149-49-455,-99 26 102,-2-8-928,-38 19-3527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3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0 4040,'0'0'521,"-4"2"-295,-55 19 525,-107 57 0,153-71-679,1 1-1,1 1 1,-1 0-1,-14 16 1,-7 7 66,29-29-89,2-2-36,0 1 1,-1 0-1,1 0 1,0 0-1,0 0 1,0 0-1,0 0 1,0 0-1,1 0 1,-1 1-1,1-1 1,-1 1-1,1-1 1,0 1-1,0 0 1,0-1-1,0 1 1,1 0-1,-1 0 1,1 3-1,0-2 1,2-1 0,-1 1 0,0-1 0,0 0 0,1 1 0,0-1 0,0 0 0,0 0 0,0 0 0,0 0 0,1 0 0,-1 0 0,5 3 0,43 32 102,-34-27-72,26 21 76,-36-28-100,29 22 98,-31-24-101,-1 1 0,0-1 1,-1 1-1,1 0 0,0 0 1,-1 0-1,1 0 0,2 7 0,-4-7-8,0 0 0,-1 0 0,1 0 0,-1 0 0,0-1 0,0 1 0,0 0 0,0 0 0,0 0-1,-1 0 1,1 0 0,-1 0 0,0-1 0,0 1 0,0 0 0,0-1 0,0 1 0,-2 2 0,-2 3 0,-1-1 1,1 1 0,-11 9 0,10-11-4,-71 76 141,24-29-74,-91 101 19,117-127-89,12-17-5,28-17 1,66-41-12,-45 34 14,-28 12 0,0 0 1,0 1-1,0-1 0,0 2 1,0-1-1,10 0 0,-15 2 1,0-1-1,0 0 1,0 0 0,0 0-1,1 1 1,-1-1-1,0 1 1,0-1-1,0 1 1,0-1-1,0 1 1,0-1-1,0 1 1,0 0-1,0 0 1,0 0-1,-1-1 1,2 3-1,2 1 4,1 1 16,0 0 1,-1 0 0,0 1-1,0 0 1,0-1 0,0 1-1,-1 1 1,4 9-1,10 38 126,-10-30-62,0-1 0,2 0 0,15 27 0,-19-43-70,26 31 93,-19-24-43,1 0-1,0-1 1,19 13 0,-28-23-52,1 0 0,-1 0 0,1 0-1,0 0 1,0-1 0,0 0 0,0 0 0,0 0 0,0 0 0,1-1-1,-1 0 1,0 0 0,1-1 0,-1 1 0,1-1 0,-1 0 0,9-2-1,18-7-1145,0-1-4560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410 151 1080,'0'-5'60,"0"1"0,-1-1 1,1 0-1,-1 1 0,0-1 1,-1 1-1,1-1 0,-1 1 0,0 0 1,-2-5-1,1 3 18,1 1-14,0 0-1,-1 0 1,0 0-1,0 0 0,-1 1 1,1-1-1,-1 1 1,0 0-1,0 0 0,0 0 1,-1 1-1,1 0 1,-7-4-1,3 2 57,-1 1-1,1 1 0,-1-1 1,1 1-1,-1 0 0,0 1 1,-16-2-1,13 5-8,-1 0-1,1 0 1,0 2 0,0-1-1,0 1 1,0 1 0,1 0-1,-12 6 1,21-9-78,0 0 0,0 0 1,0 0-1,0 0 0,1 0 1,-1 0-1,0 0 0,1 1 1,-1-1-1,0 1 0,1-1 0,0 1 1,-1-1-1,1 1 0,-1 2 1,-4 4 40,-1 0-24,5-5-19,0 0 0,0 0-1,0-1 1,0 2 0,0-1-1,0 0 1,1 0-1,-1 1 1,0 3 0,-2 4 55,0-3-38,1 0 0,-1 0 0,2 0 1,-1 1-1,1 0 0,1-1 0,0 1 1,0 0-1,0 0 0,1 0 0,0-1 1,1 1-1,2 12 0,1-10-11,0 0 0,0-1 0,0 1 0,2-1 0,-1 0 0,10 11 0,-1-7-11,0-2 1,1 0-1,0 0 0,23 11 1,-9-4-14,2 5-10,-8 4-3,-10 3 0,-12-27 0,-1-1 0,1 1 0,-1-1 0,0 1 0,0-1 0,0 1 0,0 4 0,-11 25 0,-8 6 0,-7 5 0,8-19 3,-1-1 1,-1 0 0,-29 26-1,8-17 15,19-18 34,-39 21 1,59-35 298,8-11-147,-3 7-193,-1 2-4,-1-1 0,0 1 0,0 0 0,0 0 1,1 0-1,-1 1 0,1-1 0,-1 0 0,1 0 0,-1 1 0,1-1 1,-1 1-1,1-1 0,-1 1 0,1 0 0,0 0 0,-1-1 0,1 1 1,-1 0-1,1 0 0,0 1 0,-1-1 0,1 0 0,-1 1 0,1-1 1,1 1-1,0 0 1,0 1-1,0 0 1,-1-1 0,1 1 0,-1 0-1,1 0 1,-1 0 0,3 4 0,17 30 30,0 5-10,-18-35-29,0 0 0,1-1 0,-1 1 0,1-1 0,0 0 0,1 0 0,-1 0 0,1-1 0,0 0 1,0 0-1,7 3 0,-2-2-3,-1-1 0,0 0 1,1-1-1,0 0 1,0 0-1,0-1 0,15 1 1,11-3-9,64-7 1,-56-1-881,-2-1-3561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3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2072,'4'10'268,"0"0"0,-1 1 0,0 0 0,-1 0 0,2 16 0,1 7 292,-1-21-506,2 23 277,-4-18-227,4 35 198,-2 61-1,-11-23-857,-2 1-2404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 8248,'-3'1'0,"-1"0"0,1 0 0,0 0 0,0 1 0,0 0 0,0-1 0,-5 5 0,0 0 0,-28 21 0,-11 9 0,-14 7 0,29-17 7,1 0 0,1 2 1,-43 54-1,45-40 8,21-26 45,5 0-32,0 1 1,1 31-1,1-48-23,0 1-1,0 0 0,0 0 1,0 0-1,0 0 1,0 0-1,0 0 1,1 0-1,-1 0 1,0 0-1,1-1 0,-1 1 1,1 0-1,0 1 1,5 5 8,-1 0 1,1 0-1,1-1 1,-1 0-1,1 0 1,11 7-1,-2-8 61,16-4-22,40-2 1,-49-4 35,-17 3-66,7-3 5,0 1 0,-1-2 1,1 0-1,-1 0 0,0-1 0,-1 0 1,20-18-1,-24 19 15,4-2-8,-2-1 0,1 0 0,-1-1 0,-1 0 0,0 0 0,8-13 0,-11 14-4,22-40 177,-25 45-176,0 1 1,-1-1-1,0 0 1,0-1-1,0 1 1,0 0 0,-1 0-1,1 0 1,-1 0-1,0 0 1,-1-1-1,0-5 1,0 4-56,-4-7 429,4 14-386,1 0 1,-1 0-1,0-1 0,1 1 0,-1 0 1,0 0-1,1 0 0,0 0 0,-1 0 1,1 0-1,-1 0 0,1 0 0,0 0 1,0 0-1,-1 1 0,1-1 0,0 1 1,-2 7 0,-4 32 104,2 6 20,2 72 0,3-105-133,7 29 42,-7-36-39,2 5 0,0 0 0,-1 0-1,1 20 1,-4-27-30,0-7-112,-1-7-897,2 9 861,-5-19-6516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4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8792,'6'8'-4,"0"1"0,-1-1 0,0 1 1,-1 0-1,0 0 0,0 1 0,-1-1 0,-1 1 1,3 13-1,-1-8-1,-1 9-8,-3 106-6,-4-104 7,0-11 8,-2 7 0,0 0 0,-2 0 0,-1 0 0,-15 28 0,-74 124-1009,39-73-4007</inkml:trace>
  <inkml:trace contextRef="#ctx0" brushRef="#br0" timeOffset="1">384 1132 6368,'0'0'0,"5"12"0,8 25 104,5 21 8,-2 15-80,-4 7 8,-17-5-40,-7-3-24,-13 8 24,1 2-4496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88 3056,'1'1'80,"5"6"4006,-8-7-3740,-5 0-20,4-1-3,-3-4-7,5 4-279,-1 0 0,1-1 1,-1 1-1,1-1 0,0 1 0,0-1 0,-1 0 1,1 1-1,0-1 0,0 0 0,1 0 0,-1 0 0,0 0 1,1 0-1,-1 0 0,1 0 0,-1 0 0,1 0 1,0 0-1,0 0 0,0 0 0,0 0 0,0 0 0,1 0 1,-1 0-1,1 0 0,-1 0 0,1 0 0,-1 0 1,1 0-1,0 0 0,0 1 0,0-1 0,0 0 0,1 0 1,-1 1-1,0-1 0,1 1 0,-1-1 0,1 1 1,-1 0-1,1 0 0,-1-1 0,1 1 0,0 0 0,0 0 1,0 1-1,0-1 0,0 0 0,0 1 0,0-1 1,2 0-1,13-1 59,0 0 0,0 1 0,0 1 0,0 0 1,0 1-1,17 4 0,-20-2-40,1 1 0,16 7 0,-23-4 32,-2 2-57,-1 0-1,0 1 1,7 19 0,-9-12 30,-6 16-17,-9 49 0,3-54 3,-66 132 18,56-128-18,-102 134 50,99-137-67,-52 65 112,73-92 101,1-5-163,5-7-33,1-1 0,0 2 0,0-1 1,14-16-1,-12 16-27,46-55 226,3-3-36,95-143 326,-137 188-511,24-28 159,-31 40-116,1-2 24,0 1 1,1 1 0,1 0-1,0 0 1,13-9 0,-21 17-30,4-4-10,-5 5 70,-11 173-7,9-153-113,-1-9 2,1-1 0,1 0 1,0 0-1,2 11 0,15 56 31,-18-74-35,0 0 1,0-1 0,1 1-1,-1 0 1,0-1-1,1 1 1,-1 0-1,0-1 1,1 1 0,-1-1-1,1 1 1,-1 0-1,1-1 1,-1 1-1,1-1 1,0 1 0,11 7 7,0-1 0,0 0 0,21 9 0,-13-12 12,14-5-2,58-8-1,-63 1 17,10-12-11,66-46 0,-80 42-16,0-6-609,-2-1-1,28-48 1,-11 4-8492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4936,'3'5'-8,"-1"0"0,1 0 1,-1 0-1,0 0 0,0 1 0,0-1 1,-1 1-1,0-1 0,0 1 0,0 0 0,-1 9 1,0 4-62,-6 35 0,3-38 51,-4 92-189,2-28-400,-1-29-1706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 5920,'-2'-1'-55,"-3"-3"12,6 6 44,0-1-1,0 1 0,0-1 0,-1 1 0,1-1 0,0 1 0,-1 0 0,1 0 0,-1-1 0,0 1 0,1 0 0,-1 0 0,0-1 1,0 1-1,0 0 0,0 0 0,-1 3 0,-3 91 22,-1-16 45,1-33-31,4 52 0,25 165 188,-6-175-105,-15-71-90,-2-4 19,1 1 0,1-1 1,0 0-1,1-1 0,11 22 0,-16-35-42,1 1 0,0 0 0,-1-1 0,1 1-1,0-1 1,0 0 0,-1 1 0,1-1-1,0 0 1,0 1 0,0-1 0,-1 0 0,1 0-1,0 0 1,0 1 0,0-1 0,0 0 0,0 0-1,-1 0 1,1 0 0,0-1 0,0 1-1,1 0 1,0-1 9,4 0-2,0 0 0,-1-1 0,1 1 0,0-1 0,-1-1 0,0 1 0,1-1 0,-1 0 0,0 0 0,-1-1 0,1 1 1,0-1-1,-1 0 0,7-8 0,-3 4 3,56-64 461,-26 29-96,-29 33-338,21-17 285,-22 20-206,1 1 0,0 0 0,0 0-1,1 1 1,-1 0 0,1 1 0,16-4 0,-26 8-113,1 0 1,0 0-1,0 1 1,0-1-1,-1 1 1,1-1-1,0 1 1,0-1-1,-1 1 1,1-1-1,0 1 1,-1 0-1,1-1 0,-1 1 1,1 0-1,-1-1 1,1 1-1,-1 0 1,1 0-1,-1 0 1,0-1-1,0 1 1,1 0-1,-1 1 1,0-1-1,3 5 9,-2-4-12,0 0 0,0 0 0,-1 1-1,1-1 1,-1 0 0,1 1 0,-1-1-1,0 0 1,0 1 0,0-1 0,0 0-1,0 1 1,-2 4 0,2-2 7,-1 7-2,-1-1 0,0 0 0,0 1 0,-1-1-1,-1 0 1,0 0 0,0-1 0,-9 14 0,-50 87 23,59-104-29,0 0 0,-1 0 0,1-1-1,-1 0 1,-11 10 0,3-2 0,2-1-2,6-8 0,-1 1 1,1-1-1,-1 0 0,-9 7 1,4-4 1,0 0 0,0-1 1,-1 0-1,1-1 0,-2 0 1,-23 8-1,27-14 3,-1 1-1,1-2 1,0 1 0,0-1-1,0-1 1,-1 1-1,1-1 1,1-1 0,-1 0-1,-14-7 1,16 7 1,0-1-1,0 0 1,1 0 0,-1-1-1,1 0 1,0 0 0,0-1-1,1 0 1,0 0 0,0 0-1,-7-11 1,6 7-4,4 7-4,0-1 0,0 1 1,1-1-1,-1 0 1,1 1-1,0-1 1,-2-8-1,-14-79-1158,7 38-4703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9688,'0'0'0,"2"19"0,4 29 0,-6 17 0,-13 13 0,-5 1-8,-1-3 8,-7 1-384,-6 4 384,-2 1-6496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6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0 6456,'0'0'0,"-5"23"0,-10 48 0,-9 9-288,-11 3 288,-9-4-520,-8-5 520,-1-3-3760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6104,'137'-57'2460,"-103"40"-2182,15-5 55,-45 21-312,-1-1-1,1 2 1,0-1-1,0 0 1,0 1-1,0 0 1,0 0 0,-1 0-1,1 0 1,7 2-1,-9-2 2,0 1 0,0 0 0,0 0 0,0 0 0,0 0 0,0 1 0,0-1 0,0 1 0,0-1 0,-1 1 0,1-1 0,-1 1 0,1 0 0,-1 0 0,0 0 0,0 0 0,0 0 0,0 0 0,0 0 0,1 3 0,1 4 13,-1-1 0,0 1 0,2 10 0,-4-14-36,3 18 185,0 37 0,0-5 20,-2-44-161,1 0 0,1-1 0,0 1 0,0 0 0,1-1-1,10 19 1,-13-27-30,1 0-1,0 0 0,0-1 0,1 1 0,-1 0 1,0-1-1,0 0 0,1 1 0,-1-1 0,1 0 1,-1 0-1,1-1 0,-1 1 0,1-1 0,0 1 1,4-1-1,-3 1 4,0-1 1,1 0 1,0 0-1,0 0 0,-1-1 0,1 1 0,0-1 0,-1 0 0,1-1 0,0 1 0,-1-1 0,8-4 0,-5 3 2,2-2 24,-1 0 0,1 0 0,-1-1-1,0 0 1,0 0 0,-1-1 0,0 0 0,0 0-1,-1-1 1,1 1 0,6-14 0,-9 15 6,0 0 1,-1 0 0,1-1 0,-1 0 0,-1 1 0,1-1 0,1-9-1,-2-2 372,-1 0 0,0-21 0,-1 35-340,-4 9 86,-7 8-98,0 1 1,1 1-1,0 0 0,2 0 1,-14 31-1,16-30-51,3-9-4,1 0 1,0 0-1,0 0 0,1 0 1,0 1-1,0 12 1,-12 140 93,9-34 18,3-10-56,6 40-8,-4-123-41,-2 0-1,0 0 1,-10 47 0,10-70-18,-8 19 18,-5 0-10,-1-1 0,-27 37 0,23-46 3,9-9-9,-2 1-1,1-1-1,-1 0 0,-1-1 0,0 0 1,0-1-1,-1-1 0,-15 7 1,1-4 6,-32 6 0,56-15-6,-1-1 1,0 1-1,0-1 1,1 0-1,-1-1 1,0 1-1,0-1 1,1 0-1,-1 0 1,1-1-1,-9-3 1,6 3 5,4 0-2,0 1 1,1 0 0,-1-1 0,1 0 0,-1 1 0,1-1 0,0 0 0,0 0 0,0 0 0,0-1 0,0 1 0,0 0-1,1-1 1,-1 1 0,-2-6 0,2 4 5,0-7 66,6-11-23,11-41 0,-6 40 37,63-110 35,-51 105-41,119-97 39,-108 104-47,-7 6-39,11-5 1,0 1 1,56-21 0,-73 33-11,1-2-12,0 2 1,0 1 0,1 0 0,30-3 0,133-14 204,-205 28-195,17-4-31,1 1 1,-1-1-1,0-1 0,1 1 1,-1 0-1,0-1 0,1 0 1,-1 0-1,0 0 0,0 0 1,1-1-1,-5 0 1,-22-15-1963,2-3-7850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9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8520,'0'0'0,"4"25"16,-1 5 0,0 12-16,-2 6-24,2-3 24,-3-3-576,-10 4 576,2 1-5488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1624,'0'0'77,"0"6"23,-2 111 483,1-97-393,1 1 0,1-1 0,1 1 0,8 32 0,-10-52-180,2 7-27,4 24 380,1 0 1,17 44-1,22 27-73,-32-77-3197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5920,'5'3'25,"11"14"103,-15-15-111,1-1 0,0 0 0,0 1 0,0-1 0,0 0-1,0 0 1,0 0 0,0 0 0,0 0 0,0-1 0,0 1 0,1-1 0,-1 1-1,0-1 1,0 0 0,0 0 0,1 0 0,-1 0 0,3 0 0,47-10 317,-33 5-177,29-4 142,-4 1 7,84-19 1053,-127 27-1281,1-1 0,-1 1 0,0 0 0,1 0-1,-1-1 1,1 1 0,-1 0 0,0 0 0,1 0-1,-1 0 1,1 1 0,-1-1 0,0 0 0,1 1 0,-1-1-1,0 1 1,1-1 0,-1 1 0,0-1 0,0 1-1,1 0 1,0 1 0,0 0-42,-1-1 0,1 1 0,-1 0 0,0 0 0,0 0-1,0 0 1,0 0 0,0 0 0,0 1 0,0-1 0,-1 0 0,1 3 0,0 5-6,0 0 1,-1 0 0,0-1 0,0 1 0,-2 10 0,0-5-2,2-10-13,-1-1 1,0 1 0,0 0-1,0 0 1,-1 0 0,0-1 0,0 1-1,0-1 1,-3 5 0,-120 190 379,107-172-392,-1 0 58,2 1 1,-21 45 0,23-42-18,6-12-10,-9 29-1,17-45-28,1 0 0,0 1 0,-1-1 0,1 0-1,0 1 1,1-1 0,-1 0 0,0 1 0,1-1 0,0 0-1,0 0 1,0 1 0,2 3 0,-1-2 0,0-2-1,-1 0 1,1 1-1,0-1 0,0 0 0,1 0 0,-1 0 0,1 0 1,0-1-1,-1 1 0,1-1 0,0 0 0,0 1 0,1-1 0,-1-1 1,7 4-1,-6-3 2,3 2 1,-1-1 1,1 0 0,0-1 0,0 1-1,0-1 1,0-1 0,0 1 0,0-1-1,9 0 1,-8-1-3,-2 1-1,0-1 0,0 0 0,0-1 1,0 0-1,0 0 0,0 0 0,0 0 0,-1-1 0,1 0 1,-1 0-1,11-6 0,-10 5 2,7-7 47,-1-3-41,-1 0 0,-1-1 1,0-1-1,-1 0 0,-1 0 1,12-30-1,2-16-1518,0-2-6035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19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8248,'2'0'41,"2"2"-12,-1-1 1,1 1-1,-1 0 0,0 0 0,0 0 1,0 0-1,0 1 0,0 0 1,0-1-1,-1 1 0,1 0 0,-1 0 1,0 0-1,0 0 0,3 7 1,1 1 49,0 0 1,-1 1 0,5 18 0,-6-18-52,-3-9-15,0 1 1,0-1 0,0 1 0,0 0 0,-1-1 0,0 1 0,0 0-1,0-1 1,0 1 0,-1 5 0,-3 21 71,-10 36-1,6-46 11,-68 99-1102,30-51-4619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0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14 8696,'50'-13'210,"-48"13"-153,0 0 0,0 1 0,0-1-1,0 1 1,0-1 0,0 1-1,0 0 1,0 0 0,0 0 0,0 0-1,0 0 1,0 0 0,-1 1 0,4 2-1,2 1 17,6 2-18,-2-1 12,0 1 0,-1 0-1,0 0 1,0 1 0,0 0 0,15 18 0,22 42 84,-43-60-134,0-1 1,-1 1-1,0 0 0,0 0 1,-1 0-1,0 0 1,0 0-1,-1 1 1,0 11-1,0-8-3,0-4-1,0 1 0,-1 0 0,-1 0 0,1 0 1,-2-1-1,1 1 0,-1 0 0,0-1 0,-6 14 0,5-13-3,-2 5 14,0 0 0,-1-1 0,-10 18 1,-14 29 13,-30 128 88,54-168-118,-4 24 59,9-35-35,0 0 0,0 0 0,0 1 1,1-1-1,1 0 0,-1 0 0,4 13 0,-3-21 62,32 6 208,-29-8-281,0 0 0,0 0 0,-1 0-1,1 0 1,0 0 0,0-1 0,-1 0-1,1 0 1,-1 0 0,1 0 0,-1 0-1,0-1 1,0 1 0,5-6 0,-4 3 5,1-1 1,-1 1 0,0-1 0,0 0 0,-1 0 0,0 0 0,3-8 0,-5 11-12,0 0 1,-1 1-1,1-1 1,-1 0-1,0 0 0,0 0 1,0 0-1,0 1 1,0-1-1,-1 0 0,1 0 1,-1 0-1,0 1 1,0-1-1,-1-4 1,0 4 1,2 2-7,0 0 1,-1-1-1,1 1 1,-1 0-1,1 0 0,-1 0 1,0 0-1,1 0 0,-1 0 1,0 0-1,0 0 1,1 0-1,-1 0 0,0 0 1,0 1-1,0-1 1,0 0-1,0 0 0,0 1 1,0-1-1,-1 1 1,1-1-1,0 1 0,-2-1 1,1 1 1,0 0 0,0 0 1,0 1-1,0-1 0,0 0 0,0 1 1,0 0-1,0-1 0,0 1 0,1 0 1,-1 0-1,0 0 0,-2 2 0,-2 2 6,0 0-1,0 0 1,1 0-1,0 1 0,0-1 1,-5 10-1,4-6-10,4-4-1,-1 0 0,1 0-1,0 0 1,0 0 0,-2 9 0,-6 28 32,-4 47 0,9-37-25,4 139 19,3-166-24,0-12-6,-2 1 1,1 0-1,-2 0 1,0 0-1,-3 17 1,1-15 0,2-5 0,0 1 0,-7 18 1,7-26-1,0 0 0,-1 0 0,0-1 0,0 1 0,0 0 0,0-1 0,0 0 0,-1 0 1,1 0-1,-1 0 0,0 0 0,-6 5 0,-6 2 39,-32 13 0,43-22-18,0 0-1,0 0 1,0 0-1,0-1 1,0 1 0,0-1-1,0 0 1,-5-1 0,-6 0-5,13 2-18,1-1 0,-1 0 0,1 0 0,-1 0 0,1-1 0,-1 1 0,1 0 0,-1-1 0,1 1 0,0 0 0,-1-1 0,1 0 0,0 1 0,-1-1 0,1 0 0,-3-1 0,-1-2 2,-30-21-1639,-2-2-6557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0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11480,'2'-1'-72,"0"1"57,-1 0 1,1 0-1,0 0 0,0-1 1,-1 2-1,1-1 1,0 0-1,0 0 1,-1 1-1,1-1 1,0 0-1,0 1 0,-1 0 1,1-1-1,-1 1 1,1 0-1,2 2 1,24 21-212,-12-5 226,-13-16-129,-1 1 1,0 0-1,0 0 1,0 0-1,0 0 0,-1 1 1,1-1-1,-1 0 1,1 8-1,2 16-6297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1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 9592,'0'0'0,"-7"17"0,-8 33 72,-12 26 8,-10 33-32,-4 10 0,-5-2-48,-10-12-64,-10-18 64,-1-1-6856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31 5384,'-3'-4'361,"-18"-22"798,20 26-1106,1 0 1,-1 0-1,1 1 0,-1-1 1,1 0-1,-1 1 0,1-1 1,0 0-1,-1 1 0,1-1 1,-1 0-1,1 1 1,0-1-1,-1 1 0,1-1 1,0 1-1,0-1 0,-1 1 1,1-1-1,0 1 1,0-1-1,0 1 0,0-1 1,-1 1-1,1-1 0,0 1 1,0 0-1,-1 20 522,0-19-576,1 56 661,2 124-72,-1-130-367,0 276 87,-1-247-120,0 150 4,-1 28-119,0-148 101,-1 473 63,2-465-90,-9 475 55,6-481-68,-6 410 50,8-428-63,-9 334 56,8-349-43,-19 296 56,16-304-36,-23 275 68,21-282-28,-25 236 79,25-247-66,-30 207 210,21-143-232,17-103-93,4-16-75,-5 1-12,17-23-1749,3-8-7036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2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1624,'0'0'0,"4"-11"0,5-21 0,0 2-744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1 393 3416,'23'-75'-92,"-22"71"257,-1-5 119,0 5 279,1-4 81,0 7 738,14 4-290,11 3-764,0-1 0,0-1 0,50 0 0,56-10 3,-129 6-327,27-3 159,0 0-1,41-12 1,-9 1 64,102-17 19,-37 7 61,-3-2-132,64-21-9,-149 37-52,164-46 43,-165 44-50,-18 6-59,130-38 160,-129 39-159,1 1 0,0 1 0,0 0 0,0 2 0,0 1 1,28 2-1,-38 3 32,3 8-44,1 1 1,14 16-1,-18-12 10,39 91 17,-43-81-23,15 167 19,-20-145-33,3 233 9,-7-220-15,-13 293 14,9-277-14,-22 353 14,22-340-15,-11 380 8,14-375-7,-4 398 15,5-397-8,-8 388 21,7-395 6,0 310 33,2-329-1,0 261 35,-1-270-27,-13 247 41,9-252-48,-16 199 49,18-210-2,-7 193 61,10-193-49,0-13-70,1 25 56,11 84 1,21 130 327,-18-166-305,-10-78-118,10 75 149,-13-90-139,-2 0-1,0 0 1,-1 1 0,0-1-1,-1 0 1,-4 16 0,1-13 17,-15 48 263,20-64-322,0-1 0,-1 0 0,1 1 1,0-1-1,-1 0 0,1 1 0,-1-1 0,1 0 0,0 0 1,-1 0-1,1 1 0,-1-1 0,1 0 0,-1 0 0,1 0 1,0 0-1,-1 0 0,1 0 0,-1 0 0,1 0 0,-1 0 1,1 0-1,-1 0 0,1 0 0,-1 0 0,1 0 0,-1 0 0,1 0 1,0 0-1,-1-1 0,1 1 0,-2-1 0,-8-4-1,2-2 42,-73-93-1907,27 28-7720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3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8 7984,'-11'-3'165,"8"2"-82,0 0 0,0 0 0,0 0 1,0 1-1,0 0 0,0-1 0,0 1 0,0 0 0,0 0 1,-5 1-1,7 0-21,0 0 1,0 0 0,0 0 0,0 0-1,0 0 1,0 0 0,0 0-1,1 0 1,-1 0 0,0 0 0,1 1-1,-1-1 1,1 0 0,-1 1 0,1-1-1,0 0 1,-1 1 0,1-1-1,0 0 1,0 1 0,0-1 0,0 0-1,1 3 1,0 85 673,-4 34-376,0-61-53,-12 129 18,-26 161 84,31-241-370,8-67 48,0-10-41,1 153 100,2-154-110,0 6 45,1 1 0,3 0 0,11 50 0,-16-88-40,3 0 4,1 0-36,0 0 0,-1-1 0,1 1 0,0-1 0,0 0 0,0-1 0,0 1 0,0-1 0,0 1 0,0-1-1,0 0 1,0-1 0,0 1 0,0-1 0,8-1 0,-4 0-5,18-3 30,0 0-1,29-12 1,-35 11-26,80-30 67,12-3-43,76-5 1,-147 38-19,183-7 3,-176 12-9,-24 1-3,219 11 21,-223-9-21,195 13 23,48 6 95,-259-21-119,0 1 0,1-1 0,-1 0 0,0-1 0,0 1 0,0 0 0,0-1 0,0 0 1,1 0-1,-2-1 0,1 1 0,0-1 0,0 1 0,0-1 0,-1-1 0,1 1 0,-1 0 0,1-1 1,-1 1-1,0-1 0,0 0 0,0 0 0,-1-1 0,5-6 0,2 0 1,-5 5 0,0 0 1,0-1-1,0 1 1,-1-1-1,3-7 1,69-134 30,-57 107-15,73-238-1701,-44 112-6873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3320,'0'0'136,"2"-5"-83,12-27 200,-9 19-65,0-1 1,2 1 0,-1 0 0,2 1 0,-1 0 0,2 0 0,11-12 0,1-1 159,-10 11 2,0 1 1,26-21 0,-26 24-279,-8 7-28,1 0 1,-1 0 0,1 1 0,0-1 0,0 1 0,0 0 0,0 0-1,0 0 1,8-1 0,117-38 462,-73 26-107,68-8 1,-62 13-53,144-22 120,-162 26-121,365-51 1237,-208 33-586,-177 22-716,38 1-1,-29 2-104,55-1 185,-87 0-355,-3 3-4,-13 13-1592,-2 3-6364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5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3416,'1'1'2,"1"-1"0,0 1 0,0 0 0,-1 0 0,1 0 0,-1 0 0,1 0 0,-1 0 0,1 0 1,-1 1-1,0-1 0,0 0 0,1 1 0,-1-1 0,0 1 0,0-1 0,0 1 0,-1 0 0,1-1 0,0 1 0,-1 0 0,1 0 0,-1-1 0,1 1 0,-1 0 0,0 0 1,0 0-1,0 0 0,0 0 0,0-1 0,0 1 0,-1 3 0,-6 43 18,-24 132 11,16-113-393,0 0-1451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11120,'0'2'9,"0"4"10,0-4 77,0-1 44,0 6 17,0-5-127,0 0 0,1 1 0,-1-1 0,1 0 0,0 0 0,0 1 0,0-1 0,0 0 0,0 0 0,0 0 0,0 0 0,1 0 0,-1-1 0,1 1 0,3 3 0,27 19 175,-26-19-215,1-1 39,-1 0 0,1 0 0,0-1 0,1 0 0,-1 0 1,0-1-1,1 1 0,8 0 0,-6-1-5,9 3 38,0-2-1,0 0 1,28 0-1,-28-2-39,131 2 189,-116-4-190,1 0 73,163-18 32,-156 13-52,199-22 27,-190 21-34,203-30 43,-204 28 44,190-37 74,-195 38-8,255-57 549,-195 41-466,-86 20-215,12-4 69,0 2 1,1 1-1,36-1 0,-68 7-155,0 0-1,1-1 1,-1 1 0,0-1 0,0 1 0,-1 0-1,1-1 1,0 1 0,0-1 0,0 1 0,0-1-1,0 1 1,0-1 0,-1 1 0,1-1 0,0 1-1,-1-1 1,1 1 0,0-1 0,-1 1 0,1-1-1,0 1 1,-1-1 0,1 0 0,-1 1 0,-25 24-1921,-5 1-7694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8 224 3768,'0'2'115,"0"-1"-20,0-1 0,0 1 1,0 0-1,0-1 0,0 1 0,0-1 0,0 1 0,-1 0 0,1-1 1,0 1-1,0-1 0,0 1 0,-1-1 0,1 1 0,0-1 1,-1 1-1,1-1 0,0 1 0,-1-1 0,1 1 0,-1-1 1,1 1-1,-1-1 0,1 0 0,-2 1 0,36-14 1453,45-23-194,86-25 0,-62 33-822,59-7-12,-97 22 21,128-15 118,13 14-214,-165 13-171,257-8 552,-193 11-540,-34-3-100,111 3 406,-162-1-1206,-1 0 0,37-5 0,-45 2-8666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1 557 6728,'1'1'-31,"6"-1"2,-7 0 27,0 0 1,0 0 0,0 0-1,1 0 1,-1 0 0,0 0-1,0 0 1,0 0 0,1 0-1,-1 0 1,0 0 0,0 0-1,0 0 1,0 0-1,1 0 1,-1 0 0,0 0-1,0 0 1,0 0 0,0 0-1,1 0 1,-1 0 0,0 0-1,0 1 1,0-1 0,0 0-1,1 0 1,-1 0 0,0 0-1,0 0 1,0 0-1,0 1 1,0-1 0,0 0-1,1 0 1,-1 0 0,0 0-1,0 1 1,0-1 0,0 0-1,0 0 1,0 0 0,0 0-1,0 1 1,0-1 0,0 0-1,0 0 1,0 1-1,2 4-5,18 4-10,-14-7 19,0-1 0,0 1 0,1-2-1,-1 1 1,0-1 0,0 1 0,11-2-1,11 0 57,221-21 407,-205 16-62,102-20 297,164-51 894,-276 68-1612,4-1 426,255-60 1193,-195 50-1010,-58 15-13,0 2 0,71 3 1,-46 2-179,-51-5-200,10-7-68,34-21 0,-56 30-122,0 0 1,0 0 0,-1 0 0,1-1 0,0 1 0,-1 0 0,1-1 0,-1 1 0,0-1 0,2-2 0,21-32-573,-1-1 1,26-55 0,1-17-8579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7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6008,'4'-6'664,"3"-6"-459,1 0 0,0 1 0,1 0 0,0 0 1,1 1-1,0 0 0,16-11 0,82-35-38,-96 50-149,1 0 1,0 1 0,1 1-1,-1 0 1,1 1 0,-1 1-1,1 0 1,17 0 0,-19 1-12,-8 0 5,0 1-1,-1 0 0,1 0 0,0 0 0,-1 0 1,1 1-1,6 1 0,3 2 18,1 0-1,-1 1 1,18 9 0,-19-4 72,-7-2-80,0 1 0,0-1 0,-1 1 0,0 0 0,0 0 0,2 12 0,-5-2 79,-2-8-60,1 7-7,-2-1 1,0 0-1,-2-1 1,1 1-1,-10 24 1,-63 132 275,74-167-235,-1 1 14,2-5 1,-2 1 2,1 0 63,11-9 64,7-6-126,2-1-2,26-24 1,58-58 74,-84 79-99,0-1-1,-2-1 1,0-1 0,-1 0-1,25-41 1,-30 46-26,-1 0 23,1 1 0,-2-1 0,0 0 0,0-1 0,5-15 0,-13 29-57,-1 1 0,1 0 0,0-1 0,0 1 0,-1-1-1,1 1 1,0 0 0,0-1 0,-1 1 0,1 0 0,0-1 0,-1 1-1,1 0 1,-1-1 0,1 1 0,0 0 0,-1 0 0,1 0 0,-1-1-1,1 1 1,0 0 0,-1 0 0,1 0 0,-1 0 0,1 0 0,-1 0-1,1 0 1,-1 0 0,1 0 0,-1 0 0,1 0 0,-1 0 0,-6 1 10,1 1 1,1-1 0,-1 1 0,0 0-1,0 1 1,1 0 0,-1-1-1,1 2 1,0-1 0,0 1 0,0-1-1,0 1 1,-7 9 0,4-6-10,1 1 9,0-1 0,0 1 0,1 0 1,0 1-1,0-1 0,1 1 0,0 0 0,-7 18 0,7-15-5,2-6 1,0 0 1,1 0-1,0 0 0,0 0 1,0 1-1,-2 12 1,2-1 0,-2-2-4,2-7 3,0 0 1,1 0-1,-1 14 1,3 40 39,0-61-50,0 0 1,0 0-1,0 0 1,0 0-1,0-1 1,0 1-1,0 0 1,1 0-1,-1-1 1,1 1-1,-1-1 1,1 0-1,-1 1 1,1-1-1,0 0 1,0 0-1,-1 0 1,1 0-1,0 0 1,3 1-1,-3-1 2,0-1-2,-1 1 0,0 0 1,1 0-1,-1-1 0,1 1 1,0-1-1,-1 1 0,1-1 1,-1 0-1,1 0 0,0 0 1,-1 0-1,1 0 0,2 0 1,2-1 2,19-3 0,-19 0-85,0 1-1,-1-1 1,1 0 0,-1 0-1,1 0 1,-1-1 0,-1 0-1,8-9 1,-4 5-690,29-32-6730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1119 1 8880,'0'0'0,"7"10"0,11 25 0,-3 14-8,-9 18 8,-14-2-216,-23-4 216,1-3-6016</inkml:trace>
  <inkml:trace contextRef="#ctx0" brushRef="#br0" timeOffset="1">1 42 6728,'3'2'24,"0"0"0,0 1 0,0-1 0,0 1 0,-1 0 0,1 0 0,-1 0 0,0 0 0,0 0 0,0 1 0,0-1 0,0 1 0,-1-1 0,1 1 0,0 6 0,0-5 56,54 153 622,-21-87-532,24 51-986,-29-52-3904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8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15 148 8520,'-14'-28'614,"13"25"-419,1-5 9,2 6-8,4 1-1,8-2 83,-13 3-268,0-1 0,0 1 0,0-1 0,0 1 1,0 0-1,0 0 0,0 0 0,0-1 0,0 1 0,1 0 0,-1 0 0,0 1 0,0-1 1,0 0-1,0 0 0,0 0 0,0 1 0,0-1 0,0 1 0,0-1 0,0 1 0,0-1 0,0 1 1,0-1-1,0 1 0,0 0 0,1 0 0,6 8 7,0-1 0,-1 1-1,0 0 1,0 1 0,-1 0 0,-1 0 0,10 21-1,0 1-2,-4-19-1,1-6-11,14-7-2,15-7 1,-31 3 2,0 0-1,0 0 1,0-1-1,-1 0 1,0-1 0,0 0-1,13-11 1,0-3 11,22-25 0,-34 33-14,24-25 28,30-44-1,-63 79 5,-4 6-20,-1 1-10,-9 19 8,5-5-1,0-1-4,1 0 0,-6 28 0,-42 175 39,34-144-25,10-45-10,-29 105 23,35-110-14,5-22-11,0 1 0,-1-1 0,0 0-1,0 0 1,0 0 0,-1 1 0,1-1 0,-1 0 0,-1-1 0,1 1 0,-1 0-1,0-1 1,0 1 0,0-1 0,-7 8 0,9-12 2,0 0 0,-1 1 0,1-1 0,0 0 0,0 0 1,0 0-1,0 0 0,-1 0 0,1 0 0,0 0 0,0 0 0,0-1 0,0 1 0,-1 0 0,1-1 0,0 1 1,0-1-1,0 1 0,0-1 0,0 0 0,-1 0 0,-5-5 47,1 0 1,0-1-1,0 1 1,0-1 0,1-1-1,0 1 1,1-1-1,-1 1 1,-4-15-1,2 7-524,0 1-1,-15-20 1,-3 4-6525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 10400,'13'45'-1,"-12"-42"-1,0 0 1,0 0 0,0 1 0,0-1 0,-1 0-1,1 1 1,-1-1 0,0 7 0,0 5-18,-1 20-2,-4 11 17,-9 5 4,-10 3 0,8-29 0,-1-1 1,-40 42-1,35-44 7,-13 6-611,-50 32 0,22-20-5476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8520,'0'0'0,"13"10"0,9 20-256,17 30 256,-6 8-672,-25-1 672,3 1-5216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10584,'0'15'-45,"2"0"0,0 0 1,0 1-1,7 17 0,-3-10-5,-2 1 41,0 0 0,-1 0-1,-1 0 1,-4 48 0,2-54-14,-4 112-1228,1-67-4715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29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7800,'2'2'17,"4"3"10,-3-2 17,2 2-3,2-2-26,34 11-7,-2 3-15,1-3-12,61 13-1,-83-24 17,3 1-23,0-1 0,23 0 0,-35-3 9,-5 0 2,-4 0 15,1 0 0,-1 0 0,1 0-1,-1 0 1,0 0 0,1 0 0,-1 0 0,0 0 0,1 0-1,-1 0 1,0 1 0,0-1 0,1 0 0,-1 0 0,0 0-1,1 1 1,-1-1 0,0 0 0,0 0 0,1 1 0,-1-1-1,0 0 1,0 0 0,0 1 0,1-1 0,-1 0 0,0 1-1,0-1 1,0 0 0,0 1 0,0-1 0,0 0 0,0 1-1,0-1 1,0 0 0,0 1 0,0-1 0,0 1 0,0-1-1,0 0 1,0 1 0,0-1 0,0 0 0,0 1-1,0-1 1,0 0 0,-1 1 0,1-1 0,0 0 0,0 0-1,0 1 1,0-1 0,-1 0 0,1 1 0,-1 0 0,-2 7 23,-1 0-1,-1-1 1,1 1 0,-1-1-1,0 0 1,-1 0 0,0-1 0,0 0-1,0 0 1,-1 0 0,-7 5 0,-29 27 137,39-35-54,3-2-69,-1 0 0,0 1 1,1-1-1,-1 1 0,1-1 1,0 1-1,-1-1 0,1 1 1,0 0-1,0-1 0,0 1 1,0 0-1,0 0 0,1 0 0,-1 0 1,0 2-1,1-3-6,1 0-1,0 0 0,-1 0 1,1 0-1,0 0 1,-1 0-1,1 0 1,0 0-1,0 0 0,0 0 1,0 0-1,0-1 1,0 1-1,0 0 1,0-1-1,1 1 1,-1-1-1,0 1 0,0-1 1,0 1-1,1-1 1,-1 0-1,2 0 1,12 2 85,10 1 7,30 0-1,44-3 46,-91 0-179,0-1 0,0 0 0,0 0 0,0-1 0,0 0 0,0-1 0,-1 1 0,14-8 1,-2 2-923,27-11-5173</inkml:trace>
  <inkml:trace contextRef="#ctx0" brushRef="#br0" timeOffset="1">876 1 9416,'0'0'0,"13"11"80,-4 6 8,-2 8 0,-10 12 0,-5 15-88,-8 0 8,-6-6-8,0-1-6848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0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4760,'25'-6'0,"-4"4"0,-21 2 0,3 0 2,-1 0 1,1-1-1,0 0 1,0 0-1,-1 0 1,1 0-1,0 0 1,-1 0-1,5-4 1,-3 3 10,0 0 1,0 0 0,0 0 0,0 0 0,0 1-1,5-2 1,7 0 67,-1 1-1,0 1 0,25 0 1,-31 2-30,0-1 0,0 1 0,-1 1 0,1 0 0,0 0 1,-1 1-1,15 6 0,-21-8-30,1 1 0,-1 0 0,1 0 0,-1 0 0,0 1 0,0-1 0,0 0 0,0 1 0,0-1 0,0 1 0,-1 0 1,1 0-1,-1-1 0,0 1 0,0 0 0,0 0 0,0 0 0,-1 0 0,1 1 0,-1-1 0,1 0 0,-1 0 0,0 0 0,-1 0 0,1 0 0,-2 7 0,0 4 28,-1 0 0,-1 0 0,-1 0 0,-11 25 0,-20 48 95,32-75-105,1 1 0,0 0-1,1 0 1,0 0-1,0 21 1,3-9 32,0-16 10,0 0 0,-1 0 0,0 0 0,-1 0 1,0 0-1,-3 12 0,4-19 39,-1-1-69,1 1 0,0-1-1,-1 1 1,1-1 0,0 1 0,0-1 0,0 1 0,0-1 0,0 1 0,1 1 0,4-3-25,1 0 1,0 0 0,0-1-1,-1 0 1,1 0 0,0 0-1,-1 0 1,11-5 0,162-46 305,-150 46-239,-4 0 5,1 1 1,-1 1 0,28-1 0,-45 5-74,0 0 1,0 1 0,-1-1-1,9 3 1,-9-1-18,-4-1-29,0 0 0,-1 0 1,1 0-1,0 0 0,-1 0 0,1 1 1,0-1-1,-1 1 0,0-1 1,1 1-1,-1-1 0,0 1 0,0 0 1,0 0-1,0-1 0,0 1 1,0 0-1,1 4 0,0-1-625,9 19-4814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3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14 147 4488,'0'0'128,"-1"4"-21,-5 18 947,-1-20 874,16-12-1807,1 0 0,0 0-1,0 1 1,0 1 0,1 0 0,0 0-1,1 1 1,20-9 0,103-51 772,-115 58-515,12-3 567,-31 12-792,-1 2-28,-1 8-86,-2-1 1,1 0-1,-1 0 0,-1 0 0,1 0 0,-1-1 0,-1 1 0,-5 7 1,-5 11 19,7-12-49,-12 29 34,2 11-9,-36 99 8,42-119-38,9-13 6,3-22-9,0 0-1,0 1 0,0-1 0,0 1 0,0-1 1,0 0-1,0 1 0,0-1 0,0 1 0,0-1 1,0 0-1,0 1 0,0-1 0,0 1 0,0-1 1,0 0-1,1 1 0,-1-1 0,0 0 0,0 1 1,0-1-1,1 0 0,-1 1 0,0-1 0,0 0 1,1 1-1,-1-1 0,0 0 0,1 0 0,-1 1 1,0-1-1,1 0 0,-1 0 0,0 0 0,1 1 1,-1-1-1,0 0 0,1 0 0,-1 0 0,1 0 1,-1 0-1,0 0 0,1 0 0,-1 0 0,1 0 1,-1 0-1,1 0 0,32-4 35,-29 3-23,118-18 107,115-13 156,-155 14-1724,1-1-5885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32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79 2520,'0'0'495,"-5"-4"-70,-13-9 44,-9-15 804,25 26-1175,0-1 0,1 1 0,-1 0 0,0 0 0,0 0 0,0 0 1,0 0-1,0 0 0,-1 0 0,1 1 0,-1-1 0,1 1 0,-1 0 0,1 0 0,-1 0 0,0 0 1,0 0-1,1 0 0,-6 0 0,5 1 96,1 0-145,0-1 0,1 1 0,-1 0 0,0 0 0,0 0 0,0 0 0,1 0 0,-1 1 0,0-1 0,0 0 0,0 1 0,1-1 0,-1 1 0,0 0 0,1-1 0,-1 1 0,1 0 0,-1 0 0,1 0 0,-1 0 0,1 0-1,-1 1 1,1-1 0,0 0 0,0 1 0,0-1 0,0 1 0,0-1 0,0 1 0,0-1 0,-1 4 0,-5 16 86,0 0-1,1 0 1,1 0 0,2 1-1,-3 42 1,5-40-14,1 0 1,6 36-1,14 13 67,-19-71-140,-1-2-46,0 0 0,1 0 0,-1 0 0,0 0-1,0 0 1,0 0 0,1 0 0,-1 0 0,0 0 0,0 1 0,0-1 0,1 0-1,-1 0 1,0 0 0,0 0 0,0 0 0,0 0 0,1 0 0,-1 1 0,0-1-1,0 0 1,0 0 0,0 0 0,0 0 0,0 1 0,0-1 0,1 0 0,-1 0 0,0 0-1,0 0 1,0 1 0,0-1 0,0 0 0,0 1 0,0-1-1,0 0 1,0 1 0,0-1-1,1 1 1,-1-1 0,0 0-1,0 1 1,0-1 0,1 0-1,-1 0 1,0 1-1,0-1 1,1 0 0,-1 0-1,0 1 1,1-1 0,-1 0-1,0 0 1,1 0 0,-1 1-1,0-1 1,1 0 0,-1 0-1,0 0 1,1 0 0,-1 0-1,0 0 1,1 0 0,-1 0-1,1 0 1,-1 0 0,8 1 11,0 0 1,0-1 0,0 0 0,0-1-1,0 0 1,0 0 0,0 0-1,0-1 1,0 0 0,-1-1 0,1 0-1,-1 0 1,0 0 0,0-1 0,0 0-1,9-8 1,-6 3 24,-1-1 0,0 0 1,0 0-1,-1-1 0,-1 0 0,0 0 0,10-22 0,-12 21-17,6-27 165,5-65 450,-16 103-615,0 0-1,0 0 1,0 0 0,0 0-1,0 0 1,0 0 0,0 0-1,0-1 1,0 1-1,-1 0 1,1 0 0,0 0-1,-1 0 1,1 1 0,0-1-1,-1 0 1,0 0 0,1 0-1,-1 0 1,1 0 0,-1 1-1,0-1 1,0 0 0,1 0-1,-1 1 1,0-1 0,0 1-1,0-1 1,0 1 0,-1-2-1,-4 0 80,1 0 1,-1 1-1,1-1 0,-9 0 0,-4-2 59,15 2 9,-2 2 28,3-1 93,2 0-191,-4-4-1689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33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248 219 8968,'-2'-2'65,"-1"-3"68,0 0 0,0-1 0,0 1 0,1-1 0,0 0 1,0 1-1,0-1 0,0-7 0,-8-20 500,6 24-502,-1 0 1,0 0 0,-8-10 0,10 15-60,0 0 1,0 1 0,0 0-1,0-1 1,-1 1 0,1 0-1,-1 1 1,0-1 0,0 1 0,-6-4-1,8 6-45,0 0-1,0-1 0,0 1 0,0 0 1,0 0-1,0 0 0,0 0 1,0 0-1,0 1 0,0-1 0,0 1 1,0-1-1,0 1 0,1-1 1,-1 1-1,0 0 0,0 0 0,0 0 1,1 0-1,-1 1 0,1-1 1,-1 0-1,1 1 0,-1-1 0,1 1 1,0-1-1,-2 3 0,-3 4 7,0 1 0,0 0 0,-6 15 0,8-16-17,-37 73 128,38-71-139,-1 0-1,2 0 1,-1 1 0,1-1 0,0 15-1,2-8-2,3-4-2,9-1 0,5-6 1,-9-5 0,-1-1 0,0 0 0,1-1 0,-1 1 1,0-1-1,13-4 0,-20 5-1,8-2 3,0-1 0,0 0 0,0 0 0,-1-1 0,0 0-1,1 0 1,-2-1 0,13-9 0,-11 7 4,-3 3 4,0 0 0,-1 0 0,0-1 0,1 0 0,-1 0 0,-1 0 0,1 0 0,-1 0 0,0-1 0,3-7-1,-2 4 8,-1 2 45,1-1 0,-1 0 1,-1 0-1,0 0 0,0 0 1,0 0-1,-1-1 0,-1 1 1,1 0-1,-1-1 0,0 1 1,-1 0-1,-2-12 0,1 16-75,1 1 1,-1 0-1,0-1 0,0 1 0,0 0 0,0 0 0,-1 0 0,1 1 1,-1-1-1,0 0 0,0 1 0,0 0 0,0 0 0,0 0 1,0 0-1,-4-2 0,-4-2-1184,-24-18-7577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3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422 361 5656,'-58'0'96,"-136"-8"716,106-7-247,78 12-506,1 1 0,0-1-1,0-1 1,1 0-1,-16-9 1,19 9 109,-2-4 29,7 8-184,0-1-1,0 0 1,0 0-1,0 0 1,0 0-1,1 1 0,-1-1 1,0 0-1,1 0 1,-1 0-1,0 1 1,1-1-1,-1 0 0,1 1 1,-1-1-1,1 0 1,0 1-1,-1-1 1,1 1-1,0-1 1,-1 1-1,2-1 0,-2 1-3,8-6 28,0 0-1,1 1 1,0 1 0,-1-1 0,2 1-1,-1 1 1,19-5 0,-10 2-19,4-1 42,1 2-1,0 0 1,28-3-1,-33 6-28,159-14 355,-133 13-344,4-1 153,222-11 89,-211 13-56,273 6 89,-257-2-123,331 16 70,-323-14-103,325 15 63,-330-15-97,285 14 42,-297-14-81,277 13 112,-89-3-92,-207-12-40,-1 0-43,47 1 52,0-3 0,103-14 0,-106 0-28,-89 14-47,0 0-1,0 0 0,1 0 1,-1 0-1,0 0 1,0 0-1,0-1 0,0 1 1,0-1-1,0 1 0,0 0 1,1-1-1,-1 0 0,-1 1 1,1-1-1,0 0 1,0 1-1,0-1 0,0 0 1,0 0-1,1-2 0,-1 1 3,0 1-4,-1 0 0,1 0 1,-1 0-1,1 0 0,-1 0 0,1 0 1,-1 0-1,0-1 0,0 1 1,0 0-1,0 0 0,0 0 0,0 0 1,0-1-1,0 1 0,0 0 1,-1-2-1,0 0 1,0 0-1,0 0 1,0 0-1,-1 0 1,1 1 0,-1-1-1,0 0 1,-2-2-1,-26-25 2,5 11-19,-28-16 0,33 23-1,0-2 1,1 0-1,-32-30 1,35 31 1,10 9 1,11 10-49,1-2 63,0 0-1,0 0 1,0 0 0,0-1-1,1 0 1,7 3 0,33 10 1,2-2 0,-12-2 0,-11 2 0,-25-13 0,0-1 0,0 1 0,1 0 0,-1 0 0,0 0 0,0 0 0,0 0 0,0 0 0,0 0 0,0 1 0,0-1 0,-1 0 0,2 3 0,-2-2 0,1-1 0,-1 1 0,0 0 0,0 0 0,0 0 0,0 0 0,-1 0 0,1 0 0,-1-1 0,1 1 0,-1 0 0,1 0 0,-1 0 0,-1 2 0,-5 9 0,0-1 0,-11 17 0,-39 41 0,-22 14 0,-18 14 0,-11 14 0,-88 79-1411,108-107-5642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1:3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208 230 10040,'-105'16'-160,"87"-15"104,6 0 49,0 0 0,0 0-1,0 1 1,-22 7 0,32-8 27,5 1 0,6 3-4,0-1 1,0 0-1,0-1 1,1 0 0,-1 0-1,1-1 1,-1 0-1,14 0 1,-15-1-10,13 2 34,-1-1 0,1-1 0,25-2 0,28-1 99,132 7 12,-155-4-31,230 10 94,-222-9 106,240 7 143,-237-8-97,266-1 131,-262-2-204,248-20 106,-256 17-159,-10 0-106,202-28 250,65-39 190,-207 47-399,-91 21-133,54-12 99,-64 14-114,0-1-1,0 1 0,0-1 1,-1 0-1,0-1 1,1 1-1,-1-1 0,8-7 1,-7 3 48,-6 8-73,-1-1 0,0 1 1,1-1-1,-1 1 0,0-1 1,0 1-1,1-1 0,-1 1 1,0-1-1,0 1 0,0-1 1,0 0-1,0 1 0,0-1 1,0 1-1,0-1 1,0 0-1,0 1 0,0-1 1,0 1-1,0-1 0,-1 1 1,1-1-1,0 1 0,0-1 1,-1 1-1,1-1 0,0 1 1,-1-1-1,1 1 0,0-1 1,-1 1-1,1-1 0,-1 1 1,1 0-1,-1-1 1,-12-9 2,6 6 3,0 0 0,0 1 0,0 0 0,-1 0 0,1 1 0,-1 0 0,1 0 0,-14-1 0,10 1-3,-5-1 9,0 0 1,0 2-1,-30-1 1,-23 0 21,-119-23 20,166 21-50,18 4 1,6 0-2,6-1-4,0 1-1,0 0 1,1 1-1,-1 0 1,0 0-1,14 5 1,2 0 5,2 0-6,-1 0 13,0 0-1,25 11 1,-47-15-11,0 0 0,0 1-1,0-1 1,0 1 0,0 0-1,0 0 1,-1 0 0,0 0 0,0 0-1,1 0 1,-2 1 0,1-1-1,2 6 1,-2-4 1,1 8 17,-7 34 4,0-30-23,-1-1 1,-10 24-1,-25 43 3,24-56-3,-19 27-1,28-46-158,1 0 1,-1 0 0,-1 0-1,1-1 1,-1 0-1,0 0 1,-1-1-1,0 0 1,0 0-1,0-1 1,-18 7 0,-30 10-9264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1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88 1528,'0'0'1672,"1"-4"-1585,-1 2-56,1 0 1,-1 0-1,0 0 1,0 0 0,0 0-1,0 0 1,0 0 0,-1 0-1,1 0 1,0 0 0,-1 0-1,1 0 1,-1 0 0,0 0-1,0 0 1,0 0-1,0 1 1,0-1 0,0 0-1,0 1 1,-1-1 0,1 0-1,-1 1 1,1 0 0,-3-3-1,-1 1 92,0 0 0,-1 0 0,1 1-1,-1 0 1,1 0 0,-1 0 0,0 0 0,-10-1 0,-4-1 60,-2 1 0,1 0 0,0 2 1,-1 0-1,-26 4 0,34-2-146,-28 10 172,40-10-203,-16 4 82,0 2-1,0 0 0,0 1 0,1 1 1,0 0-1,-22 17 0,32-20-53,-1 0-1,2 0 1,-1 1-1,1 0 1,0 0-1,-10 16 1,13-13-20,0-1 1,0 1-1,1 1 1,0-1-1,1 0 1,0 0-1,1 0 1,0 1-1,0-1 1,1 0-1,1 1 0,0-1 1,5 17-1,-5-22-6,0 0-1,0 0 0,0 0 0,1 0 1,0 0-1,0 0 0,0-1 0,1 1 1,3 3-1,-1-1 0,2 2 15,1 0-1,0-1 1,0-1-1,0 1 1,1-1-1,0-1 1,1 0 0,14 6-1,-22-10-17,10 3 56,0 0 1,0-1-1,26 5 1,-16-4-15,-16-3-68,1 0 0,0-1 0,0-1 0,0 1 0,9-1 1,-4-1-668,20 1-4111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1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7264,'-9'21'88,"9"-19"181,2 31 52,2 0-1,13 52 0,-6-31-224,-6-34-82,3 43 63,5 166 111,-12-210-180,6 33 35,22 91 77,-27-135-106,-2-5-4,0-1 0,1 1 0,-1 0 0,1-1 0,0 1 0,-1-1 0,1 0 0,0 1 0,1-1 0,-1 0 0,0 1 0,1-1 0,-1 0 1,1 0-1,-1 0 0,1 0 0,0 0 0,0-1 0,0 1 0,0-1 0,0 1 0,3 1 0,-3-2 129,3 3 1,-5-4-136,0 0 1,0 0-1,0 0 1,0 0 0,0 0-1,0 1 1,0-1 0,0 0-1,0 0 1,0 0 0,0 0-1,0 0 1,1 0-1,-1 0 1,0 0 0,0 0-1,0 0 1,0 0 0,0 0-1,0 0 1,0 0-1,0 0 1,1 0 0,-1 0-1,0 0 1,0 0 0,0 0-1,0 0 1,0 0-1,0 0 1,0 0 0,1 0-1,-1 0 1,0 0 0,0 0-1,0 0 1,0 0-1,0 0 1,0 0 0,0 0-1,0 0 1,1 0 0,-1 0-1,0 0 1,0 0-1,0 0 1,0 0 0,0-1-1,0 1 1,0 0 0,0 0-1,0 0 1,0 0-1,0 0 1,0 0 0,0 0-1,0 0 1,0-1 0,0 1-1,0 0 1,0 0 0,0 0-1,0 0 1,0 0-1,0-1 1,-1-10 76,0 0 0,-1 0-1,-1 0 1,0 1 0,-8-20 0,5 13-46,5 10-18,-1 0 0,1 0 1,1 1-1,-1-1 0,1 0 0,0 0 0,1 0 0,0 0 1,0 0-1,0 0 0,1 1 0,0-1 0,0 1 0,1-1 0,4-8 1,-4 9-7,1 0-1,-1 0 1,1 0 0,0 1 0,1 0 0,-1 0 0,8-7 0,-3 4-1,1-1 27,0 0-1,1 0 1,1 1-1,23-13 1,-10 6 23,-15 9-22,1-1 1,0 2 0,-1-1-1,24-6 1,-32 11-30,0 1 1,0 0-1,0 0 0,0 0 1,0 0-1,0 0 0,0 0 1,0 0-1,0 1 0,0-1 1,0 1-1,-1 0 0,1-1 1,0 1-1,0 0 0,-1 0 1,1 0-1,0 0 0,-1 0 1,1 0-1,-1 1 0,1-1 1,-1 1-1,2 2 0,1 1 5,0 1 0,-1 0-1,1-1 1,3 13 0,-4-13-15,2 9 26,-1 0-1,0 0 1,-1 0-1,-1 0 0,0 1 1,-1-1-1,0 16 0,0-1 24,0-15-41,0 4 8,1 0-1,0 0 1,2 0 0,6 22 0,-9-38-14,-1 0-1,1 0 0,0-1 0,0 1 1,0 0-1,0 0 0,1-1 0,-1 1 1,3 2-1,-1-2-53,0 0-1,1 0 1,-1-1 0,1 0 0,-1 0-1,1 0 1,-1 0 0,1 0 0,0-1-1,-1 0 1,1 1 0,0-1 0,0-1-1,-1 1 1,5-1 0,-1 0-499,36-1-6501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1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1 8792,'-1'1'2,"1"0"1,-1 0 0,1 0 0,-1 1-1,0-1 1,0 0 0,1 0-1,-1 0 1,0 0 0,0 0 0,0 0-1,0 0 1,0-1 0,0 1 0,0 0-1,0 0 1,0-1 0,0 1-1,-1-1 1,-1 2 0,-32 4 96,13-3-65,-39 9 0,40-6-11,0 0 1,0 1 0,0 1 0,-31 17-1,39-18-14,-34 29 57,17-10-16,1 2 0,-26 30 1,46-46-44,-20 32 35,23-35-24,2-4-12,0 0 0,0 1 0,1 0 1,0 0-1,0 0 0,0 0 0,1 1 1,0-1-1,-2 9 0,3-8 5,1 1 0,0 0 1,0 0-1,1 0 0,0 0 0,1 0 0,-1-1 1,1 1-1,5 10 0,6 7 1,-12-24-10,0 0 0,-1-1-1,1 1 1,0 0 0,-1 0 0,1 0 0,0-1 0,0 1-1,0 0 1,0-1 0,0 1 0,0-1 0,0 1-1,0-1 1,0 1 0,0-1 0,0 0 0,0 1 0,0-1-1,0 0 1,0 0 0,0 0 0,0 0 0,0 0-1,0 0 1,2 0 0,-1-1 2,3 1 0,-2 0-2,-1 0 0,0 0-1,0 0 1,0-1 0,0 1-1,0-1 1,0 0 0,0 0-1,0 1 1,0-1 0,0 0-1,0-1 1,-1 1 0,1 0-1,2-3 1,19-13 13,-1-1 0,-1-1 0,34-40 0,-46 47-12,25-38 14,56-100 100,-61 96-27,-26 43-46,-1 4-10,1 1-1,-1 0 1,1 0-1,0 0 1,1 0 0,0 0-1,4-5 1,-8 10-32,0 1 0,0 0 0,0 0 0,0 0-1,0 0 1,0 0 0,0 0 0,0 0 0,0 0 0,1 0 0,-1 0 0,0 0 0,0 0-1,0 0 1,0 0 0,0 0 0,0-1 0,0 1 0,0 0 0,0 0 0,0 0 0,0 0 0,1 0-1,-1 0 1,0 0 0,0 0 0,0 0 0,0 0 0,0 0 0,0 0 0,0 0 0,0 0-1,0 0 1,1 0 0,-1 1 0,0-1 0,0 0 0,0 0 0,0 0 0,0 0 0,0 0-1,0 0 1,0 0 0,0 0 0,0 0 0,0 0 0,0 0 0,1 0 0,-1 0 0,0 0-1,0 0 1,0 1 0,0-1 0,0 0 0,0 0 0,0 0 0,0 0 0,0 0 0,0 0-1,0 0 1,0 0 0,0 0 0,0 1 0,0-1 0,0 0 0,0 0 0,4 7 25,0 1 1,0-1 0,0 1-1,-1 0 1,0 0 0,2 9-1,11 57 64,-11-49-90,5 25 51,-7-32-43,1-1 1,0 1-1,2-1 0,0 0 1,11 21-1,-16-34-8,11 16-2,-12-20 1,1 1 0,-1-1 0,1 1 0,-1-1 0,1 0 0,-1 1 0,1-1 0,0 1 0,-1-1 0,1 0 0,0 0 0,-1 1-1,1-1 1,-1 0 0,1 0 0,0 0 0,0 0 0,-1 0 0,1 1 0,0-1 0,-1-1 0,1 1 0,0 0 0,-1 0 0,1 0 0,0 0 0,-1 0 0,2-1 0,5-2-2,-1-1-1,0 0 1,0 0 0,-1 0 0,1-1 0,6-7 0,30-35-20,-32 36 20,26-34-7,-6 11 2,11-8 6,-22 25 3,0 0 1,1 2-1,1 0 0,1 1 1,24-11-1,-8 11 2,-25 13 11,-9 2-11,1-1 0,-1 2 0,0-1-1,0 0 1,0 1 0,0 0 0,-1 0 0,1 0 0,0 0 0,-1 1 0,1-1-1,-1 1 1,0 0 0,0 0 0,0 0 0,0 0 0,-1 1 0,1-1 0,-1 1-1,3 5 1,-1-1 0,-2-3-3,0-1 1,-1 1-1,1-1 1,-1 1 0,0 0-1,0 5 1,3 22 10,-2 2-9,-2 37-3,0-66-87,0-1-46,0 0 0,0 1 0,0-1 0,1 0 0,0 0 0,0 1 0,0-1 0,3 6 0,3 5-6287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1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562 0 7624,'-2'1'-15,"-28"8"27,-36 18 0,42-16-5,-9 3 23,0 2 0,-40 27 1,56-33-20,-10 10 63,11-8-40,-10 9 10,2 1-1,0 1 0,-33 40 1,46-49 2,-1-1-15,1 0 0,1 1 0,0 0 0,1 1 0,-10 24 0,-6 31 99,24-67-119,1-1-1,-1 1 0,1-1 0,0 1 0,-1-1 0,1 1 0,1-1 0,-1 1 0,0-1 0,1 1 1,-1-1-1,1 1 0,0-1 0,-1 1 0,1-1 0,0 0 0,1 0 0,-1 1 0,0-1 1,1 0-1,2 3 0,-3-3-1,8 4 86,-1-2-71,0-1 1,0 0-1,1-1 1,0 0-1,-1-1 1,1 0-1,0 0 0,0 0 1,14-2-1,9-2 26,31-6 0,-49 6-24,-1 0-1,1-1 1,-1 0 0,1-1-1,-1-1 1,-1 0 0,20-12-1,-24 12-10,11-8 92,6-9-34,32-42 0,-45 44 22,-6 10-55,1-4-7,0-1 0,0 0 0,-2 0 0,0 0 1,4-21-1,-6 23 27,-1 3 0,0 1-1,0-1 0,-1 1 1,-1-18-1,-9 58 141,-6 41-100,-2-5-40,-24 120 127,41-179-217,-1-1 0,1 1 1,0 0-1,1 0 0,-1-1 1,1 1-1,1 0 1,2 8-1,0-1-893,5 22-5463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24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21 1440,'-9'-4'109,"0"0"1,0 1-1,-1 0 0,1 1 1,-1 0-1,-13-1 0,-19 3 446,-88 5 1089,120-4-1538,1 1 0,-1 0 0,1 1 0,0 0 1,0 1-1,-15 8 0,11-6-45,-52 29 527,61-33-544,0 1 1,1 0-1,-1 0 1,1 0-1,0 1 1,0-1-1,0 1 0,0-1 1,1 1-1,-1 0 1,1 0-1,-3 6 1,2-4 5,-3 7 68,0-1 0,1 1 0,0 0 0,1 0 1,0 0-1,1 1 0,-2 18 0,3-21-85,1 25 206,2-23-163,0 1-1,1-1 1,1 0 0,0 1-1,0-1 1,2-1 0,7 18-1,-7-21-47,-4-6-15,0-1-1,1 0 1,-1 1-1,1-1 1,0 0-1,-1 0 1,1 0-1,0 0 1,0 0-1,0-1 1,1 1-1,-1-1 1,3 2-1,60 31 183,-62-32-181,0-1-1,0 0 1,0 0 0,-1 0 0,1 0 0,0-1 0,0 1 0,0-1 0,1 0-1,-1 1 1,0-2 0,3 1 0,6-1 12,1 2-12,-10 0-12,1-1 0,0 0 1,-1 0-1,1 0 0,0-1 0,-1 0 0,1 1 0,-1-1 0,1 0 1,3-2-1,28-9-511,35-20 0,-11 2-4657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00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2784,'3'8'46,"0"0"0,0 1 0,-1 0 0,0 0 0,0-1 0,-1 1 0,0 0 0,-1 0 0,0 0 0,-2 15 0,-3 8 305,-18 57 0,20-79-303,-4 14 115,-34 101 1392,41-123-1409,1-4-33,8-11-766,2-2-2727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2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8792,'7'9'9,"1"0"0,0-1 1,9 7-1,0 3 67,-10-2 32,-2 1-1,0 0 1,5 31 0,-9-37-50,0 0 0,-1 0 0,-1 0 0,1 0 0,-4 14 0,2-7-20,-16 154 513,15-122-435,2-1 1,3 0-1,10 68 0,-10-108-82,0 0 0,1 0 0,0 0 0,1-1-1,5 10 1,-5-9-13,-3-6-4,0-1-1,0 0 1,0 0-1,1 0 1,-1 0-1,0 0 1,1 0-1,-1 0 1,1 0-1,0-1 1,-1 1-1,1-1 1,0 1-1,0-1 1,0 1-1,0-1 1,0 0-1,1 0 1,2 1-1,-3-2-7,0 0 0,0 0-1,0 0 1,0-1 0,0 1-1,0 0 1,0-1-1,0 0 1,0 1 0,0-1-1,0 0 1,0 0 0,0 0-1,-1 0 1,1 0-1,0 0 1,-1-1 0,1 1-1,2-3 1,15-17-1357,1-1-5425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25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6280,'28'-25'0,"3"6"0,8 4 1,7 8 4,4 5-3,-27 3 2,-1 1 0,1 1 1,-1 1-1,43 14 0,-53-13 2,-9-5 0,0 1 1,0 1-1,0-1 1,0 0-1,0 1 1,0 0-1,-1-1 1,1 1 0,-1 0-1,1 0 1,3 5-1,5 6 61,-1 0 0,0 1 0,-1 1 0,0-1 0,10 27-1,-6-4 84,-8-19 162,1-1 0,16 31 0,-22-47-297,1 0 0,-1 0 0,1 0 0,0 0 0,-1 0 0,1 0 0,0 0 0,0 0 0,0 0 0,0-1 0,0 1 0,0 0 0,0-1 0,0 1 0,0 0 0,0-1 0,0 1 0,0-1 0,0 0 0,0 1 0,0-1 0,1 0 0,-1 0 0,0 0 0,2 0 0,-1 0 3,0-1-1,0 1 1,0-1-1,0 0 1,0 0-1,0 0 1,0 0-1,0 0 1,0-1-1,-1 1 1,1-1-1,0 1 1,1-2-1,5-8 40,0 0 0,0 0 0,10-18 0,-15 23-35,22-40 77,49-84 98,-67 117-188,11-25 50,-15 30-46,11-30 58,-13 36-65,0-1-1,-1 1 1,1-1 0,-1 1 0,0-1-1,1 1 1,-1-1 0,0 1-1,-1-1 1,1 1 0,0-1 0,-1 1-1,-1-5 1,2 6-3,-1 0 0,0 0 0,0 0 1,0 0-1,0 0 0,0 0 0,0 1 0,0-1 0,0 0 1,0 1-1,0-1 0,0 1 0,0-1 0,0 1 0,0-1 0,-1 1 1,1 0-1,0-1 0,0 1 0,-1 0 0,1 0 0,0 0 1,0 0-1,-1 0 0,1 0 0,0 1 0,0-1 0,-2 1 0,-29 9 17,29-9-20,-4 3 7,-1-1 0,1 1 1,0 1-1,0-1 0,0 1 1,-9 10-1,7-7-4,-6 4 5,2 1-1,-1 1 0,-17 23 1,22-26-6,-2 3 3,1 1 0,1-1 0,0 2 0,1-1-1,-11 29 1,12-27-3,4-9 1,-1-1 0,1 1-1,0 0 1,1 0 0,-2 12 0,1-1 0,-2-2 0,3-12 2,1 0 0,0-1 0,0 1 0,0 0 0,1 0 0,-1 0 0,2 6 0,0 14 21,7 29 1,-7-48-13,1 0-1,0 0 1,0 0-1,1-1 1,-1 1-1,1-1 1,1 1 0,-1-1-1,1 0 1,8 8-1,-7-7 2,0 0 12,0-1 0,0 0 0,0-1 0,0 1 0,1-1 0,10 5 1,-9-4-10,-4-4-4,1 1-1,0-1 1,0 0-1,0 0 1,0 0-1,1 0 1,-1-1-1,0 0 1,0 0-1,0 0 1,0 0-1,1-1 1,6-1-1,-5 1 2,6 0 6,0-2 0,0 1 0,0-1 0,0-1 0,0 0 0,13-7 0,-14 6-9,23-11 58,43-26-1,-63 34-58,7-8 44,11-15-15,31-41 0,-46 46 7,8-19 9,31-80 0,32-122 200,-78 224-168,-7 22-47,3 1 4,-2 3-2,64 84 90,-66-84-123,6 9 12,0 0 1,-1 1-1,10 26 0,-11-19-7,0 1 0,-2-1 0,0 1 0,-1 0-1,0 37 1,-8 14 32,2-41-32,-2 10 62,1 61 0,5-98-68,0 1-1,0-1 1,0 1-1,0-1 1,1 1-1,-1-1 1,1 0-1,0 0 1,1 0-1,-1 0 1,1 0-1,-1 0 1,5 3-1,-4-3 1,2 2 5,0 0-1,1-1 0,-1 1 1,1-1-1,0-1 1,1 1-1,-1-1 0,11 5 1,-10-5-3,-1-1 4,-1-1 0,1 1 0,0-1 1,0-1-1,1 1 0,-1-1 0,0 0 0,1 0 0,-1-1 0,7 0 0,-4 1-6,6-3 19,10-5-739,42-19-1,-17 2-6594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2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52 2072,'3'0'91,"2"0"188,10 10 15,-6-4 19,-5-4-90,5-4-10,-7 1 350,-1 0-235,2-5 11,-23 3 310,11 2-549,-1 2 1,1-1 0,-1 1-1,1 0 1,-1 1 0,1 0-1,-18 7 1,25-8-94,-13 6 234,-1 5-144,0 1-1,1 0 1,1 1-1,0 1 1,1 0 0,-22 33-1,26-34-67,5-8-3,1 0 1,0 0-1,0 1 0,0-1 0,1 1 0,-2 6 0,-15 61 185,19-62-70,6 5-43,14 27 0,-17-40-81,0 1 0,1-1 0,-1 0 0,1 0 0,0 0 0,0 0 0,0-1 0,1 1 0,-1-1 0,1 0 0,0-1 0,0 1 0,8 2 0,-7-2 0,3 1 19,0-1 1,1 0-1,0 0 1,-1-1-1,19 2 1,-13-2-8,-2 0 36,-1 0 0,1 0 1,0-1-1,0-1 0,0 0 1,0-1-1,-1 0 0,1-1 1,17-5-1,-19 3-19,-1-1 0,0 0 0,0-1-1,0 0 1,-1 0 0,0-1 0,0 0 0,-1-1-1,0 0 1,14-18 0,1-7 192,-1-1 0,32-64 0,-48 86-228,2-6 193,-1 6-93,-1-1 0,-1 0 0,7-21 0,-12 32-86,1 0-1,0 0 1,-1-1 0,0 1 0,1 0 0,-1 0 0,0 0-1,0 0 1,0 0 0,0 0 0,0 0 0,-1 0 0,1 0-1,-1 0 1,1 0 0,-1 0 0,0 0 0,1 0 0,-1 0 0,0 0-1,0 0 1,-1 0 0,1 1 0,0-1 0,-3-2 0,-8-4 54,1 0 1,-1 1-1,-1 1 1,1 0-1,-1 0 0,-17-4 1,24 8-58,-18-6 131,0 1-1,0 2 1,-1 0-1,-29-2 1,52 7-92,-6 0-1528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29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22 599 4040,'0'0'2560,"-4"0"-2440,-10 2-75,10-2 916,5-2-695,3-3-125,0 1 0,0-1 0,1 0 0,-1 1 0,10-6 0,17-17 301,7-12 84,38-51 1,-62 71-374,-1 0 1,-1-1-1,11-25 0,-16 32-58,6-16 33,-1-1 0,-1 0 0,-2-1 0,10-52 0,-18 76-84,0 2 1,0 1 0,0-1 0,0 0 0,-1 0 0,0 0 0,0 0 0,-1 0 0,1 0 0,-1 0 0,0 1 0,0-1 0,-1 0 0,1 1 0,-5-9 0,6 13-41,0-1 1,0 1 0,0 0 0,0 0 0,-1 0 0,1-1 0,0 1-1,0 0 1,0 0 0,-1 0 0,1-1 0,0 1 0,0 0-1,0 0 1,-1 0 0,1 0 0,0 0 0,0 0 0,-1-1-1,1 1 1,0 0 0,-1 0 0,1 0 0,0 0 0,0 0-1,-1 0 1,1 0 0,0 0 0,0 0 0,-1 0 0,1 0-1,0 0 1,-1 1 0,1-1 0,0 0 0,0 0 0,-1 0 0,-11 9 157,3 1-130,0 0 0,0 1 0,1 0 0,1 0 0,0 0 0,0 1 0,2 0 0,-1 1 0,1-1 0,-3 15 0,3-12-22,3-7-3,1 0 1,-1-1-1,1 1 1,0 14-1,-1 0 16,3 40-1,0-51-16,1-1-1,0 1 0,0-1 1,1 0-1,0 0 0,1 0 1,9 18-1,-6-15 4,15 24 10,-20-35-16,0 0 0,0 0 1,0 0-1,0 0 0,0 0 1,0 0-1,1-1 1,-1 1-1,1-1 0,-1 0 1,1 1-1,-1-1 0,5 1 1,-2-2 0,0 1 0,0-1 1,-1 0-1,1-1 0,0 1 1,0-1-1,-1 0 0,1 0 1,-1-1-1,1 1 0,-1-1 1,1 0-1,4-3 1,0 0-5,0 1 3,0-1-1,0 0 1,-1 0-1,0-1 1,0 0 0,0-1-1,9-10 1,-7 7-5,-1 2-56,0-1 0,-1 0-1,0 0 1,-1-1 0,0 0 0,0 0 0,10-23 0,-5 8-1109,24-37-6773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2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9504,'-1'2'-8,"-3"3"-8,2-2-32,0 5-12,2-7 53,1 0 0,-1 0 1,0 0-1,0 0 0,0 0 0,1 0 1,-1 0-1,0-1 0,1 1 0,-1 0 1,1 0-1,-1 0 0,1 0 0,-1 0 1,1 0-1,0-1 0,1 2 1,1 2-9,0 1-105,0-1 0,1 1 1,0 0-1,0-1 1,0 0-1,1 0 0,-1 0 1,1 0-1,0-1 0,8 5 1,0-4-5081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10224,'17'1'0,"-5"1"-2,-8-1-3,3 0 5,-17 18 20,-13 15-16,-41 48 8,30-40-3,31-38-13,0-1-1,1 1 1,-1-1-1,1 1 1,0 0 0,0 0-1,1 0 1,-1 0-1,1 1 1,0-1-1,0 0 1,0 1-1,1-1 1,-1 0-1,1 1 1,0-1-1,0 0 1,1 1-1,-1-1 1,1 1-1,0-1 1,0 0 0,1 0-1,-1 0 1,1 0-1,0 0 1,0 0-1,4 6 1,4 3-53,1 0 0,0-1 1,1 0-1,0-1 0,0-1 0,18 12 1,-4-2 40,-21-16 37,-1 0 0,1 0 1,-1 1-1,0-1 0,0 1 1,-1 0-1,1 0 0,-1 0 1,0 0-1,3 8 0,-6-12 0,-1-1 1,1 1-1,0 0 0,0 0 0,0-1 0,0 1 0,0 0 0,-1-1 0,1 1 0,0 0 0,-1-1 0,1 1 0,0 0 0,-1-1 1,1 1-1,-1-1 0,0 1 0,-2 3 33,-2 3 53,0-1 1,0 0 0,0 0 0,-1-1 0,0 0 0,-12 9-1,8-8-51,6-4-10,1 1-1,-1-1 0,-1 0 0,1-1 0,0 1 0,0-1 0,-7 2 1,-126 26 1218,132-28-1322,-19 3 536,24-4-512,-1 0 1,1 0 0,-1 0-1,1 0 1,0 0-1,-1 0 1,1 0 0,-1 0-1,1 0 1,0 0 0,-1 0-1,1 0 1,-1 0-1,1 0 1,0-1 0,-1 1-1,1 0 1,0 0-1,-1-1 1,1 1 0,0 0-1,-1 0 1,1-1-1,0 1 1,0 0 0,-1-1-1,1 1 1,0 0-1,0-1 1,0 1 0,-1 0-1,1-1 1,0 1 0,0-1-1,0 1 1,0 0-1,0-1 1,0 1 0,0-1-1,0 1 1,0 0-1,0-1 1,0 1 0,0-1-1,0 1 1,0 0-1,0-1 1,0 0 0,3-10-7807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1 792 8968,'4'3'5,"1"0"1,0-1-1,0 1 0,0-1 1,1 0-1,-1-1 1,0 1-1,1-1 0,-1 0 1,1 0-1,-1 0 1,1-1-1,-1 0 0,1 0 1,-1-1-1,10-1 1,-2 1-1,-8 1 4,-1-1 0,0 1 0,1-1 0,-1 0 0,0 0-1,0-1 1,0 1 0,7-5 0,9-3 13,-1-1-1,0-1 1,0 0 0,-2-2 0,1 0-1,24-25 1,-30 25-14,-7 8 2,0-1 0,0-1 1,0 1-1,-1-1 0,0 1 1,4-13-1,81-187 193,-81 184-193,11-38 64,-7 21-38,-3 10 32,-1 1 0,-1-1 0,-2-1 0,4-55 0,-9 77-30,0 1 56,0 0 0,0 0 0,-1 0 0,0 0 0,0 0 1,0 0-1,-1 0 0,0 1 0,-1-1 0,-4-9 0,4 15 145,-3 3-15,3 2-32,-8 21-88,2 1 0,0 0 0,2 0 0,-4 29 0,-52 206 76,35-162-134,6-20-39,4-14-2,4-23-3,0 15-1,13-55 6,2-2-6,0-1 0,0 1 0,0-1 0,0 1 0,0-1 0,-1 0 0,1 1 0,0-1 0,0 0 0,-1 1 0,1-1 0,0 0 0,0-1 0,0 1-1,3-4 2,15-25 14,61-112 58,-47 83-27,-25 47-30,1-1-1,0 2 1,1-1 0,0 1 0,0 1-1,1-1 1,1 2 0,17-12 0,-27 20-12,1 0 1,0 0-1,-1 0 1,1 0 0,0 1-1,0-1 1,-1 1-1,1 0 1,0 0 0,0 0-1,0 0 1,0 0-1,-1 1 1,1-1 0,0 1-1,3 1 1,-2-1-1,6 4 16,-1 2-13,-1 0 1,1 1-1,-1 0 0,-1 1 1,0 0-1,11 16 0,-7-7 1,-2 1 0,0 1 1,10 29-1,-13-29-4,-1 1 0,-1 0 0,0 0 0,-2 0 0,0 30 0,-11-7-2,-18 24 4,15-31-10,12-36 2,0 0 0,1 0 0,-1-1 0,0 1 0,0 0 1,0 0-1,1 0 0,-1 0 0,1-1 0,-1 1 0,0 0 0,1 0 0,0-1 1,-1 1-1,1 0 0,-1-1 0,1 1 0,0 0 0,-1-1 0,1 1 0,0-1 0,-1 1 1,2-1-1,13 8-10,-15-8 10,11 2-58,9-4-342,0 0 1,0-1-1,22-8 0,29-6-7285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59 9144,'23'-38'94,"-22"37"-93,-1 1-1,0 0 1,1-1-1,-1 1 0,0-1 1,0 1-1,0-1 1,1 1-1,-1 0 0,0-1 1,0 1-1,0-1 1,0 1-1,0-1 0,0 1 1,0-1-1,0 1 1,0-1-1,0 1 1,0-1-1,0 1 0,-1-1 1,0 0 2,0 0 0,0 0 0,0 0 0,0 1 0,0-1 0,0 0 1,0 1-1,0-1 0,-1 0 0,1 1 0,0 0 0,0-1 0,-1 1 1,1 0-1,0 0 0,-1 0 0,1-1 0,0 1 0,-1 1 0,1-1 0,0 0 1,-1 0-1,1 0 0,-2 1 0,-32 9 129,31-9-106,-7 3 12,1 0 1,0 0 0,0 1-1,0 0 1,0 0 0,1 1-1,-13 11 1,10-8-3,-8 5 46,1 2 1,1 0-1,0 1 1,-22 27-1,25-26-53,0-3 38,1 2-1,-13 18 1,13-15-40,0 0-10,5-8 9,0 1 0,-13 27 0,17-30-10,-3 4 9,1 0 0,-9 24 0,15-35-20,0 1-1,0-1 0,0 0 1,0 1-1,1-1 0,-1 0 1,1 1-1,0-1 0,0 1 1,0-1-1,0 1 0,1-1 1,-1 0-1,1 1 1,0-1-1,0 0 0,0 1 1,1-1-1,2 4 0,-3-6-2,0 0-1,0-1 0,0 1 0,0-1 0,0 0 1,0 1-1,0-1 0,0 0 0,0 1 0,1-1 1,-1 0-1,0 0 0,0 0 0,0 0 0,0 0 1,0 0-1,1-1 0,-1 1 0,1-1 0,1 1 2,6-1-1,-6 1 0,0 0 0,0-1 0,0 1-1,0-1 1,1 0 0,-1 0 0,0 0-1,0-1 1,3-1 0,75-39 27,-64 29 5,-11 8-23,3-3-1,0-1-1,0 0 0,-2 0 1,1 0-1,-1-1 1,0 0-1,-1-1 0,9-18 1,74-217 279,-74 203-157,-14 40-24,-1 3-96,1 1 0,0-1 0,-1 0 1,1 1-1,-1-1 0,1 1 0,-1-1 0,1 0 0,-1 1 1,1-1-1,-1 1 0,0-1 0,1 1 0,-1 0 0,0-1 1,1 1-1,-1-1 0,0 1 0,0 0 0,1-1 0,-1 1 0,0 0 1,0-1-1,0 2 0,18 111 292,19 160-11,-35-263-284,0 0-1,1-1 1,0 0 0,1 0-1,0 0 1,1 0-1,-1 0 1,1-1-1,1 0 1,0 0-1,13 14 1,6-1-1490,0-1-5939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1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9416,'-1'-4'0,"1"0"0,0 0 0,1 0 0,-1 0 0,1 0 0,-1 0 0,1 0 0,0 0 0,3-5-1,-1 2 4,-3 4 12,1 3-11,-1 0 0,0-1 0,0 1 0,0 0 1,0-1-1,0 1 0,1 0 0,-1-1 0,0 1 0,0 0 0,1-1 0,-1 1 0,0 0 0,0 0 1,1 0-1,-1-1 0,0 1 0,1 0 0,-1 0 0,0 0 0,1 0 0,-1-1 0,0 1 0,1 0 1,-1 0-1,1 0 0,6 18 76,5 15 25,18 120 239,-24-99-200,-4-39-73,2 0 1,9 26-1,-11-36-52,-1-1 0,1 1 0,0-1 0,1 0 0,-1 0 0,1 0 0,0 0 0,0-1 0,0 1 0,0-1 0,1 1 0,-1-1 0,8 5 0,-8-8-13,-1 1 1,0-1-1,1 0 0,-1 1 0,0-1 1,1 0-1,-1-1 0,0 1 0,0 0 1,1-1-1,-1 1 0,0-1 0,0 0 1,1 0-1,1-1 0,-1 1-1,2-1-1,0 0-1,0-1 1,0 1-1,-1-1 1,1-1-1,-1 1 1,0 0-1,0-1 1,0 0 0,7-8-1,-7 6 1,3-1 3,-1 0 0,0 0-1,-1-1 1,1 0 0,-2 0 0,1 0 0,-1-1-1,4-10 1,8-20 56,75-156 625,-87 185-619,-1 2 20,0-1 0,1 1 0,1 0 0,-1 0 0,1 1 0,6-8 0,-10 14-75,1 0-1,-1 1 1,1-1 0,-1 1 0,1-1-1,0 1 1,-1-1 0,1 1 0,-1 0-1,1-1 1,0 1 0,-1 0 0,1 0 0,0 1-1,-1-1 1,1 0 0,2 1 0,1-1 13,55 11-1498,-24-3-6042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1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230 599 8160,'14'22'-3,"-15"-12"-1,-1 0 3,-6 31 2,-21 131 86,21-114 33,6-51-146,1-4-13,-1 1 0,2-1-1,-1 1 1,0-1 0,1 1 0,-1 0-1,1-1 1,0 1 0,0 0 0,1 0-1,-1-1 1,1 1 0,0 0-1,1 5 1</inkml:trace>
  <inkml:trace contextRef="#ctx0" brushRef="#br0" timeOffset="1">1 53 10760,'7'-39'0,"-7"38"0,0 1 0,0-1 0,0 1 0,0-1 0,0 0 1,0 1-1,1-1 0,-1 0 0,0 1 0,0-1 0,1 1 0,-1-1 1,0 1-1,1-1 0,-1 1 0,1-1 0,-1 1 0,1-1 0,-1 1 1,1 0-1,-1-1 0,1 1 0,-1 0 0,1-1 0,-1 1 1,2 0-1,3 1-20,-4-1 11,1 0 1,-1 0-1,0 1 1,0-1 0,0 1-1,1-1 1,-1 0 0,0 1-1,0 0 1,0-1-1,0 1 1,0 0 0,0 0-1,0-1 1,2 3-1,3 2-10,20 12-628,-1 1-1,28 27 1,-19-9-5073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0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2608,'8'-8'0,"13"-12"0,-15 16 0,14-8 1,-13 9 19,1 1-1,-1 0 1,0 0 0,1 1-1,-1 0 1,1 0 0,-1 1-1,1-1 1,0 2-1,-1-1 1,1 1 0,-1 0-1,14 4 1,-20-3 5,1-1 1,0 0-1,0 1 1,-1-1-1,1 0 1,-1 1-1,1 0 0,-1-1 1,0 1-1,0 0 1,0 0-1,0 0 1,0 0-1,0 0 0,0 0 1,0 0-1,-1 0 1,1 0-1,-1 3 1,1-3 16,1 4 27,-1 0 0,0-1 0,0 1 0,0 0 0,-1 0 0,0 0 0,0 0 0,-1-1 0,-1 9 0,0 9 286,-1-4-114,0-1 1,0 1-1,-2 0 0,-1-1 0,-11 27 1,-21 59 1591,37-102-1436,3-1-361,-1 0 0,1 0 0,-1-1 0,1 1 0,0-1 0,-1 1 0,1-1 0,0 0-1,0 0 1,-1 1 0,1-1 0,0 0 0,0 0 0,-1-1 0,4 1 0,2-1 53,5 1-42,1-1-1,0 2 1,-1 0-1,1 0 1,-1 1 0,1 1-1,-1 0 1,16 6-1,-25-7-38,0 0 0,0 0 0,0 1-1,-1-1 1,1 1 0,-1-1 0,1 1 0,-1 0 0,0 0 0,0 0-1,0 0 1,-1 0 0,2 4 0,0-2-1,-2-3-3,0 0 0,0-1 0,-1 1 0,1 0 0,0 0 0,-1 0 0,1 0 0,-1 0-1,1 0 1,-1 0 0,0 0 0,0 0 0,0 0 0,0 3 0,0 4 4,1 1-3,-1-8-3,1 0 0,-1 1 0,0-1 0,0 0 0,0 0 0,0 1 0,0-1 0,0 0-1,-1 1 1,1-1 0,-1 0 0,1 0 0,-3 4 0,-2 4 4,-1 0-1,0 0 1,0-1-1,-1 0 0,0 0 1,-1-1-1,0 0 1,0 0-1,-1-1 1,0 0-1,0 0 1,-1-1-1,0-1 1,0 1-1,0-2 1,-13 5-1,11-6-2,8-3 2,-3 0-1119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7352,'25'30'1,"-17"-19"2,-3-3-1,7 15 0,21 68 550,-18-48 124,33 69 0,-45-106-608,-1-1 1,1 0 0,0 0 0,1-1-1,-1 1 1,1-1 0,0 0-1,0 0 1,1 0 0,-1 0-1,1-1 1,-1 1 0,1-1 0,0-1-1,1 1 1,5 2 0,-1-2-16,-7-2-25,0 0 0,0-1-1,0 1 1,0-1 0,0 1-1,0-1 1,1 0-1,-1 0 1,0-1 0,0 1-1,5-2 1,8-1 94,-1-1 0,1-1 0,-1 0 0,0-2 0,0 1 1,21-15-1,10-14 150,-21 15-62,-2-2 0,0-1 0,31-40 0,-36 41 19,-17 20-82,0 2-121,-1 0 1,0 0-1,0-1 1,1 1-1,-1 0 1,0 0-1,1 0 1,-1-1-1,0 1 1,1 0-1,-1 0 1,0 0-1,1 0 0,-1 0 1,1 0-1,-1 0 1,0 0-1,1 0 1,-1 0-1,0 0 1,1 0-1,0 0 1,-2 27 113,0-16-106,1 0 0,0 1 0,3 18 0,2-22-6,4-1-18,1-1 0,1 0 0,10 5 0,-5-6-3,17-3-4,39-1 0,-52-3-4,-1 0-1,0-1 1,1-2-1,-1 0 1,22-9 0,-22 8-5,-7 2-12,1 0 1,-1-1-1,15-8 1,-6 2 7,0 2 2,30-17-72,-30 13 21,-1-1 1,0-1-1,0-1 1,19-20 0,-39 36 57,0 0 0,0 0 1,0 0-1,0 0 0,0-1 1,0 1-1,1 0 0,-1 0 1,0 0-1,0 0 0,0-1 1,0 1-1,0 0 0,0 0 1,0 0-1,0-1 0,0 1 1,0 0-1,0 0 0,0 0 0,0-1 1,0 1-1,0 0 0,0 0 1,0 0-1,0-1 0,0 1 1,0 0-1,0 0 0,0 0 1,-1 0-1,1-1 0,0 1 1,0 0-1,0 0 0,0 0 1,0 0-1,0 0 0,-1-1 1,1 1-1,0 0 0,0 0 1,0 0-1,0 0 0,-1 0 1,1 0-1,0 0 0,0 0 1,0 0-1,-1 0 0,1-1 1,-1 1-1,0 0 1,0 0-1,0 0 1,1 0-1,-1-1 1,0 1-1,0 0 1,0 1 0,0-1-1,0 0 1,1 0-1,-1 0 1,0 0-1,0 1 1,0-1-1,-1 1 1,-20 12-1,-14 15 1,-5 15 0,-5 17 0,-1 12 0,2 3 0,6-6 0,10-15 0,26-47-1,-1 1 0,1 0 1,1-1-1,-1 1 1,-1 11-1,4-16 0,-1 1 1,1-1 0,0 1-1,0 0 1,1-1-1,-1 1 1,1-1-1,0 1 1,-1-1 0,2 1-1,-1-1 1,3 6-1,-3-7 0,1 0 0,-1-1 0,1 1 0,-1 0 0,1-1 0,0 1 1,0-1-1,-1 0 0,1 1 0,0-1 0,0 0 0,0 0 0,1 0 0,-1-1 0,3 2 0,-2-1-1,-1-1 1,-1 0 0,0 1 0,1-1 0,-1 0 0,0 0 0,1 0 0,-1 0 0,1 0 0,-1-1 0,0 1 0,1 0 1,-1-1-1,0 1 0,0-1 0,1 1 0,-1-1 0,0 1 0,2-2 0,2-1-1,3 0 1,-5 2 0,0-1 0,1 1 0,-1-1 0,0 0 0,0 0 0,0 0 0,4-4 0,74-64-15,-58 43 16,-12 11 2,-10 14-1,0-1 0,1 0 0,-1 1 0,1-1 0,0 0 0,0 1 0,0 0 1,0 0-1,0-1 0,1 1 0,-1 0 0,1 1 0,-1-1 0,1 0 0,4-1 1,-5 3 18,-1 1-18,0 0 0,-1 0 0,1 0 0,0 1 0,0-1 0,0 0 0,-1 1 1,1-1-1,-1 1 0,1-1 0,0 4 0,-1-5 1,1 10 18,-11 76 12,1-43-14,-19 60-1,18-69-16,-2 2 6,-22 53 4,-13 11-9,25-59-9,-1-1 0,-2-1 1,-56 68-1,81-107 5,-13 14-4,9-12 3,8-13 1,12-22 1,11-14 0,7-11 1,59-107 23,49-64 233,-127 208-232,-2 3 101,28-28 1,-26 29-21,8-8-9,0 1 1,2 1-1,27-20 1,76-47 207,-115 81-885,-1 0 0,21-20 0,-14 9-8473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923 22 9864,'-28'-7'283,"0"2"0,0 1 0,0 1-1,-35 1 1,32 1-265,17 1 48,-1 1 0,1 0 0,-1 0 0,1 2 0,0 0 0,0 1 0,-19 6 0,19-5-34,-12 6 88,-116 65 41,112-55-74,-127 112 22,126-103-82,20-19-20,-27 27 10,-45 62 0,55-63-5,8-8-9,20-28-3,-1 0-1,1 1 1,-1-1 0,1 0 0,-1 0 0,1 0 0,0 0 0,0 0 0,0 1 0,0-1 0,-1 0 0,1 0 0,1 0 0,-1 0 0,0 1 0,0-1 0,0 0-1,1 0 1,-1 0 0,0 0 0,1 0 0,-1 0 0,1 0 0,0 1 0,0 0 0,1-1 0,-1 1-1,1-1 1,0 0 0,0 0 0,-1 0-1,1 0 1,0 0 0,0 0-1,0 0 1,0 0 0,0-1 0,4 1-1,2 0 0,1 0-1,0 0 0,0-1 1,12-1-1,-11-1-4,0 0-1,-1-1 1,1 0-1,-1 0 1,1-1-1,-1 0 1,14-9-1,-11 6-2,-4 3-2,-1 0 0,-1 0 0,1-1 0,-1 0 0,1-1 0,-1 0 0,-1 0 0,1 0 0,-1 0 0,7-11 0,-7 9 0,2-2-20,0-1-1,-1 0 1,0 0 0,9-23-1,0-3-11,-11 28 24,16-42 5,-13 26 28,2 37 9,0 0-1,0 1 0,-2 0 1,9 17-1,19 51 62,-29-67-82,2 5 39,2 0 0,-1 0-1,2-1 1,1-1 0,0 0 0,21 22 0,-24-29-30,-6-6-3,0-1-1,0 0 0,0 0 1,0 0-1,1-1 0,-1 1 1,1-1-1,6 3 1,84 42-1442,-38-23-6052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8 167 5560,'0'0'1376,"-1"-4"-816,0-1-533,-1-1 0,1 1 0,0-1 0,0 1 0,1-1 0,0 1 1,0-1-1,0 0 0,1 1 0,-1-1 0,1 1 0,1-1 0,-1 1 0,1-1 0,0 1 1,0 0-1,0 0 0,1 0 0,0 0 0,0 0 0,0 1 0,1-1 0,6-6 0,-5 6-17,-4 3-1,0 0 1,0 1-1,0-1 1,1 0-1,-1 1 1,1-1-1,-1 1 1,1 0-1,0-1 1,-1 1-1,1 0 1,0 0-1,0 0 1,0 0-1,0 1 1,0-1-1,0 0 1,0 1-1,0 0 1,0-1-1,0 1 1,0 0-1,0 0 1,3 0-1,1 2 28,0 0 0,0 1-1,-1-1 1,1 1 0,0 1-1,-1-1 1,0 1 0,0 0 0,0 0-1,0 0 1,-1 1 0,0-1 0,0 1-1,0 0 1,0 1 0,-1-1-1,0 0 1,0 1 0,0 0 0,-1 0-1,4 11 1,0 9 148,-1 0 1,-1 1-1,-1-1 0,-1 1 1,-4 41-1,-9-2 567,10-65-584,-6 2 104,6-3-264,1 1 1,0-1-1,0 0 0,-1 1 1,1-1-1,0 0 1,-1 0-1,1 1 0,0-1 1,0 0-1,-1 0 1,1 0-1,-1 0 0,1 1 1,0-1-1,-1 0 1,1 0-1,0 0 1,-1 0-1,1 0 0,-1 0 1,1 0-1,0 0 1,-1 0-1,1 0 0,-1 0 1,1 0-1,0 0 1,-1 0-1,1-1 0,0 1 1,-1 0-1,1 0 1,0 0-1,-1-1 0,1 1 1,0 0-1,-1 0 1,1 0-1,0-1 0,0 1 1,-1 0-1,1-1 1,0 1-1,0 0 0,-1-1 1,1 1-1,0 0 1,0-1-1,0 1 0,0 0 1,0-1-1,0 1 1,-1-1-1,1 1 0,0 0 1,0-1-1,0 1 1,0 0-1,0-1 0,0 1 1,1-1-1,-1 1 1,0 0-1,0-1 0,0 1 1,0 0-1,0-1 1,1 0-1,0-7 15,2 1-1,-1-1 1,1 0 0,0 1 0,0 0-1,1-1 1,0 1 0,0 1 0,1-1-1,0 0 1,0 1 0,6-6 0,-3 4-15,33-43 120,29-32-37,-5 20-13,-56 54-65,0 2 0,1-1 0,0 2 1,1-1-1,-1 1 0,15-6 0,-22 12-5,-1-1-1,1 1 1,0 0-1,-1-1 1,1 1-1,0 0 1,-1 1-1,1-1 1,0 0-1,-1 1 1,1 0-1,0-1 1,-1 1-1,1 0 1,-1 0-1,4 3 1,-3-3 0,5 6 47,-3 1-41,-1 0 0,1 1 1,-1 0-1,0-1 0,-1 1 0,0 0 0,-1 1 1,2 9-1,2 8 6,45 167 183,-31-140-150,-19-50-49,1 0 1,0 0-1,1-1 0,-1 1 0,1-1 0,-1 1 1,1-1-1,0 0 0,0 0 0,1 0 0,-1 0 0,5 2 1,2-3 15,21-7 0,17-9-16,78-45-1610,-57 24-6420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4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298 130 7712,'0'0'0,"28"-50"-42,-26 47 40,-1 0-1,0 0 0,0 0 1,0-1-1,-1 1 0,1 0 1,-1-1-1,0 1 0,0-1 1,0 1-1,0 0 0,-2-6 1,2 8 9,0-1 0,0 1 0,-1-1 0,1 1 0,-1-1-1,1 1 1,-1 0 0,0-1 0,1 1 0,-1 0 0,0-1 0,0 1 0,0 0 0,0 0 0,0 0 0,0 0 0,0 0 0,0 0 0,0 0 0,-1 0 0,1 0 0,0 1 0,-1-1 0,1 0 0,0 1 0,-1-1 0,1 1-1,-1 0 1,1-1 0,-1 1 0,1 0 0,-1 0 0,1 0 0,-1 0 0,1 0 0,-1 0 0,1 0 0,-1 1 0,1-1 0,-2 1 0,-3 1 60,0 0 1,0 1-1,0-1 1,0 1-1,1 0 1,-1 1 0,-7 6-1,2-2-21,6-4 16,0 0 0,0 1 0,0 0 0,1-1 1,-6 9-1,-64 96 362,66-96-262,1 1 0,-11 28 0,8-15-88,-28 63 238,9-9-23,28-78-267,1 0 0,-1 1 0,1-1 0,0 1 0,0-1 0,0 0 0,1 1 0,-1-1 0,1 1 0,0-1 0,0 0 0,0 0 0,0 0 0,1 1 0,-1-1 0,3 3 0,-2-2 4,5 5 102,-4-7-112,0 0-1,0 0 1,1 0 0,-1 0 0,0-1-1,1 0 1,-1 0 0,1 0 0,0 0-1,-1 0 1,1-1 0,0 1 0,-1-1-1,1 0 1,0 0 0,-1-1-1,1 1 1,0-1 0,-1 0 0,1 0-1,0 0 1,-1 0 0,0 0 0,7-4-1,21-13 20,-19 8 32,-7 4-46,2-2-8,0 0 0,-1 0 0,0-1-1,-1 0 1,0 0 0,0 0 0,-1-1 0,6-16 0,47-176 167,-52 182-171,10-23 57,9-8 10,-24 51-73,1-1 1,-1 1 0,0-1-1,0 0 1,1 1 0,-1-1 0,0 1-1,1-1 1,-1 1 0,0-1-1,1 1 1,-1-1 0,1 1-1,-1-1 1,1 1 0,-1 0 0,1-1-1,-1 1 1,1 0 0,0 0-1,-1-1 1,1 1 0,-1 0-1,1 0 1,0 0 0,-1-1-1,1 1 1,0 0 0,-1 0 0,1 0-1,0 0 1,-1 0 0,1 1-1,-1-1 1,1 0 0,0 0-1,-1 0 1,1 0 0,-1 1 0,1-1-1,0 0 1,-1 1 0,1-1-1,-1 0 1,1 1 0,-1-1-1,1 1 1,-1-1 0,1 0 0,-1 1-1,0-1 1,1 2 0,4 12 15,0-1 1,-2 1-1,1 1 0,1 26 1,21 178 92,-17-172-101,-4-32 10,4-1-382,1 0 1,1-1-1,16 17 0,10 7-7005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10312,'29'-59'58,"-25"52"-32,0 1 0,1 0-1,0 1 1,11-11-1,-15 15-3,1 0-1,-1-1 1,1 1 0,-1 0-1,1 0 1,0 0-1,-1 0 1,1 0-1,0 1 1,0-1-1,0 0 1,0 1 0,-1-1-1,1 1 1,0 0-1,0 0 1,0 0-1,0 0 1,0 0-1,0 0 1,0 0 0,0 0-1,3 2 1,-4-2 1,0 1 1,0 0-1,0 0 1,0-1-1,0 1 1,0 0 0,-1 0-1,1 0 1,0 0-1,0 0 1,-1 0-1,1 0 1,0 0-1,-1 0 1,0 1-1,1-1 1,0 2 0,1 3 32,3 2-16,-4-5-13,1 0 1,-1 0-1,0 0 0,0 1 0,0-1 0,0 0 0,0 1 0,-1-1 1,1 6-1,3 37 166,-3 1-1,-4 55 1,2-81-170,1-12-1,-1-1 0,0 1 0,-1-1 0,-3 12 1,-30 84 202,33-100-218,1-3-7,1 0 0,-1-1 0,0 1 0,1 0 0,-1-1 1,0 1-1,0-1 0,0 1 0,1-1 0,-1 0 0,0 1 0,0-1 1,0 0-1,0 0 0,0 1 0,0-1 0,0 0 0,0 0 0,0 0 1,1 0-1,-1 0 0,0 0 0,0 0 0,0-1 0,0 1 1,0 0-1,0 0 0,0-1 0,0 1 0,1-1 0,-1 1 0,0-1 1,0 1-1,0-1 0,1 1 0,-1-1 0,0 0 0,1 1 1,-1-1-1,0 0 0,1 1 0,-1-1 0,0-1 0,0 1 0,0-1 0,0 1-1,0 0 1,0-1 0,0 1-1,1-1 1,-1 1-1,0-1 1,1 1 0,-1-1-1,1 1 1,-1-1 0,1 0-1,0 1 1,0-1 0,0 0-1,0-1 1,-1-3 0,0-4-1,0 6 0,1 0 1,0 0-1,0 0 1,0 0-1,0 1 0,1-1 1,-1 0-1,1 0 1,2-5-1,8-40-2,3 1 0,20-48 0,-23 72 3,19-29 0,-15 32 0,0 1 1,2 0 0,32-30-1,-40 42 4,0 1-1,0 0 1,1 1-1,-1 0 1,2 0-1,-1 1 1,0 0 0,12-3-1,-12 5 1,-7 2 1,0 0-1,0 0 0,0 0 1,0 0-1,0 1 0,0-1 0,0 1 1,0 0-1,0 0 0,0 0 1,0 0-1,0 1 0,1-1 1,-1 1-1,0 0 0,0 0 1,0 0-1,-1 0 0,1 0 0,4 3 1,-5-3-1,6 8 63,1 10-37,0 0 1,7 30 0,-13-41-13,-1 0 0,1 1 0,-2 0 1,0-1-1,1 17 0,-1 0-1,1-1-7,0-5 2,-1 0 1,-2 23-1,0-14 7,1 2 0,-2 1-1,-10 55 1,3-49-14,6-28-3,1-5-2,1-1 1,1 0-1,-1 0 1,0 0-1,1 0 1,0 1-1,-1-1 1,2 5 0,-1-3-1,2-6 0,3-7 0,-5 7 0,21-41 0,-12 21 0,10-28 0,0-4 0,-3-9 1,-11 43 3,1 1 0,0 1 1,1-1-1,1 1 0,1 0 1,0 1-1,2 0 0,-1 0 0,21-21 1,-29 35-3,-1 1 0,1 0 1,-1-1-1,1 1 0,0 0 1,-1 0-1,1 0 0,0 0 0,0 1 1,0-1-1,-1 0 0,1 1 1,0-1-1,0 1 0,0 0 1,0-1-1,0 1 0,0 0 1,0 0-1,0 0 0,4 1 1,-6-1-2,6 5 40,-1 4-29,0 1 0,-1 0 0,0-1 0,3 17 0,-5-21-5,4 18 25,-1 0 1,-1 0 0,2 34-1,-5-38-20,1 2 17,-1-1 0,-1 1 0,-3 23 0,2-33-22,-9 63 62,10-72-108,0 1-1,1 0 0,-1 0 1,0-1-1,1 1 0,-1 0 1,1-1-1,0 1 1,0-1-1,0 1 0,0-1 1,1 1-1,-1-1 0,0 1 1,1-1-1,0 0 1,2 3-1,0 0-869,12 15-7351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9952,'11'-23'212,"-10"23"-200,-1 0 1,1 0 0,0 0-1,-1-1 1,1 1 0,0 0 0,-1 0-1,1 0 1,0 0 0,0 0-1,-1 1 1,1-1 0,-1 0-1,1 0 1,0 0 0,-1 0-1,1 1 1,0-1 0,-1 0 0,1 1-1,-1-1 1,1 0 0,-1 1-1,2 0 1,1 3 54,1 1-1,0 0 1,-1 0 0,0 0-1,0 1 1,2 6 0,0-2-63,1 5 25,15 25 119,36 42 9,-43-69-82,10 3-24,38 17 1,-42-28-12,5-4-23,0-2 0,27-3 1,-33-2 3,1-4-10,-1 0-1,23-18 1,-30 15-4,11-27-1,-1-15-4,-16 37-4,-1 0 0,-1-1 1,0 1-1,1-35 1,-5 44 0,0 0 0,-1 0 1,0 0-1,0 1 1,-1-1-1,0 0 0,-1 1 1,1 0-1,-2-1 0,1 1 1,-1 0-1,-5-8 1,5 11 0,-1-1 0,1 1 0,-1 0 1,-5-5-1,5 6 1,0 1 0,0 0 1,0 0-1,0 0 0,-1 0 0,0 1 0,1 0 1,-1 0-1,-9-2 0,1 4 27,-69 22 25,64-13 21,-13 11-20,-34 31 1,64-49-42,0 0 1,0 0-1,0 0 1,0 1-1,0-1 1,0 0-1,-1 4 1,-66 136 147,58-109-27,-19 130 36,28-135-115,18 97 21,-8-102-49,51 86 6,-43-90-25,30 21 4,-32-30-11,-1-1 0,20 11 0,-15-13-2,-1 0 1,1-1-1,0-1 0,26 5 1,-42-10-1,0 1 0,-1-1-1,1 0 1,0 0 0,0 0 0,0 0 0,0 0-1,0 0 1,3-1 0,27-7-503,1 0 1,35-15-1,8-8-7002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323 280 7088,'-11'-14'163,"-17"-18"872,27 31-993,-1 0 0,1-1 0,-1 1 1,0 0-1,1 0 0,-1 0 0,0 0 0,0 1 0,0-1 0,1 0 0,-1 1 0,0-1 0,0 1 0,0 0 0,0 0 1,0 0-1,-4 0 0,1 1-11,0 1 1,0 0 0,1 0 0,-1 1-1,0-1 1,1 1 0,0 0 0,0 0-1,0 1 1,0-1 0,0 1-1,0 0 1,1 0 0,-4 5 0,2-3-14,-4 6 25,1 0-1,0 0 1,0 1-1,1 0 0,1 0 1,-9 27-1,9-25-23,-10 28 60,-11 49 0,17-55-61,6-23 25,0 1 0,-5 26-1,6-17-23,-1-4-7,-4 43 64,3-30-24,-5 61 160,10-94-209,0 0 0,0 0 0,0 0 0,0 0-1,0 0 1,0 0 0,0 1 0,0-1 0,0 0 0,0 0 0,0 0 0,0 0 0,0 0-1,0 0 1,0 1 0,0-1 0,0 0 0,0 0 0,0 0 0,0 0 0,0 0-1,0 0 1,0 1 0,0-1 0,0 0 0,0 0 0,0 0 0,0 0 0,0 0 0,0 0-1,0 0 1,0 1 0,0-1 0,0 0 0,-1 0 0,1 0 0,0 0 0,0 0-1,0 0 1,0 0 0,0 0 0,0 0 0,0 0 0,-1 0 0,1 1 0,0-1 0,0 0-1,0 0 1,0 0 0,0 0 0,0 0 0,-1 0 0,1 0 0,0 0 0,0 0-1,0 0 1,0 0 0,0 0 0,-1 0 0,1-1 0,0 1 0,0 0 0,0 0 0,0 0-1,0 0 1,0 0 0,0 0 0,-1 0 0,-3-15 90,8-25 17,1 1 0,2-1 0,16-51 0,-23 91-110,26-92 171,22-64 5,-37 124-55,-5 15-65,2-4-12,0 1 1,1 1 0,2 0-1,22-34 1,-28 46 4,18-26 1,-21 30-34,0 1 1,1-1-1,-1 1 1,0 0-1,1-1 1,-1 1 0,1 1-1,0-1 1,0 0-1,5-2 1,-8 4-15,1 0-1,-1 0 1,1 0 0,-1 0-1,1 0 1,-1 0 0,1 0 0,-1 0-1,1 0 1,-1 0 0,1 0-1,-1 0 1,0 0 0,1 1-1,-1-1 1,1 0 0,-1 0 0,1 0-1,-1 1 1,0-1 0,1 0-1,-1 1 1,0-1 0,1 0 0,-1 1-1,0-1 1,1 0 0,-1 1-1,0-1 1,0 1 0,1-1-1,-1 0 1,0 1 0,0-1 0,0 1-1,1 0 1,3 24 47,-3-20-52,0 9 10,3 55 28,0 94 1,-2-130-16,0-14-13,-2 0-2,2 1-1,1 0 0,1 0 0,0-1 0,13 35 0,5-2 2,7 0-3,1-15 2,-4-14-3,-24-22-2,1 0 0,-1 1 0,0-1 0,0-1 0,1 1 0,-1 0 0,0-1 0,1 1 0,2 0 0,-2-1 0,0 0 0,-1 0 0,1-1 0,0 1 0,-1 0 0,1-1 0,0 0 0,3-1 0,-2 1 0,-1-1 0,0 0 0,0 0 0,0 0 0,0 0 0,0 0 0,4-5 0,19-28 1,1-22 11,-2 0 1,22-74-1,23-87 143,-62 194-112,1-4 12,0 0 0,5-37 0,-11 45 20,-1 1 0,-1-1 0,-1 0 0,-4-34 0,4 52-66,0 1 0,-1-1 0,1 1 0,-1 0 1,0-1-1,1 1 0,-1 0 0,0 0 1,0-1-1,0 1 0,0 0 0,0 0 0,0 0 1,0 0-1,0 0 0,0 0 0,0 0 1,-1 1-1,1-1 0,0 0 0,0 1 0,-1-1 1,1 1-1,-1-1 0,1 1 0,-1-1 0,1 1 1,0 0-1,-1 0 0,1 0 0,-1 0 1,1 0-1,-1 0 0,-2 1 0,3-1 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6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74 207 7176,'6'30'16,"-5"-17"17,-1-1-1,0 1 1,0-1 0,-1 1-1,-1-1 1,0 1 0,-5 14 0,2-6 21,-7 40 182,-10 52 32,13-65 122,-5 69 0,12-98-238,-3 65 253,6-79-352,-1 0 0,1 0-1,0 0 1,0 0 0,0-1 0,1 1 0,0 0-1,0-1 1,0 1 0,3 5 0,-1-3 2,-1-2-13,-1-1 0,1 1 0,0-1 1,0 0-1,0 0 0,0 0 0,1-1 0,-1 1 0,1-1 1,0 0-1,0 0 0,6 3 0,-5-3-5,-1 0-5,1-1 0,-1 0-1,0-1 1,1 1-1,-1-1 1,1 0-1,-1 0 1,1 0 0,-1 0-1,1-1 1,0 0-1,0 0 1,-1 0-1,6-2 1,-3 2 5,7-2 55,0 0 1,0-1-1,0 0 0,24-9 0,-23 7-41,99-38 495,-101 37-499,-2 1 25,0 0-1,0-1 0,-1 0 0,0-1 1,0-1-1,0 1 0,15-17 0,-17 16-31,-2 2 9,0-2 0,0 1 0,0-1 0,0 1 1,-1-1-1,-1-1 0,0 1 0,0-1 0,4-13 1,-4 11-10,-3 8-14,6-13 79,0 0 1,-2-1-1,0 0 0,-1 0 0,3-33 0,-3 12 167,-1 0 0,-4-55 0,-14-4 211,15 74-372,1 0 0,2 0 0,4-25 0,2-6 50,-9 47-131,0 4-25,0 0-1,0 0 1,0 0 0,0 0-1,1 0 1,-1 0 0,1 0-1,0 0 1,0 0 0,0 0 0,0 1-1,0-1 1,1 0 0,-1 1-1,1-1 1,0 1 0,0-1-1,0 1 1,0 0 0,0 0-1,0 0 1,0 0 0,5-2 0,36-26-1929,-19 12-7696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9056,'28'51'5,"-26"-48"-3,0 0 0,0 1 0,-1-1 0,1 1 0,-1 0 0,1-1 0,-1 1 0,-1 0 0,2 6 0,3 20 75,-1-1 0,-1 1 0,-2 54 0,-3-67 24,0 0 0,-9 30-1,-4 13 113,3-1-87,-30 131 540,39-178-528,0-1 87,0 0 0,0 0 0,2 0 1,-1 0-1,1 12 0,1-21-180,1 1-1,-1-1 1,1 0-1,-1 0 1,1 1 0,0-1-1,0 0 1,0 0-1,0 0 1,1 0 0,-1 0-1,0 0 1,1 0-1,-1-1 1,1 1-1,0-1 1,-1 1 0,1-1-1,0 1 1,0-1-1,0 0 1,0 0 0,0 0-1,0 0 1,1 0-1,3 1 1,3 1 21,0-1 0,1 0 0,16 2 0,18-1 141,0-2 0,53-7 0,-88 5-200,48-4 180,21-1-39,-44 5-73,-18 1-66,0 0 0,0 1-1,16 2 1,-29-2-10,0-1 0,0 1 1,1-1-1,-1 0 0,0 0 0,0 0 0,0 0 0,0-1 0,0 1 0,5-2 1,21-4-84,45 3-1729,-33 3-6887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37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37 8160,'-3'-3'-96,"-25"-17"-120,20 14 265,6 5 103,-2-6 1200,5 9-1280,0 0-36,1 0 0,-2 0-1,1 0 1,0 0 0,0 0 0,0 1-1,-1-1 1,0 0 0,1 3 0,2 14 285,3 31 92,-1 54 0,-5-87-377,-3 26 206,-30 191 452,31-206-543,-19 114 204,19-131-335,-3 11 177,-2 44-1,7-61-153,-1 1-1,2 0 1,-1 0-1,1 0 1,-1-1 0,1 1-1,1 0 1,-1-1-1,1 1 1,0-1-1,1 1 1,-1-1-1,7 9 1,-6-10-17,1-1 1,0 1 0,0-1-1,0 0 1,1 0-1,-1 0 1,1-1-1,0 1 1,-1-1-1,1 0 1,8 2-1,5 0 94,34 5-1,9-4 51,100 9 238,-97-9-248,147 8 304,-40-5-160,-45 6-263,-100-14-34,3-4-472,0-2 0,0-1 0,40-16 0,20-11-8875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2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1264,'42'-24'0,"-7"0"0,4-3 0,2-2 0,-2 3 1,-28 20 1,1 0 0,0 1 0,21-6 0,-31 10-1,0 1 0,0-1 0,0 1-1,0-1 1,0 1 0,0 0 0,0 0 0,0 0-1,1 0 1,-1 0 0,0 1 0,0-1-1,0 1 1,2 0 0,5 1 1,23 9-1,0 5-1,-2 6 0,75 44 21,-93-58-13,-4-1 11,1-2 1,0 1-1,0-1 0,1 0 0,-1-1 0,1 0 0,0-1 0,14 3 0,-8-3 42,0-1 0,0-1 0,0 0-1,1-1 1,-1-1 0,0 0-1,0-1 1,19-5 0,-26 4-20,-1 0 1,0-1 0,0 0-1,0-1 1,10-6-1,-15 9 26,-3 2-64,0 0 0,1 0 1,-1-1-1,1 1 0,-1 0 0,0 0 0,1 0 1,-1 0-1,0 0 0,1-1 0,-1 1 0,0 0 1,0 0-1,1-1 0,-1 1 0,0 0 1,1 0-1,-1-1 0,0 1 0,0 0 0,0-1 1,1 1-1,-1 0 0,0-1 0,0 1 0,0 0 1,0-1-1,0 1 0,0 0 0,1-1 0,-1 1 1,0-1-1,0 1 0,0 0 0,0-1 1,0 1-1,-1 0 0,1-1 0,0 1 0,0 0 1,0-1-1,0 1 0,0-1 0,0 1 0,-1 0 1,1-1-1,0 1 0,0 0 0,-1-1 0,-6-14 38,6 13-34,-10-2 30,7 2-12,0 1 0,0-1 0,0 1 0,0-1 0,0 1 0,0 1 0,-1-1 0,1 1 0,0-1 0,0 1 0,-1 0 0,1 1 0,0-1 0,-1 1 0,1 0 0,0 0 0,0 0 0,0 0 0,-5 3 0,-9 8 206,1 2-1,-25 24 0,26-23-198,8-5-8,1 0 0,-1 1 0,2 0 1,-1 0-1,2 1 0,-1-1 0,1 1 0,-4 18 1,3-11-20,-2 0 1,1 1 0,1 0 1,0 1-1,-3 36 0,4-25 1,-26 186 23,19-154-29,-25 48-7,15-53 4,6-4-21,11-34 11,-1 4-5,-1 0 0,-1 0-1,-16 34 1,19-51 18,5-7 0,-1-1 0,1 1 0,-1-1 0,1 1 0,-1-1-1,1 1 1,-1-1 0,0 0 0,1 1 0,-1-1 0,0 0 0,1 0-1,-1 1 1,0-1 0,0 0 0,1 0 0,-1 0 0,0 0 0,0 0 0,1 0-1,-1 0 1,0 0 0,1 0 0,-1 0 0,0-1 0,1 1 0,-1 0-1,0 0 1,0-1 0,-11-1 104,10 1-93,-1-1 0,1 0 0,-1 0 0,1 1 0,-1-1 0,1-1 0,0 1-1,0 0 1,0 0 0,0-1 0,0 1 0,1-1 0,-2-3 0,2 4 2,-6-8 24,1 0 1,0-1-1,1 0 0,-6-21 0,7 21-17,-2-3 38,2 0 0,0-1 1,-2-16-1,3 16-32,2 7 18,1 1 0,-1-1 0,1 0 0,1 1 0,-1-1-1,1 0 1,1 1 0,4-14 0,-1-3 39,-4 21-71,0 0 0,0 0-1,0 0 1,0 0 0,1 0 0,-1 0 0,1 0-1,0 1 1,0-1 0,0 1 0,0-1-1,0 1 1,0 0 0,1 0 0,-1 0-1,4-2 1,-2 1-5,1 0-1,-1 1 1,1-1-1,0 1 1,0 1-1,8-3 0,-11 3-4,0 1-1,0-1 0,0 1 1,0 0-1,0 0 1,0 0-1,0 0 0,0 0 1,3 1-1,2 0 1,20 4 1,2 4 1,8 1-2,2 1 2,0 2-3,3-1-2,0-1 1,-11-1 3,-12-4 3,0-1 0,0-1 0,23 3 0,-14-6-2,-6-4-3,-16 2-2,-4 1 0,0-1 0,1 1 0,-1-1 0,0 0 0,0 0 0,0 1 0,0-1 0,0 0 0,-1-1 0,1 1 0,2-2 0,25-16 0,-23 16 0,20-19 0,15-23 53,-39 43-38,1-1 0,-1 0-1,0 0 1,0 0 0,0 0 0,-1-1 0,1 1-1,-1 0 1,0-1 0,0 1 0,0-1-1,1-5 1,4-43 196,-6 49-202,0-5 9,1 2 4,-1 1-1,1-1 1,0 1 0,1-1-1,3-9 1,-5 13-10,7 33 17,-7 5-11,-2-1 0,-1 0-1,-10 49 1,7-49-5,6-32-3,-1 0-7,1-1 1,-1 0-1,1 0 0,0 0 1,0 0-1,0 1 0,0-1 0,0 0 1,1 0-1,-1 0 0,1 0 1,-1 1-1,1-1 0,0 0 1,0 0-1,0 0 0,2 3 1,-2-5-1,0 1-1,0-1 1,0 0 0,0 0 0,-1 0-1,1 0 1,0 0 0,0 0 0,0 0-1,0 0 1,0 0 0,0 0 0,0-1-1,0 1 1,0 0 0,1-1 0,0 0 0,24-9 16,0-1-1,-1-2 1,27-18-1,-39 24-10,35-23 13,-20 7-7,-14 12-1,0-1 0,0 2 0,1 0 0,25-12 0,-35 19-11,1-1 0,30-3 3,-12 5 0,-4 5-3,-16-2-2,2 1 0,9 13 0,19 34-17,-25-35 9,0 0 0,15 16-1,-21-28 8,0 1-1,1-1 1,-1 0-1,1 0 0,0 0 1,-1 0-1,1 0 1,0-1-1,0 0 0,0 0 1,0 0-1,0 0 0,0 0 1,0-1-1,0 0 1,0 0-1,5 0 0,4-2-2,-1 1 0,1-1 0,19-7 0,-19 6 3,-8 2 0,0 0 0,0-1-1,-1 1 1,1-1 0,-1 0 0,6-4 0,26-14-6,4-7 6,-6-3 1,-6-2 0,-19 20 0,-4 6-1,1-1 0,-2 0 0,1-1 0,4-8 0,-1-6-1,11-43 1,-18 56 3,-1 8 12,1 5-1,1 52 58,-2-36-48,5 33 0,-3-46-19,-1 0 1,1 0-1,0 0 0,1 0 1,0-1-1,0 1 0,0-1 1,7 10-1,-4-7 5,5 1-5,-2-5-1,-8-2-1,3-1-1,13 0 3,-14 0-4,3-1 0,15-8 0,-15 5 0,27-17 1,21-22 14,-3 1 1,-46 38-14,2-2 0,13-16 2,-14 12-778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0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3416,'5'6'-5,"-1"0"-1,1 0 1,-1 1 0,-1-1 0,1 1 0,-1 0-1,-1 0 1,1 0 0,2 15 0,3 22 1,-3-8 11,-2 0 0,-2 48 0,-6-27 37,1-15 49,-6 106 814,10-140-655,0-4-8,2 1-1,2-7-14,50-54-622,-18 17-2727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40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432 187 3952,'19'-62'201,"-18"60"243,-6 18-140,-1-2-260,-8 53 108,-27 83-9,30-112-62,-71 204 34,61-187-55,-92 215 21,92-220-34,5-10-22,-64 178 55,71-193-47,2-6-1,1 0 0,0 0 0,2 1 0,0 0-1,-2 34 1,20-90 141,4-21-137,-7 28 59,69-131 58,-61 124 22,80-177 86,-80 166-26,119-332 668,-104 265-803,-21 70 121,-4 14-111,7-22 67,32-73 0,-43 114-143,26-53 186,-27 56-181,0 1 0,0 0 0,1 1-1,-1-1 1,2 1 0,9-10-1,-14 15-28,0 1 0,0-1 0,0 1-1,0-1 1,0 1 0,1 0-1,-1-1 1,0 1 0,0 0-1,0 0 1,0 0 0,0 0 0,0 0-1,0 0 1,1 0 0,-1 0-1,0 1 1,0-1 0,0 0 0,0 0-1,0 1 1,0-1 0,0 1-1,0-1 1,0 1 0,0 0 0,0-1-1,0 1 1,0 0 0,-1 0-1,1-1 1,0 1 0,0 0-1,-1 0 1,1 0 0,-1 0 0,1 0-1,0 2 1,5 14 39,0 0 0,4 26 0,-4-3 15,1 76 1,-6-81-56,1 4 26,-1 165 18,-2-164-18,1 161 18,2-163-19,11 142 62,-17-49 237,4-132-325,0-1 0,-1 1 0,1-1 1,-1 1-1,1-1 0,-1 1 0,0 0 0,0-1 0,1 1 0,-1 0 1,-2-3-1,-3-5 6,-16-35 21,-4 3-15,-13-15-16,-32-40-34,65 89-6,0 0 0,-1 0-1,1 0 1,-1 1 0,-1 0-1,1 1 1,-1-1 0,-15-7-1,12 7-17,4 1-47,-1 1 0,0 0-1,0 1 1,0 0 0,0 0 0,-13-2 0,7 1-4,10 3-25,-1 0 0,1 0 1,0 0-1,0 0 1,-1 1-1,-3 0 0,6 0 99,0 0-261,5 1 212,0 1-1,0 0 0,0-1 1,0 0-1,1 0 1,-1 0-1,0 0 1,1 0-1,4 0 0,-5 0 72,8 2-23,26 3-129,71-1 1,71-13 1,-143 5 146,8-1-39,211-41-44,59-21 48,-237 47 47,-51 12 2,-16 5 5,-1 0 0,1-1 0,0-1 0,-1 0 0,11-6 0,-20 10-5,0 0 0,0 0 0,0 0-1,0 0 1,0 0 0,0 0 0,-1 0-1,1 0 1,0 0 0,0 0 0,0 0 0,0 0-1,0 0 1,0 0 0,0 0 0,0 0 0,0 0-1,0 0 1,0 0 0,0 0 0,0 0 0,0 0-1,-1 0 1,1 0 0,0-1 0,0 1-1,0 0 1,0 0 0,0 0 0,0 0 0,0 0-1,0 0 1,0 0 0,0 0 0,0 0 0,0 0-1,0 0 1,0 0 0,0-1 0,0 1 0,0 0-1,0 0 1,0 0 0,0 0 0,0 0-1,0 0 1,0 0 0,0 0 0,0 0 0,0 0-1,1 0 1,-1 0 0,0-1 0,-5 0 4,0-1 1,0 1-1,-1 0 1,1 0-1,0 0 1,0 1-1,-1-1 1,1 1-1,-7 1 1,8 0-1,-9 0 15,0 0 0,0 2 1,0 0-1,0 0 0,0 1 1,-20 10-1,20-9-5,11-4-5,0 0 0,-1-1-1,1 1 1,0 1 0,0-1 0,1 0 0,-1 0-1,-3 3 1,-14 14 34,0 2-1,-26 35 1,33-32 56,-21 87 37,31-90-49,4-4-56,1 0 1,0 0-1,7 22 0,-1-24 63,-5-10-76,4 6 8,1-1 0,0 1 0,1-2-1,0 1 1,1-1 0,20 12 0,-28-19-22,169 108 180,-155-98-177,-12-8 2,0 1-1,0-1 0,0 1 1,-1 0-1,1 1 0,6 8 1,-3-3 3,-1 1 0,-1-1 1,0 1-1,0 0 0,3 12 1,-8-22-8,-1 0-1,0 0 1,1 0 0,-1 0 0,0 0 0,0 0-1,0 0 1,0 0 0,0 0 0,0 0 0,0 0-1,0 0 1,0 2 0,-3 9 19,-1 1 0,0 0-1,-1-1 1,-7 14 0,2-12 82,-7-2-47,0 1 0,0-2 1,-1 0-1,-1-1 1,1-1-1,-35 11 0,45-18 55,-4 0 21,12-2-134,0 0-1,0 0 1,0 0 0,0 0-1,0 0 1,-1 0 0,1 0-1,0 0 1,0 0 0,0 0-1,0 0 1,0 0 0,0 0-1,0 0 1,-1 0-1,1 0 1,0 0 0,0 0-1,0 0 1,0 0 0,0 0-1,0 0 1,0 0 0,-1-1-1,1 1 1,0 0 0,0 0-1,0 0 1,0 0 0,0 0-1,0 0 1,0 0 0,0 0-1,0-1 1,0 1-1,0 0 1,0 0 0,0 0-1,0 0 1,0 0 0,0 0-1,0 0 1,0-1 0,0 1-1,0 0 1,0 0 0,0 0-1,0 0 1,0 0 0,0 0-1,0-1 1,0 1 0,0 0-1,0 0 1,0 0 0,0 0-1,0 0 1,0 0-1,0 0 1,0 0 0,0-1-1,0 1 1,1 0 0,-1 0-1,0 0 1,0 0 0,2-10 13,1 0 1,-1 0-1,2 1 0,-1-1 1,2 1-1,5-10 1,-6 11-7,9-17 20,1 1 1,1 0-1,2 1 0,33-36 1,-45 53-26,21-19 16,157-111-1142,-76 63-4604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41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65 6552,'74'-29'48,"51"0"183,-96 22-114,-27 8 16,-4 2-45,-12 7-5,-27 13 3,-14 1 1,-35 33 1,78-47-73,0 0-1,1 1 1,0 0-1,1 1 1,0 1-1,-13 21 1,13-19-8,-7 10 21,2 0-1,-18 40 1,24-45-15,1-4 19,2-1 0,0 2 0,0-1-1,-3 20 1,5-17-13,2-12 4,0 1 0,1 0-1,0 0 1,1 0 0,-1 1 0,2-1 0,1 15 0,-1-14-8,0-2 3,0 0 0,1 0 0,0 0-1,0-1 1,0 1 0,1-1-1,0 0 1,5 9 0,-3-8-7,-2-1-2,0-1 1,0-1-1,1 1 0,-1 0 0,1-1 0,1 0 1,-1 0-1,0 0 0,1-1 0,0 1 1,9 4-1,-9-5-4,0 0 0,0-1 0,0 0-1,0 0 1,0-1 0,0 1-1,1-1 1,-1 0 0,0-1 0,1 1-1,-1-1 1,1 0 0,-1-1-1,6 0 1,-4 0-2,-3 1 0,-1 0 0,1 0-1,0 0 1,0-1-1,-1 0 1,1 0 0,-1 0-1,1 0 1,-1-1-1,5-1 1,5-4 2,41-17-983,-1-2-3928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4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112 781 6816,'34'-63'136,"12"-23"618,-45 84-122,-2 18-178,-4 31-222,4 141 230,2-113-347,-1-61-87,-1 5-2,2 0 0,0 1-1,1-1 1,1 0 0,10 33 0,-13-51-26,0-1 0,0 0 0,0 0 0,0 0 0,1 0 1,-1 0-1,0 0 0,0 0 0,0 0 0,0 0 0,0 0 0,0 1 1,0-1-1,0 0 0,0 0 0,0 0 0,0 0 0,0 0 1,0 0-1,0 0 0,0 0 0,0 1 0,0-1 0,0 0 0,0 0 1,0 0-1,0 0 0,0 0 0,0 0 0,0 0 0,0 0 0,0 1 1,-1-1-1,1 0 0,0 0 0,0 0 0,0 0 0,0 0 1,0 0-1,0 0 0,0 0 0,0 0 0,0 0 0,0 0 0,-1 0 1,1 0-1,0 0 0,0 1 0,0-1 0,0 0 0,0 0 0,0 0 1,0 0-1,0 0 0,-1 0 0,1 0 0,0 0 0,0 0 1,-1-1-2,1 1 1,-1-1-1,1 1 1,0 0-1,-1-1 1,1 1-1,-1-1 1,1 1-1,0-1 1,-1 1-1,1-1 1,0 0-1,-1 1 1,1-1 0,0 1-1,0-1 1,0 0-1,-1 0 1,-26-88-1151,8 27-4562</inkml:trace>
  <inkml:trace contextRef="#ctx0" brushRef="#br0" timeOffset="1">8 119 6280,'0'0'0,"0"-14"0,-4-20 0,3 3 0,-2 13 16,3 6 8,4 2 8,6 14-32,-2 3-4288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4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31 312 9056,'2'1'17,"8"3"2,-3 8-14,-4-3 4,-2 0 0,1 1-1,-2-1 1,1 1 0,-2 14 0,-5 47 56,4-57-72,-5 45 73,-6 97 5,7-76-35,-9 209 64,15-265-89,4 105 15,-3-114-24,-1-15-2,0 0 0,0 0 0,0 0 0,0 0 0,0 0 0,0-1 0,0 1 0,0 0 0,0 0 0,0 0 0,0 0 0,0 0 0,0 0 0,-1 0 0,1 0 0,0 0 0,0 0 0,0 0 0,0 0 0,0 0 0,0 0 0,0 0 0,0 0 0,0 0 0,0 0 0,0 0 0,0 0 0,0 0 0,0 0 0,0-1 0,0 1 0,0 0 0,0 0 0,-1 0 0,1 0 0,0 0 0,0 0 0,0 0 0,0 0 0,0 0 0,0 0 0,0 0 0,0 1 0,0-1 0,0 0 0,0 0 0,0 0 0,0 0 0,0 0 0,0 0 0,0 0 0,0 0 0,-1 0 0,1 0 0,0 0 0,0 0 0,0 0 0,0 0 0,0 0 0,0 0 0,0 0 0,0 0 0,0 0 0,0 0 0,0 0 0,0 0 0,0 0 0,0 1 0,-5-14 0,2-30 0,9-81-1111,1 56-4442</inkml:trace>
  <inkml:trace contextRef="#ctx0" brushRef="#br0" timeOffset="1">130 259 6816,'0'-84'105,"0"-53"715,0 135-821,0 1 0,-1-1-1,1 1 1,0-1 0,0 1 0,-1-1 0,1 1-1,-1-1 1,0 1 0,1-1 0,-1 1 0,0 0-1,0-1 1,0 1 0,0 0 0,0 0 0,0 0-1,0 0 1,0 0 0,-2-2 0,1 2-293,-6-6-4552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43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1416 7352,'18'-19'178,"0"-2"0,-1-1 0,-1 0 0,-1 0 0,19-40 0,-25 44-145,-5 8 36,1-1 0,-1 0 0,4-19 0,23-120 239,-30 145-290,10-63 247,4-98 0,-6-35-4,-8 158-66,0 11-93,-1-20 66,-10-94 1,8 126-92,-3-16 17,-1 0 1,-15-49-1,-13-8 92,27 82-51,2 8-111,0 0 1,-1 0-1,1 0 0,-1 0 1,1 1-1,-1 0 0,-7-2 1,12 4-18,0 0 1,1 0-1,-1 0 0,0 0 1,1 0-1,-1 0 1,0 0-1,1 0 1,-1 0-1,0 0 0,1 0 1,-1 0-1,0 1 1,1-1-1,-1 0 1,0 0-1,1 1 1,-1-1-1,-15 8 41,1 1 0,0 1 0,-13 11 0,13-4 40,-64 98 36,65-85-56,-44 170 24,49-152-65,-8 72-1,1 18-19,11-1-2,13 1-3,0-79-3,28 100 0,-24-127-4,8 3 2,44 56 1,-44-72-17,11 4 7,45 25 0,-53-39-21,5-3 16,0-2 0,31 2 0,-36-9-35,13-9 16,0-2-1,38-20 1,56-33-3,-107 54 27,35-23 0,-38 22 9,60-50 1,-64 50 3,-1-1 0,0 0 0,-1-1 0,-1-1 0,0 0 0,-1-1 0,17-35 0,1-10 4,34-69 88,-62 130-79,-1 0-1,-1 0 0,1 0 1,0-1-1,0 1 0,-1 0 1,1-1-1,-1 1 0,0 0 1,0-1-1,0 1 0,0 0 1,0-1-1,0 1 0,-1 0 0,1-1 1,-1 1-1,1 0 0,-1 0 1,0-1-1,0 1 0,0 0 1,0 0-1,0 0 0,-1 0 1,1 0-1,-1 1 0,1-1 1,-3-2-1,-2-2 5,0 1 0,0 0-1,-1 0 1,1 0 0,-9-4 0,1 5 49,-13 2-24,-32 2 0,40 4-8,-34 21 4,37-16-36,0 1 0,-21 17 0,17-8-2,1 2 0,1 0 0,0 1 0,-24 39 0,25-30-7,-49 98-13,62-122 8,1-1 0,0 2 0,1-1 1,0 0-1,0 0 0,0 1 0,1-1 0,0 1 0,1 0 0,0 8 1,0-9-4,0-5 2,0 0 0,0 0 0,1 1 0,-1-1 0,1 0 0,0 0 0,0 0 0,0 0 0,0 0 0,0 0 0,0 0 0,0 0 0,0 0 0,1-1 0,-1 1 0,1 0 0,0-1 0,-1 1 0,1-1 0,0 0 0,0 1 1,3 1-1,-3-2-8,0 0 4,-1 0 1,1 0-1,-1-1 1,1 1-1,-1 0 1,1-1-1,-1 0 0,1 1 1,0-1-1,0 0 1,-1 1-1,1-1 1,0 0-1,-1 0 1,1-1-1,3 1 0,2-1-19,4 1 9,-7 1 4,0-2 0,0 1 1,0 0-1,-1-1 0,1 1 1,0-1-1,0 0 0,5-2 1,13-5-69,0-1 0,-1-1 0,0-1 0,35-23 0,-43 24 72,24-23-90,-28 23 80,0-1 0,-1-1 0,0 0 1,8-18-1,14-22-9,-20 40 37,-5 12 0,-3 7 0,-2 27 1,-4 17 4,0 9-3,9 1-2,-3-52 0,-1 0 0,2 0 0,4 13 0,-3-16 0,-1 1-1,1-2 1,0 1 0,0 0 0,0-1 0,1 0 0,0 0 0,0 0-1,7 5 1,-8-8 0,0 0-1,-1 0 1,1 0 0,1 0-1,-1-1 1,0 1-1,0-1 1,0 0-1,1 0 1,-1-1-1,0 0 1,1 1 0,-1-1-1,1-1 1,-1 1-1,5-1 1,-4 0-2,-1 1 0,0 0-1,0-1 1,0 0 0,0 1-1,-1-1 1,1-1 0,0 1-1,0 0 1,5-5 0,7-1-2,35-16-2,-30 9-14,4-9 10,-1-2 0,23-30 0,-29 28-15,55-131-3,-62 125 15,11-50-1,1-12 12,13-122 10,-6-56 70,-30 265-43,0-3 12,-15 27 47,11-8-86,-16 39 37,19-44-40,-47 140 49,23-67 3,-16 77-16,37-135-33,-3 12 0,2 0 0,0 0 0,1 52 0,3-61-2,0-4-3,1 1 0,1 0 0,0 0 0,1-1 0,6 26 0,4-5 3,-11-34-5,1 0-1,-1-1 0,1 1 1,0 0-1,0-1 1,4 4-1,13 7 5,1-8-3,-16-6-3,0 0 0,0 0 0,-1-1 0,1 0 0,0 0 0,0 0 0,-1 0 0,1 0 0,-1-1 0,1 1 0,-1-1 0,0 0 0,1 0 0,-1-1 0,5-3 0,5-7-12,-1 0 0,15-19 0,-2-2-2,-10 11 10,20-22 0,-5 19 5,-26 24 0,0-1 0,1 1 0,-1-1 0,1 1 0,5-1 0,-8 2 0,1 0 0,-1 1 0,1-1 0,-1 1 0,1 0 0,-1 0 1,1 0-1,-1 0 0,1 0 0,3 1 0,-4 0 0,0 0 1,0 0-1,0-1 0,0 1 1,0 0-1,0 1 0,-1-1 1,1 0-1,0 0 1,-1 1-1,1-1 0,-1 1 1,0-1-1,2 3 0,0 1 1,-1-1-1,1 1 0,-1-1 1,-1 1-1,1 0 0,0 0 1,0 6-1,0-1 1,-1 0 0,0 0 0,-1 1 0,-1 10 0,0-5 0,-2 0 0,-5 24 0,3-23 1,-1-1 0,-9 19-1,-19 24 2,-2-8 2,1-7-3,4-7-2,5-9 0,4-11 0,4-9 0,14-6 0,-1-1 0,-16-4 1,19 3 2,-1-1 0,1 1 1,0-1-1,0 0 0,-1 0 0,1 0 0,0 0 0,0 0 1,0 0-1,0-1 0,0 1 0,0-1 0,0 1 0,1-1 1,-1 0-1,1 0 0,-1 0 0,1 0 0,-1 0 1,1 0-1,0 0 0,0 0 0,0 0 0,0-1 0,1 1 1,-2-3-1,1-3 7,0 0-1,0 0 1,1 0 0,0 0 0,0 0 0,3-11 0,3-18-1,-3 29-7,1 2-3,-3 6 1,-1 0-1,0-1 0,0 1 0,0 0 1,1-1-1,-1 1 0,0 0 0,0-1 1,1 1-1,-1 0 0,0 0 0,0-1 1,1 1-1,-1 0 0,0 0 0,1-1 1,-1 1-1,0 0 0,1 0 0,-1 0 1,1 0-1,-1 0 0,0-1 0,1 1 1,-1 0-1,1 0 0,-1 0 0,0 0 1,1 0-1,-1 0 0,1 0 0,-1 0 1,0 1-1,1-1 0,-1 0 0,1 0 1,-1 0-1,0 0 0,1 0 0,-1 1 1,1-1-3,0 1 0,-1 0 0,0-1 0,1 1 0,-1-1 1,1 1-1,-1 0 0,0-1 0,1 1 0,-1-1 0,0 1 1,1 0-1,-1 0 0,0-1 0,0 1 0,0 0 0,0-1 0,0 1 1,0 0-1,0 0 0,0-1 0,0 2 0,-9 24-1335,-3 2-5322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44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0 6904,'-3'7'-16,"-44"97"-6,-66 157-7,110-253 32,-81 202 49,67-168 48,-58 174 57,64-174 30,6-17-99,-7 31 92,-7 79 1,16-109-89,0 6 52,1-1-1,1 1 1,1 0 0,6 33 0,-5-60-35,4 0 0,-4-5-98,-1 0 0,1-1-1,0 1 1,0 0 0,-1-1-1,1 1 1,0-1-1,0 1 1,-1-1 0,1 1-1,-1-1 1,1 0 0,0 1-1,-1-1 1,1 0 0,-1 1-1,0-1 1,1 0-1,-1 1 1,1-1 0,-1 0-1,0-1 1,3-1 58,43-70 100,50-109-69,-85 159-98,-4 9 4,0-1 0,12-16 0,45-54 21,-52 74-6,-6 8-11,-2 0-6,0 0-1,0 0 1,1 1-1,-1-1 1,1 1 0,-1 0-1,1 1 1,0-1-1,0 1 1,0 0 0,0 0-1,0 1 1,0-1-1,7 1 1,-3 1 0,1 0 1,-1 1-1,1 0 1,-1 1-1,0 0 1,0 0-1,0 1 1,0 0-1,0 1 0,-1 0 1,10 7-1,-8-4-3,-7-5-2,1 1 0,0 0 1,-1 0-1,1 0 0,-1 0 0,0 1 1,4 8-1,-2-6 4,13 24-19,2-1 0,29 35 0,-16-36 5,-20-20-22,56 10-18,-55-19-2,55-19-19,-55 10 32,1-4 23,-1-1 0,0-1 1,-1 0-1,0-1 0,18-32 1,-23 34 13,-5 9 2,-1 0-1,1 0 1,-1 0 0,0-1-1,2-10 1,-1 6 3,-1 0-1,-1 0 1,0 0 0,0-1-1,-1 1 1,0 0 0,-3-12-1,2 12 2,-10-21 53,-14-16 27,23 45-71,0 0-1,0 1 1,0-1 0,0 1 0,0 0 0,-1-1 0,1 1 0,-1 0 0,1 0-1,-1 1 1,1-1 0,-1 0 0,1 1 0,-1 0 0,1-1 0,-1 1 0,0 0-1,1 0 1,-4 1 0,4-1 11,-12 2 138,-5 6-87,1 1 0,-26 15-1,27-9 41,-79 99 36,75-84-76,-74 131 24,80-130-44,-33 105 14,45-112-48,5 10-8,8 44 1,-2-58-6,17 24-1,-18-34-5,0 0-1,14 14 1,-15-17-1,1-1 0,0 0 0,12 8 0,-13-11 0,-1 0 0,1 0 0,0 0 0,0-1 0,8 2 0,-5-2 0,-1-1 0,1-1 0,0 0 0,-1 0 1,1 0-1,0-1 0,15-4 0,-9-1 7,9-13 5,-1 0 0,-1-2 1,0 0-1,21-29 1,-32 37-13,32-41-216,-33 40-748,5-7-5342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4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7448,'18'7'16,"0"1"0,1-2 0,1-1 0,-1 0 1,0-2-1,1 0 0,0-1 0,39-1 0,128-16 177,-104-1-59,130-25 358,-206 40-428,-1 0 0,1 1-1,0 0 1,-1 0 0,1 0 0,-1 1 0,11 2 0,6 1 149,-8-1-115,-13-2-92,-1-1 0,1 1 0,0-1 0,0 1 1,0-1-1,0 0 0,0 0 0,0 0 0,0 0 0,0 0 1,0 0-1,0-1 0,0 1 0,3-2 0,33-16-1084,2-4-4362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5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0 3416,'0'0'117,"-5"4"-33,-95 59 163,78-50-210,0 0-1,0 2 1,-28 26 0,42-34-32,-19 23 43,24-27-39,-35 49 76,35-48-68,0 1-1,1 0 1,-1-1 0,1 1-1,0 0 1,1 0 0,-1 0-1,1 1 1,0-1 0,-1 6-1,2-9 51,11 14 85,-10-13-137,1-1 0,-1 0 1,0 1-1,1-1 1,-1 0-1,1 0 0,0 0 1,0 0-1,0 0 1,0 0-1,0-1 0,4 3 1,22 11 57,-10-5 13,1 0 0,-2 1 0,31 24 0,-47-34-70,1 1 0,-1 0 0,0 0 0,1 0 0,-1 0 0,0 0 0,0 0 0,0 0 0,0 0 0,-1 0 0,1 1-1,0-1 1,-1 0 0,0 0 0,0 1 0,1-1 0,-1 0 0,0 1 0,-1-1 0,1 0 0,0 1 0,-1-1 0,1 0 0,-1 0 0,0 0 0,-1 4 0,-2 1 25,0 0 0,0 0 0,0 0 0,-1 0 0,0-1 1,-9 10-1,8-11-8,0 0-1,0 0 1,0 0 0,0-1 0,-1 1 0,0-2 0,-11 6-1,-1-5 50,0-1-1,0-1 0,0 0 1,0-2-1,-1 0 0,1-1 1,-30-6-1,24 2 53,0-2 0,-35-14-1,54 19-79,-1 0-837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51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7984,'2'4'-8,"0"-1"1,0 1 0,0 0-1,0 0 1,-1 0 0,0 0-1,1 0 1,-1 0 0,-1 0-1,1 0 1,-1 1-1,1-1 1,-1 0 0,-1 0-1,1 1 1,0-1 0,-1 0-1,-1 5 1,-4 13-69,0 1 1,-13 25-1,1 2 17,-2 27 81,13-43 79,-34 249 472,38-256-538,0 48 212,17 152 301,-12-211-526,11 34 97,10 19 148,-17-93-241,-7-17-1135,-1-4-4444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51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34 484 5472,'-14'-8'0,"3"1"0,4 4 0,6 5 2,3 3 2,-2-5-4,16 10 2,10-3-2,6-5 0,4-4 0,5-5 0,131-38-8,-106 26 9,-26 6 36,1-3-1,59-31 0,-85 37 84,25-22 0,-21 15-5,-15 14 133,2-3 59,-4 4 18,-3 7-46,-9 23 85,-18 32 0,19-41-233,0-1 0,1 1-1,1 1 1,1-1 0,-8 40 0,11-44-108,2-8 0,0-1-1,0 1 1,1 0 0,0 10-1,1-1 15,0 0 0,1 0-1,1 1 1,0-1 0,2-1 0,8 25-1,-10-35-28,0 0-1,0 0 1,1-1-1,-1 1 1,1 0-1,0-1 1,6 5-1,-8-7-4,1 0 0,-1-1 0,1 1 1,-1 0-1,1-1 0,0 0 0,0 0 0,0 0 0,0 0 0,0 0 0,0-1 0,0 1 0,0-1 1,0 0-1,0 0 0,0 0 0,0 0 0,4-1 0,-2 0 2,4 0 0,1-2 0,0 1 0,-1-1-1,0 0 1,0-1 0,0 0 0,0-1-1,15-10 1,83-59 23,-91 63-15,-1-1 0,0-1-1,-1-1 1,24-28 0,-31 33-5,4-7 59,-4 2-43,-1 0 1,-1-1 0,5-19-1,-11 19 70,-26-78 44,17 73-4,5 11-81,-1-1-19,0 1-1,0 0 1,-1 0-1,-1 0 1,1 1-1,-1 0 1,-14-11-1,13 13 32,0-1-1,0 1 1,-1 0-1,1 1 1,-1 0-1,-21-7 1,28 12-45,-1-1 0,0 1 0,1 0-1,-1 0 1,0 1 0,1-1 0,-1 1 0,0-1 0,1 1-1,-1 0 1,1 1 0,-1-1 0,1 0 0,0 1-1,-1 0 1,1 0 0,0 0 0,0 0 0,0 1 0,1-1-1,-1 1 1,1-1 0,-4 5 0,2-1 4,1 0 0,0 0 0,0-1 0,1 2 1,0-1-1,0 0 0,0 0 0,1 1 0,-1-1 0,1 12 0,2-1 3,2 1-1,0-1 1,0 0-1,2 0 1,6 16-1,-6-21-16,1 0-1,0-1 1,1 0 0,0 0 0,1-1-1,13 15 1,8-4-7,-18-14-15,1-2 1,-1 1 0,1-2 0,0 0 0,0 0-1,1-1 1,-1 0 0,1-1 0,-1-1 0,1 0-1,0 0 1,0-2 0,-1 1 0,1-2 0,0 1-1,-1-2 1,1 0 0,-1 0 0,18-8 0,-17 5-6,0-1 0,0-1 0,0 0 0,-1 0-1,0-1 1,0-1 0,-1 0 0,12-14 0,-12 12 13,-8 8 3,1 0 0,-1 0-1,0 0 1,0 0 0,-1-1 0,1 1 0,-1-1 0,2-7 0,17-40-6,2-19 6,-17 50 1,6-21 14,1 0 0,2 1 0,30-55 0,-42 90-13,-1 2 8,0 0 0,0 0 0,0 0 0,1 0 0,0 1 0,4-5 0,-6 7-5,0 0 0,0 0 0,0 0 0,0 0 0,1 0 0,-1 1 0,0-1 0,1 0 0,-1 1 1,1 0-1,-1-1 0,0 1 0,1 0 0,-1-1 0,1 1 0,-1 0 0,1 0 0,-1 0 0,1 0 1,-1 1-1,1-1 0,-1 0 0,0 1 0,1-1 0,-1 0 0,1 1 0,0 0 0,8 5 2,0 0-1,-1 1 1,-1-1-1,1 2 1,-1-1-1,0 1 0,0 0 1,-1 1-1,-1 0 1,7 10-1,9 17-3,-1 4-2,-1 3 0,-14-23-2,0 0 1,-2 0 0,0 0-1,-1 0 1,-1 1 0,-1 0-1,-2 36 1,-7 13-21,-4 70-11,12-118 25,-1-15 7,1 0-1,0 1 0,0-1 1,1 1-1,0-1 1,0 0-1,1 1 0,4 11 1,12 34-23,-17-51 16,8-1-15,-8-2 21,0-1 0,0 1 0,0-1 0,0 1-1,0-1 1,-1 1 0,1-1 0,-1 1 0,1-1 0,-1 0 0,1 1 0,-1-1 0,0 0-1,0-1 1,1-1 3,4-22-470,2 1 0,16-43-1,-3 23-6116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0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2784,'10'42'85,"-3"-15"79,-2 0 0,0 1 0,1 51 0,-7-69-114,0 1-1,-1 0 0,0 0 1,0-1-1,-1 1 1,-1-1-1,0 0 1,0 0-1,-9 15 0,-4 2 305,-1-1-1,-25 27 1,36-46-180,1 0 33,1-1 1,0 1 0,0-1-1,-7 15 1,11-19 468,35 14 12,-19-11-637,-1-1-1,1-1 1,0 0 0,0-1 0,1-1 0,-1 0-1,0-1 1,26-3 0,97-14 154,-113 14-183,-5 1 33,1-1-1,35-11 1,-50 11-48,19-2 138,-21 5-73,3 0 0,-5 0 80,0-2-71,3-3 0,-5 5-77,0-1 1,0 1-1,1-1 0,-1 1 0,0-1 0,0 1 0,0-1 0,0 1 0,0-1 0,0 1 0,0 0 0,0-1 0,0 1 0,-1-1 0,1 1 1,0-1-1,0 1 0,0-1 0,0 1 0,-1 0 0,1-1 0,0 1 0,0-1 0,-1 1 0,1 0 0,0-1 0,-1 1 0,0-1 1,-11-12 58,-56-39 211,66 51-219,-4-3 15,6 4-66,0 0 0,-1-1 0,1 1 0,-1 0 0,1-1 0,0 1 0,-1 0 0,1 0 0,-1-1 0,1 1 0,-1 0 0,1 0 0,-1 0 0,1 0 0,-1-1 0,1 1 0,-1 0 1,1 0-1,-1 0 0,1 0 0,-1 0 0,1 0 0,-1 0 0,1 0 0,-1 1 0,1-1 0,-1 0 0,1 0 0,-1 0 0,1 1 0,-1-1 0,1 0 0,-1 0 0,0 1 0,-2 3 49,-3 7-43,1 0 0,0 0 1,1 0-1,0 1 0,1-1 0,1 1 0,-1 0 0,2 0 1,0-1-1,0 15 0,2 12 2,3 6-8,9 40-1171,-6-43-4699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5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248 202 4312,'2'-2'1,"0"1"0,0-1 0,0 1 0,0 0-1,1 0 1,-1 0 0,0 0 0,5-1 0,6-2 2,-1 0 0,0 0 0,-1-1 0,13-8 0,-15 8-3,-33 15-31,-16 14-1,0-1-16,-38 30 0,42-22 6,-39 41 0,63-60 39,8-9 1,1 1-1,0 0 1,-1-1 0,1 1 0,0 0-1,-3 7 1,-9 18-6,14-26 8,-1 1 0,1-1 0,0 1-1,1 0 1,-1 0 0,0 5 0,1-5 0,1 0 0,-1 0 0,1 0 0,0 0 1,0 0-1,0 0 0,1-1 0,-1 1 0,4 6 0,-4-9 1,0 0-1,-1 0 1,1 0 0,0 0-1,0 0 1,0 0-1,0 0 1,0-1 0,0 1-1,0 0 1,0-1-1,1 1 1,-1 0-1,0-1 1,0 0 0,1 1-1,-1-1 1,0 0-1,2 1 1,3 0 1,3 3-1,-6-3 2,-1 0-1,1 0 0,0 0 0,0-1 1,0 1-1,0-1 0,0 0 0,1 1 1,-1-1-1,3-1 0,12 0 19,0-1 0,0 0 1,-1-1-1,1-1 0,-1-1 0,23-10 0,-23 9-9,-10 3 9,1-1 1,-1 1-1,0-1 0,-1-1 1,7-4-1,21-16 215,-3-2-1,32-33 1,-52 49-191,-7 7 17,0-1 1,0 1-1,0-1 1,-1 0-1,5-8 1,-2 1 124,-2 3-27,1 0-1,0 1 0,1-1 1,11-12-1,-17 21-147,0 0 0,1 0-1,-1-1 1,0 1 0,1 0 0,-1 0 0,0 0 0,1 0 0,-1-1 0,0 1-1,1 0 1,-1 0 0,0 0 0,1 0 0,-1 0 0,1 0 0,-1 0 0,0 0-1,1 0 1,-1 0 0,0 0 0,1 0 0,-1 0 0,0 0 0,1 1-1,-1-1 1,0 0 0,1 0 0,-1 0 0,0 0 0,1 1 0,-1-1 0,0 0-1,1 0 1,-1 1 0,0-1 0,0 0 0,0 0 0,1 1 0,-1-1 0,0 1-1,2 4 23,0-1 0,-1 1 0,1 0 0,-1 0 0,0 0 0,-1 0 0,1 0-1,-1 0 1,0 6 0,0-10-34,-1 10 31,1-1 0,1 1 0,-1 0 0,2-1 0,-1 1 0,7 18 0,-2-22 4,2-3-25,-1-1-1,0 0 1,1-1-1,-1 1 1,1-1-1,-1-1 1,1 1 0,14-1-1,-5 0 1,1-1-1,24-4 1,-29 2-4,0-1 0,0-1 1,0 0-1,-1 0 0,1-1 0,16-10 1,-14 7-3,-2 2 3,1-2 1,-1 0-1,-1-1 1,1 0-1,-1-1 0,11-11 1,-13 11-4,4-4 5,0 0 0,-1-1-1,-1 0 1,11-18 0,-13 17-3,-9 15-3,80-123 208,-73 103-113,-7 21-95,-1 0 0,0-1-1,0 1 1,0-1 0,0 1 0,0 0 0,0-1-1,0 1 1,0 0 0,0-1 0,-1 1 0,1 0 0,0-1-1,0 1 1,0-1 0,0 1 0,0 0 0,-1-1-1,1 1 1,0 0 0,0 0 0,0-1 0,-1 1-1,1 0 1,0 0 0,-1-1 0,1 1 0,0 0-1,0 0 1,-1 0 0,1-1 0,0 1 0,-1 0-1,1 0 1,-1 0 0,1 0 0,0 0 0,-1 0-1,1 0 1,-1 0 0,-4 3 85,4-2-79,-8 9 21,1-1 1,0 2-1,0-1 1,1 1 0,-10 20-1,-79 171 101,78-147-127,17-49-5,-1 0 1,1 1-1,0-1 1,1 1-1,-1 0 1,2 12-1,0-16 1,-1 0 0,1 0-1,-1-1 1,1 1-1,0 0 1,0-1-1,1 1 1,-1-1 0,0 1-1,1-1 1,0 1-1,-1-1 1,1 0-1,0 0 1,0 0-1,3 3 1,-3-5-1,0 1-1,0-1 0,1 0 1,-1 1-1,0-1 1,0 0-1,0 0 1,0 0-1,0-1 1,0 1-1,0 0 1,0-1-1,0 1 0,0-1 1,0 0-1,0 0 1,0 1-1,0-1 1,2-2-1,-3 3 0,10-7-6,0 0 0,-1 0 0,0-1 1,0 0-1,-1 0 0,1-1 0,-2-1 1,0 0-1,9-12 0,-7 10 8,10-19-11,-14 19 9,14-25 1,-15 25 1,20-29 0,-25 40 0,0 0 0,1 1 0,-1-1 0,1 0 0,-1 1 0,0-1 0,1 0 0,-1 1 0,1-1 1,-1 1-1,1-1 0,0 1 0,-1-1 0,1 1 0,-1-1 0,1 1 0,0 0 0,0-1 0,-1 1 0,1 0 0,0-1 1,-1 1-1,1 0 0,0 0 0,1 0 0,4 5 4,-6-5-4,3 6 4,0-1-1,-1 1 1,0-1-1,0 1 0,0 0 1,0 0-1,-1-1 1,1 13-1,-1-9-1,1 42 7,-2-3-3,-2 13-4,-2 9-2,-1 12 0,-8 74-2,12-149 1,1 0 1,-1 0-1,-1 0 0,0 1 0,0-1 0,-5 12 0,-1-1 1,3-2-1,3-11-1,0 1 0,0-1 0,0 0 0,-1 0 0,0 0 1,0 0-1,-7 8 0,1-1-11,-1-1 1,-16 16-1,21-23 1,0 0 0,0 0 1,0 0-1,0-1 0,0 0 0,-1 0 0,1 0 0,-1 0 1,-11 2-1,15-4 5,1-1 0,-1 0 0,0 0 0,1 0 0,-1 0 0,1 0 0,-1-1 0,0 1 0,1 0 1,-1-1-1,1 1 0,-1-1 0,1 1 0,-1-1 0,1 0 0,0 1 0,-1-1 0,1 0 0,0 0 0,-1 0 0,1 0 0,-2-3 1,0 0 4,0 1 0,1-1 0,-1-1 1,1 1-1,-2-5 0,1 4-2,2 2 4,-1 0-1,1 0 1,-1 0-1,1 0 1,0 0-1,0-1 1,1 1-1,-1 0 1,1 0-1,-1-1 1,1-3-1,0-7 1,-1-2 0,0 1 0,3-18 0,10-43 0,10-8 1,-9 49 6,2 1 0,1 0 0,2 1 1,1 1-1,28-35 0,-32 47-4,0 1 2,30-29 0,11-11 7,8-2-8,-12 21 1,-47 36-4,0 1-1,1 0 0,-1 1 0,1-1 1,8-2-1,-12 4 0,0 1 0,1 0 0,-1-1 0,0 1 0,1 0 0,-1 0 0,0 1 0,0-1 0,1 0 0,-1 1 0,0-1 0,4 2 0,-2 0 0,0 0 0,0 0 0,-1 0 0,1 1 0,-1 0 0,6 4 0,-3-1 0,-1 0 0,0 0 0,9 13 0,15 36 0,1 1 0,3-8 0,-27-41 0,1 0 0,0-1 0,12 10 0,-11-11 0,0 0 0,0 0 0,15 5 0,-6-4-1,1-1 1,0-1 0,30 2-1,-28-6-4,81-21 2,-96 19 2,0 1 0,-1 0 0,1-1-1,-1 0 1,1 0 0,-1-1-1,0 1 1,8-7 0,1 0-1,25-20-2,-25 16-8,-3-2 10,-1 0 0,0 0 0,-2 0-1,0-1 1,0 0 0,-2-1 0,6-27 0,-6-14 3,-4 48 6,0-4 6,-1-1 1,0 1-1,-5-27 1,4 36 7,0 1 1,-1-1-1,1 0 1,-1 1-1,-1-1 1,1 1-1,0 0 1,-1 0-1,0 0 0,0 0 1,0 0-1,-1 1 1,1-1-1,-7-4 1,1 6 139,-6 3-103,0 1-1,0 1 1,-18 6 0,11 1 102,-9 14-91,1 0 1,-31 35 0,37-29 18,11-13-52,-20 29 34,-40 73 0,11 6 7,59-119-69,0 0-1,0-1 0,1 1 1,0 0-1,0 1 0,1-1 0,-2 11 1,1 1 0,-4 36 1,7-33 5,8 28-1,-7-39-12,1 1 0,1-1 0,4 11 0,-4-14 0,-1-1 0,0-1 0,1 1 0,0 0-1,8 7 1,-8-9 0,0 0-1,0-1 0,1 1 0,0-1 0,0 0 1,10 5-1,-8-5 0,1-1 0,-1 0 0,1 0 0,-1 0 0,15 0 0,-6-1 0,0-1 0,24-4 0,-18 1 0,31-9 0,15-12 0,-22 1 37,65-42 1,-72 41 48,-34 21-180,1-1-1,-1 0 1,0 0 0,0-1-1,0 1 1,-1-1-1,1 0 1,5-10 0,-1 0-6026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5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1244 30 3504,'0'0'1825,"-7"-4"-1593,-5-1-182,0 1 0,-1 0 0,1 0 0,-1 2 0,0-1 0,0 2 0,0-1 0,0 2 0,-23 1 0,17 0-29,10 0-3,0-1 1,0 2-1,0-1 0,0 2 0,-10 2 1,-167 55 245,183-59-254,0 0 1,0 0-1,0 1 1,0-1 0,0 1-1,1 0 1,-5 3-1,2-1-1,4-3-6,1 0 0,-1 0-1,1 0 1,0 0 0,-1-1-1,1 1 1,0 0 0,0 0-1,-1 0 1,1 0 0,0 0 0,0 0-1,0 0 1,0 0 0,0 0-1,0 0 1,1 0 0,-1 0 0,0 0-1,0 0 1,1 0 0,-1-1-1,0 1 1,1 0 0,-1 0-1,1 0 1,-1 0 0,1-1 0,0 1-1,-1 0 1,1 0 0,0-1-1,1 2 1,25 17 26,0-2 1,2 0-1,36 14 0,-6-1 27,-43-22-47,-7-3 12,-1-1-1,0 1 1,13 12-1,-15-13-8,39 32 215,47 47-1,-89-79-123,0 3 10,-2-5 373,-4-2-425,-1 0 1,1 0 0,-1-1-1,1 1 1,-1-1 0,1 0-1,-1 0 1,1 0 0,-7-4-1,3 2 59,0 0-1,-1 0 0,0 1 1,1 0-1,-1 0 0,-10 0 1,16 2-44,-14-3 330,10 4-404,3 6-2,2 3 0,1 36 0,0-46 0,0 1 0,1 0 0,-1-1 0,0 1 0,0 0 0,-1-1 0,1 1 0,0 0 0,0-1 0,0 1 0,0 0 0,0-1 0,-1 1 0,1-1 0,0 1 0,-1-1 0,1 1 0,-1 0 0,0 0 0,1-1 0,-1 0 0,0 0 0,0 0 0,0 0 0,1 0 0,-1 0 0,0 0 0,0 0 0,0 0 0,1 0 0,-1 0 0,0 0 0,0-1 0,1 1 0,-2-1 0,-7-2 1,-3 0 7,1 0 0,0-2 0,0 1 0,-17-11 0,22 12-3,5 2-4,0 0-1,0 0 1,0 1-1,0-1 1,0 0-1,0 1 1,0-1-1,-1 1 0,1 0 1,0-1-1,0 1 1,0 0-1,-1 0 1,1-1-1,0 1 1,0 0-1,-1 0 1,1 0-1,0 1 1,-2-1-1,0 1 2,1-1 13,-12-6 58,-31 6 155,44 0-228,1 0 0,0 0 0,0 0 0,0 0 0,0 0 0,0 0 0,-1 0-1,1 0 1,0 0 0,0 0 0,0 1 0,0-1 0,0 0 0,-1 0 0,1 0 0,0 0-1,0 0 1,0 0 0,0 0 0,0 0 0,0 1 0,0-1 0,-1 0 0,1 0 0,0 0-1,0 0 1,0 0 0,0 0 0,0 1 0,0-1 0,0 0 0,0 0 0,0 0 0,0 0-1,0 1 1,0-1 0,0 0 0,0 0 0,0 0 0,0 2-3,0-1 0,-1 0 0,1 0-1,0 0 1,-1 0 0,1 1 0,-1-1 0,1 0 0,-1 0 0,1 0 0,-1 0 0,0 0-1,-1 1 1,1-1-11,0 1-17,-5 3 20,5-4-3,1 1-18,-2 4 16,1-4 0,1-1-15,-3 5 22,1-3 2,-5 3 6,-2-2 1,2-3-2,5-1-4,4 20-120,-1-17 89,-1 0 1,1 1-1,-1-1 1,0 0 0,0 1-1,0-1 1,-2 7-1,2-9 31,-3 1-1,-8 8 1,1 1-1,-1 0 1,2 1-1,0 0 1,-8 13 0,-34 45-45,-37 33 3,64-79 8,-125 96-22,114-99-4,-138 66-41,169-85 88,1-1 0,-1 1 0,1-1 0,-1 0 0,0 0 0,-6 1 0,-2 0-102,-1-1 0,1 0 1,-1-1-1,1 0 0,-1-1 1,0-1-1,1 0 0,0 0 1,-16-6-1,-42-16-5112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0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0 6552,'0'0'8,"-5"2"-2,-1 0-5,-26 6 0,22-9-1,-37 8 1,-15 4 6,37-4-7,-3 8 1,20-9 6,-1 1 0,1 1-1,1-1 1,-1 1 0,1 1 0,1-1 0,0 1-1,0 1 1,0-1 0,1 1 0,-3 10-1,4-11 12,1 1 0,1-1 0,0 1 0,0-1 0,1 1 0,0 15 0,0-12-5,0 2 22,1 1 0,0-1 0,1 1-1,0-1 1,2 0 0,-1 0 0,11 29 0,-10-33-25,-2-8-3,0 0-1,1 0 1,-1 0 0,0 0 0,1 0-1,0 0 1,0 0 0,0 0-1,4 4 1,5 4 22,1 0-1,21 16 0,-19-21 46,4-1-19,1-2 0,0 0-1,0-1 1,0-1 0,24-1 0,-28-1-36,-11 1 7,1 0 0,0-1 1,0 1-1,0-1 0,8-3 0,-2 0 29,-1 0-1,1 0 1,-1-1 0,0 0-1,-1-1 1,1 0 0,14-13-1,-17 10-4,1 1 0,-1-1 0,-1 0 0,0-1 0,0 1 0,-1-1-1,0-1 1,-1 1 0,4-13 0,1-8 249,-1 0 0,-1-1 1,-2 0-1,2-40 0,-9 60-52,1 1-1,-2 0 1,-3-12 0,5 21-66,-3 0-97,0 0 0,0 0 0,0 0 0,0 1 0,0-1 1,-1 1-1,1 0 0,-9-1 0,1 0 39,1 0-1560,0-1-5863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58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20 546 3592,'0'0'136,"-4"-1"9,-8-5 50,8 5 1705,5-1-1838,0 1 1,0 0-1,-1-1 1,1 1 0,0 0-1,0 0 1,0 0-1,0 0 1,1 0-1,-1 0 1,2-1-1,0 0-21,0 1 0,0 0 0,0 0 0,1 0-1,-1 1 1,0-1 0,1 1 0,-1 0-1,0 0 1,1 0 0,-1 0 0,1 0 0,-1 1-1,0 0 1,0 0 0,1 0 0,-1 0-1,0 0 1,0 0 0,0 1 0,0-1 0,0 1-1,5 4 1,-4 2 86,4 23-13,-1 0 0,2 33 0,-1-12-78,-6-45-23,0 1 0,0 0-1,0-1 1,1 0-1,0 1 1,1-1-1,0 0 1,0-1 0,9 12-1,-8-12-4,5 4 32,1-4-27,0 0 0,0-1 1,19 7-1,-15-11 14,2-4-14,-1-1 0,28-9-1,-28 4 22,4-9-14,0-1 0,-1-1 0,-1 0 0,-1-2 0,20-32 0,-27 37-13,-2 2 9,0 0 0,8-22 1,-4 11 10,2-3 37,-1-1-1,11-42 0,-23 69 1,-1-3 7,-9 41 61,-10 40-48,-18 101-6,31-135-44,-20 175 10,22-173-24,-6 63 0,-1 15-16,8-84-5,2-16 0,-1 1 0,-2-1 0,0 1 0,-1-1 0,-12 31 0,9-33 0,-20 35-1,26-52 2,1 0-1,-1 0 0,0 0 1,0 0-1,-1-1 0,1 1 1,0 0-1,0-1 0,-1 0 1,1 0-1,-1 1 0,1-1 1,-1-1-1,0 1 0,1 0 0,-1-1 1,0 1-1,1-1 0,-1 0 1,0 0-1,-2 0 0,1 0 0,2 0 1,-1 0-1,1 1 1,0-1-1,-1-1 1,1 1-1,-1 0 1,1-1-1,0 1 1,-1-1-1,-2 0 0,-2-2 1,-20-8 0,21 8 0,1-1 1,-1 0-1,1 0 0,0 0 1,-8-9-1,8 3 14,2-10-5,2 1-1,-1-21 1,5 18 46,33-121 34,-24 110 6,57-135 33,-53 133-81,70-161 11,-68 157-43,30-50 4,11 1-14,-13 25 0,-15 26-2,-10 19 2,-20 17-4,0 1-1,0-1 0,0 1 0,0-1 0,0 1 0,0-1 0,-1 1 1,1 0-1,0 0 0,0 0 0,0-1 0,0 1 0,0 0 0,0 0 1,0 0-1,0 0 0,2 1 0,-2-1 0,0 1 1,0 0-1,0-1 0,0 1 0,0 0 1,0 0-1,0 0 0,0 0 1,0 0-1,-1 0 0,1 0 1,0 0-1,-1 0 0,1 0 0,-1 0 1,1 1-1,-1-1 0,1 0 1,-1 2-1,5 23 1,-5-23 0,1 17 7,-14 127 8,11-124-8,-10 39 1,6-35-6,-17 65 9,0 47 40,23-137-24,6-2 11,-5 0-38,-1 0 1,0 0-1,1 0 1,-1 0-1,0 1 1,1-1-1,-1 0 1,0 0-1,1 0 1,-1 0-1,1 0 1,-1 0-1,0 0 1,1 0-1,-1 0 1,0 0-1,1 0 1,-1 0-1,1 0 1,-1-1-1,0 1 1,1 0-1,-1 0 1,0 0-1,1 0 1,-1-1-1,0 1 1,1 0-1,-1 0 1,0-1-1,0 1 1,1 0-1,13-15 41,0 1 0,-1-2-1,14-21 1,29-55 156,-20 25-19,-25 44-34,2 1-1,0 1 1,2 0-1,23-26 1,-38 47-139,1-1 1,0 1 0,0-1 0,-1 1 0,1 0-1,0 0 1,0-1 0,-1 1 0,1 0-1,0 0 1,0 0 0,0 0 0,-1 0-1,1 0 1,0 0 0,0 0 0,0 0 0,-1 1-1,1-1 1,0 0 0,0 0 0,0 1-1,-1-1 1,1 0 0,0 1 0,-1-1-1,2 2 1,0-2 10,1 3-7,0-1-1,1 1 0,-1-1 0,0 1 1,0 0-1,0 0 0,-1 1 0,1-1 1,-1 0-1,0 1 0,1 0 0,-2-1 1,1 1-1,1 4 0,3 9 9,7 33-1,-9-30-5,7 19-7,-1-11 0,-2-10-3,-4-16-3,-2-2 0,-1 0 1,0 0 0,0 0-1,1 0 1,-1 0 0,0 0-1,0 0 1,0-1 0,0 1-1,0 0 1,0-1 0,0 1-1,0-1 1,0 1 0,0-1-1,0 1 1,0-1 0,-1 0-1,2-1 1,2 0 0,28-23 0,7-13 0,2-9 0,1-4 0,-3 0 0,-6 9 0,-8 17 0,-4 12 0,-19 13 0,0-1 0,-1 1 0,1-1 0,0 1 0,0 0 0,-1 0 0,1 0 1,0 0-1,0 0 0,2 0 0,-2 1 0,0-1 1,-1 1-1,1-1 1,0 1-1,0 0 1,-1 0-1,1 0 1,0 0-1,-1 0 0,1 0 1,1 2-1,0 0 0,0 0 1,0 1-1,-1-1 0,1 1 0,-1-1 0,2 6 1,10 32-1,-2 8 0,-9-36-2,1 1 0,9 23 1,-12-35-1,1 1 1,-1 0-1,1 0 1,-1-1 0,1 1-1,0-1 1,0 1-1,0-1 1,0 0-1,1 0 1,-1 1 0,1-2-1,-1 1 1,1 0-1,0-1 1,-1 1-1,5 1 1,3-4-32,-3-2 23,0 0 0,0-1 0,0 1 0,-1-1 0,1 0 0,-1-1 0,0 0 1,0 0-1,0 0 0,-1-1 0,5-6 0,80-99-85,-21 17-118,-50 70 197,26-43-69,-39 58 66,7-13-2,-1 0-1,-1 0 0,0-1 1,13-44-1,-23 62 17,14-46-25,11-70 0,-19 71 10,-4 16 16,-5 22 4,-3 12 2,-7 12 2,11-11-4,-5 6 3,-23 37 15,26-38-13,-65 122 21,56-99-12,-11 43-1,16-47-11,-3 29 0,7-34 1,1 32-1,2-33-1,6 30 0,-5-40-3,1 0 1,0 0-1,1 0 1,0-1 0,1 1-1,0-1 1,0 0-1,0 0 1,1 0-1,0 0 1,1-1 0,0 0-1,13 13 1,-18-20-1,0 0 0,1 0 0,-1 1 1,0-1-1,0 0 0,1 0 0,-1-1 1,0 1-1,0 0 0,0 0 0,1 0 1,-1-1-1,0 1 0,0-1 0,0 1 1,0-1-1,0 1 0,0-1 0,0 0 1,0 1-1,0-1 0,0 0 0,0 0 1,0 0-1,1-1 0,3-1-19,88-63-30,-90 64 50,-1 0-1,1 0 1,0 0-1,0 1 0,0-1 1,-1 1-1,1 0 1,0 0-1,0 0 0,1 0 1,-1 1-1,0-1 1,0 1-1,0 0 0,0-1 1,1 2-1,-1-1 1,0 0-1,5 1 0,-6 1 2,0 0 0,0-1-1,0 1 1,0 0-1,-1 0 1,1 0 0,0 0-1,-1 0 1,1 0-1,-1 1 1,0-1 0,0 0-1,0 1 1,0-1-1,0 1 1,0 2 0,0-3-2,2 6 0,-1-1 1,0 0-1,-1 1 0,1-1 0,-1 1 0,-1-1 0,1 15 0,-2-15 1,1 0 0,0-1 0,-1 0-1,0 0 1,-1 0 0,0 1-1,0-1 1,0-1 0,0 1-1,-1 0 1,-6 9 0,4-7-1,3-3 1,-1 0-1,0 0 1,-1-1-1,1 0 1,-1 1 0,0-1-1,0-1 1,0 1-1,-6 4 1,1-2-2,8-4-1,-1 0 0,0-1 0,0 1-1,0-1 1,0 1 0,0-1 0,0 0 0,0 0 0,-1 0 0,1 0-1,0 0 1,-1-1 0,1 1 0,0-1 0,-1 1 0,1-1 0,-1 0-1,1 0 1,-1 0 0,1 0 0,-1 0 0,1-1 0,-5-1 0,4 1 0,1-1 1,-1 1-1,1-1 1,0 0 0,0 0-1,-1 0 1,1-1-1,0 1 1,1 0 0,-1-1-1,0 1 1,1-1-1,-1 1 1,1-1 0,0 0-1,0 0 1,0 0-1,-1-4 1,-1-3 2,2 8 0,0-1 1,0 0-1,1 0 1,-1 1-1,1-1 0,-1 0 1,1 0-1,0 0 1,0 0-1,1 0 1,0-4-1,5-31 0,12-10 1,8 4 0,2 8 0,6 5 0,4 2 0,26-14-2,-60 41 1,-1 0-1,0 0 1,1 0-1,0 1 0,-1-1 1,1 1-1,0 0 1,6-1-1,-1 0-1,-7 1 1,-1 1-1,1-1 1,0 1-1,-1 0 1,1 0-1,-1 0 1,1 0 0,-1 0-1,1 0 1,0 0-1,-1 1 1,1-1 0,-1 1-1,1-1 1,-1 1-1,1-1 1,-1 1-1,0 0 1,1 0 0,-1-1-1,0 1 1,1 0-1,-1 0 1,0 0-1,0 1 1,0-1 0,0 0-1,0 0 1,0 1-1,0-1 1,0 0-1,-1 1 1,1-1 0,-1 1-1,1-1 1,-1 1-1,1 2 1,2 6-20,-1 0 0,0 0 0,-1 1 1,0 12-1,-1-18 19,0 12-4,0-10-4,0-1 0,0 1 0,0-1 1,1 1-1,2 6 0,17 71-57,-13-71 15,-1-6 34,0-1-1,0 1 1,1-1 0,0-1 0,1 1 0,-1-1 0,1-1-1,0 1 1,0-1 0,16 5 0,-15-6 8,-6-2 7,-1 0 0,0-1 0,1 1 0,-1-1-1,1 1 1,-1-1 0,0 0 0,1 0 0,-1 0-1,1 0 1,-1 0 0,1-1 0,2 0 0,9-3-13,-1 0-1,1 0 1,-1-2 0,-1 1 0,1-2 0,-1 0 0,22-16-1,-24 15 14,-7 6 3,0 0 0,0 0 0,0-1 0,-1 1 1,1-1-1,-1 0 0,0 0 0,0 0 0,3-6 0,14-24 0,-6-4 2,-11 28 7,0 0-1,0 1 1,-1-1-1,0 0 1,-1 1-1,0-1 1,0 0-1,-1 0 1,-3-15 0,3 20 8,0 0 1,-1 1 0,1-1-1,-1 0 1,0 1 0,0-1 0,0 1-1,0 0 1,0 0 0,-1 0-1,0 0 1,1 0 0,-1 0 0,0 1-1,-1-1 1,1 1 0,0 0-1,-1 0 1,1 0 0,-1 0 0,1 1-1,-8-3 1,8 4 2,-1-1-1,1 1 1,0 0 0,-1 0 0,1 0-1,-1 0 1,1 0 0,0 1-1,-1 0 1,1-1 0,0 1 0,0 1-1,0-1 1,0 0 0,0 1-1,0-1 1,0 1 0,0 0 0,0 0-1,1 0 1,-1 0 0,1 1 0,-1-1-1,1 1 1,-3 4 0,1-2-10,0 2 18,5 17-11,0-2-1388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3:59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4848,'16'-30'-2,"-16"29"2,1 0-1,0 0 0,-1-1 1,1 1-1,-1 0 0,1 0 0,0 0 1,0 0-1,0 0 0,0 0 0,0 0 1,1-1-1,5-3-4,-6 4 4,0 0 0,0 0 0,0 1 0,0-1 0,1 0 0,-1 1 0,0-1 0,0 1 0,1-1 0,-1 1 0,0-1 0,1 1 0,-1 0 0,0 0 0,1 0 0,-1 0 1,1 0-1,-1 0 0,0 0 0,1 0 0,-1 0 0,1 1 0,-1-1 0,2 1 0,12 9 1,3 11 0,-1 9 0,-15-25 0,0 0 0,-1 0 0,1 0 0,-1 0 0,1 10 0,-4 38 1,-25 130 42,21-116 17,9 148 233,-2-184-118,0-1-62,1-1 1,8 38-1,4-16 35,-7-29 31,-1 0 1,-1 1-1,4 34 0,3-2 589,-12-53-561,3 24 429,-3-25-624,0 0 1,1-1 0,-1 1-1,0 0 1,1 0-1,-1 0 1,1-1-1,-1 1 1,1 0 0,-1 0-1,1-1 1,0 1-1,-1-1 1,1 1 0,0 0-1,-1-1 1,1 1-1,0-1 1,0 0 0,0 1-1,-1-1 1,1 0-1,0 1 1,0-1 0,0 0-1,0 0 1,0 0-1,-1 0 1,1 0-1,2 0 1,27-6-493,-22 4-22,30-9-4478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0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12376,'0'0'41,"3"-4"-22,10-9-10,-10 9 19,-2 4-25,0 0-1,0 0 1,-1 1 0,1-1-1,0 0 1,0 0 0,0 1-1,0-1 1,-1 0 0,1 1-1,0-1 1,0 1 0,-1-1-1,1 1 1,0-1 0,-1 1-1,2 0 1,3 13 2,-1 0 0,0 0 0,-1 0 0,-1 0-1,1 21 1,0 30-2,-6 167-8,7-183-35,-1-22-132,-6-62 154,2 25 20,-1 0 1,2 0-1,0-17 1,15-207 105,-15 231-101,2-36 61,1 1 1,12-54-1,-14 88-65,2-14 51,1 1 0,1 0 1,0 0-1,8-18 0,-12 35-49,-1-1-1,1 1 1,0-1-1,-1 1 1,1-1-1,0 1 1,-1 0-1,1-1 1,0 1-1,0 0 1,-1-1-1,1 1 1,0 0-1,0 0 1,-1 0-1,1 0 1,0-1-1,0 1 1,0 0-1,-1 1 1,1-1-1,0 0 1,0 0-1,0 0 1,1 1-1,13 4 3,-11-3-2,0 0 0,0 0 1,0 0-1,0 1 0,-1 0 0,1 0 0,-1 0 0,1 0 0,-1 0 0,0 1 0,0-1 1,0 1-1,2 4 0,-2-3-2,2 2 0,0 0 0,-1 0 0,7 13 0,-2-2-2,26 51 1,6 7-2,4-6 0,2-15 0,-2-11 0,-28-30-9,1 0 0,0-2 0,0 0 0,26 12 1,-42-23 6,-1-1 1,1 0-1,-1 1 1,1-1-1,0 0 1,-1 0-1,1 0 1,-1 0-1,1 0 1,0 0-1,-1 0 1,1 0 0,-1-1-1,1 1 1,0-1-1,-1 1 1,1-1-1,-1 0 1,0 1-1,1-1 1,-1 0-1,1 0 1,-1 0-1,0 0 1,0 0-1,2-2 1,2-3-8,0 0 0,0 0 0,7-12 0,-11 17 9,17-31 0,-11 19 5,-1-1-1,-1 0 1,0 0 0,-1-1 0,2-17 0,-1-2 21,0-49 0,-5-1 31,-1 77-37,-1 0 1,1 0-1,-1 0 0,0 0 0,-1 1 1,0-1-1,0 0 0,0 1 0,-8-11 1,-1-4 55,-23-49 208,34 67-274,1 2-8,0 1 0,0-1 0,0 1 0,0-1 0,0 1 0,0-1 0,0 1 0,0-1 0,1 1 0,-1-1 0,0 1 0,0-1 0,0 1 0,1-1 0,-1 1 0,0-1 0,0 1 0,1-1 0,-1 1 0,1-1 0,-1 1 0,0 0 0,1-1 0,-1 1 0,1-1 0,7-10 3,-4 6-334,0-1 0,0 1 0,1 0 0,7-6 1,6-4-7892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02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3504,'4'15'91,"-1"0"-1,0 0 1,-1 0-1,-1 29 1,2-5-36,-1-23-46,1 26 90,8 123 261,-7-140-163,1 0-1,2 0 1,0 0 0,13 26 0,-19-48-128,1 0 0,0 0 1,0 0-1,0-1 0,1 1 0,-1-1 1,0 0-1,1 1 0,0-1 0,-1 0 1,1-1-1,0 1 0,0 0 0,0-1 1,0 1-1,0-1 0,1 0 0,-1 0 0,6 0 1,2 1 99,1-2 1,-1 1 0,0-2-1,14-1 1,-6 0-109,-11 2 82,0-1-1,-1 0 1,14-4-1,13-3 139,-26 7-180,0-1-1,-1-1 1,1 1 0,0-1-1,-1-1 1,0 1 0,1-1-1,-1 0 1,-1-1 0,1 0-1,-1 0 1,0 0 0,0-1-1,0 0 1,8-12 0,-7 9-72,14-21 146,3-17 114,33-93 0,-52 124-181,0 0 0,0-1 0,-2 0 1,0 0-1,0-18 0,-2 22 79,4-18 299,-3 25-394,-1 0 0,0 0 1,-1 0-1,0 0 1,1 1-1,-3-12 0,2 15 83,-7-11 340,7-10-256,-1 6-203,1-1-1,0 0 1,2 0 0,0 1 0,1-1-1,0 1 1,10-26 0,3 11-53,21-37-1719,-19 33-6864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0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3952,'5'12'19,"-1"1"1,0-1 0,0 1-1,-2 0 1,1 0 0,-2 0-1,1 24 1,-9 101 183,5-121-194,-2 36 134,10 95 270,-1-88-137,-7-27-78,1-19 29,0 1 0,2 26 0,0-36 13,2 2 49,-2-3 7,1 3 3,-1-5-14,5 0 3,-3-3 7,4-3 2,31-25 614,-31 23-764,1 0-1,-1 0 1,1 1-1,17-8 1,-12 7-38,1 1-1,0 0 1,1 1-1,-1 1 1,1 0-1,-1 1 1,20 0 0,-2 2 12,0 2 1,44 8-1,-32-5-110,-34-4-274,1-1 0,0 0-1,0-1 1,19-4 0,2-2-6350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0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4576,'3'60'306,"-4"73"0,0-110-255,0 48 191,1-55-173,-1 21 49,2 1 0,2-1 0,11 59 0,-11-84-110,10 26 26,42 99 48,-29-84-28,-21-43-36,-2-3 8,0 0 0,0 0 0,1-1 0,-1 0 1,1 1-1,1-2 0,-1 1 0,1 0 0,0-1 0,0 0 0,1 0 0,11 8 0,-10-9 92,1-1 1,-1 0-1,1 0 0,-1 0 0,1-1 1,0-1-1,0 1 0,0-1 1,15 0-1,25-3 278,207-38 580,-216 30-890,-1-1 0,50-23 0,-64 24-71,11-4 33,145-80-1093,-84 41-4495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04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1624,'0'0'49,"0"4"-3,0 12-18,0-12 66,10 6 186,-2-8-213,3 2 7,0-1 0,0 0 0,0-1 0,0 0 1,1-1-1,-1 0 0,15-1 0,-16-1-59,23-3 85,93-28 289,-113 28-364,24-13 169,-30 14-135,47-28 144,-49 28-111,-1 0 0,1 0 0,-1-1 0,0 1 0,0-1 0,-1 0 0,1-1 0,-1 1 0,0-1 0,4-6 1,-5-4 1018,-2 14-1030,0 0-1,0 1 1,0-1-1,0 0 1,0 0-1,0 0 0,0 0 1,0 0-1,0 0 1,0 1-1,1-1 1,-1 0-1,0 0 0,1 0 1,-1 1-1,0-1 1,1 0-1,-1 0 0,1 1 1,-1-1-1,2-1 1,1 22 576,1 34-244,-3-22-272,6 33 1,5-13-82,5 63 1,-18-77-59,-2-4-2,-1-6 0,3-21 0,-11 19 0,11-22 0,-11 12 0,9-14 3,1 0 0,-1 0 0,1 0 0,-1 0 0,0-1 0,0 1 0,0-1 0,0 0 0,0 1 0,0-2 0,0 1 0,0 0 0,0-1 0,0 1 0,-4-1 0,-7 0 27,1 0 0,-20-4 0,-17-1 17,43 5-39,-3 0 1,1 0 0,-1 1 0,0 0 0,1 0-1,-1 1 1,1 0 0,-1 1 0,-16 7 0,23-8-4,-6 11-3,11-9-2,-1-3 0,-1 0 0,1 0 0,-1 0 0,1 0 0,-1 0 0,1 0 0,-1 0 0,1 0 0,0 0 0,-1 0 0,1 0 0,0 0 0,0-1 0,0 1 0,0 0 0,0-1 0,0 1 0,0 0 0,0-1 0,0 1 0,0-1 0,0 1 0,0-1 0,1 1 0,3 0 0,26 6 0,9-5 0,5-4 0,5-4 0,6-2 0,2-1 0,-3-8 0,-2 0 0,-1 5 0,54 0-1098,-56 8-4388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03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199 162 4128,'0'-1'241,"0"-5"22,0 5-223,-1 0-1,1 0 1,0 0 0,-1 0 0,1-1-1,0 1 1,-1 0 0,1 0 0,-1 0-1,0 0 1,1 0 0,-1 0 0,0 0-1,0 0 1,0-1 0,-9-12 228,5-6-55,3 12-129,1 1-1,-2-1 0,1 0 0,-1 1 0,0-1 1,-6-9-1,9 16-80,0 1 1,0-1-1,0 1 1,1 0-1,-1-1 1,0 1-1,0-1 1,0 1-1,1 0 1,-1-1-1,0 1 1,1-1-1,-1 1 1,0 0-1,1-1 1,-1 1-1,0 0 1,1 0-1,-1-1 1,1 1-1,-1 0 1,0 0-1,1 0 1,-1 0-1,2-1 1,-2 1 3,14-6 15,0 1-1,1 0 1,-1 1-1,1 1 1,-1 0-1,27-1 0,83 4 64,-121 0-78,1 1 1,-1-1-1,1 1 0,0 0 0,-1 0 0,1 0 1,-1 1-1,0-1 0,1 1 0,-1 0 0,0 0 1,0 0-1,0 0 0,0 0 0,3 4 0,-3-3 2,3 6 58,-2 5-35,0 0 1,-1-1-1,-1 1 1,0 0-1,0 15 1,-2 5 77,-5 47 1,-28 114 238,31-186-325,0-1-1,1 0 1,0 1-1,1-1 1,0 1-1,0-1 1,1 1 0,0-1-1,0 1 1,1-1-1,0 0 1,0 0-1,1 0 1,0 0-1,1 0 1,-1 0 0,7 8-1,-9-16-17,0 1-1,0 0 0,0 0 1,0-1-1,0 1 1,0-1-1,0 1 1,0-1-1,1 1 1,-1-1-1,0 0 1,0 0-1,0 1 1,1-1-1,-1 0 1,0 0-1,0 0 0,1 0 1,-1 0-1,0-1 1,0 1-1,0 0 1,1-1-1,-1 1 1,0 0-1,0-1 1,0 1-1,2-2 1,32-19 82,-28 17-87,16-8 178,-18 10-131,-1 0 0,0 0 0,0 0 0,0-1 0,5-4 0,5-15 644,-8 12-528,-5 9 350,0-1-291,3-4-15,-3 4-24,-7 1-21,5 1-158,1-1 1,0 1-1,-1 0 1,1 0-1,0 0 1,-1 0-1,1 0 1,-1 0 0,1 0-1,0 0 1,-1 0-1,1 0 1,0 0-1,-1 0 1,1 0-1,-1 0 1,1 0-1,0 0 1,-1 0-1,1 0 1,0 0 0,-1 1-1,1-1 1,0 0-1,-1 0 1,1 0-1,0 1 1,-1-1-1,1 0 1,0 0-1,0 1 1,-1-1-1,1 0 1,0 1-1,0-1 1,-1 0 0,1 1-1,0-1 1,0 0-1,0 1 1,0-1-1,0 1 1,0-1-1,0 0 1,-1 1-1,0 5 17,0-1 0,0 1 0,0-1 0,1 1 0,-1 0-1,1-1 1,1 1 0,0 7 0,11 48 49,-10-50-53,11 41 14,23 52 6,-31-74-36,-4-21-2,-2 30 0,0-35-1,0 0 1,0 0-1,-1-1 1,1 1-1,-1 0 1,1-1-1,-1 0 1,0 1-1,-1-1 1,1 0-1,-1 0 1,1 0-1,-1 0 1,0 0-1,-5 3 1,-14 10 0,-4-4 0,-7-1 0,-11-4 38,0-1 0,0-1 1,-66-4-1,1-9 90,77 4-104,16 3-200,0 1 1,0 0-1,0 2 0,-1-1 1,1 2-1,1 0 0,-19 7 1,-3-1-6805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05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9 221 3768,'0'0'-39,"-9"1"-442,24-29 230,-10 19 214,-1 0 0,1 0 0,0 1 1,1-1-1,9-10 0,1 4 13,1-1 1,0 2 0,1 0-1,38-21 1,-4 14 20,-38 17 11,0 0 0,-1 1-1,26-1 1,-32 3 11,0 1-1,1 0 1,-1 1-1,0 0 0,0 0 1,0 0-1,0 1 1,12 5-1,-16-5 15,1 0-1,0 1 1,-1-1-1,0 1 1,1 0-1,-1 0 1,0 0 0,-1 0-1,1 1 1,0-1-1,-1 1 1,4 6-1,-3-4 19,1 1 34,0 1 1,-1 0 0,0 0-1,0 0 1,-1 0-1,0 1 1,2 15 0,-2-12-19,0 1 48,0 1 1,-1-1-1,0 1 1,-1-1-1,-2 21 0,1-21-54,0-3 15,-1 0 0,0 0 0,0-1 0,-1 1 0,0-1 0,0 1 0,-8 14 0,5-13-30,-2 5 59,0 0-1,-1-1 0,-14 17 0,12-16-70,-6 8 72,-2-2 0,0 0-1,-42 36 1,53-50-74,-30 25 88,-65 30 181,99-59-233,-1 2 15,5-6-77,1 1 0,-1-1 0,1 1 0,-1-1 0,1 1 0,-1-1 0,1 1 1,0-1-1,-1 0 0,1 1 0,-1-1 0,1 0 0,0 1 0,-1-1 0,1 0 0,0 0 0,-1 0 0,1 1 1,0-1-1,0 0 0,111-5 209,-107 5-226,101-3 308,-81 3-162,1 0 1,0-2-1,31-6 0,-52 7-21,2-1 16,-3 3-20,3 4-1018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05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19 5208,'12'-4'16,"0"0"1,1 1 0,-1 1-1,1 0 1,0 0-1,0 1 1,0 1-1,0 0 1,0 1 0,0 0-1,-1 1 1,1 0-1,13 5 1,-24-7-2,-1 1 0,1-1 0,-1 1 0,1-1 0,0 1 0,-1-1 0,1 1 0,-1 0 0,0 0 0,1 0 0,-1 0 0,0 0 0,1 0 0,-1 0 0,0 1 0,0-1 0,0 0 0,0 0 0,0 1 0,0-1 0,-1 1 0,1-1 1,0 1-1,-1-1 0,1 1 0,-1 0 0,1-1 0,-1 1 0,0 0 0,0-1 0,0 1 0,0 2 0,-2 6 50,0 0-1,-1 0 1,0 0 0,-1 0-1,0-1 1,0 0 0,-1 0-1,-8 11 1,4-5-33,-2 3 237,-25 32-1,20-31 103,-19 34 0,32-49-168,-5 3-10,6-5-26,-1 3 82,2-5-243,1 1 0,0-1 0,-1 0 1,1 0-1,0 1 0,0-1 0,-1 0 0,1 1 0,0-1 0,0 0 1,0 0-1,-1 1 0,1-1 0,0 0 0,0 1 0,0-1 1,0 1-1,0-1 0,0 0 0,0 1 0,0-1 0,0 0 1,0 1-1,0-1 0,0 0 0,0 1 0,0-1 0,0 1 0,0-1 1,0 0-1,0 1 0,0-1 0,0 0 0,1 1 0,-1-1 1,0 0-1,0 1 0,1-1 0,4 7 22,0-1 1,1 0-1,0 0 1,0-1-1,0 0 0,1 0 1,0-1-1,0 1 0,0-1 1,11 4-1,24 16 27,-31-18-48,-8-4-2,0 1 1,1-1-1,-1 0 1,0 1 0,-1 0-1,1-1 1,0 1-1,3 5 1,25 39 57,-27-41-52,-1-1 0,0 1 0,-1 0-1,1 0 1,-1 0 0,0 0 0,1 11-1,-3-11-1,-1-1 0,0 1-1,0-1 1,0 1-1,-1-1 1,0 1 0,0-1-1,0 0 1,0 1 0,-1-1-1,0-1 1,-5 7-1,1 2 0,3-7 2,0 0-1,0 0 1,0 0 0,-1-1-1,-6 6 1,-1 2 6,-1 0 0,0-1 0,-1 0 0,-1-1 0,0-1 0,0 0 0,-1-1 0,0 0 0,-20 6 0,31-13-86,-1 0 1,0-1 0,0 1-1,1-1 1,-1-1 0,0 1-1,0-1 1,0 0 0,0-1-1,0 1 1,0-1 0,1 0-1,-1 0 1,0-1 0,-9-4-1,-4-5-5676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0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74 4576,'2'1'145,"4"5"27,-4-5 88,-1-1-227,-1 1 1,1-1-1,-1 0 0,1 0 1,0 0-1,-1 1 0,1-1 1,0 0-1,-1 0 0,1 0 0,0 0 1,-1 0-1,1 0 0,0 0 1,-1 0-1,1 0 0,0 0 1,-1-1-1,1 1 0,0 0 0,-1 0 1,1-1-1,-1 1 0,1 0 1,0-1-1,-1 1 0,1-1 1,-1 1-1,1 0 0,-1-1 0,1 1 1,-1-1-1,0 1 0,1-1 1,-1 0-1,1 1 0,-1-1 1,0 0-1,1-1-20,-1 1 1,1-1 0,-1 1-1,0-1 1,0 1-1,0 0 1,0-1-1,0 1 1,0-1 0,0 1-1,-1-1 1,1 1-1,0-1 1,-1 1-1,1-1 1,-1 1 0,1 0-1,-1-1 1,0 1-1,0 0 1,0 0-1,1 0 1,-1-1 0,0 1-1,0 0 1,-1 0-1,1 0 1,0 0 0,0 1-1,-3-3 1,-2-1 34,1 1 0,-1-1 1,-1 1-1,-11-5 0,9 5-29,6 1-3,0 1-1,-1 0 1,1 1 0,-1-1-1,1 0 1,0 1-1,-1 0 1,-3 0-1,-77 0 160,66 3-14,-6 5-44,-44 23 1,50-19 63,-16 19 25,2 2 1,-45 58-1,64-74-175,5-5 40,0 0 1,-12 25-1,-40 82 181,50-93-64,-25 115 75,31-111-103,10 107 57,0-115-89,36 75 52,-31-81-73,0-4-76,1-1 1,1 0-1,-1-1 1,2 0-1,-1-1 1,1-1-1,24 11 1,-24-14-23,-10-4-5,0 1 0,0-1 1,0 0-1,1 0 0,-1 0 0,0 0 1,1-1-1,-1 0 0,8 0 1,23-3 57,0 0 0,53-14 0,-73 14-50,-11 2 4,0 0-1,0 0 0,0 0 0,0 0 0,0-1 0,0 0 1,7-4-1,0-1 38,0 0 1,0-1-1,-1 0 1,1-1-1,-2 0 1,1-1-1,12-17 1,-16 18-30,-3 5-2,-1 0-1,0 0 1,0 1-1,0-2 0,0 1 1,-1 0-1,2-6 1,3-16 109,-1 0 1,-1-1 0,0-28-1,-4 45-65,0-1 0,-1 0 1,0 1-1,-1-1 0,0 1 0,-7-19 0,7 25-37,0 0 0,-1 1 0,1-1 0,-1 1 0,0 0 0,0 0 0,0 0 0,0 0 0,0 0 0,-7-3 0,5 2-1,0 1-2,1 0 0,-1 0 0,1 0 0,-1 1 0,0-1 0,0 1 0,0 0 0,0 1 0,-9-2 0,7 1-5,-5 1 67,-68 17 28,60-8-88,-78 54 12,91-57-38,1-1-1,0 1 1,0 1 0,0-1-1,0 1 1,-4 7-1,-5 5 1,-34 37 0,11-13-41,-27 31-122,63-70-38,5-5 4,9-5-1377,5-1-6094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09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0 6008,'-4'1'0,"-6"2"0,-3 9 0,-29 11 1,13-5 4,1 3-3,0 3-2,-2 1 0,4 2 0,7-4 1,15-19 1,1 1-1,0 0 1,0 0 0,0 0-1,0 0 1,1 1 0,0-1-1,0 1 1,-1 7 0,3-10 3,0 1 0,-1-1 0,2 1 0,-1 0 0,0-1 1,1 1-1,-1-1 0,1 1 0,0-1 0,1 1 0,-1-1 0,0 0 1,1 1-1,0-1 0,0 0 0,4 5 0,-1 0 2,-3-5-1,0 0 1,1 0-1,-1 0 0,1-1 1,-1 1-1,1-1 0,0 1 1,4 2-1,164 104 449,-143-95-193,48 35 0,-53-33-74,-10-7-155,50 38 368,-57-43-350,0 1 0,-1 0 1,0 0-1,-1 1 0,1-1 0,-1 1 0,0 0 0,6 12 0,-9-9 183,-3-4-201,0 0 1,1 0 0,-2 0-1,1 0 1,0-1 0,-1 1 0,0-1-1,0 0 1,-1 0 0,1 0-1,-1 0 1,1-1 0,-1 1-1,-6 3 1,-15 11 129,0-1 0,-2-1 1,0-1-1,-46 18 0,63-29-130,0 0 0,0-2 0,0 1 1,-1-1-1,1-1 0,-17 1 0,1-7-25,23 3-81,-1 0 0,1 0 0,0-1 0,0 1 0,0-1 0,0 0 0,0 0 0,0 0 0,1 0 0,-1 0 0,-2-6 0,3 6-220,-17-25-5587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0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1 339 5112,'4'-58'-64,"-2"47"41,-1-1 1,-1 1-1,0-1 0,0 1 1,-1 0-1,-3-15 0,4 25 21,-1 0 1,1 0-1,0 0 0,-1 0 0,1 0 0,0 0 0,0 0 1,0 0-1,0 0 0,0 0 0,0 0 0,0 0 1,0 0-1,0 0 0,0 1 0,0-1 0,1 0 0,-1 0 1,0 0-1,1 0 0,0-1 0,14-7 1,-11 8 1,0-1 0,0 1 1,0 1-1,0-1 0,1 0 1,-1 1-1,0 0 0,0 0 1,6 1-1,32 0 6,94-14 10,-113 10-7,39-10-1,-34 6-5,81-23 33,86-26-538,-84 26-2205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10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8432,'9'3'3,"-8"-3"-1,1 0-1,-1 0 1,1 1 0,-1-1-1,1 0 1,-1 1-1,1 0 1,-1-1-1,1 1 1,-1 0-1,1 0 1,-1-1 0,0 1-1,0 0 1,0 0-1,1 1 1,-1-1-1,0 0 1,0 0 0,0 0-1,-1 1 1,1-1-1,0 0 1,1 3-1,-1 5 34,-1 0 0,1-1-1,-2 1 1,1-1-1,-1 1 1,0-1-1,-1 1 1,-3 9-1,-22 59 137,22-65-169,-2 7 61,1-1-1,1 1 1,-5 38-1,8-43-41,-2 15 56,1 0 0,1 36 0,2-51-64,0-2-34,1 0-1,0 1 1,0-1-1,1 0 1,5 15-1,-1-5-857,5 23-4714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1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316 492 2336,'-31'77'112,"-34"57"35,17-41 199,36-71-317,6-10 19,-1 0 0,0-1-1,-11 12 1,-32 44 204,49-64-199,-1-1 0,0 0-1,1 0 1,-1 0 0,0 0 0,0-1-1,0 1 1,0 0 0,-1-1-1,1 0 1,0 1 0,-5 1 0,3-2 16,4-1-43,-1 0 1,0 0 0,0 0-1,1 0 1,-1 0-1,0 0 1,1 0 0,-1 0-1,0-1 1,0 1-1,1 0 1,-1-1 0,0 1-1,1 0 1,-1-1-1,0 1 1,1-1 0,-1 1-1,1-1 1,-1 1-1,1-1 1,-1 1-1,1-1 1,-1 0 0,0-1 35,-14-17 114,11 7 337,3-12-278,1 0 0,3-34 0,2 25 93,1 0 1,18-53-1,-18 66-250,5-16 210,1-1 0,22-43 1,-15 38 6,51-117 107,-55 126-187,-8 18-139,76-135 303,-41 80-163,-41 68-201,0 0 1,0 1-1,0-1 1,1 0 0,-1 0-1,0 1 1,1-1-1,-1 1 1,1 0-1,0-1 1,0 1 0,-1 0-1,1 0 1,0 0-1,0 0 1,0 0-1,0 0 1,0 1 0,0-1-1,0 1 1,0-1-1,0 1 1,1 0-1,-1 0 1,0 0 0,0 0-1,0 0 1,0 0-1,0 1 1,4 0-1,-5 0-9,0-1-1,0 1 0,0 0 0,-1-1 1,1 1-1,0 0 0,-1 0 0,1-1 1,0 1-1,-1 0 0,1 0 0,-1 0 1,1 0-1,-1 0 0,1 0 0,-1 0 1,1 2-1,0 1 7,5 13 6,-1 1-1,-1-1 1,-1 1 0,0 0 0,0 35-1,3 10 4,9 26 0,-14-81-19,44 180 63,-39-170-61,19 39 28,73 169 153,-96-218-151,-1-4-16,0-1 1,0 1 0,0-1 0,0 1-1,1-1 1,0 1 0,0-1 0,0 0-1,0 0 1,4 5 0,-5-7 92,-1-5-94,1-2-278,-1 0-1,1 0 1,-1 0 0,-2-13-1,-2-6-6344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1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8160,'67'6'-75,"43"2"-113,-73-9 168,-29-1 20,0-1 3,3 2-1,-3 0 6,0-1 0,0 1 0,0-1 0,-1-1 0,1 1 0,0-1 0,12-7 0,10-8-917,4 1-3664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4:11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9504,'40'40'-71,"-31"-30"61,0-1-1,-1 2 1,-1-1-1,0 1 1,0 0-1,9 24 1,-14-29 10,-1 1 0,0-1 0,0 0 0,-1 10 0,-2 2-1,0 1 0,-1-1 0,-8 23 0,-4 21-3,6 7-1086,0-1-4356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6:5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6728,'0'0'0,"0"31"0,3-5-72,2-4 72,5 1-136,-2 10 136,1-2-4416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04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7088,'0'0'88,"2"3"-15,21 27 302,-20-26-434,0 1 0,-1 0 1,0 0-1,0 0 0,0 0 1,0 1-1,-1-1 0,1 11 1,0-8-518,1 7-3624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3:46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1800,'0'0'653,"-2"4"-465,-1-1-143,1 0-1,0 1 0,0 0 0,1-1 1,-1 1-1,1 0 0,0 0 1,0 0-1,0 0 0,0 0 1,1 0-1,-1 0 0,1 0 1,0 1-1,1-1 0,-1 0 1,1 0-1,1 7 0,1-2 10,0 0 0,0-1 0,1 1 0,0-1 0,1 0 0,10 13 0,-8-10 1,0 1 1,0-1-1,-1 1 0,0 1 0,6 20 1,-7-18-20,0-3-13,-1 1-1,0-1 1,0 1-1,-2 0 0,1 0 1,0 18-1,-2-17-268,3 32-2254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9:37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 7 5744,'-104'-6'1170,"99"6"-1101,1-1 0,0 1 0,-1 0 0,1 1 0,-1-1 0,1 1 0,0 0 0,-1 0 0,1 0 0,-7 3 0,-155 52 436,34-20-218,94-22-185,-59 32 0,82-39-94,11-5 0,0 0-1,0 0 1,0 0-1,0 1 1,0 0-1,0 0 1,-6 6-1,0 2 17,0 0 0,0 1 0,1 0 0,1 0 0,0 1 0,0 1 0,1-1 0,-9 26 0,10-22-10,4-9 6,0-1 1,0 1-1,0 0 0,1-1 1,-1 12-1,-6 78 127,10-82-47,2-4-73,0-1 1,1 0-1,0 0 1,9 12-1,-4-13 61,5-4-57,0 0-1,0 0 1,15 1 0,-11-6 29,18-6-21,37-13 0,-50 9-4,-10 3-20,3-2-5,-1-1-1,0 0 1,-1-1-1,0 0 1,22-22-1,-13 9 11,27-38-1,-42 51-7,-2 0-1,0 0 1,0-1 0,-1 0-1,-1 0 1,0 0 0,0-1-1,3-15 1,-8 23 6,1 1 0,-1-1 0,0 0 0,0 1 0,0-1 1,-1 0-1,1 1 0,-1-1 0,0 1 0,-1-1 0,1 1 0,-1-1 0,0 1 0,0 0 0,0 0 0,-1 0 0,1 0 1,-1 0-1,0 1 0,0-1 0,0 1 0,-7-6 0,6 7 94,-3 0 7,6 2-110,0 0 0,1 0 0,-1 0 0,0 0 0,0 0 1,0 0-1,1 1 0,-1-1 0,0 0 0,0 0 0,1 1 1,-1-1-1,0 0 0,0 1 0,1-1 0,-1 1 0,0-1 0,1 1 1,-1-1-1,1 1 0,-1-1 0,1 1 0,-1-1 0,1 1 1,-1 0-1,1-1 0,-1 1 0,1 0 0,0 0 0,-1 0 0,-6 24 132,8-7-75,0 1 0,1-1 0,9 35 0,-4-21-14,4 33 9,-2 58 2,-7-74-7,1 126 17,-4 22-32,0-157-27,0 54-1,3 0-9,1-25 1,0-26-3,-3-41-76,0 0 1,0 0-1,0 0 1,1 0 0,-1 0-1,1 0 1,-1 0-1,1 0 1,0 0 0,0 0-1,0 0 1,0 0-1,0-1 1,0 1 0,0 0-1,1-1 1,-1 1-1,3 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9:38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67 4216,'0'-22'311,"-1"18"-190,1 0 1,-1 0 0,-1 0 0,1 0 0,0 1 0,-1-1 0,-3-7 0,2 7-104,3 3 424,-2 0-409,1 1 0,-1 0 0,1-1 0,0 1 0,-1 0 0,1 0 0,0 0 0,-1 0-1,1 1 1,-1-1 0,1 0 0,-2 1 0,1-1 11,1 1-22,-1 0 0,1 0-1,-1 0 1,1-1 0,0 2-1,-1-1 1,1 0 0,0 0-1,0 0 1,0 1 0,0-1-1,0 0 1,-1 4 0,-4 3 21,-3 3-14,5-7-3,1 0 0,-1 0-1,1 1 1,0-1 0,1 1-1,-1 0 1,-2 7 0,-40 114 206,40-111-138,1 1 1,-4 30 0,4-19-53,-6 46 16,8-46 62,4 9-40,8 43 1,-4-60 6,-3-12-59,0 0-14,0 0-1,1 1 1,0-1-1,1-1 1,-1 1-1,1-1 1,1 1 0,-1-1-1,1-1 1,10 9-1,51 27 72,-53-37-50,2-3-21,0 0 0,1-2 0,-1 0 0,0-1 0,0 0 0,23-7-1,-25 5-9,-9 3-1,0-1 0,0 1-1,-1-1 1,1-1 0,0 1-1,6-5 1,55-40 25,-63 44-24,1-1 0,-1 0 0,0 1 0,0-1 0,0 0 0,-1 0 0,1-1 0,-1 1 0,0-1 1,0 1-1,-1-1 0,1 1 0,-1-1 0,0 0 0,0-6 0,0 6 4,0-12 66,-2 15-64,0-8 16,0 0-1,-1 0 1,0 0-1,-1 0 1,0 1-1,0-1 1,-1 1-1,-1 0 1,-5-10-1,-4-5 33,-2-7 126,-2 0-1,-1 2 0,-1 0 0,-34-37 1,49 61-120,1 1 27,0-1 0,0 1 0,0 0 0,0 1 0,-1-1 0,0 1 0,1-1 0,-1 2 0,-11-6 0,14 8 104,-8-3-1282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9:3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7088,'4'2'129,"6"2"-96,-1 0 286,0 0 1,0-1-1,0-1 1,17 4 0,-23-5-71,2 3-40,1-2-155,1 0-1,-1-1 0,0 0 1,1 0-1,-1 0 0,1 0 0,-1-1 1,1 0-1,12-2 0,-8 1-46,234-3 331,-230 4-326,10-1 5,0 1-1,0 2 1,1 0-1,-2 2 1,1 0-1,26 10 1,-18-5 11,-33-8-26,0-1 0,1 1 0,-1 0 0,0 0 0,0 0 0,0 0 0,0-1 0,0 1 0,0 0 0,0 0 0,0 0 0,0 0 0,0 0 0,0 0 0,0-1 0,-1 1 0,1 0 0,-1 1 0,1-1 0,-2 7 2,-11 23 29,-41 53 11,43-69-29,-1 0 1,-1-1-1,-22 19 1,-19 18 21,7-5-13,-79 83 56,121-124-75,-24 36 7,24-36-10,4-4-1,0 0-1,0 0 0,0 1 0,0-1 1,0 0-1,0 1 0,1-1 0,-1 1 1,0-1-1,1 1 0,-1-1 0,1 1 1,0-1-1,0 1 0,-1-1 0,1 4 1,0 6-1,6-3 0,11-4 0,15-1 0,13-4 0,9-2 1,121-20 20,-117 15-3,0 4-2,-49 3-18,0-1 1,0-1 0,-1 1-1,1-1 1,12-7 0,-1 2-1283,3-2-5016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19:40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7264,'45'-11'29,"41"11"206,-84 0-220,0 1 0,0-1-1,0 0 1,0 1 0,-1 0 0,1-1 0,0 1 0,0 0 0,-1 0 0,1 0-1,-1 0 1,1 0 0,-1 0 0,1 0 0,-1 0 0,1 1 0,-1-1 0,0 1-1,0-1 1,0 1 0,0-1 0,0 1 0,0 0 0,0-1 0,-1 1 0,2 2 0,0 3 8,0 0 1,-1 0 0,0 0 0,1 12 0,-2-14-25,1 6-63,0-1 0,-1 1 0,0 0 0,-1-1 0,0 1 0,-1-1 1,0 1-1,-1-1 0,0 0 0,-8 17 0,-2 3-4729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50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3952,'0'0'267,"4"5"-46,-2 0-174,1 0 0,-1 0 0,1 0 1,-1 1-1,-1-1 0,1 1 0,-1-1 0,1 12 1,2 50 240,-3-50-305,0 13 142,-3 44 0,-3 5 26,-2 149 13,6-171-56,-8 263 48,6-248-48,-12 337 45,12-323-58,-23 335 42,21-344-42,-11 261 52,15-280-7,20 223 228,2-78-127,-18-164-34,4 271 437,-4-185-440,-2-98-131,-1 2-11,1 0-1,9 48 0,-10-74-134,5 15 309,-5-18-260,0 0-1,0 1 1,0-1 0,0 0-1,0 1 1,0-1 0,1 0-1,-1 1 1,0-1 0,0 0-1,0 1 1,1-1-1,-1 0 1,0 0 0,0 1-1,1-1 1,-1 0 0,0 0-1,0 1 1,1-1 0,-1 0-1,0 0 1,1 0-1,-1 0 1,0 0 0,1 0-1,-1 1 1,0-1 0,1 0-1,-1 0 1,1 0 0,-1 0-1,0 0 1,1 0-1,-1 0 1,0 0 0,1 0-1,-1-1 1,0 1 0,1 0-1,-1 0 1,0 0 0,1 0-1,0-1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51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1398 3680,'0'-5'8,"0"-10"-100,1 0 0,0 1 0,4-16 0,-3 23 137,0 0 0,1 0-1,0 1 1,0-1 0,0 1 0,1 0 0,0 0 0,0 0 0,1 0 0,9-9-1,1-3 19,-2 3 85,0 1 0,1 0 1,0 1-1,1 0 0,1 1 0,22-13 1,-32 21-151,9-5 60,1 0-1,-1 2 1,2 0 0,-1 0 0,21-4 0,-18 6-32,23-8 94,79-13-1,-94 21-99,10-1 60,175-23 29,-165 25-42,197-2 22,-191 8-41,241 7 27,-229-9-15,283-12 22,-275 7-27,300-20 24,-298 20-39,306-23 12,-304 24-32,315-12 5,-309 12-17,132-9 4,53-7-8,243-27 5,-417 37 5,368-55 11,-372 49 22,357-75 29,-360 71 24,339-95 49,-344 91-2,320-72 61,-328 81-47,255-53 74,-269 56-54,230-38 76,-235 41-82,202-28 70,-209 30-90,-7 1-62,174-27 206,51-11 208,-172 31-359,152-35 248,-196 38-262,0-1-39,-47 11-87,-1 0 0,0 1 0,1-1 0,-1 0 0,0 1 0,1-1 0,-1 1 0,0-1 0,0 1 0,1 0 0,-1 0 0,0 0 0,0 1 0,0-1 0,0 0 0,0 1 0,-1-1 0,1 1 0,0 0 0,1 1 0,5 5 12,-1 0 0,0 0 0,0 0 0,-1 1 0,0 0 0,0 0 0,-1 0 0,5 13 0,8 33 47,25 203 84,-40-232-154,3 13 24,20 180 11,-21-171-24,13 233 11,-15-216 1,18 307 8,-14-289-7,33 349 12,-30-347-19,48 322 3,-45-332-10,20 97-1,6 17-3,-18-98 0,30 182 10,-24-14 8,-24-209 13,-5 185 16,-1-191 4,-38 175 22,28-176-15,-82 161 32,72-167-19,-103 114 30,99-126-24,-118 75 30,113-83-35,-169 61 34,154-64-35,-206 36 31,198-43-17,-265 17 41,245-21-34,-360 10 33,340-11-81,-410 17 14,401-14-34,-405 26 6,406-22-25,-427 47 8,423-44-9,-159 20-1,-47 4-3,0-4 2,0-2-2,6 2 2,10 6-3,13 3-2,9 3 0,-207 58-2,401-81-3,-109 31 4,-22 7 1,20-9 0,20-8 0,9-8 0,13-8 0,20-7 0,24-5 0,21-7 0,20-7 0,-1-4 343,-52-1-2232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3:58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32 6008,'0'0'65,"4"0"-6,10-1 251,-14-3 340,-12-2-296,-1 2-276,0-1-1,-1 2 0,1 0 0,-1 1 0,1 0 0,-1 1 0,0 0 0,1 1 0,-1 1 1,0 0-1,-26 6 0,32-5-31,-1 1 1,1-1-1,-1 2 1,1-1-1,0 1 1,-10 7-1,-6 3 90,1-1-66,1 2-1,0 1 1,1 1-1,-21 20 1,31-25-54,5-6 4,0 1-1,1 0 1,0-1 0,-7 14 0,6-9 19,0 0 0,-9 23 0,13-28-26,0 0 0,1 0 0,-1 0 0,1 0 0,1 0 0,-1 0 0,1 0-1,0 1 1,1 5 0,0-9-8,0-1-1,0 0 1,0 0-1,0 0 1,1 0-1,-1 0 1,1 0-1,-1 0 1,1-1-1,0 1 1,0 0-1,-1-1 1,1 0-1,0 1 1,0-1-1,1 0 1,2 1-1,-3 0 1,3 0-1,0 0 0,0 0 1,1 0-1,-1-1 0,0 1 0,1-1 1,-1-1-1,0 1 0,1-1 1,-1 0-1,7 0 0,-5 0-1,5 0 2,0-1 0,-1 1 0,1-2 0,-1 0 0,19-5-1,-21 5-2,-4 0 0,0 0 1,1 0-1,-1 0 1,0 0-1,0-1 1,0 0-1,0 0 0,-1 0 1,9-8-1,-6 5 3,-4 2 2,1 1 0,-1-1 0,1 0 0,-1-1-1,-1 1 1,1 0 0,-1-1 0,1 0 0,-1 1-1,2-11 1,-1 8 4,1-2 42,-1 0 1,0 0-1,0 0 1,-1-1-1,0 1 1,-1 0-1,0-1 1,0 0-1,-1 1 1,0-1-1,-1 1 1,0-1-1,-4-13 1,4 19-134,-1-15 650,5 15-216,8 8-234,-5 2-113,1-1 0,-1 1-1,0 0 1,0 1 0,-1-1 0,0 1 0,0 0 0,-1 1 0,0-1-1,7 16 1,-8-16-6,-1-2 1,1 0 0,-1 0 0,0 0 0,-1 0 0,1 1 1,-1-1-1,1 10 0,1 4 1,8 50 0,-3 7-3,-5-1 0,-4-11-4,-9 65 0,6-108 2,-2 29-3,4-10-30,3 62 1,-1-101 31,0-1 0,0 0 0,0 1 0,0-1 0,0 0 0,1 1 0,-1-1 0,0 0 0,0 1 0,0-1 0,0 0 0,1 1 0,-1-1 0,0 0 0,0 0 0,1 1 1,-1-1-1,0 0 0,0 0 0,1 1 0,-1-1 0,0 0 0,1 0 0,-1 0 0,0 0 0,1 0 0,-1 1 0,0-1 0,1 0 0,-1 0 0,0 0 0,1 0 0,-1 0 0,0 0 0,1 0 0,-1 0 1,0 0-1,1 0 0,-1 0 0,0-1 0,1 1 0,13-5-870,-13 4 390,17-7-6257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3:58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43 6552,'0'2'48,"0"4"12,0-4 168,-1-1-108,-3 5-8,2-5 89,3-2-189,0-1 0,-1 1-1,1-1 1,0 1 0,0-1 0,0 1-1,0-1 1,0 1 0,0 0-1,0 0 1,0-1 0,1 1 0,-1 0-1,0 0 1,1 0 0,-1 1 0,1-1-1,-1 0 1,2 0 0,32-15 77,-31 15-89,5-3 59,1 1 0,-1 0 1,16-2-1,-12 2-28,-9 2-5,1 1 1,0-1-1,0 1 0,-1 0 1,1 0-1,0 1 0,-1-1 0,1 1 1,0 0-1,5 2 0,-4-1 1,4 3 121,-5-1-121,0 1-1,-1-1 1,0 1 0,0 0-1,0 0 1,-1 0 0,1 1-1,-1-1 1,0 1 0,-1 0-1,0 0 1,0 0 0,0 0-1,0 0 1,-1 0 0,0 8-1,2 2-4,-2-6 13,0 0 1,-1 0-1,-1 18 0,-8 198 328,9-200-348,-2 32 94,-20 125 163,20-165-261,-1 40 34,3-39-101,-1-5-118,0-1 1,2 1-1,-1 0 1,2-1-1,4 19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3:5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7088,'12'-3'-2,"1"1"0,0 1 0,19 0 0,4-1-2,51-7 0,-17-2 125,69-9 246,-12 6-1142,-56 6-3618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0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3952,'13'21'0,"-11"-16"0,6 17 0,-7-16-1,0 0-1,0 1 1,0-1 0,-1 0-1,0 0 1,-1 7 0,1 13-5,6 28-25,-3-29 3,-1 1 0,-1 34 1,-9-1-377,0 2-1583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3:59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6640,'1'1'0,"1"-1"0,-1 1 0,0-1 0,0 1 0,0 0 0,0 0 0,0-1 0,0 1 0,0 0 0,0 0 0,0 0 0,0 0 0,-1 0 0,1 0 0,0 0 0,-1 1 0,2 1 0,-1 0-6,-1-2 4,1-1 0,-1 1-1,0 0 1,1 0-1,-1 0 1,0-1-1,1 1 1,-1 0-1,0 0 1,0 0-1,0 0 1,0 0-1,0 0 1,0-1 0,0 1-1,0 0 1,0 0-1,-1 1 1,0 4-5,-4 30 73,-2 1-1,-2-2 1,-13 39 0,-1-9 170,14-37-96,2 1 0,1 0 0,-3 38 0,8-53-117,1-9-14,0-1 0,0 0-1,0 0 1,1 1 0,-1-1 0,1 0 0,0 0 0,0 0 0,2 5 0,3 8-214,1-1 0,1 1 0,12 19 0,9 9-4295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3:59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655 19 4128,'-16'-5'61,"0"1"0,-1 1 0,1 0 1,0 1-1,-1 1 0,0 0 0,-21 3 0,-11 2 55,-73 16-1,103-16-100,12-2 2,0-1 1,0 2-1,0-1 1,0 1-1,1 0 1,-7 4-1,-19 10 106,1 2 0,-48 38-1,66-46-99,8-7 13,0 0 0,1 1 0,-1-1 0,1 1 0,-6 9 0,0 0 49,0 0 0,2 0 1,-1 0-1,2 1 0,0 1 1,1-1-1,-6 23 0,12-33-35,-1-1-1,1 0 0,1 1 1,-1-1-1,1 0 0,-1 0 1,1 1-1,0-1 0,1 0 1,-1 0-1,1 0 0,0 0 1,0-1-1,0 1 0,4 5 1,-5-9-38,0 0 0,0 0 1,0 1-1,0-1 0,1 0 1,-1 0-1,0 0 1,0 0-1,0 0 0,0-1 1,0 1-1,1 0 0,-1 0 1,0-1-1,0 1 0,0-1 1,1 0-1,1 0 12,6-1-1,-5 1-1,0-1 0,0 1 1,1-1-1,-1 0 0,-1 0 1,6-3-1,15-10 93,0 0-1,0-1 1,36-35 0,-52 43-93,-3 1 13,1 1 1,-1-1-1,8-14 1,50-78 425,-62 97-354,-1 1-86,1 0 1,-1 0 0,0 0-1,1 0 1,-1 1-1,1-1 1,-1 0 0,1 0-1,-1 1 1,1-1-1,0 0 1,-1 1 0,1-1-1,0 0 1,0 1 0,-1-1-1,1 1 1,0 0-1,1-1 1,0-1-41,0 2 24,1 0 0,-1 1 0,0-1 0,1 0 0,-1 1 1,1-1-1,-1 1 0,0 0 0,1 0 0,-1 0 0,0 0 0,0 0 0,0 1 0,0-1 0,0 0 0,0 1 0,2 2 0,-1-2-1,5 7 17,7 16 1,-1 1 1,-1 1-1,14 42 0,-7-4-8,15 66 34,-30-119-1139,2 1-4362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00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7984,'0'0'0,"14"15"0,-6 19-8,0 33 8,-8 12-8,-12 8 8,-6-12-56,3-22 56,1 2-5456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20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5656,'-10'6'10,"5"-4"19,0 1-1,1 0 0,-1 0 0,1 0 0,-1 0 1,-6 8-1,10-9 2,0 1 0,0-1 0,0 1 0,0-1 0,1 1 0,-1-1 0,1 1 0,-1-1 0,1 1 0,0 0 0,0-1 0,0 1 0,1 0 0,-1-1 0,1 1 0,-1-1 0,1 1 1,0-1-1,0 1 0,0-1 0,0 0 0,0 1 0,2 2 0,-1-2-299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21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10040,'3'2'-8,"-2"-2"6,-1 1-1,1-1 0,0 1 1,-1-1-1,1 1 1,-1-1-1,1 1 0,0-1 1,-1 1-1,0 0 0,1-1 1,-1 1-1,1 0 0,-1-1 1,0 1-1,1 0 1,-1 0-1,0-1 0,0 1 1,1 1-1,4 11 20,0 1 0,-1-1-1,0 0 1,-1 1 0,-1 0 0,2 24-1,-4-30 3,-8 29 125,2-19-58,3-11-52,1 1 0,0-1 1,0 1-1,0 0 0,1-1 0,0 1 0,0 0 0,1 0 1,0 0-1,1 0 0,0-1 0,0 1 0,0 0 0,3 8 1,0-8-45,1-7-36,5-3-174,-1 0 0,1 0 0,-1-1 0,1 0 0,12-7 0,24-9-6100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21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20 5832,'-3'1'-1,"2"-1"3,1 0-1,-1 0 1,0 1 0,1-1-1,-1 0 1,0 0-1,1 0 1,-1 0-1,0 0 1,0 0-1,1 0 1,-1 0 0,0 0-1,1 0 1,-1 0-1,0 0 1,1 0-1,-1-1 1,0 1-1,1 0 1,-1-1 0,0 1-1,1 0 1,-1-1-1,1 1 1,-1-1-1,1 1 1,-1-1-1,1 1 1,-1-1 0,1 1-1,-1-1 1,1 1-1,-1-1 1,1 0-1,0 1 1,-1-2-1,2 2 9,-1-1 0,0 0 0,1 1 0,-1-1 0,1 1 0,-1 0-1,1-1 1,-1 1 0,1-1 0,-1 1 0,1 0 0,-1-1 0,1 1 0,0 0-1,-1-1 1,1 1 0,0 0 0,-1 0 0,1 0 0,0 0 0,-1 0-1,2 0 1,11-2 10,-7 1 2,1 0 1,0 1-1,-1 0 0,1 1 1,0-1-1,-1 1 0,1 0 1,-1 1-1,1 0 0,-1 0 1,0 0-1,0 1 0,0 0 1,0 0-1,7 5 0,-10-6-11,-1 1 0,0-1 0,0 1 0,0-1-1,0 1 1,-1-1 0,1 1 0,-1 0 0,1 0-1,-1 0 1,0 0 0,0 0 0,-1 0 0,1 0-1,0 5 1,0-3 4,-2 6 79,-2-1-60,-1 1 1,-1-1-1,0 0 1,0-1-1,-1 1 1,-8 8-1,-2 2 30,-22 22 0,31-34-31,0 0 0,0 1 0,0 0 0,1 0 0,-8 16 0,8-12-8,2-7 13,0 1 0,1-1 0,1 1-1,-1 0 1,1 0 0,-3 12 0,3-7 5,1-9-10,0 0 0,1 0 0,-1 0 1,1 0-1,0 0 0,0 1 0,0-1 1,0 0-1,1 0 0,-1 0 0,1 0 1,0 0-1,-1 0 0,2 0 0,-1 0 1,0 0-1,0 0 0,1-1 0,0 1 1,-1 0-1,1-1 0,0 1 0,1-1 1,-1 0-1,0 0 0,0 0 0,1 0 1,0 0-1,-1 0 0,1 0 0,0-1 0,-1 0 1,1 1-1,0-1 0,0 0 0,0-1 1,0 1-1,1 0 0,-1-1 0,0 0 1,0 1-1,0-1 0,3-1 0,6 2-16,28-5 76,3-5-17,67-23 1,-63 12-70,50-25-1103,-46 20-4384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22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6904,'3'3'1,"0"0"0,1 0 0,-1-1 0,0 1 1,1-1-1,0 0 0,0 0 0,-1 0 0,1-1 0,0 1 0,0-1 1,1 0-1,4 1 0,1 0 0,38 10 14,-37-10-8,-1 1-1,0-1 1,0 2 0,10 4-1,19 7 122,-38-13-111,1-1 0,-1 1-1,1-1 1,-1 1 0,0-1-1,0 1 1,0 0 0,0 0 0,0-1-1,0 1 1,0 0 0,0 0 0,-1 0-1,1 0 1,-1 0 0,0 0-1,1 0 1,-1 0 0,0 0 0,0 1-1,-1 2 1,1 0 19,-1 1 0,1-1 0,-1 0 0,-1 1 0,1-1 0,-1 0 0,0 0 0,0 0 0,0 0 0,-1 0 0,0-1 0,0 1 0,-5 6 0,-36 29 210,37-36-203,0 2 0,0-1 0,1 1 0,0 0 0,0 0 0,1 1 0,0-1 0,0 1 0,0 1 0,1-1-1,-6 14 1,10-19-26,0 0 0,0-1-1,0 1 1,1 0 0,-1-1-1,1 1 1,-1 0-1,1-1 1,-1 1 0,1-1-1,0 1 1,0-1 0,0 1-1,0-1 1,0 0 0,0 0-1,0 1 1,0-1-1,1 0 1,2 2 0,3 3 21,0 0 0,1 0 1,0-1-1,0 0 0,1-1 1,-1 0-1,1 0 0,0-1 0,0 0 1,10 2-1,-5-2-17,-7-2-3,0 0 0,1 0 1,-1 0-1,1-1 0,8-1 1,117-3-1053,-54 1-4652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22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 6816,'2'11'86,"0"0"0,-1 0 0,0 0 0,-1 0 0,0 0 1,-1 0-1,-3 18 0,0-9-2,-1-1 1,0 0-1,-10 21 0,-17 29-30,13-24-46,1 0 0,-13 61 0,19-41-919,1 0-3642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23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7984,'0'0'1825,"3"0"-1633,0 0-172,-1 0 1,1 1-1,0-1 0,0 1 1,0-1-1,0 1 0,0 0 1,-1 0-1,1 0 0,0 1 1,-1-1-1,1 0 0,-1 1 1,1 0-1,-1 0 0,0 0 1,0 0-1,0 0 0,0 0 1,0 0-1,0 1 0,-1-1 0,1 1 1,-1-1-1,1 1 0,-1-1 1,0 1-1,0 0 0,0 0 1,-1 0-1,1-1 0,-1 1 1,1 0-1,-1 0 0,0 0 1,0 4-1,-2-1-9,1-1 1,-1 0-1,0 1 1,0-1-1,0 0 0,0 0 1,-1 0-1,0 0 1,0-1-1,-1 1 1,1-1-1,-5 4 0,-1 1 15,-1 0 0,1-1 0,-20 12 0,12-11 17,12-6-34,-1 0 0,1 0 1,0 1-1,0 0 1,-6 5-1,9-6-1,1-1 0,-1 0 0,0 0 0,1 1-1,0-1 1,0 1 0,-1 0 0,2-1 0,-1 1 0,0 0 0,0-1 0,1 1 0,0 0 0,-1 0-1,1 4 1,1-3 11,4 3 1,5 3 4,4-5-20,32-1 4,4 0-1,-3-3-1342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23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8608,'0'0'0,"15"12"72,-1 3 0,-1 4-56,0 16 8,-2 21-24,-5 11-56,-6 1 56,0 3-6072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08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3680,'0'0'120,"1"4"-73,0 2-42,0 1 28,0 1-1,0 0 1,-1 0 0,0 0 0,-2 11 0,-3 28 62,1 57 0,3-39-46,-3 100 16,4-127-18,0 207 20,0-186-13,6 262 30,-4-254-16,14 282 36,-11-281-16,36 238 40,-31-248-41,42 228 49,-41-231 25,56 227 310,-30-73-161,-33-166-116,-1-2-78,9 141 201,-10 91 527,-1-260-748,3-10 165,-2-4-243,-1 0-1,1-1 1,0 1-1,-1 0 1,0 0-1,1-1 1,-1 1-1,0-1 1,1 0-1,0-1 0,6-7 0,-4 5-6,0 0-1,0 0 1,-1 0-1,0-1 1,0 1 0,-1-1-1,3-6 1,65-175-897,-32 67-3940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52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45 4216,'0'-45'445,"10"68"-193,-6-14-234,-3-5-5,1 0 1,-1 0-1,0 1 1,0-1-1,-1 0 1,1 9-1,0 1 23,2 12 5,-2 1 0,-2 37 0,-18 135 32,13-149-25,-36 234 20,33-221-41,-39 284 8,39-268-22,-38 340 9,39-335 12,-21 329 20,27-333 21,2 300 56,2-312 50,1-3-64,5 188 293,-8-247-396,-2 321 833,1-303-803,-8 61 235,5-55-165,-21 139 402,21-149-489,-12 43 132,-58 144 139,46-143-1303,0-2-4088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53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1184 1230 4040,'2'-3'0,"10"-37"1,-3 13 36,2 1-1,0 0 1,2 1-1,1 1 1,0 0 0,31-37-1,-41 57-20,0 1 0,1 0 0,-1-1 0,1 1 0,0 1 0,0-1 0,0 1 0,0 0 1,1 0-1,-1 0 0,7-1 0,-3 1 6,137-43 451,17-5-241,-123 38-104,194-53 49,-180 52-83,265-50 30,-243 51-64,367-55 28,-344 52-7,442-71 47,-424 67 0,510-68 60,-499 71-41,492-63 57,-501 64-63,436-49 60,-449 53-67,415-45 44,-418 46-83,393-35 36,-400 38-71,356-27 21,-366 27-34,321-20 15,-333 22-28,309-17 30,-367 21-58,237-5 45,5 22 61,-234-13-106,-13-1 2,-1-1 1,0 2-1,1-1 1,11 6-1,83 32 45,-88-30-19,4 7-12,30 32 1,-50-48-20,0 1-1,0-1 0,0 0 1,0 1-1,0-1 1,0 1-1,0-1 0,-1 1 1,1 0-1,0 1 1,9 33 15,8 60 0,-15-62 3,-1 151 12,-3-144-19,-17 208 3,10-190-10,-54 271 2,45-254-2,-33 130-1,-14 55-3,-58 253 5,102-421-1,-69 313 2,74-336-2,-36 241 3,44-254 4,-20 206 3,21-215-9,-36 167 8,31-175-8,6-22-3,-6 21 1,-2-1 1,-1 0-1,-20 36 1,-53 81 11,67-126-4,-78 93 11,76-103 22,-14 5-12,-56 26 0,62-40 39,-148 20 34,137-27-7,-180 6 56,173-8-2,-224 3 68,210-3-62,-286 11 67,270-8-80,-347 20 59,336-19-86,-363 20 50,364-20-70,-343 24 40,346-23-67,-340 25 27,339-24-34,-346 40 17,347-36-63,-325 60 12,330-55-19,-310 65 3,314-66-9,-297 55 8,299-58-8,-296 43 9,297-46-2,-272 32 12,280-33-6,-235 30 14,242-30-15,-232 33 9,232-31-2,-372 88 70,307-60-85,75-23 15,-285 103 70,204-80-42,-61 13 34,171-47-147,6-2-152,0 0-1,1 2 0,-1-1 1,1 2-1,-19 8 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54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599 139 8520,'-9'-95'582,"9"95"-555,0-1 0,-1 0 0,1 1 0,0-1 0,0 1 0,0-1-1,0 1 1,0-1 0,0 1 0,0-1 0,0 1 0,0-1 0,0 0-1,0 1 1,0-1 0,0 1 0,0-1 0,1 1 0,-1-1 0,0 1 0,0-1-1,1 1 1,-1-1 0,1-1 49,0 1 1,0-1-1,-1 1 0,1-1 0,0 0 0,-1 1 0,1-1 1,-1 0-1,0 0 0,0 1 0,0-1 0,1 0 1,-2 0-1,1 1 0,0-1 0,-1-2 0,-13 28 172,-12 35-137,-29 79-6,40-106-50,-77 136 20,72-133-55,-80 142 5,81-143-17,-116 198 21,96-172-26,9-11 2,8-12-3,15-28-3,4-7 2,1 1-1,0 0 0,1-1 0,-1 1 0,0 0 0,1 0 0,0 0 1,0 0-1,-2 6 0,0 1 7,3-9-7,1 0 1,-1 0 0,0 0 0,1 0 0,-1 0-1,1 0 1,0 0 0,-1 0 0,1 0 0,0 0-1,-1-1 1,1 1 0,0 0 0,0 0 0,0-1-1,0 1 1,0-1 0,0 1 0,0-1-1,0 1 1,0-1 0,0 1 0,0-1 0,0 0-1,0 0 1,0 0 0,0 1 0,0-1 0,0 0-1,0 0 1,2-1 0,8 1 5,6-1 3,1 0-1,32-9 1,167-48 28,-140 33-35,-21 4-7,-24 9-3,0 0 0,0 3-1,57-10 1,-42 10-56,-46 9 39,1-9-60,-2 9 84,0-1 0,1 1-1,-1-1 1,0 1 0,0-1-1,0 1 1,0-1 0,1 1-1,-1-1 1,0 1 0,0-1 0,0 0-1,0 1 1,0-1 0,0 1-1,-1-1 1,1 1 0,0-1-1,0 1 1,0-1 0,0 1-1,-1-1 1,1 1 0,0-1 0,0 1-1,-1-1 1,1 1 0,0 0-1,-1-1 1,0 0 0,-6-9-2,-17-29-22,-9-46 9,19 49 16,-1 3 1,-9-7 7,22 37 0,-1 3 7,3 0-14,-1 0 0,1 0 1,-1 0-1,1 0 0,-1 0 1,1 0-1,-1 0 0,1 0 0,-1 0 1,1 0-1,-1 0 0,1 0 0,-1 0 1,1 0-1,-1 0 0,1 0 0,-1 1 1,1-1-1,-1 0 0,1 0 1,0 1-1,-1-1 0,1 0 0,-1 1 1,0 1 2,-4 5 9,0 1-1,1 0 1,0 0-1,0 1 1,-3 11 0,-44 154 64,34-105-73,4-1 1,7 0-3,5-39-285,2-1 1,1 1-1,1 0 1,8 31 0,-6-40-6658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55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73 8160,'1'-2'9,"4"-5"0,-4 5-19,-2 4-20,1-1 23,0 0 0,-1 1 0,1-1 0,-1 0 0,0 0 0,1 0 1,-1 1-1,0-1 0,0 0 0,-1 1 0,-4 7-6,-16 35-76,-37 108-167,41-92 161,16-51 82,0 0 0,0 1 0,1-1-1,1 0 1,-1 0 0,1 1 0,1-1 0,0 0-1,2 13 1,2-12 9,0 0 0,0-1 0,1 1 0,13 15 0,12 9 3,-15-15 8,-1 0 0,-1 1 0,0 1 1,13 28-1,-21-36-2,8 25 74,-8-18-3,-2 0 1,0 0 0,1 40-1,-5-53-50,0 0 0,0-1 0,-1 1 0,0 0 0,0 0 0,-1-1 0,0 1 0,0-1 0,-1 1 0,1-1 0,-1 0 0,-1 0 0,1 0 0,-1-1 0,0 1 0,-7 6 0,10-10-22,0-1-1,-1 1 1,1-1 0,-1 1 0,0-1-1,1 0 1,-1 0 0,0 0 0,1 0 0,-1 0-1,0 0 1,0-1 0,0 1 0,0 0-1,0-1 1,0 0 0,0 1 0,0-1 0,0 0-1,0 0 1,0 0 0,0 0 0,0 0 0,0-1-1,0 1 1,0-1 0,0 1 0,0-1-1,0 0 1,0 0 0,1 0 0,-1 0 0,0 0-1,0 0 1,1 0 0,-1 0 0,1-1 0,-1 1-1,1-1 1,0 1 0,-1-1 0,-1-2-1,2 0 2,0 1 0,0-1 0,0 1 0,0-1 0,1 0 0,0 1 0,-1-1 0,1 0-1,0 1 1,1-1 0,-1 1 0,1-1 0,-1 0 0,3-5 0,-2 5 0,10-46 65,28-77 0,-28 94-59,8-27 169,28-58 0,-40 103-163,15-25 115,59-80 339,-12 38-124,-20 26-158,-38 42-170,-6 9 2,-1-1 0,0 1 0,0-1 0,0 0 0,3-8 0,19-41 126,-26 46-46,-2 5-86,0 0 1,0 1-1,0-1 1,-1 0-1,1 1 0,-1-1 1,0 1-1,0 0 1,-1 0-1,1 0 0,0 1 1,-1-1-1,0 1 1,1-1-1,-1 1 0,-5-1 1,1 0 19,0 0-1,-1 0 1,0 1 0,0 1 0,1-1-1,-1 1 1,-15 1 0,12 0-34,7-1 15,0 1 0,0 1 0,0-1 1,0 1-1,0 0 0,0 0 0,0 0 0,0 1 0,-7 3 1,11-5-58,0 0 1,0 1-1,1-1 0,-1 0 1,0 1-1,1-1 1,-1 1-1,0-1 1,1 1-1,-1 0 0,0-1 1,1 1-1,-1 0 1,1-1-1,-1 1 1,1 0-1,-1 0 1,0 1-566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56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578 136 3768,'0'0'59,"0"-4"-14,-2-3-11,0 0 1,0 0-1,-1 0 0,0 1 1,0-1-1,-1 1 1,1-1-1,-1 1 0,-1 0 1,1 1-1,-1-1 0,0 1 1,0 0-1,-1 0 1,1 1-1,-1-1 0,0 1 1,-7-3-1,9 5 3,0 1 0,0-1 0,0 1-1,0 0 1,0 1 0,0-1 0,0 1 0,0-1-1,0 1 1,0 1 0,0-1 0,0 0 0,0 1-1,-6 2 1,-7 1 156,-28 12-1,33-12-164,-23 12 179,2 2 65,-53 41 0,74-50-246,6-4 9,0 0-1,1 0 1,-1 1-1,-6 9 1,-11 14 135,1 1 1,-33 58 0,47-71-144,3-9 8,1 1 0,1 0-1,0 0 1,-4 15 0,3-10 38,0-3-36,1 0 1,0 1-1,0-1 0,2 1 1,-1-1-1,1 24 1,1-26 2,1 1 0,0-1 0,0 0 0,1 1 0,0-1 0,1 0 0,0 0 0,0 0 0,1-1 0,0 1 0,1-1 0,5 9 0,-7-14-23,0 0 0,-1 1 0,1-1 0,1-1 1,-1 1-1,0 0 0,1-1 0,-1 1 0,1-1 0,-1 0 0,1 0 1,0-1-1,0 1 0,8 1 0,-2-1 10,0 0-1,-1-1 1,1-1 0,0 1-1,0-2 1,0 1 0,0-1-1,15-4 1,-6-2 43,-1-1 0,0 0 0,0-2 0,-1 0 0,23-17 0,-28 14 78,21-35 156,47-96-1,-80 143-303,59-110 473,-53 99-396,0 0 0,0-1 0,-2 0 0,1 0 0,-2 0 0,0 0 0,3-27 0,0 0 162,-4 30-180,0 0 1,-1 0 0,-1 0-1,1 0 1,-2 0-1,-1-16 1,1 25-49,1-1 1,-1 0-1,0 1 0,0-1 1,0 1-1,0-1 0,0 1 1,0-1-1,0 1 0,-1 0 1,1 0-1,0-1 0,-1 1 1,1 0-1,-1 0 0,1 0 1,-1 1-1,0-1 0,1 0 1,-1 0-1,0 1 0,1-1 1,-1 1-1,0 0 0,-2-1 0,-35 1 63,32 0-119,0 1 0,0-1 0,0-1 0,0 1 0,-11-3 0,6 1-982,-19-3-6013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57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3504,'0'0'760,"-3"4"-719,1-3-71,1 0 9,0 0 0,0 0 1,0 1-1,1-1 0,-1 0 0,0 0 1,0 0-1,1 1 0,-1-1 0,0 0 1,1 1-1,0-1 0,-1 1 0,1-1 1,0 1-1,0-1 0,-1 0 0,1 1 1,1 2-1,0 9-2279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58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4488,'0'0'0,"7"23"0,-3-8-72,-1-4 72,0 0-2832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59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0 4312,'0'0'640,"-2"4"-416,-4 7-123,-5 9 127,0 0 0,-12 36 0,-58 153 163,9-54-119,66-142-236,0 0 13,0-1 0,-1 0 0,0-1-1,-1 1 1,0-1 0,-1-1 0,-17 17-1,24-25 366,21 5-165,21-3 39,81-4 0,-106-1-224,1 0 0,22-6-1,8-2 1,132-13 57,-162 20-116,-3-4 3,5-4-6,-5 3-2,-2 0 0,-3 1-2,-7 4-4,0 1-1,-2-4 6,-5 8 1,4-3 0,-3 2 0,-3 13 0,3-3 10,1 1 0,-5 25 1,-4 16 22,-12 85 79,14-47-30,11-86-67,0-6-14,0 1-1,1 0 1,-1 0 0,0 0-1,0-1 1,0 1-1,0 0 1,1 0 0,-1-1-1,0 1 1,1 0-1,-1 0 1,0-1 0,1 1-1,-1 0 1,1-1 0,-1 1-1,1-1 1,0 1-1,-1-1 1,1 1 0,-1-1-1,1 1 1,0-1-1,0 1 1,-1-1 0,1 0-1,0 1 1,0-1-1,-1 0 1,1 0 0,0 0-1,0 1 1,0-1 0,1 0-1,0 0 1,22 0-1041,1-3-4160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4:59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79 6104,'4'-4'-9,"-2"3"5,-1 0-1,0 0 0,0-1 0,0 1 1,0 0-1,0-1 0,0 1 0,0 0 1,0-1-1,-1 1 0,1-1 1,-1 1-1,1-1 0,-1 0 0,1 1 1,-1-1-1,0 1 0,0-1 0,0 0 1,0 1-1,0-1 0,0-2 0,0 3 5,0 1 0,0 0 0,0-1 0,0 1 0,0 0 0,0-1 0,0 1 0,0 0 0,0-1 0,0 1 0,0 0 0,0-1 0,0 1 0,0 0 0,0-1 0,-1 1 0,1 0 0,0-1 0,0 1-1,0 0 1,0 0 0,-1-1 0,1 1 0,0 0 0,0 0 0,0-1 0,-1 1 0,1 0 0,0 0 0,-1 0 0,1-1 0,0 1 0,0 0 0,-1 0 0,1 0 0,0 0 0,-1 0 0,1-1 0,0 1-1,-1 0 1,1 0 0,0 0 0,-1 0 0,1 0 0,0 0 0,-1 0 0,1 0 0,0 1 0,-1-1 0,1 0 0,0 0 0,-1 0 0,1 0 0,-1 0 0,-13 5 1,9-2 5,1 0 0,-1 0-1,0 1 1,1 0 0,0-1 0,0 1-1,0 1 1,0-1 0,-5 10-1,0 1 51,1 0 0,-9 24-1,10-19 84,-10 36 0,15-50-89,1 1-1,0 0 0,0 0 0,1-1 0,0 1 0,0 0 0,0 0 0,1 0 1,0-1-1,3 12 0,-3-16-21,0 1 1,1-1-1,-1 0 0,1 0 1,-1 0-1,1 0 0,-1-1 1,1 1-1,0 0 1,0-1-1,0 1 0,0-1 1,0 1-1,0-1 0,0 0 1,5 2-1,-2-2-1,0 1 0,0-1 0,0 0 0,10 2 0,-9-4-3,0 1 0,0-1 0,0 1 1,0-2-1,0 1 0,-1-1 0,1 0 0,-1 0 0,9-4 0,-7 2-4,6-1 22,-2 0 0,1-2 0,0 1 0,19-17-1,-25 18-26,-1 1 2,-1 0-1,0 0 1,0 0-1,0-1 1,0 1-1,-1-1 1,0 0-1,0 0 1,0-1-1,0 1 1,-1-1-1,3-9 1,-3 8-1,3-8 35,0-1-1,-1 1 1,-1-1 0,0 0-1,-1 0 1,-1 0 0,0 0-1,-1 0 1,-3-17 0,3 18 20,0 7 53,-2 10-78,-24 135 121,10-82-138,-52 144 71,52-157-63,3 0 0,-12 65 0,24-102-32,-51 245 174,34-164-87,13-64-68,-3 14 59,1 1-1,-3 62 1,10-99-95,0 2-68,0-1 0,0 1-1,0 0 1,0-1 0,1 1-1,-1 0 1,0 0 0,1-1-1,-1 1 1,1-1 0,0 1-1,0-1 1,1 3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00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1 323 5112,'0'0'108,"4"3"0,0 0-71,1-1 0,-1 0 0,1 0 0,-1-1 0,1 1 0,0-1 0,0 0 0,0-1 1,0 1-1,-1-1 0,1 0 0,0 0 0,0 0 0,0-1 0,7-1 0,-4 1 12,1-1 36,0 0 1,0 0 0,0-1 0,0 0-1,0-1 1,0 0 0,12-8 0,14-9 76,60-41 206,-89 56-314,0 0 0,0-1 0,-1 0-1,0 0 1,0-1 0,-1 0-1,0 1 1,0-1 0,0-1 0,-1 1-1,2-10 1,-2 9 20,1-3 123,0-1 1,-1 0-1,0 0 0,-1 0 1,-1 0-1,0-21 0,-1 32 399,0 16-113,0 163 240,1-114-602,6 183 91,-3-100-143,-5-133-61,0 0-1,0 0 0,-1-1 0,-7 24 1,4-18-5,-14 73 52,18-90-53,1 0-1,-1 0 1,0 0 0,1 0-1,-1 0 1,0 0-1,0 0 1,0 0 0,0 0-1,0 0 1,0-1 0,0 1-1,0 0 1,0-1 0,0 1-1,0-1 1,0 1-1,0-1 1,0 0 0,0 1-1,-1-1 1,1 0 0,0 0-1,0 0 1,0 0-1,-1 0 1,1 0 0,0 0-1,0 0 1,-2-1 0,-3 1 3,1-1 0,-1 0 0,1 0 0,-10-3 0,-7-9-1,15 7-1,-32-19 1,-62-28-184,96 52 105,-3 3 0,6-2-3,16 1-16,83 10-116,85 1 72,-114-5 132,132 30 56,-169-33-3,-23-3-223,1 0 0,0 0 1,-1 1-1,1 0 0,11 5 0,1 2-6410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0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48 392 5112,'0'0'0,"-1"-33"0,-9-53 0,-1-10 8,-1 7-8,-1 2-3360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08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0 4576,'0'0'115,"0"4"-5,0 9 36,0-9 76,-3-2-16,-9 6-80,-1 0 0,-1-1 1,1-1-1,-1 0 0,-19 5 1,-4 2 5,-120 46 236,152-57-336,-1 0 0,1 1-1,0-1 1,0 1 0,0 0-1,1 0 1,-1 0 0,1 1 0,0 0-1,-1 0 1,2 0 0,-1 0-1,-5 8 1,9-10-13,0-1 0,0 0-1,0 1 1,0-1 0,1 0 0,-1 1 0,0-1-1,1 0 1,-1 0 0,1 0 0,0 1 0,-1-1-1,1 0 1,0 0 0,-1 0 0,1 0 0,0 0-1,0 0 1,0 0 0,1 1 0,19 17 108,0 0 0,1-2 1,33 21-1,-11-15 175,-36-19-248,1 0-1,-1 0 1,1 1 0,-1 1 0,-1-1 0,13 12 0,-18-14-37,-1-1 1,0 1 0,1 0 0,-1 0-1,0-1 1,-1 1 0,1 0 0,0 0-1,-1 0 1,1 0 0,-1 0-1,0 0 1,0 0 0,0 0 0,-1 0-1,1 0 1,-2 5 0,2-5 5,0 0-6,-1-1 0,1 1 0,-1 0-1,1-1 1,-1 1 0,0-1 0,0 1-1,0-1 1,0 0 0,0 1 0,0-1-1,-1 0 1,-2 4 0,-3 3 15,0 3-10,4-7-5,0-1 0,0 1-1,0-1 1,-1 0 0,0 0 0,0 0-1,-6 5 1,-138 104 390,108-85-246,35-23-125,0-2-11,1 1 0,-1-1-1,1 0 1,-1 0 0,0 0 0,0-1 0,0 0 0,0 0 0,-1 0-1,-6 1 1,12-17 42,3-10-1278,1-1-4875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09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9592,'0'0'41,"3"-9"2480,10 5-2472,1 0-1,0 1 0,-1 1 1,25-1-1,-18 1-20,13-2-4,-4 0 36,30 1 0,-50 2-42,0 1 0,0 1 1,0-1-1,0 1 0,0 1 1,0 0-1,0 0 0,0 1 1,-1 0-1,1 0 1,-1 1-1,9 5 0,-13-6-10,0 1 0,-1-1 0,0 1-1,1 0 1,-1 0 0,-1 0 0,1 0 0,-1 1-1,1-1 1,-1 1 0,0-1 0,-1 1 0,1 0-1,1 8 1,-2-7-6,1 3 5,-1-1-1,0 1 1,-1-1-1,1 1 1,-2 0-1,1-1 1,-1 1 0,-1-1-1,-2 12 1,1-9-4,-14 66 24,2-1-23,-1 0 1,0-7-2,-2-9 2,3-13-2,4-9 2,-8 23 22,17-57-20,0 6-1,-1 0-8,2-9-17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09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1 268 7712,'37'-17'-176,"1"-1"0,-2-2 1,43-30-1,-32 18 95,9-4 65,-30 22 55,1 1 1,0 1-1,0 1 1,52-12-1,-60 19-15,-5 0 60,0 2 0,21-1 0,-14 0 17,-3 1 126,-1 0-1,1 1 1,0 1 0,0 0 0,0 2-1,0 0 1,27 6 0,-25-1-866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10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5920,'0'0'-47,"2"4"12,49 84-523,-41-66-2762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10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 5832,'0'0'0,"-4"9"0,-7 17 0,0 4-16,4-5 16,3 1-40,0-2 40,-1 1-3856</inkml:trace>
  <inkml:trace contextRef="#ctx0" brushRef="#br0" timeOffset="1">8 397 8160,'0'0'0,"-5"8"0,2 0-216,18-8-424,1 0-4360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11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287 101 6816,'28'-45'-42,"-28"44"55,1 0 0,-1-1-1,1 1 1,-1 0 0,0 0-1,0-1 1,1 1 0,-1 0-1,0 0 1,0-1 0,0 1-1,-1 0 1,1 0 0,0-1-1,0 1 1,-1 0 0,1 0-1,0 0 1,-1-1 0,1 1-1,-1 0 1,0 0 0,1 0-1,-1 0 1,0 0 0,0 0-1,0 0 1,0 0 0,1 1-1,-1-1 1,-2-1 0,0-1 31,-1 1 1,1 0 0,0 0 0,-1 1 0,1-1 0,-1 1 0,1 0 0,-5-1 0,0 1 7,0 0 0,0 1 0,0 0 0,0 0 0,1 1 0,-1 0 0,0 1 0,-9 2-1,-8 5 74,-25 10 0,45-16-112,-7 4 82,1 6-53,0 0 0,0 0-1,1 1 1,1 1 0,-10 21 0,12-23-33,4-8 3,1-1-1,0 1 0,0 0 0,1 0 0,-2 10 0,1-6 6,0 0 1,1 0-1,1 0 1,0 15-1,0-19 0,1 0-1,-1-1 0,1 1 1,0 0-1,0-1 0,1 1 1,0-1-1,-1 1 0,1-1 1,1 0-1,-1 0 0,1 1 0,5 5 1,-4-6 1,1 0-1,1 0 1,-1 0 0,1-1 0,-1 0-1,1 0 1,0 0 0,0-1 0,0 0 0,0 0-1,9 2 1,2-1 23,-1-1-1,34 1 0,-46-4-29,1 1 0,0-1-1,0 0 1,-1 0 0,1 0-1,0-1 1,-1 1 0,1-1-1,-1 0 1,0-1 0,7-3-1,-6 2 2,0 2 3,-1-1 0,1-1 0,-1 1-1,0 0 1,0-1 0,-1 0-1,1 0 1,-1 0 0,0-1 0,0 1-1,4-8 1,-5 9-5,0-1 9,0-1-1,0 1 1,0-1-1,0 1 1,-1-1-1,0 0 1,0 0-1,0 0 1,0-8-1,2-14 100,3-56 283,-6 82 172,6 20-307,-5 97 23,-2-84-223,-2 0 0,-1 0 0,-1 0 0,-2-1 0,-13 38 0,3-18 56,-11 46-9,-11 54 104,39-151-213,0 0-1,-1 1 1,1-1 0,0 1-1,0-1 1,0 1 0,0-1-1,0 1 1,0-1 0,1 1 0,-1-1-1,0 0 1,0 1 0,0-1-1,0 1 1,0-1 0,1 1-1,-1-1 1,0 0 0,0 1-1,1-1 1,-1 1 0,0-1-1,1 0 1,-1 1 0,0-1 0,1 0-1,-1 0 1,0 1 0,1-1-1,-1 0 1,1 0 0,-1 0-1,0 1 1,2-1 0,14 3-893,-14-3 272,20 2-6803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13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8344,'2'5'88,"5"20"23,-1 1-1,4 35 1,0 41 51,-10-101-166,3 37 138,0 219 50,-4-191-63,-2 121 4,2 27-82,1-119 44,6 422 29,-3-411-55,8 404 30,-8-415-31,16 336 21,-15-355-34,0-10-20,7 215 35,-11-71 2,0-88 127,1-160-147,9-41 0,-8 67-40,36-239-1192,-16 117-5012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14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1041 4760,'-29'-49'-24,"14"20"4,13 25 19,0 0 1,1 0-1,-1 0 0,1-1 1,-1-6-1,1 8 1,1-1 0,0 1 0,1-1 0,-1 1 0,1 0 0,-1-1 0,3-6 0,0 3 0,0 0 1,0 1-1,8-13 0,-5 10 2,0 1 0,15-15 0,-10 13-2,0 0 1,15-9 0,6 0 3,0 2-1,37-14 1,-38 19 16,170-50 25,-152 48 63,226-47 59,-214 50-7,290-40 64,-272 40-64,353-45 68,-338 44-47,408-54 74,-395 51-95,466-80 66,-455 75-52,472-79 67,-477 81-73,420-49 68,-433 57-88,371-19 72,-384 26-33,302 8 71,-321-1-83,-43-2-116,70 7 115,125 28 0,17 17 48,-193-42-67,-12-3-73,17 5 49,90 39-1,-77-24 25,-1 3 0,72 50 0,-61-25-79,-59-41-49,46 94 7,-49-80-19,30 158 14,-34-143 5,11 229 14,-15-211-7,11 266 26,-9-260-7,19 284 29,-18-282-2,22 292 35,-22-287-28,16 314 27,-18-312-74,13 301 15,-13-307-27,2 260 18,-6-272-19,-16 225 11,13-232-18,-22 241 14,14-191-29,-6 6-9,11-78-3,-12 31 0,11-41 0,-17 31 0,18-39 0,-2 1 0,-11 14 0,10-17 0,0 0 0,-13 11 0,10-12 0,-26 17 0,-27 7 0,-10-7 0,-9-5 0,-114 13 1,157-29 7,-168 23 13,166-22 13,-195 26 16,188-27 4,-203 19 19,203-21-25,-219 13 23,212-14-30,-260 18 20,251-17-26,-273 16 14,273-17-34,-261 20 10,263-17-10,-100 9 4,-38 4-14,0 0 0,2-2-3,2 0-2,4 1 0,-159 13-2,290-26-3,-246 15 2,252-17-2,-368 29-4,307-21 7,73-6-3,-63 5 4,-8 0 1,8-6 0,11-8 0,10-6 0,5-5 1,65 11 5,-1-1 1,1-1-1,1 0 0,-1-1 0,1-1 1,0 0-1,1-2 0,0 0 0,-21-17 1,28 16 33,5 2-27,1 0 0,0 0 0,0 0 1,0-1-1,1 0 0,1 1 0,0-1 0,0 0 1,1 0-1,0 1 0,0-1 0,4-15 1,8-41 10,-3 33 36,80-199-1459,-30 93-5954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1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1 212 1624,'0'-1'3,"2"-28"382,1-1-1,2 1 1,9-33-1,-14 60 27,15 5 38,-9 2-202,1 7-76,-3-5-121,1 0 0,-2 0 0,1 0 0,-1 1 0,0 0 0,4 15 0,27 117 193,-22-86-161,34 123 17,2-26-48,-37-124-30,5 4-4,36 51 0,-51-80-16,0-1 0,1 1 1,-1 0-1,0-1 0,1 1 1,0-1-1,-1 0 0,1 0 1,3 2-1,13 6 3,1 0-1,0-1 1,0-1 0,24 4 0,-15-9 9,133-25 7,-125 13 1,165-67 21,-158 59 11,187-67 24,-182 70-9,191-56 31,-191 58-38,193-54 31,-194 53-24,189-69 29,-189 63-42,177-88 26,-181 86-26,-24 12-35,216-95 95,-17 29-2,-209 73-102,150-44 69,-143 44-74,-14 5-4,-14 6 0,11-7-2,-43 24-745,-5 1-2988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19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0 426 6280,'3'2'-47,"57"39"-80,40 30 22,-45-27 97,16 12 7,0 5 1,-6 9 1,-34-30 4,43 73-1,-54-84 11,9 4 0,63 53-1,-89-84-9,0 0 0,0 0 0,0 0 0,1 0 0,-1 0 0,6 2 0,136 44 52,-116-44-3,12-5-12,52-9 0,-65 3 59,131-58 51,-122 47-25,180-93 53,-170 88-39,199-87 50,-196 90-110,201-87 38,-201 83-38,216-107 39,-211 104-33,235-124 122,-82 48-77,-167 84-25,-19 9-59,167-84 177,-158 77-145,80-44 136,-43 31-44,-67 30-166,0 0 0,0 0 0,-1 0 0,1 0 0,0 0 0,0 0 0,0 0 0,0 0 0,-1 0 0,1 0 0,0 1 0,0-1 0,-1 0 0,1 1 0,0-1 0,0 0 1,-1 1-1,1-1 0,0 1 0,-1-1 0,1 1 0,0 0 0,-1-1 0,1 1 0,-1-1 0,1 1 0,-1 0 0,0-1 0,1 1 0,-1 0 0,1 0 0,-1 1 0,1-1 8,10 33-1048,-3 5-4246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0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2248,'28'-17'7,"-18"10"6,0 1-1,1 0 1,0 1 0,0 0 0,0 1-1,23-7 1,26-2 121,88-7 0,-51 12-9,142 0 227,-131 6-193,-100 1-153,292 6 404,-271-3-310,1-2 0,42-4 0,-54 2-55,-3 2-13,-1 0 0,1 1 0,0 1 0,-1 0-1,1 0 1,-1 2 0,0 0 0,18 8 0,-30-11-25,0 0 0,0 0 0,0 1 0,0-1 0,-1 1 0,1-1 0,0 1-1,-1 0 1,1-1 0,-1 1 0,0 0 0,0 0 0,0 0 0,0 0 0,0 0 0,0 0 0,0 0 0,-1 1 0,1-1 0,-1 0 0,1 4 0,-1 5 8,0-1 0,-1 0 1,-3 19-1,2-12-12,-3 19 9,1 22-9,-4 12-3,-2 6 0,-2 2 0,-2 6 0,1 17 0,-3 25 0,-17 137 4,28-212 16,-4 220 21,10-215 46,12 223 49,-9-225 24,31 203 64,-26-208-64,49 208 56,-44-205-96,103 342 192,-89-280-286,-17-69 28,7 31-23,7 23 98,18 147 0,-39-202-89,17 199 287,-13-109-93,-6-120-222,-3 26 94,-18 102 203,16-80-138,2-41-116,1-3 83,-1 0-1,0 1 1,-1-1-1,-2 0 0,-9 34 1,12-50-93,0 0 0,-1 1 0,1-1 0,-1 0 0,1 0 0,-1-1 1,0 1-1,0 0 0,0 0 0,0-1 0,0 1 0,0-1 0,0 0 0,0 0 1,-1 0-1,1 0 0,0 0 0,-1 0 0,1 0 0,-1-1 0,1 1 0,-1-1 1,1 0-1,-1 0 0,1 0 0,-1 0 0,1 0 0,-4-1 0,-7-1 65,1 0 0,-1-1 0,-23-9 0,26 9-81,-5-2 59,1-1 1,-18-9-1,-12-6 54,-136-54 183,157 65-311,-32-12 39,39 17-38,-1-1-8,0 0 0,-1 2 0,1 0 0,-1 1 0,-35-2 0,-3 5 5,1 2 0,-74 13 0,109-11-10,-48 17 7,7-1-3,-10 5-3,4 1 2,5 2-3,5 0-2,9-5 0,15-5 0,14-5 0,10-4 0,-1-5 1,3-3 8,5-1 13,4-2-2,6-17 31,13-37-1,-16 39-35,48-117 243,-47 122-219,10-32 148,19-85 1,-23 52-4,3-68-2,-8 36 45,-5 83-207,-1 15 22,-1-1 1,0 1 0,-3-22 0,-1-2 232,-18-66 0,21 98-201,0-1-1,0 0 0,1 0 1,-1 0-1,1-7 1,-1-7 131,-2-3-85,1 0 1,1 0 0,1 0 0,1 0 0,4-23-1,-3 24-98,-2 16-6,0 0 0,0 0 0,0 0 0,0 0 0,-1 0 0,0 0 1,1 0-1,-2 0 0,1 0 0,0 0 0,-1 0 0,0 0 0,-2-3 0,-2-2-306,0 1-1,0 0 1,-11-10 0,11 12-428,-23-24-8162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32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4216,'0'0'17,"2"3"2,16 23 224,-6-12-52,-2 2-1,0-1 1,11 25-1,-4-7 75,27 44 1,8 11 98,29 42 685,-78-126-1016,0 0 1,1 0-1,0 0 1,-1-1-1,9 6 0,-5-4-649,13 10-3777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33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35 5656,'-2'0'-15,"-5"1"-6,-1 0-1,1 0 1,-1 1 0,1 0-1,0 0 1,0 1 0,0 0-1,0 0 1,1 0 0,-1 1-1,1 0 1,0 1 0,-9 7-1,3-2-41,0 2 1,1-1-1,0 2 0,-15 22 0,14-11 33,8-15 27,-8 27 0,3 5 3,4 2 0,6 7 0,5 4 0,5 1 0,2-7 0,2-10 0,0-9 1,-11-21 1,1-1 0,21 16 2,-23-20-1,0-1 0,1 0-1,0 0 1,-1 0 0,1 0-1,0 0 1,0-1 0,0 0 0,0 0-1,5 1 1,39 1 33,-44-3-32,-1-1 0,1 1 1,-1-1-1,1 0 1,-1 0-1,1 0 1,-1-1-1,0 1 1,0-1-1,0 0 1,0 0-1,5-4 1,25-26 27,-30 29-30,2-3 14,-1 0 0,1 0 0,-1-1 0,-1 1 1,1-1-1,-1 0 0,0-1 0,0 1 1,-1 0-1,2-10 0,-2 9 15,1-3 51,-1-1-1,1 1 1,-2-1 0,0 0 0,0 0-1,-2-13 1,1-7 291,0 22-323,1-8 159,-1 1 0,-1-1-1,-1 1 1,0-1 0,-2 1 0,1 0-1,-10-22 1,-23-65 1319,35 102-1492,0 0-1,0 0 1,0 0-1,-1 1 1,1-1-1,-1 1 1,1-1-1,-1 1 1,1 0-1,-1-1 1,0 1-1,1 0 1,-1 0-1,0 0 1,0 0-1,-3-1 1,-32-5 193,30 6-222,0 1 17,1-1-1,0 0 1,0-1-1,-1 1 1,1-1-1,-6-3 1,9 3-127,0 0 0,0 0 0,1-1 0,-1 1 0,1-1 0,-1 1 0,1-1 0,0 0 0,0 0 1,0 0-1,0 0 0,-1-3 0,-5-12-6037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33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7712,'4'6'-21,"0"0"0,0 0 0,0 0 0,-1 0 1,0 1-1,0-1 0,-1 1 0,1 0 0,-1 0 0,1 10 0,-1 27 3,4 153 36,1-27 93,-6-154-106,-1 23 14,-15 58-872,4-41-3527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35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69 4040,'-1'-3'-4,"5"-11"-7,5 0 37,-8 13-20,0 0-1,0 0 1,-1 1 0,1-1 0,0 0 0,-1 0 0,1 0-1,-1 0 1,1 0 0,-1 0 0,0 0 0,1 0-1,-1 0 1,0 0 0,0-2 0,1 2 13,0-1 1,0 1-1,0-1 0,0 1 1,0 0-1,0 0 0,0-1 1,0 1-1,1 0 0,-1 0 1,0 0-1,1 0 0,-1 1 1,1-1-1,-1 0 0,1 1 1,1-2-1,-1 2 41,-1 0-46,0 0 1,-1 0 0,1 1-1,-1-1 1,1 0-1,-1 1 1,1-1 0,-1 1-1,1-1 1,-1 1-1,1-1 1,-1 1 0,1-1-1,-1 1 1,0-1-1,1 2 1,2 7 21,-1 0 1,0 0-1,0 0 0,-1 0 1,-1 0-1,1 0 0,-1 0 1,-1 0-1,0 0 0,0 0 1,-1 0-1,0 0 0,0 0 1,-4 8-1,-57 151 346,37-101-328,-28 68 255,22-62-182,24-55-103,-8 22 58,-1-1-1,-3-1 1,-37 55 0,49-82-58,-2 1-12,1 2-1,0-1 0,1 1 1,-11 24-1,15-23-6,6-3-3,5-3-2,-5-7 0,22-3 1,-15 0 2,88-14 17,127-40 92,-165 38-16,-56 17-82,0-1 0,0 0 1,0 0-1,-1 0 1,1-1-1,-1 1 0,1-1 1,-1 0-1,1 1 0,-1-1 1,0 0-1,0 0 0,4-5 1,-6 6-12,1 0 0,-1 0 0,1 0 0,-1 0 0,0 0 0,1-1 0,-1 1 0,0 0 0,0 0 0,0 0 0,0-1 0,0 1 0,0 0 0,0 0 0,0 0 0,-1-1 0,1 1 0,0 0 0,-1 0 0,1 0 1,-1 0-1,1 0 0,-1 0 0,0 0 0,1 0 0,-1 0 0,0 0 0,0 0 0,1 0 0,-1 0 0,0 1 0,0-1 0,0 0 0,0 0 0,0 1 0,-2-1 0,-38-28 5,36 25-12,4 3-8,-3-7-28,4 9 40,0 0-1,-1-1 1,1 1-1,0 0 1,0 0-1,0 0 1,0 0-1,0 0 1,0 0 0,0 0-1,0 0 1,0 0-1,0 0 1,0-1-1,1 1 1,-1 0-1,0 0 1,1 0-1,-1 0 1,1 0 0,-1-1-1,1 2 1,6 12-6,7 23 3,-1 0 0,-1 1 0,-3 0-1,7 47 1,33 184-816,-35-214-3227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35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0 1528,'0'0'0,"-25"26"0,2-3 8,-5 5-8,-4 0-672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36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268 125 2424,'4'9'-19,"0"1"1,1-1-1,0 0 0,0 0 1,1 0-1,0-1 0,0 0 1,1 0-1,13 11 0,19 20 6,-14-14-2,82 88 169,-95-100-139,-8-8 16,1 0-1,-1 1 0,0 0 0,-1 0 1,6 10-1,-2-1 52,-1 0-1,0 0 1,-1 0 0,-1 1-1,0 0 1,2 26 0,-6-32-53,0-7-15,0 0 0,0 0 0,0 0 0,0-1 0,-1 1-1,1 0 1,-1 0 0,0-1 0,1 1 0,-2 0 0,0 3 0,-4 5 23,0 0 0,0 0 0,-1 0-1,0-1 1,-1 0 0,0-1 0,-1 1 0,-12 9 0,20-18-35,0 0 1,0 0 0,-1 0-1,1 0 1,0 0 0,-1-1-1,1 1 1,-1 0-1,1-1 1,-1 1 0,1-1-1,-1 0 1,-1 1-1,-22 6 62,23-7-31,-1-3 5,3 3-36,-1 0 1,1 0 0,0 0-1,0 0 1,-1-1 0,1 1 0,0 0-1,0 0 1,-1 0 0,1 0-1,0 0 1,0-1 0,0 1-1,-1 0 1,1 0 0,0 0 0,0-1-1,0 1 1,0 0 0,0 0-1,-1-1 1,1 1 0,0 0-1,0 0 1,0-1 0,0 1 0,0 0-1,0-1 1,0 1 0,0 0-1,0 0 1,0-1 0,0 1-1,0 0 1,0-1 0,0-9 65,1 0 0,1 0 0,-1 0 0,2 1 0,-1-1 0,8-17 0,31-54 447,-24 49-319,26-51 482,47-147 1490,-88 224-2043,-1 0-1,0 0 0,0 0 1,0 0-1,-1 0 1,1 0-1,-2-1 1,1 1-1,-2-8 0,1 6-25,0 2-18,0 1-1,-1-1 1,1 1 0,-1-1 0,0 1 0,-1 0 0,1 0 0,-1 0-1,0 0 1,0 0 0,-5-5 0,3 4-9,-6-5 262,-8-1-189,0 2 0,-29-13 1,31 18-81,1 0 1,-1 1-1,0 1 1,0 0-1,-28 0 1,24 2-49,11-1-7,0 1 0,0 1-1,0 0 1,0 0 0,-12 3 0,0 0-2,-1 0-5,-27 6 1,8 3-663,-53 24 1,94-36 604,-69 29-6799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3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7176,'0'0'201,"4"3"-122,8 9 7,-1 0 1,0 1-1,-1 0 1,-1 0-1,0 1 1,-1 1-1,0-1 1,-2 1 0,7 18-1,-7-12 14,5 34 0,0 3-47,-3-24-1043,1 2-3970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3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5656,'13'14'-18,"0"-1"1,-1 2-1,-1 0 1,0 0-1,-1 1 1,0 0 0,-2 1-1,0 0 1,10 31-1,-2 34 18,12 168 95,-18-156 1,8 54 10,-15-115-38,2 1-1,2-1 0,19 60 1,52 129 77,-70-201-132,26 71 18,-29-61-27,-3 5-699,-2-22-2811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38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8 4128,'-2'27'40,"-11"48"0,7-49-17,-3 18 43,5-24-32,1 0-1,1 1 1,1-1 0,0 0-1,2 0 1,0 1 0,1-1-1,6 25 1,39 127 163,-41-156-187,13 25 79,-12-30-30,0-1-1,1 0 1,0 0 0,0 0-1,19 16 1,-18-20-30,-3-1 65,1-1 0,0 1 1,1-1-1,-1-1 0,1 1 1,8 1-1,-14-4-68,0-1-1,0-1 1,0 1 0,-1 0-1,1 0 1,0-1 0,0 1-1,0-1 1,0 0 0,0 1-1,-1-1 1,1 0-1,0 0 1,-1 0 0,1 0-1,0 0 1,-1-1 0,2-1-1,1 1 79,8-9 38,23-24 1,-27 22 84,-2-3-117,-1 0 0,-1-1 0,0 0 0,-2 0 0,0 0 0,0-29 0,-5-20 184,2 36-180,1 8 39,-1 0 0,-1 1 0,-1-1 1,-10-36-1,-4 11 262,-36-68 0,44 100-311,0 1 0,-2 1 0,1-1 0,-1 2 0,-17-15 0,28 27-101,-4-3 45,-5-3-7,7 5-18,1 2-4,0-1-19,1 0 0,-1 0 0,0 1 0,1-1 0,-1 0 1,1 1-1,-1-1 0,1 0 0,-1 1 0,1-1 0,-1 1 0,1-1 1,-1 1-1,1-1 0,0 1 0,-1-1 0,1 1 0,0-1 1,-1 1-1,1 0 0,0-1 0,0 1 0,-1-1 0,1 1 0,0 0 1,0-1-1,0 1 0,0 0 0,0 3 0,-5 19-1243,0 3-4970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38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7176,'5'9'12,"-1"-1"0,-1 0 0,0 1 0,0 0-1,0 0 1,-1 0 0,-1 0 0,0 0 0,1 12 0,-5 85 164,1-89-159,-3 68 191,-1-21 56,-18 79 0,5-71-1184,0 2-3840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1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3952,'0'33'0,"-11"-5"0,-36 64 41,45-89-33,-2 3 7,3-5 1,-1 1-3,-5 4 68,6-6-52,1 0 0,0 0 0,-1 0 0,1 1 0,0-1 0,-1 0 0,1 0 0,0 1 0,-1-1 0,1 0 0,0 0 0,-1 1 0,1-1 0,0 0 0,0 1 0,-1-1 1,1 0-1,0 1 0,0-1 0,0 1 0,0-1 0,-1 0 0,1 1 0,0-1 0,0 1 0,0-1 0,0 0 0,0 1 0,0 0 0,1 0 159,0-2-123,1 0 0,-1 0 0,1 1-1,-1-1 1,1 0 0,0 0 0,0 1-1,-1-1 1,4 1 0,0-2-36,217-47 1014,-196 46-1005,42-11 243,136-39 364,-185 49-618,46-6 118,148 1 308,-186 8-299,0 2 0,33 5 0,-53-4-120,0-1 1,1 0 0,-1 0-1,0 0 1,0-1 0,1 0-1,-1-1 1,0 1 0,8-3-1,-14 3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39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204 110 2520,'0'0'179,"0"1"-78,0 5 10,0-5 177,-2 0-143,-18 20 115,1-1 1,-23 34-1,15-9-41,9-15 4,2 2 1,1 0-1,2 1 1,-17 60-1,29-86-198,1 0-1,0 0 1,0 0-1,1 0 0,-1 0 1,1 0-1,1-1 1,-1 1-1,1 0 1,1-1-1,-1 1 1,1-1-1,0 0 0,0 0 1,7 9-1,-6-8-7,1-1 0,0 1 0,1-1-1,0-1 1,0 1 0,0-1 0,0 0-1,1 0 1,0 0 0,0-1-1,13 6 1,-14-8 11,1-1 1,0 0-1,-1 0 0,1 0 1,0-1-1,0 0 0,-1 0 0,1 0 1,0-1-1,0 0 0,-1-1 0,13-3 1,-3-1 42,-1 0-1,0-1 1,22-14 0,-24 13-47,-7 5 24,-1 0 1,1-1-1,-1 0 0,0 0 0,5-5 0,94-107 921,-92 104-919,-8 7 12,0 1 0,0-1 0,-1 1 1,0-1-1,5-8 0,0-2 99,-1-1 1,-1 0-1,0 0 0,-1 0 1,5-32-1,-7 33-116,-2 9 2,-1 0 0,1-1 0,-1 1 0,0 0 0,-2-10 0,0-5 95,-1 0 0,-1 1 1,-1-1-1,-9-23 1,10 35-88,-1 1 0,1 0 1,-2 1-1,1-1 1,-1 1-1,0 0 0,0 1 1,-1-1-1,0 1 0,0 0 1,0 1-1,-1 0 1,0 0-1,-10-4 0,16 8-37,-1 0 0,1 1 0,0-1 0,-1 1 0,1 0-1,-1-1 1,1 1 0,-1 1 0,1-1 0,0 0 0,-1 0 0,1 1-1,-1 0 1,1-1 0,0 1 0,0 0 0,-4 2 0,-45 28-1322,21-9-5576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7624,'12'51'0,"-5"6"0,-4 13 1,-3 119 7,0-144 0,-12 231 8,8-215-9,-21 260 9,20-259 24,-18 247 105,18-255-86,-7 113 106,15-2 216,-3-162-215,-2-10-90,-29-99-1023,14 33-4146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0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0 7176,'-45'258'216,"35"-162"-56,3-15-16,6-75-89,0 13 113,0-1 0,1 1 0,3 23-1,9-46 105,-6-2-233,0 0-1,0 0 0,-1-1 0,0 0 0,0 0 0,0 0 0,-1 0 1,5-12-1,-2 6-3,6-11 188,19-45 0,-21 42-156,46-99 996,-53 116-869,-1 3-78,0 1 0,0-1 1,0 1-1,1-1 0,0 1 1,7-7-1,-10 12-89,0 0 0,1 0 1,-1 0-1,1 0 0,-1 1 0,1-1 0,-1 1 1,1-1-1,-1 1 0,1 0 0,0-1 1,-1 1-1,1 0 0,0 0 0,-1 0 0,1 0 1,-1 0-1,1 1 0,0-1 0,-1 0 0,2 1 1,10 2 12,0 0 0,0 1 0,0 0 1,-1 1-1,23 11 0,182 100 99,-192-101-137,38 19-23,27 12-1492,-53-26-5967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1 309 9776,'0'-1'6,"0"0"1,1-1-1,-1 1 1,1 0-1,0 0 0,-1 0 1,1 0-1,0 0 1,0 0-1,0 0 1,-1 0-1,1 1 1,0-1-1,0 0 1,0 0-1,0 1 0,1-1 1,-1 1-1,0-1 1,0 1-1,0-1 1,0 1-1,2-1 1,-2 2 2,1 0 1,-1 0 0,0 0 0,1 0-1,-1 0 1,0 0 0,0 0 0,0 0-1,0 0 1,0 1 0,0-1 0,0 0-1,0 1 1,0-1 0,-1 0-1,1 1 1,-1-1 0,1 3 0,5 7 5,-4-7-4,0 0-1,0 1 1,0-1-1,-1 0 1,1 1 0,-1 0-1,0 5 1,13 109 81,-18 36 45,2-118-128,-5 81 65,5-90-69,-6 41 15,-6 13 4,12-63-19,2-14-3,2-6-2,7-28 0,-4 0 0,1-51 0,-6 68 1,3-60 12,6-61 69,12-95 335,-12 125-186,-1 45 29,14-58 0,-22 115-252,0 1 0,1-1 0,-1 0 0,0 0 1,0 1-1,1-1 0,-1 1 0,0-1 1,1 0-1,-1 1 0,0-1 0,1 1 0,-1-1 1,1 0-1,-1 1 0,1-1 0,-1 1 0,1 0 1,1-1-1,-2 1-6,1 0 1,-1 0-1,0 0 1,1 0-1,-1 0 0,1 0 1,-1 0-1,1 0 1,-1 0-1,1 0 1,-1 0-1,0 1 1,1-1-1,-1 0 0,1 0 1,-1 1-1,0-1 1,1 0-1,-1 0 1,0 1-1,1-1 0,-1 1 1,17 25 18,10 35-13,4 14-3,0 2-3,-21-51-6,-6-12-5,1-1-1,0 1 1,1-1 0,1-1 0,0 1 0,0-1-1,1 0 1,1-1 0,17 19 0,-21-26-14,-3-2 16,-1 0-1,1 0 1,0 0-1,1 0 0,-1-1 1,0 1-1,0-1 1,1 1-1,-1-1 1,1 0-1,-1 0 0,1 0 1,-1 0-1,5 0 1,-2 0 3,-1-1-1,0 0 1,1-1 0,-1 1 0,0-1 0,1 0 0,-1 0 0,0 0 0,0 0 0,0-1 0,0 0 0,0 0 0,0 0 0,0 0-1,4-4 1,-3 2 3,6-5-11,13-25 4,-21 26 8,1 1-1,-1-1 1,0-1 0,2-12 0,-1-4 3,0 0 0,-2-1 1,-1 1-1,-2-31 1,1 54-4,0 0 1,-9-255 362,9 256-361,0-1 0,0 1 0,0-1 1,-1 0-1,1 1 0,0-1 0,-1 1 0,1-1 0,-1 1 1,0 0-1,-1-3 0,2 3 11,-1 1 1,1-1 0,0 1-1,-1 0 1,1-1-1,-1 1 1,1 0 0,-1-1-1,1 1 1,-1 0 0,1 0-1,-1 0 1,1-1-1,-1 1 1,1 0 0,-1 0-1,1 0 1,-1 0-1,0 0 1,1 0 0,-1 0-1,0 0 1,-3 2-96,0-1 1,0 0 0,1 1 0,-1 0-1,1 0 1,-1 0 0,-3 4-1,-1-1-730,-11 8-6621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1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28 312 8432,'0'0'1422,"4"25"541,-1-15-1941,0 0 1,-1 1-1,-1-1 1,0 1-1,0 0 1,-2 12-1,1-6-21,-9 45-8,-19 164-192,26-147-34,1-59 144,0-7-21,1 1 0,0-1-1,0 0 1,2 0 0,-1 1-1,2-1 1,0 0 0,4 13-1,-5-25 91,0 1 0,-1 0-1,1 0 1,0-1-1,0 1 1,0-1-1,0 1 1,0-1 0,0 0-1,1 0 1,-1 0-1,0 0 1,1-1 0,-1 1-1,4 0 1,5 1 4,0 0 0,0-1 1,0 0-1,0-1 1,0-1-1,20-2 0,18-8 15,-29 5 6,-1-1 1,21-11-1,-38 17 1,0 0 0,0 0 0,0-1-1,1 1 1,-1-1 0,0 1 0,-1-1 0,1 0 0,0 1-1,0-1 1,-1 0 0,1 0 0,1-3 0,3-4 5,3 0 0,-7 6 1,1 0-1,-1 0 1,0 0-1,0 0 1,0 0-1,0 0 1,0-1-1,-1 1 1,1-1-1,0-3 1,32-106 146,-25 75 19,8-71-1,-11 50 17,28-244 528,-32 285-678,1-6 45,0 0 0,-2 1 0,0-1 0,-2 0 0,-3-25 0,3 45-197,0 0 0,0 1 0,0-1 0,0 0 1,0 1-1,-1-1 0,0 1 0,0 0 0,0 0 0,0-1 1,0 1-1,-4-3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2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6552,'8'10'-39,"-1"2"0,0-1 1,0 1-1,-1 0 0,-1 0 1,0 1-1,4 15 0,4 18 37,-4 7 2,-7 12 0,-6 14 0,-4 19 1,-4 5 4,0-8-2,-29 150 25,40-238-18,-1-1 0,1 1 0,0 0-1,1-1 1,-1 10 0,2-7 3,-1-4 55,3 2 31,-1-4 49,5 3 30,-7-6-160,0 0-1,0 1 0,1-1 0,-1 0 0,0 0 0,1 0 0,-1 0 0,1 0 0,-1 1 0,0-1 0,1 0 1,-1 0-1,0 0 0,1 0 0,-1 0 0,1 0 0,-1 0 0,0 0 0,1 0 0,-1 0 0,0 0 0,1-1 0,-1 1 1,1 0-1,1-1 35,23-7 384,0-1-1,23-12 1,14-6 335,-3 9-59,-11 1-244,79-24 740,-115 39-1099,1 0 1,-1 0 0,1 1 0,-1 1 0,15 1-1,-9 0-51,33-3 355,-26 1-169,32 3 0,-57-2-263,1 0-1,0 0 1,-1 0-1,1 0 1,0 0-1,-1 0 1,1 1 0,-1-1-1,1 0 1,0 0-1,-1 0 1,1 1-1,-1-1 1,1 0 0,0 1-1,-1-1 1,1 1-1,-1-1 1,1 0 0,-1 1-1,0-1 1,1 1-1,-1-1 1,1 1-1,-1-1 1,0 1 0,1 0-1,-1-1 1,0 1-1,0-1 1,1 1 0,-1 0-1,0-1 1,0 1-1,0 0 1,0-1-1,0 1 1,0 0 0,0-1-1,0 1 1,0 0-1,0-1 1,0 1-1,-1-1 1,1 2 0,0 5-829,0 22-7032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2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9056,'0'0'-48,"-1"3"8,-1 1 40,0 1 0,0-1 0,1 1 0,0 0 0,0-1 0,0 1 0,0 0 0,1 0 1,0 0-1,0-1 0,0 1 0,1 5 0,1 0 1,-2 36 24,1-23-19,-5 42 1,-16 122 22,16-109-18,2-18-5,1 13-3,1-8 2,4-17-2,-1-11 2,-2-32-4,-1 0 0,1-1 0,-1 1 0,0 0 0,-1 0 0,1 0 0,-1-1-1,-1 7 1,3-2 3,-1-7 10,1-1-8,-1 0-1,0 0 1,1 0 0,-1 0 0,1-1-1,-1 1 1,1 0 0,-1 0 0,1-1 0,-1 1-1,1 0 1,0-1 0,-1 1 0,1 0-1,0-1 1,0 1 0,-1-1 0,1 1 0,0-1-1,0 0 1,0 1 0,0-1 0,-1 0-1,1 0 1,0 1 0,0-1 0,0 0 0,0 0-1,0 0 1,0 0 0,1 0 0,30 0 80,-30-1-89,147-6 416,-121 6-376,11-1 106,0 1 0,0 2 0,1 2 0,-1 2 0,39 9 0,77 25 387,-64-17-1587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5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3416,'0'0'968,"3"3"-835,7 12-86,-10-15-44,0 0 1,0 1 0,0-1-1,0 0 1,1 1 0,-1-1-1,0 0 1,0 0-1,0 0 1,1 1 0,-1-1-1,0 0 1,1 0 0,-1 0-1,0 1 1,0-1-1,1 0 1,-1 0 0,0 0-1,1 0 1,-1 0-1,0 0 1,1 0 0,-1 0-1,0 0 1,1 0 0,-1 0-1,42 6 111,-4 0 3,1-2-1,70-2 0,102-19 179,-126 11-182,-72 5-150,22-2-47,0 2-1,0 2 1,58 8-1,-63-3-3148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5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 8432,'29'-7'-102,"42"-4"0,35-8-174,109-36-1248,-168 42-2616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5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0 7176,'-2'1'-7,"-3"4"3,3-4 4,1 0 0,0 1 0,0-1 0,0 1 0,0-1 0,0 1 0,0-1 0,0 1 0,0-1 0,1 1 0,-1 0 0,0 0 0,1-1 0,0 1 0,-1 0 0,1 0 0,0 2 0,-3 12 7,-14 39 38,-18 65 14,-28 104 161,47-172-184,-9 27 158,-16 84 1,41-161-185,-4 16 52,2 0 0,0 0 0,0 20 1,4-38-59,-1 0 0,0-1-1,0 1 1,1 0 0,-1-1 0,0 0 0,0 1 0,0-1 0,0 0 0,0 1 0,2-3-1,20-20-947,3-4-3802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1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6640,'1'3'2,"4"6"10,6-3-9,-8-5-2,0-1-1,0 0 1,0 1 0,0-1-1,0-1 1,0 1 0,0 0-1,4-2 1,24-2 8,76 2 13,-59 1-19,131-2 22,-31-7 41,-98 4-45,76-5 82,-90 9-57,-22 3 94,0-2 1,0 0-1,0 0 0,0-1 0,27-8 1,-34 7-975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6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0 6104,'-1'11'-38,"0"0"0,-1 0 0,-5 20-1,1-7-2,-8 39 28,-18 104 24,10-45 29,1-5 93,-20 131 295,29-162-241,11-78-223,-2 12-69,1-1 0,1 0 0,2 24 0,1-30-3895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7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540 471 5024,'-1'2'2,"0"0"0,0 0-1,-1 0 1,1 0 0,-1 0 0,0 0 0,1-1 0,-1 1-1,0-1 1,0 1 0,0-1 0,0 0 0,0 1 0,-1-1-1,1 0 1,0 0 0,0-1 0,-1 1 0,-2 0 0,-12 6 6,-38 19 20,-109 62 150,146-78-165,10-5 31,1-1-1,1 1 0,-1 0 1,-10 9-1,-14 14 222,2 2 0,-33 41 0,52-58-219,6-8 3,1 1 0,-1-1 0,1 1 0,0 0 0,0-1 0,-2 9 0,1-4 39,-3 7 53,0 0 1,1 0-1,0 1 1,2 0 0,0 0-1,-2 30 1,8-48-127,-1 0 0,1 0 1,-1-1-1,0 1 0,1-1 0,-1 1 1,1-1-1,-1 1 0,0-1 1,1 0-1,-1 0 0,2-1 0,4-3-1,-2 0 1,0 0 1,0 0-1,0 0 1,7-10-1,62-88 73,-44 54-20,62-109 40,-91 157-105,32-61 91,27-77 0,45-145 486,-99 274-528,-3 13 75,-1 21 51,-2-16-215,1 75 90,-5 96-1,3-140-25,-3 131 9,4-162-30,0 0 1,0 1 0,0-1 0,1 0-1,4 16 1,-1-7-1,9 28 1,-12-43-6,0 1 1,0 0-1,0-1 0,0 1 1,0-1-1,0 0 0,1 1 0,-1-1 1,1 0-1,-1 0 0,1 0 1,4 4-1,1 1 2,17 15 1,-14-17 3,-3-3-4,0-1 0,1 0 0,-1 0 0,1-1 0,-1 1 1,0-2-1,1 1 0,-1-1 0,1 0 0,-1-1 0,0 0 0,0 0 1,10-5-1,-6 2 0,31-19 23,-18 7 26,-1-1-1,0-1 1,39-43 0,-27 30 194,-32 30-155,3 0 0,-5 3-84,0-1 1,0 0 0,1 1-1,-1-1 1,0 1 0,0-1-1,0 1 1,0 0 0,0-1-1,0 1 1,-1 0 0,1 0-1,0 0 1,0 0 0,0 0-1,0 1 1,0-1 4,11 13 43,-1 1-1,17 28 0,-17-25-51,-6-14-3,0-3 0,17 6 0,-18-7 0,0-1-1,0 0 1,0 1 0,0-1 0,0-1 0,-1 1 0,1-1-1,0 1 1,-1-1 0,1 0 0,-1 0 0,0-1 0,1 1-1,-1-1 1,0 1 0,0-1 0,4-6 0,4-4-3,-1-1 1,13-21 0,-20 29 1,1 0-1,-1-2 0,1 1 0,-1 0 0,-1-1 0,0 1 0,0-1 0,0 0 0,-1 1 0,0-1 0,0-9 0,0 7-1,-1-2-3,0 0-1,0 0 1,-1 0 0,0-1 0,-6-20 0,4 22 0,2 5 0,0 1 1,-1 0-1,1 0 1,-1 0-1,-1 0 1,1 0-1,-1 1 1,0-1-1,0 0 1,0 1-1,-5-5 1,3 3-2,-4 1-32,3 4 33,0 0-1,0 0 1,0 1-1,0 0 1,0 1-1,0-1 1,-8 3-1,13-3 4,0 0 0,0 0-1,0 0 1,0 1 0,1-1 0,-1 0-1,0 1 1,0-1 0,1 1 0,-1-1-1,0 1 1,1-1 0,-1 1 0,1-1-1,-2 2 1,1-1-1,-5 4-3,0 1 0,0 0 0,1 0 0,0 1 0,0-1 0,1 1 0,0 0 0,0 0 0,0 0 0,1 1 0,-4 14 0,-25 103-24,28-96 6,-2 135-7,7-130-1,6 16 8,15 58 0,-21-104 19,0-1-1,0 0 1,0 0-1,1 0 1,-1 0 0,4 5-1,12 16-13,0-1 0,31 30 0,-29-39-32,6-4 29,0-1 1,30 7-1,-53-16 18,0 1-1,0-1 1,0 0 0,1 0-1,-1 0 1,0 0 0,0 0-1,0 0 1,3-1 0,34-8-31,59-21 1,-94 29 30,0-1-1,1 0 1,-1 0 0,0 0-1,5-5 1,144-117-34,-123 93 14,108-138-2,-112 133 21,37-62-1,5-29 6,-13 3 1,-19 13 1,-23 55 4,6-60-1,-19 91 11,-3 4-5,0 1 0,-11-31 1,7 41 29,6 8-28,0 1-9,0 0 1,-1-1-1,1 1 1,0 0-1,-1 0 1,1 0-1,0 0 1,-1 0-1,1 0 1,-1 0-1,1 1 1,-1-1-1,0 0 1,1 1-1,-1-1 1,0 1-1,0 0 1,1 0-1,-1-1 1,0 1-1,0 0 1,1 0 0,-1 1-1,0-1 1,1 0-1,-1 1 1,0-1-1,1 1 1,-1-1-1,0 1 1,1 0-1,-3 1 1,-16 16 44,-21 26 0,28-25 33,-49 109 38,50-96-38,-51 169 36,50-155-42,-50 208 32,52-202-47,-41 244 77,48-274-118,-45 218 66,26-148-53,-4 7-24,20-78-263,0 0 0,-1-1 0,-2 0 0,-20 34 0,-3-2-6151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7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8880,'55'0'36,"-2"-1"-31,11-1 0,4 0-3,114-19 24,-155 17-23,-3 0 0,43-3 30,105-8 42,-138 17-70,-9 4 0,-6 6-3,-2 7-2,0 9 0,-12-19 7,-2 0 0,1 0 0,-2 0 0,1 1 0,-1-1 0,0 1 0,0 13 0,-1 70 92,-2-56-68,1-31 63,1 1 22,-1-5 16,-2-5-19,-11-13-1229,-2-3-4577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7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7352,'0'0'0,"7"26"0,4 4 0,8 12 0,1 13-88,-2 7 88,-2 1-4968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0 435 4040,'3'9'33,"0"0"124,-1 0 0,0 1 0,0-1 0,0 13 1,-2-17 62,1 0 1,0 0 0,0-1 0,0 1 0,2 5 0,2 8 309,2 15 398,-7-29-562,0 3-33,1-7-306,0 1 0,0-1 0,-1 0 0,1 1 0,0-1 0,0 0 0,0 1 0,0-1 0,0 0 0,0 0 0,0 0 0,0 0 0,0 0 0,0 0 0,-1 0 0,3-1 0,6 0 9,-1-1 0,1-1 0,-1 1 0,0-1 1,0-1-1,0 0 0,-1 0 0,1 0 0,-1-1 1,7-6-1,-3 4-20,9-7 71,-1 0 0,25-25-1,-19 16 9,-11 11-67,2-4 29,2 0 0,0 1 1,1 1-1,24-14 1,-41 28-50,1-1 0,0 1 0,-1-1 1,1 1-1,-1 0 0,1 0 0,0 1 0,-1-1 1,1 0-1,-1 1 0,1-1 0,-1 1 1,1 0-1,-1 0 0,1 0 0,3 2 0,-3-1 2,4 1 3,0 1 1,0-1-1,0 1 0,0 1 0,0 0 1,-1 0-1,0 0 0,0 0 1,0 1-1,9 13 0,-6-8-3,1 0-1,16 14 1,-14-16-6,1 0 0,0-1 1,0 0-1,1-1 1,0 0-1,22 7 0,14-6-1,-38-7 1,1 0-1,-1-1 1,1 0-1,-1-1 1,1 0 0,-1-1-1,1 0 1,-1-1-1,0 0 1,0-1 0,0-1-1,19-10 1,98-66 48,-125 77-43,0 1 1,1-1 0,0 1 0,-1 0-1,1 0 1,0 1 0,1-1-1,-1 1 1,0 1 0,1-1 0,-1 1-1,1-1 1,-1 2 0,1-1-1,0 1 1,-1-1 0,1 1 0,0 1-1,-1-1 1,12 4 0,14 3 60,0 1 1,32 14 0,-56-19-56,1 0-1,-1-1 1,1 0 0,0-1 0,0 1 0,0-1 0,0-1-1,8 0 1,-8 1-3,-1-1 3,-1-1 0,0 1 0,1-1 1,-1 0-1,0 0 0,0-1 0,0 0 0,0 0 0,9-4 0,-8 2-7,0 1-3,-1 0 1,0-1 0,0 0-1,0 0 1,0 0 0,-1-1 0,0 0-1,6-6 1,-4 4-3,2-5 11,-2-2-10,-2 0 1,1-1 0,-2 1-1,0-1 1,0 0 0,-2 0-1,2-25 1,-4-19-1,-7 2 1,6 50-4,-2-1-1,1 0 1,-1 1-1,-4-8 1,-17-21 4,-2 12-2,24 22-2,-1 1-1,1 0 1,-1-1-1,1 1 1,-1 0 0,0 0-1,0 0 1,-2 0-1,2 1 0,1 0 1,0 0-1,0 0 0,0 0 0,0 0 0,0 0 0,0 0 0,0 1 0,0-1 0,0 1 1,-3 1-1,0 0 0,0 1 0,0 0 0,0 1 0,-8 6 0,-33 36 0,31-27 0,-22 35 0,-18 48 0,-35 106-3,78-171-9,-19 149 1,31-151 5,28 111-5,-18-122-2,2-7 8,1-1 1,0 0 0,22 19-1,-18-24-1,2-3-2,1-1 1,34 7-1,-53-14 3,1 0 0,-1 0 0,0 0-1,0 1 1,0-1 0,1 0 0,-1-1 0,0 1 0,0 0 0,0 0-1,1 0 1,-1-1 0,1 0 0,10-3-166,-1-2 0,0 1 0,0-1-1,-1-1 1,0 0 0,0 0 0,10-11 0,30-27-6269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8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43 9952,'13'18'0,"-13"-10"0,0-2 0,1 29 1,-1 96 12,0-83 32,-2-1 0,-1 1-1,-13 54 1,-13 57 210,28-155-241,-5 25 257,-3 39 1,9-66 48,-1-4-288,0 0 0,-1 1 0,1-1-1,0 0 1,0 0 0,1 0 0,-1 0 0,-1-4 0,2 5-16,-6-29 113,2 0-1,0-38 1,4 38 9,7-56 0,-2 48-11,-1 3-29,2 1-1,1 0 1,19-54 0,-26 86-89,1 0 1,0 0 0,0 1-1,1-1 1,-1 1 0,0-1-1,0 1 1,1-1 0,-1 1-1,1 0 1,-1 0 0,1 0-1,-1 0 1,1 0 0,0 0-1,0 0 1,-1 0 0,4 0-1,-2 0 2,-3 1-9,0 0-1,0 0 1,0-1-1,1 1 0,-1 0 1,0 0-1,0 0 1,0 0-1,1 0 1,-1 0-1,0 0 1,0 0-1,1 0 0,-1 0 1,0 0-1,0 0 1,0 0-1,1 1 1,-1-1-1,0 0 1,0 0-1,0 0 0,1 0 1,-1 0-1,0 0 1,0 0-1,0 1 1,0-1-1,1 0 1,-1 0-1,0 0 0,0 0 1,0 1-1,0-1 1,0 0-1,1 0 1,6 8 9,0 1 0,0-1 1,-1 1-1,0 0 0,7 15 1,-12-21-10,47 99 69,-16-25-60,-7-24-5,2-7-4,-22-38-5,1-1 0,-1 1 0,1-1 1,1 0-1,-1-1 0,1 1 0,0-1 1,1 0-1,-1-1 0,1 0 0,0 0 0,0-1 1,14 5-1,-20-8 0,-1-1 0,0 0 0,1 0 0,-1 0-1,0 0 1,0 0 0,1 0 0,-1 0 0,0 0 0,1 0 0,-1 0 0,0-1 0,0 1 0,1-1-1,-1 1 1,0-1 0,0 1 0,2-2 0,2-1-5,3 0 4,-5 2 2,-1 0 1,0 0-1,1 0 1,-1 0 0,0 0-1,0 0 1,0-1-1,0 1 1,0-1 0,0 0-1,-1 1 1,3-3 0,18-21-13,-19 20 14,0-1-1,0 1 1,0-1-1,3-8 1,5-32 0,-4-11 1,-5-71 28,-3 56 14,4 1 52,-3 52-85,0-22 201,-8-68 1,0 77-115,7 30-43,-10 6-1641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9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0 243 8608,'33'-20'-15,"-13"13"14,-13 8 1,-3 1 0,26 2 0,-22 0 0,-2 0 1,-6-3 0,1 0 0,0-1 0,0 1 0,-1 0 0,1 0 0,-1 0 0,1 0 0,-1 0 0,1 0 0,-1 0 0,0 0 0,0 1 0,1-1 0,-1 0 0,0 0 0,0 2 0,1 3 2,2 5-1,3 33 15,-5-33-12,1 8 0,-2 0 0,1 1 1,-2-1-1,-7 38 1,-6 10 7,-15 77 16,28-139-23,1 0-1,0 0 0,-1 0 0,2 0 1,-1 0-1,1 0 0,-1 0 0,1 1 1,1-2-1,-1 1 0,1 0 0,0 0 0,2 4 1,-3-7 14,2-1 0,-1 0-12,0 0 0,0 0 0,0-1 0,0 1 0,0-1 0,0 1 0,0-1 0,0 0 0,0 0 0,0 0 0,0 0 0,0 0 0,0 0 0,0-1 0,3 0 0,0-1 7,1 1 0,-2-1 0,1-1 0,0 1 0,0-1 0,-1 0 0,1 0 0,-1 0 0,0-1 0,0 1 1,0-1-1,-1 0 0,1 0 0,-1-1 0,0 1 0,0-1 0,2-5 0,0 3 0,4-10 159,10-49 99,-3 1 0,11-97 1,-14 83 45,-7 54-272,-2 2-17,14-42 147,22-99 151,-40 164-328,0 0 1,1 0 0,-1-1-1,0 1 1,0 0-1,0 0 1,0-1-1,0 1 1,0 0-1,0 0 1,0-1-1,0 1 1,0 0-1,0-1 1,0 1-1,0 0 1,0 0-1,0-1 1,-1 1-1,1 0 1,0 0-1,0-1 1,0 1-1,0 0 1,0 0-1,-1 0 1,1-1-1,0 1 1,0 0-1,0 0 1,0 0-1,-1-1 1,1 1-1,0 0 1,0 0-1,-1 0 1,1 0-1,0 0 1,0 0-1,-1-1 1,1 1-1,0 0 1,0 0-1,-1 0 1,1 0-1,-1 0 1,-5 2-4,4-2 3,0 0-1,0 1 1,1-1 0,-1 1-1,0 0 1,0 0-1,1-1 1,-1 1-1,1 0 1,-1 1 0,1-1-1,-1 0 1,1 0-1,-2 2 1,-4 4 0,-29 21-1314,-2 2-5252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49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0 6904,'2'2'-16,"0"-1"-1,-1 1 1,1 0 0,0 0 0,-1-1 0,1 1-1,-1 0 1,1 0 0,1 4 0,-2-1-17,0-1 0,0 0 0,-1 0 0,1 1 0,-2 7 0,1 43 9,-16 107 25,9-128 7,-62 224 116,50-163 40,-20 116 360,38-203-376,1 2 35,2-6 1,2 1 0,-3-4-169,-1-1 0,1 1 0,0-1 0,0 1 0,-1-1 0,1 1 0,0-1 0,0 0 1,0 1-1,0-1 0,-1 0 0,1 0 0,0 0 0,0 1 0,0-1 0,0 0 0,0 0 0,0 0 0,-1 0 1,1-1-1,0 1 0,1 0 0,1-1 19,-1 0-1,1 1 1,0-1 0,-1-1 0,1 1 0,-1 0-1,4-3 1,18-15 223,0-2 1,-1 0-1,31-39 0,-43 46-81,1 1 0,1 0-1,0 1 1,0 0 0,2 1-1,-1 0 1,19-9 0,-9 10 301,0 2-1782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5:50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9592,'7'-7'-114,"-5"5"47,0-1 0,1 1 0,-1 0 0,0 0 0,1 0 0,-1 0 0,1 0 0,0 0-1,-1 1 1,1-1 0,6-1 0,-9 3 66,1 1 1,-1-1-1,1 1 0,-1-1 0,0 1 0,1-1 1,-1 1-1,1-1 0,-1 1 0,0 0 1,0-1-1,1 1 0,-1-1 0,0 1 1,0 0-1,0-1 0,0 1 0,1 0 1,-1 0-1,-1 1 0,3 20-8,-1-18 9,2 56 9,2 157 100,-2-130-18,-3-86-90,2 25 68,0 0 0,2 0 0,1 0 0,0-1 0,12 29 0,29 62 411,-45-115-463,0 0-1,-1 0 1,1 0 0,0 0 0,0 0 0,0 0 0,0 0-1,0 0 1,-1 0 0,2 0 0,-1-1 0,0 1-1,0 0 1,0-1 0,0 1 0,3 0 0,2 2 23,24 13 27,-14-11 101,10-2-45,51-2 1,-52-6 77,123-55 71,-143 58-251,-1 0 0,1 0 0,-1-1 0,0 1 1,7-7-1,74-65 105,19-46-1435,-1-8-5364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2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56 6192,'0'0'853,"-2"-3"-490,-2-1-287,1 0 1,-1 0 0,0 0-1,0 1 1,-1-1 0,1 1-1,-1 0 1,1 1-1,-1-1 1,0 1 0,0 0-1,0 0 1,0 0 0,-1 1-1,1 0 1,0 0-1,-1 0 1,-6 1 0,-20-3 100,20 1-86,-1 1 0,0 1 0,0 0 0,1 0 1,-19 4-1,20-2-23,1 1 0,0 0 0,0 0 0,0 1 0,1 0 0,-1 0 0,1 1 0,0 1 0,-15 11 0,13-8-44,7-6 1,0 0-1,0 1 1,1-1 0,-1 1 0,1 0-1,-6 8 1,-20 31 194,-38 77 1,57-100-203,4-8 7,0-1 0,-5 22 0,-4 19 33,-12 70 1,23-68-53,9-5 0,8-4-3,7-6-2,4-1 0,-18-31-3,0 0 1,1 0-1,0-1 1,0 0-1,1 0 1,-1-1 0,1 0-1,0 0 1,1-1-1,-1 0 1,13 4-1,-9-4 1,-6-2 0,-1 0-1,0-1 1,0 0-1,1 0 1,5 0-1,53 3-8,-62-4 11,0 0-1,0 0 0,0-1 0,-1 1 0,1 0 1,0-1-1,0 1 0,0-1 0,0 0 1,-1 0-1,1 1 0,0-1 0,-1 0 0,3-2 1,4-2-2,1 0 1,20-14-6,-3-1 6,2-4 2,-17 11 17,0-1 0,-2 0 0,0-1 0,0 0 0,-2 0 0,10-24 0,-15 33-15,4-11 133,0 0 0,-1 0 0,-1-1 0,2-18 0,-5 29-82,2-14 31,1 0 98,-1 1 0,-1-1 0,-2-29 0,-1-111 481,1 143-633,4-27 169,15-34 312,-18 78-432,2-3 11,-3 2-81,-4 3 117,-18 12-1849,-6 5-6904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30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5832,'0'0'0,"4"9"8,-1 6-96,-3 0 88,0 0-3840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7264,'6'4'16,"0"0"0,0-1 0,1 1 0,-1-1 0,13 3-1,42 16 26,-24-8-78,23 10-215,85 20-1,-95-33 43,2-6-76,59-3-1,-98-2 297,26 0-157,53-7 0,-46 2 84,164-9-31,-154 8 92,103-27 31,-108 25 30,-21 1-12,-9 2 194,0 1 0,24-1 0,-50 5-277,1 0-1,0-1 1,-1 0-1,1 0 0,0 0 1,0 0-1,-1 0 0,1-1 1,0 0-1,0 0 1,0 0-1,1 0 0,-1-1 1,1 1-1,-1-1 0,-4-5 1,-15-17-3704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35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1135 1 6104,'0'0'48,"-4"0"-8,-46 3 130,-1 2 0,1 3 1,-84 24-1,-151 64-62,270-90-95,1-1 0,-1 2 0,-14 8 0,9-3-5,-1-2-2,14-6 1,-1 0 0,1 0 0,1 0 0,-1 1 0,0 0 0,-5 6 0,-12 10 26,2 1 1,0 1 0,2 1-1,-21 31 1,39-52-28,1 0 0,-1 0 0,1 0 0,0 0 1,0 0-1,0 0 0,0 0 0,0 0 0,1 1 1,0-1-1,-1 0 0,1 0 0,0 1 0,1-1 0,-1 0 1,1 0-1,-1 1 0,1-1 0,0 0 0,0 0 0,0 0 1,1 0-1,-1 0 0,1 0 0,2 3 0,3 5 14,2-1 0,-1 0 0,2-1-1,18 15 1,-17-14-11,4 1-7,3 3 9,29 42 5,-23-23-11,-6-1-3,-6 0-2,-7 1 0,-5 3 0,-5 5 1,-9 4 4,-9 0-2,10-23 14,-2-1 1,0-1-1,-1 0 0,-23 20 1,27-29-10,8-7 6,0 0 0,0-1-1,-1 1 1,1-1 0,-1 0-1,-8 4 1,-38 16 158,-54 17 1,41-19 11,2-5 4,57-16-81,16 0-990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35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9 838 2336,'-2'0'385,"-5"0"1303,8 2-1321,3 5-80,-3-5-69,1-2-174,-1-1 0,1 1-1,0 0 1,-1-1 0,1 1 0,0-1-1,-1 0 1,1 0 0,-1 1-1,1-1 1,-1 0 0,1 0 0,-1 0-1,0-1 1,1 1 0,-1 0 0,2-2-1,15-25-63,-13 20 73,19-23 92,1 0-1,37-33 1,21-23 48,22-40-44,-84 99-42,-14 17-73,10-14 21,0-2 1,-2 0-1,20-49 1,-16 28 248,-2-1 1,16-83-1,-32 107 228,-1 24-514,-1 1 0,1-1 0,0 0-1,-1 1 1,1-1 0,-1 1 0,1 0 0,-1-1 0,0 1-1,1-1 1,-1 1 0,1 0 0,-1-1 0,0 1 0,1 0-1,-1 0 1,0-1 0,1 1 0,-1 0 0,0 0 0,0 0-1,1 0 1,-2 0 0,-1 0 7,-1 0 0,1 1 0,0-1 0,0 1 0,-1 0 0,1 0 0,0 0 0,0 0 1,0 1-1,0-1 0,0 1 0,1 0 0,-1-1 0,-4 5 0,-29 30 48,30-29-58,-9 12 113,-62 125 49,63-108-83,-40 164 34,46-160-48,-31 254 169,37-269-237,1-16 1,1 0-1,0 1 1,1-1 0,0 0-1,2 10 1,16 77 78,-18-92-82,1 1 1,0-1-1,-1 0 1,2 0-1,-1 0 0,0 0 1,1 0-1,0 0 1,0-1-1,0 0 1,0 1-1,1-1 1,-1 0-1,8 5 1,-6-5 0,-2-1-2,0 0-1,1 0 1,-1-1 0,0 1 0,1-1 0,-1 0 0,1 0-1,-1 0 1,1 0 0,-1-1 0,1 1 0,0-1 0,-1 0 0,1 0-1,0-1 1,3 0 0,-2 1 1,0-1 9,0 0-1,0 0 1,-1 0-1,1-1 0,0 0 1,-1 0-1,1 0 0,-1 0 1,8-6-1,27-25 72,-29 24-80,-5 5 7,0-1 0,0 0 0,-1 1 0,0-2-1,0 1 1,0 0 0,0-1 0,-1 0-1,0 0 1,0 0 0,-1 0 0,3-8 0,4-25-8,2-24-1352,-9 39-5376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36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4 182 3320,'-3'3'4,"4"-3"-1,7-7-3,0 2 0,0-1 1,1 1-1,10-4 0,-4 1 0,45-26-15,59-20 2,-91 44-7,138-24-332,-73 22-1288</inkml:trace>
  <inkml:trace contextRef="#ctx0" brushRef="#br0" timeOffset="1">887 200 2336,'-6'8'83,"0"0"1,0-1 0,-12 10-1,-22 25 307,38-39-65,1 5 26,1-8-346,0 0 1,0 0-1,0-1 1,0 1-1,0 0 0,0 0 1,1 0-1,-1 0 1,0 0-1,0 0 0,0 0 1,0 0-1,0 0 1,0 0-1,0 0 1,0 0-1,0 0 0,0 0 1,0 0-1,0 0 1,0 0-1,0 0 0,0-1 1,1 1-1,-1 0 1,0 0-1,0 0 1,0 0-1,0 0 0,0 0 1,0 0-1,0 0 1,0 0-1,0 0 0,0 0 1,0 1-1,1-1 1,-1 0-1,0 0 0,0 0 1,0 0-1,0 0 1,0 0-1,0 0 1,0 0-1,0 0 0,0 0 1,0 0-1,0 0 1,0 0-1,0 0 0,0 0 1,0 0-1,0 0 1,0 0-1,1 0 1,-1 1-1,0-1 0,0 0 1,0 0-1,0 0 1,0 0-1,0 0 0,0 0 1,32-14 368,0-2 1,-1-2-1,-1 0 0,49-40 1,-76 56-174,3-2 66,-3 3 81,3-1 22,-5 5 13,-15 192 1224,12-177-1570,2-10 5,0 0 1,0 0-1,0 0 1,2 11-1,2 1 40,1 1 0,0-1-1,1 0 1,1-1 0,17 33 0,-23-51-78,0 0 1,0-1 0,-1 1-1,1 0 1,0 0-1,0 0 1,0-1 0,0 1-1,0 0 1,1-1-1,-1 1 1,0-1 0,0 1-1,0-1 1,0 0 0,1 1-1,-1-1 1,0 0-1,0 0 1,1 0 0,-1 0-1,0 0 1,0 0-1,0 0 1,1 0 0,-1-1-1,0 1 1,0 0 0,0-1-1,1 1 1,-1-1-1,0 1 1,0-1 0,0 0-1,0 1 1,0-1-1,0 0 1,1-2 0,12-14 29,-1 0 0,0-1 1,-2-1-1,11-22 1,11-20 57,79-120 392,-94 154-278,-16 24-136,-1-2-1330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37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9144,'0'0'40,"20"10"-40,-1-5 0,6-10 0,-1 1-6408</inkml:trace>
  <inkml:trace contextRef="#ctx0" brushRef="#br0" timeOffset="1">231 402 9416,'0'0'0,"11"19"0,-2 0-32,-1 3 32,3-1-488,6-2 488,-2 1-6192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37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9 121 3864,'9'24'0,"-5"-7"0,-4-11 0,0-5 2,0 0 0,0 0 1,-1 0-1,1 0 0,0 0 0,0 0 1,0 0-1,-1 0 0,1 0 0,-1 0 1,1 0-1,-1 0 0,1 0 0,-1 0 1,1 0-1,-1 0 0,0 0 0,-1 1 1,1-1 123,-5-18 20,4 7-142,0 0 0,1-1 0,1 0 0,0 1 0,0-1 0,1 1 0,3-15 0,-1 4-335,4-31-1989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38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1 122 2784,'26'25'0,"-20"-19"18,-1 0 1,0 1-1,0 0 0,0 0 1,-1 0-1,0 1 0,-1-1 1,1 1-1,-1 0 0,-1 0 0,1 0 1,-2 0-1,2 10 0,-1 3 96,-2-1-1,0 1 1,-1-1-1,-5 24 1,5-22-7,1-13-13,-1 0 1,0-1-1,0 1 0,-4 16 1,4-23 295,1-13-288,1 0-1,1 0 1,0 1 0,0-1-1,1 0 1,0 1-1,1 0 1,0 0 0,1 0-1,0 0 1,0 1-1,10-12 1,9-10 171,2 1 0,34-30 0,11-13 208,-20 12-278,-30 41-109,30-23 0,-38 37 14,-6 6-87,-1-1 1,1 1-1,0 1 0,-1-1 1,1 1-1,10 3 0,-9 3 54,-2 3-63,-1 1-1,0 0 1,-1 0-1,0 0 1,-1 0 0,0 1-1,-1-1 1,0 1-1,0 22 1,1 25-8,4-6 1,-5-46-4,0-1-1,0 1 0,1-1 0,0 1 1,4 5-1,-4-7 0,0 0 0,1 0 0,0 0 0,0-1 0,0 0 0,6 5 0,-3-5 0,-1 1 0,1-1 0,0 0 0,13 5 0,-3-5-1,-1 0 1,0 0 0,1-2 0,32 2-1,-33-4 0,-1-1 0,1-1 0,-1 0 0,1 0 0,-1-2 0,21-7 0,-22 7-1,11-4-5,0-1 0,-1 0-1,31-18 1,-4 1-1,9-3 1,-2 1 7,-51 25-1,36-21 17,-41 23-11,0-1 1,1 0 0,-1 1 0,0-1 0,0 0 0,0 0-1,0 0 1,0 0 0,-1 0 0,1-1 0,-1 1-1,1 0 1,0-4 0,-2 4 11,-1 0 1,0 0-1,0 0 0,0 0 0,0 0 0,-1 0 1,1 0-1,0 0 0,-1 1 0,1-1 1,-1 1-1,-3-3 0,-2 1 110,2 2-109,1 1 0,0 0 0,0 0 0,0 0 0,0 1 0,-9 2-1,6-1 24,-1 1-1,1 1 1,0 0-1,-14 8 1,-68 60 161,84-68-172,1 0 0,0 0-1,0 0 1,0 0 0,1 1 0,-1 0-1,-3 7 1,-1 2 6,-15 23 17,18-23 75,4-3-84,1 1-1,0 0 1,2 21 0,3-22 37,2-4-62,-1-2-1,1 1 1,0-1 0,1 0-1,7 5 1,-1-6 29,2-4-27,0 0 1,1-2-1,-1 1 0,0-2 1,30-8-1,-34 7-16,23-12 14,-17 5-5,-7 4-7,0 0 1,1 1-1,0 0 1,0 1-1,0 1 0,1-1 1,17-2-1,-28 7-5,-1 0 0,0 0 0,0 1 0,0-1 0,0 1-1,0-1 1,0 1 0,0-1 0,0 1 0,0 0 0,0-1-1,0 1 1,0 0 0,0 0 0,-1-1 0,1 1 0,0 0 0,-1 0-1,1 0 1,0 0 0,-1 0 0,1 0 0,-1 0 0,1 0-1,-1 0 1,0 1 0,0-1 0,1 0 0,-1 0 0,0 0-1,0 0 1,0 0 0,0 2 0,3 79 34,-4-57-23,0 0 1,-2-1-1,-1 1 1,-8 25-1,7-30-7,-4 12 29,3-12-18,-6 15 4,-1 0 0,-30 57 0,30-68-12,-109 191 89,119-210-92,1-1 1,-2 1-1,1-1 1,0 0 0,-1 0-1,0 0 1,-6 5-1,5-6 0,5-3-4,-1 0 0,1 0 0,0 0 0,-1-1 0,1 1 0,0 0 0,-1 0 0,1-1 0,0 1 0,0 0 0,-1 0 0,1-1 0,0 1 0,0 0 0,-1-1 0,1 1 0,0-1 0,0 1 0,0 0 0,0-1 0,0 1-1,0-1 1,-1 1 0,1 0 0,0-1 0,0 1 0,0-1 0,0 1 0,0 0 0,1-1 0,-1 1 0,0-1 0,0 1 0,1-11 10,0 0-1,0 1 1,2-1-1,-1 1 1,1-1 0,1 1-1,0 0 1,0 0-1,11-17 1,-9 16-8,-2 2 10,0 1 1,1 0-1,0 0 0,0 0 1,8-8-1,3-3 0,-2-1-5,-5 8 21,-1 1 0,20-19 0,126-144 190,-92 91-136,-55 74-79,26-37 68,3 1-1,53-50 0,-86 92-55,0 0-1,0 1 1,0-1-1,1 1 1,-1 0-1,1 0 1,-1 1-1,1-1 1,5-1-1,-3 1-1,-5 2-11,-1 0-1,0 0 0,1 0 0,-1-1 1,0 1-1,1 0 0,-1 0 0,1 0 1,-1 0-1,0 0 0,1 1 0,-1-1 1,1 0-1,-1 0 0,0 0 0,1 0 1,-1 0-1,0 0 0,1 1 0,-1-1 1,0 0-1,1 0 0,-1 1 0,0-1 1,1 0-1,-1 0 0,0 1 0,0-1 1,1 0-1,-1 1 0,0-1 0,0 0 1,1 1-1,-1-1 0,0 0 0,0 1 1,0-1-1,0 1 0,0-1 0,0 0 1,0 2-1,2 18 67,-2-18-57,0 2-76,0 0-1,0-1 1,0 1-1,1 0 1,-1-1-1,1 1 0,0-1 1,0 1-1,1-1 1,-1 1-1,1-1 1,-1 0-1,1 0 1,0 0-1,0 0 0,1 0 1,-1 0-1,1 0 1,-1-1-1,4 4 1,16 10-6977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38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2968,'0'0'0,"7"23"72,-3-1 8,-5-10-80,-2 2-1864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38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1015 4216,'3'1'0,"1"-1"0,-1 0 0,1 0 0,-1 0 0,1-1 0,-1 1 0,1-1 0,-1 1 0,1-1 0,-1-1 0,1 1 0,-1 0 0,0-1 0,0 1 0,0-1 0,4-3 0,0 1 1,-1 0 2,0 0 0,1-1 0,-1 1 0,-1-1 1,1 0-1,-1 0 0,0-1 0,0 0 0,6-9 0,-5 7 10,3-5 39,0 1-1,0-2 0,-1 1 1,7-19-1,1 0 200,-9 18-45,-1 0-1,0 0 0,-1-1 0,-1 1 1,0-1-1,1-15 0,-4 19-113,-1 6 16,0-1 0,0 1 0,-1 0 0,1 0-1,-3-7 1,-2-11 290,-2 1 0,0-1 0,-16-31 0,15 42-211,1-1-1,-2 2 1,1-1 0,-2 1-1,-14-14 1,22 23-156,1 1 0,-1 0-1,0 0 1,0 0 0,0 0 0,0 0-1,0 1 1,0-1 0,0 0 0,0 1-1,0 0 1,0-1 0,0 1 0,0 0 0,0 0-1,0 0 1,0 0 0,0 0 0,0 1-1,-3 0 1,3-1 0,1 1-12,-1-1-1,1 1 0,0-1 1,-1 1-1,1-1 0,0 1 1,0 0-1,-1 0 0,1 0 1,0-1-1,0 1 0,0 0 0,0 1 1,0-1-1,0 0 0,0 0 1,1 0-1,-2 2 0,-2 2 28,-2 3-14,4-6-15,0 0-1,0 1 1,0 0 0,0-1-1,0 1 1,1 0 0,0 0 0,-1 0-1,1 0 1,-1 5 0,-8 23 88,2 0-1,-7 54 1,13-70-95,1-10-7,1-1 0,0 0 1,0 1-1,0-1 0,0 1 0,0-1 0,1 0 1,1 6-1,5 21 12,0-1 0,14 34 0,-2-33-13,2-8-2,3-12 0,-3-8 0,-3-6 0,-13 1 0,-1 0 0,0-1 0,0 1 0,0-1 1,0 0-1,6-5 0,16-13-33,57-40-1330,-37 26-5290</inkml:trace>
  <inkml:trace contextRef="#ctx0" brushRef="#br0" timeOffset="1">362 1 8160,'0'0'0,"-19"0"8,3 0 0,7 0-8,0 3-64,-2 5 64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3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3768,'1'-1'-55,"3"-5"21,-3 5 59,1 0 64,-1 0-1,1 0 1,-1 0 0,1 0 0,-1 1 0,1-1-1,-1 1 1,1-1 0,3 0 0,2 18 32,-1 0 1,0 1 0,-1-1-1,-1 1 1,3 36-1,-6-2-26,0-35-68,2 24 79,9 50-1,-12-89-79,0-2-25,1 1 0,-1-1 0,0 0 0,0 0 0,0 0-1,1 1 1,-1-1 0,0 0 0,0 0 0,1 0 0,-1 0 0,0 0 0,1 1 0,-1-1 0,0 0 0,0 0 0,1 0 0,-1 0 0,0 0 0,1 0 0,-1 0-1,0 0 1,0 0 0,1 0 0,-1 0 0,0 0 0,1-1 0,-1 1 0,0 0 0,0 0 0,1 0 0,-1 0 0,0 0 0,0 0 0,1-1 0,-1 1 0,0 0 0,0 0-1,0 0 1,1-1 0,-1 1 0,0 0 0,0-1 0,17-20 18,26-31 25,106-88 113,-91 90-2,-35 29-112,2-1 130,0 0 1,2 2 0,32-20-1,-57 39-159,26-11 154,-27 11-158,1 1 0,-1-1 0,1 1-1,-1 0 1,1-1 0,-1 1-1,1 0 1,-1 0 0,1 0 0,-1 0-1,1 1 1,-1-1 0,1 0 0,-1 1-1,1-1 1,-1 1 0,1-1 0,-1 1-1,1-1 1,0 2 0,2 1 7,-1 1 0,0-1 0,0 1 0,0 0 0,0-1 0,-1 1 0,0 1 0,0-1 0,0 0 1,0 0-1,0 1 0,-1-1 0,0 1 0,1 8 0,1 9 112,-1 46 0,-2-53-70,-3 86 320,3-98-319,5-1 14,-5-2-73,0 1 0,0-1 0,1 0 0,-1 0 0,0 1 0,0-1 0,1 0 0,-1 0 0,0 0-1,1 1 1,-1-1 0,0 0 0,1 0 0,-1 0 0,0 0 0,1 0 0,-1 0 0,0 0 0,1 0 0,-1 0 0,0 0 0,1 0 0,-1 0 0,0 0 0,1 0-1,-1 0 1,0 0 0,1 0 0,-1 0 0,0 0 0,1 0 0,-1-1 0,71-18-930,-21 4-3911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0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948 1 9144,'0'1'-56,"0"7"-14,0-5-51,0 2 5,-2 10 67,-1 0 0,0-1 1,-1 0-1,-10 26 0,7-21 46,-36 107-130,-21 46-3,40-94 55,-38 145-326,62-221 374,-4-26-33,3 12 68,-7-27 46,2 22 0,0 0 0,-1 1 0,0 0 1,-2 0-1,-17-26 0,-3 14 9,15 19 118,-5 1-90,-2 0 0,-24-5 0,26 13 116,14 0-153,-6 1-9,1 1 0,0 0 0,0 0 0,0 1 1,0 0-1,0 1 0,1 0 0,-1 0 0,1 1 1,-11 8-1,-107 82 217,36-18-16,66-57-222,-31 31 76,35-29-47,-29 40 0,44-46-12,6-10-29,-1 1-1,2 0 0,-1 0 1,1 0-1,0-1 1,0 1-1,0 0 1,5 10-1,4-2 9,18 11-4,1 0 0,63 42 0,-75-57-9,-9-6-2,0 0 0,0-1-1,0 0 1,15 5 0,17 5-12,1-3-1,-1-1 1,57 6 0,-26-12-2,-44-4-38,1-4-351,-1 0 0,47-15 0,-10-2-5336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2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2072,'0'0'0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1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 4848,'0'0'72,"1"4"72,0-1-109,-1 0 0,1 0 0,-1 0 0,0 1 0,0-1 1,0 0-1,0 0 0,-1 1 0,1-1 0,-1 0 0,0 0 0,0 0 0,0 0 0,-3 6 0,-4 10 79,1 0-1,1 0 1,-8 39-1,-1 59 9,8-65-100,-28 179 166,13-62-134,19-135-19,2 83 61,14 116 0,-9-210-64,1 17-672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2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3952,'-1'0'4,"0"1"0,0-1 0,0 1 0,0 0 0,0-1 0,0 1 0,0 0 0,0-1-1,0 1 1,1 0 0,-1 0 0,0 0 0,1 0 0,-1 0 0,0 0 0,1 0 0,-1 0 0,1 0 0,0 0 0,-1 0 0,1 2 0,-1 1 28,0 1 0,1-1 0,0 0 0,-1 1 0,3 7 0,0 2 63,0-1 0,8 22 0,-7-25-93,-2-6-2,0-1-1,0 0 1,1 0-1,-1 0 1,1 0-1,-1 0 1,1-1-1,0 1 1,3 3-1,19 22-25,0-1 0,2-2-1,56 44 1,-66-59-19,0 0 1,0-1 0,1-1-1,19 8 1,0-1-359,30 15-1844</inkml:trace>
  <inkml:trace contextRef="#ctx0" brushRef="#br0" timeOffset="1">718 308 2608,'38'-29'0,"-12"4"0,-17 16 0,9-13 15,-18 21 59,0-5 12,0 6-82,0 0 1,0 0 0,0 0 0,0 0-1,0 0 1,0 0 0,0 0 0,0 0 0,1-1-1,-1 1 1,-1 0 0,1 0 0,0 0-1,0 0 1,0 0 0,0 0 0,0 0-1,0-1 1,0 1 0,0 0 0,0 0-1,0 0 1,0 0 0,0 0 0,0 0 0,0 0-1,0 0 1,0 0 0,0-1 0,0 1-1,0 0 1,-1 0 0,1 0 0,0 0-1,0 0 1,0 0 0,0 0 0,0 0 0,0 0-1,0 0 1,0 0 0,-1 0 0,1 0-1,0 0 1,0 0 0,0 0 0,0 0-1,0 0 1,0 0 0,0 0 0,0 0 0,-1 0-1,1 0 1,0 0 0,0 0 0,0 0-1,0 0 1,0 0 0,-7 6 167,2-2-86,0 0 0,0 0 0,1 1 0,0-1 0,-8 12 0,-54 80-111,26-36-2182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3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526 16 2072,'0'0'113,"5"-10"197,1 4 60,-3 9-87,-4 21 85,-10 28 1,5-32-273,1-1 429,-1-1 0,-11 22 0,16-38-184,-4 4 516,5-6-823,0 1 0,0-1 1,0 1-1,0-1 0,-1 0 0,1 1 0,0-1 1,0 1-1,0-1 0,0 0 0,-1 1 0,1-1 0,0 0 1,0 1-1,-1-1 0,1 0 0,0 0 0,-1 1 0,1-1 1,0 0-1,-1 0 0,1 1 0,0-1 0,-1 0 0,1 0 1,-1 0-1,1 0 0,0 1 0,-1-1 0,1 0 0,-1 0 1,1 0-1,0 0 0,-1 0 0,1 0 0,-1 0 1,1 0-1,0 0 0,-1 0 0,1-1 0,-1 1 0,1 0 1,0 0-1,-1 0 0,1 0 0,-1-1 0,1 1 0,-2-1 317,1 0-207,-4-1-1,3 1 149,1 0-160,-6-5-3,6 5 148,-1-1-138,-3-3 0,4 4-15,-31-20 528,24 18-633,0 2 0,1-1 0,-1 1 0,0 0 0,-9 0 0,5 0-11,8 0-5,1 1 1,0 0 0,0 0-1,0 0 1,0 0-1,0 0 1,-1 1 0,1-1-1,0 1 1,0 0-1,-3 1 1,-19 8 22,-41 21 0,47-17 2,-28 32 4,34-32-29,1 1-1,-15 24 1,15-19-1,1 1 0,-9 26-1,8-15 0,-8 40 0,12-35-2,3 1 1,-2 62-1,10-75-4,3-5 4,2 0-1,0-1 1,14 22 0,-8-25-18,6-3 11,0 0-1,34 14 1,-32-21-32,3-3 19,0-1 1,27-2-1,-34-4-45,7-8-616,44-25 0,-18 4-5738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4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16 386 6192,'0'-5'12,"-1"-1"1,1 1-1,-1-1 1,0 1-1,0 0 1,-1 0 0,1-1-1,-1 1 1,-3-5-1,4 8 96,0-5 151,4 18-149,7 25-15,8 60-1,-4-14-37,-9-65-53,11 31 1,-13-39-4,1-1 0,1 1 0,0-1 0,8 11 0,-8-13 0,0-1-1,1 1 0,-1-1 1,13 8-1,-8-7-1,1-1 0,-1 0-1,1 0 1,0-1 0,17 4 0,-25-7-3,-1 0 0,1-1 0,0 1-1,-1-1 1,1 0 0,-1 1 0,1-1 0,0 0 0,-1-1-1,1 1 1,0 0 0,-1-1 0,5-1 0,2 0-5,1 0-1,-8 2 1,1 0 0,-1 0 1,0-1-1,1 1 0,-1-1 1,0 0-1,0 1 0,0-1 0,1 0 1,-1 0-1,0-1 0,-1 1 1,1 0-1,2-2 0,7-7-29,-1 1-1,0-2 1,12-16 0,-14 10-82,1-14 80,-1 0 0,-2 0 1,4-56-1,-9 69 40,0 12 2,-1 0 1,0 0 0,0 0 0,-1 0-1,-2-9 1,2 3 34,-2 0 0,0 0-1,-8-22 1,9 30 23,0 0 0,0 0-1,-1 0 1,1 0 0,-1 0-1,0 1 1,0-1 0,0 1 0,-1 0-1,1 0 1,-1 0 0,1 0-1,-1 0 1,-8-3 0,11 6-29,0-1 0,0 1 0,-1-1 0,1 1 0,0 0 0,0 0 0,-1 0 0,1 0 0,0 0 0,-1 0 0,1 0 0,0 0 0,0 0 0,-1 1 0,1-1 0,-2 1 0,-3 1 42,-3-1-22,-26 10 286,-21 17 25,54-27-344,1 0-1,0 0 0,-1 0 1,1 0-1,0 0 0,0 1 1,0-1-1,0 0 0,0 1 1,0-1-1,1 0 0,-1 1 1,0-1-1,1 1 0,-1-1 1,1 1-1,-1 0 0,1-1 1,0 1-1,0-1 0,0 1 1,0 2-1,0-3-9,0-1 0,0 1 0,1-1 0,-1 1-1,0 0 1,1-1 0,-1 1 0,1-1 0,-1 1 0,1-1 0,-1 0 0,1 1 0,-1-1-1,1 1 1,-1-1 0,1 0 0,0 0 0,-1 1 0,1-1 0,-1 0 0,1 0 0,0 0-1,0 1 1,19 2 51,-14-3-52,0-1 1,0 0-1,0 0 0,0-1 0,0 1 1,0-1-1,0 0 0,-1-1 0,10-5 1,-4 1-33,0 0 1,0-1-1,0-1 1,9-10 0,-14 13-20,1 1 0,-1 0 1,1 0-1,0 0 1,0 1-1,0 0 0,1 1 1,0-1-1,-1 2 0,1-1 1,0 1-1,0 0 0,0 0 1,1 1-1,-1 1 0,0-1 1,0 1-1,1 0 1,-1 1-1,0 0 0,0 0 1,0 1-1,0 0 0,0 1 1,9 3-1,46 26-52,-57-29 91,0 1-1,-1-1 1,0 1 0,0 0-1,0 1 1,0-1 0,-1 1-1,1 0 1,-1 0 0,-1 1-1,4 5 1,-2-4 1,2 8-8,5 28 4,0 14 7,-2 4 1,-3-5 0,-3-30 1,4 56-12,-8-80 5,0-4-25,3-34 30,2-10 2,2-1 28,25-88-1,-27 119-23,14-30 45,-5 21-16,0 1-1,2 0 1,22-26 0,-29 39-28,-4 6 1,0 0 0,-1 0 0,2 1 0,10-8 0,55-35 36,-67 45-40,0 0-1,0 0 1,0 1 0,0-1 0,0 1 0,0 0 0,1 0-1,-1 0 1,0 1 0,0-1 0,1 1 0,-1 0 0,0 1-1,1-1 1,5 2 0,-6-2 0,6 5 17,-4-1-16,-1 0 0,0 1 0,0-1 0,0 1 0,-1 0 0,0 1 0,0-1 0,0 1 0,0 0 0,-1 0 0,0 0 0,0 0 0,-1 1 0,2 7 0,-1-3-1,-2-5 0,0 0-1,0 0 1,0 1 0,-1-1 0,0 10 0,0 14 4,3 0 1,0 1 0,11 41-1,-11-63-6,0-1 0,1 0-1,6 12 1,-8-16 0,1-1-1,-1 1 1,1-1 0,0 1-1,0-1 1,1 0 0,3 3-1,-4-4 1,1 1-1,-1-1 0,1-1 0,0 1 0,0 0 0,0-1 1,7 2-1,-7-2 0,1-1 0,0 1 0,-1-1 0,1 0 0,-1 0 0,1-1 0,6 0 0,-4-1 0,1-1 0,-1 1 0,0-1 0,10-5 0,10-11-2,0 0 0,-1-2 0,38-39 0,-50 46 1,25-27-6,-27 28 3,5-6-2,27-39 0,-28 33-1,-7 5 6,-6 7 1,-7 3 0,-13 2 1,13 8 0,0-1 1,0 1-1,0 0 0,0 0 1,0 1-1,1-1 0,-1 1 1,0 0-1,0 0 0,0 0 0,0 0 1,1 1-1,-5 2 0,2-1 2,0 0-1,0 1 0,1 0 1,0 0-1,-8 8 0,11-11-1,1 0 0,0 0-1,0 1 1,0-1 0,0 0-1,1 0 1,-1 1 0,0-1 0,0 1-1,1-1 1,-1 0 0,1 1 0,-1-1-1,1 1 1,-1 2 0,0 2 0,-3 20 2,9 0 2,7 2-3,23 27-10,-22-37-10,-2 1-1,19 39 0,24 90-117,-49-135 129,-4-10 4,0 1-1,0-1 0,0 0 0,-1 0 0,1 0 1,-1 0-1,1 1 0,-1-1 0,0 0 1,-1 6-1,0-1-5,0 0-1,0 0 1,-1 1 0,0-1 0,-1 0 0,1 0-1,-1-1 1,-7 13 0,8-18-3,0 0 4,-9 8 7,8-9 3,1-2 1,1 1 160,2-13 70,14-9-143,1 1 0,1 1 0,1 0 0,32-27 0,-38 36-76,17-16 56,45-56-1,-63 71-49,116-145 86,-113 140-102,-8 11 3,-1-1 0,1 0-1,-2 0 1,6-10 0,1-2 9,-1-1 0,9-25 0,-15 35 1,-1-1 1,0 1 0,-1-1 0,0 0 0,-1 0-1,0 1 1,-1-1 0,-1-14 0,0 13 40,-1 0-1,-1 0 1,0 0 0,-7-17 0,9 27 30,1 2-80,0 0-1,-1-1 1,1 1 0,-1-1-1,1 1 1,0-1 0,-1 0-1,1 1 1,0-1 0,-1 1-1,1-1 1,0 1-1,0-1 1,0 0 0,0 1-1,-1-1 1,1 0 0,0 1-1,0-2 1,0-7 443,1 21-435,1 0-1,-2 0 1,1 0 0,-2 0 0,-2 19-1,-16 62 3,0-22-14,1 4 1,4 7-3,11-55-3,1 1-1,1-1 1,2 1 0,0 0 0,2-1 0,1 0 0,9 32-1,-11-54 2,0 1-1,0-1 0,1 1 1,0-1-1,0 0 1,0 0-1,1-1 0,0 1 1,0-1-1,6 7 0,-3-5-1,-6-4 1,1-1-1,-1 1 1,0-1-1,1 0 1,-1 0-1,1 1 1,0-1-1,-1 0 1,1 0-1,0-1 1,0 1-1,-1 0 1,1-1-1,0 1 1,4 0 0,2 1-3,1 1 1,-5-2 0,-1 0 0,0 0-1,1 0 1,-1-1-1,0 1 1,1-1 0,-1 0-1,7 0 1,19-1-14,0-1-1,-1-1 1,32-7 0,-46 7 13,-10 2 2,0 0-1,0 0 1,0-1-1,0 1 0,0-1 1,-1 0-1,1 0 1,6-5-1,4-3-8,0-1 0,-1 0 0,0-1 1,-1 0-1,-1-2 0,18-24 0,-20 25 4,-6 8-9,1-1 1,-1 1-1,-1-1 1,1 0-1,3-11 1,1-6-632,7-36 1,-7 20-5374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6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1 342 5384,'20'2'12,"1"0"-1,0-2 1,0 0 0,-1-2 0,1 0-1,24-6 1,-30 6-9,54-10 0,122-23 11,-123 20-3,110-33 37,-168 44-34,-4 2 30,1 0 1,0 0-1,0 1 0,0-1 1,13 1-1,-22 1-31,1 0 1,0 0-1,-1 0 0,1 0 0,0 1 0,-1-1 0,1 1 1,0-1-1,0 1 0,-1-1 0,1 1 0,0-1 1,0 1-1,0 0 0,0 0 0,0 0 0,0 0 1,0 0-1,0 0 0,0 0 0,0 0 0,0 0 0,1 0 1,-2 2-1,-8 10 152,-14 18 39,-37 63 1,52-78-186,-20 50 97,23-50-90,-34 93 97,34-89-98,1 0 0,1 1-1,1-1 1,-1 32 0,4-45-16,0 0-1,0-1 1,1 1-1,2 8 1,-2-14-7,-1 0-1,1-1 1,-1 1 0,1-1 0,-1 1-1,1-1 1,-1 1 0,1-1 0,0 1-1,-1-1 1,1 1 0,0-1 0,-1 0-1,1 1 1,0-1 0,0 0 0,-1 0-1,1 0 1,0 0 0,0 1 0,-1-1-1,1 0 1,1 0 0,0 0 2,1 0-1,1 0-1,-1 0 0,0 0 0,1 0 0,-1 0 0,0-1 1,0 0-1,1 1 0,-1-1 0,0 0 0,0-1 0,0 1 1,0 0-1,0-1 0,3-2 0,-1 0 0,20-19 10,-20 18-7,132-164 93,-121 148-91,1-1 156,0-2 0,-2 0 0,-1 0 1,0-1-1,10-32 0,-23 56 74,-1 3-32,-8 41 63,3 0 0,0 88 0,5-119-232,1-1 0,1 1 0,0 0-1,1-1 1,7 19 0,-8-24-25,-1-3-3,0 0 1,0 0-1,0 0 1,0-1-1,1 1 1,-1-1-1,1 1 1,-1-1-1,1 1 1,0-1-1,0 0 1,0 0-1,1 0 1,-1 0-1,5 3 1,-7-5-7,1 1 0,-1-1 0,1 0 0,0 1 0,-1-1-1,1 0 1,-1 0 0,1 1 0,0-1 0,-1 0 0,1 0 0,0 0 0,0 0 0,-1 0 0,1 0 0,0 0 0,-1 0 0,1 0 0,0 0 0,0-1 0,2 1 3,9-6 1,-8 1-8,1-1 1,-1 0-1,0 0 1,0 0-1,-1 0 1,0-1-1,4-9 1,14-52-27,-16 48 16,1 1-17,0 0 0,1 0 1,1 1-1,0 0 0,2 0 1,0 1-1,20-27 0,-29 44 29,-1-1 0,1 1 0,0 0-1,-1-1 1,1 1 0,-1-1-1,1 1 1,0 0 0,-1-1 0,1 1-1,0 0 1,-1 0 0,1-1 0,0 1-1,0 0 1,-1 0 0,1 0 0,0 0-1,0 0 1,-1 0 0,1 0-1,0 0 1,0 1 0,1-1 0,-1 0 0,0 0 0,1 0 0,-1 1 0,0-1 0,0 1 0,0-1 0,0 0 0,1 1 0,-1 0 0,0-1 0,0 1 0,0 0 0,1 1 0,0-1 0,-1 1 0,1 0 0,-1 0 0,1 0 0,-1 0 0,0 1 0,0-1 0,0 0 0,1 4 0,7 38 0,-4 15 0,-3 13 0,-2-1 0,-2-12 0,1-44 0,0-9 0,1 1 0,1 0 0,-1-1 0,1 1 0,0-1 0,2 8 0,-1 2 0,0-13 0,3-7 0,3-8 0,14-24 0,3-12 0,3-7 0,2-2 0,2 3 0,2 10 0,-1 13 0,-5 12 0,-26 18 0,0 0 0,0 1 0,0-1 0,0 0 0,0 0 0,0 1 0,0 0 0,0-1 0,3 1 0,0 1 0,-1-1-1,1 2 1,-1-1 0,0 0 0,0 1 0,0 0-1,0 0 1,0 0 0,0 1 0,0-1 0,0 1-1,-1 0 1,4 3 0,41 44-6,-40-41 4,2 2-4,1 1 0,1-2 0,18 14 0,-20-19-7,-5-5 10,0 1 1,0 0-1,0-1 1,0 0-1,0 0 0,0-1 1,0 1-1,0-1 1,0 0-1,0-1 1,0 1-1,0-1 1,-1 0-1,1 0 1,-1 0-1,1 0 1,-1-1-1,0 0 0,0 0 1,5-5-1,3-1 1,28-31-14,91-123-23,-99 110 38,-10 6 1,-11 6 1,-10 26 4,-2 0 1,1 0-1,-2 0 0,0 0 1,0 1-1,-1-1 0,-8-18 1,9 25 13,-1 0 1,-1 0 0,1 1 0,-1 0 0,-9-12-1,9 18 35,-2 3-45,1 0 0,0 0 0,1 1 0,-1 0 0,0 0 0,1 0 0,-7 6 0,8-6-1,-9 10 72,-6 13-36,2 2 0,1 0 0,1 1 0,-10 32 0,16-39-36,3-11-5,1 1 0,1 0 0,-2 15 0,-8 40 3,4 18-4,5 0-2,1-7 0,4-12 0,3-13 0,-3-39 0,8 35 0,-4-31 0,-4-17 0,-1 0 0,0-1 0,0 1 0,1 0 0,-1 0 0,1 0 0,-1-1 0,0 1 0,1 0 0,-1-1 0,1 1 0,0 0 0,-1-1 0,1 1 0,0-1 0,-1 1 0,1-1 0,0 1 0,1 0 0,5-2 0,-6 0 0,16-3-1196,1-3-4784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6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1 241 6192,'0'1'2,"1"0"1,0 0-1,-1 0 1,1 0-1,0-1 1,0 1-1,0 0 1,0 0 0,0 0-1,0-1 1,0 1-1,0 0 1,0-1-1,0 1 1,0-1-1,0 1 1,0-1-1,1 0 1,-1 0-1,0 1 1,0-1-1,1 0 1,-1 0-1,0 0 1,0 0-1,0 0 1,1 0 0,-1-1-1,0 1 1,0 0-1,0-1 1,2 0-1,7-2 24,-1 0 0,-1-1 0,11-5-1,36-24 69,85-50 191,-124 74-269,27-13 116,-3 6 55,0 1-1,72-16 1,22 10-468,-105 18-4399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6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1 6280,'-4'25'2,"1"-9"22,0 0 0,-6 17-1,-33 117 93,31-113 72,-1 3-121,-68 227 581,60-181-575,13-52 74,-23 299 327,31-321-419,-2 1-1,0-1 0,0 0 0,-1 0 0,-1 1 0,0-1 1,-8 21-1,9-29-25,-2 9 35,-1 2 142,0 0 1,-1 0-1,-11 19 0,16-33-88,-8 6 103,11-17-1352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7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52 892 4040,'2'2'7,"6"4"-5,-7-4 6,14-8 143,-8-1-84,-1 0 0,0 0-1,0-1 1,-1 0 0,0 0 0,6-12 0,18-43 130,-10 16 107,-2 0-1,12-57 0,-29 103-294,33-137 427,-29 119-306,-2 1 0,0-1 1,-1 0-1,-2-32 0,0 29-68,0 3 54,0 1-1,-1-1 1,-2 1-1,-8-30 1,6 27-63,1 0 122,-1 0 1,-15-33-1,7 21 267,14 33-431,0-1 0,0 1 1,0-1-1,0 1 0,-1-1 1,1 1-1,0-1 0,0 1 1,0-1-1,-1 1 0,1 0 1,0-1-1,-1 1 0,1-1 1,0 1-1,-1 0 0,1-1 1,0 1-1,-1 0 0,1-1 1,-1 1-1,1 0 0,-1-1 1,1 1-1,-1 0 0,1 0 1,-1 0-1,1 0 1,-1-1-1,0 1 0,-16 14 275,8-6-239,5-5-10,1 1-1,-1-1 1,1 1-1,0 0 1,0 1-1,0-1 1,1 0 0,-4 7-1,-54 116 327,50-98-183,-31 124 60,36-123-119,4 120 42,5-121-102,7 9-18,20 48-1,-19-66-7,57 55 13,-53-65-41,29 7-1,-37-15-5,1 0-1,0-1 1,0 0-1,14 0 1,-4-3 1,-1-1 0,1 0 0,33-12 0,-33 7 5,-11 3-4,0 1-1,-1-1 0,0 0 0,1 0-1,-2 0 1,1-1 0,-1 0 0,0-1 0,0 1 0,0-1 0,7-13 0,0-1 29,-2-1 0,0 0 0,-1 0 0,-2-1 0,0-1 0,8-42 0,-11 38 210,-2 20 127,-4 30-130,-5 74-88,5-67-97,2 0-1,5 33 1,-4-42-43,-1-11 2,0-1-1,1 1 0,0-1 0,0 0 1,1 0-1,7 16 0,-4-11-4,-5-11-4,0 1 0,0 0 0,1-1 0,-1 1 0,0-1 0,1 0 0,0 1 0,0-1 0,-1 0 0,1 0 0,0 0 1,1 0-1,2 2 0,13 11 20,-16-14-18,0-6-2,22-80-1477,-8 27-5906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8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61 8792,'0'0'0,"-8"0"88,-1 5-72,7 9 8,-2 8-24,2-2-136,4-6 136</inkml:trace>
  <inkml:trace contextRef="#ctx0" brushRef="#br0" timeOffset="1">220 0 6904,'4'7'17,"0"-1"1,-1 1-1,0 0 0,0-1 1,0 1-1,-1 1 0,0-1 1,0 0-1,-1 0 1,0 1-1,1 11 0,-2 12 138,-3 39-1,2-46-109,-4 93 69,3-84-105,0 47 27,3 95 7,1-139-22,7 54 23,3 0-1,25 90 1,-35-171-41,-2-7 0,0 0-1,1 0 1,-1 0 0,1 0-1,0 0 1,0-1-1,0 1 1,0 0 0,0 0-1,0 0 1,2 1-1,-2-1 8,1-10-906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8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54 6904,'-10'-45'613,"9"44"-434,-5-1-27,5 1 0,34-2-1016,-9 2-3776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3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1712,'16'-1'17,"0"0"-1,-1-1 1,1-1-1,16-5 1,-26 6 41,0 0 0,0-1 1,0 1-1,-1-1 0,1 0 0,-1-1 0,0 1 0,0-1 0,0 0 1,-1 0-1,1 0 0,-1-1 0,7-9 0,-9 11 2,0-1-1,0 1 1,-1-1-1,1 0 1,-1 0-1,0 0 1,0 1-1,0-1 1,0 0-1,-1-1 1,1-6-1,-2-1 154,-1 0 0,-4-19 0,0-3 713,5 28-622,1 4 154,-1 5-292,-2 3-127,1 0 0,0 1 0,0-1 1,0 1-1,1 0 0,0 0 0,0 7 0,3 62 128,1 84 82,1-94-153,-4-64-93,17 159 227,-14-146-218,8 28 78,24 66 156,-34-107 133,-6-3-188,3 1-178,1-1 1,0 1-1,-1 0 0,1-1 0,-1 1 0,1-1 0,-1 0 1,1 1-1,0-1 0,-2-1 0,-4-3 65,3 2-33,1 0 0,-1-1 0,1 1 0,0 0-1,0-1 1,-4-6 0,-1 1 12,7 7 102,43-18-111,-15 13-33,0 0-1,42-5 1,-65 12-15,9-2 51,1 2-1,24 0 1,-12 1 54,-22-1-71,1 1 0,-4 0-20,9 8-1050,-2-1-4184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8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 5112,'8'-2'-1,"24"-3"-22,-15 7-8,3 3 22,-13-3 12,26 11 69,-23-9 15,0 0 1,1 0-1,17 3 0,-19-6 5,0 0 1,1-1-1,-1 0 1,0-1-1,16-3 1,-20 3-11,0 0 0,0-1 1,0 1-1,0-1 1,0 0-1,0-1 1,-1 1-1,1-1 0,-1 0 1,0 0-1,7-7 1,-10 9-46,0-1 1,1 1-1,-1-1 0,0 1 1,0-1-1,0 0 1,0 0-1,0 1 1,0-1-1,-1 0 0,1 0 1,0 0-1,-1 0 1,0 0-1,1 0 1,-1 0-1,0 0 0,0 0 1,0 0-1,0 0 1,-1 0-1,1 0 0,-1 0 1,1 0-1,-1 0 1,1 0-1,-1 0 1,-2-3-1,1 2-6,0 0 0,0 1 1,0-1-1,0 0 0,-1 1 1,1 0-1,-1 0 0,1 0 0,-1 0 1,0 0-1,0 0 0,0 1 0,0-1 1,0 1-1,-1 0 0,1 0 0,-6-1 1,0 0-3,1 2 1,0-1 0,-1 1-1,1 0 1,-1 1 0,1 0-1,0 0 1,0 1 0,0 0-1,0 0 1,-14 7 0,13-5-14,6-3-9,1 0 0,-1 0 1,1 1-1,0-1 0,0 1 0,-1-1 0,1 1 0,0 0 0,0 0 0,1 0 0,-1 0 1,0 0-1,-1 3 0,-4 5 12,1 0 0,0 1 0,1-1 0,0 1 0,1 0 0,0 1 0,0-1 0,2 1 0,-3 12 0,4-9-12,0-8 0,0 1 0,1 0 0,0 0 0,1 11 0,12 81 27,-13-95-31,1 0 0,0 0-1,0 0 1,1 0-1,-1 0 1,1 0-1,0-1 1,5 9 0,1 1 0,14 28 1,-11-28 3,22 15-1,-26-24-5,1 0-1,0 0 1,0-1 0,9 4-1,-8-5 1,0 0 1,0-1-1,18 3 0,-18-4 0,1 0-1,0-1 0,18-2 1,-16 0-1,0 0 0,22-8 0,-24 6 0,1-1 0,0 0 0,13-8 0,-13 5 3,-1-1 0,0 0 0,0 0 0,-1-1 0,15-19 0,35-60 22,-55 82-24,46-76 99,79-136 469,-122 206-505,1-4 91,1 2-1,1-1 0,13-14 0,-23 29-149,0 1-1,0 0 0,1 0 1,-1-1-1,0 1 0,1 0 1,-1 0-1,0 0 1,1 0-1,-1-1 0,1 1 1,-1 0-1,0 0 0,1 0 1,-1 0-1,0 0 0,1 0 1,-1 0-1,1 0 0,-1 0 1,0 0-1,1 0 1,-1 0-1,1 0 0,-1 1 1,0-1-1,1 0 0,-1 0 1,0 0-1,1 0 0,-1 1 1,0-1-1,1 0 1,-1 0-1,1 1 0,10 13 69,-6-3-58,0 0 0,-1 1 0,-1-1 1,0 1-1,0 0 0,-2-1 0,1 1 1,-1 23-1,-1 0-3,0 11-8,0 1 1,0 2-3,2-5-2,4-6 0,-5-35 0,0 0-1,0 0 1,0-1 0,0 1 0,1 0 0,-1 0 0,1-1 0,0 1 0,-1-1 0,1 0 0,0 1 0,1-1 0,-1 0-1,0 0 1,6 3 0,2-3-6,2-4-261,0-1 1,1 0-1,-1-1 1,19-8 0,19-9-6354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9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67 491 5832,'23'-11'0,"20"-11"1,-9 4-2,48-34 1,-68 41 1,-8 3 8,-17 17 39,-26 20 15,-10 10 78,-46 51 1,55-46-102,26-26 61,4-1-53,2-1 0,-11 35 0,17-38 40,2-5-66,0 0-1,1-1 1,0 1-1,0-1 1,6 10-1,-1-10 73,-2-4-76,0-1 1,0 0 0,1 0-1,-1-1 1,0 0 0,11 1-1,-4-6 77,-2-2-60,0-1 0,0 0 0,-1-1 1,0-1-1,15-15 0,34-46 78,-50 59 120,-1-1 1,0 1-1,-1-1 0,-1-1 1,0 1-1,0-1 0,6-27 1,-10 64 594,8 43 1,-4-55-821,3-4-5,-1 0-1,1-1 1,1 0 0,14 8-1,-23-14-2,1 0-1,-1-1 1,0 1 0,0-1-1,1 1 1,-1-1-1,0 0 1,0 0-1,1 1 1,-1-1-1,3 0 1,25-1-4,59-7 0,-61 0-28,113-50-9,-113 43 1,86-74-15,-94 68 23,-5 4 18,1-1 7,-1-1 0,0 0 0,-2-2 0,13-26 0,-18 32 2,7-13-1,-2-1 0,16-55 0,-13 29 5,-1 7 1,-12 35 0,15-37 9,-33 54 26,10-1-31,4-2-2,1 0 0,-1 0 0,0 1 0,0-1 0,1 0 1,-1 1-1,1-1 0,-1 1 0,1 0 0,0-1 0,-1 1 0,1 0 0,0 0 1,-1 3-1,-13 24 14,-17 50 1,25-58-11,-6 33 0,6-23-5,-17 61 1,-3 57-6,25-134-2,0 0 1,2 0 0,0 0-1,1 0 1,0 0 0,4 16-1,-2-14-2,-1-1-11,1 0 0,1 0 1,1 0-1,7 18 0,-6-18 5,3-1-51,3-2 36,2 0 0,18 15 0,-16-21-37,2-4 44,1 0 0,-1-2 0,23 0 0,-20-5-18,-6-1-209,-1 0 0,1-1 0,-1-1-1,19-12 1,9-9-5737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49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 10488,'0'0'-88,"1"3"14,0 0 51,0 0-1,0-1 0,-1 1 1,1 0-1,-1 0 1,1-1-1,-1 1 0,0 0 1,0 0-1,-1 0 1,1-1-1,-1 1 0,0 4 1,-25 79-173,-11 43-11,33-110 193,-5 48-60,6-34-509,2 34 1,3-19-4918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50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7000,'0'0'0,"14"9"0,-1 6 0,2 8 0,-4 14 0,-4 12 0,0 11-376,1 8 376,0 2-4488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51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0 4848,'2'4'17,"-1"1"-1,0-1 1,0 1 0,-1 0 0,1-1 0,-1 1-1,0 0 1,0-1 0,-1 1 0,1 0-1,-1-1 1,-1 6 0,0-3 26,-2 21 152,0 31-1,-1 20 13,-19 109 4,17-143-111,-34 195 33,32-190-66,-36 211 21,37-211-48,2-13-19,-2 18 12,-4 85 1,13-100 14,1-1 0,9 43 0,-11-79-8,2-4-30,1 1 1,-1-1-1,0 0 0,0 0 1,0-1-1,0 1 0,-1 0 1,1-1-1,0 1 1,0-1-1,-1 1 0,1-1 1,-1 0-1,1 0 0,0-2 1,1 1-12,4-5 13,15-23 140,3-15 209,32-77 1,-28 42 82,-27 75-387,20-52 356,-20 55-371,-1 0 0,0 0 0,1 0 0,0 0 0,-1 1 0,1-1 0,1 0 0,-1 1 0,0-1-1,0 1 1,1 0 0,-1-1 0,1 1 0,0 1 0,5-4 0,-4 7 185,-1 2-147,0 2-25,1 1 0,-1 0 0,0-1 0,0 1 0,-1 0 0,2 8 0,1 2 24,6 22 50,26 64 0,-15-68-111,-20-32-16,0-1 1,0 1-1,0-1 1,0 0-1,1 0 0,-1 0 1,1 0-1,-1 0 1,1 0-1,0-1 1,0 1-1,0-1 1,-1 0-1,1 0 1,0 0-1,1 0 0,4 0 1,-4 0-1,-3-1 0,1 0-1,-1 1 0,1-1 1,-1 0-1,1 0 0,-1 0 1,1 0-1,-1-1 0,1 1 0,-1 0 1,1-1-1,-1 1 0,1-1 1,-1 1-1,1-1 0,-1 0 1,2-1-1,3-1 2,4 0-1,-7 1-1,1 0 0,0 0 0,-1 0 0,1 0 0,-1 0 1,1-1-1,5-5 0,29-28 10,-1-3 0,37-51 0,-49 58 3,-16 19-10,1 1 0,0 0 1,21-19-1,-8 11 2,0 5-3,-22 15-3,1-1 1,-1 1-1,0-1 1,1 1-1,-1 0 0,1-1 1,-1 1-1,1 0 0,-1 0 1,1 0-1,-1 0 1,0 1-1,2-1 0,-1 1 0,0 0 1,0 0-1,0-1 0,0 2 0,0-1 0,-1 0 0,1 0 0,0 1 1,1 1-1,17 21 0,2 15 0,25 36-2,-44-71 2,1 0-1,-1 0 1,1 0-1,0-1 1,0 0-1,1 1 1,-1-1-1,0-1 1,1 1-1,0-1 1,0 1-1,9 2 1,-8-3-2,-3-1 2,-1 0-1,1 0 1,-1 0 0,1 0-1,0 0 1,-1-1-1,1 0 1,0 1-1,-1-1 1,1 0-1,0 0 1,4-1-1,4 0 1,-4 1 0,0-1 0,0 0 0,0 0 0,9-3 0,-11 2 0,0 0 0,0 0 0,0-1 0,0 1 0,-1-1 0,6-4 0,-5 3 0,0-1 0,0 0 0,-1 1 0,7-11 0,11-23 0,-6 3 1,-14 31 0,-1 0 0,0 0 0,0-1 0,0 1-1,-1 0 1,1 0 0,-1-1 0,-1-7 0,1 11 0,-1 0-1,1-1 1,-1 1 0,1 0-1,-1 0 1,1 0 0,-1 0-1,0 0 1,0 0 0,0 0-1,0 0 1,0 0-1,0 0 1,0 0 0,0 0-1,0 0 1,-2 0 0,-3-3 0,-2-4 0,5 5 1,0 0-1,-1 0 0,1 0 0,-1 1 0,0-1 0,0 1 0,-6-2 0,-29-13 5,33 15-5,-1 0-1,0 0 1,1 1-1,-1 0 1,-7 0-1,7 2 1,0-1 0,0 1 0,1-1 0,-1 2-1,-8 2 1,7-2 0,1 1-1,0 0 1,0 1-1,0 0 1,-7 5-1,2 1 1,1 0 0,1 1 0,0 0 1,0 1-1,1 0 0,-10 18 0,8-6 6,4-7-4,-1 2-1,2 0 1,0 1-1,0 0 0,2 0 1,-2 25-1,5 64 14,1-106-15,0 0 0,0 1 0,1-1 0,-1 0 0,1 0-1,0 0 1,-1 0 0,2 0 0,-1 0 0,0 0 0,0 0 0,3 3 0,2 3 0,-5-7 0,1 1-1,0 0 0,0 0 0,0-1 1,0 0-1,0 1 0,0-1 0,1 0 1,-1 0-1,4 2 0,-3-2 1,0-1-1,1 1 1,-1-1-1,1 0 1,-1 0-1,1 0 1,0 0-1,-1 0 1,6-1-1,0 0 1,0 0-1,0-1 0,0 0 0,9-2 1,-1-1-1,34-13 0,-32 8 0,1 0 0,19-13 0,-22 10 0,0 0 0,27-26 0,34-48 0,-4-8 0,-6-1 0,-45 63-1,2-5-1,0-1 0,27-59 0,20-71-1,-60 134-3,-5 14 2,7-24-6,12-60 0,-22 84 1,-1-1 0,-1 0 0,-1 0 0,0 0 0,-2 0 0,0 0 0,-6-23 0,-2 7-10,9 37 18,0 0 1,-1 0-1,1-1 1,-1 1-1,1 0 0,-1 0 1,1 0-1,0 0 0,-1 0 1,1 0-1,-1 1 1,1-1-1,0 0 0,-1 0 1,1 0-1,-1 0 0,1 0 1,0 1-1,-1-1 1,1 0-1,0 0 0,-1 1 1,1-1-1,0 0 0,-1 0 1,1 1-1,0-1 1,0 0-1,-1 1 0,1-1 1,0 1-1,-9 10-2,1 1 1,0 0-1,1 0 1,0 0-1,1 1 1,-8 24-1,7-19 2,-8 20-1,2 2 0,-11 59-1,18-69 1,-5 13-10,-39 172-3,43-175-10,-18 146-6,23-153 6,12 98-4,-4-113 9,-3-12 17,0-1 0,1 0 0,-1 0 0,1 0 1,1 0-1,-1-1 0,1 0 0,-1 0 0,11 7 1,-15-11 1,1 1 0,-1-1 0,1 0-1,0 1 1,-1-1 0,1 0 0,0 0 0,-1 0 0,1 1 0,0-1 0,0 0 0,-1 0 0,1 0 0,0 0 0,0 0 0,-1 0 0,1 0 0,1-1 0,11-1-5,1-1 1,-1-1 0,0-1-1,21-9 1,-14 1-7,94-89 1,-91 77 5,91-112-4,-94 108 5,28-52 4,5-26 1,-5-6 0,-7-2 0,-11 9 0,-12 21 0,-9 20 0,-7 21 0,-6 19 0,4 25 0,0 0 0,0-1 0,0 1 0,0 0 0,-1-1 0,1 1 0,0-1 0,0 1 0,0 0 0,-1 0 0,1-1 0,0 1 0,-1 0 0,1-1 0,0 1 0,0 0 0,-1 0 0,1 0 0,-1-1 0,1 1 0,0 0 0,-1 0 0,1 0 0,0 0 0,-1 0 0,1-1 0,-1 1 0,1 0 0,0 0 0,-1 0 0,1 0 0,-1 0 0,1 1 0,0-1 0,-1 0 0,-2 1 0,1 1 0,-1-1 0,1 1 0,-1 0 0,1-1 0,0 1 0,0 0 0,-3 3 0,-34 43 0,25-26 0,-15 27 0,-12 44 1,6 17 4,5 11-2,19-75 0,-3 14 7,-8 74 0,14 15 11,11-124 6,19 81 10,-21-102-34,0 0 1,0-1-1,1 1 1,-1-1-1,1 0 1,-1 0-1,1 1 1,0-1-1,0 0 1,1 0-1,-1-1 1,0 1-1,1 0 1,0-1-1,0 0 1,0 1-1,3 1 0,-4-3 0,7 2 31,-6-3-30,1 0 0,-1-1 1,0 1-1,1-1 1,-1 0-1,0 0 0,0 0 1,0 0-1,1 0 0,-1-1 1,5-3-1,-2 1 4,-1-1-1,1 0 1,-1 0 0,0 0 0,7-10-1,29-44 24,-17 19-12,45-71 66,-30 61-22,-27 34-39,-5 5-8,0 1 1,0 1 0,1-1-1,0 1 1,1 1-1,12-11 1,-21 19-16,1 0 1,-1 1-1,1-1 1,-1 0 0,0 0-1,1 0 1,-1 1 0,1-1-1,-1 0 1,1 0-1,-1 1 1,1-1 0,-1 0-1,0 1 1,1-1-1,-1 0 1,0 1 0,1-1-1,-1 1 1,0-1-1,0 1 1,1-1 0,-1 0-1,0 1 1,0-1-1,0 2 1,1-1 1,1 3 1,-1 0-1,0 1 0,1 0 1,-1-1-1,-1 1 1,1 0-1,-1 0 0,0-1 1,0 6-1,-7 50 8,1-13-4,7 19-4,7-1 2,5-16-3,4-16-2,-16-32 0,0 1 0,1-1 0,-1 0 0,0 1 0,1-1 0,-1 0 0,1 0 0,-1 0 0,1 0 0,-1 0 0,4 1 0,-3-1 0,-1-1 0,1 0 0,0 1 0,-1-1 0,1 0 0,0 0 0,0 0 0,-1 0 0,1 0 0,0-1 0,0 1 0,1-1 0,25-13 0,0-12 0,-3-8 0,-5-7 0,-2-5 1,-11 28 0,-3 9 6,0-1-1,-1 1 1,0-1-1,0 0 1,-1 0-1,0 0 0,-1 0 1,0 0-1,-1 0 1,0 0-1,-2-20 1,-6 7 53,0-1 1,-21-38-1,29 61-52,-1 1 0,1-1 0,0 0 0,-1 0 0,1 0 0,-1 1 0,1-1 0,-1 0 0,1 1 0,-1-1 0,0 0 0,1 1 0,-1-1 0,0 0 0,1 1 0,-1-1 0,0 1 0,0 0 0,0-1 0,0 1 0,1 0 0,-1-1 0,0 1 0,0 0 0,-1 0 0,-19 7 80,15-4-84,-6 3 8,-28 17 56,6 0-32,1 2-1,-56 55 1,51-32-1406,3 1-5496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5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0 166 6640,'4'-1'15,"-1"1"1,1 0-1,0 0 0,-1 0 1,1 0-1,-1 0 0,1 1 1,-1-1-1,1 1 1,-1 0-1,1 0 0,-1 1 1,6 2-1,-1 1 46,0-1 0,0 1 0,8 7-1,-12-7-86,1-1-1,-1 1 0,1 0 0,-1 0 0,-1 1 0,1-1 0,-1 1 1,0 0-1,0 0 0,-1 0 0,0 0 0,0 0 0,0 0 0,-1 1 0,0-1 1,0 1-1,0-1 0,-1 1 0,0 6 0,0 22-4206</inkml:trace>
  <inkml:trace contextRef="#ctx0" brushRef="#br0" timeOffset="1">403 47 7896,'0'0'0,"4"-8"0,7-14 8,5 6 0,-7 16-8,-5 24 0,-6 35 0,2 13-136,4 19 136,0-1-5352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10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122 666 5384,'64'-2'177,"-50"0"-88,0 1 0,0 1 1,0 0-1,0 1 1,0 0-1,0 1 0,0 1 1,22 6-1,-34-8-55,0 0 0,0-1 0,0 1-1,0 0 1,0 0 0,0 0 0,-1 1-1,1-1 1,0 0 0,0 1 0,-1-1 0,1 1-1,-1-1 1,0 1 0,1 0 0,-1 0 0,0-1-1,0 1 1,2 4 0,-3-3-4,1-1 0,-1 1 0,0 0 0,0 0 0,0 0 0,0 0 0,-1 0 0,1 0 0,-1-1 1,0 1-1,1 0 0,-1 0 0,0-1 0,-2 4 0,-2 4 8,-18 30 208,-47 69 23,-7 5 41,23-40-145,31-42-98,-40 56 51,55-76-98,1 1-1,-1-1 1,2 2-1,-10 25 0,16-38-14,0 0 0,0 1-1,0-1 1,0 0 0,0 0-1,0 0 1,0 0 0,0 0-1,0 0 1,1 0 0,-1 0-1,0 0 1,1 0 0,-1 1-1,1-2 1,-1 1 0,1 0-1,0 0 1,-1 0 0,1 0-1,0 0 1,-1 0 0,2 0-1,15 11 4,-15-12-1,8 3 41,2-4-33,0-1 0,-1 0 0,1 0 0,-1-1 0,0 0 0,0-1 0,15-8 0,-3 0 10,41-26 1,-45 22 35,58-85 44,-65 76 30,30-112 73,-38 110-1,2-83 82,-6 103-244,-1 1 0,0-1 0,0 1 0,0 0 0,-1-1 1,1 1-1,-2 0 0,1 0 0,-6-10 0,3 7-3,3 4 28,-1 0 0,0 0 0,0 0 0,0 0-1,-4-4 1,2 3-22,4 6-38,1-1 0,-1 1 0,1 0 0,-1 0 1,1 0-1,-1 0 0,1 0 0,-1-1 0,1 1 0,-1 0 0,1 0 1,-1 0-1,1 0 0,-1 0 0,1 0 0,-1 1 0,1-1 0,-1 0 0,1 0 1,-1 0-1,1 0 0,-1 0 0,1 1 0,-1-1 0,1 0 0,0 1 0,-1-1 1,1 0-1,-1 1 0,-1 0 19,-1 0-15,0 1 0,0 0-1,0 0 1,1-1 0,-1 2 0,0-1-1,1 0 1,-1 1 0,1-1 0,0 1-1,-1-1 1,2 1 0,-1 0-1,0 0 1,0 0 0,1 0 0,0 0-1,-1 1 1,1-1 0,0 0-1,1 1 1,-1-1 0,1 1 0,-1-1-1,1 0 1,0 1 0,0-1-1,1 1 1,-1-1 0,1 1 0,-1-1-1,1 0 1,0 1 0,0-1-1,1 0 1,-1 0 0,3 4 0,3-1 27,3-2-29,1 0-1,-1-1 1,1 0 0,13 1 0,-5-4 9,101-27 12,-106 23-27,1-1 0,-1 0 0,16-8-1,-5 1-1,1 2-2,-14 5 2,1-1 0,-1 0 1,18-12-1,41-28 40,79-67 0,-113 84-7,49-29 0,-79 57-22,0 4-11,-1 1 0,0 0 0,0 0 0,0 1 0,8 7 0,-4 1 4,-7-7-5,1 0-1,0 1 0,-1 0 0,0 1-1,0-1 1,-1 1 0,1-1-1,-2 1 1,1-1 0,-1 1 0,-1 0-1,1 10 1,-2 43 10,-3 29-8,0 14 1,6 1-3,-2-5-2,-3-13 0,-15 37-4,5-45 0,10-62 3,1 35-5,1-43 5,0-1 1,1 0 0,0-1 0,0 1 0,1-1 0,1 9 0,-2-16 0,0 1 0,0-1 0,0 1 0,0 0 0,0-1 0,0 1 0,0 0 0,0-1 0,0 1 0,0-1 0,0 1 0,0 0 0,1-1 0,-1 1 0,0-1 0,0 1 0,1-1 0,-1 1 0,0-1 0,1 1 0,-1-1 0,1 1 0,-1-1 0,0 1 0,1-1 0,-1 1 0,1-1 0,-1 0 0,1 1 0,0-1 0,-1 0 0,1 1 0,9-6 0,-9 4 0,24-23 0,-10 4 0,24-42 1,-35 54 1,0-1-1,-1 1 1,0-1 0,0 0-1,-1 1 1,0-1-1,0 0 1,-1-1 0,0-11-1,-1 9 3,1 4 3,-1-1 0,-1 0 0,0 0-1,0 1 1,0-1 0,-1 0 0,-1 1 0,1-1 0,-5-7 0,2 4 3,4 5 5,-2 1 1,1 0 0,-1 0-1,0 0 1,0 0-1,-7-10 1,-3-2 1,2-2-5,-30-41 86,-115-127 236,153 185-314,1 0 0,-1 1 0,0-1 0,0 1-1,0-1 1,-6-2 0,-22-16 141,28 17-114,-1-2-3,2 4-8,7 0-4,49-21-2,76-21 0,-62 29-26,1 2 1,-6 0-2,-6 3 2,-2 1-2,-2 5 2,-2 2-2,-3-1 2,-6-1-2,1 2 2,9 4-3,-7-1-10,0-2 0,63-9 1,-23-9-10,56-13-5,-78 19-14,-7 1 17,55-19 1,135-61-29,-144 51 21,-70 27 16,114-49-48,-141 59 39,2-1 2,-5 4 1,-6 3 2,-10 6 7,1 1 0,0 0 0,0 1 0,1 0 0,1 1 0,0 0 0,-19 25 0,22-25 4,6-9-1,0 1 1,0 0-1,1 0 1,-1 0-1,1 0 0,-1 1 1,1-1-1,0 0 1,0 0-1,-1 8 1,1 0-6,-1 1-1,2 0 1,0 0 0,1 12 0,4-11-17,3-1 11,1 0 0,0-1 0,1-1 0,1 0 0,-1 0 0,1-1 0,1 0 0,13 7 0,-6-6 8,24 17-43,-27-15 35,0 1 1,-1 1 0,0 0-1,-1 1 1,-1 0 0,15 23 0,-20-25 10,-6-9 2,1 1-1,-1-1 0,0 1 1,0-1-1,0 1 1,-1 0-1,0 0 1,2 6-1,-1 6-3,0 0-1,0 24 1,-2-39 6,0 0 0,0 0-1,0-1 1,0 1-1,-1 0 1,1 0 0,0-1-1,-1 1 1,0 0 0,1-1-1,-1 1 1,0-1 0,0 1-1,0-1 1,0 1 0,-2 2-1,-1 1 1,2-2 0,-1-1 0,1 1 0,-1 0 0,1-1 0,-1 1 0,-5 2 0,6-3 0,-1-1 0,1 1 0,-1-1 0,0 0 0,1 0 0,-1 0 0,-5 1 0,6-2 0,0 0 0,0 0 0,-1 0 0,1 0 0,0 0 0,0 0 0,0-1 0,0 1 0,-4-2 0,3 1 0,1 0 1,-1 0-1,1-1 1,0 1-1,-1-1 1,1 1-1,0-1 1,0 0-1,0 0 1,0 0 0,0 0-1,1 0 1,-1-1-1,1 1 1,-1 0-1,1-1 1,0 1-1,0-1 1,0 1-1,0-1 1,0 0-1,1 1 1,-1-1 0,1 0-1,-1-4 1,1-3 2,0-1 1,1 0 0,0 1-1,1-1 1,0 0 0,5-14 0,11-24 40,35-67 1,-42 97-40,14-26 38,-6-3 18,25-94 1,-37 127-29,-7 14-33,0 1 1,0 0-1,0 0 1,1-1 0,-1 1-1,0 0 1,0 0 0,0 0-1,1 0 1,-1-1 0,0 1-1,0 0 1,1 0 0,-1 0-1,0 0 1,1 0 0,-1 0-1,0 0 1,0 0 0,1 0-1,-1 0 1,0 0-1,1 0 1,-1 0 0,0 0-1,0 0 1,1 0 0,-1 0-1,2 1 2,-1 0 0,0 0-1,1 0 1,-1 1 0,0-1-1,0 0 1,0 0 0,0 1-1,0-1 1,0 1 0,-1-1-1,2 4 1,17 41 9,-5-3-5,3 11-4,1-6-2,-16-44 0,0 0 0,0 0 0,1-1 0,0 1 0,-1 0 0,2-1 0,3 4 0,-2-3 0,0 0 0,0-1 0,0 1 0,1-1 0,6 2 0,36 10 0,-37-13 0,-1 0 0,21-1 0,-23-1 0,1-1 0,0 0 0,14-4 0,26-13 0,2-11 1,-34 15 1,-1 0 0,0-1 0,16-20 0,-29 31 0,0 1-1,1-1 1,-2 0 0,1 0-1,0 0 1,-1 0 0,0 0-1,0 0 1,2-6 0,1-6 1,1 4-1,11-39 8,9-40 19,-24 100-27,-1 14-2,-1 42 0,-3 67-3,-1 104-4,5-196 1,3 35 3,2 16-35,-11 141 0,-1-172-5,-18 81-1,17-126 7,-1-14 16,7-2 20,0 1-1,-1-1 1,1 0-1,0 0 1,0-1-1,0 1 0,1 0 1,-1 0-1,0 0 1,0-1-1,0 1 0,1 0 1,-2-3-1,-1-4 0,-6-26-6,5-8 1,7-14 6,19-60-5,-13 78 5,27-141-3,-28 138-9,-3 16 4,44-194-45,3 21-91,-47 175 88,-1 0-25,1 1 0,11-30 0,-16 52 80,0 0-1,0 0 1,0 0-1,0-1 1,0 1 0,0 0-1,0 0 1,0 0-1,0 0 1,0 0 0,0-1-1,0 1 1,0 0-1,0 0 1,0 0 0,0 0-1,0 0 1,0 0-1,0-1 1,1 1 0,-1 0-1,0 0 1,0 0-1,0 0 1,0 0-1,0 0 1,0 0 0,1 0-1,-1 0 1,0-1-1,0 1 1,0 0 0,0 0-1,0 0 1,1 0-1,-1 0 1,0 0 0,0 0-1,0 0 1,0 0-1,1 0 1,-1 0 0,0 0-1,0 0 1,0 0-1,0 0 1,0 1 0,1-1-1,-1 0 1,0 0-1,0 0 1,0 0 0,0 0-1,0 0 1,0 0-1,1 0 1,-1 0 0,0 1-1,0-1 1,0 0-1,0 0 1,7 14-46,0 13 33,-5-17 3,0 1-1,-1 0 1,0-1 0,-1 1 0,0 0-1,0-1 1,-1 1 0,-3 12-1,2-11 3,-18 102-123,12-77 63,5-19 10,0 0 1,2 0-1,0 0 0,2 34 0,0-49-25,-1-3 78,0 0 0,0 1 1,0-1-1,0 0 0,0 0 0,0 1 1,1-1-1,-1 0 0,0 0 0,0 1 0,0-1 1,0 0-1,1 0 0,-1 1 0,0-1 1,0 0-1,1 0 0,-1 0 0,0 1 0,0-1 1,1 0-1,-1 0 0,0 0 0,0 0 1,1 0-1,-1 0 0,0 0 0,1 0 0,-1 0 1,0 0-1,1 1 0,-1-1 0,0-1 1,0 1-1,1 0 0,19-36-48,1 1 0,2 0 0,48-55 0,-43 58 54,-5 9 1,-1 7 1,-17 13 0,0 1 1,0-1-1,0 1 0,1 0 1,4-1-1,-3 4 6,10 14-1,-13-10-5,-1 0-1,1 0 0,-1 0 0,4 8 1,-2 3-3,0 1 1,-1 0 0,-1-1-1,2 26 1,-1-10 0,-1-10-20,1 0 0,12 39 0,-12-51-8,-3-7-15,3-7 4,15-17-2,-1 0 1,-1-2-1,19-33 0,10-11-5,-41 58 42,17-18 0,-12 17 7,-9 10-1,-1 1 0,1-1 0,-1 0 0,0 0 0,1 0 0,-1 0 0,1 1-1,-1-1 1,0 0 0,1 0 0,-1 0 0,0 1 0,1-1 0,-1 0 0,0 1 0,0-1 0,1 0-1,-1 1 1,0-1 0,0 0 0,0 1 0,1-1 0,-1 1 0,0-1 0,0 0 0,0 1-1,1 1 3,27 61 52,-22-47-45,0-1-1,17 28 1,-22-41-9,0-1-1,0 1 1,0-1 0,0 1 0,0-1-1,0 0 1,1 1 0,-1-1 0,1 0-1,-1 0 1,1 0 0,-1 0 0,1-1-1,-1 1 1,3 1 0,3 0 0,27 9 2,-1-8 2,-29-3-4,-1-1-1,1 0 0,0 1 0,0-1 0,-1-1 0,5 0 1,25-19-1,11-18 0,1-10 0,-2-6 0,-33 40 0,-1 0 0,8-19 0,9-38 1,25-146 56,-48 204-38,0 0 0,-1-1-1,-1 1 1,-1-1 0,-1-21-1,1 35-15,0 1-1,-1 0 1,1 0-1,0-1 1,0 1-1,0 0 0,0 0 1,0 0-1,-1-1 1,1 1-1,0 0 1,0 0-1,0 0 0,-1-1 1,1 1-1,0 0 1,0 0-1,-1 0 1,1 0-1,0 0 1,0 0-1,-1 0 0,1-1 1,0 1-1,-1 0 1,1 0-1,0 0 1,0 0-1,-1 0 1,1 0-1,0 0 0,-1 0 1,1 1-1,0-1 1,0 0-1,-1 0 1,1 0-1,-10 4 18,9-4-19,-21 14 24,11-2 43,-7 23-18,-19 44 0,23-41 1,1 1 1,-9 51-1,17-67-37,1 8 54,4 8-21,7 53-1,-7-87-39,1-1 0,0 1 0,0 0 0,0 0 1,0 0-1,1-1 0,0 1 0,5 8 0,0 0 3,0 0-5,-1-1 1,2 0 0,12 16-1,-7-16-3,-11-11-3,1-1 1,-1 1 0,1-1-1,-1 0 1,0 1 0,1-1-1,-1 0 1,1-1-1,-1 1 1,0 0 0,1-1-1,-1 1 1,0-1 0,1 0-1,-1 1 1,0-1 0,0 0-1,4-3 1,111-54-20,-45 21 12,-14 8-3,-23 11 2,58-21 0,-56 27 9,-12 7 0,-24 5 0,1 0 0,-1 0 0,1 0 0,-1 0 0,1 1 0,-1-1 0,1 1 0,-1-1 0,1 1 0,-1 0 0,3 1 0,-2-1 0,-1 0 0,1 1 0,-1-1 0,0 0 0,1 1 0,-1-1 0,0 1 0,0-1 0,0 1 0,0 0 0,1 2 0,-1-2 0,0 0 0,-1 0 0,1 1 0,-1-1 0,1 1 0,-1-1 0,0 0 0,0 1 0,0-1 0,0 1 0,-1 2 0,-1 1 0,0 0 0,0-1 0,0 1 0,0-1 0,-5 7 0,-24 35 0,-11-1 1,-3-8 4,5-10-2,-6 1 6,45-28-7,0-1 0,0 0 0,1 0-1,-1 0 1,0 0 0,0 0-1,0 0 1,0 0 0,0 0 0,1 0-1,-1 0 1,0 0 0,0 0 0,0-1-1,1 1 1,-1 0 0,0-1 0,0 1-1,0 0 1,1-1 0,-1 1-1,0-1 1,1 1 0,-1-1 0,0 1-1,1-1 1,-1 0 0,1 1 0,-1-1-1,1 0 1,-1 0 0,1 1 0,0-1-1,-1 0 1,1 0 0,0 1-1,0-1 1,-1 0 0,1-1 0,1-3 4,-1 0 1,1 0 0,0 0 0,1 0-1,-1 1 1,1-1 0,0 0 0,0 1-1,4-7 1,27-36 47,-27 39-53,1-1 20,1 0 0,0 1 0,0 1 0,1-1 0,14-9-1,-10 7-3,5-4 55,1 0 0,0 1 0,1 1 1,23-9-1,-40 20-66,-1 0 1,1 0-1,0 1 0,0 0 1,0-1-1,0 1 1,0 0-1,-1 1 0,1-1 1,0 0-1,0 1 0,0-1 1,0 1-1,-1 0 0,1 0 1,0 0-1,-1 1 0,1-1 1,-1 0-1,1 1 1,2 2-1,21 20-2,0 5 1,-7 1-3,-14-21-6,0-1 1,1 0 0,0 0 0,0 0-1,1-1 1,0 0 0,0 0-1,0-1 1,1 1 0,9 4 0,-12-9-1,-1-1 1,1 0 0,0 1-1,0-2 1,-1 1 0,1 0-1,0-1 1,0 0-1,0 0 1,0-1 0,0 1-1,8-3 1,-7 2 0,6-1-1,0 0 0,-1-1 0,0 0-1,1-1 1,-1 0 0,19-11 0,-19 9 2,8-3-2,-1-1-1,22-16 0,-24 15 3,13-11-4,-22 14 6,15-16 1,-20 21 2,0 0 0,0-1 0,0 1 0,-1 0 0,0-1 0,1 1 0,-1-1 0,0 1 0,-1-1 1,1 0-1,-1 1 0,1-1 0,-1 0 0,0 1 0,-1-1 0,1 0 0,-1 1 0,1-1 0,-1 0 0,0 1 0,0-1 0,-1 1 0,-2-6 0,2 7 3,1 0-1,-1 0 1,1 0 0,-1 0-1,0 1 1,0-1-1,0 1 1,0-1-1,0 1 1,-1 0-1,1 0 1,0 0 0,-1 0-1,1 0 1,0 0-1,-1 0 1,1 1-1,-1 0 1,1-1 0,-1 1-1,-2 0 1,2 0 3,-10 1 66,0 3-40,1 1 0,0 0 0,0 1 0,0 0 0,-17 12 0,-44 39 72,69-53-100,-1 1 0,1 0 0,-1-1 0,1 1-1,1 1 1,-1-1 0,1 1 0,0-1 0,0 1 0,0 0-1,-2 9 1,3-9-2,1 5 22,2-8-25,0 0 1,0 0-1,0 0 1,1-1-1,-1 1 1,1 0-1,-1-1 1,1 1 0,0-1-1,0 0 1,0 0-1,1 0 1,-1 0-1,5 3 1,-2-1 0,1-1 0,0-1-1,0 1 1,0-1 0,0 0 0,0 0 0,9 1 0,-5-2-2,0 0-1,1 0 1,12-1 0,-12-1-1,-1 0 0,0-1 0,17-5 0,-15 3 0,1-1 0,21-12 0,-17 7 0,24-20 0,-25 17 0,23-25 0,14-28 0,0-12 0,-3-7 0,-3 0 0,-5 6 0,-9 14 1,-24 45 5,0-2 0,-2 1 0,0-1 0,-1 0 0,-2-1 0,0 1 0,1-43 0,-3 27 21,-3 38-26,1 0 0,0-1 0,0 1 0,-1 0 1,1 0-1,0 0 0,0 0 0,-1 0 0,1 0 1,0 0-1,0-1 0,-1 1 0,1 0 0,0 0 1,-1 0-1,1 0 0,0 0 0,0 0 0,-1 0 1,1 1-1,0-1 0,-1 0 0,1 0 0,0 0 1,0 0-1,-1 0 0,1 0 0,0 0 0,0 1 0,-1-1 1,1 0-1,0 0 0,0 0 0,0 0 0,-1 1 1,1-1-1,0 0 0,0 1 0,-7 5 6,1 0-1,1 0 0,-1 1 1,1 0-1,0 0 0,0 1 1,1-1-1,0 1 1,1 0-1,-3 8 0,2-6-5,-1 0 3,1 1 0,0 0 1,-3 14-1,2-5-1,-13 61 0,-8 129-11,-1 55-90,26-260 84,1 0 0,0 0-1,0 0 1,0 0 0,0 1 0,1-1-1,0 0 1,0 0 0,0 0 0,1 0-1,-1 0 1,1-1 0,1 1-1,-1 0 1,0-1 0,7 8 0,-7-11 6,0 1 1,0-1 0,0 0-1,0-1 1,0 1 0,0 0-1,0 0 1,1-1 0,-1 0-1,0 1 1,1-1 0,-1 0-1,0 0 1,0 0 0,1 0-1,2-1 1,-3 1-2,7 0-5,0 0 0,-1-1 0,1 0 0,0-1 0,-1 0 0,1 0 0,-1-1 0,14-6 0,-10 5-10,76-30-26,-84 32 50,1 0-1,-1 0 0,0 0 1,1 0-1,-1-1 1,0 1-1,0-1 0,4-4 1,7-6-1,3 1 1,31-26 8,66-66 6,-90 80 21,98-109 29,-49 53 109,-23 28-34,-48 49-120,23-27 127,-24 27-122,0 1-1,0-1 1,0 1-1,-1-1 1,1 0-1,-1 0 0,1 0 1,-1 0-1,0 1 1,-1-2-1,2-3 1,-6 7 49,-1 0-60,1 0-1,0 0 1,0 0-1,-1 1 1,1-1 0,0 1-1,0 0 1,0 0-1,0 1 1,-5 2 0,0-1-4,6-2-6,1 0 1,0 0 0,-1 0-1,1 0 1,0 1 0,0-1-1,0 1 1,0-1 0,0 1 0,0 0-1,-3 3 1,-7 9 10,1 0 0,0 1 0,1 0 0,0 1-1,2 0 1,-10 22 0,3 15-7,10 0-2,10-1-3,-3-43-5,1 0 1,0 0-1,0-1 1,1 1-1,0-1 1,1 0-1,0 0 1,0 0 0,0 0-1,1-1 1,8 7-1,-6-6 0,20 15-28,-9-10 14,48 36-40,-66-48 56,0 0 1,0 0-1,0 0 0,0 0 0,0 0 0,0 0 1,0 1-1,0-1 0,0 0 0,-1 1 1,1-1-1,0 0 0,-1 1 0,1 2 0,0 0 0,0-1 1,0 0 0,-1 0-1,1 0 1,-1 0 0,0-1 0,0 1 0,-1 4 0,1-3 0,-1 0 0,0 0 0,0 0 0,0-1 0,-4 8 0,-16 19 0,-11-2 0,-9-5 0,34-20 0,-10 7 5,0-2 0,-1 0 1,0-1-1,-31 7 0,46-14 10,1-4 4,-5-11-13,7 15-5,-1-1-1,1 1 1,0 0-1,0 0 1,0-1-1,0 1 0,0 0 1,0 0-1,0-1 1,0 1-1,-1 0 1,1 0-1,0-1 1,0 1-1,0 0 1,0-1-1,0 1 1,0 0-1,1 0 0,-1-1 1,0 1-1,0 0 1,0 0-1,0-1 1,0 1-1,0 0 1,0 0-1,1-1 1,6-11-548,0 0 1,12-13 0,3-5-7727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53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693 0 6904,'0'5'40,"0"21"56,-1 0-1,-2 0 1,-8 40 0,6-36-99,-1 2 81,-1 0 0,-1-1 0,-15 37 0,15-47-57,-5 15 66,-68 181 29,62-167-55,-86 229 32,84-216-18,-28 113 4,5 21-50,29-110 39,-48 398 36,54-380-16,-19 456 53,25-446 14,8 461 72,-2-461-46,16 445 90,-16-449-31,-2 457 94,-2-452-99,-4 489 105,2-483-72,-15 464 112,14-474-112,-14 446 100,15-448-160,-12 419 81,12-427-115,-11 384 63,11-396-89,-7 324 57,8-340-90,-12 299 141,4-12 1,8-260-242,1-60-8,-17 289-58,16-295 46,-5 45-163,-22 73-1594,9-77-6204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5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674 30 6728,'0'0'758,"-4"0"-492,-11 1-178,0 1-1,-25 6 1,38-8-85,-17 6 17,-1 0-1,1 1 0,0 1 1,1 1-1,-20 12 1,20-11-11,-166 98 89,112-64-6,44-26-77,0-3-7,14-7-1,1 0-1,-16 12 1,-11 10 12,35-26-18,0 0 0,1 1 0,-1-1 0,-5 9 0,9-11 0,0-1-1,0 1 0,0 0 1,0 0-1,0 0 1,0-1-1,1 1 1,-1 0-1,1 0 1,-1 0-1,1 4 0,0-4 1,0 0-1,0 0 0,1 0 0,-1 0 0,1 0 0,-1 0 0,1 0 0,0 0 0,0 0 1,-1-1-1,3 4 0,1 0-1,1 0 0,0-1 0,-1 1 1,1-1-1,1 0 0,-1-1 0,1 1 1,-1-1-1,13 5 0,58 20-14,-52-20 10,-14-4-4,0-1 0,0 2 1,13 8-1,-5-3 4,42 26 1,-44-25 8,0 1 1,-1 0-1,0 1 1,-1 1-1,-1 0 1,0 0-1,20 32 1,-25-34 0,-5-8 1,-1-1 0,0 1 0,0-1-1,-1 1 1,1 0 0,-1 0 0,0 0 0,0 0-1,0 0 1,1 5 0,-1-3 16,0-2-15,0 0 0,0 1 1,-1-1-1,1 1 0,-1-1 0,0 0 0,0 1 0,-1-1 1,1 1-1,-1-1 0,0 0 0,0 1 0,0-1 1,-1 0-1,1 0 0,-5 7 0,-8 7 31,-2 0 0,0-1 0,0-1 0,-2-1 1,0-1-1,-36 23 0,35-26 8,0 0 0,-1-1 0,-30 10 0,37-15-10,-2 2 15,8-3-19,0-1 0,0 0 0,0 0 1,-1 0-1,1-1 0,-1 0 1,-15 1-1,22-3 475,23-5-258,23-5-138,-1 2 23,0-2 1,-1-2 0,-1-2-1,54-25 1,9-12 40,-84 41-120,-1-2-1,0 0 1,-1-2 0,35-30 0,-40 32-31,10-12 111,-15 14-88,16-19 49,-2 0 1,38-63-1,2-33 112,-55 101-41,15-105 69,-19 102-136,-3 1 0,0-1 0,-4-34-1,2 37-60,0 12 38,1 0-1,-1 1 1,-4-14 0,2 7-30,-15-68 435,18 84-328,0-4 6,0 4-110,-1 6 372,-18 104-214,-3 34-114,14-63-31,6-50-52,0 0-6,-1 44 15,4-1-1,4 16-14,6-5 0,-6-62-4,9 29 0,-11-41-1,1 0 0,0-1 0,0 1 0,8 10 0,-9-14 0,1-1 0,0 1 0,1-1 0,-1 0 0,1 0 0,7 5 0,-7-6 0,0 0 0,1 0 0,-1-1 0,1 1 0,-1-1 0,7 1 0,-3-1 0,0-1 0,0 0 0,0 0 0,9-1 0,46-8 0,-47 4 0,-1 0 0,18-7 0,-22 6 0,-1 0 0,0 0 0,19-14 0,-19 10 0,0-1 0,0 0 0,10-12 0,-10 9 0,0-2 0,10-16 0,11-33 1,-21 37 3,12-42 1,-21 58 11,1 0 1,-2 0-1,1 0 1,-2-1 0,1 1-1,-1-1 1,-2-11-1,-4-10 136,5 29-85,1-1 2,0 4-64,0 1 0,-1-1 0,1 1 1,0-1-1,0 1 0,-1 0 0,1-1 0,0 1 0,-1 0 0,1-1 0,0 1 0,-1 0 0,1-1 0,0 1 1,-1 0-1,1 0 0,-1-1 0,1 1 0,-1 0 0,1 0 0,0 0 0,-1 0 0,1 0 0,-1-1 0,1 1 1,-1 0-1,1 0 0,-1 0 0,1 0 0,-1 0 0,1 1 0,-2-1 0,2 0 0,-1 0 0,0 0 0,1 0 0,-1 0 0,0 0 0,1 0-1,-1 0 1,0 1 0,1-1 0,-1 0 0,0 0 0,1 1 0,-1-1 0,1 1 0,-1-1-1,1 0 1,-1 1 0,0-1 0,1 1 0,0-1 0,-1 1 0,1-1 0,-1 1 0,1 0-1,0-1 1,-1 2 0,-1 3 2,1-2-6,1 0 1,-1 0-1,0 1 1,1-1-1,0 0 1,0 0-1,0 0 1,0 0-1,1 0 1,-1 0-1,1 0 1,0 0-1,-1 0 1,3 4 0,-3-6-2,1 1-1,-1-1 1,1 0 0,-1 0 0,1 1 0,-1-1 0,1 0 0,0 0 0,0 0 0,0 0 0,-1 0 0,1 0 0,0 0 0,0 0 0,1 0 0,-1 0 0,0-1 0,0 1 0,0 0 0,0-1 0,1 1 0,-1-1 0,2 1 0,-2 0-1,5 1-5,-1 1 1,0-1-1,1-1 0,-1 1 0,1-1 0,0 1 0,-1-2 1,1 1-1,6 0 0,-6-1-9,0 0 0,0 1-1,0 0 1,0 0 0,8 3 0,-14-3 12,1-1 0,-1 1 1,0 0-1,1-1 0,-1 1 1,0-1-1,0 1 0,1 0 1,-1-1-1,0 1 0,0 0 0,0-1 1,0 1-1,0 0 0,0 0 1,0-1-1,0 1 0,0 0 1,-1 0-1,1 1-3,-1 168-161,1-151 162,-1-13-2,1 0 1,0 1-1,1-1 0,-1 0 1,3 11-1,4 8-26,0 0-1,19 39 1,-24-59 26,0-1 0,0-1-1,1 1 1,-1 0 0,1 0 0,0-1 0,0 0 0,0 1 0,7 4 0,-7-6 3,0-1 0,0 0 1,0 0-1,0 0 1,0 0-1,0 0 1,0-1-1,1 0 0,-1 1 1,0-1-1,0 0 1,0 0-1,6-2 1,2 2-1,-7 0 1,0 0 1,0-1-1,-1 0 0,1 1 0,0-1 1,0-1-1,-1 1 0,6-3 1,11-5-9,0-1 1,-1-1 0,-1 0 0,1-2-1,27-24 1,-32 24 8,-9 9 0,0-1 0,0 1 0,-1-1 0,1 0 0,-1-1 0,-1 1 0,5-8 0,20-38-14,42-101 0,-50 87 102,-19 86-34,1 29-29,12 128 14,-4-125-35,1-13-5,3 13-4,-13-51 1,1-8-17,4-9 19,0-1 1,-2 0-1,4-19 0,-2-3-16,-1 0 1,-1-39-1,-4 62 6,0-14-98,-5-13-80,-17-72 0,-15-114-711,26 133 622,11 94 278,-10-171-559,10 168 526,2 0 6,8 12-2,-4 1-4,1 0-1,-1 0 0,-1 1 0,0 0 0,-1 0 1,4 11-1,3 6-1248,11 24-6215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5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7896,'6'2'26,"1"0"1,-1 0 0,1 1 0,-1 0-1,0 1 1,0-1 0,0 1-1,-1 0 1,1 1 0,5 5-1,-7-4 7,0 0-1,0 0 0,0 0 1,-1 1-1,0-1 0,0 1 1,0 0-1,-1 0 0,0 0 1,1 10-1,1 4 22,19 83 275,-19-89-310,-2-8 6,0-1 1,1 1-1,0-1 0,5 10 0,-8-15-24,33 57 177,-29-51-148,1-1 1,0 1-1,0-1 0,0 0 0,1 0 0,12 9 1,-16-14-18,1 0 0,-1 1 0,1-2 0,0 1 0,-1 0 0,1 0 0,0-1 0,0 0 0,0 1 0,-1-1 0,1 0 0,0 0 0,0-1 0,-1 1 0,1-1 0,0 1 0,0-1 0,-1 0 0,1 0 0,3-1 0,-3 0 4,6-1 5,0-1-1,0 0 1,0 0 0,0-1-1,-1 0 1,0-1 0,10-8 0,133-134 378,-142 137-308,0 0 0,-1 0 0,8-14 0,-15 24 28,4-8 185,-3 9-293,-1-1 0,1 1 0,-1 0 0,1-1 0,-1 1 0,1 0 0,-1 0 0,1 0 0,-1 0 1,1 0-1,-1 1 0,1-1 0,2 1 0,13 2 139,-3 0-96,19 3 92,53 3 0,-72-9-133,-8 0-5,0 0 1,0 0 0,0-1 0,0 0-1,0 0 1,6-2 0,23-8 35,0-1 1,52-27 0,-25 5-22,-7-4 1,-53 37-22,-1-1 0,1 1-1,-1 0 1,0-1 0,0 1 0,0-1-1,0 1 1,0-1 0,0 0 0,0 1-1,0-1 1,0 0 0,-1 0-1,1 1 1,-1-1 0,1 0 0,-1 0-1,0 0 1,0 0 0,0 0-1,0 0 1,0 0 0,0 1 0,0-1-1,-1 0 1,1 0 0,-2-2-1,1-1 5,-1 1 0,0 0-1,0-1 1,0 1 0,-1 0-1,1 0 1,-5-4 0,6 7-2,0 1-1,0-1 1,0 0 0,0 1 0,0-1 0,0 1 0,0-1 0,0 1 0,0-1 0,-1 1 0,1 0-1,0 0 1,0 0 0,0 0 0,-1 0 0,1 0 0,0 0 0,0 0 0,-1 0 0,1 0 0,-1 1-1,-2 0 9,-4-1 0,6 0-5,-1 0 0,1 0 0,0 0 0,-1 1 0,1-1 0,0 1-1,0-1 1,-1 1 0,1 0 0,0 0 0,0 0 0,0 0 0,0 0 0,-4 4 0,-7 5 26,1 0 1,0 2 0,-16 18-1,17-11 61,-31 107 33,37-98-81,0 113 11,9-115-44,12 27-1,-13-45-13,1 0 1,0-1 0,0 1-1,7 9 1,-6-12-2,0 1 1,0-1 0,0 0 0,1-1 0,-1 1 0,1-1-1,10 5 1,-14-8 0,-1 0-1,1 0 0,-1-1 1,1 1-1,0-1 0,-1 1 0,1-1 1,0 1-1,-1-1 0,1 0 1,0 0-1,-1 0 0,1 0 1,0 0-1,-1 0 0,3-1 1,4 0-2,21-2-24,0-1 0,0-2 0,0-1-1,43-16 1,-57 22 20,-11 2 6,15 6 0,-17-6 0,-1 0 0,1 1 0,0-1 0,0 1 0,-1 0 0,1 0 0,-1-1 0,1 1 0,1 3 0,-1-1 0,0 0 0,0 1 0,0-1 0,-1 1 0,2 8 0,-1-4 0,-1-1 0,-1 0 0,0 17 0,-11 37 0,-11 16 0,-11 18 0,-12 0 0,31-71 0,-24 31 1,19-33 1,0-1 0,-41 34 0,-8 7 96,100-103 77,40-36-33,-35 38 94,66-77 90,57-71 231,-155 179-529,1-3-1716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9688,'6'-3'-3,"0"0"0,0 0 0,1 0 0,-1 1 0,1 0 1,0 0-1,-1 1 0,1-1 0,0 2 0,0-1 0,0 1 0,9 0 1,-3 0-5,-1 0 1,20-3 0,-21 1-2,0 1 1,0 0-1,0 0 0,1 2 1,21 2-1,-28-2 5,1 0-1,-1 1 0,1 0 0,-1 0 0,0 0 0,0 0 0,0 1 1,0 0-1,0 0 0,-1 0 0,1 1 0,-1 0 0,0-1 1,0 1-1,0 1 0,3 4 0,-2 0-3,-1 1 0,0 0 1,0 1-1,-1-1 0,0 0 0,-1 1 0,2 14 0,-4-14 5,1-7 0,-1 0-1,-1 0 1,1 0 0,0 1-1,-1-1 1,-1 5 0,-46 185-53,12-77-66,32-102 105,-15 55-155,18-68 119,11-1-175,11-6 200,0 0 0,0-2 0,19-8 0,-3 2 11,14-3 13,-45 14 3,44-18 1,-37 16-2,26-15 3,-30 13-1003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57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12104,'33'13'0,"-20"-12"0,0-1 0,59 3 56,76 5 14,-113-7 4,156-9 19,-150 4-66,171-28 6,-170 24-26,186-50-1479,-105 22-5928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59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1 3232,'0'0'1215,"-4"0"-989,-64 2 437,45-2-426,-29 3 0,38-2-207,10-1-11,-1 1-1,1-1 0,0 1 1,0 0-1,0 0 0,0 0 1,0 0-1,1 1 0,-7 3 1,-86 52 183,77-41-68,-61 87 47,67-81-74,7-9-59,0-1-19,0 0 0,1 0-1,0 1 1,1 0 0,1 0-1,-4 24 1,5 20 115,2-55-134,1 0 0,-1-1-1,0 1 1,1 0 0,-1-1 0,1 1 0,0 0-1,0-1 1,0 1 0,-1-1 0,1 1 0,1-1-1,-1 1 1,0-1 0,0 0 0,0 0 0,1 1-1,-1-1 1,1 0 0,-1 0 0,1 0 0,-1-1-1,1 1 1,-1 0 0,1 0 0,0-1-1,0 1 1,-1-1 0,1 0 0,0 1 0,0-1-1,1 0 1,6 1 8,-1-1-1,1 0 0,0 0 0,10-3 1,-15 3-20,8-2 33,0 0 1,0-1-1,0 0 0,-1-1 1,20-9-1,-16 7-14,1-3 58,0-3-32,0 0-1,-2-1 1,1-1 0,-2 0-1,15-20 1,-19 17 104,-1-1 1,0 0-1,-2-1 0,0 1 1,4-26-1,-10 42 80,1-4 287,-2 16-295,0 31 19,1 40 15,1-72-215,0 1 1,1-1-1,-1 0 0,2 0 0,0 0 0,6 15 1,-8-22-33,-1-1 0,1 0 1,0 1-1,-1-1 1,1 0-1,0 0 0,0 0 1,0 0-1,0 0 1,0 0-1,0 0 0,0 0 1,0 0-1,1 0 0,-1-1 1,0 1-1,0 0 1,1-1-1,-1 1 0,0-1 1,1 1-1,-1-1 1,0 0-1,1 0 0,-1 1 1,1-1-1,-1 0 0,1 0 1,-1 0-1,0-1 1,1 1-1,-1 0 0,1 0 1,-1-1-1,0 1 1,1-1-1,-1 1 0,3-2 1,3-3 5,0 1 0,0-1 0,0 0 0,-1 0 0,6-7 0,-4 6-15,16-15 66,37-38-1,-26 21-5,-11 13-43,1-2 58,0 1 0,42-33 0,-31 31 119,0 1 0,-31 25-180,0-1 0,-1 1 0,1 0 0,0 0 1,1 0-1,-1 1 0,0-1 0,0 1 1,1 1-1,-1-1 0,1 1 0,-1 0 0,0 0 1,1 0-1,-1 1 0,10 2 0,18 5-5,-18-4 0,24 13-4,21 4-2,-43-16-1,-2-1 0,0 1-1,0 1 0,0 0 0,-1 0 1,0 2-1,-1-1 0,1 2 0,19 16 1,-29-21 1,-1 0 0,1 0 0,-1 0 0,5 9 0,6 21 0,-7 6 0,-7-34 0,0 0 0,0-1 0,-1 1 0,1 0 0,-4 8 0,2-7 0,-1 0 0,0 1 1,-7 12-1,3-10 5,0-1-1,0 0 1,-1 0-1,0 0 1,-1-1 0,1 0-1,-2-1 1,1 0 0,-1 0-1,0-1 1,0-1-1,-18 8 1,18-12 39,9-6-8,8-4 0,86-77 28,-64 60-17,147-129-1441,-81 74-5852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7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0 7264,'181'51'-562,"-152"-37"452,-29-13 109,0-1 1,1 0-1,-1 0 1,1 0-1,-1 0 1,0 0-1,1 0 1,-1 0-1,0 1 0,1-1 1,-1 0-1,0 0 1,1 1-1,-1-1 1,0 0-1,1 0 1,-1 1-1,0-1 1,0 0-1,1 1 1,-1-1-1,0 0 1,0 1-1,0-1 0,0 0 1,1 1-1,-1-1 1,0 1-1,0-1 1,0 0-1,0 1 1,0-1-1,0 1 1,-10 4 7,5-4 13,-37 25 141,0 2 1,-54 48-1,79-63-139,11-8 5,0 0 0,1 0 0,-1 0 0,1 0 0,0 1 0,-5 8 0,3-5 34,0-2-29,1 1-1,0 0 0,1 1 1,0-1-1,0 1 1,1 0-1,0 0 1,0 1-1,-3 13 1,5-12 23,1 0 0,0 0 1,0 20-1,2-30-45,-1 0 1,0 0-1,0 0 0,1 0 1,-1 0-1,1 0 0,-1 0 1,1 0-1,-1 0 0,1 0 1,-1 0-1,1 0 0,0 0 0,0-1 1,-1 1-1,1 0 0,0 0 1,0-1-1,0 1 0,0-1 1,0 1-1,0-1 0,0 1 1,0-1-1,1 1 0,1 0 15,23 5 45,-12-8 130,-11 1-174,6-2 18,1 0 1,0-1-1,-1-1 0,1 0 1,-1 0-1,-1 0 0,1-1 1,13-13-1,10-10 134,-1-2 0,38-50 1,-60 69-143,16-32 280,24-63 825,-48 103-834,0-5 42,-1 7-74,8 43 189,-8-34-426,4 27 141,8 38 1,-10-64-165,0 0 0,0 0 0,1 0 0,0 0 0,0 0 1,1-1-1,0 0 0,0 0 0,1 0 0,0 0 0,6 7 0,-9-13-12,0 0-1,0 1 1,0-1-1,1 0 1,-1 0-1,0 0 1,0 0-1,0-1 1,1 1-1,-1-1 1,0 1-1,1-1 1,-1 0-1,1 0 1,-1 0-1,0 0 1,1 0-1,3-1 1,5-2 4,-1 1 0,19-8 1,-20 6-3,4 0-3,20-10 7,-1-2-3,5-4-3,-25 12 0,44-20 1,11-1-76,-65 28 28,-1 1 1,0 0 0,1 0-1,-1-1 1,1 1-1,-1 0 1,1 0 0,-1 0-1,1 1 1,-1-1 0,1 0-1,-1 0 1,1 1-1,-1-1 1,0 1 0,2 0-1,3 1-1054,14 2-6362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00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1 316 5656,'9'-12'1,"-3"4"11,-4 5-4,0 1-1,0-1 0,0 1 1,0 0-1,1-1 0,-1 1 1,0 0-1,1 1 1,0-1-1,-1 0 0,1 1 1,0-1-1,0 1 0,0 0 1,0 0-1,4-1 0,27-4-1,-29 5-6,1 1 0,-1 0 0,0 1 0,0-1 0,8 2 0,-8-1 0,-1 1 0,0-1 0,0 1 1,0 0-1,0 0 0,7 5 0,-2 2 3,0-1 1,-1 1-1,-1 1 0,0-1 0,0 1 1,0 0-1,4 12 0,4 3 7,-7-11-7,17 21 22,-13-20 1,0-1 1,2 0-1,25 20 0,-38-34-21,0 0 0,0 0-1,0 0 1,0-1 0,0 1-1,0 0 1,0 0 0,-1-1-1,1 1 1,0 0 0,0-1-1,0 1 1,-1-1 0,1 1-1,0-1 1,0 1 0,-1-1-1,1 1 1,0-1-1,0-1 1,1 1 4,9-10 64,0 0-1,0-1 1,-1-1 0,0 1-1,8-17 1,-10 17-38,17-30 508,-1-1-1,19-53 1,-28 63-443,-8 17 272,1-3-101,1 0-1,1 1 0,14-20 0,14-8 233,-36 44-471,1 0 0,-1 0 0,1 1 1,0 0-1,0-1 0,-1 1 0,1 0 0,0 1 1,0-1-1,0 0 0,0 1 0,0-1 1,0 1-1,1 0 0,-1 0 0,0 0 0,0 1 1,6 1-1,-6-2 0,4 1-1,0 0 0,0 0 0,0 1 0,0 0 1,-1 0-1,1 1 0,-1 0 0,1 0 0,10 8 0,16 8 71,7 1-17,5-3-67,-33-15-25,1 0 0,-1-1 1,1-1-1,-1 0 0,1-1 1,-1 0-1,0-1 0,1 0 1,-1-1-1,15-5 0,-10 3-78,0-2-1,-1 1 0,25-15 1,-39 20 78,0 0 1,-1-1-1,0 1 1,1 0-1,-1-1 1,0 1 0,1 0-1,-1-1 1,0 1-1,0-1 1,0 0-1,0 1 1,-1-1-1,1 0 1,0 0 0,-1 1-1,1-1 1,-1 0-1,0 0 1,1 0-1,-1 0 1,0 0-1,0 0 1,0 1 0,0-1-1,-1 0 1,1 0-1,0 0 1,-2-3-1,1 5 7,1 0 0,-1-1 0,1 1-1,-1-1 1,0 1 0,0 0 0,1 0-1,-1-1 1,0 1 0,0 0 0,1 0-1,-1 0 1,0 0 0,0 0 0,1 0-1,-1 0 1,0 0 0,0 0 0,1 0-1,-1 0 1,0 1 0,0-1 0,1 0-1,-1 0 1,-1 1 0,1 0 0,-28 9 1,15 0 6,-23 26-1,-9 24-3,25-32 0,-8 13 3,-27 51 0,23-28 0,24-43-5,-9 29 0,15-39-2,0-1 0,1 1 0,0 0 1,1 0-1,0 0 0,1 1 0,0-1 1,1 0-1,0 0 0,0 0 0,2 0 1,-1 0-1,7 15 0,-9-26 1,0 0 0,0 1-1,0-1 1,0 0 0,0 0 0,0 0-1,0 0 1,0 0 0,0 0 0,0 1-1,0-1 1,0 0 0,0 0 0,0 0-1,0 0 1,0 0 0,1 0 0,-1 0-1,0 0 1,0 1 0,0-1 0,0 0-1,0 0 1,0 0 0,0 0 0,1 0-1,-1 0 1,0 0 0,0 0 0,0 0-1,0 0 1,0 0 0,0 0 0,1 0-1,-1 0 1,0 0 0,0 0 0,0 0-1,0 0 1,0 0 0,0 0 0,1 0-1,-1 0 1,0 0 0,0 0 0,0 0-1,0 0 1,0 0 0,5-1-2,0-1 1,-1 1-1,0-1 1,1 0-1,-1 0 0,0 0 1,0 0-1,0-1 0,0 1 1,-1-1-1,7-6 1,-5 5-4,114-102-12,-78 59 10,-15 16 6,0 0 1,-5 5 5,-12 14 2,0 2 0,18-18 0,-26 27-5,0 1-1,1-1 0,-1 1 0,0 0 0,1-1 1,-1 1-1,0 0 0,0 0 0,1-1 0,-1 1 1,1 0-1,-1 0 0,0 1 0,1-1 0,-1 0 1,0 0-1,0 1 0,1-1 0,-1 0 0,0 1 1,0 0-1,1-1 0,-1 1 0,0 0 0,0-1 1,0 1-1,0 0 0,0 0 0,0 0 0,1 1 1,12 16 4,-3 12-3,1 2 2,4-5-3,3-6-2,2-9 0,3-9 0,10-10 0,-27 4 0,0 0 0,0 0 0,12-8 0,23-24 0,-3-6 0,-7-3 0,-12 8 5,17-39 0,-6 10 3,-29 58 5,1 1-1,1 1 1,-1-1-1,1 0 0,0 1 1,1-1-1,-1 1 1,1 1-1,0-1 0,0 0 1,0 1-1,8-4 1,-12 8-6,0 1-1,0 0 1,0-1 0,0 1 0,-1 0 0,1 0 0,0-1 0,0 1 0,-1 0 0,1 0-1,0 0 1,-1 0 0,1 0 0,-1 0 0,1 0 0,0 2 0,-1-1 2,5 6 1,7 28 34,-6 0-20,3 38 1,-3-20-13,5-1-9,-6-39-4,1 0 1,1-1 0,10 16-1,-15-26 1,0 0-1,0 0 1,1 0-1,-1 0 0,1-1 1,0 0-1,0 1 1,0-1-1,0 0 0,0 0 1,5 2-1,-2-1-1,3-1-11,9-3 4,-1-2 1,1 1 0,-1-2-1,0 0 1,0-1 0,0-1-1,28-15 1,-32 15 2,-1-1 1,-1 0-1,1-1 0,11-11 1,15-11-3,3-1 7,3-3 1,-2 6 0,-3 8 1,-34 18 0,1 0 0,-1 0-1,0 1 1,0 0 0,0 0 0,1 0 0,-1 1-1,0 0 1,9 0 0,-11 1 0,0 0-1,-1 1 1,0-1 0,1 0 0,-1 1-1,0-1 1,1 1 0,-1 0-1,0 0 1,0 0 0,0 0 0,-1 0-1,1 0 1,0 0 0,-1 1-1,0-1 1,1 0 0,-1 1 0,0-1-1,1 6 1,-1-6 0,2 5 1,0-1 0,-1 1-1,0-1 1,0 1 0,-1 0 0,0 0 0,0 0 0,0 0-1,-1 12 1,0-4 1,1 0 0,0 0 0,1 0 0,1 0 0,0 0 0,1-1 0,1 1 0,6 14 0,-7-21-4,-3-3 4,1 1-1,1-1 0,-1 0 0,1 0 0,0 0 0,0-1 0,6 9 0,-6-15-8,2-8-85,0 1 0,-1-1 1,4-13-1,-1 3-874,13-36-5635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01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21 125 7448,'0'0'0,"-3"-11"0,-4-16 0,1-6 8,4 10-8,0 5 8,2 10-8,8 4-80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01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171 183 9056,'10'0'0,"-2"0"1,-43 27 20,5 4-19,-5 19-2,2 17 0,-13 64-2,44-126 2,0 0-1,1 0 0,-1 0 1,1 1-1,0-1 1,1 0-1,-1 0 0,2 8 1,-1 3-1,1 26-2,2-26-9,2-5 9,0 1 0,1-1 0,14 20 0,-9-22-9,0-4 8,0 0 0,0-1 0,1-1 1,-1 0-1,1-1 0,0 0 0,-1 0 0,1-1 0,23-1 0,-18-1 2,-10 1-2,0-1 0,0 1 0,1-2 0,-1 1 0,9-4 0,5-1-9,0-1 0,0 0 1,-1-2-1,0-1 0,21-13 1,-7-9 8,-24 19 60,0 0 1,0-1-1,-1 0 1,9-20-1,3-6 42,-20 38 59,0 8-18,3 31 50,-2-21-110,1 11 16,11 47 0,-13-69-89,1 1-1,1 0 0,-1-1 1,1 0-1,0 1 0,1-1 1,-1 0-1,1-1 0,8 9 1,-11-12-6,1 1 1,-1-1-1,1 0 0,0 0 1,0 0-1,-1 0 1,1-1-1,0 1 1,0 0-1,0-1 1,3 1-1,0-1 1,-1 0-1,0 0 1,0 0 0,0-1-1,0 1 1,0-1 0,4-1-1,3-2 1,0 0 0,19-10 0,-12 2 1,-1 0-1,0-1 1,0-1-1,15-16 1,-17 9 5,48-118 2,-53 107-1,-7 19-1,32-152 58,-31 138 15,-2 1 0,0-1 0,-2 1 0,0-1 0,-7-35 0,4 52 2,-4-23 188,4 37-111,-6 7-84,1 1 1,0 0 0,1 1 0,-8 19 0,7-15-66,0-1 15,1 1 1,1 0-1,1 1 0,0 0 1,-3 25-1,6-27-17,-1 12 19,3 39-1,1-45-22,6 29-1,-4-39-1,0 0 0,8 21-1,-8-26 0,0 0-1,1-1 0,8 12 1,-6-11-3,0 0 1,0-1 0,10 9-1,-10-14-23,11-6 6,0 0-1,-1-1 1,0 0 0,-1-1 0,1-1 0,25-18-1,-25 15 3,22-22 0,-31 27 11,-1 0 0,1 0 0,0 0 0,1 1 0,0 0 0,-1 1 0,17-7 0,-2 6 6,-18 6 0,-1-1 0,1 1 0,0 0 0,0 0 0,-1 0 0,1 0 0,-1 1 0,1-1 1,-1 1-1,1 0 0,3 4 0,-6-6 0,7 8 8,-5-1-5,0 0 0,0-1 0,-1 1 1,0 0-1,0 0 0,0 0 0,-1 0 0,0 1 0,-1-1 0,0 0 1,0 0-1,0 1 0,-3 13 0,-8 15 2,3-23 9,-7 4-3,-1-1 0,-1-1 1,-31 22-1,32-27 10,0 0 0,-35 13 0,47-22-16,1-1 1,-1 1-1,0-1 1,0 0-1,1 0 1,-1 0 0,0-1-1,0 1 1,1-1-1,-1 0 1,0 0-1,1 0 1,-1-1 0,1 1-1,-1-1 1,-3-2-1,6 3-3,0 0-1,1 1 0,-1-1 1,0 0-1,1 0 0,-1 1 0,1-1 1,-1 0-1,1 0 0,-1 0 1,1 0-1,0 0 0,-1 1 1,1-1-1,0 0 0,0 0 1,-1-2-1,0-2 2,-4-26 1,5 14-353,1 0-1,1 0 1,8-33 0,4-7-6671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02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 5832,'4'16'-5,"0"0"-1,-1 0 1,-1 0 0,0 1-1,-2-1 1,-1 24 0,1-24-13,-2 15-95,-21 157-27,17-147 121,-42 303-6,35-235 26,10-82 2,0-2 1,1 1 0,2-1 0,0 0 0,4 29 0,2-13 9,5-9-10,-10-30-4,0 0 1,0 0 0,0-1-1,0 1 1,0 0-1,0-1 1,0 1-1,1-1 1,-1 1 0,1-1-1,-1 0 1,1 1-1,0-1 1,-1 0-1,1 0 1,0 0 0,0 0-1,0-1 1,0 1-1,0 0 1,0-1-1,0 1 1,3-1-1,1 0-1,-1 0 0,0-1 0,1 0 0,-1 0 0,1-1 0,-1 1 0,0-1 0,0 0 0,6-3 0,14-9-48,0-1 0,0-1-1,43-37 1,-52 40 38,-9 6 5,0 0 0,0 0-1,0 0 1,7-10 0,-14 16 6,15-18-8,0-1-1,-2 0 1,20-39-1,-23 36 17,-3 3 44,2 1-1,1 0 0,18-28 0,-23 42 157,-4 5-171,0 1 0,-1-1 0,1 1 0,0 0 0,0-1 0,0 1 0,-1 0 0,1-1 1,0 1-1,-1 0 0,1 0 0,0-1 0,-1 1 0,1 0 0,0 2 0,23 56 502,-22-50-486,1 0 0,1 0 0,-1 0 0,2 0-1,-1-1 1,1 0 0,0 0 0,1 0 0,0 0-1,12 12 1,-7-15 15,3-3-46,1 0 0,0-1 0,16 0 0,-13-5 0,32-12 4,-33 8-21,27-18-1,-9 1 1,34-32 0,-63 52-2,-1 1-1,1-1 1,-1 0 0,-1-1-1,1 1 1,5-10 0,-1 1-1,17-26 10,-21 25 37,-2-5-19,-2 1 0,-1-20 0,-4 24 92,-1 6-90,-1 0 1,0 0-1,0 1 0,-1 0 1,-11-11-1,4 10 157,-4 4-98,0 0 0,-36-3-1,34 10 106,-6 8-103,1 1 0,-27 15 0,31-10 96,-87 97 77,88-85-90,-64 135 66,73-130-106,4 8-43,-3 67 0,10-105-82,0 0-1,0-1 1,0 1 0,1-1-1,-1 1 1,1-1-1,-1 1 1,2 2 0,8 19 28,0-1 0,20 33 0,-16-39 16,65 45 15,-78-61-66,1 0-1,-1 0 1,0 0-1,1-1 1,-1 1-1,1 0 1,-1-1-1,1 1 1,-1-1-1,4 1 1,28 3 18,46 1 1,-52-9-1,168-51-1229,-77 17-4985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07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583 282 3864,'0'0'888,"-6"2"-632,-45 11 27,-33 9 298,15 6-356,-48 22-33,91-38-145,0 2 0,1 1 0,-29 21 0,38-24-35,8-8 3,1 1-1,0 1 0,0-1 1,1 1-1,-9 9 1,2 0-2,-19 19 8,31-32-16,0-1-1,-1 0 0,1 1 1,0-1-1,0 1 0,0-1 0,0 1 1,0 0-1,1-1 0,-1 1 0,0 0 1,1-1-1,-1 1 0,1 0 0,0 0 1,-1 0-1,1 0 0,0-1 1,0 1-1,0 0 0,1 0 0,-1 0 1,0 0-1,1-1 0,-1 1 0,1 0 1,-1 0-1,2 2 0,-1-3-1,4 5 45,5-1-28,0 1 1,-1-2-1,2 1 0,-1-2 1,0 1-1,11 1 0,5 0 65,50 2 0,92 3 376,-152-9-431,-11-1 1,-1 0 0,0 0-1,0 1 1,0 0 0,1 0 0,-1 0 0,0 0-1,6 3 1,58 31 290,-59-27-106,-8-4-191,1 0-1,0 0 0,-1 0 1,0 0-1,0 0 1,0 0-1,-1 1 1,1-1-1,-1 0 1,0 0-1,0 1 0,0-1 1,-1 0-1,1 0 1,-1 0-1,0 0 1,0 0-1,-1 0 1,1 0-1,-1 0 0,0 0 1,0 0-1,-4 4 1,0 3-4,3-6-6,0 0 0,0-1-1,0 0 1,-1 1 0,0-1-1,-7 6 1,-117 91 183,78-67-98,8-6 10,41-27-99,0-1 0,0 0-1,0 0 1,0 0 0,0 0 0,0 0-1,0 0 1,0 0 0,0-1 0,0 1-1,0 0 1,0 0 0,0-1 0,0 1-1,0-1 1,0 1 0,0-1 0,0 1-1,0-1 1,1 0 0,-1 1 0,0-1-1,0 0 1,1 0 0,-1 1 0,0-1-1,1 0 1,-1 0 0,1 0 0,-1 0-1,1 0 1,-1 0 0,1 0 0,0 0-1,0 0 1,-1 0 0,1-2 0,0-5 20,0 1 0,0-1 1,0 0-1,1 1 0,1-1 1,-1 0-1,1 1 0,6-14 1,-2 7 9,1 1 0,0 0 0,1 0 0,16-19 0,112-110 208,-119 125-237,-11 10 1,1 1-1,0 0 0,0 1 0,0-1 0,12-5 1,-6 2 12,-1 0-13,0 1 0,1 1 0,0 0 0,0 1 0,1 0 1,0 1-1,17-4 0,-1 3 20,42-1-1,-65 7-23,1 1 0,-1 0-1,0 0 1,0 0-1,0 1 1,0 0-1,0 0 1,0 1 0,-1 0-1,12 7 1,-10-6-2,10 6 18,24 19 1,-32-22-16,1 0 0,0 0 1,11 5-1,-12-7-5,-8-3-2,0-1 0,0 0 1,0 0-1,0 0 0,0 0 1,1-1-1,-1 1 0,0-1 0,1 1 1,-1-1-1,0 0 0,5 0 1,0 1 1,0-2 1,1 1-1,-1-1 1,0 0-1,0-1 1,0 0-1,0 0 1,0 0-1,0-1 1,0 0-1,-1 0 1,12-9-1,-5 4-1,-8 4 0,1 0-1,-1 0 1,1-1 0,-1 1-1,5-7 1,3-4 3,0-1 0,-1 0 0,-1-1 1,-1 0-1,0-1 0,-1 0 0,8-23 0,-16 38-3,0 0 0,-1 0 0,1-1 0,-1 1 0,0 0 0,0 0 0,0-1 0,0 1 0,-1 0-1,1 0 1,-1 0 0,0 0 0,0-1 0,0 1 0,-2-3 0,1 2 2,-4-6 24,-1 5-22,0 1 1,0-1-1,0 1 0,-1 1 0,1-1 1,-13-3-1,4 6 22,-5 3-13,1 1 0,-32 9 0,33-2 19,0 7-19,0 1 1,-27 34-1,32-28 20,-42 106 17,47-104-25,-10 90 7,18-112-31,1-1-1,-1 1 1,1 0-1,0 0 0,1 0 1,-1 0-1,0-1 1,1 1-1,0 0 0,0 0 1,2 4-1,2 4 3,10 24 1,-5-25 9,2-4-9,1 0 0,-1-1 0,26 8 0,-18-11 2,111-12 9,-101 3-3,119-43 4,-121 35-3,93-77 12,-100 68-6,63-115 14,-72 109-15,-4 9-10,1-4-3,-1 0 1,-1 0-1,-1-1 1,3-26 0,-6-138 96,-8 113-39,-5-60 279,5 140-252,0 0-77,4-3-9,-1 0 0,0 0 0,1 0 1,-1 1-1,1-1 0,-1 1 0,1-1 0,0 1 0,0 0 0,0-1 0,0 1 0,0 0 0,0 0 1,-1 2-1,-34 88 92,24-56-31,-2 10-25,-10 53 0,-3 49-10,23-127-26,-2 40 0,5-36-5,1 58 1,9-11-2,3-15 0,-9-46-1,0 0 0,1-1 0,1 1 1,6 11-1,-9-18 0,1 0 1,0 0 0,-1 0-1,1-1 1,1 1-1,-1-1 1,0 0-1,1 0 1,0 0-1,0 0 1,6 3-1,-8-5 1,-1 0-1,1-1 1,0 1 0,-1 0-1,1-1 1,0 0 0,0 1-1,-1-1 1,1 0-1,0 0 1,0 0 0,0 0-1,-1 0 1,3 0-1,5-1 1,27-3 0,-20 0-1,0-1 1,-1 0 0,19-11-1,-29 15 1,-1-1-1,0 0 0,0 0 1,-1-1-1,1 1 1,0-1-1,-1 0 1,1 0-1,3-5 0,3-3 1,26-28-1520,-1-2-6080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07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8520,'0'0'0,"15"2"0,-1 4-8,3 1 8,15-7-104,19-9 104,13-4-568,4-2 568,-2 0-5400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14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136 740 10488,'2'-5'56,"26"-54"30,-28 59-92,1-1 0,-1 1 1,1-1-1,0 1 0,-1-1 0,1 1 0,0-1 0,-1 1 0,1-1 0,0 1 0,0 0 0,0-1 0,-1 1 0,1 0 0,0 0 1,0 0-1,0 0 0,-1-1 0,1 1 0,0 0 0,0 0 0,0 1 0,0-1 0,-1 0 0,1 0 0,0 0 0,0 0 0,0 1 0,-1-1 1,1 0-1,0 1 0,0-1 0,-1 1 0,1-1 0,0 1 0,5 9-19,-1 0 1,-1-1-1,0 1 1,3 12-1,-7-21 21,3 19-102,-7 15 32,-16 63 0,-66 184-242,85-279 314,-57 196-126,10 21 38,46-189 71,1-15 13,0 1 4,0-1-1,1 0 0,1 1 1,1-1-1,0 0 1,7 21-1,4 2 2,-11-35 1,0-1 0,-1 1 0,2 0 0,-1-1 0,0 0 0,1 0 0,3 4 0,-4-5 0,1 0 0,0 0 0,0-1 1,0 1-1,1-1 0,-1 1 0,0-1 1,0 0-1,1 0 0,-1-1 0,1 1 1,-1-1-1,1 1 0,-1-1 0,6-1 1,-6 1 1,12-3 33,6-7-13,0-1 0,28-20-1,-31 15 74,0-5-43,-1 0-1,22-38 1,-30 37 128,-1-14-54,3-41 1,-12 56 61,0 13-128,-1-1-27,0-1 1,0 1 0,-1 0 0,0 0 0,-1 0 0,0 1 0,0-1-1,-1 1 1,0 0 0,-8-11 0,-5-3 64,-2 1-1,0 1 1,-1 0-1,-1 2 1,-24-17-1,41 33-71,0-1 0,0 1 1,0 0-1,0 1 0,0-1 0,0 1 0,-1 0 0,1 0 0,0 0 0,-1 1 0,-9 1 0,6-1 9,7 0-1,0-1 14,1-1-17,10-4-20,28-15 11,3-9-9,14-19-9,10-4 1,1 0-3,-7 9-2,-13 12 1,-10 6 52,-2-1 0,32-34 0,-64 62-47,0 0 1,0 0 0,-1 0 0,1 0 0,0 1 0,-1-1 0,1 0-1,0 0 1,-1 1 0,0-1 0,1 0 0,-1 1 0,0-1-1,1 2 1,-1 0-3,0 17 3,-2 7 24,-4 99 3,4-108-26,2 0 0,2 25 0,0-19-5,8 57 0,-6-58-3,1 0 0,15 37 0,-18-53-3,1 0 0,0 0 0,1 0 0,0-1 0,0 0 0,0 0 1,1 0-1,0 0 0,0-1 0,0 1 0,0-1 0,12 7 0,-15-11 1,1 0 0,-1 0-1,1 0 1,-1-1 0,1 1 0,-1-1-1,1 1 1,0-1 0,-1 0 0,1 0-1,-1 0 1,1 0 0,-1-1 0,1 1-1,0-1 1,-1 0 0,1 1-1,-1-1 1,0 0 0,4-2 0,3-2-3,0 0 1,-1 0-1,14-12 1,-11 9 3,-8 6 0,1 0 0,-1-1 1,0 1-1,-1-1 0,1 0 1,0 0-1,-1 0 0,0 0 1,4-6-1,-5 7 1,5-6 1,-1 1-1,-1-1 1,1-1-1,-1 1 1,-1-1 0,0 1-1,0-1 1,0 0-1,-1 0 1,1-18 0,-2 17-2,2-12 22,-1-1 0,0 0 0,-2 1 0,-1-1 0,-1 0 0,-1 1 1,-9-35-1,11 52-3,0 1 0,0 0 0,-1 0-1,0 0 1,0 0 0,0 1 0,0-1 0,0 0 0,-1 1 0,0 0 0,0-1 0,0 1 0,0 0 0,0 0 0,0 1 0,-1-1 0,1 1 0,-7-4 0,7 6-4,1 0 0,-1 0-1,1 0 1,-1 0 0,1 1 0,-1-1-1,1 1 1,0-1 0,-1 1 0,1 0 0,-1 0-1,1 0 1,0 0 0,0 0 0,0 1 0,-3 1-1,3-1 2,-8 3 16,1 1-1,0 0 0,1 1 1,-1-1-1,1 2 0,1-1 1,-8 10-1,13-15-23,4-1-1,-2 0-6,0 0 0,0 0 0,1-1 0,-1 1 0,0-1 0,1 1 1,-1 0-1,1-1 0,-1 1 0,1-1 0,-1 1 0,1-1 0,-1 1 0,1-1 0,0 1 0,-1-1 0,1 1 0,0-1 0,-1 0 0,1 0 0,0 1 0,-1-1 0,1 0 0,0 0 0,-1 0 0,1 0 0,0 1 0,0-1 0,-1 0 0,1-1 0,1 1 0,1 0 1,12 0-7,0 0 1,-1-1 0,1 0 0,-1-1 0,1-1-1,16-6 1,-19 6 0,23-6-42,62-28-1,-75 28 35,-10 5-25,0-1-1,22-14 1,-13 7 20,-1 2 8,28-16-81,-26 10 47,0-1 0,-1-1 0,-1-1 0,28-34 0,-14 0-31,-30 44 47,0 2 0,0 1 0,0-1-1,0 0 1,9-9 0,-18 41-75,-7 29 23,-23 63-1,28-90 2,-13 127-32,20-123 6,0-19 71,1 13-6,1-1 0,1 1 0,1-1 0,8 26 1,-9-37-12,0-4 13,0 1 0,0-1 0,1 1 0,0-1 0,0 0 1,11 15-1,-15-24 36,0 0 0,0 0 1,0 1-1,0-1 0,0 0 0,1 0 1,-1 0-1,0 0 0,0 0 1,0 1-1,0-1 0,0 0 0,0 0 1,0 0-1,1 0 0,-1 0 1,0 0-1,0 0 0,0 0 0,0 0 1,0 0-1,1 0 0,-1 1 1,0-1-1,0 0 0,0 0 0,0 0 1,1 0-1,-1 0 0,0 0 1,0 0-1,0 0 0,0 0 0,1-1 1,-1 1-1,0 0 0,0 0 1,0 0-1,0 0 0,0 0 0,1 0 1,-1 0-1,0 0 0,0 0 1,0 0-1,0 0 0,0-1 0,1 1 1,5-3-8,-1 0 1,1-1 0,0 0-1,-1 0 1,0 0 0,0-1-1,0 0 1,-1 0 0,5-6-1,-5 7 5,85-110-74,-40 50 68,6-8 3,7-12 6,-49 67 1,9-12 2,-2 0 0,-2-2 1,28-60-1,100-256 109,-113 258 5,-32 88-95,-5 5 4,-2 1-21,-14 19 14,-4 12-5,-12 23-9,-3 24 1,-1 24-3,1 9-2,3-8 0,6-2 0,13 2 0,12-6 0,10-17 0,6-21 0,-9-56 0,0 0 0,0-1 0,7 13 0,12 9 0,5-7 0,3-7 0,-26-14 0,0 1 0,1-2 0,-1 1 0,0 0 0,0-1 0,7 1 0,26-7 0,15-12 1,-27 9 6,0-1 0,0-2 1,-1 0-1,38-27 0,-45 26-2,-2 3 19,-1-1-1,16-19 1,145-174 325,-117 123-123,-48 68-193,13-20 299,19-36 0,-40 68-323,-1 1 1,0-1-1,0 1 0,0-1 1,0 1-1,0-1 1,1 1-1,-1-1 0,0 1 1,0-1-1,0 1 0,0-1 1,-1 1-1,1-1 1,0 1-1,0-1 0,0 0 1,0 1-1,0-1 1,-1 1-1,1 0 0,0-1 1,-1 1-1,1-1 0,0 1 1,-1-1-1,1 1 1,0 0-1,-1-1 0,1 1 1,-1 0-1,1-1 0,0 1 1,-1 0-1,1-1 1,-1 1-1,1 0 0,-1 0 1,1 0-1,-1 0 1,1-1-1,-1 1 0,0 0 1,1 0-1,-1 0 0,1 0 1,-1 0-1,1 0 1,-1 0-1,1 0 0,-1 1 1,1-1-1,-1 0 0,1 0 1,-1 0-1,0 1 1,-8 4 34,1 1 1,0 1 0,0-1-1,0 1 1,0 0 0,-8 12-1,-32 44 49,39-48-63,-1 1 1,2 0-1,0 0 1,-11 32-1,14-34-21,1-3 1,1 0 0,0 0 0,0 0 0,1 0 0,1 0 0,0 1 0,1 16 0,0-18-7,-1-7-2,1 0 1,0 0-1,0 0 1,0 0-1,1 0 0,-1 0 1,1 0-1,0-1 1,0 1-1,-1 0 0,4 5 1,0 2 1,12 22 0,4-10-3,-18-20 0,1 0 0,-1-1 0,1 1 0,-1-1 0,1 0 0,0 0 0,4 2 0,0-2-1,1-1 1,0 1 0,-1-1-1,1 0 1,0-1 0,11-2-1,-18 3 1,13-5-12,10-9 6,31-24 0,-50 34 3,1 0-1,-1-1 1,0 0 0,0 0-1,0 0 1,7-12 0,0 0-1,1 1 2,-6 8-3,-1 0 1,-1 0-1,1-1 0,6-14 1,-2 3-3,14-23-2,25-68 0,-42 92 9,-7 17 0,0 1 0,1 0 0,-1 0 0,0 0 0,0-1 0,1 1 0,-1 0 1,0 0-1,0 0 0,-1-1 0,1 1 0,0 0 0,0 0 0,0 0 0,-1-3 1,-5 2 3,5 2-4,-1 0 1,0-1 0,0 1 0,1 0-1,-1 0 1,0 0 0,0 0 0,0 0-1,0 1 1,0-1 0,0 0 0,0 1-1,0 0 1,1-1 0,-1 1 0,0 0-1,1 0 1,-1 0 0,0 0 0,-2 2 0,-26 24 1,27-24-1,-1 1 0,0-1 1,0 1-1,1 0 1,-1 0-1,1 0 1,0 0-1,-5 9 1,1 0-1,-20 41 2,7-3 2,8-11-3,10-34-3,1-1 1,0 1 0,0 0 0,1-1 0,-1 1 0,1 0-1,1 7 1,0-12 0,-1 0 0,1-1 0,-1 1-1,0 0 1,1-1 0,-1 1 0,1 0-1,0-1 1,-1 1 0,1 0 0,-1-1-1,1 1 1,0-1 0,-1 1 0,1-1 0,0 0-1,0 1 1,-1-1 0,1 0 0,0 1-1,0-1 1,0 0 0,0 0 0,-1 0-1,1 0 1,0 0 0,1 0 0,0 1 0,24-1-2,-12-5-4,82-53-4,-61 35 3,-2-2 1,32-31-1,-39 33-3,14-14-16,64-78 1,-86 97 6,-15 16 17,-1 0-1,0-1 1,0 1-1,0 0 1,0 0-1,0-1 0,-1 1 1,1-1-1,-1 0 1,2-3-1,-2 4-11,-1 6 0,1 18-1,-1 0 0,-6 34 0,0 27-12,6-64 25,0-8-4,1 0 0,0 0 0,4 20 0,15 53-28,-16-71 24,0 0 0,0 0 0,2 0-1,0-1 1,7 13 0,-12-25 8,-1 1-1,1-1 1,-1 1-1,1-1 1,-1 1 0,1-1-1,-1 1 1,1-1 0,0 1-1,-1-1 1,1 0-1,0 1 1,-1-1 0,1 0-1,0 0 1,-1 0-1,1 1 1,0-1 0,0 0-1,-1 0 1,1 0 0,0 0-1,0 0 1,-1 0-1,2-1 1,21-9-48,1-4 28,-2-2 0,30-25 1,105-93-11,-117 102 32,-9 7 0,-3 7 0,-21 12 0,-4 4 0,0 0 0,0 0 0,0 1 0,0-1 0,0 1 0,0 0 0,0 0 0,4-1 0,-4 0 0,2 0 0,14 6 0,-17-3 0,1 0-1,-1 0 1,0 0 0,0 0 0,0 1 0,0-1 0,0 1 0,0-1 0,0 1 0,0 0 0,2 2 0,-1 0-6,1-1 0,-1 1 0,1-1 0,0 0 0,0 0-1,0 0 1,7 3 0,-9-6 4,-1 0-1,1 0 0,0 0 1,0 0-1,0-1 0,0 1 1,0-1-1,0 1 0,-1-1 1,1 1-1,0-1 0,0 0 1,-1 0-1,1 0 0,0 0 1,-1 0-1,3-3 0,-3 4-1,8-6-5,-1-1-1,0 1 1,0-1-1,-1 0 0,11-14 1,-10 11 5,-1 2 1,0 0 1,-1 0-1,0-1 0,-1 0 1,0-1-1,0 1 0,-1-1 1,0 0-1,-1 0 0,4-19 1,-2-14 2,-5-1 0,-5 8 1,5 33 0,-1 0-1,0 1 1,0-1 0,0 0 0,0 1-1,-1-1 1,1 1 0,-1 0-1,1-1 1,-1 1 0,0 0 0,-4-4-1,6 6 1,-1 0 0,0 0 0,1 0 0,-1 0 0,0-1 0,1 1-1,-1 0 1,0 1 0,1-1 0,-1 0 0,0 0 0,1 0 0,-1 0 0,1 0-1,-1 1 1,0-1 0,1 0 0,-1 1 0,1-1 0,-1 0 0,0 1 0,1-1 0,-1 1-1,1-1 1,-1 0 0,1 1 0,-1 0 0,0 0 1,-3 4 1,-1 0 1,1 0 0,0 0-1,1 1 1,-1 0-1,1 0 1,0 0-1,-2 7 1,-7 31 0,11-39-3,0 1 0,0 0 0,1-1-1,0 1 1,1 9 0,0-11-1,0 0 1,0 0-1,0-1 0,0 1 0,1-1 0,0 1 0,0-1 0,3 6 1,1-3-2,0 1 1,1-1-1,-1 0 1,1-1-1,1 0 1,-1 0-1,13 7 1,-2-6-20,35 3-73,82 4 0,-117-12 80,-11-1-17,0 1-1,0-1 1,-1-1-1,14-1 1,124-31-373,-89 15 270,-34 9 40,0-1-1,32-21 1,-49 28 60,4 0-5,-4 2 12,2 1 3,-14 15-1,0-2 17,0 0-1,0 0 1,2 0 0,0 1-1,-8 24 1,14-36-5,2 2 4,-1-4 8,-1 1 0,0-1-1,0 1 1,0-1 0,0 0 0,0 1-1,1-1 1,-1 1 0,0-1-1,0 0 1,1 1 0,-1-1-1,0 0 1,0 0 0,1 1 0,-1-1-1,0 0 1,1 1 0,-1-1-1,1 0 1,-1 0 0,1 1 0,0-2-1,0 1 1,1 0 0,-1-1 0,0 1 0,0-1 0,1 1 0,-1-1 0,0 1 0,0-1 0,0 0 0,0 0-1,0 1 1,0-1 0,0 0 0,0 0 0,1-2 0,1 0 5,-1-1-1,1 1 1,-1 0 0,1-1-1,-1 0 1,0 0 0,-1 1-1,1-1 1,-1 0 0,0 0 0,0 0-1,0-1 1,0 1 0,-1 0-1,1 0 1,-1 0 0,0-1-1,-1 1 1,1 0 0,-1 0-1,1 0 1,-1 0 0,-1-1-1,1 1 1,0 1 0,-1-1-1,0 0 1,0 0 0,0 1 0,-1-1-1,1 1 1,-1-1 0,1 1-1,-6-5 1,2 2 6,5 5-6,0-1 0,-1 1 0,1-1 0,-1 1 0,0-1 0,1 1 0,-1 0 0,0 0 0,0 0 0,0 0 1,1 0-1,-1 0 0,0 1 0,0-1 0,-3 0 0,0 0 7,0 0 0,0 0 0,0 1-1,-1-1 1,1 1 0,0 0 0,0 1 0,0-1 0,0 1 0,0 0-1,0 1 1,0-1 0,0 1 0,0 0 0,0 0 0,1 0 0,-1 1-1,-5 3 1,0 1-1,5-3-3,-1 0 1,2 0 0,-1 0-1,0 0 1,-5 8 0,-4 5 12,0 1 1,2 0-1,0 1 0,1 1 1,-17 39-1,14-6-12,11-32 5,3-14-10,0 1-3,0 0 1,0 0 0,1 0-1,0 0 1,0 0 0,1 0-1,0-1 1,0 1 0,1-1-1,0 1 1,8 13 0,15 19 4,-20-33-5,0 0-1,0-1 0,0 1 0,11 7 1,-10-9-1,0-1 0,0 1 0,1-1 0,0-1 0,13 5 0,-8-4 0,-1-1 0,1 0 0,26 1 0,-18-4 0,-1-1 0,30-4 0,52-17 0,-1-11 0,-8-8 0,-4-6 0,-4-5 0,-12 4 0,-17 9 0,-44 29 0,1-1 0,-2 0 0,0-1 1,11-14-1,-14 12 8,-5 3-5,0 1 1,-1-1-1,0 1 0,-1-1 1,1-14-1,-6 10 24,0 7-22,-1 1 1,0-1 0,0 1-1,-1 0 1,1 1 0,-12-10 0,17 15-4,-1 1 1,0-1 0,0 0 0,1 1-1,-1-1 1,0 1 0,0-1 0,0 1-1,0 0 1,0-1 0,0 1 0,0 0-1,0 0 1,-1-1 0,-17 0 14,0-1-1,1 2 1,-21 2 0,17 4 44,10-3-40,-6 4-7,-1 0-1,1 0 1,0 2 0,1 0 0,-19 14 0,-1 3 1,1 2 0,-61 61 0,91-82-14,1 1-1,0 0 0,0 0 0,-4 10 1,6-11-2,1 1 1,0-1 0,1 0 0,0 0 0,0 1 0,0-1 0,1 0 0,0 1-1,2 13 1,-1-17 0,0-1-1,0 0 1,0 0 0,0 0-1,0 1 1,0-1-1,1-1 1,0 1-1,-1 0 1,1 0 0,0-1-1,0 1 1,1-1-1,-1 1 1,0-1 0,1 0-1,4 3 1,-4-2-2,-2-3 1,-1 0 1,0 1-1,1-1 1,-1 0 0,0 0-1,1 1 1,-1-1-1,0 0 1,1 0-1,-1 0 1,1 0-1,-1 1 1,0-1-1,1 0 1,-1 0-1,1 0 1,-1 0-1,0 0 1,1 0-1,-1 0 1,1 0-1,-1 0 1,1 0-1,0-1 1,13-2-3,0 0 1,0-1-1,19-8 0,-16 1-2,29-28 4,11-22 1,0-10 0,1-9 0,-41 52 0,18-39 0,9-44 1,22-122 15,-59 205-14,41-195 55,-37 121-12,0 15 8,-10 81-18,-2 7-30,-1 0-1,1-1 1,0 1 0,0 0 0,0 0-1,0 0 1,0 0 0,0 1-1,0-1 1,-1 2 0,-3 7 22,-37 91 9,14-29-2,19-47-28,-18 58-1,19-41-3,1 1-1,-2 47 1,10-56-7,1-17 2,-1 2-1,2-1 0,0 1 0,0-1 1,2 0-1,1 0 0,0 0 0,11 21 1,-11-26-10,-1-1 6,0-1-1,1 1 1,0-2-1,1 1 1,1-1-1,0 0 1,17 17 0,-17-19-6,1-2 1,0 1-1,0-1 1,1-1-1,0 0 1,0 0-1,0-1 1,0 0-1,1-1 1,11 3-1,-14-8-72,11-6 2,-1-1 1,29-18-1,26-24-1550,-40 25-5807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46 8608,'2'1'8,"3"3"2,-2-3 13,4 1 10,-5-2-25,0 0-1,0 0 0,0 0 0,0 0 0,0 0 1,0-1-1,1 1 0,-1-1 0,0 1 0,0-1 1,0 0-1,0 0 0,0 0 0,-1 0 1,1 0-1,0 0 0,2-2 0,16-8 13,-1 4-6,0 1 1,1 1-1,0 0 1,0 2-1,1 0 1,-1 2-1,0 0 1,23 2-1,-30-1 1,0 0 0,0 1-1,-1 0 1,1 1 0,0 0-1,-1 1 1,1 1 0,-1 0-1,0 0 1,0 1 0,18 11-1,-26-12-9,1 0-1,-1 0 1,0 0-1,0 1 1,0-1 0,-1 1-1,0 0 1,0 0-1,0 0 1,4 10-1,-6-12-2,0-1-1,1 1 0,-1-1 0,0 0 0,-1 1 0,1-1 0,0 1 0,-1-1 0,1 1 0,-1 0 0,0-1 0,1 1-1,-1-1 1,-1 1 0,1 0 0,0-1 0,-1 1 0,1-1 0,-1 1 0,0-1 0,0 1 0,0-1 0,0 1 0,0-1-1,0 0 1,-1 0 0,1 1 0,-1-1 0,-3 3 0,1-1 7,-1-1-1,1 0 0,-1 0 1,0 0-1,0 0 1,0-1-1,0 0 1,-1 0-1,-8 2 1,-56 8 134,68-12-64,6 0-72,44 1 10,-7 4-14,-28-3-6,1 0 1,-1 1 0,0 1-1,20 8 1,-29-11 2,0 1 0,0 1 0,0-1 0,-1 0 0,1 1 0,-1 0-1,0 0 1,0 0 0,0 0 0,0 0 0,0 1 0,-1-1 0,1 1 0,-1 0 0,0 0 0,0 0 0,-1 0-1,3 5 1,-1 0-1,-2-6 0,0 0 0,0 0 0,0 0 0,-1 0 0,1 0 0,-1 0 0,0 0 1,0 0-1,0 0 0,0 0 0,-1 5 0,-1 10-5,-2 0 1,1-1-1,-2 1 0,-1-1 1,0 0-1,-17 32 0,16-36 5,5-9 2,0-1-1,0 1 0,-1 0 0,1-1 0,-1 0 0,0 0 0,0 0 0,0 0 1,-7 5-1,-26 20-6,-13 2 6,-7-4 1,-4-3 1,53-20-1,-12 3 4,-34 8 0,-68-1 20,44-13-1119,41-3-4411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14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6552,'12'9'0,"-4"-2"1,-2 0 5,-4-5-3,-1-1-1,1 1 0,0-1 0,0 1 0,-1-1 0,1 0 0,0 0 0,0 0 1,0 0-1,0 0 0,0 0 0,0 0 0,3 0 0,2-2-6,11-4-369,35-16 1,-7-1-3348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15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35 727 4848,'51'-53'32,"17"-34"15,-56 66 27,30-115 74,-37 105 119,-1 9-126,1-13 63,-1 0-1,-2-61 1,-2 75-2,0 1-14,0 0-1,-2 1 0,-7-38 1,-9-3 420,18 59-579,-1 0-1,0 0 1,0 0 0,1 0 0,-1 0 0,0 1-1,0-1 1,0 0 0,0 0 0,0 1 0,0-1 0,0 1-1,0-1 1,0 1 0,0-1 0,0 1 0,0 0-1,0-1 1,0 1 0,0 0 0,-1 0 0,1 0 0,0 0-1,0 0 1,0 0 0,0 0 0,0 0 0,-1 0-1,1 1 1,0-1 0,0 0 0,0 1 0,0-1 0,-2 2-1,2-2 6,-7 6 301,-49 60 120,45-44-214,-40 128 80,44-114-186,-14 148 50,20-152-91,14 101 32,-12-127-109,1 0 0,0 0-1,0 0 1,1 0 0,-1 0 0,1-1-1,6 12 1,0-1 3,-2-1-8,-4-10-3,0 1-1,0-1 1,1 0 0,0 0-1,0 0 1,0-1-1,6 7 1,-2-2 11,0-1-1,1 0 1,0 0-1,0 0 1,1-1-1,0-1 1,0 1-1,15 6 1,-23-12-19,0-1-1,0 0 1,1 1 0,-1-1-1,0 0 1,1 0 0,-1 0 0,0 0-1,1 0 1,-1 0 0,0-1-1,1 1 1,-1 0 0,0-1-1,0 1 1,3-2 0,2 0 0,4 0 0,23-9 8,21-15 0,-31 15 10,39-26 1,-61 36-9,1 0 0,0 0 1,-1 0-1,1 0 0,0 0 1,0 1-1,0-1 1,-1 1-1,1-1 0,0 1 1,0 0-1,0-1 0,0 1 1,0 0-1,0 0 0,0 0 1,0 1-1,0-1 1,0 0-1,0 1 0,-1-1 1,3 2-1,0 3 57,-2 2-54,-1 0 0,1 0 0,-2 1 0,1-1 0,-1 1-1,0 9 1,-2-6 0,1 0 0,-1 0 0,-1 0 0,0 0 0,-1 0 0,0-1 0,0 1 0,-9 13 0,7-13-5,-6 8 38,4-9-30,1-1-8,-1 1 0,0-1 0,-1 0 0,0-1 0,0 0 0,-1 0 0,-20 11 0,23-14 5,1-1-9,1-1 0,0 0 1,-1 0-1,1 0 0,-1-1 1,0 0-1,0 0 0,0 0 0,0-1 1,-11 2-1,9-3 4,1-1 0,0 0-1,-1 0 1,-6-3 0,13 3-7,0 1 0,0-1 0,0 1 0,0-1 0,1 0 0,-1 1 0,0-1 0,0 0 0,1 0 0,-1 1 0,1-1 0,-1 0 0,1 0 0,-1 0 0,1 0 0,0 0 0,-1 0 0,1 0 0,0 0 0,0 0 0,-1 0 0,1 0 0,0-1 0,0-1 3,-1-5 4,1 0 0,0 0 0,1 0-1,0-1 1,0 1 0,1 1-1,-1-1 1,5-9 0,-2 1-3,-2 8 4,0 0-1,1 0 1,0 1 0,8-14 0,94-148 132,-96 155-134,21-19 50,57-38 114,-86 70-171,0 1 0,0-1 1,0 1-1,0 0 0,0 0 1,0-1-1,0 1 1,1 0-1,-1 0 0,0 0 1,0 0-1,0 0 0,0 0 1,0 0-1,0 1 1,1-1-1,-1 0 0,0 1 1,0-1-1,0 1 0,0-1 1,0 1-1,0-1 1,0 1-1,0 0 0,0-1 1,-1 1-1,1 0 0,0 0 1,0 0-1,0 1 1,9 12-13,-2 0 1,0 1 0,0 0 0,-1 0 0,-1 1 0,4 18 0,2-2-11,-11-28 4,1 1 1,0-1-1,0 0 1,0 0 0,0 0-1,1 0 1,0 0-1,0-1 1,0 1-1,0-1 1,0 1 0,1-1-1,-1-1 1,1 1-1,7 4 1,-6-8-37,15-4 5,45-15-24,-42 11 48,0-1 0,-1 0 0,-1-2 0,26-17 0,-10 3 16,-25 17 9,-3 0 6,-7 23 7,-2 33-9,1-28-3,0-7-1,10 43 1,-8-40-3,1-1 0,0-1 0,1 1 0,1-1 0,0 1 0,1-2 0,0 1 0,1-1 0,13 16 0,-20-27 1,1-1-1,-1 1 0,1-1 0,-1 0 1,1 1-1,-1-1 0,1 0 0,-1 0 1,1 0-1,-1 0 0,1 0 1,0 0-1,-1 0 0,1 0 0,-1-1 1,1 1-1,-1-1 0,0 1 0,1-1 1,-1 1-1,3-3 0,-3 3 0,1-1-1,0 0 0,0 0 1,0 0-1,0 0 0,0 0 0,0 0 0,0-1 1,-1 1-1,1-1 0,0 1 0,-1-1 0,3-2 1,4-5-3,29-35 2,-19 20 39,-2-2 1,-1-1-1,12-29 1,5-9 21,-22 47 253,-9 16-153,-3 25-44,0 0 1,-1-1-1,-7 24 1,6-26-88,-47 209 250,23-37-201,24-150-49,-14 166 16,13-168-17,-56 271 41,34-226-62,14-54 9,-71 95 10,64-105-10,-33 26 4,-8-1-15,50-39-208,-1-1 1,1 0-1,-1 0 1,-1-1-1,1-1 1,-1 0-1,-13 2 1,-26 5-7937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16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623 3 6816,'-6'-1'192,"-10"0"-57,0 1 0,0 0 0,0 2 0,-18 3 0,-65 15 442,81-16-545,13-3-14,0 0 0,-1 0-1,1 1 1,0 0-1,0 0 1,0 0 0,-7 5-1,-20 12 57,-29 25 0,44-28-6,11-9-46,-5 6-1,1 0-1,1 0 0,0 1 0,0 0 1,-8 20-1,-10 41 51,26-72-64,1 1 1,0 0-1,0-1 1,0 1 0,0 0-1,1-1 1,-1 1-1,1 0 1,0-1-1,0 1 1,0-1-1,1 0 1,-1 1 0,1-1-1,0 0 1,0 0-1,0 0 1,0 0-1,0 0 1,1 0 0,-1-1-1,6 5 1,-3-2 8,3 2 8,-1-1 0,2 1-1,-1-2 1,1 1-1,0-1 1,0 0 0,12 4-1,-10-4-1,0 0-1,0 1 1,10 7-1,-20-12-17,0 0 1,0-1-1,0 1 1,0 0-1,0 1 1,0-1-1,0 0 0,-1 0 1,1 0-1,0 0 1,-1 1-1,1-1 0,-1 0 1,1 0-1,-1 1 1,0-1-1,0 0 0,1 1 1,-1 1-1,0 2 8,3 3-2,-2-7-6,-1 1 1,1 0-1,-1 0 0,1 0 0,-1 0 1,0 0-1,0 0 0,0 0 0,0 0 1,0 0-1,0 0 0,-1 0 1,1 0-1,-1 0 0,1 0 0,-2 2 1,-7 20 39,-20 40 0,25-57-24,0 0-1,0-1 1,0 0 0,-1 0 0,1 0 0,-8 6 0,-4 5 1,-26 32 11,24-32 48,9-10-52,-6 5 0,0 0 0,-1-2 1,0 1-1,-22 8 0,-18 4 67,56-23-91,-1 0 0,1 0 0,-1 0 0,1 0 1,-1 0-1,1 0 0,-1 0 0,1 0 0,0 0 0,-1 0 1,1 0-1,-1 0 0,1 0 0,-1 0 0,1-1 1,-1 1-1,1 0 0,0 0 0,-1 0 0,1-1 0,-1 1 1,1 0-1,0-1 0,-1 1 0,1 0 0,0-1 0,0 1 1,-1 0-1,1-1 0,0 1 0,0-1 0,-1 1 1,1-1-1,0 1 0,0 0 0,0-2 0,-1 1 8,1-3-2,-1-1 1,1 0-1,-1 0 0,1 1 0,1-1 0,-1 0 0,1 0 0,0 1 0,0-1 0,0 0 0,0 1 0,1-1 1,4-7-1,0-6-1,-3 9-2,1 0 0,0 0 0,1 0 1,10-15-1,22-34 25,10-8-24,0 6-3,-6 5-3,-6 10-2,-8 12 1,5-1 7,-31 34-7,-1 0-1,1-1 1,-1 1 0,1 0-1,-1-1 1,1 1 0,0 0-1,-1 0 1,1 0 0,-1 0-1,1-1 1,0 1 0,-1 0-1,1 0 1,0 0 0,-1 0-1,1 0 1,0 0 0,-1 1-1,1-1 1,-1 0 0,1 0-1,0 0 1,-1 0 0,1 1-1,0 0 1,1-1 1,1 1 3,0 1 1,0-1-1,-1 1 0,1-1 0,0 1 1,-1 0-1,1 0 0,-1 0 0,0 0 1,1 0-1,-1 0 0,0 1 0,-1-1 1,4 6-1,-1-1 1,-1 0 1,0 0 0,3 13-1,-4-12-2,3 8 21,-2 0 0,0 0 0,-1 0 0,0 20-1,0-15-10,4 79 117,-4-40-58,-2-58-70,1 20 56,1 1 0,9 42 0,-11-63-38,4-3 10,-4 1-30,1 0 0,0 0-1,-1 0 1,1 0 0,-1 0 0,1 0 0,0 0-1,-1-1 1,1 1 0,0 0 0,-1 0-1,1 0 1,-1-1 0,1 1 0,-1 0-1,1-1 1,-1 1 0,1 0 0,-1-1-1,1 1 1,0-2 0,6-7 9,2-3-3,0-1 0,0-1 0,10-22 1,67-142 29,-50 110-1,53-133 171,-53 114-30,-4 14 12,-32 73-181,0-1 0,1 1-1,-1-1 1,0 1-1,0-1 1,0 1 0,1 0-1,-1-1 1,0 1-1,0-1 1,1 1 0,-1-1-1,0 1 1,1 0 0,-1-1-1,0 1 1,1 0-1,-1 0 1,1-1 0,-1 1-1,1 0 1,-1 0 0,1-1-1,-1 1 1,1 0-1,-1 0 1,0 0 0,1 0-1,-1 0 1,2 0-1,-1 0-2,-1 1-1,1-1 1,0 0-1,-1 1 1,1-1-1,-1 1 1,1 0-1,-1-1 0,1 1 1,-1-1-1,1 1 1,-1 0-1,1-1 1,-1 1-1,0 0 0,1 0 1,-1-1-1,0 1 1,0 0-1,1 1 1,0 3 15,2 6-4,-1 0-1,0 0 0,-1 0 1,0 0-1,0 0 0,-2 11 1,-2 23 17,-1 0-1,-13 50 1,13-81-28,2-5 1,-1 0 1,0-1-1,-7 14 1,1-2 24,-1-1-1,-24 35 1,33-52-4,0-2-24,1 0-1,0 1 1,-1-1 0,1 0 0,0 1 0,-1-1 0,1 0 0,0 0 0,-1 1 0,1-1 0,-1 0 0,1 0-1,-1 0 1,1 0 0,-1 1 0,1-1 0,-1 0 0,1 0 0,0 0 0,-2 0 0,2 0 26,17-32 12,2 1-1,0 1 0,37-42 1,54-48 55,-87 102-91,-21 17-5,-1 0 1,1 0-1,0 0 1,0 1-1,-1-1 1,1 1-1,0-1 1,0 1-1,0 0 1,3 0-1,-2 0 0,0 1 1,0-1-1,-1 1 0,1 0 0,0 0 0,-1 0 0,5 2 1,24 19-1,3 16 0,-3 0 0,-5-4 0,-22-27-1,1-1 0,0 1 0,1-2 1,-1 1-1,1 0 0,0-1 1,0 0-1,1-1 0,0 1 0,9 4 1,-10-7-5,0-1 0,0 1 1,0-1-1,0 0 1,0 0-1,0 0 0,0-1 1,0 0-1,1-1 0,-1 1 1,0-1-1,0 0 1,0 0-1,0-1 0,0 0 1,-1 0-1,1-1 1,0 1-1,-1-1 0,0 0 1,1 0-1,-1-1 1,8-7-1,8-11 4,-19 19 1,0-1 0,-1 1 1,1-1-1,-1 0 0,0 1 1,0-1-1,0 0 0,0 0 1,-1 0-1,1 0 0,-1 0 1,0 0-1,0 0 1,0 0-1,-2-6 0,-1-2 5,0-1 0,-9-22 0,10 30-3,0 1 4,0 0 0,0 0 0,0 1 0,-1-1 0,1 0 0,-1 1 0,0 0 0,0-1 0,0 1 0,0 0 0,0 1 0,-7-5-1,6 4 4,3 2-5,0 1 1,0-1-1,0 1 1,0-1 0,0 1-1,0-1 1,0 1-1,0 0 1,0 0-1,0 0 1,-1-1 0,1 1-1,0 0 1,0 0-1,0 1 1,0-1 0,0 0-1,0 0 1,0 0-1,-1 1 1,1-1-1,0 0 1,0 1 0,-1 0-1,-1 1 8,-4 0 1,5-1-4,-1 0-1,0 0 0,1 0 0,-1 1 0,1-1 0,0 1 0,-1-1 0,1 1 1,0 0-1,0 0 0,-3 4 0,-146 164 304,145-164-302,1 1 0,1 0 0,-1 0 1,1 0-1,0 0 0,1 1 0,0 0 0,0 0 0,-3 16 0,4-18-6,1 9 10,10 23-1,-6-29-12,1 0-1,0-1 1,9 14 0,-2-6-2,1-2 0,1 0 1,25 22-1,-21-24-11,8-1 6,43 14 0,-48-22-7,83-9-7,-82 1 0,174-85-63,-123 51-1533,0-2-6437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17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0 6816,'-9'1'18,"-1"0"1,1 1-1,-1 0 1,1 0-1,0 1 1,-16 6-1,6-1-1,-40 14-10,20-6-17,2 1 0,-68 43-1,88-50 9,12-6-1,-1 0-1,1 0 1,0 0 0,0 0 0,0 1-1,-5 6 1,-22 26-17,-31 50 0,40-47 19,9-6 1,9-7 1,6-22 3,-1 0-1,0-1 1,1 1 0,0 0-1,0 0 1,0-1-1,0 1 1,1 0 0,0-1-1,0 0 1,0 1-1,1-1 1,-1 0 0,1 0-1,0 0 1,4 4-1,-6-7 1,0-1-1,0 1 0,0 0 0,0-1 1,0 1-1,0-1 0,0 1 0,0-1 1,1 0-1,-1 1 0,0-1 0,0 0 1,0 0-1,0 0 0,1 0 0,-1 0 0,0 0 1,0 0-1,2 0 0,2-1 6,8 0-14,1 0 0,-1-1 0,0-1 0,0 0 0,0-1 1,0 0-1,-1-1 0,15-8 0,6-1-629,46-18-3432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17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46 563 5832,'8'-13'78,"0"1"0,16-18 0,-21 27-55,-1 1 225,-2 12-109,-1 0 0,0 0-1,0 0 1,-1 0 0,0 0 0,-4 10-1,-6 23 210,-42 154 486,49-179-797,3-10 2,1-1 0,-1 1 0,1 0-1,1-1 1,0 11 0,0 14 151,1-1 1,8 48 0,-8-76-130</inkml:trace>
  <inkml:trace contextRef="#ctx0" brushRef="#br0" timeOffset="1">72 287 8248,'-12'-89'9,"5"42"-7,-7-104 251,14 151-250,0 1 0,0-1 0,0 1 1,0-1-1,0 1 0,0-1 0,0 0 1,0 1-1,0-1 0,0 1 0,0-1 1,-1 0-1,1 1 0,0-1 0,0 1 1,0-1-1,0 0 0,-1 1 0,1-1 1,0 0-1,-1 1 0,1-1 0,0 0 1,0 0-1,-1 1 0,1-1 0,-1 0 1,0 1-3,0-1 1,1 1 0,-1 0 0,0-1 0,1 1 0,-1 0 0,1-1 0,-1 1 0,1 0-1,-1 0 1,1-1 0,-1 1 0,1 0 0,0 0 0,-1 0 0,1-1 0,0 1-1,0 0 1,0 0 0,0 0 0,0 0 0,0 0 0,0 1 0,-1 80-962,2-33-4080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18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238 437 11208,'9'-5'25,"-7"4"102,-4 1-54,0 1 0,0 0 0,0 1 0,0-1 0,0 0 1,0 0-1,1 1 0,-1-1 0,0 1 0,1 0 0,-2 2 0,-2 0-80,-31 36 441,-3 10-130,-38 66 1,44-53-282,24-44-27,-10 36 0,17-49-3,1 0-1,-1 1 1,1-1-1,1 1 1,-1 0-1,1-1 1,0 1-1,0-1 0,2 8 1,-1-13-6,0 1 0,-1-1-1,1 0 1,0 1 0,0-1 0,0 0 0,0 0-1,0 0 1,0 0 0,1 0 0,-1 0 0,0 0 0,0 0-1,1-1 1,-1 1 0,1 0 0,-1-1 0,1 1-1,-1-1 1,0 0 0,1 1 0,-1-1 0,1 0-1,0 0 1,-1 0 0,2 0 0,6-1-12,-1-1-1,0 1 1,0-2 0,0 1-1,0-1 1,-1 0 0,1-1-1,-1 0 1,0 0 0,0 0-1,0-1 1,0 0 0,-1-1-1,0 1 1,0-1 0,0-1-1,5-6 1,15-27-10,-20 30 33,-1-1 0,5-19 0,0-9 19,-2 1-1,3-49 1,-8 30 93,-3 11 19,0 42-2,3 10 27,-3-6-147,1 0 0,-1 1 0,1-1-1,-1 1 1,1-1 0,-1 0 0,1 1 0,-1-1 0,0 1 0,1-1-1,-1 1 1,0 0 0,1-1 0,-1 1 0,0-1 0,0 1 0,0-1-1,0 1 1,1 0 0,-1-1 0,0 1 0,0 0 0,3 15 85,-1 0-49,2-1 0,0 0 1,7 16-1,28 61 78,-37-85-110,2-1-1,-1-1 1,1 1-1,0 0 1,0-1 0,0 0-1,1 0 1,0 0-1,0 0 1,10 7-1,-8-7-3,5 2 20,23 4-1,-27-9-24,0-1 0,1 0-1,12 1 1,-13-2-1,0-1 0,0 0 0,-1 0 0,12-4 0,-9 2 0,0 0-1,-1-1 0,15-9 1,-14 7-1,0 0 0,-1-2 0,14-11 0,-11 6 0,1-1 0,11-18 0,-10 12 0,16-33 0,6-27 0,-4 3 0,-4 11 0,-18 37 5,-1 0 0,-1-1 1,6-50-1,-9 23 22,-5 55-28,1-12 25,-1 0 1,0 0-1,-1 1 0,-5-27 0,-7 59 62,-12 31-20,-4 26 2,-30 122 1,53-174-63,-5 35 0,7-31-5,-6 70 1,9-76-3,-1-6 0,1 0 1,1 1-1,1-1 0,0 1 0,1-1 0,7 26 0,-4-25-4,12 28-1,-15-39 3,0-1 0,1 1 0,0-1 0,0 0 0,1 0 0,0-1 0,-1 1 0,1-1 0,1 0 0,4 5 0,-5-7 1,-1-1-1,0 1 1,1-1 0,-1 0-1,1 0 1,-1 0 0,1 0-1,-1-1 1,1 0 0,0 1-1,-1-1 1,1 0 0,4-1-1,-2 0-4,6-1-46,2-5-292,-1 0-1,0 0 1,0-2 0,15-12 0,21-19-7961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18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180 212 10224,'3'17'-2,"-1"-6"-16,0 0 0,-1 0 0,0 20 0,-2-17-4,1-6-45,-1 0 0,0 1-1,-1-1 1,-4 12 0,-12 46-227,-15 25 236,-30 104 75,54-159 71,-43 195 880,51-225-560,0 1 76,1-5-41,1-7-83,20-118 362,-17 96-680,7-50 347,16-70-30,6 2-62,-26 116-147,-1-1 1,2-50-1,-3 20 79,2-76 419,-12 150-388,2-6-240,-5 27 83,0 29-26,1 71 0,13-67-70,-1-47-6,0 0 1,1 0-1,10 21 0,-14-38-1,-1 0-1,1 0 0,0 0 1,0 0-1,0-1 1,0 1-1,1-1 1,0 1-1,4 3 0,3 4 1,-1 1-3,-7-8 0,0-1 0,1 0 0,-1 0 1,1 0-1,0-1 0,0 1 0,0-1 0,0 1 1,7 3-1,10 6-15,29 11 0,-34-20-35,0-5 24,1 0 1,-1 0 0,1-1 0,-1-1 0,0-1 0,-1 0-1,21-11 1,-23 11 17,-10 4 6,1 0 0,-1 0 0,1-1 0,-1 1 0,1-1 0,-1 0 0,0 1 0,0-1 0,0 0 0,0 0 0,3-4 1,8-11-14,-1 0 1,-1-1 0,0-1 0,14-34 0,-10 0 15,-1-62 2,-13 106 1,3-33 20,-2-1 0,-5-52 0,-5 12 39,8 81-51,-1-1 1,0 0-1,1 0 1,-1 1-1,-1-1 1,1 1-1,0-1 1,0 1-1,-1-1 1,0 1-1,1 0 1,-1 0-1,0-1 1,0 1-1,0 1 1,0-1-1,-1 0 1,1 0-1,0 1 1,-1-1-1,1 1 1,-1 0 0,-3-2-1,-4 1 32,0-1 0,0 1-1,0 1 1,-19-1 0,6 0-16,15 1 3,-4 0-1920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19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81 213 10488,'1'24'169,"1"-14"-189,1 5 309,-1 0-1,0 1 1,-1-1-1,-2 28 1,0-17-111,0-6-77,0-1 0,-5 20 0,-46 188 452,44-200-531,4-16 10,1 1 0,0 0 0,-2 19 0,1 16 61,1 0 1,5 65 0,0-94-82,8 35 55,11 13 5,-19-63-67,-1-1 1,1 1 0,0-1 0,0 1 0,0-1 0,0 0 0,0 0 0,0 0 0,0 0 0,1 0-1,-1 0 1,1 0 0,0-1 0,4 2 0,-3 0 2,6-1 32,13-3-12,28-4 0,-32 0 12,80-43 16,-92 45-44,0-2 0,0 1 1,0-1-1,0 0 1,10-11-1,1-1 0,55-51 78,-56 51-72,124-129 212,-127 130-216,-6 6 21,1-1 0,10-20 1,9-16 118,37-91 1,-42 60-23,-20 68-110,4-15 57,5-38 0,-11 55-40,0-1 0,0 1 0,-1-1 0,0 1 0,-1-1 0,0 1-1,-1-1 1,1 1 0,-7-16 0,1 8 51,-1 2-1,-16-22 1,15 23-35,1 0 0,-8-15 1,14 23-32,1 0 0,0 0-1,0-1 1,0 1 0,0 0 0,1 0 0,0-6 0,-1-8 26,0 11-36,1 0-1,-1-1 1,2 1-1,-1 0 1,1 0-1,2-11 1,1 2-11,-1 6-1963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19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 7448,'-3'18'105,"-1"0"1,-9 25 0,-11 39 345,-17 150 445,24-143-695,-3 111 140,18-129-242,2-66-88,0 20 116,1 1 0,7 43 0,-8-69-118,0 0-1,0 1 0,0-1 1,0 0-1,1 0 1,-1 0-1,0 1 1,0-1-1,0 0 1,0 0-1,0 0 1,1 1-1,-1-1 1,0 0-1,0 0 1,0 0-1,1 0 1,-1 0-1,0 1 1,0-1-1,0 0 1,1 0-1,-1 0 1,0 0-1,0 0 1,1 0-1,-1 0 1,0 0-1,0 0 1,1 0-1,-1 0 1,0 0-1,0 0 1,1 0-1,-1 0 0,0 0 1,0 0-1,1 0 1,-1 0-1,0 0 1,0 0-1,0-1 1,1 1-1,-1 0 1,0 0-1,1 0 1,15-13 93,5-10-71,0 0 176,0 1 1,1 1-1,1 1 0,1 1 1,39-23-1,-43 30-26,34-16 0,-44 24-81,0 0 0,0 1 0,1 0 1,-1 0-1,1 1 0,0 0 1,12 0-1,-4 3 156,31 5 0,-16 0-176,-30-5-96,0-1 0,1 0 1,-1 0-1,0-1 0,1 1 0,-1-1 1,0 0-1,1 0 0,-1 0 0,5-3 0,4-1-1438,10-1-6699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20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57 7800,'4'-8'24,"-3"6"-8,0-1-1,0 1 1,0-1-1,0 1 1,0 0-1,-1-1 0,1 0 1,-1 1-1,1-1 1,-1 1-1,0-1 1,0-3-1,-1 3 73,-2-4-3,3 5 10,0 5-59,-2 37 51,-7 43 0,-2 27 3,8-40-11,-20 107 154,19-158-221,-2 28 104,4-24-82,-1 3 69,1-1 1,2 1-1,0 0 0,5 26 1,27 96 353,-28-136-382,1 0 1,0-1-1,1 0 0,0 0 1,0 0-1,1-1 0,15 17 1,-19-23-29,1-1 0,0 1 0,1-1-1,-1 1 1,1-1 0,-1 0 0,1-1 0,0 1 0,0-1 0,0 0 0,0 0 0,1-1 0,-1 1 0,0-1 0,12 1 0,2-1 16,0-1 1,-1-1 0,21-3-1,-29 3-39,9-1-3,44-9 149,128-33 419,-169 40-327,8-5 260,-28 9-303,10-17 206,-1-22-1893,-4 11-6945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8248,'17'0'302,"-14"14"-118,-4-3-118,0 0 0,0 0 0,-7 20 0,4-13-43,-5 18 191,-23 62-1,25-81-156,-13 35 70,-13 9 47,15-30-80,17-29-34,1-2-48,0 1 1,0-1-1,-1 1 1,1-1-1,0 1 1,0-1-1,0 1 1,0-1-1,0 1 1,0 0-1,0-1 1,0 1-1,0-1 1,0 1-1,0-1 1,0 1 0,0 0-1,48-11 89,60-22 1,-96 29-84,36-14 32,-17 6-24,-7 2 11,1 1 0,41-9 0,-40 10-9,-17 4-16,0 1 0,0 0 0,0 0 0,11 0 0,-18 2-4,7-1 47,-48-12 38,32 11-33,1 1-1,0-1 1,-1-1 0,1 1-1,0-1 1,0 0 0,-8-6-1,12 8 36,1-1 4,-19-16 437,20 19-535,1 0 0,0 1 1,-1-1-1,1 0 1,-1 1-1,1-1 0,-1 1 1,0-1-1,1 1 1,-1-1-1,0 3 0,1 5 1,13 42 3,-13-47-3,8 73 1,1-13-3,3 6 0,-4-34-715,29 69 0,-9-39-6431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25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8 2336,'0'0'135,"4"-1"3,12-5 57,-12 5 1002,-4 1-1168,0 1 1,0-1-1,0 0 0,0 0 0,0 1 0,1-1 1,-1 0-1,0 0 0,0 1 0,-1-1 0,1 0 1,0 0-1,0 1 0,0-1 0,0 0 0,0 0 0,0 1 1,0-1-1,0 0 0,0 0 0,0 1 0,-1-1 1,1 0-1,0 0 0,0 0 0,0 1 0,-1-1 1,1 0-1,0 0 0,0 0 0,0 0 0,-1 0 1,1 1-1,0-1 0,0 0 0,-1 0 0,1 0 1,-27 0 200,1 0 1,-1 2-1,1 1 1,-40 10 0,57-11-179,1 0-1,-1 1 1,1 0 0,0 0 0,0 1 0,-10 7-1,12-8-25,2-1-3,1 1 0,0-1 0,0 1-1,0 0 1,0 0 0,0 0 0,1 0 0,-1 0 0,1 1 0,0-1 0,0 1 0,0-1 0,-3 9 0,4-8 1,0-2-8,0 0 0,0 0 1,0 0-1,1 0 0,-1 0 0,1 0 0,0 0 0,-1 0 0,1 0 0,0 0 1,0 0-1,1 0 0,-1 0 0,0 0 0,1 3 0,1 4 19,-2 1-9,0-7-14,1 0 1,-1 0-1,0 0 1,1 0 0,0-1-1,-1 1 1,1 0 0,0 0-1,0-1 1,1 1 0,-1 0-1,2 2 1,9 13 73,0-1 0,1 0 0,0 0 0,20 17 0,-23-25-64,18 13 159,72 38 339,-88-52-424,-1 0-1,15 15 0,-22-19-52,0 0-1,0 0 0,0 0 0,-1 0 1,0 1-1,1 0 0,-2-1 0,5 10 1,-7-12-29,0 1 1,0-1 0,-1 1-1,1-1 1,-1 1-1,1-1 1,-1 1 0,0-1-1,0 0 1,0 1-1,0-1 1,0 0 0,-1 0-1,-2 3 1,3-3 2,-2 4 11,-1-1-1,0 1 1,0-1 0,0 0 0,-1 0 0,0 0-1,0-1 1,0 0 0,0 0 0,-1 0 0,-9 4-1,1 1 57,11-7-104,0 0 1,-1-1-1,1 1 0,0-1 1,0 0-1,-1 0 0,1 0 0,0-1 1,-1 1-1,1-1 0,-1 0 1,1 1-1,-1-2 0,1 1 1,-1 0-1,1-1 0,0 1 1,-1-1-1,1 0 0,0 0 0,-1-1 1,1 1-1,0-1 0,0 1 1,0-1-1,0 0 0,0 0 1,1 0-1,-1-1 0,1 1 0,-1-1 1,1 1-1,0-1 0,-4-5 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26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8520,'8'23'-18,"-2"0"1,0 1-1,-1 0 1,-2 0-1,2 29 0,-5 23 44,-16 147 211,4-141-10,6-54-199,1-3-58,0 1 0,2 0 1,-1 42-1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26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 8344,'6'-4'17,"0"0"0,0 0-1,1 0 1,0 1 0,-1 0 0,1 0 0,0 1 0,13-3 0,-9 2-9,-10 3-7,170-52 103,-21 17-1088,-69 18-4009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27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0 451 8248,'7'11'140,"-2"-10"216,4-23 616,2-8-296,-2 15-518,0 1 1,2 0 0,-1 0-1,17-14 1,-18 20-128,21-15 145,25-4 5,-54 26-175,1 1 0,-1-1 1,1 1-1,-1 0 0,1 0 0,-1-1 1,0 1-1,1 0 0,-1 0 0,1 1 0,-1-1 1,1 0-1,-1 0 0,1 1 0,-1-1 1,0 0-1,1 1 0,-1 0 0,3 1 0,1 0 10,2 1-5,-5-3-8,0 1 1,1 0 0,-1 0 0,0 0-1,0 0 1,0 1 0,0-1-1,0 0 1,0 1 0,-1 0 0,1-1-1,0 1 1,2 3 0,5 8 12,0 1 1,-1 0-1,0 0 0,-1 0 1,10 28-1,-12-25 12,-1 1 0,0 0 0,-1 0-1,-1 0 1,0 30 0,-2-47 11,1 5 81,9-32-87,-1 0 0,-1 0 1,7-48-1,-10 11-30,0-142-55,-4 181 38,-1 13-13,0 0-1,0 0 1,2 0 0,-1 0 0,1 0-1,1 0 1,5-14 0,-7 24 7,-1 0 18,1 1 1,0-1-1,0 1 1,0 0-1,0-1 1,-1 1-1,1 0 1,0 0-1,0-1 1,0 1-1,0 0 1,0 0-1,0 0 1,0 0-1,0 0 1,0 0-1,-1 0 1,1 0-1,0 1 1,0-1-1,0 0 1,0 0-1,0 1 1,0-1-1,-1 1 1,3 0-1,19 14 3,-20-13-4,6 4 0,-1 0 1,0 0-1,-1 1 1,1-1-1,-1 2 1,-1-1-1,1 1 0,4 9 1,-4-8-3,6 10-20,0 0-1,-2 1 1,11 27-1,-9-20-64,-9-18 104,13 26-342,-2 0 0,-2 2 0,9 42 1,-17-44-87,2 47 1,-3-54 385,-1-22 28,-2-4 8,1 1-3,-1-3-2,0 0 0,0 1 1,0-1-1,0 0 0,0 0 0,0 1 0,0-1 0,0 0 1,0 1-1,0-1 0,0 0 0,0 0 0,0 1 1,0-1-1,0 0 0,0 0 0,1 0 0,-1 1 0,0-1 1,0 0-1,0 0 0,0 1 0,1-1 0,-1 0 1,0 0-1,0 0 0,0 0 0,1 1 0,-1-1 0,0 0 1,0 0-1,0 0 0,1 0 0,-1 0 0,0 0 0,0 0 1,1 0-1,-1 0 0,0 0 0,0 0 0,1 0 1,-1 0-1,0 0 0,1 0 0,-1 0 0,0 0 0,0 0 1,1 0-1,-1 0 0,0 0 0,0 0 0,1 0 1,-1 0-1,0 0 0,0-1 0,0 1 0,1 0 0,-1 0 1,0 0-1,0 0 0,0-1 0,1 1 0,18-13 220,1 0-1,-2-1 1,24-24-1,-29 26-89,33-29 191,-11 14 105,58-33 1,-91 59-410,0 0 0,0 1 0,0-1-1,0 1 1,0-1 0,0 1 0,-1 0 0,1 0 0,0 0 0,0 0 0,0 0 0,0 0 0,0 0 0,0 1 0,0-1 0,0 1 0,0-1 0,0 1 0,1 1 0,0-1 6,0 1-11,1-1 0,-1 1 0,0 0 1,0 0-1,-1 0 0,1 1 0,0-1 0,-1 1 1,1 0-1,-1-1 0,0 1 0,0 0 0,0 0 0,0 0 1,1 4-1,-1-3 1,34 60 169,-35-62-179,1 0 0,-1 0 0,0 0-1,1 0 1,0 0 0,-1 0 0,1 0 0,0 0 0,0-1 0,0 1-1,0-1 1,1 0 0,3 3 0,4 1 5,29 15 1,-20-14 3,35 3 4,-37-8-18,1-1 0,18-3 1,131-29-4,-49 1-4,-86 23 4,-13 4-5,35-14 0,-42 14 1,1 0 3,1-1 0,-1-1-1,0 0 1,-1 0 0,1-1-1,-2-1 1,15-11 0,21-24-15,-46 42 18,0 0-1,0 0 0,0 1 1,-1-1-1,1 0 1,0 0-1,-1 0 0,1 0 1,-1 0-1,1 0 0,-1 0 1,1 0-1,-1 0 1,0 0-1,1-1 0,-1 1 1,0 0-1,0-2 0,0-2 0,-1-23 0,1 26 1,0 0 0,-1 0 0,1 0 0,-1 1 0,0-1 0,1 0 1,-1 0-1,0 0 0,0 0 0,0 1 0,-1-1 0,1 0 0,0 1 1,-1-1-1,1 1 0,0 0 0,-1-1 0,-1 0 0,-5 3 14,-9 10-3,-28 22 0,39-28-1,0 0 0,0 0-1,1 1 1,0-1 0,-9 12-1,1 1 0,-2-1-3,8-11 3,1 1 1,1 1 0,-1-1 0,-7 15 0,1 0 7,0 1 0,2 0 1,-13 41-1,23-61-17,-1 0 1,1-1-1,0 1 0,0 0 0,0 0 1,0-1-1,1 1 0,0 4 1,1-3-4,0 0 1,1 0 0,-1-1-1,1 1 1,0-1 0,0 1-1,0-1 1,0 0 0,1 0-1,-1-1 1,1 1 0,0-1-1,0 1 1,0-1 0,0 0 0,0-1-1,0 1 1,9 1 0,11 1-22,-14-6-75,-4-1 78,2-1 4,0 0-1,0 0 0,-1-1 0,0 0 1,0 0-1,0-1 0,0 0 1,-1 0-1,0-1 0,-1 0 0,9-12 1,-11 15 21,0 0 1,0 1 0,-1-1-1,0 0 1,1 0 0,-2 0-1,1 0 1,0-1 0,-1 1-1,0 0 1,1-9 0,-2 11 179,3 3-168,-1-1 1,0 1 0,1 0 0,-1 0-1,0 0 1,0 0 0,0 0 0,0 0-1,0 0 1,0 1 0,0-1 0,0 1-1,-1-1 1,1 1 0,0 0-1,1 3 1,0-3 7,4 12 77,4 20-32,8 50 1,-16-52-10,6 243 70,-7-249-126,-2-11 0,0 0-1,-2 21 1,-3 14 8,-3-1-9,6-39-4,-1 1 1,-1-1 0,-5 13-1,8-22 1,0 1 0,0-1-1,1 0 1,-1 0 0,0 0 0,0-1-1,0 1 1,0 0 0,0 0-1,-1 0 1,1-1 0,0 1 0,0 0-1,0-1 1,-1 0 0,1 1-1,0-1 1,0 1 0,-1-1 0,1 0-1,0 0 1,-1 0 0,1 0-1,-3 0 1,3 0-1,0 0 1,0-1-1,1 1 0,-1 0 1,0-1-1,0 1 1,0-1-1,0 1 0,1-1 1,-1 1-1,0-1 1,1 1-1,-1-1 0,0 0 1,1 1-1,-1-1 1,1 0-1,-1 0 0,1 1 1,-1-1-1,1 0 0,0 0 1,-1-1-1,-5-15 0,6 17 0,-1-3 1,0 0-1,1 0 0,-1 0 0,0 0 1,1 0-1,0 0 0,0-5 0,0-3 1,2-33 0,0 28 1,2 0 1,0 1-1,0-1 1,2 1 0,7-15-1,34-58 19,-44 83-19,31-58 68,-17 33-34,23-34-1,-28 45-6,2-2 5,1 0 0,0 1 0,35-34 0,100-76 317,-127 115-189,-17 13-151,-5 2-10,0 0 1,0 0 0,-1 1-1,1-1 1,0 0 0,0 1-1,0-1 1,-1 1-1,1-1 1,0 1 0,-1-1-1,1 1 1,-1 0-1,1-1 1,0 1 0,-1 0-1,1-1 1,-1 1 0,1 1-1,0 0 1,16 25-1749,1 3-6998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27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0 667 10224,'3'-1'4,"0"0"0,0 0 0,0 1 0,0 0 0,-1-1 0,1 1 0,0 0 1,0 0-1,0 1 0,0-1 0,0 1 0,-1-1 0,1 1 0,0 0 0,0 0 0,-1 0 0,1 0 1,-1 1-1,1-1 0,-1 1 0,1-1 0,-1 1 0,0 0 0,0 0 0,4 4 0,2 3 0,-6-6-3,1 0 1,0 0-1,0 0 0,-1-1 0,2 1 0,-1-1 1,3 2-1,26 17 5,-26-18-5,0 0-1,0 0 0,0 0 0,9 2 1,-6-3-117,1-1 1,0 0-1,0 0 1,0-1 0,0-1-1,0 0 1,0 0-1,11-3 1,-18 3-61,57-9-5897</inkml:trace>
  <inkml:trace contextRef="#ctx0" brushRef="#br0" timeOffset="1">550 545 8072,'7'-19'3,"6"-27"83,-7 8-16,1-40 0,-7 54 37,-1 1-1,-1-1 1,-1 1-1,-7-28 1,7 38-49,0 0 91,0 0 1,-1 0 0,0 0-1,-1 0 1,0 0-1,-12-18 1,4 6 312,6 14-162,2 3-61,0 1 0,1-1 0,0 0 0,0 0 0,-3-13 978,-3 42-528,8-15-642,-2 32 232,2 189 374,4-173-542,-1-35-90,-1 0-1,-1 0 1,0-1-1,-8 36 0,2-28-14,2-14-1802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28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7 125 7984,'0'0'0,"2"-13"0,7-21 8,-1 0 0,-4 8-8,-4 8 0,-4 32-152,-9 39 152,0-1-5408</inkml:trace>
  <inkml:trace contextRef="#ctx0" brushRef="#br0" timeOffset="1">243 409 8608,'3'16'24,"-1"0"0,0 0 0,-1 0 0,-3 30 1,2 4 82,-1-30-91,1-12 5,0 0 1,1 1 0,0-1-1,3 14 1,0-5 5,0-1 1,1 0-1,1 0 0,0 0 1,1-1-1,17 27 1,-15-31-20,-6-6 4,2 0 0,-1 0 0,0-1 0,1 1 0,5 3 0,29 25 38,68 62 129,-104-92-170,-1 0 1,0 0-1,0 0 1,0 0-1,0 1 1,-1-1-1,1 0 1,-1 1-1,0 0 1,0-1-1,0 1 1,0-1-1,-1 1 0,1 0 1,-1 0-1,-1 7 1,1-7 2,-3 9 82,-2-4-64,-1 1 0,0-2 0,-1 1 0,0-1 0,0 0 0,-1 0 0,0-1 1,0 0-1,-1 0 0,1-1 0,-17 8 0,11-6-10,8-4 0,0-1 0,0 0-1,0-1 1,-1 0 0,1 0 0,-8 2 0,-12 2 59,0 0 1,0-2 0,0-1 0,-27 0-1,47-4-4,-3-4-1268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28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1 6904,'-2'2'128,"0"1"-102,0 0 0,0 1 1,-1-1-1,0 0 0,0 0 0,1-1 1,-2 1-1,1-1 0,0 1 1,-6 2-1,7-4-3,-16 12 77,-65 50 104,28-13-38,-52 61 0,92-95-149,10-10 14,0 1 0,0-1 0,0 1 1,-6 11-1,4-5 31,0 0 1,-7 19-1,14-30-46,-1 0 0,1 0 0,0 0 0,0 0 1,1 0-1,-1 0 0,0 0 0,1 0 0,-1 0 1,1 0-1,0 0 0,0 0 0,-1 0 0,1 0 0,0 0 1,1 0-1,-1-1 0,0 1 0,3 2 0,-3-2 11,7 4 147,11 3 2,0-1 1,0 0 0,31 6-1,11-3 510,-59-10-446,1 5 72,-2-6-300,-1 0 0,0 1 1,0-1-1,1 0 0,-1 1 1,0-1-1,0 0 1,0 1-1,0-1 0,1 0 1,-1 1-1,0-1 1,0 0-1,0 1 0,0-1 1,0 1-1,0-1 0,0 0 1,0 1-1,0-1 1,0 1-1,0-1 0,0 0 1,0 1-1,0-1 0,0 0 1,-1 1-1,1-1 1,0 0-1,0 1 0,0-1 1,0 0-1,-1 1 0,1-1 1,0 0-1,0 1 1,-1-1-1,1 0 0,0 0 1,-1 1-1,1-1 0,0 0 1,-1 0-1,1 0 1,-1 1-1,-4 4 81,-1 0-1,1 0 1,-1-1-1,-1 1 1,1-1-1,-11 5 1,7-4-52,-28 9 165,30-12-285,2 0 3,1 0 0,-1 0 0,0-1 0,0 1 0,0-1 0,0-1 0,1 1 0,-1-1 0,0 0 0,0-1 0,0 1 0,-9-3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2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7264,'8'14'2,"-5"-9"4,0 0-1,-1 0 0,0 1 1,0-1-1,0 1 0,1 6 1,3 19 24,4 40 1,-10-47 15,0 0 1,-2 0-1,0 0 0,-8 32 1,5-31-28,-12 72 128,11-73-128,-22 89 88,23-96-74,-3 13 14,1 1 0,-4 58 1,9-65-95,-6 157-696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29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24 379 6816,'-2'-2'-2,"-1"-1"0,0 0 1,1 0-1,0 0 0,-1 0 1,1 0-1,0-1 0,-1-3 1,3 6-2,-1-1 0,1 1 0,0 0 0,-1-1 0,1 1 0,0-1 0,0 1 1,0-1-1,1 1 0,-1 0 0,0-3 0,2-2 7,-2 4-2,0 1-1,1 0 1,-1-1-1,1 1 1,-1-1-1,1 1 1,-1 0-1,1-1 1,0 1-1,0 0 1,0 0-1,0 0 0,0 0 1,0 0-1,2-2 1,3-3 1,1-3 1,-4 5 6,0 0 0,0 1 1,0-1-1,1 1 0,0 0 0,7-5 0,85-57 82,-57 42 20,63-28 1,-49 27-77,91-39-825,-72 33-3351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30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130 472 5472,'2'10'16,"1"0"1,-1 0-1,-1 0 1,0 0-1,0 1 0,-1-1 1,-2 20-1,1-19 9,-1 7 29,0 0-1,-1-1 1,-1 1 0,-1-1 0,-7 18 0,7-21-19,-2 6 104,-1-1-1,-12 23 0,-10 20 286,25-49-312,-2 0 133,2 1 0,-1 0 1,2 0-1,0 1 0,-4 23 0,8-38-228,0 0 1,0 1-1,0-1 1,1 0-1,-1 0 1,0 1 0,0-1-1,0 0 1,0 1-1,0-1 1,0 0-1,0 0 1,1 1-1,-1-1 1,0 0 0,0 0-1,0 1 1,1-1-1,-1 0 1,0 0-1,0 0 1,1 1-1,-1-1 1,0 0-1,0 0 1,1 0 0,-1 0-1,0 0 1,1 1-1,-1-1 1,0 0-1,0 0 1,1 0-1,-1 0 1,0 0-1,1 0 1,-1 0 0,0 0-1,1 0 1,-1 0-1,0 0 1,1-1-1,-1 1 1,1 0-1,16-6 239,-17 6-256,45-21 340,-33 16-278,132-69 609,-128 65-637,-11 7-9,0-1 0,-1 0 0,1 0 0,-1 0 0,0-1 0,0 1 0,0-1 0,3-5 0,10-11 102,22-36-1,-33 39 29,-2-4-44,1-44-1,-7 48 45,-3 6-111,0 0-1,-1 0 1,0 0 0,-11-14 0,5 15 96,0 5-104,-1 1 0,1 0 0,-1 1 1,-18-3-1,13 8 31,-1 6-46,1 0 0,0 1 1,-20 14-1,22-8 6,-15 25-1,25-32-24,1 1 0,-9 19 0,13-25-3,0 1 0,-1-1 0,1 0 0,0 1 0,1 0 0,-1-1 0,1 1 1,-1-1-1,1 1 0,0 0 0,1 4 0,3-5-51,6 1 29,0-1-1,0 0 1,0-1 0,12 2 0,7 0-238,30 7 63,114 16-2507,-153-25 2476,-13-1 149,-1 0-1,1-1 1,-1 0-1,0 0 1,1 0 0,-1-1-1,1 0 1,-1 0-1,9-4 1,-8 3 113,0-1-1,0 0 1,-1 0 0,1 0 0,-1-1 0,1 0 0,-1-1-1,0 1 1,-1-1 0,1 0 0,-1-1 0,0 1 0,0-1-1,-1 0 1,6-10 0,23-34 235,66-97 323,-54 92-414,-36 43-89,-5 6-45,0 1 1,0 0 0,0 0-1,1 0 1,-1 0-1,2 0 1,-1 1 0,0 0-1,10-5 1,-14 9-23,0-1 0,1 1 0,-1 0 0,1 1 0,-1-1 0,1 0 0,-1 0 0,0 1 0,1-1 0,-1 0 0,0 1 1,1-1-1,-1 1 0,0 0 0,0 0 0,1-1 0,-1 1 0,0 0 0,0 0 0,0 0 0,0 0 0,1 2 0,1-1-3,-1 1 0,0 0 0,0 0 0,1 1 0,-2-1 0,1 0-1,0 1 1,-1-1 0,1 1 0,0 6 0,1 1 59,-1 1-1,-1-1 1,0 14 0,-1 13 153,-7 40 1,6-69-224,-9 66 213,9-59-135,0-1 0,1 1 0,1-1 0,0 1 0,1-1 0,7 26 0,-9-40-73,1 0 1,-1 0-1,1 0 0,0 0 1,0 0-1,0 0 1,0 0-1,-1 0 1,1 0-1,0 0 1,1-1-1,-1 1 0,0 0 1,0-1-1,0 1 1,0-1-1,0 1 1,1-1-1,1 1 1,2 1 18,2 2-8,-5-3-13,1 0 0,-1 0 0,0 0 0,1 0 0,-1 0 0,1-1 0,-1 1 0,1-1 0,-1 1 0,1-1 0,-1 0 1,1 0-1,2-1 0,7 1 19,-1-1 0,1-1 0,-1 0-1,0-1 1,1 0 0,-1-1 0,0 0 0,-1-1 0,1 0 0,15-10 0,-14 6-15,-4 4 5,0-1 1,-1 0-1,13-13 0,11-12 41,-1-1 1,29-42-1,-24 12-25,16-20 37,-51 82-72,1 0 1,-1-1-1,0 1 1,0 0-1,1 0 0,-1 0 1,0 0-1,0-1 1,1 1-1,-1 0 1,0 0-1,1 0 0,-1 0 1,0 0-1,1 0 1,-1 0-1,0-1 0,1 1 1,-1 0-1,0 0 1,1 0-1,-1 1 1,0-1-1,0 0 0,1 0 1,-1 0-1,0 0 1,1 0-1,0 0 1,10 8 1,-9-4-3,1-1 1,-1 1 0,0 0-1,0-1 1,0 1 0,-1 0-1,1 0 1,-1 1 0,1 4-1,10 31-2,19 55-2,-30-91 2,1 1 0,-1-1 1,1 1-1,0-1 0,1 0 1,-1 0-1,1 0 1,-1 0-1,1 0 0,0-1 1,1 1-1,-1-1 0,0 0 1,8 6-1,-8-7 0,-1-1 0,-1 0-1,1 0 1,0 0 0,-1 0-1,1 0 1,0 0 0,0 0-1,-1-1 1,1 1 0,0 0-1,0-1 1,0 0 0,0 1-1,0-1 1,3 0 0,3 0-4,1 2-1,-7-1 3,0-1-1,0 1 0,1-1 0,-1 0 1,0 0-1,0 0 0,1 0 1,-1 0-1,0 0 0,0-1 0,1 1 1,-1-1-1,0 1 0,3-2 1,6-3-17,0 0 1,-1 0 0,0-1-1,0 0 1,0-1 0,-1 0-1,0 0 1,0-1 0,-1-1-1,9-11 1,-7 9 10,-6 6 2,-1 1-1,0-1 1,0 0 0,0 0 0,0-1 0,-1 1 0,2-6 0,0 3-1,3-8-23,-1-1 0,7-27 0,-12 38 29,1 0-1,-2 0 0,1-1 1,-1 1-1,0 0 0,0-1 1,0 1-1,-1 0 0,0-1 1,0 1-1,-1 0 0,-4-11 1,-8-2 4,13 17 1,-1 1 0,0 0 0,0 0 0,0 0 0,0 0-1,0 0 1,0 0 0,-1 1 0,1-1 0,0 1 0,0-1 0,0 1 0,-1 0 0,1 0 0,0 0 0,0 0 0,-1 0 0,1 1 0,0-1 0,0 1 0,0-1 0,0 1 0,0 0 0,-1 0 0,1 0 0,1 0 0,-1 0 0,0 0 0,-2 2 0,-6 4 12,1 0-1,0 0 1,-14 15 0,20-19-8,-9 10 20,1 1-1,0-1 1,1 2-1,0-1 1,-12 30 0,12-26-8,2-4 40,0 0-1,-10 30 1,10-24-33,-11 39 8,17-39 29,3-10-49,1 0-1,1-1 1,0 1-1,0 0 1,0-1 0,9 15-1,0-12 3,-5-7-11,-1 0-2,1-1-1,-1 0 1,1 0-1,0 0 1,0-1-1,0 0 1,0-1-1,1 1 0,-1-1 1,1-1-1,10 2 1,114 1-9,-100-6-25,153-25-38,-147 19-81,-31 6 119,50-12-207,88-36 0,-142 49 228,225-100-782,-210 91 761,-12 7 12,0 0 0,-1 0 0,0-1 0,0 1-1,0-1 1,0-1 0,5-5 0,44-49-151,-52 57 164,0-1 1,-1 1 0,1-1-1,-1 1 1,0-1 0,0 0-1,0 0 1,0 0 0,0 1 0,0-1-1,-1 0 1,0 0 0,1 0-1,-1 0 1,0 0 0,0 0-1,-1-5 1,0 5 1,0 0 3,0 1 1,0 0-1,0-1 0,0 1 0,-1 0 0,1 0 0,-1 0 0,1 0 0,-1 0 1,0 0-1,0 0 0,0 1 0,0-1 0,0 0 0,0 1 0,0 0 0,-1 0 0,1-1 1,-4 0-1,4 1 0,-10-1-3,-25 10-1,28-5 7,1 0 0,1 1 0,-1 0 0,-13 10 0,-2 6 3,0 2-1,2 0 1,-20 25 0,38-42-2,-158 186 107,72-73-52,85-113-46,0 1 0,0-1 1,1 1-1,0 0 0,0-1 0,0 2 0,-3 9 1,1 1 0,0-3-2,2-7 2,0 1 0,1 0 1,0-1-1,-1 17 1,-5 31 52,8-54-63,0-1 0,0 0 0,0 0 1,0 0-1,0 0 0,0 0 0,0 0 1,0 1-1,0-1 0,0 0 0,0 0 1,1 0-1,-1 0 0,0 0 0,0 0 1,0 0-1,0 1 0,0-1 0,0 0 1,1 0-1,-1 0 0,0 0 1,0 0-1,0 0 0,0 0 0,0 0 1,1 0-1,-1 0 0,0 0 0,0 0 1,0 0-1,0 0 0,1 0 0,-1 0 1,0 0-1,0 0 0,0 0 0,0 0 1,0 0-1,1 0 0,-1 0 0,0-1 1,0 1-1,0 0 0,0 0 0,0 0 1,0 0-1,1 0 0,-1 0 0,0 0 1,0 0-1,0-1 0,11-5 13,-4 1-7,27-28 42,53-64 11,-64 69-14,-1-2 1,30-54 0,-39 61-33,42-70 123,33-53-24,93-116 84,-170 245-189,39-69 43,32-83 45,-47 82-44,-32 81-31,-4 11 4,0 2-21,1-4-1,0 0 0,-1 0-1,1 0 1,-1 0-1,0 0 1,0 0-1,0 0 1,0-1-1,-2 5 1,-54 113 23,-39 69 6,83-157-18,-21 135 6,33-133 1,5 12-3,11 52 0,-6-76 10,2-4-13,1 0 0,25 28 0,-36-45-12,0 0 0,0 0 0,0 0-1,0 0 1,0-1 0,0 1 0,0 0-1,0 0 1,1-1 0,-1 1 0,2 0 0,15 4 8,-1-1 0,0 0 1,29 1-1,-23-7 17,43-11 4,22-14-24,4-7-3,-4-7-3,-70 31-197,-2-1 1,0 0-1,0-1 1,-1-1-1,0-1 1,-1 0-1,15-20 1,29-34-7586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3864,'0'0'40,"29"29"-40,-18-10 0,-4 9 0,-7 2-120,-11-2 120,0 3-2360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37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1 282 3504,'0'0'192,"2"-7"-32,2-6-217,-2 4 362,1 1 1,0-1-1,0 1 1,1-1-1,0 1 1,1 0 0,0 1-1,0-1 1,0 1-1,8-8 1,-7 10-191,0 0 0,0 1 1,0-1-1,0 2 0,1-1 0,-1 1 1,1 0-1,0 0 0,0 0 0,0 1 0,0 1 1,0-1-1,1 1 0,-1 0 0,12 0 1,-17 2-93,1 0 1,-1 0-1,0 0 0,1 1 1,-1-1-1,0 1 1,0-1-1,1 1 0,-1 0 1,-1 0-1,1 0 1,0 0-1,0 0 0,-1 0 1,1 0-1,1 3 1,-2-3 3,4 9 121,-3 5-74,0 1 1,-1-1-1,-1 1 1,0 0-1,-5 29 1,3-33-23,0 1 0,2 0 0,-1 0 0,2 0 0,2 15 0,-3-27-40,1 0-1,0 1 1,0-1 0,0 0 0,0 0 0,0 0 0,0 0 0,1 0 0,-1 0-1,1 0 1,-1-1 0,1 1 0,0 0 0,-1-1 0,1 1 0,0-1 0,0 0-1,0 1 1,0-1 0,1 0 0,-1 0 0,3 0 0,3 2 3,-1-1-1,1-1 1,0 0 0,11 1 0,-13-2-13,6 1 19,-1-1 0,1 0 0,0-1 0,0-1-1,-1 0 1,15-4 0,-12 3-6,1 0 17,0-1 0,0 0 1,-1-1-1,21-10 0,0 0 26,-8 5-22,-6 2 41,38-18 1,-56 25-38,2 0 9,-2 6 7,-2 10-37,0 0-1,-1 0 1,-2 20 0,-1-16 11,0 0 0,0 0 1,-13 33-1,-8 31 78,-9 92 13,29-139-27,4 133 40,0-166-120,1 0 1,-1 0-1,0 0 0,1 0 0,0 0 0,-1 0 0,3 3 1,5 14 24,2 0 0,1 0 0,16 23 0,-26-41-32,0-1 1,0 0 0,0 1-1,1-1 1,-1 0 0,0 0-1,0 0 1,1 0 0,-1 0 0,1 0-1,-1 0 1,2 0 0,17 8 24,1-2 1,0 0 0,40 8-1,-32-15 23,120-29 25,-145 29-74,-1-1 0,0 0 0,0 0 0,0-1 0,0 1 0,0-1 0,3-2 0,124-92 62,-106 70-41,83-128 18,-88 120 22,54-131 33,-64 133 1,17-140 51,-25 138-24,-1 14-68,0 0-24,0 0 1,-2 0 0,0 0 0,-1 0-1,-11-33 1,-4 4 78,-2 0 0,-35-62 0,39 83-135,16 27 12,1 1 0,-1-1 1,1 0-1,0 1 0,-1-1 0,1 1 0,0-1 0,-1 1 0,1-1 0,0 1 1,0-1-1,0 1 0,-1 0 0,1-1 0,0 1 0,0 0 0,0 0 0,0 0 1,0-1-1,0 1 0,0 0 0,6-1-31,33 1-379,113 19-1813,-124-16 1560,-18-2 359,-1 0-1,1 1 0,0 0 1,-1 1-1,11 4 0,8 7 75,-26-13 239,-2-1 2,0 1-1,0-1 0,0 0 1,-1 1-1,1-1 0,0 1 1,0 0-1,0-1 0,0 1 0,-1 0 1,1-1-1,0 1 0,0 0 1,-1 0-1,1 0 0,-1 0 1,1-1-1,-1 1 0,1 0 1,-1 0-1,0 0 0,1 0 1,-1 0-1,0 0 0,0 0 1,1 0-1,-1 2 0,0 1 36,0 4 4,0-4 12,0 3 2,0-3 1,0 1 7,0-4 8,-1 8 335,-5-13-277,2 3 13,-5-2 16,3 2-103,0-1 1,0 2 0,0-1 0,0 1-1,-1-1 1,1 2 0,0-1 0,0 1-1,0 0 1,0 0 0,0 1 0,0-1-1,0 1 1,0 1 0,0-1 0,1 1-1,-9 5 1,-1 3-25,0 0-1,0 1 0,-21 22 0,28-27-11,-13 15 22,0 2-1,2 0 1,-18 28-1,22-31-29,8-13 2,1 1 0,0 0 0,1 0 0,-8 17 0,5-8-4,-10 30 0,16-45-8,1 1 0,0-1-1,1 0 1,-1 1 0,0 0-1,1-1 1,0 1 0,0-1-1,0 1 1,0-1-1,1 1 1,-1 0 0,1-1-1,0 1 1,0-1 0,0 0-1,2 4 1,-2-4-1,-1-3-1,0 1 1,1-1-1,-1 0 0,0 1 1,0-1-1,0 1 0,1-1 1,-1 0-1,0 1 0,0-1 1,1 0-1,-1 0 0,0 1 1,1-1-1,-1 0 0,0 1 1,1-1-1,-1 0 0,1 0 1,-1 0-1,0 0 0,1 1 1,0-1-1,2 1 2,8 5 1,1-2 0,-1 1 0,1-1 0,0-1 1,1 0-1,18 1 0,200 12 156,-141-23 598,-92 19-457,-1-2-251,-1-1-1,-1 0 1,1 0-1,-1 0 1,-1 0 0,0-1-1,-11 12 1,4-7 34,0 0-1,-2-1 1,-28 20 0,8-8 53,32-23-49,3 0-83,0-1 0,0 0-1,-1-1 1,1 1 0,0 0 0,0 0 0,-1 0 0,1 0 0,0 0 0,-1 0 0,1 0 0,0 0 0,0 0 0,-1-1 0,1 1 0,0 0 0,0 0 0,0 0 0,-1 0 0,1-1 0,0 1 0,0 0 0,0 0 0,0-1-1,-1 1 1,1 0 0,0 0 0,0-1 0,0 1 0,0 0 0,0 0 0,0-1 0,0 1 0,0 0 0,0 0 0,0-1 0,0 1 0,0 0 0,0-1 0,0 1 0,0 0 0,0 0 0,0-1 0,0 1 0,0 0 0,0-1-1,6-14 54,19-18 5,31-34 0,59-51 37,-21 14-66,-71 80-23,1 0 0,45-32 0,-52 42-5,0 1 16,0 1 0,23-14 0,-20 15-9,-20 11-9,1-1 0,0 1 0,0 0 0,0-1 0,0 1 0,0 0 0,0-1 0,0 1 0,1 0 1,-1 0-1,0 0 0,0 0 0,0 0 0,0 0 0,0 0 0,0 0 0,0 0 0,0 1 0,0-1 0,0 0 1,0 1-1,0-1 0,0 1 0,1 0 0,1 1 6,0-1-1,0 0-1,0 1 0,0-1 0,0 1 1,-1 0-1,1 0 0,0 0 0,-1 0 1,0 0-1,1 1 0,-1-1 0,0 1 1,0-1-1,-1 1 0,4 6 1,-2-2-2,0 0 1,-1 0 0,0 0 0,1 11 0,-1-10-6,0 3 11,-1 1-1,0-1 1,0 0-1,-1 0 1,-1 0-1,-3 21 1,3-21-7,-7 27 35,4-27-34,-7 18 1,5-15-3,5-11-12,1-7 4,0 1 0,0-1-1,1 1 1,-1-1 0,1 1 0,0-1 0,0 1-1,0 0 1,1-1 0,-1 1 0,4-6 0,6-12-54,63-117-183,-43 82 161,-29 51 72,7-12-27,1 0 0,1 1 0,14-18 0,-13 27-1,-9 6 32,8 1 0,10 9 4,13 17 1,-27-19 0,-1 0 0,1 1 0,-1 0 1,-1 0-1,9 17 0,19 49 10,-23-49-8,-3-7-1,-5-12 0,0 0 0,1 0 0,-1-1 1,1 1-1,1-1 0,4 7 1,22 29 16,-26-37-14,0 1 0,0-1 0,0 0 0,1 0 0,0 0 0,-1-1 0,11 6 1,13-1 3,-15-9 18,12-6-10,31-14 0,-38 10-3,12-15 10,-1-1 0,-1-1 0,26-35 0,-1-12 41,19-30 71,-25 33 207,-45 70-262,-5 7 4,-1 0-71,3-3-6,-1 0 1,1 0-1,-1 0 0,1 0 1,0 1-1,0-1 0,0 0 1,1 0-1,-2 4 1,-3 11 19,0 0 0,2 0 0,-1 1 0,2-1 0,1 1 1,0 22-1,10 8-9,-2-30 21,1-7-30,1-1 0,0 1 1,1-2-1,21 18 1,-30-26-10,1 0 1,-1 0 0,0 0 0,1 0 0,-1-1 0,1 1 0,-1 0 0,1-1 0,0 0 0,1 1 0,23 4 9,0-2 0,35-1 0,-37-5 3,38-14-1,-38 8-11,26-15 0,22-15 3,-2-5-3,-53 33-3,15-9-5,-1-2 1,35-31-1,-64 52 6,-1-1-1,1 1 1,-1-1-1,1 1 0,-1-1 1,0 0-1,0 1 1,0-1-1,0 0 1,0 0-1,-1 0 0,1 0 1,0-4-1,0 6 1,-2 0 0,0-1-1,0 1 1,0-1 0,0 1-1,0 0 1,0-1 0,1 1-1,-1 0 1,0 0 0,0 0-1,0 0 1,0 0 0,0 0-1,0 0 1,0 0 0,0 0-1,0 0 1,-1 1 0,-5-1-1,5 0 1,0 1-1,0-1 1,0 0-1,1 1 1,-1-1 0,0 1-1,0 0 1,0 0 0,0-1-1,0 1 1,1 0-1,-1 1 1,0-1 0,1 0-1,-3 3 1,-32 27-1,24-19 1,1 0 0,-10 16 0,13-17-2,0 0 0,1 0 1,0 1-1,1 1 1,0-1-1,1 1 0,1 0 1,0 0-1,-3 19 1,5-17-7,0 1 0,0 24 1,2-39 6,0-1 0,0 0 0,0 1 0,0-1 0,0 0 0,0 0 0,0 1 0,0-1 0,1 0 0,-1 1 0,0-1 0,0 0 0,0 1 0,0-1 0,0 0 0,0 0 0,1 1 0,-1-1 0,0 0 0,0 0 0,0 1 0,1-1 0,-1 0 0,0 0 0,0 0 0,1 1 0,-1-1 0,0 0 0,0 0 0,1 0 0,-1 0 0,1 1 0,9 3-10,1 1 0,0-2 1,1 1-1,18 2 0,-7-5-54,9-5 32,1-1 0,30-11 0,-38 5-92,83-62-52,-90 56 17,8-16 32,29-47 1,-41 60 91,-4 7 19,-1-1 0,13-25 0,-14 21 15,-7 15 2,-1 9 0,-3 13 0,-16 56 8,-2 9-2,-11 37-3,-3 20 2,-2 7-3,-29 137-26,66-283 23,-53 210-112,51-209 68,3-12 31,0 0-1,1-1 1,0 1-1,0 0 1,1 0 0,0 1-1,1-1 1,0 1-1,9-15 1,-6 10 5,10-19-34,37-49-1,-35 53 39,1 1-14,44-44 4,35-17 14,116-61 13,-175 124 16,153-93 23,-157 98 9,128-48 30,-135 62 4,-12 5-69,1 0 0,-1 2 0,1 0 0,18 4 0,-35-5-23,-1 0 0,0 0 0,1 0 1,-1 1-1,1-1 0,-1 0 0,1 0 0,-1 0 0,1 0 0,-1 0 1,0 1-1,1-1 0,-1 0 0,1 0 0,-1 1 0,0-1 0,1 0 1,-1 0-1,0 1 0,1-1 0,-1 1 0,0-1 0,0 0 1,1 1-1,-1-1 0,0 0 0,0 1 0,1-1 0,-1 1 0,0 0 1,1 5-111,0 0 0,0 0 0,0 0 1,-1 0-1,0 0 0,0-1 0,0 1 1,-1 0-1,0 0 0,0 0 1,-1 0-1,1 0 0,-1-1 0,-3 7 1,-17 50-8373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38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470 298 6456,'9'-15'269,"-2"0"1,1-1-1,-2 0 1,0 0 0,-1 0-1,-1-1 1,0 1-1,-1-1 1,-1 0-1,0 0 1,-2-24-1,0 37-228,-1 0-1,0 0 0,0 0 0,0 1 1,0-1-1,-1 1 0,1-1 0,-1 1 0,0-1 1,0 1-1,0 0 0,0 0 0,-1 0 1,1 0-1,-1 0 0,0 0 0,0 1 1,0-1-1,0 1 0,0 0 0,0 0 0,-5-2 1,6 3-21,0 0 0,0 0 1,0 1-1,-1-1 1,1 0-1,0 1 1,0 0-1,0-1 0,-1 1 1,1 0-1,0 0 1,0 0-1,-3 1 0,-6 0 21,-3-2-12,9 0-10,1 1 0,-1 0 0,1 1 0,-1-1 0,1 1 0,-1 0 0,1 0 0,-1 0 0,-5 3 0,-104 39 206,93-31-51,-77 67 67,93-74-199,-1 0 0,1 0 1,0 0-1,1 1 0,0 0 0,-6 10 1,-1 1 1,1-2-15,4-6 18,0-1 1,1 1-1,-6 15 1,2-4 37,2 0 0,0 1 0,1 0 0,-4 24 0,8-31-67,1-10-7,0 0 0,1 0 0,0 0 0,0 0 1,0 0-1,0 0 0,0 0 0,2 5 1,1 6 23,1 0 1,0 0-1,2-1 1,-1 0 0,2 1-1,14 24 1,-13-27-24,-6-8-5,1-1 0,-1 1 1,1-1-1,0 1 1,0-1-1,0 0 1,0 0-1,6 3 1,6 6 16,0-2 0,20 11 1,-21-19 23,24-8 4,-30 3-49,1-1 0,-1 1 0,16-11 0,-6 1-401,0-1 0,-1-1 0,20-20 0,5-8-7595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38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0 9864,'4'43'-3,"-3"0"-1,-1 1 1,-3-1 0,-7 45 0,7-62 5,-31 172 38,27-163-32,-3 8 46,-14 49-24,-50 214 460,71-289-433,-2 2 23,1 0 0,1 1 0,0-1 0,1 29 0,3-47-74,-1-1 0,1 0 0,-1 1 0,1-1 0,-1 0 0,0 0 0,1 0 0,-1 1 0,1-1 0,-1 0 0,1 0 0,-1 0 0,1 0 0,0 0 0,-1 0 0,1 0 0,-1 0 0,1 0 0,-1 0 0,1 0 0,-1 0 0,1-1 0,-1 1 0,1 0 0,-1 0 0,1 0 0,-1-1 0,1 1 0,0-1 0,7-3 13,1-1 0,-1-1 1,0 1-1,0-2 0,0 1 0,-1-1 0,0 0 1,-1 0-1,1-1 0,4-8 0,-1 4-5,3-4 74,82-111 259,4-43 224,-70 108-238,-5 15 22,-24 47-344,0-1 0,0 1 0,1 0 1,-1 0-1,0 0 0,0-1 0,0 1 0,0 0 1,1 0-1,-1 0 0,0 0 0,0-1 1,0 1-1,1 0 0,-1 0 0,0 0 0,0 0 1,0 0-1,1 0 0,-1 0 0,0 0 1,0-1-1,1 1 0,-1 0 0,0 0 1,0 0-1,1 0 0,-1 0 0,0 0 0,0 1 1,1-1-1,-1 0 0,0 0 0,0 0 1,1 0-1,-1 0 0,0 0 0,0 0 1,0 0-1,1 0 0,-1 1 0,0-1 0,0 0 1,0 0-1,1 0 0,-1 1 0,0-1 1,0 0-1,0 1 0,8 15 257,-6-8-179,0 5-14,0 0 0,0 0 0,-1 0 0,-2 24 0,-1-4 36,0 0-43,0-1 0,3 0 1,4 42-1,-3-69-66,-1 0 0,0-1 0,1 1 0,0-1 0,0 0 0,0 1 0,1-1 0,-1 0 0,1 0 0,4 4 0,-3-3-3,5 1-4,7-2 1,0 0 0,26 1 0,-22-7-48,119-33-1751,-58 9-6923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39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149 208 8248,'13'-13'43,"4"-4"235,28-22 1,-41 35 49,4-1 18,-6 4 290,-7 1-361,-1 1-230,-1 0 0,1 0 1,0 1-1,0 0 0,0 1 0,0-1 1,0 1-1,0 0 0,-8 6 0,-42 35 115,52-40-165,-4 3 18,1-1 0,0 2 1,1-1-1,0 1 0,0 0 1,-7 15-1,7-13-9,3-6-3,1-1 1,0 1-1,0 0 0,0 0 0,0 0 1,1 0-1,0 0 0,-2 8 1,0 3-1,-9 34 1,6-3-2,3-3 0,1-32 0,1 0 0,8 27 0,-2-21 0,-5-17 0,0 1 0,1-1 0,-1 1 0,0-1 0,0 1 0,0-1 0,1 0 0,-1 1 0,0-1 0,1 1 0,-1-1 0,0 0 0,1 1 0,-1-1 0,0 0 0,1 1 0,-1-1 0,1 0 0,-1 0 0,1 1 0,0-1 0,0 0 0,0 0 0,0 0 0,0-1 0,0 1 0,0 0-1,-1 0 1,1-1 0,0 1 0,0 0 0,0-1 0,0 1 0,-1-1 0,1 1 0,0-1 0,-1 1 0,1-1 0,1-1 0,16-20 6,-15 18-3,38-50 9,62-76 30,-83 107-18,1 2-1,0 1 1,37-27 0,-28 24 27,83-68 109,-106 85-139,0 2 0,0-1 0,0 1 0,16-6 0,-22 10-15,0 0-1,0 0 1,-1 1 0,1-1-1,0 0 1,0 1 0,0-1 0,0 0-1,-1 1 1,1-1 0,0 1-1,-1-1 1,1 1 0,0-1 0,-1 1-1,1-1 1,0 1 0,-1 0-1,1 0 1,-1-1 0,1 1-1,-1 0 1,0 0 0,1-1 0,-1 1-1,0 0 1,1 1 0,0 0 7,3 5 2,-3-4-8,1 0 1,-1 0 0,0 0-1,0 0 1,0 0 0,0 1-1,-1-1 1,1 0 0,-1 0-1,0 4 1,2 32 55,-1-20-21,0 0 0,1 1 0,5 20 0,-6-38-37,0 0 0,0-1 0,0 1 0,1 0 0,-1-1 0,0 1 0,1-1 0,-1 0 0,1 1 0,0-1 0,-1 0 0,1 0 0,0 0 0,0 0 0,-1 0 0,1 0 1,0-1-1,3 2 0,-3-2 1,8 2 29,-2-2-27,0 0 0,1-1 0,-1 0-1,0 0 1,0-1 0,-1 0 0,1-1 0,0 1 0,13-8 0,90-41 26,-49 17-11,-40 21-19,46-28 0,-7-2 1,-12 0-3,-32 28-1,-8 6 3,1 0 0,-2-1 0,13-17 0,-20 28-2,0 0 0,0 0 0,0 0 0,0-1 0,-1 1 0,1 0-1,0 0 1,-1 0 0,1 0 0,-1 0 0,1 0 0,-1 0 0,0 0 0,1 0 0,-1 0 0,0 1 0,0 0 0,1 2 0,-1 23 5,-2-4 20,-2 22-7,0-11 20,0 66 1,5-97-37,-1-1 1,1 1-1,-1 0 1,1-1-1,0 1 0,0-1 1,0 1-1,0-1 1,0 1-1,1-1 0,-1 0 1,3 3-1,-1-1-1,3 0 5,20 2 4,17-3-9,-12-5-253,57-13 1,-69 11-759,60-11-6525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39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19 8608,'16'-6'76,"-16"6"-71,0 0 0,0 0 0,1 0 0,-1 0 1,0 0-1,0-1 0,0 1 0,0 0 0,0 0 0,0 0 1,1 0-1,-1 0 0,0 0 0,0 0 0,0 0 0,0 0 1,0 0-1,0-1 0,0 1 0,0 0 0,0 0 1,0 0-1,0 0 0,1 0 0,-1 0 0,0-1 0,0 1 1,0 0-1,0 0 0,0 0 0,0 0 0,0 0 0,0 0 1,0-1-1,0 1 0,0 0 0,0 0 0,0 0 0,0 0 1,-1 0-1,1 0 0,0-1 0,0 1 0,0 0 1,0 0-1,0 0 0,0 0 0,0 0 0,0 0 0,0 0 1,0-1-1,0 1 0,-1 0 0,1 0 0,0 0 0,0 0 1,0 0-1,0 0 0,0 0 0,0 0 0,0 0 0,-1 0 1,1 0-1,0 0 0,0 0 0,0 0 0,-11-5 3,10 5 35,-5-1 22,0 1 0,1 0 1,-1 0-1,0 1 0,0-1 0,-8 3 0,4-1-26,-1 0 1,0 0 1,1 1 0,-1 0 0,1 0-1,0 1 1,0 0 0,0 1-1,1 0 1,-1 1 0,1 0 0,1 0-1,-1 1 1,1 0 0,-14 16-1,11-10-32,0 0-1,2 1 0,-1 0 1,-7 16-1,7-12-5,-18 32 10,20-31-11,-19 35 2,-9 25 4,31-70-7,3-6 0,0 0 0,0 1 0,1-1 0,-1 1 0,1 0 1,0-1-1,0 1 0,0 5 0,-3 14 8,3-23-8,1 0 0,0 0 1,0 1-1,0-1 0,0 0 0,0 0 1,0 0-1,0 1 0,0-1 0,0 0 0,0 0 1,0 0-1,0 1 0,0-1 0,0 0 0,0 0 1,0 0-1,0 0 0,1 1 0,-1-1 1,0 0-1,0 0 0,0 0 0,0 0 0,0 1 1,0-1-1,0 0 0,1 0 0,-1 0 0,0 0 1,0 0-1,0 0 0,0 1 0,1-1 1,-1 0-1,0 0 0,0 0 0,1 0 0,8-2 10,10-8 0,22-21 49,28-40 18,-60 59-38,-1 0 0,0 0 0,0 0 0,-1-1 0,9-25 0,-9 20-9,16-37 251,-17 41-142,0-1 0,16-25-1,-22 40-132,0 0 0,0 0 0,0-1 0,0 1 0,0 0 0,0 0 0,0 0 0,0-1 0,0 1 0,0 0 0,0 0 0,0-1 0,1 1 0,-1 0 0,0 0 0,0 0-1,0 0 1,0-1 0,0 1 0,1 0 0,-1 0 0,0 0 0,0 0 0,0 0 0,0-1 0,1 1 0,-1 0 0,0 0 0,0 0 0,1 0 0,-1 0 0,0 0 0,0 0 0,0 0 0,1 0 0,-1 0 0,0 0-1,0 0 1,1 0 0,-1 0 0,0 0 0,0 0 0,0 0 0,1 0 0,-1 0 0,0 0 0,1 1 0,1 12 92,-3 13-70,-3 26 153,0 40-108,8 25-1465,0-59-5768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0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576 736 9592,'21'-25'1,"-5"-3"4,-14 24-4,-1 0-1,0 0 1,0-1-1,0 1 1,0-7-1,-1 8 0,0 1 1,-1-1-1,1 1 0,0-1 1,-1 1-1,0-1 0,0 1 0,0-1 1,0 1-1,0 0 0,0 0 1,0 0-1,-1 0 0,1-1 0,-1 2 1,0-1-1,-2-3 0,-6 2-6,-27 5-1,24 1 7,-1 0-1,-21 10 1,1 3 1,-1 2-1,-35 26 1,52-32 7,1 0 0,-15 14 0,10-6-5,-1-2 0,9-7 16,1 0-1,-19 20 1,6-4 2,-22 21 43,-46 60 0,92-106-60,1 0 0,-1 1 0,1-1-1,0 1 1,0 0 0,0-1 0,0 1 0,0 0 0,0 0-1,1 0 1,0-1 0,-1 1 0,1 0 0,1 6 0,-1-4-1,0-5-2,0 0-1,0 0 1,0 0-1,0 1 0,0-1 1,0 0-1,0 0 1,0 1-1,0-1 1,0 0-1,0 0 0,0 1 1,0-1-1,0 0 1,0 0-1,0 0 0,0 1 1,1-1-1,-1 0 1,0 0-1,0 0 1,0 1-1,0-1 0,1 0 1,-1 0-1,0 0 1,0 0-1,0 0 0,0 1 1,1-1-1,-1 0 1,6 3 1,-1 0 1,1-1-1,0 1 1,-1-1-1,1 0 1,9 1-1,0-3 6,28-11 4,13-12-9,55-42-4,-99 57-1,14-10-11,109-91-10,-108 83-9,92-127-12,-99 120-8,130-232-131,-136 239 174,38-55-63,-39 60 45,96-129-82,-34 65 36,-72 82 67,0 1 1,0-1-1,0 1 1,0 0-1,0 0 1,1 0-1,-1 0 1,1 1-1,0-1 1,-1 1-1,1 0 1,0 0-1,0 0 1,-1 0-1,8 0 1,-6 1-1,-5 0 6,1 0-1,-1 0 0,1 0 0,-1-1 0,0 1 0,1 0 0,-1 0 1,0 0-1,1 0 0,-1 0 0,0 1 0,1-1 0,-1 0 1,1 0-1,-1 0 0,0 0 0,1 0 0,-1 0 0,0 1 0,0-1 1,1 0-1,-1 0 0,0 0 0,1 1 0,-1-1 0,0 0 1,0 0-1,1 1 0,-1-1 0,5 6-2,0 1 0,-1-1 0,0 1 0,0 0-1,-1 0 1,0 0 0,0 0 0,2 10 0,-1 7-9,-7 50 4,-1-43 7,-10 42 1,-21 44 0,-11 13 0,0-2 0,8-10 1,22-69 2,-26 103 17,38-136-20,-35 164 73,38-175-66,-10-14-1075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0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7536,'0'0'8,"11"8"56,46-13 32,-12 3-63,16 2-26,87 0-895,-69 0-3552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0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0 334 5208,'10'1'2,"-4"1"0,1-1-1,-1-1 1,0 1-1,12-2 1,1 1 20,33-3-1,89 0 78,-119 3-89,-14 0 16,0 0 1,1 1-1,-1 0 0,0 0 1,12 4-1,1 0 235,-1 1 0,0 1 0,-1 0 0,0 2 0,0 0-1,33 21 1,-18-7 722,-32-21-888,1-1 1,0 0-1,0 0 0,0 0 0,0 0 1,-1 0-1,1 0 0,0-1 1,0 1-1,0-1 0,1 0 0,2 0 1,13-7 149,-1 0 0,1-1 1,24-15-1,-29 12 22,55-64 93,-57 57-159,34-72 78,-44 86-257,-1 0 1,1-1 0,-1 1 0,1 0 0,-1-1-1,0 1 1,-1-1 0,1 1 0,-1-1 0,0 1-1,0-1 1,-1 1 0,1-1 0,-1 1-1,-2-7 1,2 6-2,-4-6 106,-3 2-84,0 0 0,-1 0 0,-11-8 0,8 11 58,-1 4-66,1 0 1,-1 1-1,-23 0 0,19 6 39,-12 10-26,-45 30 1,50-26-2,-104 105 15,44-31 12,62-69-68,12-15 0,2 0 1,-1 1 0,-12 20 0,7-8 4,2 1 0,-13 29 0,22-35 3,6 19-1,-2-33-13,-1 0 0,2 0 1,-1 0-1,0 0 0,0 0 0,1 0 1,0 0-1,-1 0 0,1-1 0,3 4 1,-2-3-1,0 0 0,0-1 0,0 1 0,0-1 0,1 0 0,0 1 0,-1-2 0,8 4 0,-1-2 0,-1 0 0,1-1 0,18 2 0,-12-2 0,-1-2 0,21-2 0,-17 0 0,32-8 0,20-14 0,0-8 1,-41 14 3,0-2 1,-2-1-1,33-31 0,50-59 15,51-70 104,-134 151-104,111-113 206,-137 141-216,0 0 1,0 1-1,0-1 1,0 1-1,1-1 1,-1 1-1,0 0 1,1 0-1,-1 0 1,1 0-1,-1 1 1,1-1-1,4 0 0,-3 1 0,3 2 39,3 5-25,0 2 0,12 11 0,-15-7 11,-2 9-20,-1 0 1,3 40 0,-7-32-1,-1 0 0,-9 55 0,6-55-11,-11 69 10,2-27-11,9-48-3,-1-6-2,2 1 0,0-1 0,1 1 0,1-1 0,1 1 0,2 25 0,-2-43 2,0-1 1,0 0-1,0 0 0,0 1 0,0-1 0,0 0 1,0 0-1,0 1 0,0-1 0,1 0 0,-1 0 1,0 0-1,0 1 0,0-1 0,0 0 0,0 0 1,0 0-1,1 1 0,-1-1 0,0 0 0,0 0 0,0 0 1,0 0-1,1 1 0,-1-1 0,0 0 0,0 0 1,1 0-1,-1 0 0,0 0 0,0 0 0,1 0 1,3 2-87,1-1 1,0-1 0,-1 1 0,1-1 0,0 1 0,0-1-1,-1-1 1,1 1 0,0-1 0,-1 0 0,9-2 0,-5 1-552,45-9-7562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435 166 12016,'-1'-4'37,"0"1"1,0-1-1,0 0 1,0 1-1,-1-1 1,1 1-1,-1 0 1,0-1-1,0 1 1,0 0-1,0 0 1,-1 0-1,1 0 0,-1 1 1,0-1-1,-5-3 1,1 2 83,1 0 0,-1 0 0,0 1-1,0 0 1,-13-4 0,14 6-57,-1-1-1,0 1 1,1 1-1,-1-1 1,0 1-1,1 1 1,-1-1-1,0 1 1,-7 2-1,4-1-34,-6 2 26,-9 10-18,-37 27-1,55-36-32,0 0 0,0 1 0,0-1 0,1 2 0,-9 10 0,3-2-1,-1 1-1,-17 27 0,0 12 3,12-13-3,17-39-3,0 1 1,0 0 0,0-1 0,1 1 0,0 0 0,-1 0 0,1 0 0,0-1 0,1 1-1,-1 0 1,1 4 0,5-3-5,4-1 4,0 0 1,0-1-1,0 0 1,17 2-1,-17-4 0,0-1-1,0 1 0,0-2 1,0 1-1,0-1 0,0-1 1,0 0-1,17-6 1,-15 5-1,9-6-3,30-20 4,10-15 1,-1-5 0,-5-1 0,-8 6 0,-13 13 0,-1 4-2,-32 26 2,-1 1 0,0 0 0,0 0 0,1 0 0,-1 0-1,0-1 1,0 1 0,1 0 0,-1 0 0,0 0 0,0 0 0,1 0 0,-1 0-1,0 0 1,1 0 0,-1 0 0,0 0 0,1 0 0,-1 0 0,0 0-1,0 0 1,1 0 0,-1 0 0,0 0 0,1 0 0,-1 0 0,0 0 0,0 0-1,1 0 1,-1 1 0,0-1 0,0 0 0,1 0 0,-1 0 0,0 0 0,0 1-1,1-1 1,-1 0 0,0 0 0,0 1 0,0-1 0,0 0 0,1 0-1,-1 1 1,0-1 0,0 0 0,0 1 0,0-1 0,0 0 0,0 0 0,0 1-1,0-1 1,0 0 0,0 1 0,0-1 0,1 22-7,-1-18 7,-2 58-8,2-50 10,-3 29-28,1-1 0,8 71 0,-6-111 23,0 1 1,0-1 0,0 0-1,1 1 1,-1-1-1,0 0 1,0 1 0,0-1-1,0 0 1,0 1 0,0-1-1,1 0 1,-1 1 0,0-1-1,0 0 1,0 0 0,1 1-1,-1-1 1,0 0 0,0 0-1,1 1 1,-1-1 0,0 0-1,1 0 1,8 6-27,1 0-1,0-1 1,0 0 0,0-1-1,0 0 1,1-1 0,0 0-1,13 2 1,5-5-2,-18-4-35,-11 3 62,8-3-6,-1 0-1,0-1 0,0-1 0,0 1 1,-1-1-1,0 0 0,0 0 0,0-1 1,5-9-1,68-115-24,-58 94 30,14-20 4,0 4 1,-2 8 0,-4 11 0,-4 8 1,-19 19 2,-5 5-3,1 0 0,0 0 1,-1 1-1,1-1 0,0 0 1,0 1-1,0 0 0,0-1 1,0 1-1,1 0 0,1-1 1,5 1-1,1 10 0,0 13 0,-3 17 0,-6 29-3,-1-47 1,0-1 1,1 0-1,5 21 0,-6-38 0,1-1 0,-1 0-1,1 1 1,0-1 0,0 0 0,1 0-1,-1 1 1,0-1 0,1 0-1,-1 0 1,1-1 0,-1 1-1,1 0 1,0 0 0,0-1 0,0 1-1,0-1 1,0 0 0,0 1-1,0-1 1,0 0 0,1 0 0,-1-1-1,0 1 1,1 0 0,-1-1-1,1 1 1,-1-1 0,1 0-1,-1 0 1,0 0 0,1 0 0,-1 0-1,4-1 1,6-1-7,0 0-1,-1-1 1,1 0 0,19-8-1,-26 9 12,17-8-22,0-1 0,-1 0 0,35-26 0,-22 14 5,-20 14 13,-8 4 1,0 2-1,0-1 1,1 1-1,9-4 1,24-10 0,11 0 1,-10 7 0,-17 7 0,-10 5 0,-13-2 0,-1 1 0,1-1 0,0 0 0,0 1 0,-1-1 0,1 1 0,0-1 0,0 1 0,-1-1 0,1 1 0,-1-1 0,1 1 0,-1 0 0,1-1 0,0 2 0,5 22 0,-4 19 0,-4 7 0,-1 0 0,0-10 0,4-9 0,3-9 0,3-4 0,-2-16 0,-3-2 0,1 1-1,0-1 0,0 1 1,0-1-1,0 0 1,-1 0-1,1 0 1,0 0-1,0 0 0,0 0 1,0-1-1,0 1 1,0-1-1,2-1 0,32-15-1,-30 14-3,10-5-117,-1-1 1,-1 0 0,0-1 0,16-14-1,-14 10-919,34-25-6799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2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76 7176,'18'-11'186,"1"1"-1,0 1 1,1 1 0,0 1 0,0 1-1,1 0 1,-1 1 0,41-3 0,-38 4-130,-23 4-57,0 0 1,1 0 0,-1-1 0,1 1 0,-1 0-1,1 0 1,-1 0 0,1 0 0,-1 0-1,1 0 1,-1 0 0,1 0 0,-1 0-1,0 0 1,1 0 0,-1 0 0,1 0-1,-1 0 1,1 0 0,-1 0 0,1 0 0,-1 0-1,1 1 1,-1-1 0,1 0 0,-1 0-1,0 1 1,1-1 0,-1 0 0,0 1-1,1-1 1,-1 0 0,1 1 0,-2 1-1,1-1 0,-1 1 1,0-1-1,0 1 0,1-1 1,-1 1-1,0-1 0,0 0 1,0 0-1,-1 1 0,0 0 1,-33 30 0,-75 62 2,40-31 28,55-48-26,-38 41 14,48-50 1,-1 0 0,1-1 0,0 2 0,1-1 0,-1 1 0,-3 7 0,-1 3 2,1-4 58,1 1 0,0 1 0,1-1 1,-7 25-1,13-39-67,0 1 1,0 0-1,0-1 1,0 1 0,0 0-1,0-1 1,0 1-1,0 0 1,0-1-1,0 1 1,0 0 0,0-1-1,1 1 1,-1-1-1,0 1 1,1 0-1,-1-1 1,0 1 0,1-1-1,-1 1 1,0-1-1,1 1 1,-1-1-1,1 1 1,-1-1 0,1 0-1,-1 1 1,1-1-1,0 1 1,1 0 4,-1-1 1,1 1-1,0 0 1,-1-1-1,1 1 1,-1-1-1,1 0 0,0 1 1,-1-1-1,1 0 1,0 0-1,3-1 1,14-3 59,0-1 1,34-14 0,-31 9-4,1-1 0,-1-1 0,-1-1 1,23-17-1,-33 22-49,10-10 122,25-36 91,57-85 0,-95 126-118,-4 7-84,0 1 0,0-1-1,1 1 1,-1 0 0,8-6 0,-6 4 43,-5 7-75,-1 0 0,0 0 0,1 0-1,-1 0 1,1 0 0,-1 0 0,0 0 0,1 1-1,-1-1 1,0 0 0,1 0 0,-1 0 0,0 0-1,1 1 1,-1-1 0,0 0 0,1 0 0,-1 1-1,0-1 1,0 0 0,1 1 0,-1-1-1,0 0 1,0 1 0,1-1 0,-1 0 0,0 1-1,0-1 1,0 0 0,0 1 0,0-1 0,0 1-1,0-1 1,0 0 0,0 1 0,0-1-1,0 1 1,2 4 7,0 28 57,-2-31-61,3 48 73,10 55 0,-3-65-68,-8-36-9,-1-1 0,1 1 0,-1-1 0,1 1 0,0-1 0,1 0 0,-1 0 0,0 0 0,1 0 0,0 0 0,0 0 0,0-1 0,0 1 0,0-1 0,0 0 0,4 2 0,-3-1-1,9 2 6,6-3-4,0-1 0,33-1 0,-31-4-16,16-10-2,36-18 0,-53 18-79,12-12-50,-1-1 1,-2-2-1,-1-1 1,30-40 0,-26 23-48,-31 45 182,-2 7 14,-17 74 34,16-53-14,1 0 0,1-1 1,1 1-1,5 26 1,-7-51-25,2 0-1,-1-1 1,0 1 0,0 0 0,0-1 0,0 1 0,0-1 0,0 1 0,1 0-1,-1-1 1,0 1 0,0-1 0,1 1 0,-1-1 0,1 1 0,-1-1 0,0 1-1,1-1 1,-1 1 0,1-1 0,0 1 0,1 0 3,-2 0-4,1-1-1,-1 0 0,1 1 1,-1-1-1,1 0 0,0 1 1,-1-1-1,1 0 0,-1 0 0,1 0 1,0 0-1,-1 1 0,1-1 1,0 0-1,-1 0 0,1 0 1,0 0-1,-1-1 0,1 1 1,0 0-1,7-2 1,0-1-1,0 0 1,0-1 0,-1 1-1,0-1 1,11-8 0,-11 7-3,14-8-20,0-1-1,-1 0 1,30-30 0,-39 34-12,3-3 0,-1 0-4,1 0 0,1 1 0,0 1 0,31-18 0,-46 29 34,7-2-11,-7 3 15,0 0-1,1 0 1,-1 0 0,0 1-1,0-1 1,0 0-1,0 0 1,0 1 0,0-1-1,0 0 1,0 0 0,0 1-1,-1-1 1,1 0-1,0 0 1,-2 2 0,-11 41 0,-14 29 0,-8 15 0,-5 3 0,1 7 0,4 14 1,8 2 4,6-10-2,-1-13 2,-4-17-3,-4-16-2,2-15 0,2-14 0,25-28 0,-1 1 0,0-1 0,0 1 0,0-1 0,0 0 0,0 0 0,0 0 0,-3 1 0,3-2 0,1 1 0,0-1 0,-1 0 0,1 0 0,0 0 0,0 0 0,-1 0 0,1 0 0,0 0 0,-1 0 0,-1-1 0,-13-10 0,2-9 0,7-8 0,6 16 3,2 0 0,0 0 1,0 0-1,1 1 1,0-1-1,1 1 0,0-1 1,9-18-1,44-86 34,-56 115-36,12-22 3,-4 6 15,1 1-1,13-17 1,86-105 51,-81 109 5,126-120 48,-122 119 18,120-138 243,-134 147-263,-4 3 23,2 0 0,30-28 0,-45 47-137,0-1 0,1 0 0,-1 0 0,0 1 0,1-1 0,-1 0 0,0 0 0,1 1-1,-1-1 1,0 0 0,0 1 0,0-1 0,1 0 0,-1 1 0,0-1 0,0 1 0,0-1 0,0 0-1,1 1 1,-1-1 0,0 1 0,0-1 0,0 0 0,0 1 0,0-1 0,0 1 0,0 0 0,0 9 13,0 1 0,0 0 0,-1-1 0,0 1 0,-1-1 0,-4 15 0,3-13-18,2-5 3,-1-1 0,1 1-1,-1-1 1,-6 11-1,2-3 0,-15 32-1,-12 11-1538,20-38-6138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1976,'3'12'-3,"-2"-9"2,-1 0-1,1 0 1,0 0 0,0 0-1,0 0 1,0-1 0,1 1-1,-1 0 1,1-1 0,-1 1-1,1-1 1,0 0 0,0 1 0,0-1-1,0 0 1,1 0 0,-1 0-1,0 0 1,4 1 0,-2-1 6,3 0 10,-6-3-11,0 1 1,0-1-1,0 0 1,0 1-1,0-1 1,0 0-1,-1 1 0,1-1 1,0 0-1,0 0 1,-1 0-1,1 0 1,0 0-1,-1 0 1,1-1-1,3-2 6,27-34 103,-11 15 204,0-1-1,27-43 1,-44 60-277,14-16 513,-15 20-499,-1 0 1,1 1-1,-1-1 0,0 0 1,0 0-1,0 0 0,0 0 1,-1 0-1,1 0 1,-1 0-1,0 0 0,0 0 1,0 0-1,0 0 0,-1-6 1,0-17 430,1 23-360,0-4 6,0 5 10,-2 0-56,2 1-63,0 1 0,-1-1-1,1 0 1,-1 1 0,1-1 0,-1 0-1,1 1 1,-1-1 0,1 0 0,-1 1-1,1-1 1,-1 1 0,0-1 0,1 1-1,-1-1 1,0 1 0,0 0-1,1-1 1,-1 1 0,0 0 0,0 0-1,-1-1 1,-13 15-684,-2 4-2725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3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7088,'110'-18'-395,"-68"16"391,-27 2 56,0 0 1,0 0-1,-1 2 0,1 0 1,0 0-1,-1 2 0,1 0 0,19 8 1,-32-11 2,1 1 0,-1 0 0,0 0 0,1 0 1,-1 0-1,0 0 0,0 0 0,0 0 0,-1 1 0,1-1 0,0 1 1,-1-1-1,1 1 0,-1 0 0,0-1 0,0 1 0,0 0 0,-1 0 1,1 0-1,-1 0 0,1 0 0,-1 0 0,0 0 0,0 0 0,0 0 1,0 0-1,-1 0 0,1-1 0,-1 1 0,0 0 0,0 0 0,0 0 1,0 0-1,0-1 0,-3 5 0,3-6 113,-10 10-788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4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43 7176,'0'0'1048,"-6"1"-1035,-10 1 41,-1 0-1,0-2 1,1 0-1,-1 0 1,-24-5-1,39 5 533,17-13 146,44-13 840,-52 23-1358,-21 17 110,-28 13-165,10-8-87,-5 4 21,1 1 0,-51 43 0,157-117-1527,-12 4-6012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7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90 155 3416,'0'0'216,"4"0"-129,12-1-30,-12 1 392,-2-1-162,3-1 0,-2 0-38,1-3-12,-3 4-9,-1-34 2100,-1 25-1956,0-1 1,-1 0-1,-4-14 0,3 15-257,-2-21 857,4 30-764,-1-3 58,-9-1 3556,12 7-3774,3 6 7,-3-7 1,3 6 84,-5-7 48,-3-2-176,3 2 432,3 14-364,-2 64-32,0 206-15,1-254-25,-5 35 1,2-40-6,0-4-1,-11 65 15,4-39-14,-25 169 71,34-203-58,-2 0 0,1 0 0,-5 13 1,3-14-9,2-8 26,1-4-33,0 0 0,0 0 1,-1 1-1,1-1 1,0 0-1,0 0 1,-1 0-1,1 1 1,0-1-1,-1 0 0,1 0 1,0 0-1,0 0 1,-1 0-1,1 0 1,0 0-1,-1 0 1,1 0-1,0 0 1,-1 0-1,1 0 0,0 0 1,-1 0-1,1 0 1,0 0-1,-1 0 1,1 0-1,0 0 1,-1 0-1,1-1 1,0 1-1,0 0 0,-1 0 1,1 0-1,0 0 1,0-1-1,-1 1 1,1 0-1,0 0 1,0-1-1,0 1 0,-1 0 1,1 0-1,0-1 1,-2-29 23,-2-28-19,-2-104-1944,3 76-7748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7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201 368 9776,'-3'-8'15,"-1"0"1,0 1 0,-7-10-1,10 16 60,-1-35 1388,2 35-1263,2-3 0,27-38 210,36-38 0,-55 68-386,93-102 877,-95 107-893,-6 4 45,1 0-1,-1 0 1,1 0 0,0 1 0,0 0 0,1-1 0,-1 1-1,0 0 1,1 0 0,-1 1 0,1-1 0,6-1 0,-9 3-33,0 1 1,0-1 0,0 1 0,0-1 0,0 1-1,0 0 1,0-1 0,0 1 0,0 0-1,0 0 1,-1-1 0,1 1 0,0 0 0,-1 0-1,1 0 1,0 0 0,-1 0 0,1 0 0,-1 0-1,1 2 1,1 0 23,3 5-5,-3-5-17,0 0 0,-1 0 0,1 0 0,-1 0-1,1 1 1,-1-1 0,0 0 0,-1 1 0,1-1 0,0 6 0,3 27 174,-1 1 1,-4 75 0,-8-34-11,-1 99 142,6-95-275,2 26 85,3-43-81,-3-26 9,-14 73 0,15-107-59,0 1 0,0-1 0,0 0 0,1 0 1,0 1-1,0-1 0,0 0 0,1 1 0,0-1 1,0 0-1,3 9 0,-3-12-5,0 1 0,0 0 0,1-1 0,0 1 1,-1-1-1,1 0 0,0 1 0,0-1 0,0 0 0,0 0 0,0 0 0,1 0 0,-1 0 0,1-1 1,-1 1-1,1-1 0,0 0 0,-1 0 0,1 0 0,4 2 0,18 0 1,-10-2-2,-6-1 2,0 0-1,-1 1 1,1 0-1,0 1 1,-1 0-1,1 0 1,-1 1-1,16 7 1,-20-4 3,-3 5-4,1-1 0,-2 1 0,1-1 1,-3 17-1,2-24-2,-4 18 15,-8 17-2,-20 40 0,19-55 9,4-10-10,1 1-5,-1-2 0,0 1 0,-1-1 1,-1 0-1,0-1 0,-18 14 0,-66 38 32,85-58-31,0-1 0,0 1 1,0-2-1,-1 1 0,1-2 0,-1 1 0,0-2 0,-17 2 0,14-2-1,3 1 9,-1-1 0,1 0 0,-13-1 0,6-1-7,-41-3-1,46 1-8,-1-1 0,1 1 0,1-2-1,-21-9 1,32 13 0,1 1-1,-1 0 1,1-1 0,-1 1-1,0 0 1,1-1 0,-1 1-1,1-1 1,-1 1 0,1-1-1,-1 1 1,1-1 0,-1 1-1,1-1 1,-1 1 0,1-1-1,0 0 1,-1 1 0,1-2-1,-4-8-254,0 0-1,0-1 0,1 0 0,1 0 0,0 0 1,1 0-1,-1-13 0,-1-42-9937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9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62 493 2784,'0'0'2020,"-1"-2"-1672,-4-5-44,3 4-64,-4-1-16,2 4 1,-7 0 24,7-1 78,-5-4 873,8 4-801,0-5-11,1 5-16,2 1-247,3 0 127,0-1-1,0 1 1,0-1-1,-1 0 1,9-2-1,-12 3-226,0 1-1,-1-1 1,1 1 0,0 0-1,-1-1 1,1 1-1,0 0 1,-1 0-1,1-1 1,-1 1-1,1 0 1,-1 0-1,0 0 1,1 0 0,-1 0-1,0 0 1,0-1-1,0 1 1,0 0-1,1 0 1,-1 2-1,1 4 19,-1-2-8,0-1 0,1 0 0,-2 0 0,1 1 0,0-1 0,-1 0 0,-2 8 0,-22 101 284,14-72-46,4-12-147,0 0-1,-4 50 0,8 14 107,3-89-212,1 0 1,0 0-1,-1 0 1,1 0-1,1 0 1,-1-1-1,1 1 0,-1 0 1,1-1-1,0 1 1,0-1-1,0 0 1,5 5-1,-4-3 2,-1-3-10,1 0 1,-1 0-1,0 0 1,1 0-1,-1-1 1,1 1-1,0-1 1,0 0-1,-1 1 0,1-1 1,0 0-1,0-1 1,0 1-1,0 0 1,0-1-1,0 0 1,0 0-1,3 0 0,-2 0 4,9-1 72,0-4-59,0-1-1,0 0 1,0-1-1,-1 0 1,0-1-1,-1-1 1,0 0 0,13-12-1,-14 11-15,24-33 76,73-98 197,-106 139-267,1 0 0,0 0-1,-1 0 1,1 0 0,0 0-1,0 1 1,0-1 0,1 1-1,-1-1 1,0 1 0,5-2-1,-6 3-12,0 0 0,0-1 0,0 1 1,0 0-1,0 0 0,0 0 0,1 0 0,-1 0 0,0 1 0,0-1 0,0 0 0,0 0 0,0 1 0,0-1 0,0 0 0,1 1 0,-1-1 0,0 1 0,1 0 0,3 4 5,-1 0 0,1 0 0,-1 1 0,1-1 1,-1 1-1,-1 0 0,4 8 0,7 9 21,37 55 22,-50-75-49,1 0 0,0-1 0,-1 1 0,1-1 0,0 0 0,0 1 0,1-1 0,-1 0-1,0 0 1,1 0 0,-1-1 0,5 3 0,2 2 5,22 11 3,-31-17-11,1 1-1,0-1 1,0 0 0,-1 1-1,1-1 1,0 0 0,0 0-1,-1 0 1,1 1 0,0-1-1,0 0 1,0 0 0,-1 0-1,1 0 1,1-1 0,14-1 6,-1-1 1,0 0 0,19-8-1,-17 0 6,66-79 4,24-50 13,-90 115-24,18-38-1,-24 39-4,10-28-1,0-26 4,-9-1-3,-8 26 6,-1 0 0,-10-95 1,7 137-1,0 4-1,0 1 0,-1-1-1,0 1 1,0 0 0,0 0 0,-1-1 0,-4-9 0,6 16-6,0 0 1,-1-1-1,1 1 1,0 0-1,-1 0 0,1 0 1,-1 0-1,1-1 1,-1 1-1,1 0 1,0 0-1,-1 0 1,1 0-1,-1 0 1,1 0-1,-1 0 1,1 0-1,0 0 1,-1 0-1,1 1 1,-1-1-1,1 0 1,0 0-1,-1 0 1,1 0-1,-1 1 1,1-1-1,0 0 1,-1 0-1,1 1 1,0-1-1,-1 0 1,1 1-1,-8 8 3,1-1 0,0 1 1,1 0-1,0 1 0,0-1 0,1 1 0,1 1 0,-6 13 0,4-7-2,0-6 1,1 0 1,0 0-1,1 1 0,-3 13 1,1 0-1,-17 75 0,5 0-3,5-15 0,6-8 0,5-7 0,6-3 0,4-6 0,5 14 0,-10-62-2,-3-11-11,0-4 7,0 1 0,1-1 0,-1 1 0,1-1 1,-1 1-1,1-1 0,0 1 0,-1-1 0,1 1 0,0 0 1,1-2-1,5-9-5,8-30-1783,0-3-7132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9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9776,'8'9'0,"12"12"4,-13-17-2,16 11 0,-13-11 2,1-1 1,0 1 0,0-2-1,0 0 1,1 0 0,18 0-1,58-4 57,-82 1-56,20 0 94,4-1-17,-1-1-1,43-10 0,-11-1 163,94-36 0,-14 8-137,-90 30-1377,1-2-5096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49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522 118 7176,'-2'-1'-31,"-3"-5"3,-7-6 118,-1 0 1,0 0-1,-1 2 0,0-1 1,-1 2-1,-23-12 0,26 15-44,8 4 13,-1 1 1,1-1-1,-1 0 0,0 1 0,1 0 0,-9-1 0,-23-2 375,1 1 0,-60 3-1,79 1-366,10 0-2,-1 0 0,1 0 1,-1 0-1,1 0 1,-8 4-1,-46 18 367,57-21-394,0 0 1,0 0-1,0 0 0,0 1 0,1 0 1,-1-1-1,1 1 0,-1 0 0,1 0 1,0 1-1,0-1 0,0 0 1,-1 6-1,0-4 1,1-1-4,0 1 0,0-1 0,0 1 0,0-1 0,1 1 1,-1 0-1,1 0 0,1 0 0,-1 7 0,0-6-8,1-4-12,0 0 0,0 0-1,0 0 1,0-1-1,0 1 1,0 0-1,1 0 1,-1-1 0,1 1-1,-1 0 1,1-1-1,0 1 1,-1 0 0,1-1-1,2 3 1,2 5 18,0 2-11,17 29 111,38 41 8,-44-66-74,11 4-26,37 21 0,-43-33-26,14-1-4,43 1-1,-57-10-15,1-5-353,0-1-1,-1 0 1,25-16 0,13-11-6802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0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0 8792,'1'10'11,"0"-1"1,0 1-1,-1 0 1,0 0-1,-1-1 1,0 1-1,-1 0 1,-3 11-1,2-10 14,-43 194 399,16-26-240,26-141-23,1-8-69,-1 4 27,2 1 0,3 67-1,-1-99-108,3 31 168,13 58 0,-14-81-108,2 1-1,-1-1 1,1 0-1,1 0 1,0 0-1,1-1 1,0 1-1,0-1 1,1-1-1,12 14 1,-18-22-54,0 1 0,1-1 0,-1 1 0,1-1 0,-1 0 0,1 0 0,0 0 0,0 0 0,-1 0 0,1 0 0,0 0 0,0 0 0,0-1-1,0 1 1,0-1 0,0 0 0,0 1 0,0-1 0,0 0 0,0 0 0,0 0 0,0 0 0,0-1 0,0 1 0,2-1 0,0-1 4,-1 1-1,0-1 1,0 0-1,0 0 0,0 0 1,-1-1-1,1 1 1,-1-1-1,1 1 0,-1-1 1,0 0-1,4-5 1,-2 2 3,15-35 163,43-100 393,-30 83-311,-11 20-104,-8 14-12,1 0 1,20-26-1,-33 49-143,-1 0 0,1 0 1,0 1-1,-1-1 0,1 0 1,0 1-1,-1-1 0,1 1 0,0-1 1,0 1-1,0-1 0,0 1 1,-1 0-1,1-1 0,0 1 0,0 0 1,0 0-1,0-1 0,0 1 1,0 0-1,0 0 0,0 0 0,0 0 1,0 0-1,0 1 0,0-1 1,0 0-1,-1 0 0,1 0 0,0 1 1,0-1-1,0 1 0,0-1 1,0 1-1,-1-1 0,1 1 0,0-1 1,0 1-1,-1-1 0,2 2 1,2 3 9,0-1 0,-1 0 0,1 1 0,4 9 0,-6-10-23,5 6 22,0 1-1,-1 1 1,-1-1-1,0 1 1,-1 0-1,0 0 1,0 0 0,-1 0-1,1 18 1,-2 25-15,-3 6-3,-4 3 0,-2 86-10,7-149 10,0-1 0,0 0 0,0 1-1,0-1 1,0 0 0,0 1 0,0-1 0,0 0-1,0 1 1,0-1 0,0 1 0,0-1-1,0 0 1,0 1 0,0-1 0,0 0 0,0 1-1,0-1 1,1 0 0,-1 0 0,0 1 0,0-1-1,0 0 1,1 1 0,-1-1 0,0 0-1,0 0 1,1 1 0,-1-1 0,0 0 0,0 0-1,1 0 1,-1 0 0,0 1 0,1-1 0,-1 0-1,0 0 1,1 0 0,-1 0 0,0 0-1,1 0 1,-1 0 0,0 0 0,1 0 0,-1 0-1,0 0 1,1 0 0,-1 0 0,0 0-1,1 0 1,-1 0 0,0 0 0,1 0 0,-1 0-1,0-1 1,1 1 0,-1 0 0,0 0 0,1-1-1,19-14 0,18-21-1699,4-5-6800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0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90 166 8880,'88'-122'777,"-87"121"-561,0-6 160,-3 9-359,-1 0 1,1 0-1,-1 0 0,1 0 1,0 0-1,-1 1 0,1-1 0,1 1 1,-1 0-1,-2 4 0,-5 7 88,-74 139 169,75-136-263,-14 37 48,17-42-46,-16 51 52,19-56-55,1-1 0,0 1-1,0-1 1,0 1 0,1-1 0,0 1-1,0-1 1,1 1 0,2 8 0,6 19 26,-9-34-35,0 1 0,0-1 1,0 1-1,1-1 1,-1 1-1,0-1 1,0 1-1,1-1 0,-1 0 1,0 1-1,1-1 1,-1 0-1,0 1 0,1-1 1,-1 0-1,1 1 1,-1-1-1,0 0 0,1 0 1,-1 1-1,1-1 1,-1 0-1,1 0 0,-1 0 1,1 0-1,-1 0 1,1 0-1,-1 0 0,1 0 1,-1 0-1,1 0 1,-1 0-1,1 0 1,0 0-1,20-8 42,5-16 17,-1 0 0,-2-1 1,22-29-1,18-19 88,1 15 103,87-84 501,-135 126-716,22-17 281,13-3 35,-50 36-333,0 0-1,0 0 1,0-1 0,0 1 0,0 0-1,0 0 1,0 0 0,0 0-1,0 0 1,0 0 0,0 0 0,0 0-1,0 1 1,0-1 0,0 0-1,-1 0 1,1 1 0,0-1 0,0 1-1,0-1 1,0 1 0,0-1-1,1 2 1,12 11 0,-14-13 0,2 2-4,0 0 0,-1 0 1,1-1-1,0 1 1,-1 0-1,0 0 0,1 0 1,-1 1-1,0-1 1,0 0-1,0 0 1,-1 1-1,2 3 0,1 5 16,1-1-13,9 41 79,-7-24-18,-2 1 1,2 48 0,-3-47-35,-3-27-17,0 1 8,1 1-3,8-6-5,14-10 6,0-1 0,-1-1-1,34-29 1,-14 6 37,0 9 8,-39 26-69,1 0 0,-1 1 0,1-1 0,-1 1 0,1-1 0,0 1 0,-1 0 0,1 1 0,0-1 0,0 0 0,-1 1 0,7 0 0,-9 0-6,0 1 1,0-1-1,0 1 1,0-1-1,-1 1 1,1-1-1,0 1 0,0 0 1,-1-1-1,1 1 1,0 0-1,-1 0 1,1-1-1,0 1 1,-1 0-1,1 0 0,-1 0 1,0 0-1,1 1 1,1 2 6,3 3-2,-3-4-4,-1-1 0,1 1 0,-1 0 0,0 0 0,0 0 0,0 0 0,0 0 1,0 0-1,0 4 0,5 33 52,0 58-1,-7-83-52,1-11-3,-1 0 0,1 0 1,0 0-1,1 0 0,-1 0 0,1-1 0,-1 1 1,3 5-1,0 1-454,0 1-1,1 0 1,9 15 0,1 1-8687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83 8608,'2'-3'2,"6"-9"182,-8 9-162,1 1-1,-1-1 0,1 1 1,-1 0-1,0-1 0,0 1 1,0-1-1,0 1 0,-1-1 0,1 1 1,-1-1-1,1 1 0,-1 0 1,0-1-1,-1-3 0,1 5-14,1-1 1,-1 1-1,0 0 0,1-1 0,-1 1 0,0 0 1,0-1-1,0 1 0,0 0 0,0 0 0,0 0 0,0 0 1,-1 0-1,1 0 0,0 0 0,0 0 0,-1 0 1,1 1-1,-1-1 0,1 0 0,-1 1 0,1-1 1,-1 1-1,1 0 0,-1-1 0,1 1 0,-1 0 1,-1 0-1,-9 3 5,1 0 0,-1 1 0,1 0 0,0 1 0,-21 12 1,-44 31 6,72-45-18,-87 65 56,64-47-47,16-12 7,0 0 1,0 0-1,1 1 1,-15 19-1,16-18-6,1-2 55,6-6-52,0-1 1,-1 1 0,1-1-1,1 1 1,-1 0-1,0-1 1,1 1-1,-1 0 1,1 0 0,0 0-1,0 0 1,0 1-1,1-1 1,-1 0 0,1 0-1,-1 6 1,4-5 102,2-3-96,1 1 1,-1-1-1,0 0 1,1 0-1,-1 0 1,1-1-1,-1 0 1,1 0-1,-1 0 1,0-1-1,1 0 1,8-2-1,2-2 51,1 0 0,-1-2 0,24-12 0,-28 13-53,178-101 866,-185 103-846,1 0 42,1-1 0,-1 1 0,14-5 0,-18 8-63,-1 0 0,1 0-1,0 1 1,-1-1 0,1 1 0,0 0-1,0-1 1,-1 1 0,1 0 0,0 0 0,0 0-1,0 0 1,-1 0 0,1 1 0,0-1-1,0 0 1,-1 1 0,1-1 0,0 1-1,-1 0 1,1-1 0,0 1 0,-1 0-1,1 0 1,1 2 0,36 44 150,-37-45-155,-1 0 0,1 1 0,0-1 0,-1 1 0,1 0 0,-1-1 0,0 1 0,0 0 0,0 0 0,0 0 0,1 4 1,0 5 9,2 0-8,4 26 62,1 19 8,-8-54-121,0 0-1,0 0 1,1-1-1,0 1 1,-1 0-1,1-1 1,0 0-1,0 1 1,0-1-1,0 0 0,1 0 1,-1 0-1,1 0 1,-1 0-1,1-1 1,-1 1-1,1-1 1,4 2-1,-1 0-731,25 12-6912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7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3416,'42'66'309,"-41"-64"-241,3 6 10,9 7 95,-12-14-105,12 17 307,-11-16 262,-8 19 199,-1-8-628,1 0-1,0 0 1,0 1 0,2 0 0,-1 0 0,2 1 0,-4 26-1,6-28-117,1-1-1,0 1 0,0-1 0,2 0 0,-1 1 1,2-1-1,-1 0 0,6 13 0,-8-24-75,0 1-1,1-1 1,-1 0-1,1 1 1,-1-1-1,1 0 0,0 1 1,-1-1-1,1 0 1,0 0-1,0 0 1,0 1-1,0-1 1,0 0-1,0 0 1,0 0-1,1-1 1,-1 1-1,0 0 1,0 0-1,1-1 1,-1 1-1,3 0 1,-2-1-5,0 1 1,1-1-1,-1 0 1,0-1-1,1 1 1,-1 0 0,0-1-1,1 1 1,-1-1-1,0 0 1,0 0-1,0 0 1,4-2-1,1-1 22,0-1 0,0 0 0,0-1 0,-1 0 0,1 0-1,-1 0 1,8-13 0,-7 10 19,-2 0 1,1 0-1,-2-1 0,1 0 1,5-18-1,-9 22 1,0 0 0,0 0-1,0 0 1,-1 0 0,0 0 0,0 0 0,-1 0 0,1 0-1,-1 0 1,-1 0 0,-3-11 0,2 9 38,0 0-1,-1 0 1,0 1-1,0-1 1,-1 1-1,0 0 1,0 0-1,0 0 1,-1 1 0,0-1-1,-10-6 1,12 10 32,-2-1-6,4 4-14,2-1-55,-3-3-3,2 4-33,1 0 1,-1 0 0,1 0-1,-1 0 1,0 0-1,1 0 1,-1 0-1,0 0 1,1 0 0,-1 0-1,0 0 1,1 0-1,-1 0 1,1 0-1,-1 1 1,1-1-1,-1 0 1,0 1 0,1-1-1,-1 0 1,0 1-1,-2 3 12,1-1-25,0 0 0,1 1 0,0-1 0,-1 1 0,1 0 0,0-1 1,1 1-1,-1 0 0,1 0 0,-1-1 0,1 1 0,0 0 0,1 6 0,0 6-10,-15 87-72,13-100 73,-1 3 3,2-5 1,0-1 7,0 1 1,0-1-1,0 0 1,0 0 0,0 0-1,0 1 1,0-1-1,0 0 1,0 0 0,0 0-1,0 1 1,1-1-1,-1 0 1,0 0 0,0 0-1,0 0 1,0 1-1,1-1 1,-1 0 0,0 0-1,0 0 1,0 0-1,0 0 1,1 0 0,-1 0-1,0 0 1,0 0-1,0 1 1,1-1 0,-1 0-1,0 0 1,0 0-1,0 0 1,1 0 0,-1 0-1,1 0 1,0-2 0,0 1 0,0 0 0,0 0 0,0-1 0,0 1 0,0 0 0,0-1 0,0 1 0,0-1 0,-1 1 0,1-1 0,0 0 0,-1 1 0,1-3 0,5-25 34,0 0 0,-2-1 0,0-57 0,-4 79 11,-2-15-12,-9-20 212,10 41-208,-1 4-31,-1 0 0,0 0 1,1 1-1,-1 0 0,1-1 0,0 1 0,0 0 0,0 0 1,0 0-1,1 0 0,-1 1 0,1-1 0,-2 6 1,2 10-1,4 6-4,4 14-1446,-5-24-5776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1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438 179 9144,'3'-4'10,"1"1"1,-1-1 0,0 1 0,0-1-1,-1 0 1,1 0 0,-1-1-1,0 1 1,0 0 0,2-9-1,0 1 23,-2 0 0,1-1 0,0-15 0,-3 20-27,0 1 1,0-1-1,0 0 1,-3-8-1,3 16-5,0-1-1,-1 0 1,1 0-1,-1 1 1,1-1-1,-1 0 1,0 0-1,1 1 1,-1-1-1,0 1 1,1-1-1,-1 1 1,0-1-1,0 1 1,1-1-1,-1 1 1,0-1-1,0 1 1,0 0-1,0 0 1,1-1-1,-1 1 1,-1 0-1,-1-1 1,1 1 0,-1-1-1,1 1 0,-1 0 0,1-1 1,-1 1-1,1 0 0,-1 0 1,1 1-1,-3-1 0,0 1 1,0 1 0,0-1-1,0 1 1,1 0 0,-1 0 0,-5 4-1,-1 1 1,1 1-1,-14 13 1,-28 33-1,-9 14 0,-4 7 0,4-3 0,-21 38 6,78-104 2,1 0 0,0 0 0,0 0 0,1 0 0,-1 0 0,2 1 0,-1-1 0,0 1 0,1-1 0,0 14 0,0-13 2,4 6 71,0-7-60,0 0 0,1 0 0,-1-1 0,1 1 0,1-1 1,-1 0-1,1 0 0,0 0 0,0-1 0,1 1 0,-1-1 0,1 0 0,0-1 0,0 0 0,6 3 0,18 0 23,-18-8 71,-2-3-84,0-1 0,0 0 0,-1 0 0,1-1 0,-2 0 0,1-1 0,10-12 0,72-77-1152,-43 42-5039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2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8520,'4'17'9,"-1"1"0,0-1 0,-1 1 0,-1 18 0,0-14 2,-2 53 169,-14 104 0,0-35 153,7-51-113,-31 227 459,38-311-645,-5 35 76,5-40-100,1 0 1,0 0 0,0 0 0,0 0 0,0 0 0,1 0-1,0 0 1,2 6 0,-3-8-3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0 469 7264,'2'-6'29,"-1"-1"0,1 1 0,0 0 1,1 0-1,-1 0 0,1 0 0,0 1 0,1-1 0,-1 1 1,1 0-1,0 0 0,1 0 0,-1 0 0,1 1 1,8-6-1,-2 4 62,0 0 0,1 2 0,-1-1 1,1 2-1,0-1 0,18-1 0,14-2 106,51-2-1,-31 9-86,-7-2-35,79 2 47,-129 1-113,1 0 0,-1 1 0,0-1 0,0 2 0,0-1 0,0 1 0,0 0 1,0 0-1,-1 1 0,0 0 0,10 7 0,21 12 391,-35-22-146,-1 0-219,-1 0 0,1-1 0,0 1 0,0 0 0,0-1 0,0 1 0,-1 0 0,1-1 0,0 1 0,0-1 0,0 1 1,0-1-1,0 0 0,1 1 0,-1-1 0,0 0 0,0 0 0,0 0 0,0 0 0,0 0 0,2 0 0,20 2 252,-20-2-264,-1 0 14,0 0-1,0-1 0,1 1 0,-1 0 1,0-1-1,0 1 0,0-1 1,0 0-1,0 0 0,0 0 0,3-1 1,5-4 31,2 1-23,-5 2 11,0 0 1,0 0-1,0-1 0,8-7 1,21-15 180,-1-1 0,42-43 1,-65 57-206,26-33 153,5-11 19,-42 57-198,-1-1 0,1 0 1,-1 1-1,0-1 0,1 0 0,-1 0 0,0 0 1,1 1-1,-1-1 0,0 0 0,0 0 0,0 0 1,0 0-1,0 1 0,0-1 0,0 0 0,0 0 1,0 0-1,0 0 0,0 1 0,-1-1 0,1 0 1,0 0-1,-1 0 0,1 1 0,0-1 0,-1 0 1,1 0-1,-1 1 0,1-1 0,-1 0 0,1 1 1,-1-1-1,0 1 0,1-1 0,-1 1 1,0-1-1,1 1 0,-1-1 0,0 1 0,0-1 1,0 1-1,1 0 0,-1 0 0,0-1 0,0 1 1,0 0-1,1 0 0,-1 0 0,0 0 0,-1 0 1,-12 2 17,-1 0 1,1 2 0,-14 4-1,9 1 31,-81 62 25,80-52-32,-5 10-17,0 1 1,-25 41 0,15-23-8,15-22-10,1 0-1,-27 52 1,43-66-6,3-3-5,0 0 0,1 0 0,-1 0 0,2 0 0,-1 0 0,2 0-1,-1-1 1,1 1 0,8 15 0,-9-21-2,0 0-1,0 0 0,1 0 1,-1-1-1,1 1 0,0-1 1,5 4-1,-3-4 1,-1 1 0,1-1 0,0 0-1,-1-1 1,10 3 0,-6-3 0,1 0 0,-1 0-1,13 0 1,-12-2 0,1 0 1,-1 0-1,17-5 0,-10 1 1,27-14-1,21-15 4,3-6-2,-1-6 2,-4-4-2,-5-7 2,-4-9-2,60-92 12,-101 141-11,0-1 0,0 2 0,1 0 0,1 0 0,22-19 0,-26 27 2,-1 0 1,1 1 0,0 0 0,1 1 0,0 0-1,0 1 1,0 0 0,1 0 0,13-2 0,-23 6-5,0 1 0,0 0 1,0 0-1,-1 0 1,1 1-1,0-1 0,0 0 1,0 1-1,0-1 1,0 1-1,-1 0 0,1-1 1,0 1-1,0 0 1,-1 0-1,1 0 0,-1 0 1,1 1-1,-1-1 1,1 0-1,-1 1 0,0-1 1,0 0-1,1 1 1,-1 0-1,1 1 0,1 3 1,0 0-1,-1 0 0,0 0 0,0 1 0,2 6 0,-3-9-2,0 13 8,-1 4-2,-1 1 0,-1-1 0,-1 0 0,-7 28 1,7-39-6,-10 45 24,-11 98-1,24-147-18,1 0-1,0 0 1,0 0-1,1 0 0,0 0 1,0 0-1,0-1 1,1 1-1,-1-1 0,2 1 1,-1-1-1,0 0 1,1 0-1,7 7 1,6 4 0,-7-12 8,22-2-1,19-7-9,-34 1-340,0-1 0,0-1 1,-1 0-1,29-16 0,15-8-8090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625 113 9144,'-3'-3'3,"0"1"0,0-1 1,-1 1-1,1-1 1,0 1-1,-1 0 0,1 0 1,-1 1-1,0-1 0,1 1 1,-1-1-1,0 1 1,0 1-1,0-1 0,0 0 1,0 1-1,0 0 1,0 0-1,0 0 0,0 0 1,-5 2-1,-9 0 29,-1 2-1,-30 8 1,43-10-28,-15 5 8,1 0 0,0 1 0,1 2-1,0 0 1,-19 13 0,20-12 2,-7 7 80,20-15-74,-22 18 51,1 1 0,1 1 0,-23 28 0,15-13 159,1 1 1,-29 49 0,59-86-201,1 1 1,0-1 0,0 0 0,0 1 0,0-1 0,0 0-1,1 1 1,-1-1 0,1 1 0,-1-1 0,1 1-1,0 3 1,0-3-3,0-3-15,1 1 0,-1 0 0,1-1 0,-1 1 0,1-1 0,-1 1 0,1-1 0,-1 1 1,1-1-1,-1 1 0,1-1 0,0 1 0,-1-1 0,1 1 0,0-1 0,-1 0 0,1 0 0,0 1 1,-1-1-1,1 0 0,1 0 0,0 1 19,5 1-6,-1 0 1,1-1 0,0 0-1,0 0 1,-1-1 0,1 0-1,0 0 1,0 0-1,0-1 1,-1 0 0,1 0-1,0-1 1,9-3 0,-6 2-18,-4 2 19,0-1 1,-1 1-1,1-1 0,0-1 0,0 1 0,7-6 0,5-2 2,3 1-12,-11 5 5,-1-1 1,1 0-1,-1-1 0,9-6 1,36-27 178,80-72 1,-74 44 16,-55 61-189,30-33 175,-31 34-150,1 1-1,-1-1 0,1 1 1,0 0-1,0 1 0,8-5 1,-12 8-43,0 1 1,0-1-1,0 1 1,0 0-1,-1-1 1,1 1-1,0 0 1,0-1-1,-1 1 1,1 0-1,0 0 1,-1-1-1,1 1 1,-1 0-1,1 0 1,-1 0-1,1 2 1,0-1 8,4 5-1,-4-5-10,1 1 0,-1-1 0,1 1 0,-1-1 1,0 1-1,0 0 0,0 0 0,0-1 0,-1 1 0,1 4 0,4 23 78,0 50 0,-2-17-17,-3-59-64,0-1 0,0 1 1,0-1-1,1 0 1,0 1-1,-1-1 0,1 0 1,0 1-1,1-1 1,-1 0-1,0 0 0,1 0 1,0 0-1,0 0 1,0 0-1,0-1 0,0 1 1,0-1-1,4 4 1,-4-6-6,-1 1 0,0-1 0,0 1 0,0-1 0,1 0 0,-1 0 0,0 0 0,0 1 0,1-1 0,-1 0 0,0-1 0,0 1 0,1 0 1,-1 0-1,0 0 0,2-1 0,3 0 3,3 0-2,-6 1-2,0 0 1,-1 0-1,1 0 0,-1-1 1,1 1-1,-1-1 1,1 0-1,-1 0 0,0 1 1,1-2-1,-1 1 1,3-2-1,9-6 5,0 0 1,-1-1-1,14-14 0,-23 20-2,0 0-1,-1 0 1,1 0-1,-1 0 1,0 0-1,0-1 1,4-8-1,2-5 3,32-51 23,101-135 130,-135 196-134,35-39 123,-42 46-145,0 1 0,1-1-1,-1 1 1,1 0 0,-1-1 0,0 1 0,1-1-1,-1 1 1,1 0 0,-1-1 0,1 1 0,-1 0-1,1 0 1,-1-1 0,1 1 0,0 0 0,-1 0 0,1 0-1,-1 0 1,1 0 0,-1 0 0,1 0 0,0 0-1,-1 0 1,1 0 0,-1 0 0,1 0 0,0 0 0,-1 0-1,1 0 1,-1 1 0,1-1 0,-1 0 0,1 0-1,-1 1 1,1-1 0,-1 0 0,1 1 0,0 0-1,13 21 32,-14-20-31,6 8 1,7 24 14,0 7-5,0 10-9,-4-5 1,0-13-3,5 2-4,-13-34 1,0 0 0,0 0 0,0-1-1,1 1 1,-1 0 0,0-1 0,0 1-1,1-1 1,-1 1 0,0-1 0,1 1 0,-1-1-1,1 0 1,-1 0 0,0 0 0,1 0-1,-1 0 1,1 0 0,-1 0 0,0 0-1,1 0 1,-1-1 0,1 1 0,0-1 0,5-2-3,0 1 0,-1-1 1,0-1-1,1 1 0,-1-1 1,-1 0-1,1-1 0,-1 1 1,1-1-1,3-6 1,137-140-108,-140 145 102,2-4-6,0 1-1,1 0 0,1 1 0,-1 0 1,1 0-1,1 1 0,15-8 0,-22 14-10,1 0-8,-3 1 28,1 1-1,-1 0 0,0 0 1,0 0-1,0-1 1,0 2-1,0-1 0,0 0 1,0 0-1,-1 1 1,1-1-1,0 1 0,-1-1 1,1 1-1,-1 0 1,1 0-1,-1 0 0,2 3 1,5 8-10,-2 0 0,1 1 0,-1-1 0,-1 1 0,-1 1 0,0-1 0,-1 1 0,0 0 0,-1 0 0,-1-1 0,0 18 0,-1-31 15,5 71-68,-3-63 45,-1-1 1,1 1-1,0-1 1,1 1 0,0-1-1,0 0 1,8 12 0,-10-18-17,2-3-12,-1 0 1,1-1-1,0 1 1,0-1-1,0 1 1,-1-1 0,1 0-1,-1 0 1,1 0-1,-1 0 1,0 0-1,0-1 1,0 1-1,0-1 1,0 1 0,0-1-1,1-5 1,3 0-843,16-27-7126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3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39 7800,'79'-35'200,"-76"34"-135,4-1-2,-7 4-58,0 0 0,0-1 0,0 1 1,0 0-1,0 0 0,-1 0 0,1-1 1,-1 1-1,1 0 0,-1-1 0,1 1 1,-1 0-1,-1 1 0,-14 15 7,-14 9-8,-13 6 1,-9 7-3,-6 8-2,-2 8 0,58-54 0,-10 9-2,1 1 0,0 0 0,1 1 0,1 0 1,0 0-1,0 1 0,-8 20 0,1 4-6,5-6 8,9-3 17,2-28-14,1 0-1,-1 0 1,0 0-1,1 0 1,-1 0 0,0 0-1,1 0 1,-1 0 0,1 0-1,0 0 1,-1-1-1,1 1 1,0 0 0,-1 0-1,1-1 1,0 1 0,0 0-1,0-1 1,-1 1 0,1-1-1,0 1 1,0-1-1,2 1 1,1 1 9,1-1 0,-1 0-1,1-1 1,-1 1 0,0-1 0,1 0-1,-1 0 1,1-1 0,-1 1 0,1-1-1,5-1 1,40-17 37,-38 14-28,2-1 37,1-1 0,-1-1 1,-1 0-1,0-1 0,0-1 0,19-17 1,-20 16-18,23-18 376,55-60 1,8-24 578,-94 109-775,2-2 40,-5 7-247,-1-1 0,0 0 0,0 1 0,0-1 0,0 0 0,1 1 0,-1-1 0,0 0 0,0 1 0,0-1 0,0 0 0,0 1 0,0-1 0,0 0 0,0 1 0,0-1 0,0 1 0,0-1 0,0 0 0,0 1 0,0-1 0,0 0 0,0 1 0,0-1 0,-1 0 0,1 1 0,0-1 0,0 1 0,-30 69 322,26-58-315,-9 36 83,10-35-192,-3 10-320,2-1 1,-3 38-1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4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0 200 7000,'26'-41'278,"32"-37"0,-57 76-235,1 0 1,-1 0 0,1 0-1,0 1 1,0-1 0,0 0-1,0 1 1,0-1-1,0 1 1,0 0 0,0 0-1,1 0 1,-1 0 0,0 0-1,1 0 1,-1 1-1,1-1 1,-1 1 0,1 0-1,-1-1 1,1 1-1,-1 0 1,1 1 0,-1-1-1,1 0 1,-1 1 0,1-1-1,-1 1 1,0 0-1,1 0 1,2 1 0,2 2-14,21 13 125,-16-8-90,3 2-7,-1-1 0,1 0 0,18 8 0,-23-14-48,-7-2-6,1-1 0,-1 0 0,1 0 0,0 0 1,0 0-1,-1 0 0,1-1 0,5 0 0,7 1-2,0-1 1,0 0-1,-1-1 0,1-1 0,0-1 1,19-5-1,-23 4-7,-8 3-6,0-1 1,0 1-1,0-1 1,1 0-1,-2-1 1,1 1-1,7-6 1,111-92-217,-120 98 228,0 0 1,0 1-1,0-1 0,0 1 0,0-1 1,0 1-1,0 0 0,0 0 1,4-1-1,-4 8 105,-7 12-33,-19 47 155,-36 97 21,46-122-74,-54 158 65,56-158-112,-47 172 48,47-170-88,-55 146 33,51-158-67,-71 89 19,69-102-25,-57 34 23,74-50-69,0 0 1,0-1 0,-1 1 0,1-1-1,0 1 1,-1-1 0,1 1-1,-1-1 1,1 0 0,-1 1-1,1-1 1,-1 0 0,1 0 0,-1 0-1,1 0 1,0 0 0,-1-1-1,1 1 1,-1 0 0,1-1 0,-1 1-1,1-1 1,0 1 0,-1-1-1,1 0 1,0 1 0,0-1 0,-1 0-1,1 0 1,0 0 0,0 0-1,0 0 1,-1-2 0,1 3-2,0-2 2,0 1 0,0-1 0,0 1 0,0 0 0,1-1 1,-1 0-1,0 1 0,0-1 0,1 1 0,-1-1 0,1 0 0,0 1 0,-1-1 0,1 0 0,0 0 0,0-2 1,0-4 3,-2-3 0,3-37 50,11-71 18,-7 90-40,1 1 0,1-1 0,17-42 0,-16 50-21,5-9 60,74-114 28,-66 118-28,-15 19-50,105-108 184,-60 68-31,-50 46-159,0 0 1,0 0-1,0 1 0,0-1 1,0 0-1,0 0 0,0 1 1,1-1-1,-1 1 1,0-1-1,0 1 0,1 0 1,-1-1-1,0 1 0,1 0 1,-1 0-1,0 0 0,1 0 1,-1 0-1,0 0 0,1 0 1,-1 1-1,0-1 1,0 0-1,3 1 0,0 2 16,0-1 0,0 1 0,0-1 0,0 1 0,6 6 0,2 1 53,28 18-1530,-15-13-6283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5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11568,'16'6'99,"-15"-6"-88,-1 1 0,1-1-1,0 0 1,0 0 0,0 0 0,0 1 0,0-1 0,0 0 0,0 1 0,-1-1-1,1 1 1,0-1 0,0 1 0,-1-1 0,1 1 0,0 0 0,-1-1-1,1 1 1,0 0 0,-1-1 0,1 1 0,-1 0 0,1 0 0,-1 0 0,0-1-1,1 1 1,-1 0 0,0 0 0,1 1 0,2 12 47,0-1 57,-1 0-1,0 1 1,0 22 0,-2-25-86,-6 40 160,-2-15-98,0 4 76,2 1 1,-3 68-1,8-101-116,1-3-25,0-1 1,0 1 0,0 0-1,0-1 1,1 1 0,0 0-1,0-1 1,3 9 0,-3-13-20,0 0 1,0 0-1,0 0 1,0 0-1,0-1 1,1 1-1,-1 0 1,0-1 0,0 1-1,0-1 1,0 1-1,0-1 1,0 1-1,0-1 1,-1 0-1,1 1 1,2-2 0,2-3 2,18-22 56,-21 25-57,110-155 282,-99 138-275,-5 8 20,0 1 0,15-16 1,136-129 295,-156 152-312,0 1 0,0-1 0,0 1 1,0 0-1,1 0 0,6-3 0,-4 2-5,-5 3-11,0 0 0,-1 0 0,1 0 0,0 0 0,0 0 0,0 0 0,0 1 0,0-1 1,-1 0-1,1 1 0,0-1 0,0 0 0,0 1 0,-1-1 0,1 1 0,0-1 0,-1 1 0,1 0 0,0-1 0,-1 1 0,1-1 0,-1 1 1,1 0-1,-1 0 0,1-1 0,-1 1 0,0 0 0,1 0 0,-1 0 0,0-1 0,1 1 0,-1 0 0,0 0 0,0 0 0,0 0 0,0 1 1,-1 21 12,-2 0 0,0 0 0,-10 33 0,-3 15-5,9-25-6,3 6-4,4-40-3,1 0 1,4 23-1,-5-34 1,0-1 0,1 1-1,-1 0 1,0-1 0,1 1 0,-1-1-1,1 1 1,-1 0 0,1-1 0,0 1 0,-1-1-1,1 0 1,-1 1 0,1-1 0,0 0-1,-1 1 1,1-1 0,0 0 0,0 1-1,-1-1 1,1 0 0,0 0 0,-1 0-1,1 0 1,1 0 0,1 1 0,3 1-1,-4-2 1,0 1-1,0-1 1,0 1-1,0-1 1,0 0-1,0 1 1,0-1-1,0 0 1,0 0-1,0-1 1,0 1-1,0 0 1,0-1-1,4-1 1,-5 2-1,10-2 0,0-1-1,-1 0 0,1-1 1,0-1-1,-1 1 1,0-1-1,0-1 0,14-10 1,23-18 0,1-6 1,-9 0 0,-10 3 0,-21 26-1,17-30 3,-18 30 5,-5 6 1,6-4 0,-10 12-7,1-1 1,0 0 0,0 0 0,0 1-1,0-1 1,0 1 0,0-1 0,0 5-1,-1 0 1,-6 25 10,7-21-11,-1 28 2,9 4 2,11 2-3,-15-39-3,0 0 1,1 0 0,0 0-1,0-1 1,1 0 0,0 1-1,0-2 1,10 9 0,-15-13-1,1 1 1,-1-1-1,1 1 0,0-1 1,-1 0-1,1 0 0,-1 1 1,1-1-1,0 0 1,-1 0-1,1 0 0,0 0 1,-1 0-1,1 0 0,-1 1 1,1-2-1,0 1 1,0 0-1,17-1-3,-1-2 1,1 0-1,29-10 0,-24 5-8,0-2 1,-1 0-1,0-1 0,24-16 0,-34 19 9,3-1-3,-1-1 0,0-1 0,-1 0 0,0-1 0,17-20 1,-19 20 2,-7 8 3,-1 0-1,1 0 0,-1 0 1,1 0-1,-1-1 0,0 1 1,-1-1-1,3-6 0,2-4 1,15-34 0,-19 38 2,0 0 0,-1 0 0,0 0 0,-1 0 0,0 0 0,0 0 1,-2 0-1,1 0 0,-1 0 0,-1 0 0,0 0 0,-5-16 1,1 18 18,1 6-16,0 0 1,0 0-1,-1 0 1,1 1-1,-1 0 1,-10-3 0,2 6 35,-15 10-11,-44 24 0,62-30-21,0 1 0,1 1 1,0 0-1,-11 9 0,1 0-2,-45 38-1,51-41-9,0 0 1,1 1 0,-21 30-1,33-42-76,0 0 1,-1 0-1,1 0 0,0 0 0,0 0 0,0 0 0,0 0 1,1 1-1,-1-1 0,0 0 0,1 1 0,0-1 0,-1 0 1,1 1-1,0-1 0,0 0 0,1 1 0,-1-1 0,0 0 1,1 1-1,-1-1 0,1 0 0,1 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5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8344,'7'10'22,"-1"1"-1,0 0 1,0 0 0,-1 0 0,0 1 0,-1 0-1,-1 0 1,0 0 0,0 0 0,-1 0 0,0 0-1,-2 1 1,0 20 0,-6 36 201,-15 216 333,20-204-307,2-56-212,3 69 137,1-27-56,6 104 368,-13-120-182,2-49-84,1-4-100,-1-2-156,1 1 0,-1-1 0,0 1 1,0-1-1,0 1 0,-1-1 1,1 1-1,-1-1 0,-1-4 0,0-3-814,-7-30-5790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6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4 207 10224,'-4'16'49,"20"-14"-40,5-3 4,0 0-1,24-6 1,-20 4-9,5-2 16,25-7 12,85-30 0,133-48 125,-242 80-149,48-12 52,-55 15-31,4-1 3,49-8-1,-65 16-1290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1017 8792,'0'0'1609,"5"0"-1137,5-3-348,-1 1 0,0-1 0,1-1 0,-1 1 0,0-2 0,-1 1 0,1-1 0,-1 0 0,15-13 0,-8 6-30,-1-1 0,0-1 1,21-26-1,42-71 144,77-91 43,-133 180-270,-10 11 30,-1 0 1,17-25-1,-13 17 14,4-4 0,-1-2-1,-2 0 1,19-38-1,45-153 390,-62 151-248,-2 18 5,-14 44-67,-1 3-125,0-1 0,0 1 1,0 0-1,0 0 0,0-1 1,0 1-1,0 0 0,-1 0 1,1-1-1,0 1 0,0 0 1,0 0-1,0-1 0,0 1 1,0 0-1,-1 0 0,1 0 1,0-1-1,0 1 1,0 0-1,-1 0 0,1 0 1,0-1-1,0 1 0,0 0 1,-1 0-1,1 0 0,0 0 1,0 0-1,-1 0 0,1 0 1,0 0-1,0 0 0,-1 0 1,1 0-1,0 0 0,-1 0 1,1 0-1,0 0 0,-1 0 4,0 0 0,0 0-1,1 0 1,-1 0-1,0 1 1,1-1-1,-1 0 1,0 1 0,1-1-1,-1 0 1,0 1-1,1-1 1,-1 1-1,1-1 1,-1 1-1,1-1 1,-2 2 0,-13 15 113,11-13-103,-1 1 0,1 0 0,0 0 0,1 0 0,-5 6 0,-43 94 111,35-64-49,-17 69 0,16-45-20,-65 226 108,53-171-122,23-91-35,-37 148 84,37-157-16,17-39-39,7-11-30,26-27-4,42-59-2,-21 24 11,-49 70-18,31-36 15,27-12 1,-72 67-16,1 1 0,0 0 0,1 0 0,-1 0 0,0 0 0,0 1 0,1-1 0,-1 1 0,1 0 0,-1 0 0,1 0 0,0 0 0,-1 1 0,7-1 0,-6 1-1,3 3 7,-3 2-6,0 1 0,0 0 0,0 0-1,-1 0 1,0 0 0,0 1 0,3 9 0,-4-11-1,2 6 2,0 1 0,0 0 0,1 14-1,0 0 0,16 65 1,3-3 2,-18-71-4,2 1-1,9 18 1,-11-26-1,0 0 0,1 0 0,11 12 0,-12-16 0,-1 0 0,1-1 0,1 0 0,12 9 0,-9-10-1,-1 0 1,1-1 0,-1 0 0,1 0 0,0-1 0,0 0-1,0-1 1,15 1 0,-12-2-2,0-1 0,1 0 0,-1 0 0,0-1-1,0-1 1,21-7 0,-18 5 0,6-4-11,95-62-14,21-39-93,-112 88 95,1-2-114,-26 22 131,131-132-321,-121 122 276,8-9-98,-1 0 0,21-32 0,-38 51 66,-1 2 81,0-1 0,0 1 0,0 0 0,0 0 0,0-1 0,1 1 1,-1 0-1,0 0 0,0-1 0,0 1 0,0 0 0,0-1 0,0 1 0,-1 0 0,1 0 0,0-1 1,0 1-1,0 0 0,0 0 0,0 0 0,0-1 0,0 1 0,0 0 0,-1 0 0,1-1 0,0 1 1,0 0-1,0 0 0,0 0 0,-1 0 0,1-1 0,0 1 0,0 0 0,-1 0 0,1 0 0,0 0 0,0 0 1,0 0-1,-1-1 0,1 1 0,-11 5-10,0 1 1,0 0-1,1 0 1,0 1-1,0 0 1,-13 13-1,-21 26 12,-3 14 2,2 12 1,-37 75 23,78-138-21,-3 2 4,1 0 0,1 0-1,0 0 1,0 1 0,2 0 0,-1 0-1,-1 14 1,5-25-6,0 1 1,0-1-1,1 0 0,-1 0 0,0 0 1,1 0-1,-1 0 0,1 0 0,-1 0 0,1 0 1,0 0-1,0 0 0,-1 0 0,1 0 1,0 0-1,0 0 0,0-1 0,0 1 1,0 0-1,0-1 0,0 1 0,0 0 0,0-1 1,0 0-1,0 1 0,0-1 0,0 1 1,1-1-1,-1 0 0,0 0 0,0 0 0,0 0 1,0 0-1,1 0 0,-1 0 0,1 0 1,67-17 15,-51 8-10,30-23-1,-32 20-4,26-27-1,-26 21 2,20-29-1,8-25 1,-26 38 2,-1-1 0,16-47 0,8-41 45,-40 121-12,5 20 12,-2 28-19,1 9-5,15 68 0,-1-64-23,-13-45-4,1 0 0,1-1 1,14 19-1,-13-25-12,-4-5-3,1 0 0,0 0 1,0-1-1,0 1 1,-1-2-1,1 1 1,0-1-1,0 0 1,0 0-1,0 0 0,0-1 1,0 0-1,0 0 1,0 0-1,0-1 1,-1 0-1,10-5 1,39-20-1783,1-3-7068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3056,'11'-2'145,"8"-5"353,-17 6-421,8-8 200,25-11 217,-33 19-260,0-1-7,2-3-136,-1 1 1,0 0-1,0-1 1,0 0 0,2-5-1,15-29 1109,-17 15-281,-2 17-555,-2 14 133,10 103-60,-3-61-367,-3 15-41,-1-20-10,4 8-14,2-2 0,-1-2-3,-2-3-2,-4-10 0,0 12 0,-1-32 0,-3-6 0,-5-2 0,1-1 1,6-5 6,-1-1 1,-4 1 1,4-1 31,1 1-9,-4 1 2,2 0 6,-4 3 1,6-4 44,1 1-56,-1 4-6,0-4 68,3-2-84,3 1-3,-3-1 12,11-14 105,-11 13-72,-2 0-24,2-5-2,-2 5-3,-15 11 12,-11 7-22,22-13-7,-11 5 4,13-9 1,-4-2 1,5 1 17,-27-36 374,28 37-395,0-1 0,0 1 0,-1 0 0,1-1 0,0 1 0,0 0 0,0-1 0,0 1 0,0 0 1,0-1-1,0 1 0,0-1 0,0 1 0,0 0 0,0-1 0,0 1 0,0 0 0,0-1 0,1 1 0,-1 0 1,0-1-1,0 1 0,0 0 0,0-1 0,1 1 0,-1 0 0,0 0 0,0-1 0,1 1 0,-1 0 0,0 0 0,0-1 1,1 1-1,-1 0 0,0 0 0,1 0 0,-1-1 0,0 1 0,1 0 0,-1 0 0,0 0 0,1 0 0,-1 0 1,0 0-1,1 0 0,-1 0 0,1 0 0,-1 0 0,1 0 0,28-2 28,-15 2-4,161-9 65,-132 4-82,-34 3-1270,0-1-4994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7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1 465 8072,'5'-7'28,"9"-15"106,2 2 1,0 0-1,36-33 0,-51 53-111,-1 0 0,1 0 1,0 1-1,-1-1 0,1 0 0,-1 0 0,1 0 0,0 1 0,-1-1 1,1 0-1,-1 0 0,1 1 0,-1-1 0,1 1 0,-1-1 0,1 0 1,-1 1-1,1-1 0,-1 1 0,0-1 0,1 1 0,-1 0 0,1-1 4,5 9 122,-1 0 1,1-1 0,-2 2-1,1-1 1,2 10 0,16 49 454,-20-59-482,0 0 14,0 0 0,0-1 1,9 15-1,-11-21-112,0 0 1,1 0-1,-1 0 1,0 0-1,1 0 0,0-1 1,-1 1-1,1 0 1,0-1-1,0 0 0,0 1 1,0-1-1,0 0 1,0 0-1,0 0 0,0 0 1,0-1-1,0 1 1,3 0-1,-3-1-15,1 0 0,-1 0 0,0 0 0,1 0 0,-1-1 0,0 1 1,0-1-1,1 0 0,-1 1 0,0-1 0,0 0 0,0 0 0,0-1 0,0 1 0,0 0 0,0-1 0,0 1 0,0-1 0,-1 1 1,2-3-1,2-2 1,0 0-1,0-1 1,6-12 0,-7 11-3,21-35 86,30-40-43,-43 66-39,76-113 45,-81 115-53,15-34 14,45-113 84,-66 158-74,1 7-21,-1 1 0,0-1 0,0 0 0,0 0 0,0 0 0,0 1 0,-1-1 0,1 0 0,-1 1 0,0-1 1,0 1-1,-1 3 0,1 5-3,3 60 27,-3-58-24,6 145 41,8-94-28,-7-41-107,0 0-256,0 0 0,-2 0 0,3 38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8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11832,'0'0'8,"6"-9"128,5 7-16,5 4-120,-5 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8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11384,'9'4'17,"-1"0"1,0 1-1,0 0 1,0 0 0,-1 1-1,1 0 1,-1 0-1,-1 1 1,10 11 0,13 21 322,45 81 0,-49-58-10,-21-48-307,1 0 0,14 24 1,17 19 13,-34-55-39,0-1 1,-1 1-1,1-1 0,0 0 1,0 1-1,1-1 0,-1 0 1,0 0-1,0-1 0,0 1 1,1 0-1,-1-1 0,0 1 0,1-1 1,-1 0-1,0 0 0,1 0 1,-1 0-1,0 0 0,1 0 1,3-2-1,-3 2-13,9-4-137,-3-2 94,1 0 0,-1-1 0,0 0 0,0-1 0,-1 1 0,12-16 0,-4 2-48,20-33-1,27-45-90,-54 81 243,-1 0 0,6-23-1,-13 40 443,8 27 590,27 24-693,-24-39-217,5 0-114,0 0 1,1-2-1,20 8 0,-15-11 0,39 1-1,-43-6-48,37-2 1,-13-6-10,69-21 0,29-17-77,-101 31 43,-24 9-74,-1 0 1,30-15 0,-25 10 65,0 1 7,-13 6-13,-1 0 0,0 0 0,0-1 0,0 0-1,0 0 1,10-10 0,1-1-145,23-28 1,-39 42 181,0 0 0,0 0 1,0-1-1,0 1 0,0-1 1,-1 1-1,1-1 1,0 1-1,-1-1 0,1 1 1,-1-1-1,0 1 0,1-1 1,-1 1-1,0-1 1,0 0-1,0 1 0,-1-4 1,1-2-22,0 3 30,-1-1 0,1 1 1,-1 0-1,0-1 0,0 1 0,0-1 0,-1 1 0,1 0 0,-1 0 0,0 0 0,0 0 0,-1 0 1,-4-6-1,5 8 5,0 0 1,0 0 0,1 1-1,-1-1 1,0 1 0,-1-1-1,1 1 1,0 0 0,0 0-1,-1 0 1,-3-2 0,0 3 0,0 0 0,0 0 0,0 0 1,0 1-1,0 0 0,0 0 0,0 0 1,1 1-1,-1 0 0,0 0 1,1 1-1,-8 3 0,7-3 5,-15 10 35,-87 77 25,95-79-15,1 1 1,-16 19-1,11-11-28,1-3-6,-28 38 114,42-52-120,-15 19 70,2 0 0,0 0 1,2 1-1,1 1 0,-18 45 1,30-66 40,1-4-115,0 1 0,0-1 1,0 0-1,0 1 0,0-1 0,1 0 0,-1 0 1,0 0-1,-1 0 0,1 0 0,0 0 0,1-1 1,2-2 3,27-31 31,-8 10 1,2 2 0,35-24 1,-24 24-27,-20 15 25,12 2-12,32-3 1,-42 10-9,3 4-10,0 1 0,27 13 0,-47-18-10,0 0 0,1-1 1,-1 1-1,0 0 0,0 0 0,0 0 0,1-1 0,-1 1 0,0 1 0,0-1 0,1 1 1,11 17 3,-1 0 1,19 39 0,-23-32 1,7 49-1,-6 26-3,-8 7 2,-7-1-3,-7-1-2,-13 2 0,16-77 0,-15 36 0,15-46 0,-23 35 0,-9 2 0,6-21 0,33-34 0,0-1 0,-1 1 0,0-1 0,0 0 0,1 0 0,-1 0 0,-1 0 1,1-1-1,0 1 0,-5 0 0,8-2 0,0 0 1,0-1-1,1 1 1,-1 0-1,0 0 0,1-1 1,-1 1-1,0-1 1,1 1-1,-1 0 1,0-1-1,1 1 0,-1-1 1,1 0-1,-1 1 1,1-1-1,-1 1 1,1-1-1,0 0 0,-1 1 1,1-1-1,0 0 1,-1 1-1,1-1 1,0 0-1,0 0 0,-1 1 1,1-2-1,0 0 1,-2-4 3,1 0 0,0 0-1,1 0 1,-1 0 0,1 0-1,0 0 1,1 0 0,-1 0 0,1 0-1,2-9 1,3-4 2,11-27-1,-11 30 1,5-18 24,2 2 1,2-1-1,26-43 1,-21 39 24,68-122 44,-70 126-38,87-157 74,-46 85-1834,-35 61-7074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8:59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45 282 10488,'5'-2'9,"12"-3"8,-11 2 13,-1-1 31,-1 39 551,-4-19-516,-1 0 0,-1 0 0,-1 0 0,-4 18 0,-19 91 196,8-6 97,8-39-167,9-73-187,-12 126 659,14-136-670,0 0 1,0 0-1,0 1 0,1-1 1,-1 0-1,1 1 0,2-3 1,-2 2-4,4-8 16,0-1 0,-1 1 0,-1-1 0,0 0 0,5-24 0,-2 5 68,43-171 323,-45 183-405,12-32 159,60-94 315,-77 144-492,0 1 0,0 0 0,0 0 0,0-1 0,1 1 0,-1 0 0,0-1 0,0 1 0,0 0 0,1 0 0,-1-1 0,0 1 0,0 0 0,1 0 0,-1 0 0,0 0 0,1-1 0,-1 1 0,0 0 0,1 0 0,-1 0 0,0 0 0,1 0 0,-1 0 0,0 0 0,1 0 0,-1 0 1,0 0-1,1 0 0,-1 0 0,0 0 0,1 0 0,-1 0 0,0 0 0,1 0 0,-1 0 0,0 0 0,0 1 0,1-1 0,11 13 57,-7-4-44,0 0 0,-1 0 0,5 16 0,35 83 30,-22-66-43,13 3-3,4-3-2,-32-36 0,1 0 0,0 0 0,9 6 0,-12-9 0,1-1 0,-1 1 0,1-1 0,-1 0 0,9 2 0,-10-4 0,-1 1 0,1-1 0,-1 0 0,1 0 0,0 0 0,-1 0 0,1-1 0,5-1 0,-3 0-1,1-1 1,0 0-1,-1-1 1,0 0-1,0 0 1,0 0-1,0-1 1,-1 1-1,1-1 1,-1-1-1,0 1 1,-1-1-1,1 0 1,-1 0-1,3-7 1,13-30 0,-9 9 4,-1 0 1,-2 0 0,4-44-1,-9 63 6,-2-1 0,0 0 0,-1 1 0,-2-26 0,0 15 26,1 16-33,-1-15 37,-5-30-1,5 46-25,0 0 0,-1 0 0,0 0 0,0 1 1,-1-1-1,0 1 0,-1-1 0,-5-7 0,6 11-5,-1 0 1,1 1 0,-1-1-1,-6-4 1,10 9-10,0-1 1,0 1-1,0 0 1,0-1 0,0 1-1,0 0 1,0 0-1,0 0 1,0 0-1,0 0 1,0 0-1,0 1 1,0-1-1,0 0 1,0 0 0,0 1-1,0-1 1,0 0-1,0 1 1,0-1-1,-1 2 1,-2-1 0,-25 15-1890,-1 2-7564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0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15 156 8880,'4'63'57,"-15"85"188,8-130-231,1-11 17,1-1 1,1 1-1,-1 0 1,1 9-1,0 5 69,0 0 1,2 0-1,0 0 0,1 0 1,2 0-1,0 0 0,12 31 1,-12-42-62,0 0 1,1-1-1,0 0 1,1 0-1,0 0 1,0-1-1,13 11 1,-10-14 41,4-4-49,1 0-1,-1-1 1,18-2 0,-24 0-7,1 1 0,-1-2 1,0 1-1,0-1 0,0 0 0,0-1 1,-1 0-1,1 0 0,-1 0 1,7-7-1,-5 5 2,3-2 84,1-2 1,18-18-1,9-7 170,-28 24-167,0 0 1,-1 0 0,0-1-1,-1-1 1,16-24 0,-20 23 5,-2 0 0,0 0 0,-1-1 0,0 1 1,-1-1-1,0-19 0,7-144 661,-8 155-614,-1-31-1,0 43-137,-1 3 30,0 0 1,-1-1 0,0 1 0,0 0 0,0 0 0,-8-15 0,3 5 29,7 17-81,-1 0 0,0 0 1,1 0-1,-1 0 1,0 0-1,0 0 1,0 0-1,1 1 1,-1-1-1,0 0 1,0 0-1,0 1 1,0-1-1,-1 0 1,1 1-1,0-1 1,0 1-1,0 0 0,0-1 1,0 1-1,-1 0 1,1 0-1,0 0 1,0-1-1,-1 1 1,1 0-1,0 1 1,0-1-1,0 0 1,-3 1-1,-38 11-919,34-10-64,-22 8-7965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0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6904,'10'0'20,"-1"0"-1,1 1 1,-1 0 0,0 1 0,0 0 0,0 0-1,0 1 1,17 8 0,-20-8-4,0 1 0,0 0-1,0 0 1,-1 0 0,1 1-1,-1 0 1,0 0 0,-1 0 0,1 1-1,-1-1 1,0 1 0,6 12-1,5 21 24,-12-21 69,-11 88 57,2-83-11,-43 83 136,12-27-38,28-60-225,3-6 24,1 1-1,-7 22 1,7-20-33,-15 56 261,18-65-196,1 0 0,0-1 0,1 1 0,-1 0 0,1-1 0,1 1 0,-1 0 0,1-1 0,3 13 0,0-9 279,-4-10-338,0 1-1,1 0 1,-1-1-1,1 1 0,-1-1 1,1 0-1,0 1 1,-1-1-1,1 1 0,-1-1 1,1 0-1,0 1 1,-1-1-1,1 0 0,0 0 1,0 0-1,-1 1 1,1-1-1,0 0 0,-1 0 1,1 0-1,0 0 1,1 0-1,0 0 37,5 0 16,0 0 1,0 0-1,0-1 1,-1 0 0,1 0-1,0 0 1,-1-1-1,1 0 1,10-5-1,-5 1 54,0-1 0,0 0 0,19-16 0,19-19 177,-12 6-117,68-60 1026,-100 91-1107,1 0 0,-1 0 0,16-6 0,-21 10 130,26 1-240,37 0-1737,-20 0-6748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1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41 5208,'8'-28'-11,"-6"24"-2,1-3 2,-2 5 22,-3 5 2,-2 8 102,0 0 0,0 0 0,1 1 1,0-1-1,-1 20 0,-2 1 277,-18 158 1557,19-143-1662,-6 95 1326,10-129-1465,2 0 1,-1 0-1,2-1 1,0 1-1,0 0 0,8 22 1,9 5 156,-18-39-287,0 0-1,-1-1 1,1 1 0,0-1-1,-1 1 1,1 0 0,0-1-1,0 0 1,0 1 0,-1-1-1,1 1 1,0-1 0,0 0-1,0 0 1,0 1-1,0-1 1,0 0 0,0 0-1,0 0 1,1 0 0,3 0 31,3 1 4,1 0 0,-1-1 0,0-1 0,0 1 0,0-1 0,0 0 0,12-4 0,-11 2-27,-1 1 16,-1-2 0,1 1 0,13-8 1,19-12 61,-15 7 231,1 2 0,50-20 0,-57 30 117,-18 4-171,-1 3-147,-2 1-104,1 1 1,-1-1 0,0 1-1,0-1 1,0 0 0,-1 0-1,1 0 1,-1 0 0,0 0-1,0-1 1,0 1 0,-1-1-1,-6 5 1,9-6-3,-17-17-1761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1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15 5744,'1'-2'336,"5"-3"16,-5 4 65,-1 0-358,0 1 0,1-1 0,-1 1 0,0 0 0,0-1 0,0 1 0,1 0 1,-1-1-1,0 1 0,1 0 0,-1 0 0,0-1 0,1 1 0,-1 0 0,0 0 0,1-1 0,-1 1 0,0 0 0,1 0 0,-1 0 0,1 0 0,-1 0 0,0 0 0,1-1 0,-1 1 0,1 0 1,-1 0-1,0 0 0,1 0 0,0 1 0,1 4 15,0 1-33,0 0 0,0 0 0,-1 0 0,0 0 0,0 0-1,0 0 1,-1 11 0,-2 34 232,-3-1 1,-20 90-1,22-129-173,-6 26 134,1 0 0,-4 63 1,4-31-38,-10 160 559,30-126-348,-11-101-361,8-5-1433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7264,'5'-2'-14,"-1"1"1,1-1-1,0 1 1,0 0-1,0 1 1,0-1-1,0 1 1,7 0-1,14 0-38,38-5-117,109-20-43,-113 15 207,130 1 49,-133 8 152,-48 0-181,42 0 355,-48 2-300,0-1 0,0 0 0,0 1 1,0 0-1,0 0 0,0 0 0,0 0 0,0 0 0,0 0 1,-1 1-1,1-1 0,0 1 0,-1 0 0,1 0 1,3 4-1,8 14 393,-1 0 0,12 27 0,4 4-62,-27-48-377,-1-1 1,1 0-1,0 0 0,0 0 0,0 0 0,1 0 0,-1 0 0,0 0 1,1-1-1,-1 1 0,5 1 0,-2-1 1,3-1 82,4-3-68,0-1 1,0-1-1,-1 0 0,1 0 1,16-10-1,-7 2 9,29-20 0,-44 28-30,-1 0 1,0-1-1,-1 1 1,1-1-1,-1 0 1,0 0 0,0 0-1,-1-1 1,0 1-1,1-1 1,2-9-1,-3 9-4,0-6 66,-4 7-69,1 0 0,-1 0 0,0 1 1,0-1-1,-1 0 0,1 0 0,-1 1 0,0-1 1,0 1-1,-1 0 0,1-1 0,-1 1 1,0 0-1,0 1 0,0-1 0,-1 0 1,1 1-1,-8-6 0,2 2-2,7 4-4,-1 1 0,0 0 0,0 0 0,0 0 0,0 1 0,0-1 0,0 1 0,0-1 0,-4 0 0,-2-1 14,0 0 1,0 1 0,-1 0-1,1 1 1,-1 0-1,1 1 1,-1-1 0,1 2-1,-1-1 1,-9 3 0,6 0-6,-28 9 108,-16 11 73,-59 34 0,47-16-1633,0 3-5882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2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 12640,'3'12'15,"0"1"0,-1 0 0,0-1 0,-1 1 0,-1 0 0,0 0 0,-1-1 1,-3 24-1,-1-9-14,-13 86 620,16-54-314,3 64 706,-6-134-878,-5-22-1903,0-5-7125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3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3680,'2'5'-30,"-1"0"0,0 0-1,0 0 1,0 0 0,0 0 0,-1 0 0,0 0 0,0 0 0,0 0-1,-1 0 1,0 0 0,-1 8 0,-11 16 22,8-18 3,-4 8 17,1 1 1,0-1-1,-5 27 0,10-33-5,-1 32 94,-3 205 379,3-105 49,4-131-485,-6 132 504,5-139-521,0-1-83,1 0-1,-1 0 1,1 0 0,1 11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1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3952,'21'-10'-15,"-12"6"0,1-1 0,0 2 0,0-1-1,0 1 1,0 1 0,0 0 0,15-1 0,-1-2 26,12-1 27,-34 6-20,0 0 1,0 0-1,0 0 0,0 0 1,0 1-1,0-1 0,0 1 1,0 0-1,0-1 1,0 1-1,0 0 0,-1 0 1,1 0-1,0 1 0,-1-1 1,3 2-1,-2-1 0,-1 0 0,1 0 0,0 0-1,-1 0 1,1 1 0,-1-1 0,0 0-1,0 1 1,0-1 0,0 1 0,0 0 0,-1-1-1,1 1 1,-1 0 0,1-1 0,-1 1 0,0 0-1,0 0 1,0-1 0,-1 1 0,1 0-1,-1-1 1,-1 5 0,0 2 10,-2-1 0,1 1 0,-1-1 0,-7 12 0,10-19-28,-27 45 156,-20 35 69,9 5 283,38-81-301,-1 4 46,1-5 23,-2 4 5,2-7 830,12 0-881,9-1-81,37-16 7,81-18 5,-71 27-1133,-33 5-3921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3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10936,'0'0'0,"2"8"16,3 3 0,0 0-16,-1 9-40,0 15 40,0 0-7720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3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12552,'21'19'-143,"-9"-4"160,0-1 1,0 2-1,-1-1 0,-1 1 1,-1 1-1,0 0 0,-1 0 1,-1 1-1,-1 0 0,6 25 1,-11-41-17,4 20 42,1-1 1,1 0-1,1 0 1,17 32-1,-24-52-41,0 0-1,-1 0 1,1 0-1,0 0 1,0 0-1,0 0 1,0 0-1,0-1 1,0 1-1,0 0 1,0-1 0,0 1-1,0-1 1,0 1-1,0-1 1,0 0-1,1 1 1,0-1-1,4 2 4,25 4 0,-25-6-4,1 0 1,0 0-1,14-4 0,-12 2 0,0 0-1,0-1 0,10-5 1,-10 3-1,0 1 0,-1-2 0,11-7 0,20-24 0,27-44 123,-10 10-9,-51 67 1,4-1 5,-9 5-119,0 0 1,0 0 0,0 0 0,0 0 0,0-1 0,0 1 0,0 0 0,0 0 0,0 0 0,1 0 0,-1 0-1,0 0 1,0 0 0,0 0 0,0 0 0,0 0 0,0 0 0,0 0 0,0 0 0,0 0 0,1 0-1,-1 0 1,0 0 0,0 0 0,0 0 0,0 0 0,0 0 0,0 0 0,0 0 0,0 0 0,0 0 0,0 0-1,1 0 1,-1 0 0,0 0 0,0 0 0,0 1 0,0-1 0,0 0 0,0 0 0,0 0 0,0 0-1,0 0 1,0 0 0,0 0 0,0 0 0,0 0 0,0 0 0,0 0 0,0 0 0,0 1 0,0-1 0,1 0-1,-1 0 1,0 0 0,0 0 0,0 0 0,0 0 0,0 0 0,0 0 0,-1 0 0,1 1 0,7 16 93,-6-11-88,1 0 0,1-1 0,-1 1 0,1-1 1,0 0-1,6 9 0,5 4-405,1-2-1,1 0 1,22 18 0,17 11-7722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349 690 8344,'26'-11'0,"21"-12"1,0-2 4,-11 3-3,-33 19-1,1 0 1,-1 0 0,0 0 0,1-1-1,-1 1 1,-1-1 0,1 0-1,0 1 1,-1-1 0,0-1 0,0 1-1,0 0 1,-1 0 0,1-1-1,-1 1 1,0-1 0,0 1 0,-1-1-1,1 1 1,-1-6 0,0 6 5,0 1 1,-1 0-1,1-1 1,-1 1-1,0 0 0,0-1 1,0 1-1,0 0 1,0 0-1,-1 0 1,1 0-1,-1 0 0,0 0 1,0 0-1,0 1 1,0-1-1,-1 1 1,1-1-1,-6-3 1,4 4 8,-1-1 0,0 1 0,0 0 1,0 0-1,0 0 0,0 1 0,0 0 1,-1 0-1,1 0 0,0 1 0,-9 0 1,0-1 3,7 1 2,-1 0 1,1 1 0,0-1 0,0 1 0,0 1 0,-7 2 0,-111 31 174,100-24-10,-11 10-55,-36 27 0,56-31 68,11-12-150,-7 10 39,0 0 1,0 1-1,-17 35 1,23-41-8,2-5-42,1 0-1,1 0 0,-1 1 1,0-1-1,1 1 0,0 0 1,1-1-1,-1 1 0,0 11 1,2-16-30,1-1 1,0 1 0,-1-1-1,1 1 1,0 0-1,-1-1 1,1 1 0,0-1-1,0 0 1,-1 1-1,1-1 1,0 0 0,0 1-1,0-1 1,-1 0 0,1 0-1,0 0 1,0 0-1,0 0 1,0 0 0,0 0-1,1 0 1,-2 0 5,6 0 6,0 0 0,0 0 1,0-1-1,-1 0 0,1 0 1,0 0-1,-1-1 0,0 0 1,1 0-1,9-6 0,-1 0 4,26-20-1,-29 19-12,128-103 232,-117 94-214,3-6 137,83-101 80,-91 98-41,51-121 83,-61 131-164,-1 0-1,5-22 1,-5 15-69,1 3-21,5-35 212,-9 43-137,0 5-22,-2 0-1,1 0 1,-1 0-1,0 0 1,-1-12-1,-14 38 247,8-9-311,3-5-3,0 1-1,0-1 1,0 1-1,1 0 1,0 0-1,-1 5 1,-44 118 140,22-47 8,18-55-144,-2 1-10,6-17 0,0 0 1,0 0 0,1 0-1,-1 19 1,2-19 2,-1 5-7,0 0 0,2 1 0,0-1 0,0 1 1,2-1-1,3 17 0,4 9 8,4-5-14,5-13 0,6-7-3,-20-15-2,-1 1 0,1-1 0,0 0 0,-1-1 0,1 1 0,7 0 0,31-6 0,-31 2-1,0 0 0,0 0 0,0-1 1,0 0-1,-1-1 0,0 0 0,0-1 1,18-13-1,21-15 0,6-9 2,-28 22 13,4-3 128,-1-1-1,48-52 1,-77 75 18,-3 15 233,-16 31-163,4-13-92,2 1 1,1 1-1,-8 37 1,17-60-265,1 8 396,6-19-781,7-10-1106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4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11832,'0'0'0,"11"11"-144,-3 12 144,2 10-912,-3 8 912,-2-3-7608</inkml:trace>
  <inkml:trace contextRef="#ctx0" brushRef="#br0" timeOffset="1">690 241 13272,'3'-2'2,"4"-11"192,-6 13-189,-1-1 1,0 1 0,1-1 0,-1 1 0,0-1 0,0 1-1,1-1 1,-1 0 0,0 1 0,0-1 0,0 1 0,1-1 0,-1 0-1,0 1 1,0-1 0,0 1 0,0-1 0,0 0 0,-1 1-1,1-1 1,0 1 0,0-1 0,0 0 0,0 1 0,-1-1 0,1 1-1,0-1 1,0 1 0,-1-1 0,1 0 0,-1 1 3,0-1 1,0 1-1,-1-1 0,1 1 1,0 0-1,0-1 1,0 1-1,0 0 0,0 0 1,0 0-1,0 0 1,0 0-1,0 0 0,-2 0 1,-29 7 72,22-2-60,-1 0 1,1 1 0,0 0 0,0 0 0,1 1 0,0 0 0,-9 10 0,7-7-5,-150 116 213,106-81-205,3 10-19,42-44-6,1 1 0,0 0 1,-11 22-1,18-29-2,-1-1-1,1 1 1,0 0 0,1 1-1,-1-1 1,1 0 0,0 0-1,1 0 1,-1 1 0,1-1 0,0 0-1,1 8 1,-1-13-1,0 1 1,0-1-1,0 0 1,0 0-1,0 1 1,0-1-1,0 0 1,0 0-1,0 1 1,0-1-1,0 0 1,1 0-1,-1 1 1,0-1-1,0 0 1,0 0-1,0 0 0,1 1 1,-1-1-1,0 0 1,0 0-1,0 0 1,1 0-1,-1 0 1,0 1-1,0-1 1,1 0-1,-1 0 1,0 0-1,0 0 1,1 0-1,-1 0 1,0 0-1,1 0 1,12 4-238,0-1 0,1 0 0,0-1 0,26 1 0,-31-2-326,69 3-7915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181 209 9504,'19'-17'2,"10"-15"13,-16 15 79,0 0-1,-2-1 1,0 0-1,-1-1 1,0 0-1,10-32 1,-26 64 71,-1 1 1,0-1 0,-11 16 0,8-13-103,-6 10 85,0-1-1,-2-1 0,-21 23 0,22-28-106,-48 55 239,17-16-244,46-55-133,-33 48-1201,22-26-5715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4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0 692 7896,'18'-12'96,"-1"0"1,0-2 0,28-28-1,-39 35-51,0-1 0,0 1-1,-1-1 1,0 0-1,-1-1 1,0 1 0,0-1-1,-1 1 1,0-1-1,3-15 1,-5 18 303,1-4 1079,-1 13-975,0 3-392,1 0 0,0 0 1,0-1-1,1 1 1,-1 0-1,1-1 0,0 1 1,0-1-1,1 0 1,0 0-1,0-1 0,0 1 1,0-1-1,1 0 1,0 0-1,0 0 0,0 0 1,0-1-1,6 3 1,21 5 39,38 9 1,-42-17-13,51-4 4,24-11-72,-59 2-20,-1-2 0,58-25 0,-97 36-6,0-1 1,0 0-1,0 0 1,0 0-1,5-5 1,115-97-66,-104 81-82,-8 7 83,2-2 18,-1-1 1,0 0-1,-2-1 0,18-41 1,-25 52 16,4-10-2,-1-1-1,-1 0 0,-1 0 1,2-21-1,1-29-37,-7 67 75,-1 0-1,-1 1 0,1-1 0,0 0 0,-1 1 1,1-1-1,-1 0 0,0 1 0,0-1 0,0 1 1,0-1-1,0 1 0,0-1 0,-1 1 0,1 0 1,-4-4-1,3 3 1,0 2 1,1 0 1,-1 0-1,1 0 0,-1 0 0,0 0 1,1 1-1,-1-1 0,0 0 1,1 1-1,-1-1 0,0 1 0,0 0 1,0-1-1,0 1 0,1 0 1,-1 0-1,0 0 0,0 0 0,0 1 1,0-1-1,1 0 0,-1 1 1,-2 0-1,3 0 4,-3 0 6,1 1 1,-1-1-1,1 1 0,0 0 0,-1 0 1,1 1-1,0-1 0,1 1 0,-1 0 1,0-1-1,1 1 0,-1 0 1,-2 5-1,2-4 6,-4 5 15,1 0 0,0 1 1,0 0-1,1 0 1,0 0-1,-4 11 0,4-8-10,-2 6 23,0 0 0,1 0 0,1 0 0,-3 27 0,5-24-26,-6 20 58,1 1 1,-1 51 0,9-85-189,-3 26-526,3 57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1 208 9864,'7'3'27,"1"0"-1,0-1 1,1 0 0,-1 0 0,0 0 0,1-1-1,-1-1 1,11 1 0,21-5-20,124-4-139,-103 3-55,-51 3 149,3 0-30,1 1 1,17 0-1,-26 1 53,0 0 0,1 1-1,-1 0 1,0 0 0,0 0 0,0 1 0,0-1 0,0 1-1,0 1 1,8 4 0,9 8-6,4 5 18,6 11 16,11 9 101,-42-39-100,0 0 0,0-1 0,1 1 0,-1 0 0,0-1 0,0 1 0,1-1 0,-1 0 0,0 1 0,1-1 0,-1 0 0,0 0 0,1 1 0,2-2 0,3 2 16,3 1-6,-8-1-2,1-1 1,0 1 0,0-1-1,-1 0 1,1 0-1,0 0 1,0 0-1,0 0 1,-1-1-1,6 0 1,10-4 83,0-1 1,0 0 0,-1-1-1,0-1 1,0-1 0,28-19-1,-32 19-62,39-32 278,-28 21-129,-2-2 0,0 0 1,-1-1-1,25-38 0,-45 58-158,0 1 0,1 0 0,-1-1 0,0 1 0,0-1 0,-1 1 0,1-1-1,-1 1 1,1-1 0,-1 1 0,0-1 0,0 0 0,0 1 0,0-4 0,-1 2-3,1 3-18,0 1 0,-1-1-1,1 0 1,-1 0 0,1 0 0,-1 0-1,1 0 1,-1 0 0,0 1 0,1-1-1,-1 0 1,0 0 0,0 1 0,0-1-1,0 1 1,1-1 0,-1 1 0,0-1-1,0 1 1,0-1 0,0 1-1,-2-1 1,1 1 17,-4-2 1,0 0 1,0 1-1,0 0 1,0 1-1,0-1 1,0 1-1,0 0 1,0 1-1,0-1 1,-10 3-1,3-1-7,9-2-11,0 1 0,0 0 1,0 0-1,0 0 1,1 0-1,-1 1 0,0-1 1,1 1-1,-1 0 1,-3 2-1,-80 56 154,70-44-120,-54 86 17,66-95-61,1 1-1,0-1 0,0 1 1,1-1-1,0 1 0,-3 9 1,0 4-1,-12 49 1,9-11 1,9-16-3,1-37-1,0 0 0,1 0 1,-1 0-1,2 0 1,-1 0-1,0-1 1,1 1-1,0-1 0,1 0 1,-1 0-1,1 0 1,0 0-1,0 0 0,8 6 1,-6-7 0,0-1 1,0 1-1,0-1 1,1 0-1,-1-1 1,1 1-1,-1-1 1,1-1-1,0 1 1,0-1-1,0 0 1,0-1-1,-1 1 1,11-2-1,-2 1 2,7 1 14,-1-2 0,0 0 0,30-7 0,-32 5-14,-15 3-1,1 0-1,0-1 0,-1 0 1,1 0-1,0 0 0,-1-1 1,0 0-1,1 0 0,4-3 1,4-2 0,-6 4-2,0-1 0,0 0-1,0-1 1,8-6 0,-9 5-168,0-1 1,-1 1-1,0-1 1,0 0-1,0 0 1,-1 0-1,0-1 1,-1 0-1,5-14 1,10-26-8194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6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137 117 8432,'0'0'120,"-1"2"-20,-14 37-24,8-21-10,0 1 0,0 0 0,2 0 0,1 1 0,-4 27 0,8-42-39,0 1 1,0-1 0,0 1-1,1-1 1,0 1-1,0-1 1,0 0 0,1 1-1,4 9 1,-4-13-9,0 0 0,0 0 0,0-1 1,0 1-1,1 0 0,-1-1 0,0 0 1,1 1-1,0-1 0,-1 0 0,1-1 1,-1 1-1,6 1 0,-5-2-2,8 2 57,11-4-20,42-9 0,-44 4 46,2-5-53,-1 0 1,27-23-1,-34 19 67,0-5-24,-1 0 0,-1-1 0,-1-1 0,14-44 0,-21 54-59,-2 10-2,-1 0 0,-1 0 0,1-1 0,0 1 0,-1 0 0,0 0 0,0-1 0,0 1 0,0 0 0,-1-6 0,0-2 66,-2 1 0,1 0 0,-7-15 0,9 24-70,-1 0 1,1 0-1,-1-1 0,0 1 1,0 0-1,1 0 1,-1 0-1,0 0 1,0 0-1,0 1 1,0-1-1,0 0 0,-1 0 1,1 0-1,0 1 1,0-1-1,0 1 1,-1-1-1,1 1 1,-2-1-1,-2 0 41,-22-7 56,13 9 193,-81 31 124,72-20-159,-14 18-93,-40 39 0,58-43 7,-56 106 48,65-107-187,6-13-37,0 0-10,0 1 0,1 0-1,1 0 1,-1 0 0,2 0 0,0 0-1,1 14 1,4 14 4,-3-37-12,0 1 1,0-1-1,0 0 0,0 0 1,1 0-1,-1 0 0,5 6 1,-1-4-1,1 0-1,0 0 1,0-1 0,0 0 0,1 0 0,-1 0 0,1-1 0,0 0 0,9 3 0,-11-4-1,16 4-5,-12-5 3,5 1 2,-1 0-1,1-1 1,-1-1-1,1 0 1,0-1-1,-1-1 1,1 0-1,16-3 1,-1-2-3,-1-1 1,0-1 0,0-1 0,38-19 0,-55 21 3,-1 0 0,15-15 0,-14 11 1,-1-1 1,0 0 0,0-1 0,-1 0 0,-1-1 0,0 0-1,7-19 1,-10 21 2,8-31 50,16-54 328,-29 96-46,1 47 37,0-3-148,-6 63 0,-1-77-165,6-28-53,22 1 1,7-10-8,10-13 0,12-11 0,3-4 0,-2-3 0,-2 1 0,-5 1 0,-32 25-1,-6 5 2,0 0-1,1 1 0,15-10 1,-18 13 0,15-7 6,-16 14-2,4 18-3,-5 11-2,-2 10 0,-1-43 0,1 17 217,5 31 0,-5-43-416,0 0 0,1-1 0,-1 1-1,1-1 1,0 1 0,0-1 0,0 1 0,1-1-1,0 0 1,0 0 0,5 5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6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186 926 8880,'8'-5'66,"1"0"0,18-7 1,-19 10-16,-1-1 0,1 0 0,-1-1 0,0 0 0,0 0 0,-1-1 0,1 1 0,7-9 0,-11 10 32,0 0-1,0 0 1,0-1-1,0 1 1,-1-1-1,0 0 0,0 0 1,0 0-1,0 0 1,0 0-1,-1 0 1,2-7-1,-3 8-44,0 1 0,0-1-1,0 1 1,0-1 0,0 1 0,-1-1 0,1 1-1,-1 0 1,0-1 0,0 1 0,0 0 0,0-1-1,0 1 1,0 0 0,-1 0 0,1 0-1,-1 0 1,1 0 0,-1 0 0,-3-3 0,4 5-19,0-1 0,0 0 0,0 0 1,-1 1-1,1-1 0,0 0 0,0 1 0,-1-1 1,1 1-1,0 0 0,-1-1 0,1 1 0,-1 0 1,1 0-1,0 0 0,-1 0 0,1 0 1,-1 0-1,1 0 0,-2 1 0,-2-1 24,-3 1-1,6-1-23,-1 0 1,0 0-1,1 1 1,-1-1-1,0 1 1,1 0-1,-1 0 1,1 0-1,-1 0 0,1 0 1,-1 0-1,1 1 1,0-1-1,-3 3 1,-19 14 113,0 1 1,1 1 0,1 1 0,-20 26 0,27-31-106,-20 31 155,29-37-142,0 1 1,1-1 0,0 1 0,0 0-1,1 0 1,1 0 0,0 1 0,-3 22 0,6-31-2,0-3-38,0 0 0,0 1 0,0-1 0,0 1 0,1-1 1,-1 0-1,0 1 0,0-1 0,0 0 0,1 1 1,-1-1-1,0 0 0,0 0 0,1 1 0,-1-1 0,0 0 1,1 0-1,-1 1 0,0-1 0,1 0 0,-1 0 1,1 0-1,-1 0 0,0 0 0,1 0 0,-1 1 0,0-1 1,1 0-1,-1 0 0,1 0 0,-1 0 0,1 0 1,10-5 12,-4 2-9,0 0 0,0 0 0,0 0-1,-1-1 1,0 0 0,9-8 0,69-65 32,-68 59-24,-1-1 0,-1-1 0,-1 0-1,0 0 1,9-23 0,-14 26-6,8-16 40,98-253 205,-104 257-239,-3 12 25,-2 1 0,5-28 0,14-112 98,-23 125-43,-2-10 15,-3 0 1,-15-73 0,18 110-23,0 4-82,1 0 0,-1-1 0,1 1 1,-1 0-1,1 0 0,-1 0 1,1 0-1,-1 0 0,1 0 0,-1 0 1,1 0-1,-1 0 0,1 0 1,-1 0-1,0 0 0,1 0 1,-1 1-1,1-1 0,-1 0 0,1 0 1,-1 0-1,1 1 0,0-1 1,-1 0-1,1 1 0,-1-1 0,1 0 1,0 1-1,-1-1 0,1 1 1,-1 0-1,-38 82 107,-11 37-64,39-92-45,2-1 1,1 1-1,-5 32 0,10-47-3,-2 15-3,2 0 1,-2 49-1,5-62-1,0 6-6,1 0 0,1 0-1,1 0 1,6 22 0,-5-23 1,-1-3-12,1-1 0,0 0-1,1 0 1,12 24 0,-14-32 13,6 4-51,6 0 36,0 0 1,20 11-1,-18-16 11,29 4 4,9-5 7,-1-8 1,-46 1 0,-1-1 0,1 0 0,-1 0 0,14-6 0,-11 2-126,0-1 1,0 0-1,-1 0 1,0-1 0,0 0-1,-1-1 1,0 0 0,12-18-1,-15 20-519,46-58-8221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7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1 670 8344,'21'4'280,"1"-2"1,-1 0-1,25-2 1,-36 0-222,-5 0-6,0-1 1,0 0-1,-1 0 0,1 0 0,0 0 1,-1-1-1,1 0 0,-1 0 0,1 0 1,6-5-1,-5 3-14,-2 2-12,-1 1 0,0-1 0,0 0-1,0 0 1,0-1 0,0 1-1,0-1 1,-1 1 0,5-6 0,3-3 12,39-44 121,94-121 151,-99 104-279,-3-2 106,-27 45-116,32-57 82,-40 73-82,20-37 85,-24 46-87,-1 0 0,1-1 0,0 1 0,-1 0-1,0 0 1,0-1 0,-1 1 0,1-1 0,-1-6 0,-1 7 101,-3-3 32,0 7 13,1 2-142,0 0 0,0 0 0,0 0 0,1 0 0,-1 0 0,0 1 0,1-1 0,0 1 0,-1 0 0,1 0 0,0 0 0,0 0 0,1 0 0,-1 0 0,1 0 0,-2 5 0,-8 20 116,-11 46 1,20-65-68,0 1 0,0 0 0,1-1 0,0 20 0,1-6-18,-2-1-20,1-15 1,1 0-1,0 1 0,0-1 1,0 0-1,1 0 0,3 12 1,5 17 252,25 64 1,-12-54-98,-14-29-47,-1 0 0,6 21 1,-13-36-97,2-7 5,5-16-923,6-29-1,-5 4-7922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2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 5920,'0'0'13,"1"1"-17,5 5 4,-4-5 95,2-3-63,-3 2-25,-1 0 1,1-1-1,-1 1 0,1 0 1,-1-1-1,1 1 0,-1 0 1,1 0-1,0 0 1,-1-1-1,1 1 0,-1 0 1,1 0-1,-1 0 0,1 0 1,0 0-1,-1 0 1,1 0-1,-1 0 0,1 1 1,0-1-1,-1 0 1,1 0-1,-1 0 0,1 0 1,-1 1-1,1-1 0,-1 0 1,2 1-1,3 5 45,0 0 1,0 0-1,-1 1 0,1-1 0,-1 1 0,4 9 0,-7-12-18,1 0-1,0 0 1,-1 0 0,0 0-1,0 0 1,0 1-1,-1-1 1,0 1-1,1-1 1,-1 0-1,-1 1 1,1-1-1,-1 0 1,-1 6-1,-57 148 1006,57-155-1022,1 0 0,0 0 1,-1-1-1,0 1 0,0-1 1,0 1-1,0-1 1,0 0-1,-3 3 0,-35 21 479,30-20-279,9-5-169,0-1 1,-1 1 0,1 0-1,0 0 1,-1 0 0,1-1-1,0 1 1,-1-1 0,1 1-1,-1-1 1,1 1 0,-1-1-1,1 0 1,0 0 0,-1 0-1,1 0 1,-1 0 0,1 0-1,-1 0 1,-2-1 0,3 1 1148,1-2-1085,3-5-7,-2 5-93,1 0 0,-1 0 1,0 0-1,1 0 0,-1 0 0,1 0 0,0 1 0,0-1 0,-1 1 0,1-1 0,0 1 0,0 0 0,3-1 0,5-5 57,9-5-8,38-19 0,-46 26-54,-5 3-5,1-1 0,0 1 0,0 0 1,0 1-1,0 0 0,10-1 0,-12 1-5,1 0 1,0 1 0,-1 0 0,1 0 0,0 0-1,-1 1 1,1-1 0,0 1 0,-1 1 0,1-1 0,9 5-1,-12-4 2,0 0 0,0 0-1,0 0 1,0 0 0,-1 1-1,1-1 1,-1 1 0,1-1-1,-1 1 1,0 0-1,0 0 1,0 0 0,-1 0-1,1 1 1,-1-1 0,0 0-1,0 1 1,0-1 0,0 1-1,0 3 1,1 5-1,-2 1 0,1-1 1,-1 0-1,-1 0 0,0 1 0,-1-1 1,0 0-1,-5 13 0,-3 9 1,-4 6 1,-2-6 0,-3-8 0,14-19 5,-1 0 1,0-1 0,0 0 0,-1 0 0,1-1 0,-1 0 0,0 0-1,-1 0 1,1-1 0,-1 0 0,0-1 0,-13 4 0,6-3 64,-1-1 1,-23 1 0,-2-1-34,9 0-24,-1-1 1,-62-6-1,22-11-1454,-2-2-5779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8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10848,'-5'15'25,"1"-5"26,1-1-1,1 1 0,-4 19 0,4-16-39,0 31 40,2 0-11,4 8-32,-1-30-448,1 0 1,12 33-1,-1-5-6153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8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31 9952,'-21'-26'425,"20"25"-97,1 0-269,-1 1 1,1 0-1,0 0 1,-1-1-1,1 1 1,-1 0-1,1 0 1,0 0-1,-1-1 1,1 1-1,-1 0 1,1 0-1,-1 0 1,1 0-1,-1 0 1,1 0-1,-1 0 1,1 0-1,0 0 1,-1 0-1,1 0 1,-1 0-1,1 0 1,-1 0-1,1 0 1,-1 1-1,1-1 1,-1 0-1,-3 6 64,0 0 0,0 0-1,1 0 1,0 1-1,0-1 1,1 1 0,0-1-1,0 1 1,-1 10-1,1-6-63,1-1-1,0 1 1,1-1 0,0 1-1,3 17 1,-3-26-47,0 0 0,1 0 1,-1 0-1,1 0 1,-1-1-1,1 1 1,0 0-1,0 0 1,0-1-1,0 1 0,0-1 1,0 1-1,1-1 1,-1 1-1,0-1 1,2 2-1,4 3 17,0 3-14,-2-5-7,-1 1 0,1-1 0,-1 0 0,1 0 0,9 5 1,107 60 60,-97-53-65,-22-14-4,-1-1 1,1 0-1,-1 1 1,0-1 0,0 1-1,0-1 1,0 1-1,0 0 1,1 2-1,-1-2 0,-1-1 0,0 1 1,1-1-1,-1 1 0,0-1 0,0 1 0,0 0 0,0-1 0,0 1 0,-1-1 0,1 1 0,0-1 0,-1 3 1,-1 1-1,0-1 0,-1 1 0,1 0 0,-1 0 0,-4 5 0,-34 38 0,-13 8 0,-5 1 0,8-8 0,17-12 0,-1 2-6,33-36-20,9-11-1718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09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133 420 12464,'3'-7'1,"-2"7"11,-1-1-1,0 1 1,1-1-1,-1 1 1,0-1 0,0 0-1,0 1 1,1-1 0,-1 1-1,0-1 1,0 0-1,0 1 1,0-1 0,0 0-1,0 1 1,0-1 0,0 0-1,0 1 1,0-1-1,0 0 1,-1 1 0,1-1-1,0 1 1,0-1-1,-1 0 1,-2-8 1693,0 15-1379,3-6-313,-1 0-1,1 1 1,0-1 0,-1 1-1,1-1 1,-1 1 0,1-1 0,0 1-1,-1-1 1,1 1 0,0-1-1,-1 1 1,1-1 0,0 1 0,0-1-1,0 1 1,0 0 0,-1-1-1,1 1 1,0 1 0,-27 274 990,26-256-919,-1 13 24,-12 60 1,10-73-42,1 0-1,1 31 1,2-49 99,-1-2-160,0-1 0,0 1 0,0 0 0,0 0 0,0-1 0,0 1 0,0 0 0,0-1 0,0 1 0,0-1-1,1 1 1,-1-1 0,0 1 0,0-1 0,0 0 0,1 1 0,-1-1 0,0 0 0,1 1 0,-1-1 0,0-1-1,-9-21 47,7 13-43,0 4 5,2 0-1,-1 0 0,1 0 1,-1-12-1,1 14-10,-1-17 49,-1-41 0,4 52-30,-1 0 0,2 0 0,-1 0 0,2 0-1,-1 0 1,1 1 0,1-1 0,5-10 0,-2 9 15,-3 7-12,-1-1-1,0 1 1,0 0-1,-1-1 1,1 0 0,-1 1-1,0-1 1,0 0-1,0 0 1,-1 0-1,1-9 1,-2 11 17,0-2-3,0 3 81,2-6-105,0 0 0,1 0 1,0 0-1,0 1 0,1-1 0,5-10 0,-1 4-12,4-21 43,-1-1 0,-2 0 0,-2 0-1,-1-1 1,-1 0 0,-2-41-1,-3 72-35,3-14 136,-3 19-4,-2 6-82,-5 12-38,1 0 0,-7 31 0,12-41-18,-29 136 81,14-58-42,-19 99 0,27-146-30,-8 53 1,1 10-10,4-22 1,3-28-2,1 2 3,7-42-6,0-6 0,2-25 0,7-96 10,10-37 8,-3 63 17,-9 58-30,20-88 41,43-149 95,-45 192-100,-21 65-28,1 0 1,-1 0-1,0 0 1,-1-1-1,2-13 0,-4 27-2,5-1-9,7 16 3,5 16 0,10 25-4,4 15-1,5 8 0,88 157-8,-110-211 8,26 40-16,-36-59 15,22 32-18,0-1 0,3-2 0,0-1 0,64 55 0,-86-83 15,-1-1-6,0 0 1,1 0-1,0 0 1,-1-1-1,2-1 0,-1 1 1,0-1-1,15 4 1,-22-8 8,0 0 0,0 0 0,1 0-1,-1-1 1,0 1 0,0 0 0,0-1 0,0 1 0,0-1 0,0 1 0,-1-1 0,1 1 0,0-1 0,0 0-1,0 1 1,0-1 0,-1 0 0,1 0 0,0 0 0,-1 0 0,2-1 0,0-1-2,4-2 1,-4 3 1,0 0 1,0 1-1,-1-1 0,1 0 1,-1 0-1,1 0 0,-1-1 1,0 1-1,0 0 0,0 0 1,0-1-1,1-2 0,14-42-5,3-30 4,-2-15 2,0-10 2,8-116 8,-22 175 12,0 3-6,6-130 62,-9 136 19,-3 1 0,-10-59 0,11 87-2,-3-3 21,2 5-8,-6-1-7,6 3-34,16 13-5,10 11-2484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10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233 390 10848,'3'1'6,"-2"0"34,1 0 0,-1-1 0,1 1 0,-1-1 0,1 0 1,-1 1-1,1-1 0,0 0 0,-1 0 0,1 0 0,-1 0 0,1 0 1,-1 0-1,3-1 0,-2 0-8,-1 0 0,0 0 1,1-1-1,-1 1 0,0 0 1,0-1-1,1 1 0,-1-1 0,0 0 1,-1 1-1,1-1 0,0 0 0,0 1 1,-1-1-1,1 0 0,-1 0 0,1 0 1,-1-3-1,0 5-25,-1-1-1,1 1 1,0-1-1,-1 1 1,1 0-1,0-1 1,-1 1-1,1 0 1,-1-1 0,1 1-1,0 0 1,-1 0-1,1 0 1,-1-1-1,1 1 1,-1 0-1,1 0 1,-1 0 0,1 0-1,-1 0 1,1 0-1,-1 0 1,1 0-1,-1 0 1,1 0-1,-1 0 1,1 0 0,-1 0-1,1 0 1,-1 1-1,1-1 1,-1 0-1,1 0 1,-1 0-1,1 1 1,0-1 0,-1 0-1,1 1 1,-1-1-1,1 0 1,0 1-1,-1-1 1,1 1-1,0-1 1,0 0 0,-1 1-1,1 0 1,-6 7 30,-7 9 2,1 0-1,-9 20 1,-46 81 41,42-73-35,2 0 1,-21 57-1,4 11 0,38-107-37,0 0-1,1 0 1,0 0-1,0 1 1,1-1-1,-1 0 1,2 1-1,-1-1 1,1 1-1,2 10 1,-2-9 0,0-4-1,0 0 0,0 0 0,0-1 0,1 1 0,-1-1 0,1 1 0,0-1-1,0 0 1,0 1 0,0-1 0,0 0 0,1 0 0,-1-1 0,4 4 0,-3-3 1,5 0 40,0-3-32,-1-1 0,1 0 1,0 0-1,12-5 0,-8-1 79,18-23 22,-2-1 0,-1-2 0,33-52 0,-46 65 4,-1-1 0,-1 0-1,-1-1 1,12-34 0,-13 28 97,-2-1 0,-1-1 0,5-53 0,-10 65-172,-3-35 268,0 39-197,-1 0 0,-1 0 0,0 1 0,-1-1 0,0 1 0,-1 0 0,-12-24 0,16 35-84,0 1 1,0 0 0,0-1-1,0 1 1,-1 0 0,1 0-1,0 0 1,0 0-1,-1 0 1,1 0 0,0 1-1,-1-1 1,1 0-1,-1 1 1,-2-1 0,-30-2 128,33 3-216,14-10-66,-5 4 4,0 1-1,-1 0 0,2 0 0,12-5 0,15-7-537,112-64-939,-92 51 1066,-42 22 429,0 0-1,-1 0 1,0-2 0,-1 1 0,0-1 0,0-1-1,-1 0 1,12-17 0,-18 19 98,-4 9 1,-1 0 0,0-1 0,0 1 0,0 0 0,0 0 0,0-1-1,0 1 1,1 0 0,-1 0 0,0 0 0,0 0 0,0-1 0,0 1 0,1 0 0,-1 0 0,0 0 0,0 0 0,0 0 0,1 0-1,-1 0 1,0 0 0,0-1 0,1 1 0,-1 0 0,0 0 0,0 0 0,1 0 0,-1 0 0,0 0 0,0 0 0,1 0 0,-1 0 0,0 0-1,0 1 1,0-1 0,1 0 0,-1 0 0,0 0 0,0 0 0,1 0 0,-1 0 0,0 0 0,0 1 0,0-1 0,0 0 0,1 0 0,-1 0-1,0 0 1,0 1 0,0-1 0,0 0 0,1 1 0,7 13 89,3 33 210,9 89 1,-19-129-209,-1-5 0,0 0 1,0 1-1,0-1 1,0 0-1,0 1 1,0-1 0,-1 0-1,1 0 1,-2 4-1,2-6-73,0 1 0,0 0 0,0-1 0,0 1 0,-1 0 0,1-1 0,0 1 1,0-1-1,-1 1 0,1-1 0,0 1 0,-1-1 0,1 1 0,-1-1 0,1 1 0,-1-1 0,1 1 0,0-1 0,-1 1 0,0-1 0,1 0 0,-1 1 0,1-1 0,-1 0 0,1 0 0,-1 1 0,0-1 0,-1 0 39,1 0 1,-1 0-1,1 0 0,0 0 0,-1-1 1,1 1-1,0 0 0,-1-1 0,1 1 0,0-1 1,-3 0-1,0-1 56,1 0 0,-1-1 0,1 1 0,0-1 1,-1 0-1,-3-3 0,6 4-63,0 1 0,0-1 0,0 1 0,0-1-1,0 1 1,0-1 0,0 0 0,0 0 0,1 1 0,-1-1 0,1 0 0,-1 0 0,1 0 0,0 1 0,0-1 0,-1 0 0,1 0-1,1 0 1,-1 0 0,0 0 0,0 1 0,1-1 0,-1 0 0,1 0 0,-1 0 0,1 1 0,0-1 0,0 0 0,0 1-1,0-1 1,2-2 0,1 1-11,0-1-1,0 1 1,1 1-1,-1-1 0,1 1 1,-1 0-1,1 0 1,0 0-1,0 0 1,0 1-1,6-1 0,28-3 57,0 2 0,65 4-1,85-1 22,-128-2-105,1 2-2,-29 0-4,-30-1-16,-9-1-15,-7 0-21,3 2-54,0-1-1,0-1 1,1 0 0,-1 0-1,-13-6 1,-10-2-214,-38 4-807,63 3 983,6 3 123,0-1 1,1 1-1,-1 0 1,0-1-1,0 1 1,0 0-1,1 0 1,-1 0-1,0 1 1,0-1-1,0 0 1,1 1-1,-1-1 1,0 1-1,0-1 1,1 1-1,-1 0 1,0 0-1,1 0 1,-1 0-1,-1 1 0,-4 2-28,6-4 41,1 0 1,-1 0-1,0 1 1,1-1-1,-1 1 1,1-1 0,-1 0-1,1 1 1,-1-1-1,1 1 1,0-1 0,-1 1-1,1-1 1,-1 1-1,1-1 1,0 1 0,0-1-1,-1 1 1,1 0-1,0-1 1,0 1 0,0 0-1,0-1 1,-1 2-1,2 2 0,-1-1 0,1 1 0,-1 0 0,1-1 0,0 1 0,1 0 0,1 3 0,-2 0 1,1-1 1,19 24 2,-13-20 10,0-1 1,0 0-1,1-1 0,0 1 1,0-2-1,1 1 0,0-2 1,1 1-1,0-1 0,21 8 1,-29-13-2,1 0 0,-1 0 1,1-1-1,-1 1 0,1-1 1,-1 0-1,1 0 0,-1 0 0,7-1 1,-4 0 5,-2 0 6,1 1 0,-1-1 0,0-1 0,0 1 0,0 0-1,0-1 1,0 0 0,0 0 0,0 0 0,-1-1 0,1 1-1,-1-1 1,1 0 0,-1 1 0,3-5 0,22-17 138,2 2 0,35-22 1,-45 34-77,0 1 0,1 1 0,0 1 0,26-6 0,-33 11-59,0 0-1,0 1 1,0 1-1,1 0 1,-1 1-1,14 2 1,102 14 67,-98-16-91,-21 3-3,-6-2 1,4 2-1,-7-2-18,-17 4-2304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11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8792,'-91'0'493,"90"2"-378,-2 3 1,17 10 158,-7-8-48,6 6 25,-1 1 1,17 25-1,-28-37-222,0 0 0,0 0-1,0 0 1,0 0 0,0 0-1,-1 0 1,1 0 0,-1 0-1,1 0 1,-1 0 0,0 0-1,0 4 1,0 6 25,2 2-18,-1 38 204,-10 81 51,-1-57 160,5-49-382,-12 67 327,-15 86 742,30-166-858,0 1 0,0 0-1,2 24 1,1 11 2357,-1-48-2466,0 3-14,0-3 142,-9-2-2440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11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442 223 12464,'0'-1'57,"0"-15"96,-1 0-1,0 0 1,-1 0 0,-1 0-1,0 1 1,-2-1 0,-6-17-1,8 27-114,1 0-1,-1 0 1,-1 1 0,1 0-1,-1-1 1,1 1 0,-1 1-1,-1-1 1,1 0-1,-1 1 1,0 0 0,0 0-1,-10-5 1,14 8-29,-1 1 1,1-1-1,0 1 1,-1-1-1,1 1 1,-1 0-1,1-1 1,-1 1-1,1 0 1,-1 0-1,0 0 1,1 0-1,-1 1 1,1-1-1,-1 0 1,1 1-1,0-1 1,-1 1-1,-1 0 1,-2 1 13,-4-1-5,7 0-11,-1 0 0,1-1 0,-1 1 0,1 0 0,-1 0 0,1 0 1,0 1-1,0-1 0,-1 0 0,1 1 0,0 0 0,0-1 0,-2 4 1,-77 77 96,55-50-61,-37 58 0,43-58-36,-23 32 40,35-49-41,-14 29 1,20-40-6,1 0 1,0 0-1,-1 1 1,1-1-1,1 1 0,-1-1 1,1 0-1,0 1 1,0-1-1,0 1 1,0-1-1,1 1 1,0-1-1,0 0 0,1 6 1,0-4-1,4 6 6,3-3-6,0 0 1,0-1 0,1 0 0,13 8 0,-6-9 5,26 3-1,-35-10-6,-1 1 1,0-1-1,1 0 0,13-2 1,-9-1-1,1-1 0,-1 0 0,0-1 1,22-11-1,-31 14 1,1 0 0,-1 0 0,0 0 1,1 0-1,-1 0 0,0-1 0,-1 0 0,1 1 0,3-5 0,4-4 1,36-36 41,84-100 309,-91 111 184,-39 36-520,1 1 0,0-1 0,0 1 0,-1-1 1,1 1-1,0-1 0,-1 1 0,1-1 0,-1 1 0,1 0 0,-1 0 1,1-1-1,-1 1 0,1 0 0,-1 0 0,0-1 0,1 1 0,-1 1 1,31 98 362,-27-88-349,1 0 0,1 0-1,0-1 1,1 0 0,0 0-1,0-1 1,1 1 0,13 11-1,-18-19-20,1-1 0,-1 0-1,1 1 1,0-1 0,0-1-1,0 1 1,1 0 0,-1-1-1,0 0 1,0 0 0,1 0-1,-1-1 1,6 1 0,-4 0-4,10-1 1,-6-1-11,-1 0-4,0 0 0,0 0 0,0-1 0,0 0 0,0-1 0,-1 0 0,1 0 0,15-10 0,99-62-2096,-51 28-7975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12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27 176 9416,'78'-36'24,"106"-38"65,-129 46-34,-1-4 294,-54 32-325,-1-1 0,0 1-1,1-1 1,-1 1 0,1-1 0,-1 1-1,0 0 1,0-1 0,1 1 0,-1 0-1,0 0 1,0-1 0,1 1 0,-1 0-1,0 0 1,-1 0 0,-7 1 57,-1 1 0,1 1 0,0-1 0,0 2 0,0-1 0,-13 8 0,7-4-44,8-4-1,0 0-1,0 1 0,1 0 0,0 0 1,-9 8-1,-26 22 200,-71 76 1,100-97-217,-16 28 83,-11 18 286,39-59-378,0 1 1,-1-1-1,1 1 0,0 0 1,0-1-1,0 1 0,0 0 1,0-1-1,0 1 1,0-1-1,0 1 0,0 0 1,0-1-1,1 1 0,-1-1 1,0 1-1,0 0 0,1-1 1,-1 1-1,0-1 0,0 1 1,1-1-1,-1 1 0,1-1 1,-1 1-1,0-1 1,1 1-1,-1-1 0,1 0 1,-1 1-1,1-1 0,0 1 1,12 7 28,-7-5 17,0 0-1,0-1 0,0 0 0,1 0 1,-1 0-1,11 1 0,8 2 213,-17-4-222,40 10 417,-46-11-417,0 0 0,0 1 1,0 0-1,0-1 0,-1 1 1,1 0-1,0 0 0,-1 0 1,1 0-1,0 0 0,-1 0 1,1 0-1,-1 1 0,0-1 1,1 0-1,-1 1 0,0-1 1,0 1-1,0 0 0,0-1 1,1 3-1,-2-1-16,0 0 0,-1-1-1,1 1 1,-1-1 0,0 1 0,0-1 0,0 1 0,0-1 0,0 1-1,0-1 1,-1 0 0,1 1 0,-1-1 0,-2 2 0,2-1 14,-15 23 265,-39 45 1,36-47-158,-42 52 112,60-74-266,-1 1 1,1 0 0,0-1 0,-1 0 0,0 1 0,-5 2 0,8-5-2,0 0 1,0 0 0,-1 0 0,1-1 0,0 1 0,0 0 0,-1 0 0,1 0 0,0 0 0,0-1 0,-1 1 0,1 0 0,0 0 0,0-1 0,0 1 0,-1 0 0,1 0 0,0-1 0,0 1 0,0 0 0,0-1 0,0 1 0,0 0 0,0-1 0,0 1 0,-1 0 0,1 0-1,0-1 1,0 1 0,0 0 0,0-1 0,1 1 0,-1 0 0,0-1 0,0 1 0,3-25-1942,1-3-7742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12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8 10672,'25'-7'0,"-25"7"0,1 0 0,-1 0 0,1 0 0,-1 0 0,1 0 0,-1 0 1,1 0-1,0 0 0,-1 0 0,1 0 0,-1 0 0,1 0 0,-1 0 0,1 0 1,0 0-1,-1 1 0,1-1 0,-1 0 0,1 0 0,-1 1 0,1-1 1,-1 0-1,1 1 0,-1-1 0,0 0 0,1 1 0,-1-1 0,1 1 0,-1-1 1,0 1-1,1-1 0,-1 1 0,0-1 0,0 1 0,1-1 0,-1 1 0,0-1 1,0 1-1,0-1 0,0 1 0,0 0 0,1 2 1,8 27 112,-1 0-1,3 36 1,-9-46-43,-1 1 0,-1 0 1,-1-1-1,-7 35 0,5-33-31,-10 60 301,7-51-286,-14 76 131,11-50 2,-1 99-1,10-153-169,0 0 0,0 0 0,1 0-1,-1 0 1,1 0 0,-1 0 0,1 0 0,0 0-1,2 4 1,3 10 127,-1-16-70,-2-3-62,0 1 1,0-1 0,0 0-1,0 0 1,0 0 0,0-1-1,-1 1 1,1-1 0,-1 1 0,1-1-1,-1 0 1,0 0 0,0 0-1,0 0 1,-1 0 0,1 0-1,1-5 1,3-8-459,-1-1 0,5-21 0,-9 33 161,10-46-7368</inkml:trace>
  <inkml:trace contextRef="#ctx0" brushRef="#br0" timeOffset="1">0 403 9592,'1'18'16,"0"-17"-13,-1-1 1,0 1-1,0 0 1,1 0-1,-1-1 0,1 1 1,-1 0-1,1-1 1,-1 1-1,1 0 1,0-1-1,-1 1 1,1-1-1,-1 1 1,1-1-1,0 1 0,0-1 1,-1 1-1,1-1 1,0 0-1,0 0 1,-1 1-1,3-1 1,21 4 114,-18-3-113,5 1 10,27 1 109,140-13-919,-139 10-5291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13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1 481 7800,'3'0'52,"1"-1"0,-1 1 0,1-1 0,-1 0 0,0 0 0,1 0 0,-1-1 0,0 1 0,0-1 0,0 0 0,0 0 0,0 0 0,0 0 1,-1 0-1,1-1 0,-1 1 0,0-1 0,1 0 0,1-2 0,5-9 368,0 0-1,12-26 1,-21 39-414,34-76 824,41-60 449,-25 48-366,-16 26-168,-33 60-642,0-3-25,-1 5-35,-8 27 28,7-24-69,0 1 0,9 13 3,-4-9-4,0 0 1,1 0-1,0-1 0,0 1 1,11 10-1,3 2 6,15 13-4,49 52 75,-38-23 17,48 86 402,-84-134-452,19 27 340,-26-37-359,0-1 1,0 0 0,0 1 0,1-1-1,-1 0 1,1 0 0,-1 0 0,1 0-1,0-1 1,0 1 0,5 1 0,-4-3-10,-1 0 1,0 0-1,0 0 1,0-1 0,0 1-1,0-1 1,0 0-1,0 0 1,-1 0 0,1 0-1,0 0 1,0-1-1,-1 1 1,4-3 0,-3 2 4,3-1 4,0-1 0,-1 0-1,1 0 1,-1 0 0,0-1 0,-1 0-1,1 0 1,-1 0 0,6-9 0,-5 7-4,3-4 25,0-1 0,-1 1 0,-1-2 0,0 1 0,0-1 0,-2 1 1,4-15-1,14-34 177,-6 17 166,-7 61-168,10 24-122,-12-21-61,4 7 26,20 38-1,-9-39-54,-18-24-10,0 1 0,0 0 1,0-1-1,0 0 0,1 0 0,-1 0 1,1-1-1,-1 0 0,9 2 0,-12-3 0,-1 0-1,1 0 0,-1 0 0,0 0 0,1 0 0,-1 0 1,1 0-1,-1 0 0,0 0 0,1 0 0,-1 0 0,1 0 1,-1 0-1,0 0 0,1 0 0,-1 0 0,0-1 0,1 1 1,-1 0-1,0 0 0,1 0 0,-1-1 0,1 1 0,4-5-194,0 1 0,-1-1 0,1 0-1,-1 0 1,0 0 0,-1-1 0,1 1-1,-1-1 1,0 0 0,2-8 0,17-35-10425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13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12640,'0'0'312,"9"-6"-136,-7 14 0,7 18-176,2 17-40,-3 17 40,2 0-9472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2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6008,'4'-2'1,"0"0"-1,0 0 1,0-1 0,0 1-1,-1-1 1,1 0 0,4-4 0,-7 6-1,42-36 11,-40 33-8,1 1 0,-1 0-1,1-1 1,0 1 0,0 1 0,0-1 0,0 1-1,0-1 1,1 1 0,-1 0 0,1 1-1,7-3 1,27-1 1,35-6-677,-39 7-2727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14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12728,'5'0'109,"1"0"1,-1 1 0,0 0 0,1 0 0,-1 0 0,0 1 0,0-1 0,0 1 0,0 1-1,0-1 1,7 5 0,8 1 719,-19-7-782,1-1-1,0 1 1,0-1-1,-1 1 1,1 0 0,0 0-1,-1 0 1,1 0 0,-1 0-1,0 0 1,1 0-1,-1 0 1,2 3 0,22 29 347,-21-26-301,1 0 0,0-1-1,0 1 1,1-1 0,0 0 0,11 9-1,-13-13-58,0 0 0,0 0 0,0 0 0,-1 0 0,2-1 0,-1 0 0,0 0 0,0 0 0,0 0 0,1 0 0,-1-1 0,0 0 0,0 0 0,1 0 0,-1 0 0,5-2 0,-2 0-16,0 1 0,0-2 0,0 1-1,-1-1 1,1 0 0,-1 0 0,10-7-1,11-11 122,-21 17-104,-1-1-1,1 1 0,0 0 1,10-5-1,-15 9 21,1 0-49,0 1 1,-1 0-1,1 0 0,0-1 1,0 1-1,-1 0 0,1 1 1,-1-1-1,1 0 0,-1 0 1,0 1-1,1-1 0,-1 1 1,0-1-1,2 3 1,-2-1-3,45 56 7,-22-33-10,-15-20-1,0 0 0,1 0 0,0-1-1,0 0 1,14 4 0,-18-6-3,14 3-17,104 5-33,-97-13-94,-11-1 61,1 1 17,-1-1 0,0 0 1,0-2-1,0 1 0,0-2 0,22-11 0,120-86-1166,-105 67 768,-38 26 321,1-1-61,-1-1 1,0 0-1,17-18 1,-32 30 199,1-1 1,-1 1-1,1 0 1,-1-1-1,0 1 1,1-1-1,-1 1 1,0-1-1,1 1 1,-1-1-1,0 1 1,0-1-1,1 1 1,-1-1-1,0 0 1,0 1-1,0-1 1,0 1-1,0-1 1,0 0-1,0 1 1,0-1-1,0 1 1,0-1-1,0 1 1,0-1-1,-1 0 1,1 1-1,0-1 1,-1 0-1,1 0 2,-1 1 0,0-1 0,0 0 1,0 0-1,0 1 0,0-1 0,0 1 0,0-1 0,-1 1 0,1-1 1,0 1-1,0 0 0,-2-1 0,-28-1-4,21 3 7,0 1 0,1 0-1,-1 1 1,0 0 0,-10 5 0,11-5 2,-2 2 3,-1 0-1,1 1 1,0 1 0,0 0 0,-12 10-1,10-8 5,0 1 8,0 1 0,1 0 0,0 1 0,0 1 0,-11 16 0,11-14 0,-3 3 50,1 0 1,-14 25-1,20-31-45,6-9 1,0 0-1,0 0 1,0 0-1,1 1 1,-1-1 0,1 0-1,-1 1 1,1-1 0,0 5-1,1-8-19,0 1 4,0-1 1,0 1 0,0-1 0,1 1-1,-1-1 1,0 1 0,0-1 0,1 1-1,-1-1 1,0 1 0,1-1 0,-1 0-1,0 1 1,1-1 0,-1 0 0,1 1-1,-1-1 1,1 0 0,-1 1 0,0-1-1,1 0 1,-1 0 0,1 1 0,0-1-1,1 1 12,2 1-7,0 0 1,1-1-1,-1 1 1,1-1-1,-1 0 1,1 0-1,0 0 1,-1-1 0,1 0-1,0 0 1,-1 0-1,1 0 1,0-1-1,-1 1 1,1-1 0,-1-1-1,1 1 1,4-3-1,-3 3-5,11-7 62,-9 3-41,3-1-4,0-1-1,0 0 1,-1-1-1,1 0 1,-2 0-1,14-16 1,3-7 31,-1 0 89,44-41 0,-66 69-121,0 1-1,1-1 0,-1 1 1,1 0-1,-1 0 0,1 0 1,0 0-1,0 1 0,-1 0 1,7-2-1,-8 3-8,6 1 103,-1 3-88,0 1-1,0 0 1,0 0 0,-1 1-1,9 10 1,-6-1 61,-2 7-58,0 0 0,-2 0 0,2 26 0,-4-12 6,-3 0 0,-5 52 0,3-61-29,-19 185 45,14-151-44,-7 37-2,-8 1-4,14-71-2,-12 27 0,-14 11 0,25-50-1,5-8 0,1-1 1,-1 0-1,-1 0 0,1 0 1,-1-1-1,0 0 0,-1 0 1,0 0-1,0 0 0,-9 6 1,15-12 0,-1 0 0,1 0 0,0 1 0,-1-1 0,1 0 0,0 0 0,-1 0 0,1 0 0,-1 0 0,1 0 0,0 0 0,-1 0 0,1 0 0,-1 0 0,1 0 0,-1 0 0,1 0 0,0 0 0,-1 0 0,1 0 1,-1 0-1,1 0 0,0 0 0,-1-1 0,1 1 0,-1 0 0,0-2 2,-1-1 0,0 1 1,1 0-1,0-1 0,0 1 0,0-1 1,0 0-1,0 1 0,0-1 1,0 0-1,1 1 0,-1-1 0,1 0 1,0 0-1,0 1 0,0-1 1,0 0-1,2-4 0,7-47 40,-8 52-43,3-14 39,2-1 1,0 1 0,11-21 0,-9 21-20,9-20 94,31-49 0,-31 57-85,1 0 100,84-102 56,-80 108-58,-11 12-72,5-5-5,1 1 0,0 1-1,1 1 1,28-15 0,13 0 121,-58 26-160,0 1-1,0 0 0,1 0 0,-1-1 0,0 1 0,0 0 1,0 0-1,0 0 0,0 0 0,1 0 0,-1 1 0,0-1 1,0 0-1,0 1 0,0-1 0,0 0 0,0 1 0,0-1 1,0 1-1,0-1 0,0 1 0,0 0 0,0 0 0,0-1 1,-1 1-1,1 0 0,0 0 0,0 0 0,-1 0 0,1 0 1,0 1-1,3 6 14,1 1-12,0 1 0,-1 0-1,0 0 1,-1 0 0,4 19 0,4 26 7,-4 9-14,-7-60-126,1 1 0,0 0 0,0-1 0,0 1-1,0-1 1,1 1 0,-1-1 0,1 0-1,0 1 1,1-1 0,-1 0 0,1 0 0,0-1-1,0 1 1,0 0 0,0-1 0,7 5 0,19 16-10878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14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25 13088,'16'-17'46,"-12"15"-27,7-4 1132,-15 7-771,-18 4-2070,-5-1-7136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19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30 3864,'0'0'1401,"-5"-4"-1262,-14-14-92,9 13 46,0 4-70,1 0-1,-1 1 1,1-1 0,-1 2 0,1 0 0,-1 0-1,1 1 1,-1 0 0,1 0 0,-13 6-1,6-2-10,6-2 4,0 0 1,0 1 0,-13 9 0,-35 23 114,-69 57-1,110-80-112,-34 37 126,-29 42 28,68-74-32,-30 87 54,39-82-60,12 101 54,-3-100-47,44 89 58,-38-95-79,8 4-38,35 32 0,-36-44 18,92 30 26,-86-35-91,40 0 4,-41-5-35,29-3 0,104-25-932,-77 10-3712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19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6728,'17'1'-74,"-17"0"71,1 0-1,-1-1 0,1 1 1,-1 0-1,0-1 0,1 1 1,-1 0-1,0 0 0,1-1 1,-1 1-1,0 0 1,0 0-1,0 0 0,1 0 1,-1-1-1,0 1 0,-1 1 1,2 0-4,1 30 0,-4-22 7,-1 0 1,-6 28-1,-4 11 0,-4 10 1,5 3 12,2 1 0,4 0 0,0 68 0,6-93 15,25 276 99,-3-199-46,27 158 195,-45-245-262,7 32 136,26 61 374,-37-119-376,-10 4 379,9-7-510,0 1 1,-1-1 0,1 0-1,0 0 1,0 0-1,0 0 1,0-1 0,0 1-1,0 0 1,0 0 0,0-1-1,1 1 1,-1 0-1,0-1 1,1 1 0,-1-1-1,1 1 1,-1-1 0,1-1-1,-7-30 13,6 28-7,-3-20 58,0 0-1,2 0 0,0-36 1,2 43-54,1-13 107,39-223 267,-34 227-383,-2 12 21,0-1 1,11-24-1,1 2 52,2 0-1,43-68 1,-31 73-71,-28 31-17,0 0 0,0 0 0,0 0-1,0 1 1,1-1 0,-1 1 0,0-1 0,1 1-1,-1 0 1,1 0 0,0 0 0,-1 0 0,1 0 0,0 0-1,-1 1 1,1 0 0,0-1 0,0 1 0,0 0 0,-1 0-1,1 1 1,0-1 0,3 1 0,-4 0-2,8 3 14,13 19 4,-19-17-18,-1 0 0,1 0 0,-1 0 0,3 11 0,10 37 4,-3 7-3,48 215-21,-53-239 0,22 59-1,-28-91 12,0 1-1,0-1 0,0 0 0,1-1 0,0 1 1,0 0-1,0-1 0,0 1 0,1-1 0,0 0 1,0 0-1,6 5 0,-7-7 2,-3-2 4,0 0-1,0 1 1,1-1-1,-1 0 1,0 0 0,1 1-1,-1-1 1,0 0-1,0 0 1,1 0 0,-1 0-1,0 0 1,1 1-1,-1-1 1,0 0 0,1 0-1,-1 0 1,0 0-1,1 0 1,-1 0-1,0 0 1,1 0 0,-1 0-1,0 0 1,1 0-1,0-1 1,6 0-156,1-1 0,-1-1 1,0 0-1,0 0 0,0 0 0,-1-1 0,10-6 0,24-16-5667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20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80 5744,'14'-30'0,"-9"22"3,6-22 62,-10 29-12,-9-2 9,7 2-57,1 1 1,-1-1 0,1 1-1,-1-1 1,1 1 0,-1-1-1,0 1 1,1 0 0,-1-1-1,0 1 1,1 0 0,-1 0-1,0-1 1,0 1 0,1 0-1,-1 0 1,0 0-1,1 0 1,-2 0 0,-7-1 25,1 1 0,0 0-1,-1 0 1,1 0 0,0 1 0,0 0 0,0 1 0,0 0-1,0 0 1,0 1 0,0 0 0,1 0 0,-1 1 0,-10 7-1,12-6 12,0 1 0,0 0 0,1 0 0,-1 0 0,1 1 0,1-1 0,-8 14 0,7-10-11,-4 4 35,1 0 1,1 0-1,0 1 0,-7 26 0,1-2 70,-2 9 75,-12 83 0,23-113-191,3-14-3,0 1 0,1 0-1,-1 0 1,1-1 0,0 1-1,0 0 1,2 9 0,0 2 33,0 1 0,2 0 0,0-1 0,1 0 0,1 0 0,0 0 0,16 28 0,-21-43-44,0 1-1,1-1 1,-1 0 0,0 0 0,1 0 0,-1 0-1,1 0 1,-1-1 0,1 1 0,0 0 0,-1-1 0,1 1-1,-1-1 1,1 1 0,0-1 0,0 0 0,-1 0-1,1 0 1,0 0 0,0 0 0,-1 0 0,1 0-1,0 0 1,-1-1 0,1 1 0,0-1 0,-1 1 0,1-1-1,-1 0 1,2 0 0,-1 0 6,10-6 69,-1-2-33,3-3-9,-1 0 1,0-1 0,19-25 0,84-115 290,-103 136-313,18-26 116,58-127 277,-88 169-402,-1 0-1,1 0 1,-1 0-1,1 0 0,0-1 1,-1 1-1,1 0 0,0 1 1,0-1-1,-1 0 1,1 0-1,0 0 0,0 0 1,0 1-1,0-1 1,0 0-1,0 1 0,0-1 1,1 1-1,-1-1 1,0 1-1,0 0 0,0-1 1,0 1-1,1 0 1,-1 0-1,0 0 0,0 0 1,1 0-1,-1 0 0,0 0 1,0 0-1,0 1 1,1-1-1,-1 0 0,0 1 1,0-1-1,0 1 1,0-1-1,0 1 0,0-1 1,0 1-1,0 0 1,0 0-1,0-1 0,0 1 1,0 0-1,0 1 0,5 4 13,-1-1 0,-1 1 0,1 0 0,6 14 0,-10-19-26,4 7 21,-1 1-1,0 0 0,0 0 0,-1 0 0,0 0 0,-1 0 1,2 11-1,6 25 30,15 35 9,-21-70-46,0 0 1,1 0-1,0 0 1,1-1-1,0 1 1,9 9-1,-14-17-6,0-1 0,-1 0 0,1 0 0,1 0 0,-1-1 0,0 1-1,0 0 1,0 0 0,0-1 0,1 1 0,-1 0 0,0-1 0,0 1 0,1-1 0,-1 0 0,0 1 0,1-1 0,2 0-1,1 1 3,-3-1-3,1 0 1,-1 1-1,1-1 1,-1 0-1,1-1 0,-1 1 1,0 0-1,1-1 1,2 0-1,-2 0 1,0 0 0,0-1-1,1 0 1,-1 1 0,0-1 0,4-4-1,22-21 2,1-5-2,3-4 0,52-73 10,-45 58 0,-8 11 52,63-59 1,-93 97-59,-1 1 0,1 0 0,0 0 0,-1 1 0,1-1 0,0 0 0,0 1 0,0-1 0,0 1 1,0-1-1,0 1 0,-1 0 0,1 0 0,0 0 0,0 0 0,0 0 0,0 0 0,0 1 0,0-1 0,0 1 0,0-1 0,0 1 0,-1 0 0,1-1 0,2 2 0,-3-1 2,8 6 35,-5 0-32,1-1-1,-1 1 1,0 0 0,-1 1-1,0-1 1,3 10-1,12 55 14,-16-66-20,11 55 1,0 0-3,3-3 0,-3-15-13,32 73 0,-43-114 13,-1 0-1,0 0 0,1 0 0,-1 0 1,1-1-1,-1 1 0,1-1 0,0 1 1,0-1-1,0 1 0,0-1 0,0 0 1,0 0-1,0 0 0,0 0 0,0 0 1,1-1-1,-1 1 0,5 0 0,-4 0 0,8-2-4,21-8 4,14-15 1,64-40-1267,-53 32-5066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21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72 2872,'6'10'139,"-8"-8"219,-16-11 647,-11-6-154,-57-1-455,64 16-168,-12 6-65,-44 13 1,55-9 76,-13 12-75,0 2 0,1 1 1,-36 35-1,26-12-109,29-28 51,-1 10-33,-19 49 0,31-57 26,4 2-32,4 44 0,2-53 13,1-7-62,0 1 0,0-1 0,1 0 1,0-1-1,10 9 0,-3-10 42,-3-5-46,0-1 0,0 0 0,0 0 1,1-1-1,11-3 0,-5-3 45,78-58 22,-75 49-39,-1-2-1,30-31 1,-15 11 59,-34 37-102,12-11 77,-1 0 0,-1-2 0,-1 1 0,0-1 0,0-1 0,-1 0 0,10-25 0,-16 31 26,-2 4-46,1 0 0,-1 0 0,2 0 0,-1 0 0,0 0 0,1 0 1,4-5-1,-6 9-50,-1 1 1,0 0-1,1-1 1,-1 1-1,1 0 1,-1 0 0,0 0-1,1-1 1,-1 1-1,1 0 1,-1 0-1,1 0 1,-1 0-1,1 0 1,-1 0 0,1 0-1,-1 0 1,1 0-1,-1 0 1,1 0-1,-1 0 1,0 0-1,1 0 1,-1 1 0,1-1-1,-1 0 1,1 0-1,-1 0 1,1 1-1,-1-1 1,0 0-1,1 0 1,-1 1 0,0-1-1,1 1 1,3 4 24,-1 0 1,0 1 0,0-1 0,0 1-1,-1 0 1,3 8 0,-1-3-26,17 43 86,-13-31-51,46 112 31,-51-127-66,0 0 1,1 0-1,1-1 1,-1 1-1,1-1 0,0 0 1,1 0-1,-1-1 1,8 7-1,-12-13-4,0 0 0,0-1 0,0 1 0,0 0 0,0 0 0,-1-1 0,1 1 0,0 0 0,0-1 1,0 1-1,-1-1 0,1 1 0,0-1 0,0 1 0,-1-1 0,1 0 0,0 1 0,-1-1 0,1 0 0,-1 1 0,1-2 0,1 0 4,4-4 0,-3 3 0,0 0 0,0 0 0,-1 0 0,1 0 0,-1 0 0,3-7 0,77-125 143,-53 87-60,-10 24 16,2 1 0,35-32 0,-13 23 132,-30 24-204,-12 7-22,1 0 0,-1 0-1,1 0 1,-1 0 0,1 0 0,-1 1-1,1-1 1,0 0 0,-1 1-1,1-1 1,0 1 0,-1 0-1,1 0 1,0 0 0,-1 0 0,1 0-1,0 0 1,0 0 0,-1 0-1,1 1 1,0-1 0,-1 0 0,3 2-1,-1 0 10,0 0-1,0 0 1,0 0-1,-1 0 0,1 0 1,-1 1-1,0-1 1,0 1-1,0-1 1,0 1-1,2 3 1,2 7 23,0-1 0,0 1 0,6 26 0,-12-38-47,20 76 34,-11-51-26,1-9-3,-9-16-2,0-1 0,0 1 0,0-1 0,0 1 0,-1-1 0,1 0 0,0 1 0,0-1 0,0 0 0,0 0 0,0 1 0,0-1 0,0 0 0,0 0 0,0 0 0,0 0 0,1-1 0,28-8 0,7-10 0,6-10 1,169-126 42,-89 75 13,-65 39-11,-17 9-6,1 4-3,-41 27-34,0 1 0,0 0 0,0-1 0,0 1 0,0 0 1,1 0-1,-1-1 0,0 1 0,0 0 0,0 0 1,1 0-1,-1 0 0,0 1 0,0-1 0,0 0 0,0 0 1,1 1-1,-1-1 0,0 1 0,0-1 0,0 1 0,0-1 1,0 1-1,0 0 0,0 0 0,0-1 0,0 1 0,-1 0 1,1 0-1,0 0 0,0 0 0,-1 0 0,1 0 0,0 1 1,2 4 1,-1 1 0,0-1 0,0 0 0,0 0 0,-1 1 0,0-1 0,0 1 0,-1 8 0,-5 61 24,0-29-20,3-3-2,5 5-3,4-6 2,2-8-3,4-8-2,6-6 0,-1-10 0,-4-10 0,5-5 67,32-10 0,2-1-1677,-14 7-5730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22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912 0 8608,'0'4'8,"-1"0"1,0 0-1,0-1 1,0 1 0,0 0-1,-1-1 1,1 1-1,-1-1 1,0 0 0,0 1-1,0-1 1,-1 0-1,-3 4 1,3-3-8,0 0 1,0-1 0,0 1 0,0 0-1,-1-1 1,1 0 0,-1 0 0,0 0 0,-4 2 0,-8 6 1,-1 3-1,8-7-4,0 0 0,-1 0 0,-18 9 1,-20 9-12,-1-2 1,-59 19-1,88-36 11,13-4 0,-1 0-1,0 0 1,1 0-1,-1-1 1,-8 0-1,-36 3-11,-1-2 1,-52-5-1,57 0 6,6 2 50,40 1-33,0 1 0,0 0 0,0-1 0,0 1 0,1 0 0,-1 0 0,0 0 0,0 0 0,1 0 0,-1 0 0,1 0 0,-1 0-1,1 1 1,-1-1 0,1 1 0,0-1 0,-2 3 0,-17 27 69,18-26-85,-1-1 21,0 1-1,0 0 0,1 0 0,-1 0 0,1 0 1,-2 8-1,-2 8 1,-3 1-6,-15 44 36,-20 88 9,38-124-18,-3 41 14,0 102-1,9-147-44,-1-15-2,2 1 1,0-1-1,0 1 0,5 15 0,8 35 10,-11-51-11,1 1-1,1-1 1,10 21 0,-8-22-1,1-1-1,-1 0 1,2 0 0,-1-1 0,1 0 0,1 0 0,-1-1 0,18 10-1,-4-7-4,105 18 0,-120-26 0,0-1 0,0 0 0,0 0 0,0-1 0,16-2 0,-4 0 1,0 2 2,-10 0-4,-1-1 0,1 0 0,18-5 0,-5 1-3,-1-2 0,0-1 0,0-1 0,0-1 0,23-14 0,4-13-1059,1-3-4258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22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8696,'2'3'11,"1"-1"0,-1 0 1,1 1-1,-1-1 1,1 0-1,0 0 0,0-1 1,0 1-1,0-1 0,0 1 1,1-1-1,-1 0 0,5 1 1,44 6 221,-38-6-200,21 2-18,-1-2-1,56-4 1,-90 2-15,49-6 16,-36 3 2,0 1 0,23 0 1,-35 2-17,0 0 1,0 0-1,0 1 1,0-1-1,0 0 1,0 0-1,0 1 1,0-1-1,0 0 1,0 1-1,0-1 1,0 1-1,0 0 1,0-1-1,0 1 1,0 0-1,0-1 1,-1 1-1,1 0 1,0 0-1,0 1 1,0 0 2,0 1 0,0-1 0,0 0 0,0 0 1,-1 1-1,1-1 0,-1 0 0,1 1 1,-1 3-1,-1 6 12,0 0 1,0-1-1,-4 16 1,2-16-13,-6 39 26,-3 197 34,12-217-52,0 13 0,8 65 0,-7-94-10,4 23 5,1-1-1,2 0 0,14 40 0,-12-42-2,-6-6-2,-3-22-1,-1 0 0,0-1-1,-1 1 1,1-1 0,-3 9 0,3-13 0,0 0 0,0 0 0,-1 0 0,1 0 0,0 0 1,-1 0-1,1 0 0,0 0 0,-1 0 0,0 0 0,1 0 1,-1-1-1,1 1 0,-1 0 0,0 0 0,1-1 0,-1 1 1,0 0-1,0-1 0,0 1 0,0-1 0,0 1 0,1-1 1,-1 1-1,0-1 0,0 0 0,0 1 0,0-1 0,0 0 1,0 0-1,0 0 0,0 1 0,0-1 0,0 0 1,-1-1-1,1 1 0,0 0 0,0 0 0,-1-1 0,-77-30 305,1 1 126,29 10-294,44 18-135,1 0 0,-1 1 0,1 0 0,-1 0 0,1 0 0,-7 0-1,-7 5-292,7 0-685,-17 2-5239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32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2696,'7'0'96,"4"2"-5,1 1 0,-1 0-1,0 1 1,0 0 0,0 0 0,0 1 0,-1 1-1,10 6 1,-11-5-55,0 0 1,-1 0-1,0 1 0,0 0 0,-1 0 0,0 0 0,-1 1 1,1 1-1,-2-1 0,1 1 0,-1 0 0,-1 0 0,0 0 1,0 0-1,3 19 0,-2-4 223,3 50 0,-4-32 30,3 7 61,-3-33-259,1 9 370,3 45 0,-8-66-385,1 0-1,0 0 1,0 0-1,0 0 1,0 0-1,1 0 1,0 0-1,3 7 1,5 13 147,-10-23 5,2-3-238,-1 1 1,0-1-1,0 1 0,0-1 1,0 1-1,1-1 0,-1 0 1,0 0-1,0 0 1,-1 0-1,1 1 0,0-1 1,0 0-1,0 0 0,-1-1 1,1 1-1,0 0 0,-1 0 1,1 0-1,-1 0 0,1-2 1,1-2-476,9-14-3915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32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0 6640,'-1'0'-231,"-5"0"30,5 0 97,-12 1 0,5 0 97,1 1 1,-1 0-1,1 1 1,0 0 0,-13 7-1,0 5 6,16-9 3,-1 0 0,1 1 1,0-1-1,0 1 0,1-1 0,0 1 1,-3 11-1,-10 43 24,16-59-25,-2 11 18,1 0-1,1 0 1,0 0-1,1-1 1,0 1-1,0 0 1,6 17-1,-6-26-11,1 7 14,0 1 0,1-1-1,1 0 1,0 0 0,7 12 0,-8-18-10,0 0 0,1 0 1,-1 0-1,1-1 0,0 1 1,1-1-1,-1 0 0,1 0 1,0-1-1,0 0 0,0 1 1,9 3-1,11 4 29,-1-2 1,36 10-1,-47-17-11,0 0 0,0-1 0,0 0 0,0-1 0,1 0 0,-1-1 0,22-5 0,-30 3 11,0 1 0,0-1 0,-1 0 0,1 0 0,-1-1 0,0 1 0,0-1 0,0 0-1,0 0 1,-1 0 0,1-1 0,-1 1 0,0-1 0,-1 0 0,1 0 0,-1 0 0,2-5 0,-2 2-1,1 1 1,-1-1 0,-1 0-1,0 0 1,0 0-1,0 1 1,-1-1 0,-1-8-1,1 4-6,0-34 312,-8-58-1,2 53-77,5 40-127,1 2 57,-2-1 0,1 1 0,-1 0 0,-6-16 0,4 26-18,-3 5-352,0 0 0,0 0 0,0 1 0,1 0 1,-7 9-1,-15 20-5887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2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75 563 4848,'-5'5'112,"-63"61"327,66-64 739,27-23-848,5-3-172,87-86 426,-76 63-256,42-46 683,-81 89-948,1 0 0,-1 1 1,0-1-1,0 0 0,-1 0 0,1 0 1,-1-1-1,0 1 0,0 0 1,-1 0-1,1-1 0,-1 1 0,0-1 1,0-6-1,0 9-28,-1 0 0,1 0 0,0 0 0,-1 0 0,1-1 0,-1 1 0,0 0 0,0 0 1,1 0-1,-1 0 0,-1 1 0,1-1 0,0 0 0,0 0 0,-1 1 0,1-1 0,-1 0 0,1 1 0,-1 0 0,0-1 0,0 1 0,1 0 0,-1 0 0,0 0 0,-2-1 0,2 2-24,0 0-1,0 0 1,0 0-1,0 0 0,1 0 1,-1 1-1,0-1 1,0 1-1,0-1 0,1 1 1,-1 0-1,0-1 1,1 1-1,-1 0 0,0 0 1,1 0-1,-1 0 1,1 1-1,0-1 0,-1 0 1,1 1-1,0-1 1,0 0-1,0 1 0,0 0 1,0-1-1,-1 4 1,-2 3-2,0 1 1,1 0-1,0 0 1,0 0-1,1 0 1,-1 11-1,-4 55 14,6-61-21,0-8-1,1 0 1,0 0-1,0-1 1,0 1-1,3 10 1,5 35 4,8 17-3,6 9 2,3 1-3,-15-45-2,9 24-23,19 105 0,-37-159 19,0 0 1,-1 1-1,0-1 0,0 0 0,0 0 0,0 1 0,0-1 0,-1 0 0,1 0 0,-1 0 0,0 1 0,0-1 1,0 0-1,0 0 0,-1 0 0,1 0 0,-1-1 0,0 1 0,0 0 0,0-1 0,0 1 0,0-1 1,0 0-1,-1 1 0,1-1 0,-1 0 0,-5 3 0,6-4 3,1-1-1,0 0-1,0 1 1,0-1 0,-1 1-1,1-1 1,0 0 0,0 0 0,0 0-1,-1 0 1,1 0 0,0 0-1,0 0 1,-2 0 0,-11-1-2,3-1 4,2-1 1,21-13 12,10-10-10,-18 21 1,18-35-1,-15 29-14,0-1 1,-1 0-1,-1 0 1,0 0 0,0 0-1,-1-1 1,-1 0-1,0 1 1,1-22 0,-4 33 6,0 1 0,0-1 1,0 1-1,0-1 1,0 1-1,0-1 0,1 1 1,-1-1-1,0 1 0,0-1 1,0 1-1,0-1 1,1 1-1,-1-1 0,0 1 1,1-1-1,-1 1 0,0-1 1,1 1-1,-1 0 1,0-1-1,1 1 0,-1 0 1,1-1-1,-1 1 0,1 0 1,-1-1-1,0 1 1,1 0-1,-1 0 0,1 0 1,0 0-1,-1-1 1,1 1-1,-1 0 0,1 0 1,-1 0-1,1 0 0,-1 0 1,1 0-1,-1 0 1,1 0-1,-1 1 0,1-1 1,-1 0-1,1 0 0,-1 0 1,1 0-1,-1 1 1,1-1-1,-1 0 0,1 0 1,-1 1-1,0-1 0,1 1 1,-1-1-1,1 0 1,-1 1-1,1 0 0,6 10-30,-1 1 0,0-1 0,0 2 0,-1-1 0,-1 0 0,0 1 0,-1 0 0,3 17 0,-5-29-231,2-4 110,3-15 72,3-13 104,2-36-77,24-95 30,-28 139 26,-3 13 1,-3 10 0,0 0-1,0 0 1,-1 0-1,1 0 1,0 0 0,0 0-1,-1 0 1,1 0-1,0 0 1,0 0 0,-1 1-1,1-1 1,0 0 0,-1 0-1,1 1 1,0-1-1,-1 1 1,1-1 0,0 1-1,-1-1 1,2 2-1,3 4 3,0 0 0,0 1-1,0 0 1,-1 0 0,6 14-1,-9-20-2,17 36 3,7-1 2,-20-30-4,1 0-1,0-1 0,0 0 0,7 5 1,-3-5-2,0 0 1,1 0 0,-1-1 0,1 0 0,19 3-1,-15-6-5,-4-2-6,-1 0 0,0 0-1,0-1 1,0-1 0,0 0 0,0 0 0,0-1 0,-1 0 0,0-1 0,1 0 0,-2 0 0,1-1 0,-1 0 0,0-1 0,0 0 0,0 0-1,6-9 1,-6 7-5,-5 5-10,0 0 0,0 0 0,0-1 0,-1 1 0,1 0 0,1-6 0,-1 4 10,1-3-56,0 0 0,0 0 0,4-16 0,-7 21 39,-1 0 0,1 1 1,-1-1-1,0 0 0,0 0 1,0 0-1,0 1 0,-1-1 1,1 0-1,-1 0 0,0 1 0,0-1 1,-1 0-1,1 1 0,-3-4 1,2 2 20,-1 0 0,0 1 0,-1-1 0,1 1 0,-1 0 0,0 0 0,0 0 0,0 1 1,-1-1-1,1 1 0,-1 0 0,0 0 0,1 1 0,-1 0 0,-1-1 0,1 2 0,0-1 0,0 0 0,-1 1 1,1 0-1,-10 0 0,12 1 11,-1 0 0,1 0 0,0 1-1,-1 0 1,1-1 0,0 1 0,0 0 0,-1 0 0,1 1 0,0-1 0,0 1 0,1-1 0,-1 1 0,0 0 0,0 0-1,-2 3 1,2-2 0,1-2 2,0 0-1,1 1 1,-1-1-1,0 1 1,1 0-1,-1-1 1,1 1-1,-1 0 1,1 0-1,0 0 1,-2 4-1,-1 3 1,-13 30 0,14-27-1,1 1 1,0 0-1,0 0 1,1 14-1,2-21-1,-1-1 0,1 0 1,0 0-1,0 0 0,0 1 0,1-1 0,0 0 1,0 0-1,0-1 0,1 1 0,3 5 0,-2-3-1,2 6-29,-5-11 27,0 0 0,0 0 0,0 0 0,0-1 0,0 1 1,0 0-1,0 0 0,0-1 0,1 1 0,-1-1 0,1 1 0,-1-1 1,1 0-1,0 0 0,-1 0 0,1 0 0,0 0 0,0 0 0,3 1 0,0-5-21,-4 2 24,5-6-2,0 1 0,0-1-1,-1-1 1,0 1 0,0-1 0,-1 0 0,0 0 0,5-14 0,11-30-4,-6-9 7,-8 13 5,-3-1 1,-2 0 0,-8-80-1,2 89 15,-14-61 0,13 76-13,-10-35 53,10 44-51,0 1 17,-1 0 0,-8-15 0,6 13-3,9 17-18,-1 0-1,1 0 1,-1 0-1,1 0 1,0 0-1,-1 0 0,1 0 1,-1 0-1,1 0 1,0 0-1,-1 0 1,1 0-1,0 0 1,-1 1-1,1-1 0,-1 0 1,1 0-1,0 0 1,0 1-1,-1-1 1,1 0-1,0 0 1,-1 1-1,1-1 0,0 0 1,0 1-1,-1-1 1,1 0-1,0 1 1,0 0-1,-5 7 11,1 0-1,0 0 1,1 0-1,0 1 1,0 0-1,1-1 1,0 1-1,1 0 1,0 0-1,0 11 1,-1-7-11,0 15 16,0-1 0,3 43 0,0-49-15,0-11-1,0 0 0,0 1 0,1-1 0,0 0 0,1 0 0,0 0 0,1 0 0,-1-1 0,9 14 0,-8-16-2,20 34 11,-15-29-11,18 24 2,-7-10 2,-5-13-3,-12-10-2,-2-3 0,0 1 0,0-1 0,0 1 0,-1 0 0,1-1 0,0 0 0,0 1 0,0-1 0,0 0 0,1 1 0,-1-1 0,0 0 0,0 0 0,0 0 0,0 0 0,0 0 0,0 0 0,0 0 0,0 0 0,2-1 0,1 2 0,5-3 0,6-3 0,-9 5 0,-1-1 0,19-14 1,2-3 2,-15 9 15,1 1-1,0 0 1,0 1-1,1 0 1,13-5-1,-21 11-9,-1 0 1,1 1-1,0-1 1,-1 1-1,1 0 1,0 0-1,0 1 0,-1-1 1,1 1-1,-1 0 1,6 2-1,3 2 11,0 0 0,15 9 0,-14-6-9,8 4-7,-18-11-3,10 1 0,-4-3 0,-1-6 1,-8 3 0,0 1 0,0-1 0,0 0-1,-1 0 1,0 0 0,0 0 0,0 0 0,-1-6 0,0 5 0,1 0 3,-1-1-1,0 1 0,-1 0 0,1 0 0,-1 0 0,0 0 1,0 0-1,0 1 0,-1-1 0,0 1 0,0-1 0,-5-6 1,4 7 1,1 0 4,0 1 1,0-1-1,0 1 1,-1 0-1,1 0 0,-1 1 1,1-1-1,-1 1 1,0 0-1,0 0 0,-5-2 1,2 1 6,4 2-1,1 0-1,-1 0 1,0 1 0,1-1-1,-1 1 1,0 0-1,1 0 1,-1 0-1,0 0 1,0 0-1,1 0 1,-1 1-1,0-1 1,1 1-1,-1 0 1,1 0-1,-1 0 1,1 0 0,-1 0-1,1 1 1,-1-1-1,1 1 1,0-1-1,0 1 1,0 0-1,0 0 1,0 0-1,0 0 1,1 0-1,-1 0 1,1 0-1,-1 1 1,1-1-1,0 1 1,0-1 0,0 1-1,0-1 1,0 1-1,0 2 1,-1 4-2,1-1 0,-1 0 1,1 1-1,1-1 0,0 0 1,0 1-1,0-1 0,1 0 1,1 1-1,3 14 0,11 12-6,-7-22 0,20 12-1,-23-21-5,0 0-1,1 0 0,-1-1 0,11 4 1,-4-3-2,1 0 0,1-1 0,-1-1 1,0 0-1,1 0 0,-1-2 0,1 0 0,-1 0 1,1-2-1,-1 1 0,24-8 0,-25 3-4,65-50 2,-71 51 2,0 0 0,0 0-1,-1-1 1,11-12 0,-3 2 1,20-20-2,-24 20-3,8-30 4,0-23 1,-8-5 0,-10 4 0,-6 11 0,-6 14 0,9 37 0,0 1 0,-1-1 0,0 1 1,0 0-1,-7-8 0,10 14 1,-1 0 0,1 0 0,0 0 0,0 0 0,-1 0 0,1 0-1,-1 1 1,1-1 0,-1 1 0,1-1 0,-1 1 0,1-1 0,-1 1 0,1 0 0,-1 0 0,1 0 0,-1 0 0,1 0 0,-1 0-1,0 0 1,1 0 0,-1 1 0,1-1 0,-1 1 0,1-1 0,-3 2 0,2-1 1,-6 5 18,8-6-19,-6 8 2,0 0 1,0 0 0,1 0-1,1 1 1,-1 0-1,1-1 1,1 2-1,-3 8 1,-35 117 12,14-24-3,3-19-10,4-3 2,4-2-3,3-3-2,5-12 0,3-33-1,-8 61-9,13-98-3,0-6-35,3-83-135,3-50-1082,-2 60-4335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23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6904,'0'2'-159,"0"4"110,1-1 0,0 0 0,0 0-1,0 0 1,0 0 0,1 0 0,0-1 0,0 1 0,0 0-1,1-1 1,0 1 0,0-1 0,0 0 0,0 0 0,0 0-1,8 5 1,-10-7 47,0-1 1,1 0-1,-1 0 1,0 0-1,1-1 0,-1 1 1,1 0-1,-1 0 0,1-1 1,0 1-1,-1-1 0,1 0 1,2 1-1,5 1-2,2 2 3,25 4 9,112 0 168,-3-21 500,-143 13-711,-1 0 0,1 0-1,-1 0 1,1 0 0,-1 0 0,1 0-1,-1 0 1,1 1 0,-1-1 0,1 0-1,-1 1 1,0 0 0,1-1 0,-1 1-1,0 0 1,1 0 0,1 1-1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23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4936,'0'7'-9,"-1"0"1,1 0-1,0 0 0,1 0 1,0 1-1,0-1 0,0 0 1,1 0-1,0 0 0,0-1 1,5 10-1,9 16 9,4-4 0,5-4 1,-12-17 1,1 0 0,-1 0 0,22 5 0,-33-11-2,15 3 8,-2-4-93,-1-1-1,0 0 1,0-1-1,0 0 0,22-8 1,28-9-2555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34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3592,'0'0'721,"0"4"-595,2 6-52,0 0 1,0 0 0,1 0-1,6 14 1,5 15 89,-6-13-77,2 0-1,21 39 1,-21-48 21,11 12 66,-21-28-167,1-1-1,0 1 1,-1-1-1,1 0 0,-1 1 1,1-1-1,0 0 0,-1 1 1,1-1-1,0 0 0,-1 0 1,1 0-1,0 0 0,-1 1 1,1-1-1,0 0 0,0 0 1,-1 0-1,1-1 0,0 1 1,-1 0-1,1 0 1,0 0-1,1-1 0,14-6-655,0-2-2491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3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45 4128,'-9'-14'35,"-6"-15"74,14 27-18,0 4-61,1 0-28,-1-1 0,1 1 0,-1-1 1,1 1-1,0-1 0,0 1 0,0 0 0,0-1 0,0 1 0,0-1 0,0 1 0,0-1 0,0 1 0,1 1 0,2 14 15,3 64-473,-3-33-1937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35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1169 9056,'1'-2'-71,"1"-3"-16,-1 2-83,4-3 8,2-2 117,0 6 41,20-21 7,-19 13 7,1 0 1,-2-1-1,1 0 0,-2-1 1,1 1-1,5-17 1,25-76 80,-31 85-81,9-50 49,5-90 13,-15 76 14,-4 51-72,2-78 69,-15-150 113,10 239-186,-8-42 64,-7-7 6,16 68-73,1 0 0,-1 0 1,0 0-1,0 0 0,1 0 1,-2 0-1,1 1 0,0-1 1,0 0-1,0 1 0,-1-1 1,1 1-1,-1-1 0,1 1 1,-1 0-1,0 0 0,1-1 1,-1 1-1,0 0 0,0 1 1,0-1-1,0 0 0,0 1 1,0-1-1,0 1 0,0-1 1,0 1-1,-3 0 0,3 0 1,-1 0 0,0 0 0,0 1 0,1-1-1,-1 1 1,0 0 0,1 0 0,-1 0-1,0 0 1,1 1 0,0-1 0,-1 0 0,1 1-1,0 0 1,0 0 0,0-1 0,0 1-1,0 0 1,0 1 0,-2 3 0,-2 4-2,2 0 0,-1 1 0,1-1 0,1 1 0,0 0 0,1 0 0,0 1 0,-1 11 0,1 28-4,4 10-11,0 34-12,-10-29-20,6-8-38,9 80 0,-5-100 74,0-19-15,0 0-1,1 1 1,0-1-1,9 24 1,-7-30 12,2 12-31,2-1 0,1 0 1,1-1-1,1 0 0,20 29 1,-28-44 9,-1-2 4,0 0-1,0-1 1,1 0-1,-1 0 1,1 0 0,8 7-1,-11-10 9,-1-5 5,0-1 14,0 0 1,1-1 0,0 1-1,0 0 1,0 0 0,1 0-1,-1 0 1,1 0 0,0 0-1,0 1 1,0-1 0,4-5-1,35-45 44,-33 45-46,68-82 152,-53 66-60,17-13 51,64-48 0,-103 85-137,0 0 0,0 0 0,0 1 0,0-1 0,1 1 0,-1-1 0,0 1 0,0-1 0,1 1 0,-1 0 0,0 0 0,1-1 0,-1 1 0,0 0 0,1 0 0,-1 0 0,0 1 0,0-1-1,1 0 1,-1 0 0,2 1 0,1 0 10,1 0-11,-1 0-1,0 1 1,0-1-1,0 1 1,0 0 0,-1 0-1,1 0 1,0 0-1,-1 1 1,1-1-1,-1 1 1,0 0 0,0 0-1,0 0 1,4 6-1,0 0 0,-5-6-3,0 0 0,1 0 0,-1 1 0,-1-1 0,1 1 0,0-1 0,-1 1 0,0 0 0,0 0 0,1 4 0,10 37 11,-1 12-9,-3-12-5,22 90-15,-29-131 14,1 0 1,0 1-1,-1-1 1,2 0-1,-1 0 0,0 0 1,5 5-1,-3-3 0,-3-5 1,0 0 1,1 1-1,-1-1 1,0 0-1,0 0 1,1 0-1,-1 0 0,0-1 1,1 1-1,-1 0 1,1 0-1,-1-1 1,1 1-1,-1-1 0,1 1 1,0-1-1,-1 0 1,1 0-1,0 0 1,2 0-1,1 0 1,-1-1-1,1 1 1,-1-1 0,1-1-1,-1 1 1,0 0-1,6-3 1,66-37-1140,-31 16-4559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36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195 160 2160,'1'1'225,"4"6"2153,-13-32-1796,5 19-519,1-1-1,-1 1 1,0 0-1,-1 0 1,1 0-1,-1 0 1,0 0 0,-1 1-1,1 0 1,-1 0-1,-10-9 1,5 7 6,1 0-1,-1 1 1,0 0 0,-1 0 0,1 1-1,-14-4 1,-17-6 503,39 13-465,2 2-81,-1 0 0,1 0 0,0 0 0,0-1 1,-1 1-1,1 0 0,0 0 0,-1 0 0,1 0 0,0 0 0,-1 0 1,1-1-1,0 1 0,-1 0 0,1 0 0,0 0 0,-1 0 1,1 0-1,0 0 0,-1 0 0,1 1 0,0-1 0,-1 0 1,1 0-1,0 0 0,-1 0 0,1 0 0,0 0 0,-1 1 0,1-1 1,0 0-1,0 0 0,-1 1 0,3 19-17,0-1 0,2 1 1,0-1-1,1 1 0,1-1 0,11 24 0,-15-38-7,0-1 0,0 0 0,0 1 0,0-1 0,1 0-1,-1 0 1,1-1 0,3 5 0,3 2 1,25 26 0,1-5-3,-3-6 0,6 5-950,-24-22-3796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38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0 895 2072,'28'24'7,"-4"-11"-6,-2-5-5,1-2 0,0 0 0,0-1 0,0-1 0,30 1 0,-20-5 4,-18-1 6,-1 0-1,0-1 1,1 0 0,-1-1-1,0-1 1,-1 0 0,20-9-1,29-28 166,-57 38-138,1-1 1,-1 0 0,0 0-1,0 0 1,-1-1-1,1 1 1,6-10-1,-6 8 6,-4 5-17,0 0 0,-1-1 1,1 1-1,0 0 1,0 0-1,-1-1 0,1 1 1,-1-1-1,1 1 0,-1 0 1,1-1-1,-1 1 1,0-1-1,0 1 0,0-1 1,0-2-1,0-4 31,1-1-7,-1-32 328,0 38-349,-1-11 158,0 1-1,-6-24 0,6 32-70,-1 0 0,0 0 0,0 0 0,0 0 1,0 0-1,-1 1 0,0-1 0,0 1 0,0 0 0,0 0 0,-1 0 0,-5-5 0,7 7-76,0 0-1,-1 1 1,1 0 0,0-1-1,0 1 1,-1 0 0,1 0-1,-1 0 1,1 1 0,-1-1-1,0 0 1,1 1 0,-1 0-1,1 0 1,-1 0 0,0 0-1,1 0 1,-1 0 0,-4 2-1,3-1-5,-1 0-1,1 1 0,0-1 1,1 1-1,-1 1 0,0-1 1,1 0-1,-1 1 0,1-1 1,-1 1-1,-2 4 0,-2 0-4,6-4-12,-1 0-1,1 0 1,-1 0-1,1 0 1,0 0-1,0 1 1,0-1-1,-2 7 1,-28 66 99,31-73-107,0 0 1,0 0-1,0 0 0,0 0 1,0 0-1,1 0 1,-1 1-1,1-1 0,0 0 1,0 0-1,0 0 1,1 4-1,0 4 5,-1 0-4,0-8-4,0 1 1,1-1-1,-1 1 1,1-1 0,-1 0-1,1 1 1,0-1 0,0 0-1,3 6 1,3 7 6,0 0 0,1-1 0,1 0 0,18 25 0,-3-18-5,-11-15 3,4-3-4,-1 0 0,1-2 1,1 0-1,-1 0 0,0-2 0,31-3 0,-28 2-1,-13 1 0,-1 0 1,1-1-1,0 0 1,-1-1-1,1 0 1,11-4-1,93-44 30,-91 35 15,-1-5-22,-1-1 0,26-42 1,-32 37 75,13-46 138,19-93 1,-39 141-211,-2 10 28,0 0 0,-2 0 0,0-18 0,3-122 211,-7 70 63,1 57-282,1 1-18,-7-44 170,-4-30 247,12 99-443,0 1-1,0 0 1,0-1-1,-1 1 1,1 0-1,0-1 1,0 1-1,0-1 1,0 1-1,0 0 1,0-1-1,-1 1 0,1 0 1,0-1-1,0 1 1,0 0-1,-1 0 1,1-1-1,0 1 1,-1 0-1,1 0 1,0-1-1,0 1 1,-1 0-1,1 0 1,0 0-1,-1-1 1,1 1-1,0 0 1,-1 0-1,1 0 1,-1 0-1,1 0 1,0 0-1,-1 0 1,1 0-1,0 0 1,-1 0-1,1 0 1,-1 0-1,1 0 1,0 0-1,-1 0 1,1 0-1,0 0 1,-1 1-1,1-1 1,-1 0-1,-1 1 2,1 0 0,-1 1 0,1-1 0,-1 0-1,1 1 1,0-1 0,-1 1 0,1-1 0,0 1 0,0 0-1,0 0 1,-1 2 0,-34 98 51,16-23-28,15-50-24,-13 68-1,-2 83-6,20-147-4,13 130-5,-7-133-2,37 100-6,-41-125 16,0 0 1,-1 0-1,2-1 1,-1 1-1,0-1 0,1 0 1,0 0-1,6 7 1,1 1-2,18 19-1,-15-23-8,4-2 8,0-2 0,0 0 1,21 2-1,-18-7-8,91-26-5,-88 17 13,30-26 4,-39 24 1,0-1 0,18-21 0,-18 18 1,-1-1 0,0 0 0,-1-1 0,-1-1 0,-1 0 1,15-38-1,-19 41 4,5-10 6,-1-2 0,-2 1 0,7-36 0,25-172 204,-32 141-86,-7 86-110,1-15 93,-1-1 0,-4-40 0,3 63-107,0 1-1,-1-1 1,1 0 0,-1 0 0,1 1 0,-1-1 0,1 0 0,-1 0-1,0 1 1,1-1 0,-1 1 0,0-1 0,0 1 0,1-1 0,-1 1-1,0-1 1,0 1 0,0 0 0,0-1 0,1 1 0,-1 0 0,0 0 0,0-1-1,0 1 1,0 0 0,0 0 0,0 0 0,0 0 0,0 0 0,0 1-1,1-1 1,-1 0 0,-2 1 0,-16 17 20,-7 25-18,1 19-2,5 12-3,6-18-17,-11 97 0,22-133 13,3-14-5,-1 0 0,0 0 0,1 0 0,0 0 0,1 0 1,1 9-1,4 15-56,1 1 0,21 55 1,-24-72 52,-3-10 4,0-1-1,1 0 1,-1 0-1,0 0 1,1 0-1,0 0 1,0-1-1,0 1 1,3 4-1,-2-3-1,2 2-6,0 0 0,0 0 0,1-1 0,8 7 0,-12-10 10,0-1 1,0 1-1,1-1 0,-1 0 0,1 0 0,-1 1 1,1-2-1,-1 1 0,1 0 0,0 0 1,-1-1-1,1 0 0,0 1 0,0-1 1,-1 0-1,1 0 0,0 0 0,0-1 0,3 0 1,8-4-3,0-1-1,-1 0 1,1-1 0,20-15 0,-7-1 5,-19 17 0,-5 4 2,-1 0-1,0-1 0,0 1 0,1-1 0,-2 1 0,1-1 0,0 0 1,0 1-1,-1-1 0,2-4 0,4-4 9,-7 10-7,0 1-1,0-1 0,0 1 1,0-1-1,0 1 1,0 0-1,0-1 0,1 1 1,-1-1-1,0 1 0,0 0 1,0-1-1,1 1 0,-1 0 1,0-1-1,1 1 0,-1 0 1,0-1-1,1 1 1,-1 0-1,0 0 0,1-1 1,-1 1-1,1 0 0,-1 0 1,0 0-1,1 0 0,-1-1 1,1 1-1,-1 0 0,1 0 1,-1 0-1,0 0 1,1 0-1,-1 0 0,1 0 1,-1 0-1,1 0 0,-1 0 1,0 1-1,1-1 0,-1 0 1,1 0-1,-1 0 0,0 0 1,1 1-1,-1-1 1,1 0-1,-1 0 0,1 1 1,1 1 2,-1 1 1,1-1 0,-1 1 0,0-1-1,0 1 1,0-1 0,0 1 0,1 3-1,8 51 34,-1-7-15,19 62 0,-9-73-21,-16-33-6,1 0 1,0-1 0,0 0 0,0 0-1,1 0 1,0 0 0,0-1-1,0 0 1,0 0 0,1 0 0,-1-1-1,1 0 1,0 0 0,12 5-1,-15-8-3,1 0 0,-1 0 0,0-1-1,0 1 1,0-1 0,0 1 0,0-1-1,0 0 1,0 0 0,0 0-1,0-1 1,0 1 0,3-3 0,-2 2-1,4-2-7,1 0 0,-1-1 0,0 0 0,13-11 0,-19 15 15,-1 0-1,1-1 0,-1 1 0,1-1 0,-1 1 1,0-1-1,0 0 0,1 1 0,-1-1 1,-1 0-1,1 0 0,0 0 0,0 0 0,0-2 1,3-7-2,2-2 2,-3 6 1,0-1 0,-1 1 1,1-1-1,1-13 1,-2 15 3,2-13 6,0 1 0,-2-1 1,0 0-1,-1 0 1,-2-27-1,1 29 23,0 3-8,0 1 0,-1 0 0,0 0 1,-1 0-1,-7-23 0,6 29-9,-1-6 71,0 0 0,-1 1 0,-1-1 0,0 1 0,-1 0 0,-8-11 0,14 22-74,0 0-1,0 0 1,0 0 0,0 1-1,0-1 1,0 0 0,0 1-1,-1-1 1,1 0 0,0 1-1,0-1 1,-1 1-1,1 0 1,0-1 0,-1 1-1,1 0 1,0 0 0,-1 0-1,1 0 1,0 0 0,-1 0-1,1 0 1,0 1 0,-1-1-1,1 0 1,0 1 0,-1-1-1,1 1 1,-2 0 0,0 1 0,-1 0 1,1 0 0,0 0 0,0 0-1,0 1 1,0 0 0,0-1 0,0 1 0,-2 3-1,-4 13-3,8-18-11,1 1-1,-1-1 1,1 0-1,0 1 1,0-1-1,-1 1 1,1-1-1,0 1 1,0-1-1,1 1 1,-1-1-1,0 0 1,0 1-1,1-1 1,-1 1-1,1-1 1,-1 0 0,1 1-1,-1-1 1,1 0-1,0 1 1,0-1-1,0 0 1,0 0-1,0 0 1,0 0-1,0 0 1,0 0-1,0 0 1,0 0-1,0 0 1,1-1-1,-1 1 1,0 0 0,2 0-1,2 1-10,0-1-1,0 1 1,1-1 0,-1 0 0,0 0-1,1-1 1,-1 0 0,9 0-1,40-7-1329,3-1-5312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38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98 131 5112,'9'-32'73,"-8"31"-61,-3 5-24,-6 11-86,2 1 0,0 0 1,-6 28-1,-10 60-386,15-68 395,-10 49-195,-2 15-340,10-55-1289</inkml:trace>
  <inkml:trace contextRef="#ctx0" brushRef="#br0" timeOffset="1">245 45 2968,'3'-7'-7,"-1"1"0,1 0 0,0 0-1,1 0 1,5-7 0,-9 13 6,1 0 0,-1 0 1,1 0-1,-1 1 0,1-1 0,-1 0 0,1 0 0,-1 0 0,1 1 0,-1-1 0,1 0 0,-1 1 1,0-1-1,1 0 0,-1 1 0,1-1 0,-1 1 0,0-1 0,1 1 0,-1 0 0,1-1 0,11 20 0,-4 2 9,0 1 0,-2-1 0,-1 2 0,4 41 0,-3-24 11,1-6-42,1-1 0,15 40 1,-18-60-98,19 55-1407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38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10936,'0'0'0,"3"11"-128,-2 0 128,-5 8-672,-11 7 672,0 0-7128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39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0 8248,'0'0'0,"0"15"0,-1 29 0,-10 26-272,-10 35 272,-21 3 0,-24-14 0,-20 1-200,-15 5 200,2-5-5352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2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33 210 4216,'1'-4'0,"-11"-38"0,-7-24 1,15 60 3,1-1 1,0 0-1,0 0 0,0 0 0,0 1 1,1-1-1,0 0 0,1 0 0,0 0 1,1-7-1,-1 11 5,3-2 5,-3 4-14,0 0 1,0 1 0,0-1 0,0 0 0,0 1-1,0-1 1,0 1 0,0 0 0,0-1 0,0 1-1,0 0 1,0-1 0,0 1 0,0 0 0,1 0-1,-1 0 1,2 0 0,-1 0 1,1 0-2,0 0 0,-1 0 0,1 0 0,-1 1 0,1-1 0,0 1 1,-1-1-1,3 2 0,-1-1 0,-1 1 0,0-1 0,1 1 0,-1 0 0,0 0 0,0 0 0,4 4 0,21 31 0,-1 9 0,2 5 0,-1 0 0,-1-6 0,1-7 0,1-5 0,-18-23 0,31 31 0,-32-29-78,1 1 1,-2 0-1,0 0 1,0 1-1,12 27 1,-6-6-2210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1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0 3864,'1'3'65,"1"8"-32,0 0 0,0 0 0,-1 0 0,-1 18 0,-3 44 63,2-61-109,-12 239 149,-8 15-94,15-207-28,-27 242 12,27-243-13,-12 214 8,17-224 6,13 238 113,-11-278-79,0 2 21,0-9-37,2-5 3,7-15-98,0 0 1,12-35-1,-14 33-241,25-67-2389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2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35 3056,'0'0'0,"-8"-10"16,2 2 48,2 0-64,0 0-1872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2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0 336 2608,'78'-29'0,"-33"14"0,4 0 1,6 0 5,11 0-4,118-11 10,-140 22 15,225-23 28,-206 20 58,312-30 59,-283 29 9,443-31 74,-418 31-95,507-28 65,-490 30-58,596-14 58,-573 18-97,673-17 35,-659 16-143,697-2 5,-692 6-17,271 3 4,86 2-8,3 5 2,5 4-5,5 3-1,10 2 0,-6-1 0,-99-8 4,-274-6 17,673 22 18,-685-22 2,642 15 26,-652-18-6,212-1 5,-21-4-30,-214 0 78,509-16 60,-518 15-21,456-7 69,-471 11-27,392 1 89,-407 0-57,332 7 82,-351-6-121,280 18 259,-132-2-46,-154-12-1108,-53-4-3779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3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78 4040,'-5'1'11,"0"0"1,0 0-1,0 1 0,0 0 1,0 0-1,1 0 1,-1 0-1,-8 6 0,7-4 6,0 0-1,-1-1 0,0 0 1,-8 3-1,-5-2 13,-10 3 55,30-7-46,-5 0-61,-10-12 324,15 11-291,0 0 0,0 1-1,-1-1 1,1 0 0,0 0-1,0 0 1,0 0 0,0 0-1,0 0 1,0 0 0,0 1-1,1-1 1,-1 0 0,0 0-1,0 0 1,1 0 0,-1 0-1,0 1 1,1-1 0,0-1 0,0 1 8,1-3 14,0 1 0,0-1 0,0 1 0,1 0 0,-1 0 0,1 0 0,0 0 1,0 0-1,0 1 0,0-1 0,1 1 0,-1 0 0,7-3 0,5-2 156,29-10-1,-40 16-146,8-4-5,24-3 196,-14 5-128,0 1 0,1 1 1,25 2-1,116 5 123,-124-4-86,184 8 51,-175-9-104,234 15 36,-218-11-57,309 15 18,-288-16-58,390 12 7,-373-14-20,457 9 3,-440-10-10,191 3-1,83 1-4,13 1-2,-1 3 0,7 4 0,17 5 0,5-3 0,2-4 0,401 11 1,-681-19 6,640 5 3,-636-9 4,632-14 7,-637 12 7,607-13 19,-613 13-7,572-12 18,-584 12-4,512-10 20,-530 10-19,424-9 28,-447 11-23,344-10 21,-361 9-34,319-21 25,-148 4-58,-211 14-19,3-3-311,-2-2-1,43-17 1,-7-3-4424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4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20 2520,'-101'-20'801,"-104"20"-442,61 9-254,106-4-87,-43 4 39,46-8 1235,182-20-104,-107 15-836,75 5-1,-64 1-90,241 21 349,-196-13-563,-56-5 40,157 26 29,-157-25-56,173 17 20,-169-20-39,186 9 20,-182-9-27,186 6 12,-188-8-12,384 21 247,-255-8-1121,-148-11-4393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5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1 816,'2'15'7,"-1"-3"58,1 0-1,-2 23 1,-19 149 852,11-117-803,-13 151 494,19-199-553,-2 17 14,-1-1 1,-14 53 0,13-63-16,-1 3 32,-16 44-1,17-58-5,-19 50 714,24-63-320,7-20 20,4-22-153,35-80 431,-15 62-448,-26 50-289,10-18 221,1 1-1,30-42 0,-44 67-245,0 0 1,0 0-1,0 0 0,0 0 0,0 0 0,1 0 1,-1 0-1,0 1 0,0-1 0,1 1 1,-1-1-1,0 0 0,1 1 0,-1 0 0,0-1 1,1 1-1,-1 0 0,1 0 0,-1 0 1,0 0-1,1 0 0,-1 0 0,1 0 0,-1 0 1,0 1-1,1-1 0,-1 0 0,0 1 1,1 0-1,-1-1 0,0 1 0,1-1 1,-1 1-1,0 0 0,0 0 0,0 0 0,0 0 1,2 1-1,1 3-3,1 0 0,-1 0 1,0 0-1,0 0 0,3 7 0,-7-12-6,3 3 3,-1 1 1,0-1-1,0 1 1,-1 0-1,1 0 1,-1-1-1,0 1 0,1 6 1,1 3 1,7 32 1,1-1-2,4-1-3,2-3-2,1-3 0,2-2 0,2-1 0,-1-3 0,-1-8 1,3-3 4,4-4-2,1-2 2,-6-7-2,1-10 2,3-6-2,-18 7-1,25-20 4,-28 19-4,2-5 1,8-10 0,38-39-888,-18 23-3575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5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4664,'0'0'0,"9"15"16,0 7 8,2 12-8,-4 11 0,-10 15-16,-6 0 0,-4-4 0,0-1-3072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5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3416,'0'0'0,"8"1"8,-1 10 8,-3 4 0,0 11 0,3 11-16,0-1-2128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6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4664,'0'5'0,"-1"15"2,-5 33 1,0-13 1,-7 44 8,-5 24-9,-1 17-3,-5 16 0,15-88 2,-28 193 29,13-24 29,20-179 47,-18 353 853,21-350-424,1-44-187,4-4-201,11-9-476,26-24 0,-4 1-3665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6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3864,'19'-2'0,"-18"2"0,-1 0 0,1 0 0,0 0 0,-1 0 0,1 0 0,0 0 0,-1 0 0,1 0 0,0 1 0,-1-1 0,1 0 0,0 0 0,-1 0 0,1 1 0,0-1 0,-1 0 0,1 1 1,-1-1-1,2 1 0,3 2 0,6 6 6,1 6-5,-11-10-2,1 0 1,-1 0 0,1 0-1,-2 0 1,1 0-1,0 0 1,-1 0-1,0 0 1,0 0-1,0 1 1,-2 6-1,-14 57-9,12-51 7,-9 37-52,-7 78 0,17-71-340,1 0-1545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2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0 410 4936,'6'1'177,"44"15"602,-49-15-747,1 0 0,-1 0-1,1 0 1,-1 1 0,1-1 0,-1 1 0,0-1 0,0 1 0,0-1 0,0 1 0,0-1-1,1 4 1,2 1 46,0 3-49,1 1 0,-2 0 0,1 0 0,2 18 1,9 54 56,-11-58-77,9 57 15,28 136 13,-33-157-34,-6-22 1,-1-24 4,-1-1 0,2 0 0,3 17 0,-4-29 148,-2-3-115,0-1-1,0 0 1,0 1-1,1-1 1,-1 0-1,1 1 1,0-1-1,0 0 1,0-4-1,0 6-42,0-112 955,0 111-845,3 3 4,0 0-98,-1 1-1,1-1 1,-1 1-1,0 0 1,0 0-1,0-1 1,0 2-1,0-1 1,0 0-1,0 0 1,-1 0-1,1 1 1,-1-1 0,1 1-1,0 3 1,16 45 52,-15-38-46,3 8-9,-1-2 10,1 0 0,1-1-1,0 1 1,14 22-1,-20-39 10,2-4-14,-1 1-13,3-2 0,-1-1 1,1 1-1,-1-1 1,0 0-1,0 0 1,-1 0-1,1 0 1,-1 0-1,0-1 1,5-9-1,40-87 34,-37 73-16,-2 1-1,-2-2 0,6-32 1,-9 39-13,0 7 11,-1 0-1,-1 0 1,0-21 0,-1 10-8,1 1-2,0 10 5,-2 1 1,0-1-1,-3-18 1,-36-195 157,34 206-163,-14-37 65,13 42-40,1 2-5,0 1 0,-14-27 0,19 41-28,0-2 3,-1 1 0,0-1 0,0 0 1,0 1-1,-1-1 0,1 1 0,0-1 0,-1 1 0,1 0 0,0-1 0,-1 1 0,0 0 1,-2-1-1,3 2-2,0 1 0,0-1-1,1 1 1,-1-1 0,0 1 0,0 0 0,1-1 0,-1 1 0,0 0 0,1 0 0,-1 0 0,0-1 0,1 1 0,-1 0 0,1 0 0,0 0-1,-1 0 1,1 1 0,-1-1 2,-6 15 3,1 0 0,1 0 1,0 0-1,1 0 0,1 1 1,1 0-1,-1 25 0,5 8-4,6 4 2,3-3-3,-8-38-3,1 0 0,1 0 0,0 0 0,1 0 0,0-1 0,1 0 0,1-1 1,10 15-1,-12-19 0,-2-4-1,0 1 0,-1-1-1,1 0 1,0 0 0,0 0 0,6 3 0,-3-2-6,0 0 1,0 0-1,1-1 0,-1 0 1,1-1-1,0 1 1,-1-1-1,17 1 1,-9-3-9,1-1 0,0 0 1,-1-2-1,1 0 0,-1 0 1,1-1-1,-1-1 0,-1-1 1,1 0-1,-1-1 0,16-10 1,-22 13 7,26-18 0,-24 16 9,-3 3 6,-5 1-1,6-10-4,-8 11-2,1 1 0,-1-1 0,0 1 0,1-1 0,-1 1 0,0-1 0,0 1 0,0-1 0,1 0 0,-1 1 0,0-1 0,0 1 0,0-1 0,0 0 0,0 1 0,0-1 0,0 1 0,0-1 0,0 0 0,0 1 0,0-1 0,-1 0 0,4-16 0,-3 17 0,0-1 0,0 1 0,0 0 0,0-1 0,0 1 0,0 0 0,0-1 0,0 1 0,0 0 0,0-1 0,0 1 0,0 0 0,-1-1 0,1 1 0,0 0 0,0 0 0,0-1 0,0 1 0,0 0 0,-1-1 0,1 1 0,0 0 0,0 0 0,0-1 0,-1 1 0,1 0 0,-1-1 0,1 1 0,-1 0 0,0 0 0,0 0 0,0 1 0,0-1 0,0 0 0,0 0 0,1 0 0,-1 1 0,0-1 0,0 0 0,0 1 0,1-1 0,-1 1 0,0-1 0,0 1 0,1-1 0,-1 1 0,1-1 0,-2 2 0,-13 14 0,-1 12 0,9-8-2,2 1 1,0 0 0,1 0-1,2 0 1,-1 24 0,1-29 0,2-12 0,-1 0 0,1 1 0,0-1 0,0 0 0,0 0 1,1 1-1,1 6 0,1-2-3,-1 0 1,1 0 0,1-1-1,-1 1 1,8 10 0,-9-14 0,1-1 1,0 1-1,0-1 1,1 0-1,-1 0 1,1-1 0,0 1-1,0-1 1,0 1-1,0-1 1,8 4-1,-10-6-3,1-2-2,-3 1 7,1 0 1,-1 0 0,1 0-1,-1 0 1,1 0 0,-1 0-1,1-1 1,-1 1-1,1 0 1,-1 0 0,1 0-1,-1 0 1,0-1 0,1 1-1,-1 0 1,1-1 0,-1 1-1,0 0 1,1-1 0,-1 1-1,0 0 1,1-1 0,3-4-3,3-6 0,0 0 0,0 0 0,7-18 0,-3-3 0,-1-1 1,-1 0-1,5-39 0,-11 57-3,-4 0 6,-3-8 0,4 23 0,0 1 0,0-1 0,-1 0 0,1 0 0,0 0 0,0 0 0,0 0 0,0 0 0,0 0 0,0 0 0,-1 0 0,1 0 0,0 0 0,0 0 0,0 0 0,0 0 0,0 1 0,-1-1 0,1 0 0,0 0 0,0 0 0,0-1 0,0 1 0,0 0 0,-1 0 0,1 0 0,0 0 0,0 0 0,0 0 0,0 0 0,0 0 0,0 0 0,-1 0 0,1 0 0,0 0 0,0 0 0,0 0 0,0-1 0,0 1 0,0 0 0,0 0 0,0 0 0,-1 0 0,1 0 0,0 0 0,0 0 0,0-1 0,0 1 0,0 0 0,-4 14 0,-1 25 1,3 10 4,4 3-2,4-2 2,6-11-3,3-9-2,-1-12 0,-1-10 0,-12-8 0,-1 0 0,0 0 0,1 0 0,-1 0 0,1 0 0,-1 1 0,0-1 0,1 0 0,-1 0 0,1 0 0,-1 0 0,1 0 0,-1 0 0,0 0 0,1-1 0,-1 1 0,1 0 0,-1 0 0,0 0 0,1 0 0,-1 0 0,1-1 0,-1 1 0,1-1 0,18-19 0,14-23 0,5-17 0,-3-10 0,-7 0 0,-11 4 1,-13 45 2,1-30-1,-8-33 1,-7-5 2,-9 0-3,-1 9-2,2 13 0,3 14 0,1 13 0,3 9 0,0 8 0,0 10 0,11 12 0,0 1 0,0-1 0,-1 1 0,1 0 0,0-1 0,-1 1 0,1 0 0,-1-1 0,1 1 0,0 0 0,-1-1 0,1 1 0,-1 0 0,1 0 0,-1 0 0,1-1 0,-1 1 0,1 0 0,-1 0 0,1 0 0,-2 0 0,2 0 0,-1 1 0,0-1 0,1 1 0,-1-1 0,1 1 0,-1-1 0,1 1 0,-1-1 0,1 1 0,-1 0 0,1-1 0,-1 1 0,1 0 0,0 0 0,-1-1 0,1 1 0,0 0 0,-1 0 0,-2 25 0,1 16 0,4 87-2,-2-118 0,1 24-5,1 0 0,1-1 0,2 1 0,9 33 0,53 156-98,-59-200 99,-4-11-5,1 0 0,10 19 0,6 6-36,2 0-1,46 56 0,-67-92 34,0 0 0,0 0-1,1 0 1,-1 0 0,1 0-1,-1 0 1,1 0 0,-1-1-1,1 0 1,0 1 0,0-1-1,0 0 1,0 0-1,0 0 1,0-1 0,0 1-1,0-1 1,0 0 0,0 0-1,0 0 1,5 0 0,-3-1-8,1 0 1,-1-1 0,1 1-1,-1-1 1,0 0-1,0-1 1,0 1 0,8-6-1,-5 0-64,4-12-156,0 0 0,-1-1 0,-1 0 0,-1-1 0,8-28 0,-9 18-4338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7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217 461 2072,'20'0'-28,"-18"0"25,0 1 0,0-1 0,0 1 0,0-1 0,0 1 0,-1 0 0,1 0 0,0 0 0,-1 0 1,1 0-1,0 0 0,-1 0 0,1 0 0,-1 1 0,0-1 0,1 1 0,-1-1 0,0 1 0,0-1 0,0 1 0,0 0 0,0-1 0,0 3 0,3 3 1,-1 1-1,0 0 1,-1-1 0,3 15-1,1 40 2,-5-51 1,7 38 0,-4-15 76,-3-35-47,0 1 1,0-1-1,0 1 1,0 0-1,0-1 0,0 0 1,0 1-1,-1-1 1,1 0-1,0 1 0,0-1 1,-1 0-1,1 0 1,-1 0-1,1 1 1,0-3-1,4-8 154,0 0 0,-2 0 1,1-1-1,-1 0 0,-1 0 0,0 0 0,-1 0 0,0 0 1,-1-21-1,0 17 28,-1 1 1,0-1 0,-1 0-1,0 1 1,-2-1 0,-6-19-1,9 32-167,0 1 1,-1 0-1,1 0 1,-1 0-1,1 0 0,-1 0 1,0 0-1,0 1 0,0-1 1,0 1-1,0-1 0,0 1 1,-3-2-1,1 1 11,4 2-49,0 0 0,0 0 0,0 0 0,-1-1 0,1 1 0,0 0 0,0 0 0,0 0 0,0 0 0,-1 0 0,1 0 0,0 0 0,0 0 0,0 0 0,-1 0 0,1 0 0,0 0 0,0 0 0,0 0 0,0 0 0,-1 0 0,1 0 0,0 0 0,0 0 0,0 0 0,-1 0 0,1 0 0,0 1 0,0-1 0,0 0 0,0 0 0,-1 0 0,1 0 0,0 0 0,0 0 0,0 1 0,0-1 0,-4 2 35,-1 1-1,2 0 1,-1 0-1,0 0 1,-4 5-1,-24 36 213,-44 63-16,57-80-197,1 2-1,1-1 0,-17 42 1,25-48-32,-5 11 12,-27 136 5,38-138-18,6 39-1,-2-59-5,0-1-1,2 1 0,-1-1 0,8 19 1,-7-23-1,1 1 0,-1-1 0,1 0 0,0 0 0,0-1 0,0 1 0,7 5 0,-4-5 0,-1-1 0,1 0 0,0 0 0,0-1 0,15 7 0,-10-6 0,0-1 0,0 0 0,19 3 0,-15-5 0,0 0 0,23-1 0,-27-1 0,0-1 0,-1-1 0,21-4 0,-23 3 0,0 0 0,0 0 0,0-1 0,-1 0 0,9-7 0,-2 0-125,0-1 0,-1-1 0,-1-1 0,0 0 0,-1 0 0,12-20-1,-24 34 118,51-69-4412</inkml:trace>
  <inkml:trace contextRef="#ctx0" brushRef="#br0" timeOffset="1">609 169 4040,'-11'-44'0,"3"8"0,4 1 0,1-17-23,3 51-17,3 4-1,-3-3 39,1 0-1,-1 0 1,0 0-1,1 0 0,-1 0 1,0 0-1,0 0 1,1 0-1,-1 1 1,0-1-1,0 0 1,1 0-1,-1 0 0,0 1 1,0-1-1,0 0 1,1 0-1,-1 0 1,0 1-1,0-1 0,0 0 1,0 1-1,1-1 1,-1 0-1,0 0 1,0 1-1,0-1 1,0 0-1,0 1 0,0-1 1,0 0-1,0 0 1,0 1-1,2 9-24,-1-1-1,0 0 1,0 1-1,-1-1 1,0 1 0,-2 11-1,-16 68-183,10-55 126,-18 125-396,16-67-1119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7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 1176,'-9'37'0,"-8"38"0,-25 122 3,35-156 10,-30 168 10,31-166 10,-9 70-6,-26 180 314,31-207-345,8-47-696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7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7 7264,'0'0'-48,"0"0"44,-1-1-1,1 1 1,0-1 0,-1 1 0,1 0 0,0-1 0,-1 1-1,1-1 1,-1 1 0,1 0 0,-1 0 0,1-1-1,-1 1 1,1 0 0,-1 0 0,1-1 0,-1 1 0,1 0-1,-1 0 1,1 0 0,-2 0 0,0 6-6,0 1 0,1-1 0,-1 1 1,1-1-1,0 1 0,1 0 0,0 0 0,0-1 0,2 11 1,-2 8-19,1 39-18,4 83-2,15 75-40,-13-161 56,13 181-12,-18-190 24,-18 355-12,6-257 32,1-10 0,4-20 0,-4-16 0,-6-11 1,-19 42-752,16-81-3035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8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2424,'0'0'0,"14"14"0,-4 1 8,5 4-8,0 5 0,0 14 0,-1 1-1344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8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3 901 7448,'9'26'-540,"24"43"0,-29-60 242,1-24 4,0-31 167,-3-134-37,-1 97 152,3 11 11,3-28 1,0 22 5,7-76 31,-5-87 313,-4 208 398,-6 33-493,0 0-242,1-1 1,0 1 0,-1 0-1,1 0 1,0-1 0,-1 1 0,1 0-1,-1 0 1,1 0 0,-1 0 0,1 0-1,0-1 1,-1 1 0,1 0 0,-1 0-1,1 0 1,-1 0 0,1 0-1,0 0 1,-1 1 0,1-1 0,-1 0-1,1 0 1,-1 0 0,1 0 0,0 0-1,-1 1 1,0-1 0,-3 5 46,0 1 0,0-1 0,1 1 1,-1 0-1,1 0 0,0 0 0,1 1 0,-1-1 1,-1 9-1,-33 107 261,31-93-160,-10 126 53,16-125-106,12 100 34,-11-125-128,-1 0 0,1 0 0,0 0 0,1 0 0,-1 0 0,1-1-1,0 1 1,3 5 0,3 4 4,-4-5 0,0 0-1,1 0 0,1 0 0,-1 0 0,2-1 0,-1 0 1,15 14-1,-7-15 24,-10-6-34,12 0 1,5-5-2,7-11-3,-17 5-96,1-1-1,-2-1 1,1 0 0,13-21 0,-14 18-491,34-45-4695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9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4312,'0'0'0,"15"22"0,-6 1 0,-11 12 0,-9 19 0,-11 23 0,0 2-2760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49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5744,'1'12'14,"0"0"-1,-1 0 1,0 0 0,-1 0 0,-1 0 0,0 0-1,-4 14 1,3-12-3,-10 40 88,-29 82 0,31-103-78,-3 10 79,-50 187 37,53-182-50,-40 198 31,43-196-44,-20 209 23,26-208-49,2-23-26,0 20 5,1 0 0,14 81 0,-13-114-16,34 145 43,-32-147-53,16 65 50,-18-69-42,0 0 1,-1 0-1,0 0 0,-1 0 1,0 1-1,-2 17 0,2-26-5,-1 0-1,1 1 0,-1-1 0,1 0 0,-1 0 0,1 1 0,-1-1 0,0 0 0,0 0 1,1 0-1,-1 0 0,0 0 0,0 0 0,0 0 0,0 0 0,0 0 0,-1 0 0,1 0 1,0-1-1,-2 2 0,-1 0 5,-3 3-1,5-4-4,0 1 1,0-1-1,0 0 1,0 1-1,0-1 1,-1 0-1,1-1 1,0 1-1,-1 0 1,1-1-1,-1 1 1,1-1-1,-5 0 1,-86 3-778,41-5-3332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0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3416,'0'0'0,"-4"18"0,-7 18 88,0 9 0,0 7 0,-2 4 0,-1 5-48,6 5 0,8-9-40,0 1-2408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0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2608,'0'0'0,"3"10"0,3 13 0,3 15 0,4 17 24,6 2 0,6 8 0,5-9 8,4-13-32,-4 0-1560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0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1063 5560,'8'-23'0,"9"-23"0,32-88-6,-41 104-19,26-148 1,-28 140 31,11-237 286,-18 250-264,1 12 60,0 0 1,-2 1-1,-3-21 1,-9-31 188,-13-79 738,26 110-285,1 31-523,-1 2-188,0 1 0,0-1-1,0 0 1,0 1 0,0-1-1,0 1 1,0 0 0,0-1 0,0 1-1,0 0 1,0 0 0,0-1 0,0 1-1,1 0 1,-1 0 0,0 0-1,1 0 1,-1 0 0,1 0 0,-1 0-1,1 0 1,-1 0 0,1 1 0,0-1-1,-1 0 1,1 0 0,0 2 0,-5 31-42,4-31 51,-4 38 43,-17 89-16,7-50-37,-6 24-15,18-87-4,-7 34-3,3 2 0,-1 57 1,6-83-4,-1 114-36,3-138 42,1 11-23,0 0 0,5 28 0,-5-38 9,0 1 1,0-1-1,0 0 0,1 0 0,-1 0 0,1 0 0,0 0 1,0-1-1,1 1 0,-1-1 0,1 1 0,0-1 1,0 0-1,0 0 0,0 0 0,0 0 0,5 2 0,-5-3 9,0-1 0,1 1 0,-1-1 0,1 0 1,-1 0-1,1 0 0,-1-1 0,1 1 0,-1-1 0,1 0 0,0 0 0,-1 0 0,1-1 0,0 1 0,-1-1 0,6-2 0,3-1-222,-1 0 0,0-1 1,15-10-1,-22 13 32,38-23-4765</inkml:trace>
  <inkml:trace contextRef="#ctx0" brushRef="#br0" timeOffset="1">503 5 3416,'0'0'0,"-4"25"0,-7 24 0,-5 4-72,-6-5 72,-2 1-2032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29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2608,'0'0'0,"-3"11"0,1 0-1480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1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0 6728,'1'9'-3,"2"39"-1,-3-16-36,-7 147-48,3-134-144,-33 200-40,28-193 279,-38 223 25,39-219 88,-19 211 73,25-218 54,2-13-113,5 195 373,-4-214-406,17 162 445,5-25 468,-23-152-924,0 1-219,1 0 0,-1 1 0,1-1 1,0 0-1,0 0 0,2 4 0,4 10-5257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7448,'2'2'-14,"0"1"1,-1-1 0,1 0-1,-1 1 1,1-1 0,-1 1-1,0-1 1,0 1 0,-1 0-1,2 3 1,2 28 0,-1 11 13,-3 9 0,-13 97-23,13-102-806,0 0-3311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2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434 171 5208,'-2'0'32,"-5"0"8,-13-2 176,0 0 0,0 0 0,-34-11 0,31 7 338,-41-5 0,57 10-466,-1 0 0,0 0 1,1 1-1,-1 0 0,1 1 1,-1 0-1,1 0 0,-1 0 1,1 1-1,-1 0 0,-7 4 1,14-5-76,0 0 0,-1-1 0,1 1 1,0 0-1,0 0 0,0 0 0,-1 0 0,1 0 1,1 1-1,-1-1 0,0 0 0,0 0 0,0 1 1,1-1-1,-2 2 0,-1 4 16,-2 1-10,-11 28 83,-37 109 110,47-128-203,-6 34 57,5-5 1,3 1 1,1 66-1,4-91-55,-1-12 0,1 0 0,0 0 1,1-1-1,0 1 0,3 9 1,-3-10 8,2 7 0,1-1 0,0 0-1,1 0 1,0 0-1,11 17 1,-10-20 1,1 0-1,0-1 1,1 0 0,0-1 0,0 0-1,14 11 1,-15-15-15,28 13 50,-35-18-56,14 5 30,0 0-1,18 4 1,-27-9-10,0 1 0,0-1 0,0-1 1,0 1-1,1-1 0,-1 0 1,0 0-1,0-1 0,1 0 0,11-3 1,-11 1 16,1 0 0,-1-1 0,0 1 0,0-1 1,0-1-1,0 1 0,-1-1 0,1-1 0,-1 1 1,-1-1-1,1 0 0,-1 0 0,0-1 0,0 1 1,-1-1-1,4-8 0,7-22 105,12-41-1,-15 34 149,9-74-1,-15 76-53,0 7-128,0 7 56,-1-1 0,-2 0-1,-1 0 1,-1 0-1,-5-49 1,-17-25 140,18 90-238,-1 0-1,0 1 0,-1 0 1,-1 0-1,0 0 0,-12-17 1,10 15-28,4 8-3,0 0-1,0 0 1,-1 0-1,0 1 1,0-1-1,0 1 1,-1 0-1,1 0 1,-1 1-1,-13-7 1,13 7-13,2 2-3,0-1 1,0 1 0,-1 1 0,1-1 0,-1 1 0,1 0 0,-1-1 0,1 2 0,-1-1 0,0 1 0,1 0 0,-8 0 0,5 0-1,5 0-11,0 0 1,0 0 0,1 0 0,-1 0 0,0 1 0,0-1-1,0 0 1,1 1 0,-1 0 0,0-1 0,1 1 0,-1 0-1,0 0 1,1 0 0,-1 0 0,1 0 0,-3 2 0,-1 1 13,-1 0-10,-16 14 31,-12 29-25,38-50-1762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2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6192,'0'0'158,"1"2"-11,3 3-119,0 0 0,0 1 0,-1-1 0,0 1 0,0-1 0,0 1 0,-1 0 0,0 0 0,0 0 0,0 0 0,0 12 0,0 3-20,-1-1 1,-3 27 0,2-47-8,-4 61-776,0 2-3118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3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1 6640,'8'89'80,"-24"194"97,14-256-172,-8 61 22,-34 207 40,29-195-61,10-59 9,-28 261 37,24-191-24,-19 122 91,16-154-31,-28 103 352,37-171-505,0 0 1,0 0-1,1 0 1,1 1 0,0-1-1,1 1 1,0-1-1,2 15 1,3-2-4596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4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4848,'0'0'280,"3"4"-273,1 1-6,-2-3-1,0 0 0,-1 0 0,1 1 0,-1-1 0,1 1 0,-1 0 0,0-1 0,2 6 0,-2-3 0,12 16 0,13 10 0,-9-7 0,1 11 0,1 7 0,3 10 1,4 6 17,49 82 0,-64-122-15,-6-10 4,1 0 0,-1-1-1,1 0 1,0 0-1,9 7 1,148 127 209,-99-87-64,58 81 277,-85-88-249,-25-31-100,-5-8 1,0 1 1,0 1-1,-1-1 1,-1 1 0,1 0-1,5 18 1,-10-24 19,-2 4-1,1-7-9,-3 1-1,3-2-88,-1 1 0,1-1 0,0 0 0,0 0 0,0 0 0,0 1 0,0-1 0,-1 0 0,1 0 0,0 0 0,0 0 0,0 0 0,-1 0 0,1 1 1,0-1-1,0 0 0,0 0 0,-1 0 0,1 0 0,0 0 0,0 0 0,-1 0 0,1 0 0,0 0 0,0 0 0,-1 0 0,1 0 0,0 0 0,0 0 0,0 0 0,-1 0 0,1 0 1,0 0-1,0 0 0,-1 0 0,1-1 0,0 1 0,-29-34-766,9 8-3456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25 7000,'0'0'548,"0"2"-351,1 3-150,-1 1 0,1 0-1,-2-1 1,1 1 0,-1-1 0,1 1-1,-2 0 1,1-1 0,-1 0 0,-3 9-1,-3 14 25,-2 21-9,4-20-29,-9 47 39,14-68-63,0 0-1,1 0 0,0 0 1,1 0-1,0 0 0,0 0 0,4 14 1,-4-18-4,1 1 0,0 0 0,1-1 0,-1 1 0,1-1 0,-1 1 0,1-1 0,1 0 1,-1 0-1,0-1 0,1 1 0,0-1 0,0 0 0,0 0 0,0 0 0,0 0 0,1-1 0,8 5 0,-2-4 10,-1 0 0,1-1 0,0 0-1,0 0 1,0-1 0,-1-1 0,1 0-1,17-2 1,-11 1 48,0-2 1,0 0-1,31-10 0,-2-8 68,2-9 9,-47 29-130,0 0 1,0 0-1,0 0 1,0 0-1,0-1 1,0 1-1,0 0 1,-1 0-1,1-1 1,0 1-1,-1 0 0,1-1 1,-1 1-1,1 0 1,-1-1-1,1 1 1,-1-3-1,1-3 15,2-2-5,-1 4 5,-1 0-1,0 0 0,0 0 0,-1 0 0,1-9 1,-1-3 48,0 0-1,-1 0 1,0 0 0,-2 1 0,-7-29 0,7 35-50,1 5 0,0 0 0,-1 0 1,1 0-1,-1 1 0,-4-6 1,3 3 13,-1 1 1,0 1 0,0-1 0,0 1-1,-1 0 1,1 0 0,-1 0 0,0 1-1,-13-7 1,-6 2 134,-51-10 0,46 12-34,-39-13 0,64 19-152,1 0 0,0 1 0,0-1 0,-1 1 0,1 0 1,-1 0-1,1 0 0,0 1 0,-1 0 0,1 0 0,0 0 0,0 0 0,0 0 0,0 1 0,0 0 0,0 0 0,-5 3 1,-6 2-997,-22 9-5703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7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38 1976,'0'0'1500,"0"-4"-1112,0-11-13,-2 10-70,-4 0-25,3 3-31,-3-3-10,5 4-30,0 1-113,0 0-1,1 0 1,-1 1 0,0-1-1,0 0 1,0 1 0,1-1-1,-1 0 1,0 1 0,1-1-1,-1 1 1,0-1 0,1 1-1,-1-1 1,1 1 0,-1 0-1,1-1 1,-1 1 0,1 0-1,-1-1 1,1 1 0,-1 0-1,1 1 1,-8 19 76,1 1 0,-9 45 0,12-46-141,0-5 34,-7 34 32,1 1 1,-3 51-1,-2 86-48,12-148-35,-18 275 31,10-216-25,-2-19 27,-29 100 1,-6-12 176,35-115-159,15-44-18,0-6-116,1-1 0,0 1 0,-1 0 1,1-1-1,0 0 0,0 0 0,0 0 0,0 0 1,1 0-1,-1-1 0,0 1 0,1-1 0,-1 0 1,5 1-1,29 9-5371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8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1352,'-21'20'112,"1"1"1,-18 24-1,33-38-59,0 0 0,1 0-1,0 0 1,0 0 0,0 0 0,1 1-1,1 0 1,-1-1 0,1 1 0,-2 13-1,4-11-25,-1-8-15,1 1 0,0 0 0,0-1 0,1 1 0,-1 0 0,0 0 0,1-1 0,0 1 0,0-1 0,-1 1 0,3 3 0,31 60 140,-23-53-71,1-3-51,1-1 0,0 0 0,26 12 0,-20-16 58,83-2 36,-82-7-56,-12 2-34,5-2 0,-1 0 0,-1-1 0,1 0 0,-1-1 0,0 0 0,17-13 0,-17 11 7,44-36 316,-51 39-229,1 1 0,-1-1-1,0 0 1,0 0 0,0 0-1,-1-1 1,0 1 0,0-1-1,4-11 1,-7 15-79,1 0 0,-1 1 0,0-1 0,0 0 0,0 0 0,0 0 0,0 0 0,0 1 1,-1-1-1,1 0 0,0 0 0,-1 0 0,0 1 0,1-1 0,-1 0 0,-1-2 0,-5-10 362,6 8-222,0 3-100,0-1 0,-1 1 0,1 0 0,-1 0 0,1-1 1,-1 1-1,0 0 0,0 1 0,-5-6 0,4 6 222,-4 0-29,4 0-84,-2-1-34,4 3-156,0 0 0,0 1-1,0-1 1,0 0 0,0 0 0,0 0 0,0 1 0,0-1 0,0 0 0,0 1-1,0-1 1,0 1 0,1-1 0,-1 1 0,0-1 0,0 1 0,1 0 0,-1-1 0,0 1-1,1 0 1,-1-1 0,0 1 0,1 0 0,-1 0 0,1 0 0,0 0 0,-1 0-1,1-1 1,0 1 0,-1 0 0,1 0 0,0 0 0,0 2 0,0 0-88,1 0 0,0 0 1,-1-1-1,1 1 0,1 0 1,-1-1-1,0 1 0,1-1 1,-1 1-1,1-1 0,3 4 1,10 13-4901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9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5744,'0'0'9,"8"1"62,-8 5-61,-1-1 0,1 1 0,-1-1 1,0 1-1,0-1 0,-1 1 0,-3 8 0,-10 32 29,-5 66-3,16-87-24,1-1 1,1 1 0,1-1-1,2 1 1,3 30 0,-2-34-4,0 0 1,1-1-1,2 1 1,0-1 0,8 21-1,-11-38-22,-1-1-1,1 1 0,0-1 1,0 0-1,0 1 1,0-1-1,0 0 1,1 0-1,-1-1 0,1 1 1,-1 0-1,5 1 1,2 3-476,17 11-2951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0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 2608,'70'-25'-7,"7"-4"3,-74 28 3,0 0-1,0 0 1,0-1-1,0 1 1,0-1-1,0 1 1,0-1-1,-1 0 1,1-1-1,-1 1 1,3-3-1,6-6 0,37-37 2,-46 46 0,12-12 25,0-1 0,-1-1 0,-1 0 0,0 0 0,-2-1 0,0-1-1,0 0 1,9-27 0,-17 38 47,0 0-1,0 0 0,-1 0 1,0 0-1,0 0 1,0-1-1,-1 1 0,-2-13 1,2 20-53,0-1 1,-1 1-1,1 0 0,0-1 1,-1 1-1,1 0 0,-1-1 1,1 1-1,-1 0 0,1 0 1,-1 0-1,1-1 1,-1 1-1,1 0 0,-1 0 1,1 0-1,-1 0 0,1 0 1,-1 0-1,1 0 0,-1 0 1,0 0-1,1 0 0,-1 0 1,1 0-1,-1 1 0,1-1 1,-1 0-1,1 0 1,-1 1-1,-2 0 25,-1 1 0,1 0 0,0 0 0,0 0 0,0 1 0,1-1 0,-1 1 0,0-1 0,1 1 0,0 0 0,-1 0 0,1 0 0,0 0 0,-1 4 0,-19 45 87,18-41-97,-8 19 158,2 1 1,-8 36-1,0 3 98,5-27-164,1-6 6,2 1-1,1 0 1,2 0 0,-4 67 0,11-103-122,3 53 156,-3-50-141,1 0-1,0 0 1,0 0-1,0 0 1,0 0-1,1-1 1,0 1-1,0-1 1,5 9-1,-6-12-17,-1-1-1,1 0 1,-1 0-1,1 0 0,-1 0 1,1 0-1,-1 0 0,1 0 1,-1 0-1,1 0 0,-1 0 1,1 0-1,-1 0 1,1 0-1,-1 0 0,1 0 1,-1 0-1,1-1 0,-1 1 1,1 0-1,-1 0 0,0-1 1,1 1-1,-1 0 1,1-1-1,-1 1 0,9-7 2,-1 1 13,0-2 0,0 1 0,-1-1-1,0 0 1,10-15 0,-10 12-10,9-9 47,20-38 0,-27 43-44,-4 6 2,-1 0 1,0 0-1,0 0 0,-1 0 1,-1-1-1,1 1 1,0-13-1,0 7-2,1-4 49,0 5-34,-1-1-1,0 1 1,-2-1 0,1 0 0,-2-16 0,0 27-22,0-9 43,0 1 0,-1-1 0,0 1 0,-4-19 0,4 30 4,1 1-51,0 1 0,0 0 0,0-1 0,0 1 0,0 0 0,0 0 0,0-1 0,0 1 0,-1 0 0,1-1 0,0 1 0,0 0-1,-1-1 1,1 1 0,0 0 0,-1-1 0,1 1 0,0 0 0,-1-1 0,1 1 0,-2 0 0,1 0 0,0 0-1,0 0 0,0 0 1,1 0-1,-1 1 0,0-1 1,0 0-1,1 1 0,-1-1 1,1 0-1,-1 1 0,1-1 1,0 0-1,-1 1 0,1-1 1,0 2-1,-1 14 19,0 0 0,1-1 0,1 1 0,6 29 0,-6-39-14,1 0-1,0-1 1,1 1-1,-1-1 0,8 11 1,-8-14-5,-1 0 0,2-1 1,-1 1-1,0-1 0,0 1 0,1-1 1,0 0-1,-1 0 0,1 0 1,0 0-1,0 0 0,0-1 1,0 1-1,0-1 0,0 0 0,5 1 1,7 1 1,1-1 0,-1 0 0,0-1 0,1-1 0,-1 0 1,1-1-1,-1-1 0,17-4 0,28-15 3,-34 7 13,16-19-497,62-63 0,-22 12-4409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29:59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6552,'0'0'0,"-15"22"-216,15-14-184,1 1 400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00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 2248,'18'2'-6,"1"1"0,-1 1 0,0 1 0,24 9 1,-41-13 6,0 1 1,0-1-1,0 0 1,0 0 0,0 1-1,0-1 1,-1 1 0,1-1-1,0 0 1,-1 1-1,1-1 1,-1 1 0,0-1-1,1 1 1,-1 0-1,0-1 1,0 1 0,0-1-1,0 1 1,0-1 0,-1 1-1,1-1 1,-1 3-1,1-3 6,-1 4 7,-1 0 0,1-1 0,-1 1 0,0-1 0,0 1 0,-1-1-1,1 0 1,-1 0 0,0 0 0,0 0 0,0 0 0,-5 4 0,4-3 9,-15 17 118,1 1 0,1 0 0,-17 33 0,25-41-28,1-3-45,0 0-1,1 1 0,1 0 0,0 0 0,1 1 1,-5 19-1,5-9 129,-1 34 0,7-54-157,-1 0-1,1 0 1,-1-1 0,1 1 0,0 0-1,0-1 1,1 1 0,-1-1 0,1 0-1,0 1 1,0-1 0,0 0-1,0 0 1,0 0 0,5 5 0,-3-4 8,6 3 207,2-3-171,0 0-1,-1-1 1,2-1-1,-1 0 1,0 0 0,0-1-1,20-1 1,-2-2 40,47-8 0,-30 1-61,77-27 0,-64 16-644,62-17-2804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00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7712,'3'1'7,"-2"-1"-6,0 0 1,0 1 0,0-1 0,0 0 0,-1 0 0,1 0-1,0 0 1,0 0 0,0 0 0,0 0 0,0 0 0,0 0 0,0 0-1,-1-1 1,1 1 0,0 0 0,0-1 0,0 1 0,0 0 0,-1-1-1,1 1 1,1-2 0,7-1 34,-6 2-26,1 0 1,0 1-1,-1 0 0,1-1 0,0 1 1,-1 1-1,1-1 0,0 0 0,-1 1 1,1 0-1,-1 0 0,1 0 0,-1 0 1,1 1-1,3 1 0,-6-2-9,0-1-1,-1 1 1,1-1 0,0 1 0,-1 0-1,1-1 1,0 1 0,-1-1-1,1 1 1,-1 0 0,1 0-1,-1-1 1,1 1 0,-1 0-1,0 0 1,1 1 0,1 2 0,11 23 1,-12-20-2,-1-1 0,1-3 0,0-1 0,-1 1 0,1-1 0,0 1 0,-1-1 0,0 1 0,1 0 0,-1-1 0,0 1 0,-1-1 0,0 5 0,0 1 0,0 23 0,0-21 0,-7 14 0,6-19-3,1 0 0,0 0 0,0 0 0,0 0 0,1 0 0,0 0 0,0 1-1,0-1 1,1 5 0,0-6 1,0 0-1,1-1 1,0 1-1,0-1 1,0 1 0,0-1-1,0 0 1,0 0-1,1 0 1,0 0-1,0 0 1,4 3-1,-1-1-3,-1 1 0,0 0 0,0-1 0,0 2 0,0-1 0,-1 0 0,0 1 0,-1 0 0,1 0 0,-1 0 0,-1 0 0,1 1 0,-1-1 0,0 1 0,-1-1 0,1 11 0,-2-2-20,0 1-1,-1-1 0,-1 0 1,-1 0-1,0 0 1,-10 28-1,6-22-56,-20 42-1,27-63 41,-1 0 0,0 0 0,1 0 0,-1 1 0,1-1 0,-1 0 0,1 0 0,0 1 0,-1-1 0,1 0 0,0 0-1,0 1 1,0-1 0,0 0 0,0 1 0,0-1 0,0 0 0,1 2 0,-1-2-113,3 10-4024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00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0 6008,'-4'7'0,"-1"-1"1,2 1-1,-1 0 1,1 0 0,-5 15-1,-5 15 5,-6 15 50,-13 55 0,28-93-46,3-7 6,0 0-1,0 0 1,0 0-1,1 9 1,-1-9-5,1 39 83,0-42-80,0-1 0,1 1 0,-1-1-1,1 1 1,0-1 0,-1 0 0,2 1 0,-1-1 0,0 0 0,4 6 0,-3-7 54,4-2 13,-5-1-72,0 1 1,0-1 0,1 1-1,-1-1 1,0 1 0,0-1-1,0 0 1,0 0 0,0 0-1,0 1 1,0-1 0,-1 0-1,1 0 1,1-2 0,1 0 7,1-2 24,0 2-1,0-1 0,1 0 0,0 1 0,-1 0 0,1 0 0,0 1 0,0-1 0,1 1 1,-1 0-1,7-2 0,-11 5-24,0 0 0,0 1 0,0-1 0,0 0 0,-1 0 1,1 0-1,0 1 0,-1-1 0,1 0 0,-1 1 0,1-1 0,-1 1 0,0-1 0,1 3 1,0-1 3,1 5 3,5 38 111,8 64 19,-14-101-180,1 0 0,0 0 1,0 0-1,1 0 0,0 0 0,1-1 0,0 1 1,0-1-1,1 0 0,0 0 0,0-1 0,8 8 1,-6-5-337,33 42-4216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01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 5832,'-74'114'38,"68"-105"-22,0 1-1,1-1 0,1 1 0,-6 15 0,6-14 1,3-7-2,0 0-1,1 0 0,-1 0 1,1 0-1,0 0 0,0 1 0,0-1 1,0 0-1,1 0 0,0 0 0,-1 0 1,2 0-1,-1 0 0,0 0 0,3 4 1,-2-3 0,14 37 121,26 50-1,-25-56-111,-9-18 11,-1 0 0,5 22 0,-9-28-23,-2-8-1,0 0-1,0 0 0,-1 1 0,0-1 0,0 0 1,0 1-1,0-1 0,0 0 0,-1 0 0,0 1 0,0-1 1,-3 7-1,2-5 3,1-3-1,0 0 0,-1 0 0,1 0 0,-1 0-1,0-1 1,0 1 0,0 0 0,0-1 0,-1 1 0,1-1-1,-1 0 1,1 0 0,-1 0 0,-3 2 0,2-1 4,0 0-42,0-1 1,0 0-1,0 0 1,0 0 0,0 0-1,0 0 1,0-1-1,-1 0 1,1 0-1,-1 0 1,1-1-1,-1 1 1,1-1 0,-1 0-1,1 0 1,-1-1-1,-4 0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01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4488,'0'0'0,"12"-4"0,15-6 0,22-6 0,17-6 0,8 3-16,7 8 16,-2 0-2880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02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1 2520,'-2'0'201,"-5"0"23,4 0 72,-3 0 19,5 0-14,-13 1 434,7 3-682,0-1 1,1 1-1,-1 1 1,1-1-1,0 1 1,0 0-1,-7 10 0,-28 36 61,34-41-85,1 1 0,0 0-1,0 0 1,-7 24-1,7-20-19,2-3-1,0 0 1,0 1-1,1-1 0,1 0 0,0 1 0,0 20 0,1-20-5,0-8-1,1 0-1,0 1 1,0-1 0,0 0-1,0 1 1,3 8 0,0 0 0,-2-5-2,1-1 0,0 0 1,4 12-1,-4-16 0,0 0 0,0 0 0,0 0 0,1 0 0,-1-1 0,7 7 0,-6-7 0,0 0 0,0-1 0,0 1 0,1-1 0,-1 0 0,1 0 0,4 2 0,33 7 0,8-3 0,-26-7 28,44-2 0,-58 0-20,-1 0 0,1-1 0,0 0-1,-1 0 1,1 0 0,-1-1 0,0-1 0,11-5-1,-18 8 2,0 0-1,0 1 0,-1-1 0,1 0 0,0 0 0,-1 1 1,1-1-1,-1 0 0,1 0 0,-1 0 0,1 0 0,-1 0 1,0 0-1,1 0 0,-1 1 0,0-1 0,0 0 0,0 0 1,0 0-1,0 0 0,0 0 0,0 0 0,0 0 0,0 0 1,0-1-1,-8-22 33,7 21-28,-6-7 115,0 3-97,-1 1-1,-1 0 1,1 0 0,-1 1-1,-13-6 1,4 7 97,-2 3-50,-1 2 0,1 0-1,-1 1 1,1 1 0,-37 11 0,11 6 79,43-19-216,1 0 0,-1 1 0,0 0 0,1 0 0,0-1 0,-1 1 0,1 1 0,0-1 0,0 0 0,0 0 0,1 1 0,-3 3 0,-2 6-3807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02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6816,'33'-20'60,"-31"19"1,5 0 18,6-5 2,20 3 43,64 2 0,-92 2-96,1 1-1,-1 0 1,0 0-1,0 0 0,0 1 1,0 0-1,0 0 1,-1 0-1,1 0 1,-1 1-1,0-1 1,0 1-1,5 6 1,-4-5 19,-2-1-29,0 0 0,0 0 0,0 0-1,0 0 1,-1 0 0,0 0 0,0 1 0,0-1 0,0 1 0,-1 0-1,1-1 1,-1 1 0,-1 0 0,2 8 0,-2 4 2,-1 0 1,-3 30 0,-1-9-11,5 25-6,1 4 1,1-3-3,2-4-2,5-6 0,-6-41-234,0 0 0,1 0 0,9 20 0,0-5-4446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03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3056,'8'9'-2,"-6"-6"0,0 0 0,0 0 0,0 0 1,1 0-1,-1-1 0,1 1 0,0-1 0,0 0 1,0 0-1,0 0 0,0 0 0,1 0 1,-1-1-1,0 1 0,4 0 0,4 0-13,0 0 0,0-1 0,0 0 0,0-1 0,0 0 0,21-4 0,-9 0-11,-1-1 0,26-9 1,-29 8-22,0-2 1,23-12 0,11-7-65,5 4 19,95-23-1,-76 30 61,2-3-207,-43 8-834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03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1976,'48'51'7,"-27"-32"-15,-8-7 47,19 23 0,-28-30-28,-1-1 0,-1 0 0,1 1 0,0 0 0,-1 0 0,0 0 0,0 0 0,0 0 0,1 8 0,-3-10 4,0 0 1,0 1-1,0-1 1,-1 0-1,1 0 1,-1 0-1,1 0 1,-1 0-1,0 0 1,0 0-1,-1 0 1,1 0-1,0 0 1,-1 0-1,0-1 1,0 1-1,0-1 1,0 1-1,0-1 1,0 0-1,0 0 1,-1 0-1,-3 3 1,2-4 98,-2 0 37,4-1 522,2-1-633,0 0-1,-1 0 1,1 1-1,0-1 1,0 0-1,0 0 1,0 0-1,0 0 1,0 0-1,0 0 1,0 0-1,0 0 1,1 0-1,-1 0 1,1-1-1,0-1 5,6-12 109,1 0 0,1 1 0,14-20 0,44-61 219,-63 88-294,1 0-1,-1 1 1,1 0-1,1 0 1,10-10-1,-1 3-9,-2-1-17,-7 8 40,0 0-1,1 0 0,-1 1 1,11-6-1,100-62 577,-63 44-1425,1-1-3128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1 850 4576,'4'14'139,"1"0"-1,0 0 1,11 20 0,-14-30-104,0-1 1,0 1 0,1-1 0,-1 0 0,1 0 0,0 0 0,-1 0 0,1-1 0,1 1 0,-1-1 0,0 1 0,1-1-1,-1 0 1,1-1 0,0 1 0,5 2 0,-6-4-9,0-1 0,0 1 1,0 0-1,0-1 0,0 1 0,0-1 0,0 0 0,0 0 1,-1 0-1,1 0 0,0-1 0,-1 1 0,1-1 0,4-3 1,-4 3-3,3-2 17,1-1-1,-1 1 0,0-1 0,0-1 0,8-9 0,-6 7-17,-4 2-1,1 0 1,-1 0-1,0 0 1,0 0-1,0-1 0,-1 1 1,0-1-1,0 0 0,2-11 1,-2 8-3,38-112 224,-35 105-189,0-1 0,-2 0 0,0 1 0,3-33 0,-5 34-27,0-5 39,-1 0-1,-1 0 1,-1 0-1,-6-36 1,4 37-34,-18-104 331,7 55-108,-24-96 491,38 163-714,-1-1-2,1 1 0,-1-1 0,0 0 0,0 1 0,0-1 0,0 1 0,-1-1 0,1 1 0,-1 0 0,1-1 0,-1 1 0,-3-3 0,0-1 132,4 5-157,0 1 0,0 0-1,0 0 1,-1 0 0,1-1-1,0 1 1,0 0 0,0 1-1,0-1 1,0 0 0,0 0-1,0 0 1,0 1 0,0-1-1,0 0 1,0 1 0,0-1-1,0 1 1,0-1 0,0 1-1,0-1 1,1 1 0,-1 0-1,0 0 1,0-1 0,1 1-1,-1 0 1,0 0 0,1 0-1,-1 0 1,0 1 0,-1 2 3,-2 3-6,1 0 0,0 0 1,0 0-1,1 0 0,0 0 1,0 0-1,1 1 1,-1 12-1,-4 38 8,2 23-9,11 80-5,-7-151 1,1-1 0,0 1-1,1 0 1,4 14 0,-1-5 1,-2-3-1,11 27-22,7 0-8,-20-40 28,1 0 0,1 0 0,-1 0 1,0 0-1,1 0 0,-1 0 0,1-1 0,0 1 0,0-1 0,0 0 0,7 4 0,-9-6 3,0 0 0,0 0-1,0 1 1,0-1 0,0 0-1,1 0 1,-1 0 0,0 0-1,0 0 1,0 0 0,0-1-1,0 1 1,1 0 0,-1 0-1,0-1 1,0 1 0,2-2-1,2 0 1,26-10-1144,2 0-4576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03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0 2160,'24'5'0,"-19"-3"0,-2 1 0,6 5 0,-7 1 0,-13 0 0,-12-4 0,-7 0 0,-8 5 0,-4 5 0,0 4 0,5 5 0,6 7 0,8 3 0,12-5 0,10-24 0,0-1 0,1 0 0,-1 1 1,1-1-1,1 8 0,-1-11 1,0 0 0,0 0 0,0 0-1,0-1 1,0 1 0,0 0 0,0 0 0,1-1 0,-1 1 0,0 0 0,0 0 0,1-1-1,-1 1 1,0 0 0,1-1 0,-1 1 0,1 0 0,-1-1 0,1 1 0,-1-1 0,1 1-1,0 0 1,-1-1 0,1 0 0,0 1 0,-1-1 0,1 1 0,0-1 0,-1 0 0,1 1-1,0-1 1,0 0 0,-1 0 0,1 0 0,0 0 0,0 0 0,0 1 0,-1-1-1,1-1 1,0 1 0,0 0 0,0 0 0,0 0 0,11-3 16,-3 0-3,-1 1 0,1-1 0,-1-1 1,17-8-1,131-93 314,-132 89-34,-1-2-1,27-27 1,-20 14 156,-28 29-157,5 1 47,-1 1-52,0 10-29,-5-2-212,0 0 0,0 0 1,-1 0-1,0 0 1,0 0-1,0 0 1,-1 0-1,-1 0 1,-2 9-1,-17 63 17,8-42 64,-80 201-633,39-105-2815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05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1502 2520,'29'-2'0,"-26"3"0,24 9 0,0-3 0,8-3 0,7-1 0,4-1 0,9 3 0,7 3 1,88 13 9,-61-9 14,68 6 14,57-2 13,-168-13 10,178 13 47,-179-12 40,192 24 68,-187-21-48,331 44 544,-278-37-624,-63-8 120,6 0-116,55 9 313,120 33 1,-202-42-319,-2 0 88,0-1-1,0 0 1,1-1 0,21 1 0,-33-5-75,-1-1-1,1 0 1,-1 0-1,1-1 1,-1 1 0,0-1-1,1-1 1,-1 1-1,0-1 1,0 0 0,-1 0-1,1 0 1,-1-1-1,1 1 1,-1-1-1,0 0 1,-1 0 0,1-1-1,-1 1 1,5-7-1,0-3 48,0 1-1,-1-1 0,0 0 0,-1-1 0,6-23 0,73-296 1054,-51 220-1032,43-165 187,-53 151-247,3-49 21,-4 76-49,-5 23-24,-11 48-40,4-11 18,-3 0 0,-2 0 0,3-60 0,-3 19 70,-6 81-96,0-1 4,0-1-11,1 1 0,-1-1 1,0 1-1,1-1 0,-1 1 0,1-1 0,0 1 0,-1-1 1,1 1-1,0 0 0,1-1 0,-1 1 0,2-2 0,-2 3 0,27-53 15,-28 53-16,0 1 1,1 0-1,-1-1 0,0 1 0,1-1 0,-1 1 0,0-1 0,0 1 0,0 0 1,1-1-1,-1 1 0,0-1 0,0 1 0,0-1 0,0 1 0,0-1 0,0 1 1,0-1-1,0 1 0,0-1 0,0 0 0,0 1 0,0 0 0,-1-1 0,1 1 1,0-1-1,0 1 0,0-1 0,-1 1 0,1-1 0,0 1 0,0-1 0,-1 1 1,1 0-1,-1-1 0,1 1 0,0 0 0,-1-1 0,1 1 0,-1 0 0,1-1 1,0 1-1,-1 0 0,1 0 0,-1 0 0,1 0 0,-1-1 0,1 1 0,-1 0 1,1 0-1,-1 0 0,1 0 0,-1 0 0,1 0 0,-1 0 0,0 0 1,-1 0-1,-6-1 1,0 0-1,0 1 0,-13 1 1,-75 11-1,-74 17 0,-82 11 0,-91 3-1371,-21 0-5482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3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1011 48 7352,'-5'-3'177,"-20"-4"314,-51-8 1,27 7-36,-68-1 1,-104 5-9,192 3-431,-43 0 94,8 6 25,-99 19 0,144-20-124,14-3-2,0 0 1,0 0-1,0 1 0,0 0 1,0 0-1,0 0 0,-8 6 1,-57 40 79,60-36-36,3 1-34,1 1 0,0 0 0,1-1 1,0 2-1,1-1 0,1 0 1,0 1-1,1 0 0,0 18 0,4 35 2,1-40 19,36 100 20,-28-109-27,5-1-20,0-1 0,20 16 0,-20-24 1,32 5 4,-34-11-18,0-1 1,22 1 0,-14-3-259,0-2 0,1-1 1,-1 0-1,27-8 0,20-6-6196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4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 7088,'-3'154'-128,"-4"-73"120,-22 117 14,23-157 29,-49 286 282,43-228-261,9-61 98,1-15-96,-1 8 97,1 1 0,2 0 0,1-1 0,2 1 0,11 54 0,-14-86-153,0 0 1,0 0 0,0 0 0,0 0-1,0 0 1,0 0 0,0 0 0,0 0-1,0 1 1,0-1 0,0 0-1,0 0 1,0 0 0,0 0 0,0 0-1,0 0 1,0 0 0,0 0 0,0 1-1,0-1 1,0 0 0,0 0-1,0 0 1,1 0 0,-1 0 0,0 0-1,0 0 1,0 0 0,0 0 0,0 0-1,0 0 1,0 0 0,0 0-1,0 0 1,0 0 0,1 1 0,-1-1-1,0 0 1,0 0 0,0 0 0,0 0-1,0 0 1,0 0 0,0 0-1,0 0 1,1 0 0,-1 0 0,0-1-1,0 1 1,0 0 0,0 0 0,0 0-1,0 0 1,0 0 0,0 0-1,1 0 1,-1 0 0,0 0 0,0 0-1,0 0 1,0 0 0,0 0 0,0 0-1,0 0 1,0-1 0,5-2 27,-1 0 0,0 0 0,0-1 0,-1 0 0,1 0 0,-1 0 1,1 0-1,-1-1 0,0 1 0,-1-1 0,1 0 0,2-6 0,22-64 204,-23 63-249,33-111 469,-17 50-142,-13 46-172,-2 4-55,0 1 0,2 0 1,13-28-1,-12 35-10,1 0-1,13-18 1,-20 31-62,-1 0 0,1 1-1,0-1 1,-1 1 0,1 0 0,0 0 0,0-1-1,0 1 1,0 0 0,0 1 0,0-1 0,0 0-1,0 1 1,1-1 0,-1 1 0,0-1 0,0 1-1,0 0 1,1 0 0,-1 0 0,0 0 0,3 1-1,-3-1-2,-1 0-3,0 1 1,0-1-1,1 0 0,-1 1 1,0-1-1,0 1 0,0-1 1,0 1-1,0 0 0,0-1 1,0 1-1,0 0 0,0 0 1,0 0-1,0-1 0,0 1 1,-1 0-1,1 0 0,0 0 1,-1 0-1,1 2 0,2 1 12,2 2-5,-4-4-9,1 0 1,0 1-1,-1-1 1,0 1-1,0-1 0,1 1 1,-1 0-1,-1-1 0,1 1 1,0 0-1,-1 0 1,1 3-1,14 112 71,-12-10-23,-2-16-46,1-68-4,5 29-1,-5-44-1,0 0-1,0 0 0,1 0 0,6 13 1,-7-19-69,0 1 0,0-1 0,1 1 0,-1-1 1,1 0-1,0 0 0,0 0 0,0 0 0,0-1 1,0 1-1,1-1 0,-1 1 0,1-1 0,-1-1 1,1 1-1,0 0 0,0-1 0,0 0 0,6 2 1,31 7-6713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4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159 245 7352,'22'-35'45,"-9"15"70,12-26-1,-18 32 261,-1 2 12,-6 12-375,-1 0 1,1 0 0,-1 0-1,1-1 1,0 1 0,-1 0-1,1 0 1,-1 0 0,1 0-1,-1 0 1,1 0 0,0 0-1,-1 0 1,1 0 0,-1 1-1,1-1 1,0 0 0,-1 0-1,1 0 1,-1 0 0,1 1-1,0-1 1,-1 0 0,1 0-1,0 1 1,-1-1 0,1 0-1,0 0 1,0 1 0,-1-1-1,1 1 1,-8 2 30,5-1-18,0-1 0,1 0 1,-1 1-1,1 0 0,-1 0 0,1-1 0,0 1 0,-1 0 1,-2 4-1,-14 16 116,-30 44 0,35-42-25,0 1-1,2 1 0,-13 36 0,16-39-81,-18 56 226,24-72-243,0 0-1,1 0 1,0 1-1,1-1 1,-1 0-1,2 1 1,-1 0-1,1-1 1,0 1 0,0-1-1,3 15 1,2-17 3,15 0 0,-18-6-20,1 1 1,-1 0-1,1-1 1,0 1-1,-1-1 1,1 0-1,-1 0 1,0 0-1,4-2 1,0 0 0,-1-1 0,0 0 0,0 0 0,8-7 0,23-33 1,-18 16-4,-1-1 0,-1-1 1,-2-1-1,16-48 1,-24 60 0,11-44-5,-8 14 5,-3 6 1,-2-24 26,-4 64 4,5 12-6,2 9-14,0 4 37,31 68 17,-33-79-52,1-1 1,0 0-1,0-1 1,1 1-1,1-1 1,0-1-1,0 1 1,17 12-1,-18-15-5,11 5 34,-4-6-29,0 0 0,1-2 0,-1 1 0,21 1 0,-19-8 16,-13 2-23,5-1 1,-1-1-1,0 0 1,0 0 0,0-1-1,0 0 1,-1 0-1,1 0 1,-1-1-1,0 0 1,-1 0-1,9-10 1,103-121 106,-72 84-73,-35 42-36,35-36 52,-40 41-42,1-1 0,0 1 0,1 1 0,-1-1 0,14-6 0,-19 11-10,-1 0 0,1 0 0,0 0 1,0 0-1,-1 1 0,1-1 0,0 0 1,0 0-1,-1 0 0,1 1 0,0-1 1,-1 0-1,1 1 0,0-1 0,-1 0 1,1 1-1,0-1 0,-1 1 0,1-1 1,-1 1-1,1 0 0,-1-1 0,2 2 1,-1 0 4,2 1 2,0 1 0,0 0 0,0 1 0,-1-1 0,0 0 1,1 1-1,-2-1 0,1 1 0,0 0 0,-1 0 0,0-1 0,0 1 0,0 9 0,0 11 35,-2 37 1,-1-37-16,1 1-21,-1 43 34,12 56 1,-9-118-66,0-1 0,1 1 1,-1-1-1,1 0 0,0 1 0,1-1 1,0 0-1,0 0 0,0 0 1,5 6-1,3 4-1073,6 14-5791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5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0 10848,'-2'15'1,"-2"-11"3,1-3-3,-12 10 2,0 0 0,-21 10 0,-18 13-105,-57 49 3,90-63 53,-74 101-14,78-93 41,-53 126-6,61-122-15,0 11 9,-3 47 0,14-71-34,-1-13 55,1 0 0,0-1 1,0 1-1,1-1 0,-1 0 0,1 0 1,1 0-1,6 9 0,0-9-62,0-5 53,-1 0 0,1-1 0,0 0 0,16-4 0,-9-3-46,-10 4 47,7-4-4,-1-1 1,0-1 0,0 0 0,-1-1 0,21-24 0,60-80-55,-29 32 42,-17 22 32,-10 9 2,-10 8 1,-20 31 0,15-21 9,-21 32-9,-1 1 0,1 0 0,0 0 0,1 0 0,-1 0 0,0 0 0,0 0 0,0 0 0,0 1 0,1-1 0,-1 0 0,0 1 0,1-1 0,-1 0 0,1 1 0,-1 0 0,1-1 0,-1 1 0,0 0 0,1 0 0,1 0 0,-2 0 1,0 0-1,0 1 0,0-1 1,0 1-1,0-1 0,0 1 0,0-1 1,-1 1-1,1-1 0,0 1 1,0 0-1,-1 0 0,1-1 1,0 1-1,-1 0 0,1 0 1,0 1-1,2 2 2,9 10 6,18 33-1,-5-5-6,5-1-2,9-3 0,-29-31-1,0-1 1,0 1-1,1-2 0,-1 0 1,1 0-1,17 4 1,-20-7-4,0 0 1,0-1-1,0 0 1,0-1-1,0 0 0,0 0 1,0 0-1,0-1 1,13-3-1,-10 2 1,-2 0 0,-1 0-1,0 0 1,0 0 0,-1-1 0,1-1-1,-1 1 1,1-1 0,8-6 0,-5 3-1,8-4-9,0-2 0,-1 0 0,-1 0-1,23-23 1,-2-3 3,58-42-6,-60 59 16,-31 20 0,1-1 0,0 1 0,-1 0 0,10-2 0,-10 3 0,1 1 0,-1-1 0,1 1 0,-1 0 0,7 1 0,-5 0 0,0 0 0,0 1 0,0 0 0,7 3 0,-8-3 0,1 1 0,-1 1 1,0-1-1,10 8 0,-12-7 1,0 0 0,0 0-1,0 0 1,0 0 0,-1 1 0,5 7-1,-4-5 1,-1-1-1,0 1 0,-1 0 0,0 0 0,2 9 1,3 46-1,-3 4 0,-2 1 0,0-8 0,2-17 0,2-21 0,-6-20 0,1-1 0,-1 0 0,0 0 0,0 1 0,1-1 0,-1 0 0,0 0 0,1 0 0,-1 0 0,0 1 0,1-1 0,-1 0 0,0 0 0,1 0 0,-1 0 0,0 0 0,1 0 0,-1 0 0,0 0 0,1 0 0,-1 0 0,0 0 0,1 0 0,-1 0 0,0 0 0,1 0 0,-1 0 0,0 0 0,1-1 0,-1 1 0,0 0 0,1 0 0,-1 0 0,0 0 0,1-1 0,-1 1 0,9-7-1,0 0 0,-1 0 0,1-1 0,-2 0 0,1-1 0,-1 0 1,-1 0-1,11-19 0,-9 15-1,37-60-4,-8 13 6,-3 5 0,-2 6 0,-2 7 0,-5 8 1,0 8 4,-21 24-4,-1-1-1,0 1 0,0 1 1,1-1-1,-1 0 0,1 1 1,3-2-1,-5 3 0,-1 0 1,1-1-1,-1 1 0,1 0 1,-1 0-1,1 0 0,-1 0 1,1 0-1,-1 0 0,1 1 0,0-1 1,-1 0-1,0 1 0,1-1 1,-1 1-1,3 1 0,-2-1 1,0 1-1,0-1 0,-1 1 0,1 0 0,0 0 1,-1-1-1,1 1 0,-1 0 0,0 0 1,0 1-1,2 3 0,9 38 5,-3 15-3,3 79-4,-10-113-77,2 0-1,0 0 0,15 45 0,-10-38-739,13 43-4841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5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784 101 9240,'-9'0'60,"0"0"1,0-1 0,-17-3-1,-8-1 130,-2-1-44,-6-3-115,-127-41-121,138 39 72,19 8-31,0-1 0,0 2 0,0 0 0,-1 0 1,-21 0-1,23 2 17,3 0-16,-1 0 0,0 1 0,0 0 0,1 0 0,-1 1 0,1 0 0,-1 1 0,-12 5 0,15-6 26,-3 2-5,0 0-1,1 1 0,-1 0 0,1 0 0,0 1 0,1 0 0,-12 11 0,11-9 14,-2 1-5,1 0 0,1 1 0,-1 0 0,2 1 0,-8 11 0,7-9 10,1-2 1,1 0 0,0 0 0,0 1-1,1-1 1,-6 23 0,8-23 4,-2 6-2,1-1 0,1 1 0,1-1 0,-1 27 1,2-25 1,-2 29-14,4 61 0,0-88 15,6 68-20,-3-57 19,6 49-1,-5-49-8,36 124-5,-30-124 12,65 124-4,-58-126 5,75 90 2,-73-100-2,5 1 3,2-1 0,0-2 0,1 0 1,33 12-1,-45-22 0,-11-5 1,0 0-1,0 0 0,0-1 1,0 0-1,0 0 0,1 0 1,9 0-1,75-3-14,-72-3-16,102-49-957,-51 20-3791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4664,'4'6'27,"1"0"-1,-1 0 1,0 0 0,-1 1-1,1 0 1,-1-1 0,-1 1-1,1 0 1,1 11 0,10 60 358,-13-67-346,2 16 117,-1 0 0,-4 50 0,1-49-110,1-8 87,-1 12 18,0 1 0,-10 48 1,7-53-85,-16 117 283,20-144-376,0 1 0,0-1-1,-1 0 1,1 1 0,0-1 0,1 0-1,-1 0 1,0 1 0,0-1 0,0 0-1,1 1 1,-1-1 0,1 0 0,-1 0-1,1 0 1,-1 1 0,1-1 0,0 0-1,-1 0 1,1 0 0,0 0 0,0 0-1,0 0 1,0 0 0,1 1-1,8 5-3939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6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65 329 5208,'0'0'0,"1"-8"0,5-18 64,-2-7 8,-3 3 48,2 7 8,1 8-128,0 4 0</inkml:trace>
  <inkml:trace contextRef="#ctx0" brushRef="#br0" timeOffset="1">82 613 3144,'2'2'1,"17"23"123,-18-24-118,0-1 0,0 1 0,0 0 0,1 0 1,-1-1-1,0 1 0,1 0 0,-1-1 0,0 0 1,1 1-1,-1-1 0,0 0 0,1 1 1,-1-1-1,0 0 0,1 0 0,-1 0 0,1 0 1,-1-1-1,0 1 0,2-1 0,3-1 51,-1 0-1,0 0 0,0-1 1,-1 0-1,1 0 1,-1-1-1,1 1 0,-1-1 1,0 0-1,0 0 1,-1 0-1,1-1 0,2-4 1,7-10 199,15-31 1,-22 38-249,5-8 273,-2-2-1,13-38 1,-17 45-195,1-6 96,-1 1 1,0-1-1,-2 1 1,2-37-1,-4 34-101,7-65 619,-5 69-646,-3 15-19,1 0 0,-1 0 0,1-1 0,-1 1 0,0 0-1,-1 0 1,1 0 0,-2-6 0,0 2 33,0-1 1,0 1-1,-1 0 0,-6-12 0,8 18-49,0 1 1,0 0-1,0 0 0,0-1 0,0 1 0,0 0 0,0 0 0,-1 0 0,1 0 0,0 0 0,-1 0 0,1 0 0,-1 1 0,1-1 0,-1 0 0,1 1 0,-4-1 0,-1-1 25,-2-2-15,5 3-16,0 0 1,0 0-1,1 0 0,-1 0 0,0 0 1,0 1-1,0 0 0,0-1 0,-1 1 1,-4 1-1,-17 0 26,0 2 0,0 0 1,-32 9-1,8 3-1052,1 0-4067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1440,'0'0'152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4488,'0'0'0,"12"7"0,20 10 16,3 11 8,-5 10 16,-6 18 8,-6 19-48,1 3-2984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8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0 1528,'-19'9'3,"16"-7"10,1-3 26,-1 0 0,1 0-1,-1 0 1,1 0 0,0 1 0,-1-1-1,0 1 1,1-1 0,-1 1 0,1 0-1,-5 0 1,-1 0 118,1 1-1,-1-1 0,1 1 1,-1 0-1,1 1 1,0 0-1,-1 0 1,1 1-1,0-1 0,1 2 1,-1-1-1,-8 6 1,7-1-91,0 0 0,1 0 0,0 1 0,1 0 0,0 0 0,0 0 0,1 1 0,0 0 0,0 0 0,1 0 1,1 0-1,0 1 0,-2 12 0,1-9-40,-2 36 125,5-23-42,1-1 0,1 1 0,7 35 0,-4-45 28,1 0-1,1 0 1,0 0-1,15 26 1,-19-41-102,0 1-1,1-1 1,-1 0 0,1 0-1,0 0 1,0 0 0,-1 0 0,1-1-1,0 1 1,0-1 0,1 0-1,-1 1 1,0-2 0,0 1 0,1 0-1,-1-1 1,0 1 0,1-1-1,-1 0 1,0 0 0,1 0 0,-1-1-1,0 1 1,1-1 0,-1 1-1,5-3 1,-3 0-4,1-1 1,-1 1-1,0-1 0,0 0 1,0 0-1,-1-1 0,0 1 0,0-1 1,0 0-1,0 0 0,-1 0 1,4-7-1,0-1 33,-1-1-1,-1 1 1,8-28-1,-9 28-39,-2 4 17,-1 0-1,1 0 1,-1-18 0,2-41 112,5-75 325,-7 137-421,-1 0 1,0 0 0,-1-1 0,1 1-1,-1 0 1,0 0 0,-1 0 0,1 0-1,-5-8 1,6 13 109,-26-8 435,15 8-468,1 0 0,-20 2 0,29-1-149,1 1 0,-1-1 0,0 0 1,0 1-1,1-1 0,-1 0 0,0 1 1,0-1-1,1 1 0,-1 0 0,1-1 0,-1 1 1,0-1-1,1 1 0,-1 0 0,1-1 1,0 1-1,-1 0 0,1 0 0,-1 0 1,1-1-1,0 1 0,-1 1 0,0 1-738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8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3056,'0'0'0,"8"0"72,3 7-72,0-2-1872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9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91 3952,'0'1'-8,"0"6"1479,0-9-1301,1-5-7,-1 4-14,-1-5-4,1 7-132,0 0-1,0 0 1,0 1-1,0-1 1,0 0-1,0 0 0,0 0 1,0 0-1,0 0 1,0 0-1,1 0 0,-1 0 1,0 0-1,1 0 1,-1 1-1,0-1 0,2-1 1,-1-1 93,1 0 0,-1 0 0,0-1 1,0 1-1,0 0 0,0 0 0,-1 0 0,1-1 1,-1 1-1,0 0 0,0-1 0,0-6 707,12 6-776,29 4-27,24 0-10,-58 1 0,37-3 0,25-4 0,-3 5 6,-65 1-4,1 0-1,-1 1 1,1-1 0,-1 1-1,1-1 1,-1 1-1,0-1 1,1 1-1,-1 0 1,0 0-1,0-1 1,0 1-1,1 0 1,-1 0-1,0 0 1,0 0-1,0 1 1,0-1 0,-1 0-1,1 0 1,0 0-1,0 1 1,-1-1-1,1 0 1,-1 1-1,1-1 1,-1 1-1,0-1 1,1 1-1,-1-1 1,0 3 0,1 5 3,0 1 0,-1-1 1,0 13-1,0-16-6,0 149 85,8 27-8,-4-108-56,-1 54-3,-3-25-4,1-21-10,1-11 2,-2-10-2,-3-18 10,-3-1 1,-10 44-1,6-35 51,-1-8 63,10-42-114,0 1 0,0-1 1,-1 0-1,1 0 0,0 0 1,0 0-1,0 0 0,-1 0 1,1 0-1,-1 0 0,1-1 1,-1 1-1,1-1 0,-1 1 1,1-1-1,-1 1 0,1-1 1,-1 0-1,1 0 0,-1 0 1,0 0-1,1 0 0,-3 0 1,-6-1 48,-1 0 1,1-1 0,-1 0-1,1-1 1,0 0-1,0 0 1,0-1 0,1 0-1,-11-7 1,-3 0 100,-28-10 1,32 15-367,-1 2 0,1 0 0,-1 0 0,-29 0 0,8 4-5903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19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9144,'10'10'-2,"-4"-4"1,0 0 0,1 0 0,0-1 1,0 0-1,8 5 0,-1-3 5,-1 0-1,1-1 1,0 0-1,1-1 1,-1-1-1,26 4 1,-31-6-4,7 1 13,-1-1-1,29 0 1,-28-1-7,3-1 21,1-1 0,-1-1-1,1-1 1,-1 0 0,25-8 0,-17 4 11,29-6-1125,1 0-4399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0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8160,'0'0'0,"8"4"0,16 11 32,20 3 0,20 1-32,2-4-8,8-4 8,-2 0-5688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0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1 5296,'-15'19'42,"-2"-1"0,0-1 0,-1 0 0,-22 15 0,19-15 44,-32 32 0,48-42-43,0-1 0,0 1 0,1 0 0,0 0 0,0 0 0,1 0 0,-4 11 0,4-9-12,1-4-8,1 0 0,0-1 0,0 1 0,0 0 0,0-1 0,1 1 0,0 0 0,0 0 0,0-1-1,1 1 1,0 0 0,-1 0 0,4 7 0,-2-6-4,3 10 27,1-1-1,0 0 1,1-1-1,1 0 0,0 0 1,1 0-1,17 18 1,-9-9-29,20 25 131,-28-38-115,-1 1 1,1 1-1,-2-1 1,9 18-1,-12-21-20,-3-5-4,1 1 1,-1-1-1,0 0 0,0 1 0,-1-1 0,1 1 0,-1-1 0,1 0 0,-2 5 0,0 24 54,-1 0-1,-2 0 0,-2-1 1,-13 46-1,13-57-22,-2 0-1,0 0 1,-1-1 0,-13 21-1,12-24-20,-3 4 76,-75 65 44,83-80-114,-1 0 0,0 0 0,0-1-1,-1 0 1,1 0 0,-10 4 0,-2 0 1,4 0-8,-40 15 105,-16 5 157,69-28-188,1-1-87,1 0-1,0 0 1,0-1-1,0 1 1,0 0-1,0 0 1,0 0-1,0 0 1,0 0-1,1 0 1,0-1-1,3-1 3,2-4-3,19-13 14,-20 16-15,0 1 0,1 0 0,-1 0 0,1 0-1,-1 1 1,1 0 0,0 1 0,0-1 0,-1 1 0,1 0 0,0 1 0,0 0 0,9 0 0,-14 1-2,-1-1 0,1 1 0,-1-1 0,0 1-1,1-1 1,-1 1 0,0 0 0,1-1 0,-1 1 0,0 0 0,0 0 0,1 0 0,-1 0-1,0 0 1,0 0 0,0 1 0,0-1 0,-1 0 0,2 2 0,1 2 1,4 3 0,-5-5-1,0 0 0,1 0 0,-1 0-1,-1 1 1,1-1 0,0 1 0,-1 0 0,0-1 0,2 7 0,27 102 8,15 98 15,-42-191-18,1 4-1,1-1 0,1-1 0,0 1 0,11 22 0,-7-24 3,0-1 1,2 0 0,0 0-1,1-1 1,22 25 0,-32-41-32,-1 0-1,1-1 1,0 1 0,-1-1 0,1 1 0,0-1 0,0 0-1,0 0 1,0 0 0,0 0 0,0-1 0,1 1-1,-1-1 1,0 0 0,6 0 0,0 0-606,26 2-4591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1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9144,'14'21'0,"-9"-10"4,-1 0 0,0 0 1,-1 1-1,0-1 1,0 1-1,0 15 0,0 58 35,-3-77-29,0 1 1,-1 0-1,0-1 0,-3 12 0,0 1-1,-9 50-1,-20 76-1083,17-76-4331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1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6552,'15'19'312,"-7"41"-216,2 69 0,-10-55-119,-17 111-9,9-122 31,-3 126 30,10-162 45,5 40 0,-4-63 13,0 2 22,0-4 23,0 4 8,16-24 97,10-21-103,84-110 212,-97 132-328,-7 9 5,0 1 0,0 0 0,1 0 1,10-8-1,41-31 110,-49 39-110,0 1 0,0 1 0,1 0 0,-1 0 1,18-6-1,-26 11-20,0 0 1,0 0-1,1 0 0,-1 0 1,0 0-1,0 0 1,1 0-1,-1 0 0,0 0 1,0 0-1,1 1 1,-1-1-1,0 1 0,0-1 1,0 1-1,0-1 1,0 1-1,1 0 0,-1-1 1,1 3-1,2-1 6,18 16 1,-14-8 4,-8-9-14,4 7 3,-1 0-1,0 0 0,-1 1 0,0-1 0,0 0 0,-1 1 0,0-1 0,0 1 0,-1 0 1,-1 10-1,-2 36 4,-4 9-3,1-9 2,3-15-2,1 3 10,8-91-1041,-1 5-4158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2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6456,'0'0'0,"8"24"0,-1 4-8,-3 13 24,-4 9 0,-2 7-16,-4 6 0,-8 9 0,0 2-4384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2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4576,'3'3'0,"6"9"28,-1 0 0,0 0-1,0 1 1,-2 0 0,1 1-1,-2-1 1,0 1 0,7 27-1,2 89 92,-13-118-31,0 0 1,-1 1-1,-3 22 1,0-12-36,1-1-17,1-10 31,0 0 0,-1 0 1,-5 15-1,-45 164 607,34-122-459,3 10 149,28-153-1076,2 16-3261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30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1352,'0'0'0,"0"9"0,19-4-8,1-1-520</inkml:trace>
  <inkml:trace contextRef="#ctx0" brushRef="#br0" timeOffset="1">394 0 2160,'9'1'-2,"0"-1"0,0 1 0,0 1 0,0-1 0,0 2 0,0-1 0,-1 1 0,1 0 0,-1 1 0,0 0 0,9 6 0,4 3-35,34 27 0,-51-36 37,1 0 1,-1 0 0,0 0 0,0 0 0,0 1-1,0-1 1,-1 1 0,0 0 0,0 0-1,0 0 1,0 1 0,-1-1 0,0 1-1,2 7 1,5 48 263,3 15 336,-12-66-521,0-3 18,0 0-1,1 0 1,0-1 0,0 1-1,3 8 1,-4-13 3,1-2-89,-1 1-1,1-1 1,-1 1 0,0-1 0,1 1 0,-1-1-1,0 1 1,0-1 0,1 1 0,-1-1-1,0 1 1,0-1 0,0 1 0,0-1 0,0 1-1,0 0 1,0-1 0,0 1 0,0-1 0,0 1-1,0-1 1,0 2 0,1 6 243,6-21-139,2-3-41,1 0 1,17-23-1,4-4-575,-8 4-1926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5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0 988 5656,'9'-10'-1,"8"-13"-4,19-31 3,-18 28 46,38-41 1,-55 67-33,-1-1 0,1 0-1,0 1 1,0-1 0,-1 1 0,1-1-1,0 1 1,0 0 0,0-1 0,0 1-1,0 0 1,0-1 0,0 1 0,-1 0-1,1 0 1,0 0 0,0 0-1,0 0 1,0 0 0,0 0 0,0 0-1,0 1 1,0-1 0,0 0 0,0 0-1,-1 1 1,1-1 0,0 1 0,0-1-1,0 0 1,0 1 0,-1 0 0,1-1-1,0 1 1,-1-1 0,2 2 0,19 23 179,-20-23-213,2 1 50,-1 0 1,0 0-1,0 0 0,0 1 0,-1-1 1,1 0-1,-1 1 0,2 5 1,2 6 9,19 41 137,-16-42-132,1 0-1,1 0 1,14 16 0,-10-20 58,7 1-32,33 12-1,-37-20-14,23-6-1,-33 1-51,0 1 0,-1-1 1,1-1-1,12-6 0,-4 0-3,0 0 0,-1-2 0,-1 1 0,16-17 0,40-47-13,-47 49 10,0 1-21,-2-1 0,35-54 0,-54 78 24,13-26-12,17-44-1,0-15 12,-18 40 2,7-57 1,-18 86 2,-1 1-1,0 0 1,-1-1 0,-1 1-1,-5-28 1,3 25 1,-2-9 26,-15-56-1,13 61-17,3 8 22,-1 0 1,-1 1 0,0-1-1,-1 1 1,-1 1 0,0-1-1,-17-20 1,24 33-31,1 1 0,-1 0-1,0 0 1,0 0 0,1 0 0,-1 0 0,0 0-1,0 0 1,0 1 0,1-1 0,-1 0-1,0 0 1,1 0 0,-1 1 0,0-1-1,1 0 1,-1 1 0,0-1 0,1 1 0,-1-1-1,0 1 1,1-1 0,-1 1 0,0 0-1,0 0 3,-5 3 3,3-2-5,1-1 0,0 1 0,0 0 0,0-1 1,0 1-1,0 0 0,0 1 0,1-1 0,-1 0 0,1 0 1,-3 5-1,4-6-2,-8 12 11,1 0 0,0 0 1,1 1-1,0-1 1,1 1-1,-5 24 1,-20 100 40,21-92-17,-3 91-1,11-111-30,-1 12 21,21 272 41,-4-204-55,-2-34-1,2 11-8,2-13 1,2-18-3,-16-45-2,1 0 0,0 0 0,0-1 1,1 0-1,-1 1 0,11 8 0,-7-11 7,-4-4-73,0 0-1,0 0 1,0-1 0,0 0 0,-1 0 0,1 0-1,0 0 1,-1 0 0,1-1 0,0 1 0,-1-1-1,0 0 1,4-3 0,23-14-4607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2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8968,'0'0'0,"4"12"0,0 18-32,3 26 32,-4 14-96,-13 6 96,-5 2-496,3-7 496,-4-1-5784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3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1 591 6904,'11'9'-136,"-1"0"1,0 0-1,0 1 1,-1 1-1,0-1 0,-1 1 1,0 1-1,11 21 1,1 16-84,-17-43 181,0 1-1,1-1 0,-1-1 1,1 1-1,0 0 1,1-1-1,-1 0 1,1 0-1,0 0 1,0-1-1,1 0 0,5 4 1,-8-7 25,0-1 0,-1 0 0,1 0-1,0 0 1,-1 0 0,1 0 0,0 0 0,-1-1 0,1 0 0,-1 1 0,1-1 0,-1 0 0,1 0 0,-1 0-1,5-3 1,-5 3 2,1 0 4,-1 0 0,0 0 0,0 0 0,0 0 0,0-1 1,0 1-1,0 0 0,-1-1 0,1 0 0,0 1 1,1-3-1,3-3-5,24-28 3,-21 23 74,-1 0-1,-1-1 1,0 1 0,0-2-1,-1 1 1,-1-1 0,0 1 0,-1-1-1,-1-1 1,0 1 0,-1 0-1,1-28 1,-3 39 16,0-1 1,-1 1-1,1-1 0,-1 1 1,0-1-1,1 1 0,-2 0 0,1-1 1,0 1-1,-1 0 0,1 0 0,-1 0 1,-4-5-1,5 6-43,-1 1 0,1 0 1,-1 0-1,1 0 0,-1 0 1,1 0-1,-1 0 0,0 0 0,1 0 1,-1 1-1,0-1 0,0 1 0,0-1 1,0 1-1,1 0 0,-1-1 1,0 1-1,0 0 0,0 0 0,0 1 1,0-1-1,0 0 0,1 1 0,-4 0 1,-23 12 277,-47 28 1,61-30-150,-52 76 50,61-80-192,0 1 0,1-1 1,0 1-1,0 0 0,-4 15 0,0 0-3,-2 0-8,4-10 5,1 0 1,1 1-1,-4 16 0,-16 84 66,24-96-50,1-12-23,-1 0-8,1 0 0,0-1 0,0 1 1,1 0-1,-1-1 0,1 1 0,0-1 0,1 0 1,0 0-1,-1 0 0,1 0 0,1 0 1,6 8-1,4 0 6,0-1 0,1 0 0,1 0 0,0-2 0,21 12 0,-26-19 2,0 1 0,1-1 0,-1-1 0,1 0 0,0-1 0,22 0 0,-30-1-5,0-1 1,0 0-1,0 0 1,0 0-1,0 0 1,0-1-1,0 0 0,0 1 1,-1-2-1,1 1 1,-1 0-1,5-4 1,-3 2 1,0 0 5,1-1 0,-1 1 0,0-1 0,0-1 0,0 1 0,-1-1 0,0 0 0,6-10 0,-5 7-2,6-8-56,-1 0 1,15-33-1,-16 27-803,16-31-4739</inkml:trace>
  <inkml:trace contextRef="#ctx0" brushRef="#br0" timeOffset="1">578 1 7352,'0'0'0,"8"6"0,12 11 0,-1 13-384,-5 19 384,-7 14-496,-10 8 496,0 0-4376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 5472,'12'94'-39,"-11"-38"19,-11 101-1,-3-84 22,-2-18 17,-41 100 0,28-100 33,9-11 6,18-42 47,0-24-53,12-25-47,1 9-320,22-46 0,-6 23-2844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4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9 11208,'0'-1'-231,"0"-5"0,0 5-19,0 5-118,-18 196-94,12-131-676,0 2-4502</inkml:trace>
  <inkml:trace contextRef="#ctx0" brushRef="#br0" timeOffset="1">1 1253 6816,'0'0'0,"6"13"0,9 23 8,7 5 8,0 4-16,0-11-8,-1-16 8,13-18-104,17-15 104,-4 0-4568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1211 5832,'8'-20'0,"8"-23"1,5-30 4,-4-24-2,10-125 357,-25 206-347,18-210 1513,-23 139-761,2 72-609,0-10 296,0 0 0,-2 1-1,-7-28 1,10 51-435,-1 1 0,1 0 0,0 0 0,-1 0 0,1 0 0,0 0 1,-1 0-1,1 0 0,0 0 0,-1 0 0,1 0 0,0 0 0,-1 0 1,1 0-1,0 0 0,-1 0 0,1 0 0,0 0 0,0 0 0,-1 0 0,1 0 1,0 0-1,-1 0 0,1 1 0,0-1 0,0 0 0,-1 0 0,1 0 1,0 1-1,0-1 0,-1 0 0,1 0 0,0 1 0,0-1 0,0 0 1,-1 0-1,1 1 0,0-1 0,0 1-5,-8 8 64,1 1 1,0 1-1,0-1 1,1 1-1,1 1 1,0-1-1,0 1 1,-4 17-1,2-9-46,0 1 47,0 1 0,1 1 0,1-1 0,-2 32 0,5-38-52,0 4 19,1 0 1,0 0 0,2 0 0,5 37-1,-3-37-29,1 4 14,0-1 0,1 0 0,16 42-1,-14-45-20,6 19 31,28 58 0,-37-89-34,-3-6-3,8 17 11,0 0 0,14 19 0,-22-37-5,6 0 8,-3-2-7,-5-11-5,-12-124-1516,9 78-6094</inkml:trace>
  <inkml:trace contextRef="#ctx0" brushRef="#br0" timeOffset="1">285 0 6552,'0'0'0,"11"8"0,15 16 0,3 13-32,-9 9 32,-16 20-176,-17 24 176,0 0-4280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4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8160,'0'22'0,"-3"26"0,-20 132-74,13-121-11,-3 21-354,12-77 237,1-7 28,-2-15-675,0-4-3224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7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40 3680,'0'0'700,"-1"-1"-463,-4-5 23,4 5 24,-29-15 1900,-10 4-33,38 11-1951,-7 0 176,9 1-340,-1 0 0,0-1 0,0 1 1,0 0-1,0 0 0,1 0 0,-1 0 0,0 0 0,0 0 1,0 0-1,0 0 0,0 0 0,1 0 0,-1 0 0,0 0 0,0 0 1,0 1-1,0-1 0,1 0 0,-1 1 0,0-1 0,0 1 1,-1 0-1,-12 15-1320,-3 3-5156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5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9864,'0'0'0,"8"15"0,-2 15-608,-6 27 608,-3 14-1032,-1 13 1032,-3-1-1368,-4-1 1368,0 0-4664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5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1154 5024,'5'3'-14,"-1"0"1,1 0-1,0-1 0,0 1 1,0-1-1,0-1 0,0 1 1,1-1-1,-1 1 0,0-1 1,1-1-1,-1 1 0,0-1 1,1 0-1,-1-1 0,1 1 1,-1-1-1,1 0 0,-1 0 1,9-4-1,35-13 13,-36 11 1,-1-2 0,0 1 0,0-2 1,-1 0-1,0 0 0,10-13 0,-7 3 7,45-103 6,-49 98 13,-1-1 0,-1 0 0,-1 0 0,3-29 0,-2 4 224,19-131 139,-22 142-34,1-1-271,21-291 1911,-27 306-1498,-1 0 0,-8-49 1,8 75-460,0 1 0,1-1-1,-1 1 1,0-1 0,0 1 0,1-1 0,-1 1 0,0 0 0,1-1 0,-1 1 0,0 0 0,1-1 0,-1 1 0,1 0-1,-1 1 1,-9 15 126,1 1 0,1 0 0,-11 37 0,15-41-144,-5 15 93,1 1 1,-3 34-1,7-37-86,1-13 19,0 0 1,1 0-1,1 18 0,0-5-18,-2 0-12,1-15 4,1 1 0,1 0-1,2 19 1,-2-16 8,0 1-11,1 0-1,1 0 1,1 0 0,7 28 0,-4-23 6,-1-4-11,0-1 1,14 29-1,-6-20-6,-9-22-4,0-2-1,16 14 1,-7-14-5,-7-1-2,123 4-1427,-90-5-5368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6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9592,'0'0'0,"14"25"0,-9 10-264,-6 12 264,-9 16-848,-7 8 848,0-1-5880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5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7088,'89'7'217,"103"-23"319,-170 14-507,-9 0 15,-1 0-1,24-7 1,103-31-853,-60 17-3871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6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0 10312,'0'0'0,"23"29"0,-5 5 0,-8 15 0,-18 9-112,-20 2 112,-9 0-448,-2-5 448,-1-2-6840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8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6456,'0'0'217,"2"3"-132,0-1-97,-1 0 26,0 0 0,0 0 1,1 0-1,-1 0 0,0 0 0,-1 0 1,1 1-1,0-1 0,-1 0 0,1 0 0,-1 1 1,0-1-1,0 0 0,1 1 0,-2-1 1,1 4-1,-7 39 6,-7 25-20,-6 18 0,-26 86-796,24-93-3184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9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241 129 3768,'-2'-2'16,"-55"-35"107,55 34-96,-1 0 1,1 0 0,0 0-1,0-1 1,0 1 0,1 0-1,-1-1 1,-1-4 0,0 0 27,3 7 79,-9-16 2361,10 17-2490,-1-1 0,0 1 0,0 0 0,0-1 0,-1 1 0,1-1 0,0 1 0,0-1 0,0 1 0,0-1-1,0 1 1,0 0 0,-1-1 0,1 1 0,0-1 0,0 1 0,0 0 0,-1-1 0,1 1 0,0 0 0,-1-1 0,1 1 0,0 0 0,-1-1 0,-18-5 183,17 5-162,0 1-11,1-1-1,-1 1 0,0 0 1,0 0-1,1 0 0,-1 0 1,0 1-1,1-1 0,-1 0 1,0 1-1,1-1 0,-1 1 1,1-1-1,-1 1 0,1 0 1,-1 0-1,1 0 0,-1 0 1,1 0-1,0 0 0,-1 0 1,1 0-1,0 0 0,-2 3 1,-17 28 74,19-30-94,-5 9 36,1-1-1,1 1 1,-1 1-1,-4 22 1,-1 6 51,3-16-51,2 0-1,0 1 1,1-1 0,1 1 0,2 0 0,1 31 0,1-48-24,0 4 0,0 0-1,0-1 0,2 1 0,0 0 1,0-1-1,1 1 0,0-1 0,6 12 1,-8-20-5,16 15 10,-17-18-11,1 1 0,-1-1 0,0 1 0,1-1 0,-1 0 0,0 0 0,1 0 0,-1 0 0,0 0 0,1 0 0,-1 0 0,0 0 0,1 0 0,-1-1 0,0 1 0,0 0 0,1-1-1,-1 0 1,0 1 0,0-1 0,0 1 0,0-1 0,2-1 0,3-1-1,9-3 2,33-17 24,-34 16-8,1-1 1,0 0 1,0-1-1,0-1 1,-2 0-1,23-22 1,41-55 120,-66 68 40,-3-5-93,0 0 1,4-28-1,-11 32 147,-2 10-138,1 2-53,-1 0 0,0-1 0,0 1 0,-1 0-1,0 0 1,-1 0 0,0 0 0,0 0 0,0 0 0,-7-9 0,0 3 126,-25-26 0,32 37-134,0 1 0,0 0 0,-1 0 0,1 0 0,0 1 0,-1-1 0,1 1 0,-1 0 0,0 0 0,1 0 0,-1 0 0,0 1 0,0-1 0,0 1 0,-5 0 0,4 0 5,2 1-12,0-1 1,-1 0-1,1 1 0,0-1 0,-1 1 0,1 0 0,0 0 0,0 0 0,0 0 0,0 1 0,0 0 1,0-1-1,0 1 0,0 0 0,1 0 0,-4 4 0,3-3-3,-5 4 27,1 0 0,1 1 0,-1 0 0,1 0 0,-7 15 0,-2 0-19,-3 1-1387,1 0-5446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29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10312,'0'0'8,"3"12"0,-1 6 0,-2 16 0,-5 26-8,-3 15-168,-7 9 168,1-2-7152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30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0 8880,'0'0'0,"3"11"0,1 19 0,-11 31-624,-17 30 624,-13 14-816,-9-3 816,-1-3-5104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31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7896,'0'0'0,"12"20"112,-2 5 8,-2 9-120,1 11 0,-3 13 0,-6 2-296,-6 3 296,0-2-5400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32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4040,'1'0'20,"0"-1"0,0 1 1,0-1-1,0 1 0,-1-1 0,1 1 1,0-1-1,0 0 0,0 1 1,-1-1-1,1 0 0,0 0 0,-1 0 1,2-1-1,-1 1 524,1 2-207,7 3 0,-6-2-289,0-1 0,-1 1-1,1 0 1,0 0 0,-1 0-1,1 0 1,-1 0 0,0 1-1,0-1 1,0 1 0,2 3-1,7 7 147,182 203 599,-173-197-776,-9-9 28,0 0-1,16 22 1,68 91 103,-32-33 58,-7-15-79,-39-51-87,2 5 131,34 40 1,-48-65-165,0 0 1,0-1-1,0 1 0,0-1 1,0 0-1,1-1 0,-1 0 1,1 1-1,0-2 1,-1 1-1,1-1 0,9 1 1,-1 1-727,17 4-4194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40 3680,'-10'-33'-239,"-7"27"87,13 7 138,-1-1 0,1 2 0,0-1 1,0 0-1,0 1 0,1 0 0,-1 0 0,0 0 0,1 0 0,-1 1 0,1-1 0,0 1 0,0 0 0,0 0 1,0 0-1,0 0 0,1 1 0,-1-1 0,1 1 0,0-1 0,0 1 0,-3 7 0,0 1 0,1 1 1,-1-1-1,2 1 0,0 0 0,0 0 0,2 0 0,-1 15 1,1-15 12,1-9 2,0 0 1,0 0-1,0 0 0,1 0 1,-1 0-1,1-1 1,0 1-1,0 0 0,3 6 1,27 55 30,-22-55 48,8 2 11,1-2 0,0 0 0,1-1 0,35 12 0,-43-16-59,-8-4-8,-1 0 0,0 0 0,1-1 0,-1 1 0,1-1 0,-1 1 1,1-1-1,-1 0 0,1 0 0,0 0 0,-1 0 0,5-1 0,7-1 90,1-1 0,-1 0 0,0-1 1,1-1-1,-2 0 0,1-1 0,14-8 0,4-10 9,-23 13 218,-3 0-213,-1 0 1,0 0-1,-1 0 0,0-1 1,-1 1-1,-1-1 0,1 0 1,0-15-1,-3 20-46,-1-1 1,1 1-1,-1-1 1,0 1-1,-1 0 1,0-1-1,0 1 1,0 0-1,-1 0 1,0 0-1,0 1 1,-1-1-1,0 1 1,0 0-1,-7-7 1,5 7-84,0 1 0,-1 1 1,1-1-1,-1 1 0,-1 1 0,1-1 1,0 1-1,-1 0 0,1 1 0,-1 0 1,0 0-1,-15-1 0,19 2-175,-33-6-4690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33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7896,'0'0'0,"-2"23"0,-7 41 0,-2 18-112,-4 15 112,1-11-384,10-20 384,0 1-5072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3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26 1976,'0'0'57,"6"-10"747,0 8-756,-1-1 1,1 1-1,-1 1 0,1-1 0,0 1 1,-1 0-1,1 0 0,0 0 0,11 1 1,-8 0-18,9-1 153,0 0 1,0 1-1,35 6 1,-44-5-127,0 1 1,0 1-1,0 0 1,0 0 0,-1 0-1,1 1 1,13 9-1,-21-12-45,0 0-1,0 0 1,0 0-1,0-1 0,0 1 1,0 0-1,-1 0 1,1 0-1,0 1 1,-1-1-1,1 0 1,-1 0-1,1 0 1,-1 0-1,0 1 1,1-1-1,-1 0 0,0 0 1,0 1-1,0 1 1,1 1 19,0 3-4,-1 0 1,0 1-1,0-1 1,0 0-1,-1 0 1,0 0 0,-1 1-1,1-1 1,-1 0-1,-1-1 1,1 1 0,-1 0-1,-7 10 1,4-5-16,-61 141 339,64-145-327,-4 8-9,-35 91 132,34-85-99,1 1 0,-7 45 0,13-63-37,1 0 0,0 0 0,0 0 0,1 0 0,-1 0 0,1 0 1,0 0-1,0-1 0,1 1 0,0 0 0,0 0 0,0-1 0,0 1 0,4 4 0,-4-5 0,7 7 75,6 2-27,1-1 0,0-1 1,0-1-1,27 13 0,-25-17-14,1-2 0,0 0 0,37 3 0,-8-2 318,-48-5-357,1 0 0,-1 0 1,0 0-1,1 0 0,-1 1 0,0-1 0,1 0 1,-1 0-1,0 0 0,1 0 0,-1 0 0,0 0 1,0 1-1,1-1 0,-1 0 0,0 0 0,1 1 0,-1-1 1,0 0-1,0 0 0,0 1 0,1-1 0,-1 0 1,0 0-1,0 1 0,0-1 0,0 0 0,1 1 0,-1-1 1,0 0-1,0 1 0,0 0 0,-4 14 232,-20 21 220,10-17-327,-53 74 537,59-80-632,3-6 7,1-1 0,1 1-1,0 0 1,-3 9 0,-1 2 65,2 1 0,0 1-1,1-1 1,-2 23 0,6-29-63,0 1-1,1-1 1,1 0 0,0 0 0,1 0-1,6 17 1,-2-8-2,2 1 13,7 33 1,-13-45-53,-2-8-2,0 1-1,-1-1 0,1 1 0,-1-1 0,0 1 0,0-1 1,0 1-1,-1 6 0,-1 0 1,1 0 1,-2-1-1,1 1 1,-1 0-1,0-1 0,-1 0 1,0 0-1,-1 0 1,0 0-1,-6 8 0,-24 16-1,-9-2-2,-5-3 0,2-5 0,3-4 0,5-2 0,3 2 0,34-17-57,-1-1 0,0 0 1,0 0-1,0 0 0,0 0 1,0-1-1,0 1 0,0-1 0,0 0 1,0 0-1,0 0 0,0 0 1,0 0-1,0-1 0,0 0 1,0 1-1,0-1 0,0 0 0,0 0 1,-3-2-1,-27-10-5896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6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6816,'0'0'0,"25"-15"56,-6 3 0,3-6-48,-2 0 8,-5 2-16,-1-2 0,-9 3 0,2 0-4736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3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7088,'0'0'0,"18"33"-128,-5 12 128,-5 4-376,-12-4 376,0 0-4464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35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8880,'0'0'0,"0"16"0,-2 36 0,-14 39-328,-11 37 328,-24 11-416,-24-7 416,-2 2-5624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1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51 4488,'2'-3'264,"2"-12"83,-4 10 330,-6 1 88,4 1 23,-3-5-20,3 5-120,-5-5-67,6 7-162,1 38 375,-2-13-707,2 57 168,-3 88-15,0-132-112,-34 263 236,24-188-280,6-62-39,-12 101 50,18-145-68,-1 2 2,-12-27 10,-3-29-34,-22-105-1412,16 69-5659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2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10 561 7352,'-5'-35'4,"1"-44"40,11-71 22,-1 123 29,-3 15-50,2-2-12,-1 0 0,2 1 1,0-1-1,0 1 0,2 1 0,-1-1 1,15-16-1,50-50 203,-69 76-198,1-1 1,-1 1-1,0 0 0,1 1 1,0-1-1,-1 1 1,1-1-1,0 1 1,6-2-1,4-2 18,24-11 48,-35 16-66,1 0 0,-1 0 0,1 0 0,-1 1 0,1-1 0,-1 1 0,1 0 0,-1 0 1,1 0-1,-1 1 0,1-1 0,-1 1 0,1 0 0,-1 0 0,1 0 0,-1 0 0,5 3 0,-5-3 9,6 6 274,-5-2-257,0 0-1,-1 0 1,0 1-1,0-1 1,0 1-1,-1 0 1,0 0-1,0 0 1,0 0-1,-1 0 1,1 7-1,0 1 41,-2 1-1,0 0 0,0-1 0,-6 30 1,-25 89 173,8-59-16,14-51-222,1-1-14,-18 38 118,17-45-62,4-6-33,-1-1 0,2 1 0,-1 1 0,2-1 0,-1 0 0,-2 13 0,6-20 70,3-4-85,3-1-112,-1 0 1,1 0-1,-1-1 0,1 0 1,-1 0-1,6-7 0,-1 2-801,26-24-6426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2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19 176 7800,'-2'7'5,"-2"3"50,1 0 0,0 1 0,1 0 1,0 0-1,0 14 0,2-24 26,0 6 14,0-4-79,0-7 146,0-5-155,1-1 1,0 1-1,1-1 0,0 1 0,1-1 0,0 1 0,5-13 0,5-5 6,17-28 0,-23 40-9,-5 11 3,0 0 0,1 0 1,-1 0-1,1 0 0,0 1 0,0-1 0,0 1 0,7-7 0,-1 3 14,1 0 0,0 0-1,0 1 1,15-8 0,-13 12 147,-9 3-146,1-1 1,-1 1-1,0-1 0,0 1 0,0 0 1,0 0-1,0 0 0,0 1 0,-1-1 1,1 1-1,0 0 0,4 3 0,-3-1 25,0 0-1,-1 0 0,0 0 0,0 0 1,0 1-1,0 0 0,0-1 0,3 10 0,-1-2-6,10 35 231,6 120 578,-21-164-809,1 0-1,-1 0 0,1 0 1,0 0-1,0-1 1,0 1-1,0 0 0,0-1 1,0 1-1,1-1 1,0 1-1,3 4 0,-4-7-22,-1 0 0,1 1 0,0-1 0,0 0-1,0 1 1,-1-1 0,1 0 0,0 0 0,0 0-1,0 0 1,0 0 0,0 0 0,-1 0-1,1 0 1,0 0 0,0 0 0,0 0 0,0 0-1,-1-1 1,1 1 0,0 0 0,1-1 0,11-6 23,15-4 306,-16 6-268,0 0 0,21-14 0,2-6 123,43-41-1,-65 53-138,0 1 0,1 1-1,22-14 1,-35 25-57,-1 0 0,1 0 0,-1-1 0,1 1 0,0 0 0,-1 0 0,1 0 0,0 0 0,-1 0 0,1 0 0,-1 1 0,1-1 0,0 0 0,-1 0 0,1 0 0,-1 1 0,1-1 0,-1 0 0,1 0 0,0 1 0,-1-1 0,0 0 0,1 1 0,-1-1 1,1 1-1,-1-1 0,1 1 0,-1-1 0,0 1 0,1-1 0,-1 1 0,1 0 7,2 4 4,0-1 0,-1 0 0,0 1 0,0-1 0,0 1 0,0-1 0,-1 1 0,0 0 0,0 0 0,0 0 0,0 9 0,0 8 51,-4 29 1,2-33-32,-3 84 119,4-99-134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2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18 130 10224,'-1'-14'23,"0"0"-1,-5-21 1,3 22 70,1-1 1,-1-19-1,2 33-85,1 0 0,0 0 0,0 0 1,0-1-1,0 1 0,0 0 0,0 0 1,0 0-1,0 0 0,0-1 0,0 1 1,0 0-1,0 0 0,0 0 0,0-1 0,0 1 1,0 0-1,0 0 0,0 0 0,0 0 1,0-1-1,0 1 0,0 0 0,0 0 1,0 0-1,0 0 0,0-1 0,0 1 1,1 0-1,-1 0 0,0 0 0,0 0 1,0 0-1,0-1 0,0 1 0,0 0 0,1 0 1,-1 0-1,0 0 0,0 0 0,0 0 1,0 0-1,1 0 0,-1 0 0,0 0 1,0 0-1,0-1 0,0 1 0,1 0 1,6 9 171,4 10-100,43 102 477,14 27-1806,-26-63-5831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3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0 696 8880,'16'18'429,"0"1"0,19 32 1,-24-33-38,1-1 1,19 21 0,-27-34-330,1 0 0,-1 0 0,1-1 0,-1 1 0,1-1 0,0-1 0,0 1 0,11 3 0,-13-4-34,8-1 166,-3-2-161,-1 0 0,1-1-1,-1-1 1,0 1 0,0-1 0,0 0 0,0-1-1,-1 1 1,1-1 0,-1-1 0,0 1 0,0-1-1,8-10 1,-3 5-18,-4 3 1,0 0 1,-1-1-1,8-12 1,94-150 111,-69 95-113,16-9 0,-45 73-8,-5 9-7,-1 0 1,0 1-1,1-1 1,-1 1-1,1 0 1,-1 0-1,1 0 1,-1 0-1,1 1 0,7 0 1,-1 5 6,-2 2-4,-1 1 1,0 0-1,-1 0 0,0 1 0,0 0 1,7 15-1,29 58 15,-37-71-20,-2-2 3,1 0-1,0 0 1,1-1 0,-1 0-1,2 0 1,-1-1 0,1 1-1,11 8 1,-11-10-1,-1-1 1,0 0 0,1-1-1,-1 1 1,1-2 0,0 1 0,0-1 0,14 5-1,-10-4 1,-8-3-1,1 0 0,0 0 0,-1 0 0,1 0 0,0-1-1,0 0 1,0 0 0,0 0 0,-1 0 0,1 0 0,0-1 0,0 0 0,-1 0 0,1 0 0,4-2 0,-3 1 0,7-4 6,18-20-1,-20 17-5,-1-1 0,11-14 0,-11 10 1,0-1-1,8-16 1,13-43 1,-15 28 4,-2-1 0,11-76 0,-22 106-6,-1 10 1,0 0 0,-1 0-1,0 0 1,0 0-1,-2-13 1,-3-15 17,-1 1 0,-2 0 0,-24-64 0,31 96-15,1-1 0,-1 1 1,0 0-1,0 1 0,-1-1 0,1 0 0,0 0 1,-1 0-1,1 1 0,-1-1 0,1 0 1,-1 1-1,1 0 0,-1-1 0,0 1 0,-3-1 1,5 1-4,0 1 0,-1 0 0,1 0-1,0 0 1,0 0 0,0 0 0,0 0-1,0 0 1,0 0 0,-1 0-1,1 0 1,0 0 0,0 0-1,0 0 1,0 0 0,0 0 0,-1 0-1,1 0 1,0 0 0,0 0-1,0 0 1,0 0 0,0 0 0,0 0-1,-1 0 1,1 0 0,0 0-1,0 0 1,0 0 0,0 0 0,0 0-1,0 0 1,0 1 0,-1-1-1,1 0 1,0 0 0,0 0-1,0 0 1,0 0 0,0 0 0,0 1-1,0-1 1,0 0 0,0 0-1,0 0 1,0 0 0,0 1 0,-7 8 7,1 0 0,1 1 0,0-1 0,-6 15 1,8-17-6,-10 28 11,0 0 0,-9 45 1,17-58-13,-2 12 5,-9 64-1,0 32-3,4-2 2,3-23-3,4-15-2,2-11 0,1-47-2,1-21-1,0 1 0,1-1 0,0 0 0,3 18 1,-2-27-121,-1 1-1,1-1 1,-1 0 0,1 0 0,0 1 0,0-1 0,0 0 0,0 0 0,0 0 0,1 0 0,-1 0 0,3 2 0</inkml:trace>
  <inkml:trace contextRef="#ctx0" brushRef="#br0" timeOffset="1">848 636 7712,'0'-28'88,"0"27"-80,0 1-1,0-1 1,0 1 0,0-1 0,1 1-1,-1-1 1,0 1 0,0-1 0,1 1 0,-1-1-1,0 1 1,1-1 0,-1 1 0,0 0 0,1-1-1,-1 1 1,0-1 0,1 1 0,-1 0-1,1 0 1,-1-1 0,1 1 0,-1 0 0,1 0-1,-1-1 1,1 1 0,-1 0 0,1 0-1,-1 0 1,2 0 0,20-2 89,-15 2-77,36-5 87,59-13-2,-79 13-144,0-1 0,-1-1 0,0-1 0,30-15 0,-24 10-623,51-24-4251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3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131 285 5920,'58'-35'41,"-46"27"-8,0-1-1,0 0 0,0-1 1,-1 0-1,-1-1 1,0 0-1,0-1 1,12-20-1,-20 25 53,0 0 0,0-1 0,0 1 0,-1 0 1,-1-1-1,1 1 0,-1 0 0,-1-1 0,1 1 0,-1-1 0,-3-11 0,3 11 75,0 1-85,1 5-8,0 1-1,0-1 1,0 1 0,-1-1 0,1 1 0,0-1 0,-1 1 0,1-1 0,-1 1-1,0 0 1,1-1 0,-1 1 0,0 0 0,-1-1 0,-2 2 406,-1 5-396,0 0 0,1 0 0,-1 0 0,1 1 0,0-1 0,0 1-1,-4 9 1,0-1 131,-46 97 192,46-82-160,-25 153 74,28-140-179,-8 316 185,13-252-295,0-64 30,0 0-34,1 40 70,-4-1 0,-14 96 1,16-171-93,-2 8 48,0 0 1,-9 27-1,11-37-37,-1-1-1,1 1 1,-1-1-1,0 1 1,0-1-1,0 0 1,-1 1-1,1-1 1,-1 0-1,1-1 1,-1 1 0,0 0-1,0-1 1,0 1-1,0-1 1,-1 0-1,1 0 1,-5 1-1,-12 1-1414,1-2-5648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4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1 711 9144,'8'-4'16,"1"0"0,0 0 0,0 0 0,0 1 0,0 1 0,0 0 0,0 0 1,1 0-1,-1 1 0,1 1 0,14 0 0,11 4 283,64 14 1,-47-2-115,34-5-14,-82-11-153,1 0 0,-1 0 0,1 0 0,-1 0 0,1-1 0,-1 0 0,0 1 0,0-2 0,8-2 0,4-1 8,49-18-1240,0-3-4966</inkml:trace>
  <inkml:trace contextRef="#ctx0" brushRef="#br0" timeOffset="1">1417 14 10760,'-17'-14'52,"12"16"32,2 1-72,-1 0-1,1 1 1,0 0 0,0-1 0,0 1 0,0 0 0,-2 6 0,-13 21 141,-51 78 29,53-81-27,-68 156 85,68-140 7,-44 176 77,52-176-183,-10 188 52,20-185-99,38 156 28,-39-199-114,0 0 0,1 0 0,-1 0 0,1 0-1,0 0 1,3 5 0,25 36 32,42 47 0,-48-69 7,98 71 19,-99-81-12,-4-4-32,1-2 0,38 10 0,-57-16-21,0-1 0,0 0 0,0 0 0,0 0 0,0 0 0,0 0 0,0 0 0,0 0 0,0 0 0,0 0 0,0 0 0,0-1 0,0 1 0,1-1 0,6-2 4,0 0-1,-1 0 1,11-6 0,-10 3-5,0 0 1,-1 0 0,1-1 0,9-11 0,3-8-395,-1 0 0,-1-2 0,17-36 0,9-19-7486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4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7088,'11'212'-527,"7"-46"296,-1-56-142,-1-20 129,1-5-566,-8-49-2237</inkml:trace>
  <inkml:trace contextRef="#ctx0" brushRef="#br0" timeOffset="1">263 221 6640,'5'-31'0,"-3"27"0,-7 36 137,-16 95 54,-18 106 714,6-70-1482,13-79-4183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6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12 4128,'-10'-1'35,"0"0"0,0 0 1,0 1-1,0 1 0,0 0 0,0 0 1,0 1-1,0 0 0,1 1 0,-1 0 0,1 0 1,-1 1-1,-12 7 0,-17 14 49,25-11 204,-90 148 811,92-142-1046,-14 30 323,18-30-223,1 0-1,0 1 1,2 0 0,0 0-1,-3 39 1,7-45-112,1-9-7,0 0-1,1 0 1,-1 0-1,1-1 1,0 1 0,3 9-1,-3-8 38,1 1-39,-1-1 0,1 1 0,1-1 0,-1 0 0,1 0 0,1 0 0,-1 0 0,1-1 0,0 1 0,6 5 0,32 28 184,-41-39-207,0-1 1,0 1-1,0 0 1,0-1 0,0 0-1,0 1 1,0-1-1,0 0 1,0 1-1,0-1 1,1 0 0,-1 0-1,0 0 1,0 0-1,0 0 1,0 0-1,1 0 1,-1-1-1,0 1 1,0 0 0,0-1-1,2 0 1,1 0 16,3-1 0,0-1 0,0 1 0,0-1 0,-1-1-1,1 1 1,-1-1 0,0 0 0,0-1 0,0 1-1,9-11 1,0-1 24,-1-1 1,14-22-1,12-22 45,-23 32 11,-1-1 0,-2-1 0,21-61 0,-23 43 35,-11 47-129,-1 0 1,1 0-1,0 1 0,0-1 1,0 1-1,0-1 0,0 0 1,0 1-1,0 0 1,0-1-1,1 1 0,-1 0 1,1-1-1,-1 1 0,1 0 1,-1 0-1,1 0 0,1 0 1,0-1 3,-2 2-7,1-1 1,0 1-1,0 0 1,0-1-1,0 1 1,0 0-1,0 0 1,0 0-1,0 1 1,0-1 0,-1 0-1,1 1 1,0-1-1,0 1 1,0-1-1,0 1 1,-1 0-1,1 0 1,0 0-1,-1 0 1,1 0-1,-1 0 1,1 0-1,-1 1 1,1-1 0,1 3-1,74 86 156,-51-58-151,-15-19 9,1-1 0,25 20 0,-14-13-6,-22-18-15,1 0 1,0 1-1,0-1 0,0-1 0,0 1 0,0 0 0,0 0 0,0-1 1,0 1-1,0-1 0,0 0 0,1 1 0,-1-1 0,0 0 0,0-1 0,0 1 1,0 0-1,0 0 0,0-1 0,3 0 0,31-13 8,-35 13-10,9-5 3,-1 0 0,1-1 0,-2 0 0,1 0 0,-1-1 0,0 0 0,-1-1 0,0 0 0,10-15 0,-4 6 0,3-1 17,-9 8-16,23-37 3,-6 9-2,-5 3-2,0 9 2,2 9-2,1 10 2,-20 8-4,-1 0-1,1 0 0,0 0 0,0 1 1,0-1-1,0 0 0,-1 1 0,1-1 1,0 1-1,1 0 0,-1 0 1,1 0-1,-1 1 1,0-1-1,-1 0 1,1 1 0,0-1-1,0 1 1,2 3-1,11 22 3,-4 9 2,-2 3-3,-6-26-2,10 36 0,-12-43 0,-1-4 0,1-1 0,-1 1 0,0-1 0,1 0 0,-1 1 0,1-1 0,-1 0 0,1 1 0,0-1 0,-1 0 0,1 0 0,0 0 0,0 1 0,0-1 0,1 1 0,11 10 0,-8-14 0,-4 1 0,13-6 0,4-11 0,5-13 0,-6 0 8,27-63 1,-22 44 2,-18 42-5,0 0 1,1 0-1,0 0 1,0 1-1,1 0 1,-1 0-1,2 0 1,-1 1-1,1 0 1,0 0-1,0 0 1,1 1-1,-1 0 1,1 1-1,9-4 1,-16 7-6,0 1 1,0 0 0,0-1-1,0 1 1,0 0-1,0 0 1,0 0 0,0 0-1,0 0 1,0 0-1,0 0 1,0 0 0,0 1-1,0-1 1,0 0 0,0 0-1,0 1 1,0-1-1,0 1 1,0-1 0,1 2-1,2-1 4,1 2-3,1 1-1,0-1 1,-1 1 0,0 0 0,0 0 0,0 0 0,0 1 0,-1-1-1,6 8 1,18 36 0,0 6-2,-1 5 0,-3-1 0,-5-10 0,-6-17-2,-9-21 0,1 0 1,-2 0 0,1 0-1,-1 0 1,-1 1-1,0-1 1,0 1-1,-1 14 1,7 34-8,-2-47 9,-5-12 0,0 1 0,0 0 0,0-1 0,0 1 0,0-1 0,0 1 0,0-1 0,0 1 0,0-1 0,0 0 0,0 1 0,2-1 0,0 0-19,0-1-1,0 1 1,0-1 0,0 0 0,0 0 0,0 0 0,0 0 0,-1 0-1,1 0 1,0-1 0,-1 0 0,4-2 0,2-1-1002,20-13-5325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4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 1 10136,'2'7'10,"-1"-1"11,0 1 0,-1-1 0,1 0 0,-1 0 0,-1 9 0,-10 95 124,5-82-98,-45 128 11,37-123-44,-24 50-1,-11 22-10,-39 119 5,80-202-7,-2 7 5,-8 22 2,-33 67 1,44-103-10,-14 28 15,-1-1 1,-46 64-1,66-103-12,-1-1 0,1 0 0,0 0 0,0 0 0,-1-1 0,1 1 0,-1-1-1,0 1 1,1-1 0,-1 0 0,0 0 0,0 0 0,0 0 0,0 0 0,-5 0 0,4 0 1,-7-2 17,1-3-15,0-1 0,1 0 0,-1 0 0,-11-9 0,9 1 2,2-1-258,2-1 1,-1 0-1,2-1 1,-9-22 0,-3-23-6050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5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7088,'11'-58'337,"-11"58"-327,1 0 1,-1-1-1,1 1 0,-1 0 0,1 0 1,-1-1-1,0 1 0,1 0 0,-1 0 0,1 0 1,-1 0-1,1 0 0,-1 0 0,1 0 1,-1 0-1,1 0 0,-1 0 0,1 0 1,-1 0-1,1 0 0,-1 0 0,2 1 1,-1-1 13,11 3 47,0 0-1,0 0 1,0 2 0,21 10-1,-7-3 10,19 7-46,-14-7-35,-11-5-10,27 15 0,-43-20-8,1 1 0,-1-1 0,0 1 0,0 0 0,0 1 1,0-1-1,-1 1 0,1-1 0,-1 1 0,0 0 0,4 7 0,-6-7-66,0 1-2,0-1 45,-1-4 9,0 1 1,0 0-1,0-1 1,0 1-1,0 0 1,0-1-1,0 1 0,0 0 1,0-1-1,0 1 1,0 0-1,0-1 1,0 1-1,-1 0 1,1-1-1,0 1 1,0 0-1,-1-1 0,1 1 1,0-1-1,-1 1 1,1 0-1,-1-1 1,1 1-1,-1-1 1,0 1-1</inkml:trace>
  <inkml:trace contextRef="#ctx0" brushRef="#br0" timeOffset="1">909 448 8160,'5'4'51,"-1"0"1,1 0 0,0-1 0,7 5-1,-10-7 163,1 0 38,-2-1-235,-1-1 0,0 1 1,1 0-1,-1 0 0,0 0 0,0 0 0,1 0 0,-1 0 0,0 0 0,1 1 0,-1-1 0,0 0 0,0 0 0,1 0 0,-1 0 0,0 0 0,1 0 0,-1 0 1,0 1-1,0-1 0,1 0 0,-1 0 0,0 0 0,0 1 0,0-1 0,1 0 0,-1 0 0,0 1 0,0-1 0,0 0 0,0 1 0,1 2 25,0 1 0,0 0 0,-1 0 0,0-1-1,1 1 1,-1 0 0,-1 0 0,1-1-1,-1 1 1,1 0 0,-1-1 0,0 1 0,0 0-1,-1-1 1,-2 7 0,-1-3 3,0 0 0,0 0 1,0 0-1,-1 0 0,0-1 0,-11 9 1,12-10 0,-25 16 176,30-22-218,-1 1 1,1-1 0,0 1 0,0 0-1,0-1 1,0 1 0,0-1 0,-1 1-1,1-1 1,0 1 0,0-1 0,0 1-1,0-1 1,0 1 0,0 0 0,1-1-1,-1 1 1,0-1 0,0 1-1,0-1 1,0 1 0,0-1 0,1 1-1,-1 0 1,0-1 0,1 0 0,17-27-1267,3-6-5104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5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18 8432,'8'0'16,"-6"0"65,-2-2 18,0 2-97,0 0 1,0 0-1,1-1 1,-1 1-1,0 0 1,0 0-1,0-1 1,0 1-1,0 0 1,0 0-1,0-1 1,0 1-1,0 0 0,0 0 1,0-1-1,0 1 1,0 0-1,0 0 1,0-1-1,0 1 1,0 0-1,0 0 1,0 0-1,-1-1 1,1 1-1,0 0 0,0 0 1,0-1-1,0 1 1,0 0-1,-1 0 1,1 0-1,0-1 1,-5 0 9,0-1 0,0 1 0,0 0 0,0 0 0,0 0 0,0 1 0,0-1 1,0 1-1,0 1 0,0-1 0,0 1 0,0 0 0,0 0 0,0 0 0,1 1 0,-1-1 1,-4 3-1,-9 5 31,1 0 1,-30 21 0,41-26-32,-9 6-1,8-6-1,0 1 1,0 1-1,0-1 0,-8 10 1,-53 61 43,57-59-20,-1 11-10,1 1 1,1 0 0,-10 49-1,16-37-10,3-36-8,1-1 0,1 1 1,-1-1-1,0 0 0,1 1 1,0-1-1,0 0 0,1 0 1,-1 0-1,1 0 0,-1 0 1,1 0-1,1 0 0,-1 0 1,4 5-1,-3-5 2,2 2 13,0 0 0,1 1-1,-1-2 1,1 1 0,0-1 0,8 6-1,-5-4-1,1 0 37,0-1 0,0 0-1,1-1 1,0 0 0,21 7 0,-3-1 93,-20-7-121,16 11 532,-24-14-534,0-1 0,0 1 1,0 0-1,0 0 0,0 0 0,0 0 1,0 0-1,0 0 0,-1 0 0,1 0 1,0 1-1,-1-1 0,1 0 0,-1 0 0,0 1 1,1-1-1,-1 0 0,0 0 0,0 1 1,1-1-1,-1 0 0,0 1 0,0-1 1,-1 0-1,1 1 0,0-1 0,0 0 0,-1 0 1,1 1-1,0-1 0,-1 0 0,1 0 1,-1 1-1,0-1 0,1 0 0,-1 0 1,0 0-1,0 0 0,-1 1 0,-2 3 37,0 0 0,0-1 0,0 1 0,-1-1 1,0 0-1,-6 4 0,3-2-59,-14 5 99,10-8-60,1-1 0,-24 0 0,31-2-207,-1 0 1,0 0-1,1-1 0,-1 0 1,1 0-1,-1 0 1,1 0-1,-7-3 1,-11-6-7197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6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0 242 6552,'37'-76'16,"45"-86"152,-81 161-163,-1 1 1,0 0-1,0 0 1,1-1-1,-1 1 1,0 0-1,1 0 0,-1 0 1,0 0-1,1-1 1,-1 1-1,1 0 1,-1 0-1,0 0 1,1 0-1,-1 0 1,1 0-1,-1 0 0,0 0 1,1 0-1,-1 0 1,0 0-1,1 0 1,-1 0-1,1 0 1,-1 0-1,0 1 1,1-1-1,-1 0 0,0 0 1,1 0-1,-1 0 1,0 1-1,1-1 1,-1 0-1,0 1 1,0-1-1,1 0 1,-1 0-1,0 1 0,0-1 1,1 0-1,-1 1 1,3 3 15,0 0 1,0 0-1,-1 0 1,0 0-1,0 0 1,0 1-1,0-1 1,0 1-1,-1 0 1,0-1-1,0 1 1,0 5-1,1 6 13,-2 30 0,0-34-20,0 9 41,-1-1 0,-1 1 0,-1-1 0,-5 22 0,-5 27 109,-16 153 152,20-137-184,6-37-55,3-48-76,0 0 0,0 0 0,0 0 0,0 0 0,0 1 0,0-1-1,0 0 1,0 0 0,0 0 0,0 0 0,0 0 0,0 1 0,0-1 0,0 0 0,0 0 0,0 0 0,1 0 0,-1 0-1,0 0 1,0 0 0,0 1 0,0-1 0,0 0 0,0 0 0,1 0 0,-1 0 0,0 0 0,0 0 0,0 0 0,0 0-1,0 0 1,1 0 0,-1 0 0,0 0 0,0 0 0,0 0 0,0 0 0,1 0 0,-1 0 0,0 0 0,0 0-1,0 0 1,0 0 0,0 0 0,1 0 0,-1 0 0,0 0 0,0 0 0,0 0 0,0 0 0,0-1 0,1 1 0,7-5 10,15-19-971,2-3-3873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6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41 6816,'23'-38'25,"-21"35"-2,-2 10-3,1 0-11,-1-4 20,0 1 1,0-1-1,0 1 0,0-1 1,0 1-1,-1-1 0,-1 6 1,-20 116 266,2-17 264,4-10-127,-16 25-1070,12-60-4463</inkml:trace>
  <inkml:trace contextRef="#ctx0" brushRef="#br0" timeOffset="1">534 1337 8968,'0'0'0,"-2"15"0,-5 26 48,-6 10 0,-6-3-48,-2-2-64,4 5 64,-1-2-6272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7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 10936,'-4'4'-64,"-19"15"10,-17 11 44,-111 90 68,97-73 53,36-28 28,1 1 1,1 1-1,-22 37 0,30-44-103,5-9 1,1 0 1,-1 0 0,1 0-1,0 1 1,0-1-1,-1 8 1,-2 7 75,1 0 1,1 1-1,1 0 0,0-1 1,3 30-1,0-36-82,-1-9-9,1 0 0,0 0 0,0 0 0,0-1 1,0 1-1,1 0 0,2 5 0,3 5 45,0-1-1,13 20 1,-11-26 60,0-5-99,-1 1 1,0-1 0,1-1-1,0 0 1,11 2 0,-4-5 72,-12 0-80,9-2 6,-1 1-1,0-2 0,0 0 1,-1 0-1,1-1 0,-1-1 1,18-11-1,145-115 282,-158 119-293,-11 9 5,0-1-1,0 0 0,0 0 0,0 0 0,4-8 1,3-3 64,-1-1 1,-1 0 0,0-1-1,-2 0 1,12-32 0,-20 48 139,0 5-195,0 14-13,1-1 0,0 1 0,5 17 0,2-15-5,-3-13-9,12 23 3,-12-25-3,0-1-1,11 5 2,-1-5 2,1-7-3,4-8-2,6-6 0,1-8 0,-1-6 1,-23 28-1,75-89 26,-67 82-17,-1 0 1,1 1 0,1 0 0,0 1-1,26-14 1,-36 22-8,1 0 1,-1 0 0,0 1-1,1-1 1,-1 1-1,1 0 1,0 0-1,-1 0 1,1 0 0,-1 0-1,1 0 1,-1 0-1,1 1 1,-1 0-1,1-1 1,-1 1-1,0 0 1,1 0 0,-1 0-1,0 1 1,0-1-1,0 0 1,0 1-1,4 3 1,1 1 4,0 1 1,0 0-1,0 1 1,8 12-1,-4-5 0,-9-11 3,21 49 3,-11-27-15,-3-6-3,0-1 1,16 25 0,-24-43 2,0 0 1,-1 0-1,1 0 0,0 0 0,-1 0 1,1 0-1,0 0 0,0 0 1,0 0-1,0-1 0,0 1 1,0 0-1,0 0 0,0-1 1,0 1-1,0-1 0,1 1 1,-1-1-1,0 1 0,0-1 1,0 0-1,1 0 0,-1 0 1,0 1-1,1-1 0,-1 0 0,0 0 1,0-1-1,1 1 0,-1 0 1,0 0-1,0-1 0,0 1 1,1 0-1,-1-1 0,0 0 1,0 1-1,0-1 0,0 1 1,0-1-1,0 0 0,0 0 1,0 0-1,0 0 0,1-1 1,9-10-9,0 0 0,-1-1 0,-1 0 0,0-1 0,7-15 0,-4 6-1,21-28 0,6-8 9,-34 51 2,1-1 3,-1 0 0,2 0 0,-1 1 0,1 0 1,0 0-1,1 0 0,10-7 0,-17 14-2,0 1 0,0-1 0,0 1 0,0 0-1,0 0 1,0 0 0,0-1 0,0 1 0,0 0 0,0 0 0,0 0 0,0 1 0,1-1 0,-1 0 0,0 0 0,0 1-1,0-1 1,1 1 0,3 1 2,3-1-1,-5 0-1,0 0 0,1 0 0,-1 0 0,0 0 0,0 0 1,-1 1-1,1-1 0,4 4 0,23 15 11,3 11-8,-4 7 1,-3 5-2,-3 5 2,-5 6-3,-9-17-12,6 61 1,-7-38-3,-5-47-59,1-10 114,12-21-1692,-15 17 1431,19-27-8648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7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9 7896,'0'0'32,"-1"-5"-29,1 5 4,0 0 0,0-1 0,0 1 0,0 0 0,0 0 0,0 0 0,0 0 0,0 0 0,0 0 0,0 0 0,0 0 0,0 0 0,0 0 0,0-1 0,0 1 0,0 0 0,0 0 0,0 0 0,0 0 0,0 0 0,0 0 0,0 0 0,0 0 0,0 0 0,0 0 0,0-1 0,0 1 0,0 0 0,1 0 0,-1 0 0,0 0 0,0 0 0,0 0 0,0 0 0,0 0 0,0 0 0,0 0 0,0 0 0,0 0 0,0 0 0,0 0 0,0 0 0,1 0 0,-1 0 0,0 0 0,0 0 0,0 0 0,0 0 0,0 0 0,0 0 0,0 0 0,0 0 0,0 0 0,1 0 0,-1 0 0,0 0 0,0 0 0,0 0 0,0 0 0,0 0 0,0 0 0,0 0 0,0 0 0,0 0 0,0 0 0,0 0 0,19 15 186,-2 1 0,0 1 1,-1 1-1,-1 0 0,17 26 1,-23-29-118,-1 0 0,0 0 1,-1 1-1,-1 0 0,0 0 1,4 24-1,-5-21-28,35 159 467,-37-158-475,2 13 168,6 136 79,-12-135-127,-27 134 56,18-136-95,4-18-70,2 0-27,-2 0 1,0 0-1,0-1 1,-1 0-1,-1-1 0,0 1 1,-1-2-1,-12 15 1,-15 11 100,-65 50 0,95-84-111,-3-2-1452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48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 9776,'0'0'0,"22"2"8,-2 11 8,6 8 0,-4 1 8,-8-1-24,-6-3-80,-1-10 80</inkml:trace>
  <inkml:trace contextRef="#ctx0" brushRef="#br0" timeOffset="1">391 711 12104,'0'0'0,"-3"22"0,-4 45 32,-5 14 8,-15 9 40,-14 6 0,-20 5-80,-11-11 0,-11-22 0,-2 3-8776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50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65 6192,'5'1'97,"1"1"17,-3-1 56,0 0 0,0 0 0,0-1 0,0 1 0,0-1 1,0 1-1,4-1 0,-7 1-22,0 5-14,0-5 128,-6-1-178,-1 0 0,0-1-1,1 0 1,-1 0 0,1 0 0,-1-1 0,1 0 0,0 0 0,-1-1 0,1 0 0,0 0 0,1 0 0,-1-1 0,0 1-1,-7-8 1,6 5-25,0 2-1,-1-1 0,0 1 1,0 0-1,0 1 0,0-1 0,0 2 1,-1-1-1,1 1 0,-16-1 1,22 2-47,1 1-6,-7 0-4,-1 0-2,2 0-2,5 0-2,2 0 3,-1 0 1,1 0 0,-1 0-1,1 0 1,-1 0-1,1 1 1,0-1-1,-1 0 1,1 0-1,-1 0 1,1 0 0,0 1-1,-1-1 1,1 0-1,0 0 1,-1 1-1,1-1 1,0 0-1,-1 0 1,1 1 0,0-1-1,-1 0 1,1 1-1,0-1 1,0 1-1,-1-1 1,1 0-1,0 1 1,0-1 0,0 1-1,0-1 1,0 1-1,0-1 1,0 0-1,0 1 1,0-1-1,0 1 1,-1 1 57,5 1-90,13-8 312,-7 0-217,-9 4-56,0 0 1,0 1-1,0-1 0,0 1 0,0-1 0,0 1 0,0 0 0,0-1 0,0 1 0,0 0 1,0-1-1,1 1 0,-1 0 0,0 0 0,0 0 0,0 0 0,0 0 0,0 0 0,0 1 1,0-1-1,0 0 0,0 0 0,0 1 0,1-1 0,-1 1 0,0-1 0,-1 1 0,1-1 1,0 1-1,0 0 0,0-1 0,0 1 0,0 0 0,-1 0 0,1 0 0,0-1 0,-1 1 1,1 0-1,1 2 0,0 4 5,0 0 0,0-1 0,0 1 0,-1 0 0,1 11 0,0-7 6,1 7-8,4 58 48,4 87 7,-7-130-24,-1-8-19,0 2-5,2 0 1,0-1 0,18 49 0,-6-32 13,2-1 0,41 67 0,-27-72-22,-20-26 7,-2-6-9,1 0 1,0-1-1,16 3 0,-27-7-5,-1 1-1,1-1 1,-1 0 0,1 0-1,-1 0 1,1 0-1,-1 0 1,1 0 0,-1 0-1,1 0 1,-1 0-1,1 0 1,-1-1-1,1 1 1,-1 0 0,1 0-1,-1 0 1,1-1-1,-1 1 1,1 0 0,-1 0-1,1-1 1,4-2 1,-1-1 0,1 0 0,-1 0 0,0 0 1,0 0-1,0 0 0,0-1 0,-1 0 1,4-5-1,-1-2 5,1-1 1,-2 0-1,6-16 1,-5 11-5,-2 10 1,-1-1 1,-1 0-1,3-16 1,-1-14 12,-2 1 1,-3-50-1,-5 18-5,0 23 0,-5-4-8,-1 7 1,-1 12-3,3 10-2,1 13 0,8 9-1,0 1 0,0-1 0,0 0 0,-1 0 1,1 0-1,0 1 0,0-1 0,0 1 0,0-1 1,0 1-1,0-1 0,0 1 0,0 0 0,0-1 0,0 1 1,0 0-1,0 0 0,0-1 0,0 1 0,1 0 1,-1 0-1,0 0 0,1 0 0,-1 0 0,1 0 1,-1 1-1,1-1 0,-1 0 0,1 2 0,-15 40-29,-2 33-3,7-39 51,7-29-9,1 0 1,0 0-1,1 0 1,-1 9-1,-10 101 55,-2 74-19,13-143-10,-6 227 17,5-218-25,-4 240 9,5-240-16,8 221 6,-5-230-11,20 184 52,-23-212-50,-5-30 21,-4-23-9,-33-182 124,-5 12-80,39 160-19,-33-182 22,36 176-15,-9-202 28,16 199-35,26-196 20,-18 202-20,51-137 18,-45 152-31,-5 10-19,0 1-8,0 1 0,1-1-1,1 2 1,1 0-1,18-19 1,47-35 43,-63 63-43,19-1-1,-32 9-13,0 0 0,1 0 1,-1 0-1,1 1 0,-1-1 0,1 1 0,-1-1 0,0 1 1,1 0-1,-1 0 0,0 0 0,0 0 0,2 1 1,1 2-1,-1 1-1,1-1 1,-1 1 0,-1 0 0,1 0 0,-1 0 0,1 0 0,-1 0 0,-1 1 0,5 11 0,-6-14-1,5 14 0,-1 0 0,0 0-1,-1 1 1,3 33-1,-5-31 0,0 8-10,-12 133-1,-1-75-17,6-54 26,1 0 2,2-14-6,-1-1 0,-6 22 0,5-20-2,0 2 2,-1 0 1,-1 0 0,0-1-1,-14 27 1,14-39 6,-2-2 1,-7-11 0,13 4 0,0 0 0,0-1 0,0 1 0,1-1 0,-1 1 0,0-1 0,1 0 0,-1 0 0,1 0 0,-2-3 0,1 1 32,0 0 0,1-1 0,-1 1 0,1-1 0,0 1 0,1 0 0,-1-1 0,1 0 0,-1 1 0,2-6 0,7-48-725,-3 36-493,10-70-6447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50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0 440 8520,'2'17'9,"5"19"122,-5-31-118,48 260 842,-37-179-369,-11-67-448,8 28 143,-2-22 20,10 25-1,-17-49-145,4-4 17,-4 2-69,0 1 0,-1 0 0,1 0 1,0 0-1,-1-1 0,1 1 0,0 0 0,-1-1 0,1 1 0,-1 0 0,1-1 0,0 1 0,-1-1 1,1 1-1,-1-1 0,1 1 0,0-2 0,3-8 33,1 0-1,-2-1 1,1 1-1,-1-1 1,2-20-1,4-56 241,-9 84 28,12 34 53,0-8-179,-4-9-114,0 0 1,19 22-1,-14-26 30,6 0-53,0-2 1,26 7 0,-26-13 25,3-5-38,0-2 1,36-11 0,-37 4 18,8-12-16,50-57 0,-58 53-24,33-47 4,7-15-9,37-78-5,-85 137-3,-6 11 4,3-8-1,-2-1 0,0-1 1,6-54-1,-8 12 1,-8 1 1,-4 21 0,-4 20 0,5 15 2,0 8 5,-5 23-2,3-5-4,4-6 2,0 1 0,0-1 0,1 0-1,0 1 1,-4 10 0,-35 130 15,35-111-4,-3 58 26,4 110 1,14-111-28,-4-55 22,1-3-25,20 103 58,-19-108-42,2-1 1,0 0-1,19 37 1,-22-55-102,-1-1-215,0 0 0,-1 0 0,0 0 0,3 11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0 10488,'0'0'-31,"-1"3"10,-2 2-65,-1 0 1,1 0 0,-1 0-1,0 0 1,0 0 0,0-1-1,-1 1 1,1-1 0,-1 0-1,0-1 1,-6 4-1,-2 1-80,-2 0-1,-20 7 1,23-10 36,-1-1 0,0-1-1,1 0 1,-1-1 0,-16 1 0,13-2 55,-110 10-909,115-10 914,-10 2-116,0 0-1,1 1 0,-28 10 1,41-12 129,3-1 47,0 0 0,0 1 0,0-1 1,1 1-1,-1-1 0,1 1 0,-1 0 1,1 0-1,-1 1 0,1-1 1,0 1-1,0 0 0,1 0 0,-1 0 1,0 0-1,-2 5 0,-1 3 12,2 0 1,0 1-1,0 0 0,1-1 1,-2 17-1,2-4 36,1 0 0,3 38 0,20 180 321,-11-156-230,35 119 158,-40-183-274,-2-13 8,-1 1 0,2 0 0,8 17 0,-5-11 11,2 0 0,0-1 1,1 0-1,1 0 0,0-1 0,21 19 0,1-10-8,-19-16 30,5-4-30,0 0 1,26 0-1,-41-3-15,0 0-1,0 0 1,0-1 0,-1 1-1,1-1 1,0 0 0,0 0-1,-1 0 1,8-3-1,3-2 6,2 2-4,-10 2 9,0 1 0,0-1 0,-1-1-1,1 1 1,9-7 0,11-7 80,0-2 0,-2-1 1,43-42-1,-19 6-1000,-1 0-3739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51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8608,'3'0'144,"9"3"-41,29 1 98,-4-6-109,43-6 0,-70 7-84,131-17 4,-91 12-351,71-20 0,-95 20-247,61-16-4674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51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22 4664,'115'-20'-11,"-114"19"11,0 1 0,0 0 0,0 0 0,0-1 0,-1 1 0,1 0 0,0 0 0,0 0 0,0 0 0,0 0 0,0 0 0,0 1 0,0-1 0,0 0 0,0 0 0,0 1 0,0-1 0,0 0 0,0 1 0,0-1 0,-1 1 0,1-1 0,0 1 0,0 0 0,-1-1 0,1 1 0,0 0 0,-1-1 0,1 1 0,0 0 0,-1 0 0,1 0 0,-1 0 0,0-1 0,1 1 0,-1 0 0,0 0 0,1 0 0,-1 0 0,0 0 0,0 0 0,0 0 0,0 0 0,0 1 0,1 5 13,-1-1-1,-1 0 0,1 0 0,-3 11 0,2-13-9,-1 6 56,0 0 1,0 0-1,-1 1 0,-6 12 0,-8 27 328,-10 62 34,22-89-230,2 0-1,1 0 1,2 42-1,0-42-113,2 2 264,0-15-219,0 8 6,1-1-1,2 0 1,-1 0 0,13 28-1,61 114 849,-76-154-886,1 0 0,-1 1 0,0-1 1,0 1-1,-1 0 0,0-1 0,1 12 0,-1-11-36,-1-4-25,0-1 0,0 1-1,0 0 1,0-1 0,0 1 0,0 0 0,-1-1 0,1 1 0,-1 0 0,1-1 0,-1 1 0,0-1 0,1 1 0,-1-1-1,0 1 1,-1 1 0,-3 5 40,0 4-23,3-8-14,0 1 0,-1-1 1,1 0-1,-1 0 1,0 0-1,0 0 0,0-1 1,-4 5-1,-12 11 85,-1 0 1,-1-1-1,-1-1 0,0-1 1,-27 14-1,33-22-88,7-3 3,0-1 1,-1 0-1,-16 5 1,9-4 29,-30 4 1,46-8-62,1-1 0,0 0 0,0 0-1,-1 0 1,1 0 0,0 0 0,0 0 0,-1 0 0,1 0 0,0 0-1,0 0 1,-1 0 0,1 0 0,0 0 0,-1 0 0,1 0 0,0-1-1,0 1 1,-1 0 0,1 0 0,0 0 0,0 0 0,0 0 0,-1-1-1,1 1 1,0 0 0,0 0 0,0 0 0,-1 0 0,1-1 0,-2-2-96,0 0 1,0 0 0,1 0 0,-1 0-1,1 0 1,0 0 0,0-1-1,0 1 1,0 0 0,1-1 0,-1 1-1,1-1 1,0-5 0,-3-27-6666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51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1 7264,'-124'105'362,"107"-87"-507,-64 118-40,66-104 105,-47 121-15,52-125 103,-20 107 33,28-108 93,18 106 86,-9-107 81,5-1-157,1 0 0,19 28 0,-31-51-114,0-1 0,0 0 0,0 1-1,0-1 1,1 0 0,-1 1 0,0-1 0,1 0-1,-1 0 1,2 1 0,17 8 84,-1-1-1,1 0 1,23 6 0,-18-12 167,100-7 82,-99-2-262,-1-5-359,0-1-1,-1-1 1,32-23 0,12-13-5542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52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0 9504,'-33'15'-2,"1"2"1,1 1-1,0 1 0,-27 23 1,-71 72 298,115-99-277,-24 27 207,20-21-102,2 0 1,0 2 0,2 0 0,0 0 0,-12 32-1,25-51-97,0 1 0,0-1 0,1 1-1,-1-1 1,1 1 0,0 0 0,1-1-1,-1 1 1,1-1 0,0 1 0,0-1-1,0 1 1,3 4 0,-2-3 3,-1-2-10,0 0-1,0-1 0,1 0 1,-1 1-1,1-1 1,0 0-1,0 0 0,0 0 1,1 0-1,-1 0 0,1 0 1,-1-1-1,1 1 0,0-1 1,0 0-1,4 3 1,-4-4-4,7 4 117,-3-5-104,0 0 1,0 0 0,0 0 0,0-1-1,0 1 1,0-2 0,-1 1 0,1-1-1,0 0 1,-1-1 0,1 1 0,-1-1 0,12-7-1,-9 4-7,-5 3-2,0 1-1,-1-1 0,0 0 0,1 0 1,-1 0-1,0 0 0,4-6 1,11-13 96,-2 0 0,0-2 0,22-43 0,-31 52-94,-2 4 24,-1 0 1,6-24-1,29-151 316,-33 159-258,11-26 0,-17 52-98,0 0 1,1 0-1,-1 0 0,0 1 0,1-1 0,-1 0 0,0 0 1,1 1-1,-1-1 0,1 0 0,-1 1 0,1-1 0,-1 0 0,1 1 1,0-1-1,-1 1 0,1-1 0,0 1 0,-1-1 0,3 0 1,-3 1-4,1 0 1,0 1-1,-1-1 0,1 0 1,-1 0-1,1 0 1,-1 0-1,1 1 1,-1-1-1,1 0 1,0 1-1,-1-1 1,0 0-1,1 1 1,-1-1-1,1 0 1,-1 1-1,1-1 0,-1 1 1,0-1-1,1 2 1,3 4 12,-1 0 1,0 0-1,0 1 1,1 6-1,14 51 18,-2-8-5,30 68 0,-21-80-26,0-9 1,5-8-2,2-5 2,-3-9-2,-3-8 2,-4-8-3,-2-5-2,0-7 0,-8 3 4,0-1 0,-1 0 0,-1-1 0,13-23 0,30-59 21,-45 79-23,19-32 23,-15 31-14,0 0 0,20-21 1,-26 32-2,0 0-1,1 1 1,0 0-1,1 0 1,-1 0 0,1 1-1,0 0 1,0 1 0,16-7-1,-22 11-7,0-1 0,0 1-1,0 0 1,-1-1 0,1 1-1,0 0 1,0 0 0,0 0 0,0 0-1,0 1 1,0-1 0,0 0-1,0 1 1,-1-1 0,1 1 0,0 0-1,0 0 1,-1-1 0,1 1-1,0 0 1,-1 1 0,1-1-1,-1 0 1,1 0 0,-1 1 0,2 1-1,0 0 1,-1 1 0,1 0 0,-1 0 1,1 0-1,-1 1 0,0-1 0,-1 0 0,1 1 0,1 6 0,2 36 1,-5-1-3,-1-8 0,0-7 0,-3 26-10,3-53 4,-2 2-2,2-5 0,3-2 6,0 1 1,0-1-1,0 0 1,0 0 0,0 1-1,0-1 1,-1-1-1,1 1 1,0 0 0,-1 0-1,1-1 1,-1 1-1,0-1 1,1 1-1,1-4 1,0 2 1,19-24-1,2-7 1,4-6 0,2-1 0,1 1 0,0 3 0,-1 7 1,-27 27 0,0 0 0,1 0 0,-1 0 0,1 1 0,-1 0 0,1 0 0,0 0 0,0 0 0,0 0 0,0 1 0,0 0 0,0 0 0,0 0 0,1 0 0,-1 1 0,0-1 0,0 1 0,1 0 0,-1 1 0,8 0 0,-7 1 0,-1-1 0,-1 1 0,1-1 0,0 1 0,0 0 0,-1 0 0,1 1 0,-1-1 0,1 1 0,-1 0 0,0 0 0,0 0 0,0 0 0,-1 0 0,4 6 0,2 2 0,-5-8 0,-1 1 0,1 0 0,-1 0 0,0 0-1,0 0 1,0 0 0,-1 0 0,0 1 0,2 4 0,10 42 5,-4 12-4,-2-7-2,-3-15 0,-3-33-2,0 1 1,0-1 0,0 0 0,1 0 0,0 0-1,1 0 1,0 0 0,6 12 0,-8-20 0,-1 1 0,1 0-1,0-1 1,0 1 0,-1-1 0,1 1 0,0-1-1,0 1 1,-1-1 0,1 1 0,0-1 0,0 0 0,0 1-1,0-1 1,0 0 0,-1 0 0,1 0 0,0 0-1,2 0 1,1 1-2,24 1-1698,3 1-6792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52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9 128 7624,'8'-36'0,"-5"30"0,7-12 0,-6 13 13,0 1 1,1-1-1,-1 1 0,1 0 1,0 0-1,-1 0 0,2 1 1,-1 0-1,8-4 0,1 1 53,0 1-1,15-5 0,-22 9-23,-1 0 1,1 0-1,-1 1 0,1 0 0,-1 0 1,0 0-1,1 1 0,-1 0 0,1 0 1,10 4-1,-8-2 4,7 3 195,12 10-70,26 22-1,-38-20 64,9 19-66,28 60 0,-41-62 113,28 147 112,-38-145-138,-8 25-78,-15 63 1,9-86 42,-67 149 84,62-153-104,4-9-94,-4 9 19,-2-1-1,-32 44 1,29-48-7,-2-1 0,0-2 1,-57 49-1,80-75-114,0 0 0,0-1 0,-1 1 1,1 0-1,0 0 0,0-1 0,-1 1 0,1-1 0,0 1 0,-1-1 1,1 0-1,-1 1 0,1-1 0,0 0 0,-1 0 0,1 0 1,-1 0-1,1 0 0,-3-1 0,-1 0 6,3 1-9,0 0 0,-1 0 0,1-1 0,0 1 0,0-1 0,0 0 0,0 0-1,0 0 1,0 0 0,0 0 0,-3-2 0,2 0-67,0 0 0,1-1 1,-1 1-1,1-1 0,0 0 0,0 1 1,1-1-1,-1 0 0,1 0 1,-1 0-1,1 0 0,1 0 0,-1-1 1,0 1-1,1 0 0,0-7 0,0 6-316,-4-44-7151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53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1 8344,'0'0'0,"9"1"0,10 8 0,8 6 8,-4 2-8,-3 1-80,-6-3 80,-2 0-5728</inkml:trace>
  <inkml:trace contextRef="#ctx0" brushRef="#br0" timeOffset="1">550 723 9240,'0'0'0,"-6"20"0,-12 40 0,-12 29-128,-14 31 128,-13 16-24,-8 11 24,-25 2-608,-28 2 608,-3-4-5880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0:54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4312,'0'0'48,"3"0"-8,32 0 304,-34 0-76,-2 1-233,1 1 0,-1-1 1,1 1-1,0-1 0,-1 1 0,1 0 1,0-1-1,0 1 0,0-1 1,0 4-1,7 4 6,-1-1 0,1 1 1,0-1-1,1-1 0,-1 1 1,2-1-1,-1-1 0,1 0 1,0 0-1,0 0 0,0-1 1,14 5-1,115 27 500,-115-32-496,-10-3 53,1 1 0,-1 0 0,15 7-1,-27-10-84,-1 1-1,1 0 0,-1-1 0,1 1 0,-1 0 1,1 0-1,-1-1 0,0 1 0,1 0 0,-1 0 1,0 0-1,1-1 0,-1 1 0,0 0 0,0 0 1,0 0-1,0 0 0,0 0 0,0-1 0,0 1 0,0 0 1,0 0-1,0 0 0,-1 0 0,1 0 0,-1 2 18,1 5-2,0-5-13,-1 1 0,1-1 0,-1 1 1,0-1-1,0 0 0,0 1 0,0-1 1,-1 0-1,-1 4 0,-37 71-734,18-37-3627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05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2424,'0'0'97,"4"-1"-11,37-5 402,-14 3-183,-1-2-1,32-9 0,-2-4-64,135-27 245,-92 35-330,-16 5-43,86-6 209,-160 10-249,0 0 0,0 1 0,0-1 0,0 2 0,0-1 0,0 2 0,0-1 0,14 5 0,19 3 552,-38-8-465,4-1-822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06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1 5832,'-1'0'0,"0"1"0,0 0 0,0 0 0,0 0 0,0 0 0,0-1 0,0 1 0,1 1 0,-1-1 0,0 0 0,1 0 0,-1 0 0,1 0 0,-1 0 0,1 0 0,0 1 0,-1-1 0,1 0 0,0 0 0,0 2 0,0 2 0,0 20 0,20 63 29,-20-48 45,-2 0-1,-2 0 1,-16 76-1,19-114-74,-5 29 109,-20 56 0,8-35 66,-29 97 30,40-124-82,-7 34 0,9-30-86,-1-3-11,-8 51 155,14-77-178,-5 31 129,2 0 1,1-1-1,1 36 1,2-65-143,-1 0 1,1 0-1,-1 0 0,1 0 0,-1-1 1,1 1-1,0 0 0,-1 0 1,1-1-1,0 1 0,0 0 0,-1-1 1,1 1-1,0-1 0,0 1 0,0-1 1,0 0-1,0 1 0,0-1 0,0 0 1,0 1-1,-1-1 0,1 0 1,0 0-1,0 0 0,0 0 0,0 0 1,1 0-1,1 0-395,14 2-4174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06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45 171 5920,'1'1'136,"4"6"28,-4-6 417,-6 5-453,1 0-1,0 0 1,0 0 0,1 1-1,0-1 1,0 1 0,0 0-1,1 0 1,0 0 0,-2 9-1,0 8-46,-2 28-1,6-51-76,-5 115 318,5-110-302,0 1 1,1 0-1,-1 0 0,1 0 1,0-1-1,1 1 1,0 0-1,0-1 1,0 1-1,6 9 1,-6-12-12,0 1 9,0-1 0,1 1 0,0-1 0,0 1 0,0-1-1,1 0 1,0 0 0,5 5 0,-5-5-5,-2-3-5,0 0 0,-1 0 1,1 0-1,0 0 0,-1 0 1,1-1-1,0 1 0,0-1 0,-1 1 1,1-1-1,0 0 0,0 1 1,0-1-1,0 0 0,0 0 1,0 0-1,0-1 0,-1 1 0,1 0 1,0-1-1,0 1 0,0-1 1,-1 1-1,1-1 0,0 0 1,0 0-1,-1 0 0,1 0 0,-1 0 1,1 0-1,2-3 0,5-3 35,-1-1 0,1 0 0,10-15 0,-17 21-36,8-8 7,-6 5 5,0 1 0,0-1 0,-1 0 1,0 0-1,5-8 0,63-138 305,-69 144-312,1 1-1,0-1 1,1 0 0,-1 1-1,1 0 1,1 0 0,-1 0 0,1 1-1,0-1 1,0 1 0,1 0-1,8-6 1,-12 10-10,0 1 0,0-1 1,0 1-1,-1 0 0,1-1 0,0 1 1,0 0-1,0 0 0,0 0 0,0 0 1,0 1-1,0-1 0,0 0 0,0 1 0,-1-1 1,1 1-1,0 0 0,0 0 0,-1 0 1,1 0-1,0 0 0,-1 0 0,1 0 1,-1 0-1,2 2 0,-1-2 0,0 1 0,0-1-1,0 1 1,0 0 0,0 0-1,0 0 1,0 0 0,-1 0-1,1 0 1,1 3 0,3 5 1,20 25 0,5 0-3,6-5 1,-25-23 1,1 0 0,-1-1 0,26 8 0,-23-12 6,-1-4-1,-1 0-1,1-2 1,-1 1-1,0-2 1,0 0-1,0 0 1,-1-1-1,19-12 1,-17 10-4,-10 5 1,0 1 0,0-1 0,0 0 0,-1 1 1,1-2-1,-1 1 0,6-7 0,12-16 31,-1-1 1,29-53-1,-46 74-5,-1 0 0,0-1 1,0 1-1,0-1 0,-1 1 0,0-1 0,0 0 0,0 0 0,-1-9 0,2-16 295,-1 28-185,2-2 24,-2 5-150,0 0 0,-1 1 0,1-1 0,0 0 0,0 1 0,0-1 0,0 1-1,-1-1 1,1 1 0,0-1 0,0 1 0,0 0 0,0-1 0,0 1 0,0 0 0,2-1 0,1 0 17,43-12 65,80-12 0,-93 20-90,89-21-41,-110 22 17,-7 3 30,5-2-59,0 0-1,1 0 1,-1 1-1,1 1 1,-1 0-1,19 1 1,-29 1 36,0-1 1,0 1-1,0-1 1,0 0-1,-1 1 1,1 0-1,0-1 0,0 1 1,-1-1-1,1 1 1,0 0-1,-1 0 1,1-1-1,0 1 1,-1 0-1,1 0 0,-1 0 1,0 0-1,1-1 1,-1 1-1,0 0 1,1 0-1,-1 0 0,0 0 1,0 0-1,0 0 1,0 0-1,0 0 1,0 0-1,0 0 0,0 0 1,0 0-1,0 0 1,0 0-1,-1 0 1,1 0-1,0 0 1,-2 1-1,-13 33-92,14-34 110,-8 20-56,0 1-1,2 0 1,0 0-1,2 0 1,0 1-1,2 0 1,-2 28-1,7-31-22,3 3 25,17 43-1,-13-53-18,-1-5 48,0-2-1,0 1 1,1-1 0,16 8 0,-12-10-35,0-4 37,0-1 0,0 0 0,-1-1 0,1 0 0,0-1 0,-1-1 0,0 0 0,0 0 0,14-7 0,15-14 1,-26 13-18,42-56-10,-50 54 31,0-19 4,-7 30 8,0 0 0,0 0 0,-1 1 0,1-1-1,-1 0 1,1 0 0,-1 0 0,0 1 0,0-1 0,-2-4 0,0 2 0,-1 0 0,1 0 0,-1 0 0,0 1 0,-7-7 0,-32-22 0,32 26 11,0 0 1,0 1-1,-21-8 1,28 12-8,-1 1 1,1 0-1,-1-1 1,0 2-1,0-1 0,0 0 1,0 1-1,1 0 1,-1 0-1,0 1 1,0-1-1,-5 2 1,9-1-2,-1 0 1,0-1 0,1 1 0,-1 0-1,1 0 1,-1 0 0,1 0-1,0 0 1,-1 1 0,1-1-1,0 0 1,0 1 0,0-1 0,0 1-1,0-1 1,0 1 0,1-1-1,-1 1 1,0 0 0,1-1 0,-1 1-1,1 0 1,-1 1 0,1-1-1,0-1-1,0 0 0,-1 0-1,1 0 1,0 0 0,0 0 0,1 0 0,-1 0 0,0 1 0,0-1 0,1 0 0,-1 0 0,0 0 0,1 0-1,-1 0 1,1 0 0,-1 0 0,1 0 0,0 0 0,-1 0 0,1 0 0,1 1 0,1 0 2,22 22-1190,3 0-4774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91 6192,'0'0'128,"-4"-12"280,-9 1-69,-1 1 0,-20-12 0,19 12-347,9 7 48,0 0 0,1 0 0,-1 0 0,0 1 0,-1 0 0,1 0 0,0 1 0,-13-2 0,10 1-15,4 1-8,0 1-1,0 0 1,0 0-1,0 0 1,0 1-1,0-1 1,0 1-1,0 0 0,0 1 1,0-1-1,1 1 1,-6 3-1,3-3 1,-6 6 71,9-5-67,-2 1-9,0 1 0,0 0 0,1 0 1,-1 1-1,1-1 0,0 1 0,1 0 0,-1 1 0,1-1 0,1 1 1,-6 12-1,-51 171 88,54-171-97,5-15-1,-1 1 0,1 0 1,0 0-1,0 1 0,1-1 1,0 0-1,0 7 0,0-5 4,-1-2-4,1 0 0,0 0 0,0 1 0,0-1 0,1 0 0,0 0 0,0 0 0,0 0 0,1 0 0,0-1 0,0 1 0,4 9 0,7 1 6,0 0 1,1-1-1,1 0 0,0-1 0,24 16 0,-17-15 4,-9-6 4,1 1-1,-1 0 1,-1 0 0,1 2-1,-2-1 1,16 19 0,-26-27-8,0 0-1,-1 0 1,1 1 0,-1-1 0,1 0-1,-1 0 1,0 0 0,1 1 0,-1-1 0,-1 0-1,1 0 1,0 1 0,0-1 0,-1 0-1,1 0 1,-1 0 0,-1 3 0,1-3 1,0 3 1,-1 0 0,0-1 0,0 1 0,0-1 0,-1 0 0,1 1 0,-1-1 0,0-1 0,-1 1 0,-5 6 0,4-5-1,-2 4 15,-1-1 0,0 0 0,-10 8 1,17-15-25,1-1-18,-1 0-1,0 1 1,0-1-1,0 0 1,0 0-1,0 0 1,0 0-1,1 0 1,-1 0-1,0 0 1,0 0 0,0 0-1,0 0 1,0 0-1,1 0 1,-1-1-1,0 1 1,0 0-1,0-1 1,0 1-1,1-1 1,-1 1-1,0-1 1,0 1 0,1-1-1,-1 1 1,1-1-1,-1 1 1,0-1-1,0-1 1,0 1-473,-12-10-4935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07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684 616 5920,'-30'-17'40,"-1"3"1,-39-14-1,53 21-7,1 2 46,0 0 0,1 1 0,-1 0 0,-24-1 0,27 3-40,-6 0 58,1 1 1,-1 1 0,0 1-1,-31 4 1,30-2-52,-7 2 168,-12 9-56,-50 26 0,86-39-125,1 0 1,0 0-1,-1 1 1,1-1-1,0 1 1,0 0-1,0 0 1,-1 2-1,-18 20 110,2 0 0,-17 30 0,26-32 171,6-1-173,1-1 0,-2 41-1,5-60-126,0 0 0,0 0 0,0-1-1,0 1 1,0 0 0,0 0-1,0 0 1,1 0 0,-1 0 0,0 0-1,1 0 1,-1 0 0,1-1 0,-1 1-1,0 0 1,2 1 0,2 3 15,0 0-1,1 0 1,0-1 0,0 1 0,0-1 0,0 0 0,1 0-1,-1-1 1,1 1 0,7 2 0,-11-6-14,-1 1-1,0-1 0,1 1 1,-1-1-1,1 0 1,-1 1-1,1-1 1,-1 0-1,1 0 1,-1 0-1,1 0 1,1-1-1,29-3 71,-1-2 1,47-15-1,-46 7 42,124-92 42,-126 81-81,119-101 33,-122 99-67,82-117 19,-93 115-26,37-131 21,-47 129-7,0-12 22,-1-1 0,-3-54 0,-2 91-29,0-5 8,0 12-60,0 0-1,0 0 1,0 0-1,0 0 0,0 0 1,0-1-1,0 1 1,0 0-1,0 0 0,0 0 1,-1 0-1,1 0 1,0 0-1,0 0 1,0 0-1,0 0 0,0 0 1,0 0-1,0 0 1,0 0-1,0-1 0,0 1 1,0 0-1,0 0 1,-1 0-1,1 0 1,0 0-1,0 0 0,0 0 1,0 0-1,0 0 1,0 0-1,0 0 0,0 0 1,0 0-1,0 0 1,-1 0-1,1 0 1,0 0-1,0 0 0,0 0 1,0 0-1,0 0 1,0 0-1,0 0 0,0 1 1,0-1-1,0 0 1,-1 0-1,1 0 1,0 0-1,0 0 0,0 0 1,0 0-1,0 0 1,0 0-1,0 0 0,0 0 1,0 0-1,0 0 1,0 1-1,0-1 1,-7 6 12,2-1-6,3-3-4,0 1 0,0-1 0,1 0 0,-1 1-1,0-1 1,1 1 0,0 0 0,-1-1 0,1 1 0,-1 5 0,-8 25 21,-13 68-1,19-65-9,-1 53 4,6-64-17,7 48 1,-3-45 0,10 30-1,-8-37-1,15 31 0,-16-40-1,1 0 0,16 21 0,-16-25 0,-1-1 0,1 0 0,13 10 0,18 5 0,-10-13 0,-6-10 0,-6-8 1,-6-1 12,0-2 1,0 1-1,-1-1 0,-1-1 1,0 1-1,0-2 0,-2 1 1,7-17-1,-12 28 34,-1 1-42,1 1 0,0-1 0,-1 0 0,1 1 1,0-1-1,-1 1 0,1-1 0,0 1 0,0-1 1,-1 1-1,1 0 0,0-1 0,0 1 0,0 0 1,0 0-1,-1-1 0,1 1 0,0 0 0,0 0 1,0 0-1,0 0 0,0 0 0,0 0 0,-1 1 1,1-1-1,0 0 0,0 0 0,1 1 0,1 2 4,1-1 0,-1 1-1,0 0 1,-1 0 0,1 0-1,-1 0 1,1 1 0,-1-1-1,0 1 1,0-1 0,0 1-1,-1 0 1,1-1 0,-1 1-1,1 4 1,10 21 15,-12-27-20,1-1 0,0 0 0,0 0 0,0 1 0,0-1 0,0 0 0,0 0 0,0 0-1,1 0 1,-1 0 0,0 0 0,0 0 0,1-1 0,-1 1 0,1 0 0,-1-1 0,0 1 0,1-1 0,-1 0 0,1 1 0,-1-1 0,1 0 0,0 0 0,-1 0 0,1 0 0,-1 0 0,1 0-1,-1 0 1,1 0 0,-1-1 0,2 0 0,3-1-258,0 0-1,0-1 1,-1 1 0,1-1-1,7-5 1,15-12-6819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07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23 116 7264,'0'-68'17,"0"68"-15,0-1-1,0 0 1,0 0-1,0 0 1,-1 0-1,1 0 1,0 0-1,0 1 0,-1-1 1,1 0-1,0 0 1,-1 0-1,1 1 1,0-1-1,-1 0 1,0 0-1,1 1 1,-1-1-1,1 0 1,-1 1-1,0-1 1,1 1-1,-1-1 1,0 1-1,1-1 1,-2 0-1,-7-6 51,9 7-50,0 0 0,0 0 0,0-1 0,0 1 0,-1 0 0,1 0 0,0 0 0,0-1 0,0 1 0,0 0 0,0 0 0,0-1 0,0 1 0,0 0 0,0-1 0,0 1 0,0 0 0,0 0 0,0-1 0,0 1 0,0 0 0,0-1 0,0 1 0,0 0 1,0 0-1,0-1 0,0 1 0,0 0 0,0 0 0,0-1 0,1 1 0,-1 0 0,0 0 0,0 0 0,0-1 0,1 1 0,-1 0 0,0 0 0,0 0 0,0-1 0,1 1 0,-1 0 0,0 0 0,1 0 0,9-6-884,3 2-3364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0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1 358 5744,'22'128'544,"-12"51"401,-10-101-714,-2 60-11,0-46 66,4-22-87,2-15 2,-4-50-67,2-1 27,-2-4 6,9-34 257,-2 11-366,14-59 149,62-124 349,-51 145-297,-15 33-48,1 1 0,37-43 0,-54 69-204,0 0 1,-1 0-1,1 1 1,0-1-1,0 0 1,-1 1-1,1-1 1,0 0-1,0 1 0,0-1 1,0 1-1,0-1 1,0 1-1,0 0 1,0-1-1,0 1 1,0 0-1,0 0 0,0 0 1,0 0-1,0 0 1,0 0-1,0 0 1,0 0-1,0 0 1,0 0-1,2 1 1,-1 0-2,-1 0 1,1 0 0,0 1 0,-1-1 0,1 0-1,-1 1 1,0-1 0,0 1 0,1 0 0,-1-1-1,0 1 1,0 0 0,0 2 0,3 5 0,-1-1 0,0 1 1,-1 0-1,2 16 0,-3 22-4,-17 143-11,14-167 8,4-19 1,3-11 5,6-16 2,-10 20-9,4-10 3,-3 8 0,0 0 1,1-1 0,-1 1-1,1 0 1,7-8 0,5-9 13,1 1 1,2 1 0,38-37-1,-3 22 38,-34 23-47,48-28 83,-57 35-75,-1 1-1,1 0 0,0 0 1,0 1-1,14-3 1,-21 5-10,0 1-1,0 0 1,0 0 0,0 1 0,0-1 0,0 0 0,0 1 0,0 0 0,0 0 0,-1 0 0,1 0-1,0 0 1,-1 0 0,1 1 0,0-1 0,-1 1 0,4 3 0,-3-3 0,0 1-1,0 0 0,0 0 0,-1 1 0,1-1 0,-1 0 0,0 1 1,0 0-1,0 0 0,0-1 0,0 1 0,-1 0 0,0 0 0,1 8 0,0-7-1,4 14-1,-5-12 4,11 54 1,-11-56-8,0 0 1,0 1 0,1-1 0,0 0 0,0 0 0,0 0-1,6 7 1,-7-11 0,0 0-1,0 0 0,-1 0 0,2-1 1,-1 1-1,0-1 0,0 1 0,0-1 1,0 1-1,0-1 0,0 1 1,0-1-1,1 0 0,-1 0 0,0 1 1,0-1-1,1 0 0,1 0 0,18-3-6,-20 2 3,6-1-21,1 0 0,-1-1 0,1 0 0,-1 0 0,0-1-1,-1 0 1,1 0 0,-1-1 0,1 0 0,10-11 0,-5 6-28,24-24-72,-17 15-91,34-26 1,-51 44 211,1-1 0,-1 1 0,1 0 0,-1 0 0,1 0 0,0 0 1,-1 1-1,1-1 0,0 1 0,0 0 0,0-1 0,-1 1 0,1 1 1,0-1-1,3 1 0,48 14-7,-31-8 5,-7-2 3,0-2 0,0 0-1,0 0 1,25-1 0,-30-2 2,-7 0-1,0 0 0,-1 0 0,1 0 0,0-1 0,0 0 0,-1 0 0,6-2 0,-1 1-9,-1 0 1,1-1 0,-1 0 0,14-9-1,-19 11 9,0-1-1,0 1 0,0-1 0,0 0 0,0 0 0,0 0 1,-1 0-1,1 0 0,-1 0 0,1-1 0,-1 1 0,0 0 1,0-1-1,0 1 0,0-1 0,0 0 0,0 1 0,-1-1 1,0 1-1,1-5 0,-5-20 2,-11-4 1,10 24 0,1 1 0,-1 0 1,-10-9-1,9 10 1,1 1 0,-1 0 0,0 1 0,-1-1 0,1 1 0,0 1 0,-1-1 1,0 1-1,-12-3 0,4 6 19,2 3-13,1 1 0,0 0 0,-20 12 0,19-5 13,-1 5-9,2 0 0,-1 1 1,2 0-1,1 1 0,-15 34 1,15-5-7,10-29 2,8 29-1,-6-41-5,0 0-1,1 0 0,0 0 0,0 0 0,6 9 1,-4-9-1,1 0 0,-1 0 0,1-1 0,12 11 0,-11-12 0,0 1 0,0-1 0,1-1 0,16 8 0,-16-9 0,0 0 0,0-1 0,1 0 0,-1 0 0,12 0 0,-11-2 0,0 0 0,-1 0 0,1-1 0,-1 0 0,12-3 0,-9 0-1,-1 0 0,0 0 0,0-1 0,0 0 0,-1-1 0,16-12 0,46-44-7,-56 48 7,18-19-15,-29 28 16,121-122-79,-102 110 78,1 5 1,-5 6 0,-18 7 0,0-1 0,0 0 0,0 0 0,0 0 0,0 0 0,0 1 0,0-1 0,0 0 0,-1 1 0,1-1 0,0 1 0,0-1 0,0 1 0,0-1 0,0 2 0,13 17 0,-4 11 0,-2 7 0,-1 3 0,-1-2 0,-6-35-1,1-1 0,-1 0 0,1 1 0,-1-1 1,1 0-1,0 0 0,0 1 0,0-1 0,0 0 0,1 0 1,-1 0-1,1 0 0,-1 0 0,1-1 0,-1 1 0,1 0 1,0-1-1,0 1 0,2 1 0,-2-3 0,1 1 0,-1-1 0,0 1 0,0-1 0,1 0 0,-1 0 0,0 0 0,1 0 0,-1-1 0,0 1 0,1 0 0,-1-1 0,0 0 0,0 1 0,0-1 0,1 0 0,-1 0 0,0 0 0,0-1 0,3-1 0,26-19-1,29-22 2,11-21 26,-71 64-24,1 0 1,0 0-1,0 0 0,0 0 0,0 0 0,0 0 0,0 0 0,0 0 1,0 1-1,0-1 0,0 0 0,0 1 0,1-1 0,-1 1 1,0-1-1,0 1 0,1 0 0,-1-1 0,0 1 0,1 0 0,-1 0 1,0 0-1,1 0 0,-1 0 0,0 0 0,0 0 0,1 1 0,-1-1 1,0 0-1,1 1 0,-1-1 0,0 1 0,0-1 0,0 1 0,1 0 1,-1-1-1,0 1 0,0 0 0,0 0 0,0 0 0,1 1 0,2 4 5,0 0 0,0 0 0,0 0-1,-1 0 1,5 13 0,-3-8-2,-2-7-2,-1-1-1,1 0 1,-1 1-1,1-1 1,0 0-1,0-1 1,1 1-1,-1-1 1,1 1 0,-1-1-1,1 0 1,0 0-1,-1 0 1,6 1-1,-4-1 0,5 2 2,1-1 0,0 0-1,0 0 1,0-1-1,0 0 1,0-1-1,13-1 1,-8 1-2,10 0 6,-21-2-6,21 0 2,-1-1 0,0-2 0,0 0 0,36-12 1,5-6 1,10-6-4,0-2-2,-2 1 0,-12 2 0,-21 5 0,-15 3 0,-12 3 0,-11 0 0,-9 0 0,6 15 0,-1 0 0,0 0 0,0 0 0,0 0 0,0 0 0,0 0 0,0 1 0,-1-1 0,1 0 0,0 1 0,0-1 0,-1 1 0,1-1 0,-2 0 0,-1 0 0,0 1 0,0-1 0,-1 1 0,1 0 0,0 0 0,-7 1 0,6 0 0,0 0 0,0 0 0,0 0 0,0 1 0,1 0 0,-8 3 0,6-1 0,0 0 0,1 0 0,-1 0 0,-7 9 0,9-9-2,0 0 1,0 1-1,0 0 1,0 0-1,1 0 1,0 0-1,0 0 0,0 1 1,1-1-1,0 1 1,0 0-1,0 0 1,1 0-1,0 0 1,0 0-1,0 0 1,1 0-1,0 0 1,0 0-1,2 10 1,-1-13-4,1 0 0,-1 0 0,1 0 0,-1 0 0,1-1 0,0 1 0,0 0 0,1-1 0,-1 0 0,0 0 0,1 1 0,-1-1 0,1-1 0,0 1 0,0 0 0,3 1 0,-2-1-6,3 2-11,1 0 0,0 0 0,0-1 0,0 0 0,1 0 1,-1-1-1,12 1 0,-7 0 3,88 14-217,-37-7 120,-49-8 106,23 9-10,-30-7 17,1 0 1,0 0-1,-1 1 1,0 0 0,0 1-1,-1 0 1,0 0-1,0 1 1,9 9 0,0 15 2,-6 7 0,-6 7 0,-4-3 0,-3-8 1,-9 6 7,10-38 39,4-20 26,48-165 171,-45 169-195,0 0 0,1 1 0,1 0-1,14-20 1,-14 21-21,-1 4 12,0 0 0,0 0 1,1 0-1,0 1 0,0 0 0,1 0 1,16-10-1,-15 10-14,10-6 65,0 1 0,23-12 0,-25 16-64,-10 4 8,1 0-1,0 0 1,0 1-1,1 0 1,-1 1 0,16-3-1,-16 3-16,-4 2-1,0-1 1,0 1-1,0 0 1,0 0-1,0 0 1,0 0-1,0 1 1,0 0-1,0 0 1,4 1-1,0 1-2,-7-3-12,0 0 0,0 1 0,0-1 0,0 1 0,0-1 0,-1 1 1,1 0-1,0-1 0,0 1 0,0 0 0,-1-1 0,1 1 0,0 0 0,-1 0 1,1 0-1,-1 0 0,1 0 0,-1 0 0,1 0 0,-1 0 0,1 0 1,-1 1-1,1 1 5,3 4-3,-3-5-2,0 0-1,0 1 0,-1-1 0,1 1 0,0-1 0,-1 1 0,1-1 0,-1 1 1,0-1-1,0 1 0,0-1 0,0 4 0,-1 34 23,-5 12-18,-2-6-2,2-9-3,4-12-2,2-18 0,2-7 0,11-25 0,0-4-1,22-44-5,61-86-47,-84 141 49,17-30-59,-9 12 0,1 0 0,49-58 0,-26 52 31,-25 29-67,7-1 30,43-16 1,-51 27-52,-9 3 63,-2-1 31,0 1 0,0 0 0,0 0-1,0 1 1,0-1 0,0 2 0,0-1 0,0 1 0,-1 0 0,11 4 0,14 11-320,38 27 0,-57-35 334,2 0-200,-1 1 0,14 14 0,-25-22 182,0 0 1,0 0-1,0 0 1,0 1 0,0-1-1,0 0 1,-1 1-1,1-1 1,-1 1 0,0 0-1,1-1 1,-1 1-1,-1 0 1,1 0 0,0 0-1,-1 0 1,1 0 0,-1 0-1,0 5 1,-8 11-48,-1 0 1,0 0-1,-2-1 1,-13 18-1,2-1 65,12-20 8,6-9 2,-1 1 0,1 0 1,1 1-1,-4 9 0,-11 32-5,13-32 6,-2 31 1,4 14 0,7-8 0,-2-46 0,0 0 0,0-1 0,0 0 0,4 9 0,-4-12 0,1 0 0,-1 1 0,1-1 0,0 0 0,0 0 0,6 5 0,-5-5 0,1-1-1,0 0 1,1 0 0,-1 0 0,0 0 0,1-1 0,-1 0 0,1 0 0,0-1 0,10 2-1,0-4-4,81-31 2,-77 21-2,30-24 4,4-12 1,-41 35 3,0-1 0,-1-1 0,-1 0 0,0 0 0,-1-1 0,-1 0 0,12-25 0,-20 35 20,0 0 1,0 0 0,-1 0-1,1-1 1,-1 1-1,0 0 1,-1 0 0,1 0-1,-1-1 1,0 1 0,0 0-1,-1 0 1,-2-6-1,3 9-7,1 0-1,-1 1 1,0-1-1,0 0 1,0 1-1,0-1 1,0 1-1,0-1 1,0 1-1,-1-1 1,1 1-1,0 0 1,-1 0-1,1-1 1,-1 1-1,0 0 1,1 0-1,-4-1 1,1 2 38,1-1 0,-1 1 1,1 0-1,-1 0 1,1 0-1,-1 0 0,-5 1 1,-9 1 318,32 0-284,-12-2-86,0 0 1,0 1-1,-1-1 0,1 0 1,0 0-1,0 0 0,-1-1 1,1 1-1,0 0 1,0-1-1,-1 1 0,1-1 1,3-1-1,21-8 32,-1-1 0,36-21 0,-17 4-13,73-50 11,-88 60-28,-26 16-4,1 0-1,0 1 0,-1 0 0,1-1 0,0 1 0,4-1 1,-5 2-1,-1 0 0,1 0 0,0 0 0,-1 0 0,1 0 0,0 1 0,-1-1 0,1 1 0,4 1 0,-4 0 0,0-1 0,0 1 0,0 0 0,0 0 0,0 0 0,0 0 0,4 4 0,17 27 0,-3 11 0,-4 9 0,-6 2 0,-4-2 0,-3-4 0,-3-6 0,-1-5 0,3-13 0,0-15 0,1-9 0,3-9 0,-7 7 0,3-4 0,11-26 8,-8 15 6,1 1 1,1 0 0,0 1-1,19-25 1,10-1 104,-27 31-98,2-4 50,0 1 1,1 0-1,0 2 1,1-1-1,1 1 1,21-11-1,-34 21-68,-1-1 1,0 1-1,0 0 0,1-1 1,-1 1-1,0 0 1,1 0-1,-1 0 0,0 0 1,1 0-1,-1 0 0,0 0 1,0 0-1,1 1 0,-1-1 1,0 0-1,1 1 1,-1-1-1,0 1 0,0-1 1,0 1-1,0 0 0,0 0 1,1-1-1,-1 1 0,0 0 1,-1 0-1,1 0 1,0 0-1,0 0 0,0 0 1,0 2-1,2 1-1,-1 1 0,0 0-1,0-1 1,0 1 0,-1 0 0,0 0 0,1 6-1,1 32 1,-2-15-4,1 0 0,1 0 0,10 40 0,3-32-2,-16-36 3,0 1 0,0 0 0,1 0 0,-1-1-1,1 1 1,-1 0 0,1-1 0,-1 1 0,1-1 0,-1 1 0,1 0 0,-1-1 0,1 1 0,0-1 0,-1 0 0,1 1 0,0 0 0,11 4-3,0 0 0,-1-1 1,1 0-1,1 0 0,18 2 0,-5-6-22,133-37-22,-124 25-32,140-60-44,-60 25-150,-12 1 153,-75 34 78,-1-1 1,0-2-1,34-24 0,-60 38 43,-1 1 0,0-1 0,0 0-1,1 0 1,-1 1 0,0-1 0,0 0-1,0 0 1,0 0 0,0 1-1,0-1 1,0 0 0,-1 0 0,1 0-1,0 1 1,0-1 0,0 0 0,-1 0-1,1 1 1,0-1 0,-1 0 0,1 1-1,-1-1 1,0-1 0,0 1 0,-13-20 1,5 13 6,2 5-5,0 1-1,0 0 1,0 0 0,0 1 0,0 0 0,0 0 0,-14 0-1,5 6 33,2 1-20,2 1 0,-1 1 0,1 0 1,0 1-1,1 0 0,0 1 1,0 0-1,1 1 0,-9 12 0,-3 16 5,17-24 28,4-10-41,1 1 0,0 0 0,0-1 1,0 1-1,1-1 0,-1 1 1,1-1-1,1 1 0,2 7 0,-4-13-4,0 1 0,0-1 0,1 1-1,-1-1 1,0 1 0,1-1 0,-1 1-1,0-1 1,1 1 0,-1-1 0,1 1-1,-1-1 1,1 1 0,-1-1 0,1 0-1,-1 1 1,1-1 0,0 0 0,12 7 8,1-2 0,-1 0 1,24 6-1,-32-10-8,0 0 0,0 0 0,1 0 0,-1-1-1,0 0 1,0 0 0,0 0 0,10-2 0,2 0 1,-1 0-2,0-1 0,17-5 0,-16 4-4,-1-1 0,1-1 0,-1-1 0,-1 0 0,1-1 0,-1-1 0,-1 0 0,1-1 0,-2-1 1,23-21-1,-16 10 3,-5-4 1,-9 17 5,8-25 64,-13 33 61,-2 2-124,0 0 1,0 0-1,0-1 0,0 1 1,0 0-1,1 0 1,-1 0-1,0 1 1,1-1-1,-1 0 0,1 0 1,-1 0-1,1 0 1,-1 1-1,1-1 1,0 0-1,0 0 0,0 1 1,-1-1-1,1 0 1,0 0-1,1 1 1,-1-1-1,0 0 0,0 0 1,0 1-1,1 0 1,20 29 53,-12-27-33,81-1 13,-64-6-27,111-40 3,-110 29-9,38-32 4,-48 32-11,-1 0 0,18-22 0,-18 17-1,23-37 0,7-29 1,-7 0 4,-8 12-2,-5 11 2,-6 10-2,-1-13 7,-12 38 11,-6 22-5,-3 6 5,-19 43-1,-20 71 4,34-86-17,-3 52-1,6 29-4,7-4-2,8-19 0,4-18 0,-11-58 0,0 1 0,10 17 0,12 10 0,-22-34 0,1 0 0,0 0 0,-1-1 0,7 5 0,-7-6 0,0-1 0,0 0 0,0 0 0,0 0 0,0-1 0,7 3 0,31 0 0,8-8 0,8-7 0,58-24-6,-53 15 4,-43 13-2,-10 4-5,0 0 0,0 0 0,19-2 0,107-12-1387,-60 10-5384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1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579 106 1976,'7'-33'1,"-7"33"-1,1-2 1,-1 0 0,1 0 0,-1 0 0,1 1 0,-1-1 0,0 0 0,0 0 0,0 0 0,0 0 0,0 0 0,0 0 0,0 0 0,-1 0 0,1 1 0,-1-1 0,1 0 0,-1 0 0,0 0 0,1 1 0,-1-1 0,0 0 0,0 1-1,-1-1 1,1 1 0,0-1 0,0 1 0,-1 0 0,-1-2 0,-2-1 3,3 2-2,1 1 1,-1 0 0,0-1-1,1 1 1,-1 0 0,0 0-1,0 1 1,0-1-1,0 0 1,0 0 0,0 1-1,0-1 1,0 1-1,-2 0 1,-15-2 17,0 1 0,-28 1 0,25 6 81,-113 60 55,106-46-9,13-9-73,-10 9 36,0 2-1,0 0 0,-33 41 1,47-50 23,-1 1-17,1 0 0,1 1 0,0 0-1,-17 33 1,27-46-102,-19 47 439,19-46-413,0 0 0,0 0 0,1 0 1,-1-1-1,1 1 0,-1 0 0,1 0 0,0 0 0,0 0 0,0 0 0,1 0 1,-1 0-1,1 0 0,0 0 0,-1 0 0,3 4 0,-2-6-16,0 0 0,-1-1-1,1 1 1,0-1 0,0 1 0,-1-1-1,1 1 1,0-1 0,0 1-1,0-1 1,-1 0 0,1 0 0,0 1-1,0-1 1,0 0 0,0 0 0,0 0-1,0 0 1,1 0 0,2 0 35,5 0 1,0 0 0,1 0 0,-1-1 1,0 0-1,0 0 0,0-1 1,0-1-1,0 0 0,12-5 1,-6 2-35,4-1 84,1-1 1,-1-1-1,21-14 0,-27 15-61,1 0 90,-1-1-1,0-1 1,-1 0 0,0-1-1,-1 0 1,0-1-1,-1 0 1,15-22-1,-15 16 271,-10 18-396,0-1 0,0 1-1,0 0 1,0-1 0,0 1-1,0 0 1,0 0 0,0-1-1,0 1 1,1 0 0,-1-1-1,0 1 1,0 0 0,0 0-1,0 0 1,1-1 0,-1 1-1,0 0 1,0 0 0,0-1-1,1 1 1,-1 0 0,0 0-1,0 0 1,1 0 0,-1-1-1,0 1 1,0 0 0,1 0-1,-1 0 1,0 0 0,1 0-1,6 21 336,-5-11-301,1 4 22,0-1 1,1 0 0,0 0 0,1 0-1,13 23 1,-15-33-55,-1-1-1,1 1 1,0 0-1,1-1 1,-1 1-1,0-1 1,1 0-1,-1 0 1,1 0-1,-1 0 1,1-1-1,7 2 1,-6-1-3,-2-1-2,-1 0-1,1-1 0,0 1 0,-1 0 1,1-1-1,0 0 0,-1 0 0,1 0 1,0 0-1,0 0 0,-1-1 0,1 1 1,0-1-1,-1 1 0,1-1 1,-1 0-1,1 0 0,-1 0 0,1-1 1,3-2-1,0 0 3,0-1 1,-1 0 0,0 0-1,0-1 1,5-6 0,-4 3-17,74-94 195,-33 40-97,-35 48-82,-5 5 11,1 1-1,0 0 0,11-9 1,-9 8 10,-1 1-19,0 1 1,0-1 0,1 2 0,0-1 0,0 1 0,1 1 0,15-7 0,-7 5 20,40-8 0,-57 15-31,0 1 0,0-1-1,0 1 1,0 0 0,0 0-1,0 0 1,0 0 0,0 0-1,0 0 1,0 1 0,0-1-1,1 1 1,-2 0 0,1-1-1,3 2 1,2 2 4,19 7 4,-18-3 15,-7-5-23,4 4 0,-1 0-1,0 0 1,-1 0-1,1 1 1,-2 0-1,1-1 1,-1 1 0,0 0-1,1 12 1,3 31 2,1 7-4,2-11-2,7-12 0,1-11 0,-4-10 0,-12-13 0,0-1 0,-1 1 0,1-1 0,0 0 0,0 1 0,0-1 0,0 0 0,-1 1 0,1-1 0,0 0 0,0 0 0,0 0 0,0 0 0,0 0 0,1 0 0,19-7 0,9-15 0,12-16 0,0-6 0,-3 1 0,1 2 0,3-2 1,21-14 8,-62 55-7,0 1 0,1-1 0,-1 1 0,1 0 0,-1-1 0,1 1 0,-1 0 0,1 1 0,0-1 0,-1 0 0,1 1 0,0 0 0,0-1 0,3 1 0,-2 0 2,4 2 16,-4 2-17,1 0 1,-1 0 0,0 1-1,-1-1 1,1 1-1,5 10 1,-5-1 3,-1 27-1,-3 15-4,-3 0-2,3-13 0,0-39 0,0 0-1,1 0 1,-1-1 0,1 1 0,0-1 0,0 1 0,0-1 0,1 1 0,-1-1 0,1 0-1,4 7 1,-6-10 0,1 1-1,0 0 1,0 0-1,0-1 0,0 1 1,0-1-1,0 1 1,0-1-1,0 1 0,0-1 1,0 1-1,0-1 1,0 0-1,0 0 0,0 1 1,0-1-1,0 0 1,0 0-1,2 0 1,2 0-2,5 0-4,-1 0-1,1 0 1,0-1-1,-1 0 1,1-1 0,-1 0-1,1 0 1,-1-1-1,0 0 1,11-6 0,-5 3-3,117-53-334,-92 39-688,46-23-5149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2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24 5112,'21'-8'31,"-15"5"-3,1 0 0,0 1 1,0-1-1,12-1 0,-16 4 97,2 0 12,-3 1-19,0 5-8,-4-3-4,-8 5-5,6-4-9,-4 2-4,-3 4 15,8-8-91,0 0 0,0 1 1,0-1-1,1 1 0,0 0 0,-1 0 0,-2 5 0,3-5-8,-8 12 8,2-1 1,0 2 0,-7 18 0,-22 108 12,34-126-22,1 0-1,-1 23 1,4-36-2,-1-1 0,0 0-1,1 0 1,0 0 0,-1 0 0,1 0-1,0 0 1,0 0 0,0 0 0,0 0-1,0 0 1,0-1 0,1 1 0,-1 0-1,1-1 1,-1 1 0,1-1 0,-1 1-1,1-1 1,3 2 0,-3-1 0,0-1 1,-1-1 0,0 1 0,1 0-1,-1 0 1,1 0 0,-1-1-1,1 1 1,-1-1 0,1 1 0,0-1-1,-1 0 1,1 0 0,-1 1-1,1-1 1,0 0 0,2-1 0,3 1 2,3 1 0,-6-1 0,0 0 0,0 0 0,0 0 1,0 0-1,1-1 0,-1 0 0,7-2 0,10-3 33,0-1 0,0-1 0,-1 0 0,35-22 0,-43 23-22,34-28 97,-36 26-87,50-42 155,-53 44-106,0 0 0,0-1 0,-1 1 1,0-1-1,0 0 0,6-14 0,-11 21 247,1 2-182,0 1-124,0 0 0,0 0 0,-1 0 0,1 1 0,-1-1 0,1 0 0,-1 0 0,0 1 0,0-1 0,0 1 0,0-1 0,0 1 0,0 0 0,-1-1 0,1 4 0,4 52 144,-5-41-127,0-14-20,0 1 1,1 0 0,-1-1-1,1 1 1,-1-1 0,1 1-1,1-1 1,2 7-1,-4-9-9,0-1-1,1 1 0,-1-1 1,1 1-1,-1-1 0,1 1 1,-1-1-1,1 1 0,-1-1 1,1 0-1,-1 1 0,1-1 1,0 0-1,-1 1 0,1-1 1,0 0-1,-1 0 0,1 0 1,0 1-1,-1-1 0,1 0 1,1 0-1,0-1 2,0 1-1,0 0 1,0-1 0,0 0-1,0 1 1,0-1-1,0 0 1,0 0 0,-1 0-1,1-1 1,3-1-1,24-25 21,28-36 0,-30 32 4,1 0-1,41-34 0,-59 56-23,26-16 28,-15 14 6,1 0 1,0 1 0,26-9-1,-47 20-33,0 0 0,0 0 0,1-1-1,-1 1 1,0 0 0,0 0 0,0 0-1,1 1 1,-1-1 0,0 0 0,0 0-1,0 1 1,0-1 0,0 0 0,1 1-1,-1-1 1,0 1 0,0 0 0,2 1-1,0 0 8,2 1-3,-1-1-1,0 1 1,0 1-1,0-1 0,0 1 1,-1-1-1,1 1 1,-1 0-1,0 0 1,0 0-1,-1 1 1,4 5-1,2 8 8,11 34-1,-6-14-4,13 18-8,6-8-3,2-10 0,-28-33-1,0 0 0,0 0 0,1 0 0,-1-1-1,1 0 1,0 0 0,0 0 0,1-1 0,-1 0 0,1-1 0,-1 0 0,1 0 0,8 1 0,5-2-9,0-1-1,0-1 1,29-4 0,-46 4 8,10-1-3,1 0 1,-1 2 0,1-1-1,22 3 1,-34-1 4,1 0 0,-1 0 0,0 1 0,1-1 0,-1 1 0,6 3 0,-7-3 0,1 0 0,-1 0 0,1 1 0,-1-1 0,0 0 0,0 1 0,3 4 0,-3-4 0,0 1 0,-1 0 0,1 0 0,-1-1 0,1 1 0,0 8 0,-1-5 0,0 1 0,-1-1 0,0 1 0,-2 10 0,-12 51 0,-4-14 0,-34 71 1,33-87 6,-110 178 25,119-201-23,-15 24 19,-35 75 0,16-25 27,43-87-49,0-1-1,0 1 1,0-1 0,-1 0 0,0 1 0,1-1 0,-1 0 0,0 0-1,0 0 1,0 0 0,0-1 0,0 1 0,0-1 0,-1 1 0,1-1-1,0 0 1,-6 2 0,7-2-3,1-1-2,0 0 0,0 0 1,0 0-1,0 0 0,0 0 0,0 0 1,0 0-1,-1 0 0,1 0 0,0 0 1,0 0-1,0 0 0,0 0 1,0 0-1,0 0 0,-1 0 0,1 0 1,0 0-1,0 0 0,0 0 1,0 0-1,0 0 0,-1 0 0,1 0 1,0 0-1,0 0 0,0 0 0,0 0 1,0 0-1,0 0 0,0 0 1,-1 0-1,1 0 0,0-1 0,0 1 1,0 0-1,0 0 0,0 0 0,0 0 1,0 0-1,0 0 0,0 0 1,0-1-1,0 1 0,0 0 0,-1 0 1,-2-6 12,0 0-1,1-1 1,-1 1 0,1 0 0,-3-13 0,5 19-13,-1-16 59,4-9-23,0 1 1,2 0-1,1 1 1,0-1-1,12-24 1,20-29 73,45-76 2,-61 118-26,122-140 33,-112 142-40,130-123 28,-130 125-47,210-193 127,-162 158-120,-60 49-30,51-40 133,-70 56-116,-15 3 24,11 0-74,1-1 0,0 0-1,0 1 1,-1-1 0,1 1 0,0 0 0,1 0 0,-1 0 0,0 0 0,0 0 0,1 0 0,-1 0 0,1 0 0,0 1 0,0-1 0,0 1 0,-2 3-1,3-4 2,-3 4 1,1 0 1,0 0-1,0 0 0,0 1 0,1-1 0,0 0 0,1 1 0,-1-1 1,1 8-1,0-5-4,0-5-1,0-1 0,0 1 0,0 0-1,0 0 1,1 0 0,-1 0 0,1 0 0,3 7 0,0 2 1,13 38 0,-5-29-10,1-1 0,1 0 1,0 0-1,2-2 0,0 0 0,29 26 1,-31-31 5,1 0-36,24 19 1,-24-21-28,27 27 1,23 36-64,-62-71 113,0-1 0,0 1-1,-1 0 1,1 1 0,-1-1 0,0 0-1,0 1 1,3 8 0,0 2-5,2 1 7,-5-11 3,1 0 0,-1 0 0,-1 1 0,1-1 0,-1 1-1,0-1 1,0 7 0,6 80-63,-7-86 67,0 0-1,-1 0 1,0 0-1,0 0 1,0 0-1,-1-1 1,0 1 0,0 0-1,0-1 1,-1 1-1,-5 8 1,5-8 1,-2 1-1,-1 0 1,1 0-1,-1 0 1,-1-1-1,1 0 1,-1 0 0,0 0-1,0-1 1,0 0-1,-1-1 1,-11 6-1,14-8-26,-1 0-1,0 0 1,0 0-1,0 0 0,0-1 1,0 0-1,-7 0 1,-3 1-961,-24 4-5194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3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7624,'0'0'80,"4"6"-14,1 0-11,-1 1-1,0 1 0,0-1 1,0 0-1,-1 1 0,3 10 0,-2-6-26,4 28 179,2 79 25,-1-17 22,0-21-100,1 112 309,-10-187-476,2 13 230,-2-36-32,3-28-149,15-74-1169,-4 45-4687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4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57 111 8160,'-32'-92'-24,"31"86"-15,0-4-13,1 9 49,0 1 1,0 0-1,0 0 0,0 0 0,0 0 1,0 0-1,0 0 0,0 0 0,-1 0 1,1 0-1,0-1 0,0 1 0,0 0 1,0 0-1,0 0 0,0 0 0,0 0 1,0 0-1,-1 0 0,1 0 0,0 0 1,0 0-1,0 0 0,0 0 0,0 0 1,0 0-1,0 0 0,-1 0 0,1 0 1,0 0-1,0 0 0,0 0 0,0 0 1,0 0-1,0 0 0,0 0 0,-1 0 1,1 0-1,0 0 0,0 0 0,0 0 1,0 0-1,0 1 0,0-1 0,0 0 1,0 0-1,-1 0 0,1 0 0,0 0 0,0 0 1,0 0-1,0 0 0,0 0 0,0 1 1,-6 5-27,3 2-63,1 0-1,0 0 1,0 0-1,1 0 0,0 0 1,0 1-1,1-1 1,0 0-1,2 15 1,3 9-4408</inkml:trace>
  <inkml:trace contextRef="#ctx0" brushRef="#br0" timeOffset="1">545 403 9504,'0'0'0,"17"11"0,-2 11 0,6 16 0,4 16-8,-2 17 8,1 3-240,1-2 240,-2 0-6464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4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1 872 4488,'90'-91'265,"-82"83"-201,0 2-1,1-1 0,0 1 1,0 0-1,0 1 1,0 0-1,1 0 0,20-5 1,-27 10-35,1 0 0,0 0-1,0 1 1,-1-1 0,1 1 0,0 0 0,0 0 0,-1 1 0,1-1 0,-1 1-1,0 0 1,1-1 0,2 4 0,-1-2 5,14 7 202,27 20-1,-32-20-93,27 15 0,-27-17-113,-10-6-5,0 0-1,1 1 1,0-1 0,-1-1 0,1 1-1,0-1 1,7 1 0,10 2 80,36 0 0,-43-6 17,2-5-67,-1-1 0,0 0 0,0-1 0,-1-1 0,0 0 0,22-20-1,4-11-14,-26 21 48,55-105 34,-59 96-34,28-110 30,-37 114-50,-2-2-25,-2 1 0,0-1 0,-10-35 0,-28-180 338,40 242-379,0 0 1,0 0-1,0 0 0,0 0 1,0 0-1,0 0 1,0 0-1,0 0 0,0 0 1,1 0-1,-1 0 1,0 0-1,0 0 0,0 0 1,0 0-1,0 0 1,0 0-1,0 0 0,0 0 1,0 0-1,0 0 1,0 0-1,0 0 0,1 0 1,-1 0-1,0 0 1,0 0-1,0 0 0,0 0 1,0 0-1,0 0 1,0 0-1,0 0 0,0 0 1,0 0-1,0 0 1,0 0-1,0 0 0,0 0 1,0-1-1,0 1 1,0 0-1,0 0 0,0 0 1,0 0-1,0 0 1,0 0-1,8 12 17,3 11-17,5 24 23,-11-26-21,14 50 1,3 5 1,1 2-3,-1 9-2,-4 10 0,-14-70-1,5 24-6,17 57 0,29 61-1076,-48-147-3843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4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7176,'3'2'-7,"12"6"6,-5-5 1,0 0 0,0-1 0,0-1 0,13 1 0,-12-1-2,11 1 1,-1-1-1,1-1 0,0-1 1,33-6-1,-35 4-3,189-32-327,-165 26-215,83-17-3479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6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408 125 2696,'0'0'96,"-3"-4"-16,-11-14-25,11 14 139,-6-18 638,7 19-790,-1 0 0,0 0 0,0 0 0,0 0 0,0 1 0,-1-1 0,1 1 0,-1 0 0,1 0 0,-1 0 0,0 1 0,0-1 0,0 1 0,0 0 0,-4-1 0,-2 0-4,-1 1 1,1 0-1,-19 1 1,21 1-21,0 1 1,0-1 0,1 1-1,-1 0 1,1 1 0,-1 0 0,1 0-1,0 0 1,0 1 0,-12 9 0,11-8-3,-8 8 72,-61 70 40,63-64-40,-29 79 39,42-93-115,-1 0 1,1 0 0,0 0-1,0 0 1,0 1 0,1-1-1,0 0 1,0 0 0,0 1-1,0-1 1,1 0-1,0 0 1,0 0 0,3 7-1,-3-9-5,5 7 54,3-1-31,1-1 1,17 12-1,-15-17 30,-4-3-45,0-1 1,1 0 0,-1 0-1,0 0 1,0-1 0,0-1-1,0 1 1,-1-1-1,1-1 1,-1 1 0,1-1-1,-1 0 1,6-6-1,-1 2 1,-8 5 5,0 0 0,0-1 0,0 1 0,-1-1 0,1 0-1,-1 0 1,5-7 0,83-134 571,-37 53 81,-54 91-656,1 0-1,0 0 0,-1 0 1,1 0-1,0 0 0,0 1 1,0-1-1,0 0 0,-1 0 1,1 1-1,0-1 0,1 0 1,-1 1-1,0-1 0,0 1 0,0-1 1,0 1-1,0 0 0,0-1 1,1 1-1,-1 0 0,0 0 1,0 0-1,0 0 0,1 0 1,-1 0-1,0 0 0,0 0 1,0 1-1,0-1 0,1 0 1,-1 1-1,0-1 0,0 1 0,0-1 1,0 1-1,0-1 0,0 1 1,0 0-1,0 0 0,0-1 1,0 1-1,-1 0 0,1 0 1,1 1-1,4 5 20,0 0-1,0 0 1,-1 1-1,6 9 1,-11-16-29,28 52 120,21 24-7,-46-73-112,1 0 0,0 0 0,-1 0 0,1-1 0,0 1 0,1-1 0,-1 0 0,1 0 0,-1-1 0,1 1 0,0-1 0,8 3 0,-8-3-1,-2-1-1,0 0 1,0 0-1,0-1 0,1 1 1,-1-1-1,0 0 1,0 0-1,0 0 0,0 0 1,0 0-1,1-1 1,-1 1-1,0-1 1,4-1-1,-3 1-1,3-4 22,1-5-11,-1-1 0,0 0 0,0 0 0,-2 0 0,1-1 0,5-19 0,29-60 240,-15 26 112,-25 63-247,11 1-4,-9 0-104,0 1-1,0-1 1,0 1 0,-1 0-1,1-1 1,0 1-1,0 0 1,0 0-1,0 1 1,0-1-1,0 0 1,0 1-1,0-1 1,0 1 0,0-1-1,-1 1 1,1 0-1,0 0 1,0 0-1,-1 0 1,1 0-1,-1 0 1,1 0-1,-1 1 1,1-1-1,1 2 1,2 5 2,1 0 1,-1 0-1,-1 0 1,1 1-1,-2-1 1,1 1-1,-1 0 1,0 0-1,1 10 1,7 20-6,-2-17-8,-6-20-2,0-1 0,-3-1 0,0 1 0,1-1 0,-1 0 0,0 1 0,1-1 0,-1 0 0,1 1 0,-1-1 0,1 0 0,-1 0 0,1 0 0,-1 1 0,1-1 0,-1 0 0,1 0 0,-1 0 0,1 0 0,-1 0 0,1 0 0,-1 0 0,1 0 0,-1 0 0,1 0 0,-1 0 0,1 0 0,-1-1 0,1 1 0,-1 0 0,1 0 0,-1 0 0,1-1 0,-1 1 0,1 0 0,-1-1 0,0 1 0,1 0 0,-1-1 0,1 1 0,-1 0 0,1-2 0,-1 2 0,5-3 0,-1 0 0,0 0 0,0 0 0,0-1 0,0 0 0,5-6 0,0-1 0,25-22 1,-16 15 1,1-2 9,2 1 1,0 0-1,41-26 1,-46 34-5,-11 7 4,1 0 0,0 0 0,0 0 1,0 0-1,1 1 0,-1 0 0,1 1 1,9-3-1,-16 5-9,1 0 0,0 0 1,-1 0-1,1 0 0,0 0 0,-1 0 0,1 0 1,0 0-1,-1 1 0,1-1 0,-1 0 0,1 0 1,0 1-1,-1-1 0,1 0 0,-1 1 0,1-1 0,-1 1 1,1-1-1,-1 1 0,1-1 0,-1 1 0,1-1 1,-1 1-1,0-1 0,1 1 0,-1 1 0,6 20 29,-5 15-10,2 9-4,13 66 0,7 12-1277,-10-65-5040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7536,'2'5'-2,"-1"0"-1,1-1 1,0 1 0,0-1 0,1 1 0,-1-1 0,1 0 0,0 0-1,0 0 1,0 0 0,1-1 0,-1 1 0,1-1 0,0 0-1,0 0 1,0 0 0,0 0 0,1-1 0,-1 0 0,7 3-1,0 0 1,-9-3 2,1-1-1,0 0 0,0 0 0,0 1 0,1-2 0,-1 1 0,0 0 1,0-1-1,5 1 0,21 1-5,-1-1 0,1-1 1,35-5-1,-47 2 5,-7 2-1,0-1 0,0 0 0,15-6 0,25-12-462,87-49 0,-99 48-3736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7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177 474 5832,'0'0'-39,"1"-13"214,2 4-107,1 1 0,1 0-1,-1-1 1,1 2 0,1-1 0,-1 0 0,1 1 0,12-11-1,-15 15-41,0 0-1,1 0 0,-1 0 0,1 1 0,0 0 0,-1-1 1,1 1-1,0 0 0,0 1 0,1-1 0,-1 1 0,0 0 1,0 0-1,1 0 0,7 0 0,-11 1-9,1 1-1,-1 0 1,1-1-1,-1 1 1,0 0-1,1-1 1,-1 1-1,0 0 1,0 0-1,0 0 1,0 0-1,0 1 1,0-1-1,0 0 1,0 0-1,0 1 1,0-1 0,-1 0-1,1 1 1,0-1-1,-1 0 1,1 1-1,-1-1 1,0 1-1,1-1 1,-1 1-1,0 2 1,0 3 22,0 0-21,0 0 1,-1 1-1,0-1 0,0 0 0,0 0 0,-1 0 1,0 0-1,-5 10 0,-53 122 79,43-105-48,16-33-46,-114 195 107,105-180-91,-9 11 5,2 1 0,-19 42 1,32-62-18,-20 51 39,22-53-38,0 0 0,0 0 0,1 0 0,-1 0-1,1 0 1,1 0 0,-1 1 0,2 7 0,0-12-1,0-1 1,0 0-1,0 1 0,1-1 0,-1 1 0,0-1 1,1 0-1,-1 0 0,1 0 0,-1 0 0,1 0 1,0 0-1,0-1 0,-1 1 0,1 0 0,0-1 1,0 1-1,2-1 0,-3 0 1,4 1 9,0 0-1,1 0 0,-1-1 0,0 0 1,1 0-1,-1-1 0,0 1 0,1-1 0,-1 0 1,9-3-1,-6 2-3,26-6 64,0-1 0,62-27 0,-44 12-10,4-7 6,26-13-34,-45 29-36,4 0-2,6 2 1,135-39 20,-162 46-19,31-16 15,-26 10-5,0-2 0,-2-1 0,1-2 0,-2 0 0,31-31 0,-47 42-5,0-1 1,0 1-1,-1-2 1,0 1-1,0 0 1,5-13-1,-8 15 8,0 0 0,-1 0 1,1 0-1,-1-1 0,0 1 0,0 0 0,0 0 0,-1-1 1,0 1-1,0 0 0,-1-1 0,-1-8 0,2 10 6,-1 1 0,0 0 0,0-1 0,0 1-1,0 0 1,-1 0 0,1-1 0,-1 1 0,0 0 0,0 1-1,0-1 1,0 0 0,0 0 0,-1 1 0,1 0 0,-1-1-1,0 1 1,1 0 0,-1 0 0,0 0 0,0 1-1,0-1 1,-1 1 0,1 0 0,-6-2 0,5 2-9,-1 1 0,1 0 0,0 0 0,-1 0 0,1 1 1,0-1-1,-1 1 0,1 0 0,0 0 0,0 0 0,0 1 1,0 0-1,0-1 0,0 2 0,0-1 0,-4 3 0,-3 2 1,7-4-8,0 0 1,0 0-1,1 0 0,-1 0 1,1 1-1,0-1 1,-1 1-1,2 0 1,-6 8-1,1-2 9,-3 3-6,1 2 0,0-1 0,1 1 0,0 1 0,1 0 1,-6 22-1,-1 17 5,13-46-12,-1 0-1,2 1 1,0-1-1,0 11 1,1-13-1,0 1 0,1-1 0,0 0 0,3 11 0,-2-12 0,0 0 0,0 0 0,0 0 0,8 9 0,-4-7-1,1 0 1,0-1 0,1 0 0,-1 0 0,11 5-1,-7-7-5,-3-4 4,0-1 0,0 0 0,0-1 0,13-1 0,-11-4-3,20-19 4,10-19 1,-31 30 0,-1 0 0,10-19 0,-8 11 0,11-34 0,-10 17 5,-1 0 0,10-74 1,3-119 112,-21 135-27,2 27-26,3-94 517,-8 165-577,0 0 1,0 0-1,0 0 1,0 0-1,0-1 1,0 1 0,0 0-1,0 0 1,0 0-1,-1 0 1,1 0-1,0 0 1,-1 0 0,1-1-1,-1 1 1,1 0-1,-1 0 1,0 0-1,0 1 2,-1 0 1,1 0-1,0 0 0,0 0 0,0 1 0,0-1 0,0 0 0,0 0 0,1 1 1,-2 3-1,-16 98 77,9-28-49,8-54-30,-2 61 0,6-4 0,3-5-3,1-25-10,1-1 1,21 65-1,-24-98 7,-2-7-1,1 1 0,0-1 1,8 13-1,22 39 1,-31-53 1,-2-5 0,-1 0 0,1-1 0,0 1 0,0-1 0,-1 0 0,1 1 0,0-1 0,0 1 0,1-1 0,-1 0 0,0 0 0,0 0 0,1 0 0,2 2 0,-2 0 0,20 8 1,7-1 7,-26-9-154,1 0 0,-1 0 0,1-1 0,-1 1 0,1-1 0,0 0 1,-1-1-1,5 1 0,12-2-6454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8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512 200 3232,'22'-17'19,"-15"13"0,-1-1 0,0 0 1,0 0-1,0-1 0,-1 0 0,1 1 0,-1-2 1,7-11-1,-3 3 17,0 1 0,0 1 0,19-20 0,-28 33-28,1-1 0,-1 1 0,0 0 0,1-1 0,-1 1 0,0-1-1,1 1 1,-1 0 0,0-1 0,0 1 0,0-1 0,1 1 0,-1 0 0,0-1 0,0 1 0,0-1 0,0 1 0,0-1 0,0 1 0,0-1 0,0 1 0,0-1 0,0 1 0,0-1-1,0 1 1,0-1 0,0 1 0,0-1 0,0 1 0,0 0 0,-1-1 0,1 1 0,0-1 0,0 1 0,-1-1 0,1 1 0,0 0 0,-1-1 0,1 1 0,0 0 0,-1-1 0,1 1-1,0 0 1,-1 0 0,1-1 0,-1 1 0,-1-2 180,-28-8 1964,26 8-2103,-29 1 1701,32 1-1534,-33 0 816,-159 10-864,175-9-161,-39-2 42,-4-2 61,-76-15 1,135 18-84,1 0-25,1-1 1,0 1-1,-1 0 1,1 0-1,0 0 1,-1 0-1,1 0 1,0 0 0,-1 0-1,1 0 1,-1 0-1,1 0 1,0 0-1,-1 0 1,1 0-1,0 0 1,-1 0-1,1 0 1,0 0 0,-1 1-1,1-1 1,0 0-1,-1 0 1,1 0-1,0 1 1,-1-1-1,1 0 1,0 0-1,0 1 1,-1-1 0,1 1-1,2 39 14,0-3-11,-3 11-3,-5 5-6,-23 92 1,17-95-1,6-17-4,1-1 1,0 43-1,4-53 0,0 5-41,4 52 0,-2-67 37,0-4-10,0 0 1,0 0 0,1 0 0,0 0-1,1-1 1,-1 1 0,5 7-1,-3-8 3,-2-1-6,1-2-1,0 1 1,0 0-1,0-1 0,1 1 1,0-1-1,-1 0 1,9 6-1,-5-3 6,0-1 1,1-1 0,-1 0 0,1-1 0,0 1 1,0-1-1,0-1 0,1 0 0,-1 0 0,1 0 0,0-1 1,0 0-1,16 0 0,-17-1 13,11 1-1,0-2-1,0 0 1,0-1-1,30-6 1,-46 7 7,28-6 0,-17 1-75,0 0 1,0-1 0,0-1-1,21-13 1,-24 13-582,33-19-4604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8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4664,'64'3'151,"-48"-1"-74,0 0-1,1-2 1,-1 0 0,1-1-1,-1 0 1,23-6 0,-4-3 28,63-16 319,-89 24-347,1 0-1,0 1 1,-1 0 0,1 0-1,0 1 1,0 0-1,0 1 1,-1 0 0,1 1-1,-1 0 1,1 0 0,-1 1-1,0 1 1,16 6-1,-14-4-23,0 0-1,0 1 0,-1 0 1,0 1-1,0 0 0,-1 0 0,0 1 1,-1 1-1,12 15 0,-13-13-11,-1 0 0,0 0 0,-1 0 0,0 1 0,-1 0 0,0 0 0,-1 0 1,-1 1-1,1 17 0,1 129 124,-5-117-158,1 130 130,-1-152-103,-1 0-1,0 0 1,-2-1 0,-1 1-1,0-1 1,-1 0 0,-16 33-1,17-45-33,-18 31 181,22-37-151,-1 0 1,0 0 0,0 0-1,0 0 1,0 0 0,0-1-1,0 1 1,-1-1 0,1 1-1,0-1 1,-1 0-1,1 0 1,-1 0 0,1 0-1,-4 0 1,-3 0 92,0-1 1,-1 0-1,1 0 1,-14-3-1,-11-1 61,-26 2 10,-53 8-1250,51-2-5024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9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9 10584,'0'0'0,"-26"-7"-168,-24 6 168,-17 1-728,-13 1 728,-2 2-6792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1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54 3680,'-16'-11'0,"9"6"50,0 0 0,-1 0 0,1 1-1,-1 0 1,0 0 0,0 1 0,0 0 0,0 1 0,-1-1 0,1 2 0,-13-2 0,19 3-40,0 0 0,0 1 0,0-1 0,0 1 1,0 0-1,0 0 0,0 0 0,0 0 0,0 0 1,0 0-1,1 0 0,-1 1 0,0-1 0,1 1 1,-1-1-1,1 1 0,0 0 0,0-1 0,-1 1 1,1 0-1,0 0 0,-1 3 0,-17 36 68,-28 88 0,39-105-79,-3 6 11,1 1 1,2 0-1,1 0 0,-4 44 1,3-6-4,2 7-6,6-40-6,0 0 1,3 1-1,1-2 1,12 52-1,-11-70 3,-2-6-5,0-1 1,1 0 0,1 0 0,5 11 0,43 67-31,-51-84 32,0-1 1,0 1 0,1-1 0,0 0 0,-1 0 0,1 0 0,1 0-1,-1 0 1,7 4 0,2 0-1,33 22 1,-22-16 19,1-2-1,1 0 1,45 13 0,-57-21-6,31 3 115,22-7 138,71-8 0,-128 8-252,0-1-1,1 1 1,-1-2 0,0 1-1,0-1 1,-1 0 0,1-1-1,11-7 1,-8 5-326,30-16-2851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1:20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8880,'35'15'3,"-22"-12"1,13 0-2,9 0 10,58-3-1,-61 0-6,-9 0 18,-1-1-1,30-6 1,-10 1 48,-19 4 7,-1-2 1,0-1-1,0 0 0,-1-2 1,23-10-1,-26 7 67,-16 9-116,1-1 1,-1 0-1,1 1 0,0 0 1,0 0-1,0 0 1,0 0-1,0 0 0,0 0 1,0 1-1,0-1 1,0 1-1,0 0 0,3 0 1,3 1-8,0 1 1,0 0 0,0 0-1,0 1 1,-1 0 0,1 0-1,-1 1 1,0 0 0,0 0-1,0 1 1,-1 0 0,8 7-1,-5-6-15,-8-5-4,0 0 0,0 1-1,1-1 1,-1 1 0,0-1-1,0 1 1,-1 0 0,1 0-1,0 0 1,-1 0-1,1 0 1,1 4 0,2 1 6,2 5-3,1 0 1,-2 0-1,0 0 1,0 0-1,6 25 1,7 29 6,5 23-10,-7 4-3,-5-7 0,-5-9 0,-4-9 0,-7-2 0,-9 3 0,5-41 1,0-1 0,-17 35 1,21-53 2,-1-1 1,0 0 0,-1 0-1,1 0 1,-2 0-1,1-1 1,-1 0 0,0 0-1,-12 8 1,10-8 1,-8 4 34,-8-2-21,-1 0 0,-26 4 0,50-13-14,0 1 0,0-1-1,0 0 1,0 0 0,0 0 0,0 0 0,0 0-1,0 0 1,-4-2 0,-16-3-246,0-2 0,0-1 0,0 0 0,-21-13 0,-28-16-6099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0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3 904,'0'0'121,"5"0"-62,35-1 125,-20-1-44,0 2 1,0 1-1,0 0 0,25 5 0,-7 0 150,-25-5-188,0 1 0,-1 0 0,1 1 0,-1 1 0,20 7 0,-29-9-67,1 0 0,-1 0-1,0 0 1,0 0 0,0 0 0,-1 1 0,1-1-1,-1 1 1,1 0 0,-1 0 0,0 0 0,0 0-1,0 0 1,0 0 0,0 1 0,-1-1 0,0 0-1,0 1 1,0-1 0,0 1 0,0 0 0,0-1-1,-1 1 1,0 0 0,0 4 0,0-4-13,0-1-5,1 0 0,-1 0 1,0 0-1,-1 0 0,1 0 0,0 0 0,-1 0 1,0 0-1,1 0 0,-1 0 0,0 0 1,-1 0-1,1 0 0,-1-1 0,1 1 1,-1 0-1,0-1 0,0 1 0,-3 2 1,-32 28 32,33-28-43,0-1 5,-1 0 1,1 0 0,-1-1 0,0 1 0,0-1-1,0 0 1,0 0 0,-1-1 0,1 1 0,-1-1-1,-6 1 1,3 0 49,5-2 28,-2-1 17,4 0 17,-21-7 1621,26 5-1738,1 1-1,-1 0 1,1-1-1,-1 1 1,1 1-1,0-1 1,0 0-1,-1 1 1,1 0-1,0 0 1,0 0-1,-1 0 1,1 1-1,0-1 1,0 1-1,-1 0 1,1 0-1,0 0 1,-1 1-1,0-1 1,1 1-1,-1 0 1,5 3-1,9 14-3,-14-14-4,-1 0 1,1 0 0,-1 1-1,0-1 1,-1 1 0,1-1-1,-1 1 1,0 0 0,-1 0-1,1 7 1,-1-2-1,-1 1-1,0 0 1,-3 12-1,3-19 2,0-1-1,0 0 0,0 0 1,0 0-1,-1 0 0,1 0 0,-4 5 1,-2 3-1,-15 29 1,-7-7 0,-6-7 0,-4-7 0,-4-7 1,23-9 5,1-1-1,-1-1 1,0-1 0,-36-2-1,-25-10 24,81 11-28,0 0-1,0 0 0,0 0 0,-1 0 1,1 0-1,0 0 0,0 0 0,0 0 1,0 0-1,0-1 0,0 1 0,-1 0 1,1 0-1,0 0 0,0 0 0,0 0 1,0 0-1,0 0 0,0 0 0,0 0 1,0 0-1,0 0 0,-1-1 0,1 1 1,0 0-1,0 0 0,0 0 0,0 0 1,0 0-1,0 0 0,0 0 0,0-1 1,0 1-1,0 0 0,0 0 0,0 0 1,0 0-1,0 0 0,0 0 0,0-1 1,0 1-1,0 0 0,0 0 0,0 0 1,0 0-1,0 0 0,0 0 0,0 0 1,0-1-1,0 1 0,0 0 0,1 0 1,-1 0-1,1-7-30,1 0 0,0 0 1,1 1-1,0-1 0,0 1 0,0 0 1,5-7-1,1-4-476,21-38-3294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09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23 992,'0'0'281,"-1"-4"-182,-3-11-64,3 12 39,-3 3 5,1-1-70,0 1-1,1 0 1,-1 0 0,0 0 0,0 1 0,0-1-1,1 1 1,-1-1 0,0 1 0,1 0-1,-1 0 1,0 0 0,1 0 0,-1 1-1,1-1 1,0 1 0,-1-1 0,1 1-1,0 0 1,0 0 0,0 0 0,0 0-1,0 0 1,1 0 0,-1 1 0,1-1 0,-2 4-1,2-4-5,1-1 1,-1 1-1,1-1 0,0 1 0,0-1 1,0 1-1,0 0 0,0-1 0,0 1 0,0-1 1,1 1-1,-1-1 0,1 1 0,-1-1 1,1 1-1,-1-1 0,1 0 0,0 1 0,-1-1 1,1 0-1,0 1 0,2 1 0,0 2 15,3 3-1,0-1-1,0 0 1,0 0 0,1-1-1,0 0 1,0 0-1,13 7 1,-10-5 32,1-1-1,-1 1 1,-1 1 0,17 17-1,-24-23-23,1 1 0,0 0 0,-1-1 0,0 1 0,0 0 1,0 0-1,0 0 0,0 0 0,-1 1 0,0-1 0,0 0 0,0 1 0,0 4 0,-1-6-6,-1 1 0,1-1 0,-1 0 1,0 1-1,0-1 0,0 1 0,0-1 0,-1 0 1,1 0-1,-1 0 0,0 0 0,0 0 0,0 0 1,0 0-1,0-1 0,-1 1 0,-3 2 0,-50 39 211,19-17-101,21-17 10,-32 14-1,46-23-70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2872,'11'6'79,"0"-1"0,0-1 0,0 0 1,1-1-1,-1 0 0,1 0 0,0-1 0,13 0 1,5-1 166,0-2 1,34-5 0,-19 1-59,73-12 398,-71 8-237,3 5 560,79 2 0,-111 3-845,0 2-1,-1 0 0,18 5 1,-21-4-4984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0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 9144,'14'55'184,"-10"-37"-72,0-2 0,-1 1 0,-1 0 0,0 32 0,-8 114 321,3-122-145,-21 195 92,18-184-233,-29 235 50,28-226-90,-29 243 33,29-247-79,-22 227 74,25-250-108,-2 12 19,0 58 1,7-62 53,5 42 0,-6-81-59,0-58 107,0-154-1545,0 88-5923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4664,'0'-1'0,"3"-4"5,-1 1-1,-1-1 1,1 0 0,-1 0 0,0 1-1,1-7 1,-2 10 42,5-31 345,-3 31-373,0-1 1,0 1-1,0-1 0,0 1 1,0 0-1,0 0 0,0 0 1,0 0-1,0 0 0,0 0 1,1 1-1,-1-1 0,0 1 1,0-1-1,1 1 0,-1 0 1,4 0-1,44 5 47,-38-3-40,51 4 11,-7-2-34,-45-1-3,24 5 0,-29-4 0,-2-2 0,20 2 0,0-3 1,-23-1 8,1 1 14,6 3 12,-5-2 18,2-1 16,-3-1 29,-1 2-12,2 2-46,-1 0 0,1 1 0,-1-1 0,0 1-1,-1 0 1,1-1 0,-1 1 0,0 0-1,1 9 1,3 50 189,-4-44-224,6 132 533,23 26-24,-17-121-340,35 99 375,-45-146-443,0 1 1,-1 1-1,0-1 1,0 12-1,-2-21-18,-37 12 228,0-9-111,-43-2-1,58-2-136,-30-1 50,32 0-56,-1 1 0,1 1 1,-40 9-1,7 8-39,-3 10-1211,32-14-4792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1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94 514 6280,'-19'-70'25,"11"37"0,3 1-19,3 12 23,1 0 1,0 0 0,2 0-1,3-21 1,-4 39 31,3-6 259,-68 130 8,65-120-267,3-16 41,-1 4-86,10-45 165,36-120 624,-43 159-757,11-25 322,11-9 32,-27 49-381,1 0-1,0 0 0,0 0 1,0 1-1,0-1 0,0 0 0,0 0 1,0 1-1,0-1 0,0 1 1,0-1-1,0 1 0,0-1 0,1 1 1,-1 0-1,0 0 0,0-1 1,0 1-1,1 0 0,-1 0 0,2 0 1,20 4 9,-22-3-5,10 4 135,-2 0-93,0 0-34,1 1 1,-1 0 0,-1 0-1,1 1 1,-1 0-1,-1 1 1,12 13 0,118 178 139,-81-108-1385,1 3-4861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1 576 6728,'14'21'88,"-1"0"1,-1 1-1,-1 0 1,11 30-1,-18-32 46,7 121 46,-7-27 26,2-18-71,-2-2 241,-15-197-225,4-57-66,7 124 22,4-157 49,-2 151-15,27-178 64,-19 176-50,62-150 72,-56 162-47,66-83 70,-67 101-75,-10 10-151,1 1 0,-1 0 0,1 0-1,0 1 1,-1 0 0,1 0 0,0 0 0,0 1 0,11-2 0,-16 3-19,-1 0 1,1 0-1,-1 0 1,1 0-1,-1 0 1,1 0-1,0 0 1,-1 0-1,1 0 1,-1 0-1,1 1 1,-1-1-1,1 0 1,-1 0-1,1 1 1,-1-1-1,1 0 1,-1 0-1,0 1 1,1-1 0,0 1-1,7 8 27,1-1-1,-2 2 1,1-1 0,11 20 0,-11-8 8,13 124 9,-21-109-41,-23 164 5,14-159-18,3-13 1,-3 11-5,-1-1 0,-1 0 0,-18 37 0,23-60-8,-5 10-11,-1 0 0,-1-1 1,-17 25-1,27-46 13,-1 4-5,-1 0 1,0-1 0,-1 1-1,-10 8 1,15-14 11,1-1 1,-1 0-1,0 1 0,0-1 1,0 0-1,0 0 0,0 0 0,0 0 1,1 0-1,-1 0 0,0 0 1,0 0-1,0 0 0,0 0 1,0 0-1,0-1 0,1 1 0,-1 0 1,0-1-1,0 1 0,0 0 1,1-1-1,-1 1 0,0-1 0,0 0 1,-1 0-13,-4-3 2,1 0 1,0 0-1,0-1 1,0 0-1,0 0 0,1 0 1,0 0-1,0 0 1,-5-11-1,2 5 9,5 7 7,0 1-1,0-1 1,0 1-1,1-1 1,-1 0-1,1 1 1,0-1-1,0 0 1,1 0-1,-1-5 1,-5-40-13,10-16 13,3 30 2,16-54 1,-22 84 1,1-1 1,0 0-1,0 1 1,0 0-1,1-1 0,6-9 1,0 2 0,11-19 5,-12 25 19,-4 5-24,1 1 1,-1 0 0,0 1-1,1-1 1,-1 1 0,1-1-1,-1 2 1,0-1-1,1 0 1,8 2 0,-12-1-2,0-1 1,0 0 0,0 0-1,0 1 1,0-1 0,0 1-1,-1-1 1,1 1 0,0-1-1,0 1 1,0-1 0,0 1-1,-1 0 1,2 0 0,17 18 14,-1 1-1,16 22 1,-20-19-3,18 43-1,4 19-10,-2 3-3,0-1 0,-22-59-1,1-1 0,22 33 0,-34-58 0,0 1 0,1-1-1,-1 0 1,1 0 0,-1 0 0,1-1 0,0 1-1,0 0 1,0 0 0,0-1 0,0 1 0,0-1-1,0 0 1,3 2 0,3 1-1,15 7-1,-23-11 3,0 1 0,1-1 0,-1 0-1,0 0 1,1 0 0,-1 0-1,1 0 1,-1 0 0,0 0 0,1 1-1,-1-1 1,1 0 0,-1 0-1,0 0 1,1-1 0,-1 1 0,0 0-1,1 0 1,-1 0 0,1 0 0,-1 0-1,0 0 1,1-1 0,9-4-4,0 0 1,0 0 0,-1-1 0,11-9 0,-7 1-36,-13 13 37,10-12-15,-1-1 0,0 0 1,-1 0-1,-1-1 0,0 0 0,6-24 0,40-172-255,-40 111 144,-11 81 100,8-61-64,29-117 0,-39 195 80,2 16 2,-1-12 10,0 0-1,-1 0 0,1 1 0,-1-1 1,1 0-1,-1 0 0,0 1 0,0-1 0,0 4 1,0 109-11,-1-94 2,5 37 0,-1-34 7,5 41-2,-8-61 2,1 0-1,-1 1 1,1-1 0,0 0-1,0 1 1,0-1 0,1 0-1,0 0 1,3 6 0,1 2-2,12 18-6,-10-21-29,-1-6 23,-1 1 0,1-1-1,-1 0 1,1-1 0,0 1 0,0-1 0,0-1-1,0 1 1,0-1 0,1-1 0,-1 1 0,14-2-1,-13 1 3,-6 0 7,0-1 0,0 1 0,0 0 0,0-1 0,0 1 0,0-1 0,0 0 0,0 1 0,0-1 0,0 0 0,0 0 0,0 0 0,-1 0 0,1-1 0,2-1 0,12-12-56,21-25 0,-28 24-3,3-21 24,8-42 0,-16 51 23,-2-43 4,-3 49 14,-7-36 0,5 42 2,0 0 0,-1 1 0,-1-1 0,-1 1 0,0 0 0,0 0 0,-15-21 0,-2 0 25,-29-34 0,30 51-21,21 18-52,0 0 0,-1 0 0,1 0 0,-1 1 0,1-1-1,-1 0 1,0 1 0,1-1 0,-1 1 0,0 0 0,1-1 0,-1 1 0,0 0 0,1 0-1,-1 0 1,0 0 0,1 0 0,-1 1 0,0-1 0,-1 1 0,-12 3-4933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2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8 8248,'1'2'7,"0"0"0,-1 1 0,0-1 0,0 1 0,0-1 0,0 0 0,0 1 0,0-1 0,0 0 0,-1 1 1,1-1-1,-1 0 0,0 0 0,1 1 0,-1-1 0,-2 3 0,-2 8 25,-27 69 37,29-74-60,-1 0-1,1 1 1,1-1 0,0 1-1,-2 12 1,0 3-1,-9 65-1,11-67-7,-1-1-2,2 0 1,0 0 0,1 0-1,1 0 1,5 30 0,9 10-32,-13-56 13,0 0 0,0 1 0,0-1-1,1 0 1,-1 0 0,1 0 0,0 0 0,1-1-1,-1 1 1,7 5 0,-9-10-2,1 1-1,-1-1 1,1 0-1,-1 0 1,0 0 0,1 0-1,-1 0 1,1 0-1,-1 0 1,1 0 0,-1 0-1,1-1 1,-1 1-1,0-1 1,1 1 0,-1-1-1,0 1 1,1-1-1,1-1 1,-3 2-2,1-1 1,1 0 1,-1 1-1,0-1 0,0 0 1,1 0-1,-1 0 0,0 0 1,0 0-1,0 0 0,0 0 1,0 0-1,0 0 0,-1-1 1,1 1-1,0 0 0,0 0 0,0-3 1,2-2-30,2-2 24,-3 4 21,0 0 0,0 0 0,0 0 0,-1 0-1,0 0 1,0 0 0,2-8 0,31-143-12,-18 95 174,-16 59-161,15-40 272,-13 37-201,-1 0-1,1 0 0,0 0 0,1 1 0,-1-1 0,1 1 0,-1 0 0,1 0 0,5-5 0,-7 8-43,0 0 0,0-1 0,-1 1 1,1 0-1,0 0 0,0 0 0,0 0 0,-1 0 0,1 0 0,0 0 0,0 0 0,0 0 1,-1 0-1,1 0 0,0 0 0,0 0 0,-1 1 0,1-1 0,0 0 0,0 1 1,-1-1-1,2 1 0,0 0 33,12 7 44,-1 0 0,0 0 0,0 1 0,14 14 0,-14-11-28,30 18-1,-5-11-42,-36-18-21,1 0 1,0 0-1,-1 1 0,1-1 1,0-1-1,0 1 0,0 0 0,0-1 1,0 0-1,-1 1 0,1-1 1,5-1-1,3 1 5,22-2 7,-21-2 22,-4-3-32,0-1 1,0 1-1,-1-2 1,0 1 0,0-1-1,-1 0 1,-1 0-1,9-19 1,-12 23-8,0 0 1,-1-1-1,1 1 1,-1-1-1,-1 1 1,1-1-1,-1 1 1,0-1-1,0 1 0,0-1 1,-2-6-1,-9-35 2,-6 1 2,-6 10-2,11 23 7,-1 0 0,0 1 0,-25-17 0,35 27-2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3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76 6552,'56'-27'48,"25"-20"341,-80 46-245,-2 4-77,1-2-65,-2 4 5,1 1-1,0-1 1,0 0-1,0 1 1,0-1-1,1 1 0,0 0 1,0-1-1,1 1 1,1 8-1,4 32 6,6 11-9,35 92-26,-40-129 16,-1-4 5,-3-11-9,-1 0 1,-1 1-1,1-1 1,-1 1 0,2 9-1,-1-2 1,-1 0-1,0 0 1,0 0-1,-2 0 1,1 0-1,-2 0 0,0 0 1,-5 17-1,3-20 11,0-1-1,-1 1 0,-6 9 1,3-8 0,-1 1 0,-14 13 0,10-11 0,-27 18 1,12-13 6,-1-2 0,0-1 0,-1-2 1,-1-1-1,-38 11 0,67-23-35,0 0 0,0 0 0,0-1 1,0 1-1,0-1 0,0 0 0,0 1 1,-1-1-1,1 0 0,0 0 0,0-1 1,0 1-1,-4-1 0,2 0-358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3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1 8520,'0'0'9,"0"2"3,0 8-10,0 0 0,-1 1 0,0-1 0,-1 0 0,-3 11 0,1-8 5,-18 80 75,-4 8-35,-16 116 8,33-167-15,-46 213 18,45-210-4,-29 204 18,35-210-32,2-25-24,-1 17 10,1 0 1,8 77 0,-2-85-4,9 83 108,-13-111-12,-1-4-110,1 1 0,-1-1 1,0 0-1,0 1 0,0-1 0,1 0 0,-1 0 0,0 0 0,1 0 1,-1 1-1,0-1 0,1 0 0,-1 0 0,1-2 0,-4-3 3,3 3-5,-1 0 1,1 0-1,0 0 1,0 0-1,0 0 1,1 0 0,-1 0-1,1 0 1,-1-5-1,-17-121-1059,6 48-4601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3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43 315 5744,'0'-35'0,"0"-14"9,1 46 7,1-4 5,6 17 10,-5-3-27,0 0-1,-1-1 1,0 2-1,-1-1 1,0 0-1,0 0 1,0 0-1,-1 0 0,0 1 1,0-1-1,-3 14 1,0-4 3,-1-1 0,-1 0-1,0 0 1,-14 28 0,2-12 9,16-30 3,-1-1 9,-5 3 18,5-4 2,2-4 11,3-18 88,1 0-1,13-41 1,23-69 249,-38 121-260,2 0 0,0 1 0,0 0 0,7-13 0,0 4-36,-3 0-28,-4 11 44,0 0 1,0 1 0,1-1 0,8-10 0,35-39 552,-45 54-602,1 0 1,-1 1-1,1 0 0,0 0 0,-1 0 0,1 0 0,0 0 0,0 1 0,0-1 0,0 1 1,1 0-1,-1 1 0,6-1 0,-4 0-8,7 2 168,-2 4-169,0 0 1,-1 1 0,0 0-1,11 9 1,-19-14-50,-1 0 0,0 0 0,0 1 0,0-1-1,0 0 1,0 0 0,0 0 0,-1 1 0,1-1 0,0 1 0,0 1 0,58 140 128,-44-106-90,85 158 11,-76-157-43,114 159-1283,-63-93-5185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9 10224,'-1'0'-4,"1"-1"1,-1 0 0,0 1 0,1-1 0,-1 1-1,0-1 1,1 0 0,-1 1 0,0 0 0,0-1-1,0 1 1,0-1 0,1 1 0,-1 0-1,0 0 1,0-1 0,0 1 0,0 0 0,0 0-1,0 0 1,0 0 0,0 0 0,1 0 0,-1 0-1,0 0 1,0 1 0,0-1 0,0 0-1,0 0 1,0 1 0,1-1 0,-1 1 0,0-1-1,0 0 1,0 1 0,-1 1 0,-1 2-30,0 0 0,0 0 1,0 1-1,0-1 0,-3 10 0,3-9 19,-21 47-8,-31 86 23,45-106 6,-34 164 9,38-154 24,6 154 18,6-161-4,46 115 11,-37-125-57,-1-7-243,2 0 1,1-1-1,0-1 0,22 16 1,23 12-5706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4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280 317 6368,'12'-83'89,"-11"74"-43,0 0 1,0 0-1,-1 0 0,-1 0 1,0 0-1,0 0 0,0 0 1,-1 0-1,-1 0 0,1 1 1,-7-14-1,9 22-31,-1-1-1,0 0 0,1 1 1,-1-1-1,0 0 1,0 1-1,1-1 0,-1 1 1,0-1-1,0 1 1,0-1-1,0 1 0,0 0 1,0-1-1,0 1 1,0 0-1,0 0 0,1 0 1,-1-1-1,0 1 1,0 0-1,0 1 1,-2-1-1,1 0 20,-23 3 30,13 3 64,-5 9-68,1 1-1,-20 26 1,21-19 40,-63 124 34,66-115-60,-26 109 23,36-119-50,3-12-38,0-1 0,0 0 0,1 0 0,0 0 0,1 0-1,6 17 1,0-15 26,-3-7-27,1 0-1,0 0 0,-1 0 1,1-1-1,0 0 1,12 3-1,-5-6 20,0-4-16,1-1 1,25-12-1,-27 7 3,7-13-5,19-28 0,-30 31 6,13-114 17,-20 102 16,-11-121 44,4 125 56,-33-91 80,37 115-184,0 0 0,-1 0 1,0-1-1,0 1 0,0 0 0,0 1 0,-1-1 1,-5-7-1,0 3 11,-12-13 39,12 17 147,2 4-189,0-1 0,0 1 0,1 0 0,-1 1 0,0 0-1,0-1 1,1 2 0,-1-1 0,0 1 0,1-1 0,0 2 0,-1-1 0,1 0 0,-8 7 0,10-8-32,1 1 0,1 0 0,-1 1 0,0-1 0,0 0 0,1 0 0,-1 1 0,1-1 0,0 1 0,0-1 0,0 1 0,0 0 0,0 0 0,0-1 0,1 1 0,-1 4 0,1-1-202,0 0 0,0 0 1,1 0-1,0 0 0,0 1 0,3 8 1,8 23-6259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5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8248,'1'2'0,"1"0"1,-1 0-1,0 0 0,0-1 1,-1 1-1,1 0 0,0 0 1,-1 0-1,1 4 1,-5 7 6,-1-3-2,-46 128 68,40-104-56,1 0-1,-5 39 0,13-52-8,1 0-1,1 0 0,2 23 0,0-21-5,3 43 15,-2-42-14,8 58 0,-5-45-5,1-1 0,2 0 0,15 38 0,-12-44 2,-9-23 0,14 23 0,-16-28 0,7 11 4,-5-9 16,3 1 14,-1-4 44,33-10 144,-1-2-1,71-30 1,-47 8-1277,3-1-4331</inkml:trace>
  <inkml:trace contextRef="#ctx0" brushRef="#br0" timeOffset="5.26">944 369 7000,'14'-11'8,"-10"9"3,-1-1 0,0 0 1,0 0-1,0 0 0,-1 0 0,1-1 0,2-4 0,3-5 5,-2 0-1,1 0 1,-2-1-1,0 1 1,0-2-1,-1 1 1,3-24-1,-6 31 0,0 1 0,-1 0 1,0-1-1,0 1 0,-1 0 0,0-1 0,0 1 0,0 0 0,-1 0 1,0 0-1,0 0 0,0 0 0,-4-7 0,5 13-8,0-1 0,1 0-1,-1 1 1,0-1 0,0 0 0,0 1-1,1-1 1,-1 1 0,0-1 0,0 1-1,0 0 1,0-1 0,0 1-1,0 0 1,0 0 0,0 0 0,0-1-1,0 1 1,0 0 0,0 0 0,0 0-1,1 1 1,-3-1 0,0 0 11,-2 1 2,0-1 0,0 1 0,1 1 0,-1-1 0,0 0 0,0 1 0,1 0 0,-1 0 0,1 1 0,0-1 0,0 1 0,-4 3 0,-1 1-3,5-4-6,0 0 0,0 0 0,0 0 0,1 1 1,0 0-1,-5 5 0,0 1 17,-10 12-7,1 0 1,-25 41 0,39-56-21,0 0-1,1 1 1,-1-1-1,0 10 1,2-12-2,1 0 0,0-1 0,0 1 0,0 0 0,0 0 0,1-1 0,0 1 1,0 0-1,0-1 0,1 1 0,0-1 0,0 1 0,0-1 0,0 0 0,0 1 0,1-1 0,0-1 0,0 1 1,0 0-1,0-1 0,1 1 0,-1-1 0,1 0 0,7 4 0,40 28-40,-11-10 19,-1 2-1,45 42 1,-81-66 27,0 0 1,0 1-1,-1 0 1,1-1-1,-1 1 0,0 0 1,0 0-1,0 1 0,-1-1 1,0 0-1,1 0 1,0 7-1,-1-5 14,-1 6 136,-2-3-115,-1 1 0,0-1-1,-1 0 1,0 0 0,-7 11 0,-1-6 201,-19 10-68,-37 22-1,15-16 255,-56 37-23,39-18-1317,44-29-5007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6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1624,'16'71'104,"-16"-65"-65,-1 1 0,0-1-1,1 0 1,-2 0 0,1 0 0,-1-1 0,0 1-1,0 0 1,-5 8 0,7-12 22,0 20-45,0-11-1129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10584,'1'1'-47,"4"6"-5,-1-2 2,0-1-1,1 0 1,-1 1 0,10 5 0,-1-2 49,1 0 1,20 6 0,-12-5 42,1-2 0,-1-1 0,1-1 0,0 0 0,1-2 0,-1-1 0,44-1 0,-51-4-498,-13 1-309,8-3-5455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17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1 4848,'-4'39'-8,"-3"0"1,-20 67-1,3-32 7,-6 3 1,20-53 0,-16 26 0,17-37-58,0 0-1,-1-1 1,0 0 0,-1-1 0,0 0 0,-1-1-1,0 0 1,-16 9 0,-39 27-2562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2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5472,'0'0'297,"5"4"-192,-3-2-108,1 1 24,1 1-1,0-1 1,0 0-1,1 0 0,-1-1 1,0 1-1,10 2 0,42 6 23,-16-1-39,8 1 1,3-5-2,4-4 2,6-3-2,149 2 48,-188 0-47,31-2 60,-38 0-50,17-1 126,33-6 0,-63 7 583,-18-2-538,-13-3 146,-42-4 0,-12 10-21,80 1-305,0 0-1,1-1 1,-1 2-1,1-1 1,-1 0-1,1 0 1,0 1-1,0-1 1,-1 1-1,1 0 1,0 0-1,0-1 1,1 1-1,-1 0 1,0 1-1,1-1 1,-3 4-1,3-4 1,-5 10 16,1 0-9,1-2-7,1 1 1,0 0-1,1-1 0,0 1 0,0 0 0,0 22 0,2 115 20,3-36 2,-3-20-8,0-67-13,-3 143 60,4-161-53,-1-3-5,0 0 0,0 0 1,0 0-1,0-1 1,-1 1-1,0 0 0,-1 5 1,0-6 24,-3 2 8,4-5-35,0 0-1,1 0 0,-1 0 0,0 0 0,1 0 1,-1 0-1,0 0 0,0 0 0,1 0 1,-1 0-1,0 0 0,1 0 0,-1-1 0,0 1 1,1 0-1,-1 0 0,-1-1 0,-1-1 8,-10-1 49,0-1 1,0-1-1,0 0 0,1-1 1,0 0-1,0-1 0,-18-13 1,28 18-49,0 0 1,0 0-1,1-1 1,-1 1-1,0-1 1,1 1-1,0-1 0,-1 0 1,1 0-1,0 1 1,-1-7-1,1 4-1,0 3-6,1-1 0,-1 0 0,1 1 0,0-1 0,0 0 0,0 0 0,1 1-1,-1-1 1,1 0 0,-1 0 0,1 1 0,0-1 0,0 1 0,0-1 0,0 1-1,3-5 1,-2 4 0,5-7 27,6 0-22,0 0 0,1 1 0,0 0 1,20-9-1,60-23 8,-83 36-20,72-26 20,-17 9-16,-10 4 1,-13 7-3,14 0-5,-54 11 1,0 0 1,0 0-1,0 0 0,0 0 1,0 1-1,0-1 1,-1 1-1,1 0 0,0 0 1,0 0-1,-1 0 0,1 0 1,3 3-1,-2-2-4,0 0-1,0 0 0,-1 1 0,1 0 0,-1 0 1,0 0-1,1 0 0,-1 0 0,-1 1 0,1-1 1,-1 1-1,3 4 0,-1-2-5,7 12-79,0 0 1,-2 1-1,0 0 0,9 28 0,5 10-140,-20-52 138,5 4-14,-6-6 23,1 5 13,-3-7 13,3-4-53,-1 0 95,0 0 1,0 0 0,-1-1 0,1 1 0,-1-1-1,2-5 1,-2 6 15,31-70-44,-4 31 42,9 2 2,12 2 1,-37 31 1,1 0 0,-1 1 0,1 1 0,1 0 0,14-4 0,-12 8 26,-12 2-21,2 0-4,0-1 1,0 2-1,-1-1 1,1 1-1,0-1 1,-1 2-1,1-1 1,-1 1-1,0-1 1,0 1 0,0 1-1,0-1 1,8 9-1,18 20 15,38 39 1,-35-50-17,-24-13-2,33 16 0,-22-18 0,5-9 0,4-11 0,5-10 0,-23 12-1,-1 0 1,0-1-1,-1 0 1,16-25 0,23-53-9,-42 76 6,4-7-30,12-41-1,-18 47 5,1 1 1,8-16-1,-12 28-4,4 1-5,-3 7 13,0 5 21,-1-1 1,0 1-1,-1 0 1,1 10-1,1 16-10,21 158-3,-17-133 10,-6-53-89,0 1-1,0 0 0,1 0 1,1-1-1,-1 1 1,1-1-1,1 0 1,-1 0-1,10 14 1,1-5-4644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3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10040,'0'0'0,"16"23"0,5 3 0,3 8 0,0 10 0,-4 9 0,-5 14-144,-2 25 144,0 1-6944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3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34 10136,'15'-33'1148,"-12"46"-908,-6 17-215,-2 0 0,-1 0 0,-20 56 0,4-30-129,21-52 99,-3 6-135,1 0-1,0 1 1,1-1-1,0 1 1,1-1-1,0 1 0,0 0 1,2 11-1,2-9-131,6 33-970,-8-43 1170,3 2 21,-3-3 23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4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 4312,'0'0'120,"0"0"-103,0 0 0,1 0 0,-1 0 1,0 0-1,1 0 0,-1 0 0,0 0 0,1 0 0,-1 0 1,1 0-1,-1 0 0,0 0 0,1 0 0,-1 0 0,0 0 1,1 0-1,-1 0 0,0 0 0,1 0 0,-1 1 0,0-1 1,1 0-1,-1 0 0,0 0 0,0 1 0,1-1 0,-1 0 1,0 0-1,1 1 0,-1-1 0,0 0 0,0 1 1,2 17 42,-1-1 1,-1 1 0,0 0 0,-1-1-1,-7 33 1,0 12-13,4-45-22,3-14-11,0-1 0,1 0 0,-1 1 0,1-1 1,-1 1-1,1 0 0,0-1 0,0 1 0,0-1 0,1 1 0,-1-1 0,2 5 0,-3 6 91,1 0 0,-2 0 0,1-1 0,-6 16 0,4-11-48,-7 27 129,-10 124 349,19-139-422,2 1 1,1 0 0,10 50-1,-9-70-59,0 1-1,1-1 0,0 0 0,1 0 0,0-1 0,11 15 0,-8-11 38,-5-8-34,16 20 191,-15-21-117,5 3 4,-5-4 0,4 1 0,-6-3 140,8-1-107,-9 0-222,0 0 1,0 0-1,0 0 0,0 0 0,1 0 1,-1 0-1,0 0 0,0 0 1,0 0-1,0-1 0,0 1 1,0 0-1,0-1 0,0 1 1,0-1-1,0 1 0,0-1 0,1-1 1,13-9-5328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5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6552,'5'-2'38,"1"1"0,0 0 0,0 0 0,0 0 0,1 0 0,8 1 0,59-4 166,22 2-1141,-59 4-2956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5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63 265 8248,'1'2'-56,"1"6"0,0-1 0,0 1 0,-1 0 1,-1 0-1,1 13 0,-2 31 31,-1-3 57,-13 69 0,-35 147 558,48-259-578,1 13 3,12-30-60,-2-12-938,-1-2-3910</inkml:trace>
  <inkml:trace contextRef="#ctx0" brushRef="#br0" timeOffset="1">107 42 7000,'0'0'0,"0"-18"0,0 6 0,0 1 0,-16 26-16,-1 11-72,-10 12 88,1-1-4696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6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362 479 10488,'0'0'73,"-9"-9"206,-4 8-187,0 0 1,0 1 0,0 1 0,0 0-1,0 1 1,-13 3 0,22-5-86,0 1 1,0 0-1,0 0 0,1 0 1,-1 1-1,0-1 0,1 1 1,-1 0-1,1 0 0,0 0 0,-4 3 1,-4 4 4,0-1-8,1 0 0,-16 18 0,-16 25 1,5 1-3,30-41-3,-1 0-2,0 1-1,0-1 1,2 2-1,-1-1 1,2 1 0,-1 0-1,-4 19 1,10-31 1,1 0 0,-1 0 0,0 0 0,0 0 0,0 0 1,1-1-1,-1 1 0,1 0 0,-1 0 0,1 0 0,-1 0 0,1 0 1,-1 0-1,1-1 0,0 1 0,-1 0 0,1 0 0,0-1 0,0 1 1,-1 0-1,1-1 0,2 1 0,14 8-1,-17-9 1,3 1-1,1 0 0,-1 0 1,0 0-1,0-1 0,0 1 1,1-1-1,-1 0 1,0 0-1,1 0 0,-1-1 1,0 1-1,0-1 0,1 0 1,-1 1-1,0-1 1,4-3-1,-3 3 0,5-2-6,1-1 0,-1-1 1,0 1-1,16-12 1,-16 9 5,-6 5 2,1 1 0,-1-1 0,0-1 0,0 1-1,-1 0 1,1-1 0,0 1 0,-1-1 0,3-3 0,2-3-1,17-28 1,10-33 1,-16 34 1,-17 36-1,-1 0 1,0 0-1,1-1 1,-1 1-1,0 0 0,1 0 1,-1 0-1,0 0 1,1 0-1,-1 0 1,1 0-1,-1 0 0,0 0 1,1 0-1,-1 0 1,0 0-1,1 1 0,-1-1 1,0 0-1,1 0 1,-1 0-1,0 0 1,1 0-1,-1 1 0,0-1 1,1 0-1,-1 0 1,0 1-1,0-1 0,1 0 1,-1 1-1,4 2 3,-1 1-1,0-1 0,0 1 1,0-1-1,0 1 0,0 0 1,-1 1-1,4 7 0,-2-3 2,0 0-1,1-1 1,9 12-1,14 13 9,-21-25-11,1-1-1,0 0 1,10 7 0,-8-8-2,1-1 1,0 0 0,0 0 0,1-1 0,-1 0 0,14 1-1,-17-3-1,1-1 1,0 0-1,-1-1 0,1 0 0,0-1 0,-1 1 0,1-2 1,16-3-1,-13 2-3,-11 3 2,1 0 0,-1-1 0,1 1 0,-1-1 0,0 1 1,1-1-1,-1 1 0,1-1 0,-1 0 0,3-1 0,11-10-4,-1-1 0,0 0-1,0-1 1,11-15 0,-10 5-5,47-116 1,-52 111 6,7-39 4,-12 44 1,1-30 0,-5 30 0,-2-30 0,-9-24 1,6 50 5,-2 1-1,0-1 1,-2 1-1,-23-50 1,31 77-6,0 0 1,0 0-1,0 0 1,0 0-1,0-1 0,0 1 1,0 0-1,0 0 0,0 0 1,0 0-1,0 0 1,0 0-1,0 0 0,0 0 1,0 0-1,0 0 1,0 0-1,0 0 0,0-1 1,0 1-1,0 0 0,0 0 1,-1 0-1,1 0 1,0 0-1,0 0 0,0 0 1,0 0-1,0 0 1,0 0-1,0 0 0,0 0 1,0 0-1,0 0 1,-1 0-1,1 0 0,0 0 1,0 0-1,0 0 0,0 0 1,0 0-1,0 0 1,0 0-1,0 0 0,0 0 1,-1 0-1,1 0 1,0 0-1,0 0 0,0 0 1,0 0-1,0 0 0,0 0 1,0 1-1,0-1 1,0 0-1,0 0 0,0 0 1,0 0-1,0 0 1,0 0-1,0 0 0,-1 0 1,1 0-1,0 0 1,0 0-1,0 1 0,0-1 1,-4 4 4,0 0 0,-1 1 0,2-1 0,-1 1 0,0 0 0,1 0 0,0 1 0,-3 5 0,-6 12 46,-45 94 26,48-95-39,1 0 0,1 1-1,-9 46 1,12-45-29,1 3 19,5 19-8,8 47 0,-3-66-12,18 34 4,-19-49-11,0 0 1,15 21-1,-17-27 0,1-1 0,0 1 0,0-1 0,0 0-1,9 6 1,-9-8-1,-1 0 1,1-1-1,-1 0 0,1 0 0,0 0 0,0 0 0,8 1 1,-4-2-2,0-1 1,-1 0-1,1-1 1,0 0-1,-1 0 0,1-1 1,0 0-1,-1 0 1,13-6-1,-2-3-25,79-73-13,-48 31-19,-34 33 49,0 2 4,22-30-44,58-97-33,-95 144 82,-1 0 0,1 1-1,-1-1 1,0 0-1,1 0 1,0 1 0,-1-1-1,1 0 1,-1 0-1,1 1 1,0-1 0,-1 1-1,1-1 1,0 1-1,1-2 1,1 1 0,-3 1 0,0 0 0,1 0 0,-1 0 0,0 0 0,1-1 0,-1 1 0,1 0 0,-1 0 0,0 0 0,1 0 0,-1 0 0,1 0 0,-1 0 0,0 0 0,1 0 0,-1 0 0,1 0 0,-1 1 0,0-1 0,1 0 0,-1 0 0,0 0 0,1 0 0,-1 1 0,0-1 0,1 1 0,0 0 0,1 0 0,-1 0 0,-1 0 0,1 1 0,0-1 0,0 0 0,0 1 0,-1-1 0,1 0 0,-1 1 0,1 1 0,3 31 0,-5 16 0,-3 16 0,-13 74-1368,8-72-5472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6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8696,'5'10'26,"1"1"0,-1-1 0,2 1 0,-1-2 0,1 1 0,1-1 0,0 0 0,0 0 0,11 8 0,15 12-14,6-3-12,7-7 0,8-3 0,1 2 0,-2 1 0,-8 2 0,-10 4 0,-9 2 0,-25-24 0,0 0 0,-1-1 0,1 1 0,0 0 0,-1 0 0,0 1 0,2 5 0,-2-5 0,-1-1 0,0 1 0,0-1 0,0 1 1,0 0-1,0-1 0,-2 7 0,-13 36 5,-11 13-2,-7 5 2,0 0-2,7-11 2,9-15-2,15-33-1,0 0-1,1 0 1,0 0 0,0 0 0,0 0-1,0 1 1,1 6 0,0-10-1,0-1 0,0 1 0,0 0 0,1-1 0,-1 1 1,1-1-1,-1 1 0,1-1 0,-1 1 0,1-1 0,0 1 1,-1-1-1,1 0 0,0 1 0,0-1 0,0 0 0,0 0 1,1 0-1,-1 0 0,0 0 0,0 0 0,1 0 0,-1 0 1,3 1-1,5-1 20,15-6-2,30-9-1,-35 8-6,-1-2 0,-1 0 0,1-1 0,-1-1 0,26-20 0,-26 18-8,210-134-1045,-112 76-4312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7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248 387 6728,'10'0'-4,"-5"0"18,1-1 0,-1 1 0,0 1 1,0-1-1,1 1 0,-1 0 0,0 0 0,0 0 0,0 1 1,6 2-1,-11-4-5,0 1-1,0 0 1,0-1 0,0 1-1,1 0 1,-1-1 0,0 1 0,0 0-1,0 0 1,-1-1 0,1 1-1,0 0 1,0-1 0,0 1 0,0 0-1,-1-1 1,1 1 0,0-1 0,0 1-1,-1 0 1,1-1 0,-1 1-1,1-1 1,-1 1 0,1 0 0,-1 0 4,-4 6 21,0 0 0,0 0 0,-1-1 0,0 0 0,0 1 0,-12 7 0,5-4 9,1 1 1,-21 23 0,-47 69 72,65-79-48,-90 204 181,104-226-243,0 0 0,1 0 0,-1 0 0,0 0 0,1 0 0,-1 0 0,1 0 0,-1 0 0,1 0 0,0 0 0,0 0 0,0 0 0,0 0 0,0 1 0,1-1 0,-1 0 0,1 0 0,-1 0 0,1 0 0,1 3 0,-1-5-3,0 1 1,-1-1 0,1 1-1,0-1 1,0 1-1,0-1 1,0 1-1,-1-1 1,1 0 0,0 1-1,0-1 1,0 0-1,0 0 1,0 0 0,0 0-1,0 0 1,0 0-1,0 0 1,0 0-1,0 0 1,2 0 0,-1-1 3,7 0 0,1 0 0,-1-1 0,1-1-1,-1 0 1,0 0 0,0-1-1,0 0 1,0 0 0,-1-1 0,10-7-1,-9 7-5,-3 2 1,0-1 1,0 0-1,-1 0 1,0 0-1,1-1 0,6-8 1,3-2 0,2 0 0,-8 6 5,1 0 0,-2-1 0,10-12 0,-10 12 5,6-6 6,-1-1 0,-1 0 0,18-35 0,-26 45 7,0-1 1,-1 0-1,0 0 0,0 0 0,-1 0 1,0 0-1,0 0 0,-1-1 0,0-10 1,-2 19-14,0 0 0,-1 1 1,1-1-1,-1 0 0,1 0 1,0 1-1,-1-1 0,1 1 1,0-1-1,-1 1 0,-1 1 1,-5 1-1,5-3-6,1 1 0,-1 1 0,1-1 0,-1 0-1,1 1 1,0-1 0,0 1 0,0-1 0,-1 1 0,1 0 0,-2 3 0,-3 3 10,0 1 0,0 0 1,1 0-1,-8 16 0,11-11 18,3-10-31,1 0 0,-1 1 0,1-1 1,0 0-1,1 1 0,-1-1 0,1 0 0,0 0 0,0 0 0,0 0 0,5 7 0,4-5 10,-1-4-12,1 0 1,-1-1-1,0 0 1,0-1-1,1 0 1,14-2-1,-4-4 5,-19 6-7,15-7 0,1 0 0,-1-1 0,0-1 0,-1 0 0,1-1 0,16-15 0,93-68-18,29-25-90,-130 96 43,83-97-18,-92 92 38,-6 10 28,3-7 5,0-1 0,-2 0 1,13-44-1,-10 18 4,-4 12 7,-7 22 7,-6 13 12,-13 25 40,-27 58 56,40-72-108,-47 93 112,-25 56 4,62-125-27,-35 146 34,42-140-74,3-12-29,-5 28 16,0 70 1,6-2-1119,2-65-4504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9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5832,'0'0'0,"16"15"0,-1 0-88,4-2 88,13-2-120,15-2 120,2-1-3744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9952,'0'0'64,"4"9"0,6-3 64,6-1 8,18-1-136,16-4 0,16-2 0,-4 0-7280</inkml:trace>
  <inkml:trace contextRef="#ctx0" brushRef="#br0" timeOffset="1">567 1 5296,'44'-1'74,"27"2"193,-69-1-234,1 1 0,-1-1 0,0 1 0,1 0 0,-1 0 0,0 0 0,0 0 0,0 0 0,1 1 0,-1-1 0,0 1 0,-1-1 0,1 1 0,0 0 0,0 0 0,-1-1 0,2 4 0,-1-3 13,-1-1-23,0 0 0,0 0 0,-1 0 0,1 1 0,-1-1 0,1 0 0,-1 0 0,1 0 0,-1 0 0,0 1 0,1-1 0,-1 0-1,0 0 1,0 0 0,0 1 0,0-1 0,0 0 0,0 0 0,-1 1 0,1 0 0,-1 3 35,-2 9 45,0-1 1,-1 1-1,-1-1 0,0 0 1,0 0-1,-2 0 0,1-1 1,-12 15-1,-1 4 78,16-26-20,-4 3 18,7-8-174,-1 0 0,1 0 1,-1 0-1,1 0 1,-1 0-1,1-1 0,-1 1 1,1 0-1,0 0 1,-1 0-1,1 0 0,-1-1 1,1 1-1,-1 0 0,1 0 1,-1-1-1,1 1 1,0 0-1,-1-1 0,1 1 1,0 0-1,-1-1 0,1 1 1,0-1-1,0 1 1,-1-1-1,1 1 0,0 0 1,0-1-1,-1 0 0,-7-25-967,-2-3-3918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8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7000,'26'-31'19,"18"-18"55,-44 49-69,1 0 0,0-1 0,-1 1 0,1 0 0,0-1 0,-1 1 0,1 0 0,0 0 0,-1 0-1,1 0 1,0 0 0,-1 0 0,1 0 0,0 0 0,-1 0 0,1 0 0,0 0 0,-1 0 0,1 0 0,0 1 0,-1-1 0,1 0 0,0 0-1,-1 1 1,1-1 0,-1 1 0,1-1 0,0 0 0,0 2 0,10 8 27,-8-6-7,0 0 0,0 0 1,-1 0-1,1 0 0,-1 1 0,0-1 0,0 1 0,-1-1 0,1 1 1,0 9-1,0-7-3,0 3 10,0 1 0,-1-1 1,0 1-1,0 0 0,-1-1 1,-3 22-1,1-19-13,-2 48 84,4 72-1,8-61-116,-3-39-29,2 0 0,1 0 1,1-1-1,16 33 0,-18-54-63,1-4 75,1-1 1,-1 0 0,1-1-1,11 5 1,-7-7-90,-3-4 96,0 0-1,0 0 1,0-1 0,0-1 0,0 1-1,-1-2 1,1 1 0,-1-1 0,0-1 0,0 1-1,15-13 1,-10 8 16,-8 5 6,-2 1 1,1-1-1,0 0 1,-1-1-1,0 1 1,0-1 0,6-8-1,50-71 3,-57 79 2,0 0 0,0 0 0,0-1 0,-1 1-1,0-1 1,0 1 0,0-1 0,-1 0 0,0 1-1,0-1 1,0 0 0,-1-7 0,0 9 2,0 2 1,0 0 0,0 0-1,0 0 1,0 1 0,0-1 0,-1 0 0,1 0 0,-1 0 0,1 1 0,-1-1 0,1 0 0,-1 0-1,0 1 1,0-1 0,0 1 0,0-1 0,-2-1 0,-1-4 8,-2-2 1,5 6-2,-1 0 0,0 0 0,0 0 0,0 0 0,-1 0 0,1 1 1,-1-1-1,1 1 0,-1 0 0,0-1 0,-3-1 0,-73-45 177,61 43-35,0 3-64,-1 0-1,0 0 1,1 2-1,-1 1 1,0 0-1,0 1 1,0 1-1,-30 7 1,48-9-86,1 0 1,-1 0 0,1 0-1,0 0 1,-1 0 0,1 0-1,-1 1 1,1-1 0,-1 0-1,1 0 1,0 0 0,-1 0-1,1 1 1,-1-1 0,1 0-1,0 0 1,-1 1 0,1-1-1,0 0 1,-1 1 0,1-1-1,0 0 1,-1 1 0,1-1-1,0 0 1,0 1 0,-1-1-1,1 0 1,0 1 0,0-1-1,0 1 1,0-1 0,0 1-1,0-1 1,0 1 0,-1-1-1,1 0 1,0 1 0,0-1-1,1 1 1,-1-1 0,0 1-1,0 0 1,4 1 41,16 1-1,20-5-35,7-5-16,0-2-1,53-18 1,-21 0-60,92-50-181,-168 76 243,-1 0 0,1 1 0,0-1 0,0 1-1,-1 0 1,1 0 0,0 0 0,0 0 0,0 0-1,-1 1 1,1-1 0,0 1 0,0 0 0,-1-1-1,1 1 1,-1 1 0,4 0 0,-3 0 0,0-1 3,-1 0-1,0 0 1,1 0-1,-1 0 0,0 1 1,0-1-1,0 1 1,0-1-1,3 4 1,2 1-1,20 20 1,-26-25 0,30 30 17,43 54 0,-61-64 6,-1 1-1,-1 0 1,10 29-1,-19-45-16,21 54 88,-22-58-54,-2 1 9,1-3-48,0 0 0,0 1 1,0-1-1,0 0 1,0 0-1,0 1 0,0-1 1,0 0-1,0 0 0,0 0 1,0 1-1,0-1 1,0 0-1,0 0 0,0 0 1,0 1-1,0-1 1,-1 0-1,1 0 0,0 0 1,0 0-1,0 1 0,0-1 1,0 0-1,-1 0 1,1 0-1,0 0 0,0 0 1,0 0-1,0 1 1,-1-1-1,1 0 0,0 0 1,-1 0-1,-7-3 18,-1 0-1,0 0 1,1-1 0,0 0-1,0-1 1,0 0 0,0 0-1,1 0 1,0-1 0,0 0-1,1-1 1,-1 1 0,1-1-1,-6-10 1,11 14-10,-1-1-1,1 0 1,0 1-1,0-1 1,0 0-1,1 0 1,-1 0-1,1 1 1,0-1-1,0 0 1,1-6-1,0 3 2,-1 2 0,1 0 0,0 0 0,0-1 0,0 1 1,0 0-1,1 0 0,0 0 0,0 0 0,0 1 0,6-9 0,-4 7-1,0-1 1,0 1 0,1 1 0,-1-1 1,1 1-1,0 0 0,1 0 0,-1 0 0,1 1 0,0 0 0,7-4 1,-4 2 0,-2 1 6,1 1 1,-1 0 0,1 0 0,0 0 0,0 1-1,0 0 1,16-3 0,-15 4-4,-6 1-1,1 1 0,-1-1 0,1 1 0,0 0 1,-1 0-1,1 0 0,-1 0 0,1 0 0,-1 1 1,1 0-1,0 0 0,-1 0 0,5 2 0,-3-1 0,-4-2-7,0 1 0,1-1 0,-1 1 0,0 0 0,0-1 0,0 1 0,0 0-1,0 0 1,0 0 0,0 0 0,0 0 0,0 0 0,0 0 0,0 0 0,0 0 0,-1 0 0,1 0 0,-1 1 0,1-1 0,0 2 0,1 1 9,0 0-8,-1 0 0,1 0 0,-1 0 0,1 0 0,-1 1 0,-1-1 0,1 0 0,-1 1 1,1-1-1,-1 1 0,0-1 0,-1 0 0,0 7 0,-3 5 5,-1 0 0,-8 22 0,4-17 0,-6 29 0,9-14-6,4 3-3,9-6 2,7-7-3,-12-23 11,0-1-1,0 1 1,1-1 0,-1 0 0,1 1 0,0-1 0,4 3 0,-6-5-66,1 1 1,-1-1 0,0 1-1,0-1 1,0 1 0,0-1-1,0 0 1,1 0 0,-1 0-1,0 0 1,0 1 0,0-2-1,1 1 1,-1 0 0,0 0-1,0 0 1,0 0 0,0-1-1,1 1 1,-1 0 0,0-1-1,0 1 1,0-1 0,1-1-1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8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0 291 9416,'0'0'0,"25"-10"0,33-18 48,28-10 0,23-11-48,13-6 0,-1-1 0,-2 1-6656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9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8248,'0'0'112,"5"6"-19,4 6 22,0 0-1,-1 1 1,9 19 0,-12-22-80,-3-6 2,0 0 1,-1 0-1,1 1 1,-1-1-1,0 0 1,1 8-1,14 127 379,-18-83-337,-6 59-1122,8-96-4690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09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8880,'0'0'0,"2"10"16,4 5 0,5 13-16,4 9 8,10 6-8,3 5-112,1-2 112,-1 2-6128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0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0 565 8608,'1'1'27,"0"0"0,0 0 0,0 0 0,0 0 1,0 0-1,0 0 0,0 1 0,-1-1 0,1 0 0,0 1 1,-1-1-1,1 0 0,-1 1 0,0-1 0,1 0 0,-1 1 1,0-1-1,0 1 0,0-1 0,0 4 0,-1 30-48,1-33 56,0 34 62,1 0 1,11 64 0,-10-87-91,-1-10-6,-1 1 0,1-1 0,0 0 0,0 1 0,0-1 0,0 0 0,0 0 1,1 0-1,-1 0 0,3 3 0,0-1-1,-1 1 0,1-1 0,1 0 0,-1 0 0,1 0 0,-1-1 0,1 0 0,1 1 0,-1-2 0,0 1 0,1-1 0,0 0 0,11 5 0,-9-7-12,-1 0 0,1 0 0,0 0 0,0-1 1,0-1-1,0 1 0,0-1 0,-1 0 0,1-1 0,14-4 1,5-4-91,39-20-1,-44 19 71,9-5-111,-1-1-1,42-32 1,-61 41 122,-7 6 24,-1 0-1,0 0 0,1 0 0,-1 0 1,1 1-1,0-1 0,0 1 0,-1 0 1,1 1-1,0-1 0,0 0 0,0 1 0,0 0 1,0 0-1,0 0 0,0 1 0,-1-1 1,1 1-1,0 0 0,0 0 0,0 0 1,4 3-1,7 3 52,0 1-1,0 0 1,-1 2 0,13 10-1,-14-10-10,-3-3 0,1 0 0,0 0 0,0-1 0,0-1 0,1 0 0,21 6 0,-1-7-11,-18-6 42,7-8-24,36-20 1,-40 15 16,2-10-34,0-1-1,17-33 1,-24 31 62,-7 13-54,3-12 9,0-1-1,-1 1 0,-2-2 1,2-33-1,-5 39 28,1-3-11,-2-1 1,0 1 0,-5-42 0,-28-143 378,18 145-282,2 17 1,3 68 56,5-8-201,-8 35 113,-8 79 8,16-85-95,2-1 1,3 43 0,0-57-38,2 9 20,24 137 12,-19-141-33,16 36-1,5-4-4,10 8-1418,-28-46-5664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0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9776,'0'0'0,"9"1"0,12 6 104,26 2 8,27 1 56,14-3 0,11-7-96,12-13 8,12-12-80,1-1-7384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1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505 114 6816,'-2'0'305,"-1"-1"-1,1 1 1,0 0 0,0-1 0,0 0-1,-1 1 1,1-1 0,0 0 0,-2-1-1,2 1-304,-1-1 0,1 1-1,-1 0 1,1 0-1,-1 1 1,1-1 0,-1 1-1,1-1 1,-1 1-1,1 0 1,-1 0 0,-3 0-1,-4 0 20,6 0-8,1 0 0,0 0-1,0 0 1,0 1-1,0-1 1,0 1 0,-1 0-1,1 0 1,0 0 0,0 0-1,1 1 1,-4 1 0,-96 56 143,78-42-101,2 1-1,0 1 1,-30 33 0,39-37-41,-41 45 70,40-42-71,-2 0-4,9-10-2,1 0 1,0 1-1,0 0 0,-5 9 1,2 0 2,0 0 1,-7 21-1,16-37-7,-1-1-1,1 1 1,-1-1 0,1 1-1,0-1 1,-1 1 0,1-1-1,0 1 1,0 0 0,0-1-1,0 1 1,0-1 0,1 1-1,-1-1 1,0 1 0,1-1-1,0 3 1,1 1 0,-1-3-1,0 0 1,0 0-1,0 0 0,0 0 0,0 0 0,0 0 0,0 0 0,1 0 0,-1 0 1,3 1-1,-2-1 0,1 0 0,-1 0 0,0-1 0,1 1 0,-1-1 0,1 0 0,0 0 0,-1 0 0,4 1 0,-2-1 0,0 0 0,1-1 0,-1 1 0,0-1 0,0 0 0,0 0 0,6-1 0,-4 0 0,0-1 0,-1 1 0,1-1 0,0 0 0,8-5 0,34-24 1,-27 15 5,-1-2 0,0 0 0,-1-1 0,-1-1 0,18-25 0,-28 32-2,-4 8 2,0-1-1,-1 1 1,0-1 0,-1 0 0,1 0-1,1-9 1,8-22 10,-1 1 155,16-36-1,-25 69 24,3 1 42,-5 2-230,0 0-1,0 0 1,1-1 0,-1 1-1,0 0 1,0 0-1,1 0 1,-1 0 0,0 0-1,0-1 1,1 1-1,-1 0 1,0 0 0,0 0-1,1 0 1,-1 0-1,0 0 1,1 0 0,-1 0-1,0 0 1,0 0-1,1 0 1,-1 0 0,0 0-1,0 0 1,1 0-1,-1 0 1,0 1 0,1-1-1,-1 0 1,0 0-1,0 0 1,1 0 0,-1 0-1,0 1 1,0-1-1,1 0 1,3 9 58,-1-1 1,1 0-1,2 12 1,0-2 77,-1 0-82,1-1 0,1 0-1,0 0 1,1-1 0,12 16 0,-17-28-51,1 0-1,0 0 1,0-1 0,0 1 0,0-1 0,1 0 0,-1 0 0,9 3 0,-10-5-6,0 0 0,0 0 1,0 0-1,0-1 1,0 1-1,0-1 0,0 0 1,0 0-1,0 0 1,0 0-1,0 0 1,0-1-1,0 1 0,0-1 1,0 0-1,0 0 1,4-2-1,0-1 0,-1 0 0,0 0 0,0 0 0,0-1 0,0 0 0,-1-1 0,0 1 0,5-7 0,32-52 29,-37 56-28,31-54 32,-24 39-29,65-112 127,-47 100-110,-27 32-15,0 0-1,-1 1 1,1 0 0,0-1 0,0 1 0,1 0-1,-1 0 1,0 0 0,1 1 0,-1-1-1,1 1 1,-1 0 0,1 0 0,0 0 0,0 1-1,-1-1 1,8 1 0,-9 0-4,8 2 75,-4 2-64,-1-1 0,0 1-1,0 1 1,-1-1 0,1 1 0,-1 0 0,0 0 0,-1 0 0,1 0 0,-1 1 0,0-1 0,5 13 0,3 13 45,11 49 0,-11-31-22,-2-5-6,16 46-1,-25-88-31,0-1-1,0 0 1,1 0 0,-1 0 0,1 0-1,-1 0 1,1 0 0,-1 0 0,1 0-1,0 0 1,-1-1 0,1 1-1,0 0 1,0 0 0,1 0 0,0 1 0,9 3 2,3-9 2,6-10-2,-5 0 1,0-1 0,15-21 1,7-7 3,18-12 11,-20 18-11,3-6 40,63-51 0,-99 93-43,0-1 1,1 0-1,-1 1 0,1-1 1,0 1-1,-1 0 0,1 0 1,0 0-1,0 0 0,0 0 1,-1 1-1,1-1 0,0 1 1,0 0-1,0 0 1,0 0-1,0 0 0,0 0 1,4 1-1,-6 0-1,0-1-3,-1 0 1,0 0-1,1 0 1,-1 0-1,0 0 1,1 0-1,-1 0 1,0 0-1,1 0 1,-1 0-1,0 1 1,0-1-1,1 0 1,-1 0 0,0 0-1,1 0 1,-1 1-1,0-1 1,0 0-1,0 0 1,1 1-1,-1-1 1,0 0-1,0 1 1,0-1-1,1 1 1,3 7 8,0 0-1,0 1 1,-1 0 0,0 0 0,2 15 0,-3-18-5,-1 0 0,0 0 0,0 0 0,-1 0 0,1 1 0,-2-1-1,0 7 1,0 7 2,-3 59 15,1-25-9,3-1-9,7 12 0,-7-64-38,0 0 1,1 0-1,-1 0 1,1 0-1,-1 0 1,1 0-1,0-1 1,-1 1-1,1 0 1,0 0-1,-1-1 1,1 1-1,0 0 1,0-1-1,0 1 1,0-1-1,0 1 1,-1-1-1,1 1 1,0-1-1,0 0 1,0 0-1,0 1 1,0-1-1,0 0 1,0 0-1,0 0 0,0 0 1,0 0-1,0 0 1,2-1-1,-1 1-576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2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33 965 8248,'-12'-45'125,"7"32"-63,1 0 0,-3-20-1,5 22-44,0-22 144,7-41 17,-3 69-162,-1-1-1,0 1 1,1 0-1,0 0 1,0 0-1,1 0 0,0 0 1,-1 1-1,1-1 1,1 1-1,-1-1 1,1 1-1,6-5 1,-6 4-1,4-2 8,-1 1 0,1 0 0,0 0-1,0 1 1,0 0 0,1 0 0,0 1-1,11-5 1,-7 4-4,-4 1 8,1 0 0,0 1-1,1 0 1,-1 1 0,0 0-1,1 0 1,16 0 0,-15 2-10,-5-1 3,0 1 0,0 0 0,0 1 0,0-1 0,0 1 0,0 1 0,0-1 0,-1 1 0,10 4 0,-9-3-5,-3-2-6,-1 0-1,-1 1 1,1-1 0,0 1 0,0 0 0,0 0 0,-1 0 0,1 0 0,-1 0-1,0 1 1,0-1 0,0 1 0,0 0 0,0-1 0,0 1 0,-1 0 0,1 0 0,-1 0-1,1 3 1,0-2 0,1 9 45,-3 1-41,0-1 1,-1 1 0,0-1 0,-1 1-1,0-1 1,-5 13 0,-52 179 47,39-140-49,17-54-7,0 1 0,1-1 0,1 1 0,-1 0-1,2 20 1,9-7-2,-8-23-2,0 0-1,1 0 1,-1 0-1,0-1 1,1 1-1,-1 0 1,1-1-1,-1 1 1,3 1-1,-2-2 1,1 0-1,-1 0 0,1 0 1,-1 0-1,1 0 0,-1 0 0,1-1 1,2 1-1,5 0 2,-1-1 0,1 0 0,-1 0 0,1-1 0,-1 0 0,0-1 0,13-3-1,71-29 37,-10 3-12,112-37-18,-173 60-10,38-19-44,134-82-208,-115 53-3,73-39-207,-122 78 364,-13 7 78,-10 7 5,-1-1 0,0 0 0,1 0-1,8-9 1,29-30-59,-43 43 75,-1-1 0,1 0 0,-1 0 0,1 1 0,-1-1 0,0 0 0,1 0 0,-1 0 0,0 0 0,0 0 0,0 0 0,1 0 1,-1 1-1,0-1 0,0 0 0,0 0 0,-1 0 0,1 0 0,0 0 0,0 0 0,0 0 0,-1 0 0,1 1 0,-1-3 0,0 1-2,0 0 3,0 0 0,0-1 0,0 1-1,0 0 1,0 0 0,0 0 0,-1 0-1,1 1 1,-3-4 0,-2 1 0,0 0 0,0 1 0,0-1 1,0 1-1,0 1 0,0-1 0,-1 1 0,1 0 1,-1 1-1,-7-2 0,12 3 0,-19-1 14,-111 19 8,103-9 13,-137 66 22,130-54-2,-152 118 33,151-107-1,-107 110 29,126-119-55,-36 60 24,54-83-83,0 1-1,-1-1 1,1 1-1,0-1 1,0 0-1,-1 1 1,1-1-1,0 1 0,0-1 1,0 1-1,0-1 1,0 1-1,-1-1 1,1 1-1,0-1 1,0 1-1,0-1 0,0 1 1,0-1-1,1 1 1,-1-1-1,0 1 1,1 1 0,-1 0 0,1 1 0,0-1 0,0-1 0,0 1 0,0 0 0,0 0 0,0 0 0,0 0 1,1-1-1,-1 1 0,0-1 0,1 1 0,0-1 0,-1 1 0,1-1 0,0 0 0,0 0 0,0 0 0,0 0 0,0 0 0,2 0 1,3 2 0,1-2 0,-1 1 0,1-1 0,0 0 0,-1-1 0,14-1 0,-2 0-2,0-1 1,22-6-1,-21 3 1,-1 0 0,29-14-1,-31 11 0,-1-1-1,0 0 0,18-15 1,-16 9-1,-1 0 0,26-30 0,27-49 1,44-89 10,-96 149 10,71-162 19,-73 153 8,-10 25-26,16-46 51,18-89 0,-35 129-49,27-156 377,-31 180-393,-1-1-1,0 1 0,0 0 0,0-1 0,0 1 1,0-1-1,0 1 0,0-1 0,-1 1 0,1-1 1,0 1-1,0 0 0,0-1 0,0 1 0,0-1 1,-1 1-1,1 0 0,0-1 0,0 1 1,-1 0-1,1-1 0,0 1 0,-1 0 0,1-1 1,0 1-1,-1 0 0,1-1 0,0 1 0,-1 0 1,1 0-1,-1 0 0,1-1 0,0 1 0,-1 0 1,1 0-1,-1 0 0,1 0 0,-1 0 0,1 0 1,0 0-1,-1 0 0,1 0 0,-1 0 0,1 0 1,-1 0-1,1 0 0,-1 0 0,1 0 1,0 1-1,-1-1 0,1 0 0,-1 0 0,1 0 1,0 1-1,-1-1 0,1 0 0,0 0 0,-1 1 1,1-1-1,0 0 0,-1 1 0,1-1 0,0 1 1,-55 49 173,41-31-73,-55 117 41,58-102-75,-10 53-1,16-54-66,-2 39 1,7-42-10,1 0 1,1 0 0,11 51-1,-3-54-24,-4-16 12,6 12-7,0-2 0,2 1 0,0-2 0,25 28 0,128 122-288,-159-163 270,0 0 1,0-1-1,1 0 1,0 0-1,0-1 1,16 7-1,-23-12 33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2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 1 9240,'6'29'-38,"-10"-15"36,2-9 2,-2 0 1,1 0-1,0-1 1,-1 1-1,0-1 1,-4 4-1,-14 13 6,-1 4-3,-81 79 66,103-102-68,-1 0 0,0-1 0,1 1 0,-1-1 0,0 0 0,0 0 0,0 0 0,0 1 0,0-2 0,0 1 0,-2 1 0,-3 0 0,-22 5 1,25-6-3,1-1 0,0 0 0,-1 0 1,1 0-1,0 0 0,0 0 0,-1-1 1,1 0-1,0 1 0,0-1 0,0 0 0,0-1 1,0 1-1,0 0 0,0-1 0,0 0 1,0 1-1,-4-5 0,-14-7 0,11 10 1,-3 14 0,-10 20 1,-5 17 4,0 8-2,3 2 2,0-4-2,20-40-1,0 0-1,1 0 1,1 1-1,-4 27 1,8-23 5,3 3-3,1 0 0,1-1 0,1 1 0,0-1 1,2-1-1,12 23 0,-12-28-2,-5-9 1,-1 0-1,1-1 0,0 0 0,0 1 0,1-1 1,0-1-1,5 5 0,29 26 17,8 0-15,-18-14-9,1-2 1,1-1-1,0-2 1,49 18-1,-73-31-87,0-1 0,0-1 0,0 1 0,0-1 0,0 0-1,0-1 1,0 0 0,1 0 0,-1-1 0,0 1 0,12-4 0,14-5-5348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31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3952,'0'0'0,"0"8"0,-2 2-168,-7-2 168,1 0-2360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3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67 7712,'28'-47'26,"-27"45"-12,-1 2-14,-1 0 1,1 0-1,0 0 0,0 0 1,-1-1-1,1 1 1,0 0-1,0 0 0,0 0 1,-1 0-1,1 0 1,0 0-1,0 0 1,0-1-1,0 1 0,-1 0 1,1 0-1,0 0 1,0 0-1,0-1 0,0 1 1,0 0-1,-1 0 1,1 0-1,0-1 1,0 1-1,0 0 0,0 0 1,0-1-1,0 1 1,0 0-1,0 0 0,0-1 1,0 1 1,0-1 1,0 1 0,0-1-1,-1 1 1,1-1-1,0 1 1,0-1-1,0 1 1,0-1-1,-1 1 1,1 0-1,0-1 1,-1 1 0,1 0-1,0-1 1,-1 1-1,1 0 1,0-1-1,-1 1 1,1 0-1,-1-1 1,1 1-1,0 0 1,-1 0 0,1 0-1,-1-1 1,1 1-1,-1 0 1,-6-1 11,0 1 1,1 0-1,-1 0 1,0 0-1,-7 2 0,11-2-3,1 1-1,-1-1 0,1 1 0,-1-1 1,0 1-1,1 0 0,-1 0 0,1 0 1,0 0-1,-1 1 0,1-1 0,-3 3 1,-5 2 9,-1 0-8,7-4-3,0 0-1,0 0 1,0 1 0,1-1-1,-1 1 1,1 0-1,-4 4 1,-28 29 47,-13 30-20,18-21-33,7-13-6,7-11-4,1 1 0,-21 40 0,33-56 5,1 0 1,0 0-1,1 0 1,-1 0-1,1 1 1,0-1-1,1 0 0,0 1 1,0-1-1,0 0 1,1 0-1,0 1 1,0-1-1,0 0 1,1 0-1,0 0 1,0 0-1,0 0 1,6 8-1,11 18 1,9 7 2,41 32 26,-50-54 50,-1 1 0,24 32-1,-40-47-60,-1 0 0,1 0 0,-1 0 0,0 0 0,0 1 0,0-1 0,0 0 0,-1 0 0,1 1 0,-1-1 0,0 0 0,-1 6 0,1-4 7,0-1-1,0 0 0,-1 1 0,0-1 0,0 0 1,0 0-1,0 0 0,0 0 0,-1 0 0,0 0 0,0 0 0,0-1 0,-5 7 0,3-5 3,-4 7 26,-1 0-1,0-1 1,-1-1 0,0 1-1,-1-2 1,0 1 0,-1-2 0,0 1-1,0-2 1,-1 1 0,-15 5-1,19-8-46,-23 11 129,-1-1 1,-43 14-1,72-28-125,1 0-1,-1 0 1,1 0-1,-1-1 1,0 1-1,0-1 1,-6 0-1,-3-1 33,15-2-28,2-2-9,0 0 0,0 1 1,1-1-1,0 1 0,-1 0 0,1 0 0,0 1 1,1-1-1,-1 1 0,1 0 0,0 1 1,-1-1-1,1 1 0,0 0 0,0 1 0,0-1 1,1 1-1,-1 0 0,0 1 0,0 0 0,1 0 1,-1 0-1,0 1 0,0-1 0,0 1 0,9 3 1,12 7 6,-18-4 24,0 5-19,-1 0 1,0 1-1,0 0 0,-2 1 1,7 15-1,18 64 37,-19-44 26,-9-36-63,0-1 0,1 1-1,8 15 1,-8-18 6,1-1 0,0 0 0,13 16 0,-17-23-13,0 0 0,1 0 0,-1 0-1,1 0 1,0-1 0,0 1 0,0 0 0,0-1-1,0 1 1,0-1 0,0 0 0,0 0-1,0 0 1,1 0 0,-1 0 0,0 0-1,1-1 1,-1 1 0,0-1 0,1 1-1,-1-1 1,1 0 0,3 0 0,-1-2-31,0 0-1,0 0 1,0 0 0,0 0 0,0-1 0,8-6 0,-1 0-1003,21-10-5394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6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156 101 1176,'0'0'3224,"6"-8"-3000,2-1-148,1 0-1,0 0 1,0 1 0,1 0-1,0 1 1,0 0 0,22-11-1,-21 14-43,-6 2 6,1 0-1,-1 0 1,1 1 0,0 0 0,10-1 0,-2 0 44,-1 1 1,1 0-1,-1 1 1,1 1-1,0 0 1,-1 1 0,1 0-1,-1 1 1,22 7-1,-34-9-64,1 0 0,-1-1 0,0 1 0,0 0 0,0 0 0,0 0-1,0 0 1,0 0 0,0 0 0,0 0 0,-1 0 0,1 0 0,0 0 0,-1 0 0,1 0-1,0 1 1,-1-1 0,1 0 0,-1 0 0,1 3 0,0 1 26,2 2-9,-2-5-23,0 0 1,0 0-1,-1 0 1,1 1 0,-1-1-1,1 0 1,-1 1-1,0-1 1,0 0 0,0 1-1,0-1 1,0 0-1,0 1 1,-1-1 0,0 3-1,-3 9 35,0 0-1,-1 0 1,-1 0 0,-7 13-1,11-23-12,0 0-1,-1 0 1,1 0 0,-1 0-1,0-1 1,0 1-1,0-1 1,-8 6-1,-2 2 12,-35 34 134,-57 47 255,100-89-339,-2 1 13,4-3-40,-5 2-5,6-2 198,3-3-253,1 1 0,-1 0 0,0-1 0,0 1 0,0 0 0,1 0 0,-1 0 0,0 0 0,1 1 0,2-3 1,-2 3-1,3-3 8,0 1 1,0 0-1,0 0 0,1 0 0,-1 1 0,1 0 0,-1 0 0,1 1 0,0-1 0,-1 1 0,9 1 0,5 1 68,33 7 1,-48-8-71,0 1 0,0-1 1,0 1-1,0 0 0,0 0 0,-1 0 1,1 0-1,-1 1 0,1-1 1,-1 1-1,0 0 0,4 5 0,-2-4 3,-3-1-1,0-1 0,0 1-1,-1-1 1,1 1 0,0 0-1,-1 0 1,1 0 0,-1 0-1,0 0 1,0 0 0,0 0-1,0 5 1,0-3 0,-1-4-8,1 1-1,-1-1 0,0 1 0,0-1 0,0 1 1,0-1-1,0 1 0,0-1 0,-1 1 0,1-1 1,0 1-1,-1-1 0,1 0 0,-1 1 0,0-1 1,1 1-1,-2 1 0,-1 2 10,-1 4-5,3-6-5,0 1 0,-1-1-1,1 0 1,-1 0 0,0-1 0,0 1 0,0 0-1,-1-1 1,-2 4 0,-2 2 11,-1 0 1,1-1-1,-2 1 0,1-2 0,-1 1 1,0-1-1,0-1 0,0 1 1,-1-1-1,0-1 0,0 0 0,0-1 1,-21 5-1,17-6 9,0-1-1,-1 0 0,1-1 1,-1 0-1,1-1 1,-26-5-1,37 5-23,0 0 0,0 0-1,0 0 1,0 0-1,0-1 1,0 1 0,1-1-1,-5-2 1,-2-2 0,-27-21 1,-32-26-1211,37 29-4859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6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8072,'2'1'-55,"4"0"-5,-4 1-41,-2-1 98,0 0 1,0 0-1,1 0 1,-1-1-1,1 1 0,-1 0 1,1 0-1,-1 0 1,1-1-1,-1 1 1,1 0-1,-1-1 0,1 1 1,0 0-1,-1-1 1,1 1-1,0-1 1,0 1-1,-1-1 1,1 0-1,0 1 0,0-1 1,0 0-1,0 1 1,0-1-1,-1 0 1,1 0-1,0 0 1,0 0-1,0 0 0,0 0 1,0 0-1,0 0 1,0 0-1,-1 0 1,3-1-1,25-3 68,0 0-1,-1-2 1,37-13 0,-40 11-5,4 0 56,0 1 0,0 1 0,39-3 0,-65 9-99,-1 0-1,0 0 1,0 0 0,1 0 0,-1 0 0,0 0-1,0 1 1,1-1 0,-1 0 0,0 1 0,0-1 0,0 1-1,1-1 1,-1 1 0,0-1 0,0 1 0,0 0 0,0 0-1,0-1 1,0 1 0,0 0 0,-1 0 0,1 0-1,0 0 1,0 0 0,-1 0 0,2 2 0,-1 1 26,0 1 0,0-1 1,0 0-1,-1 0 0,0 1 0,0 6 1,0 3-32,0 43 115,-4 114 152,4-102-191,-3 95 108,3-144-187,-5 32 58,-1-20-21,-2-1 0,-2 1 1,-23 53-1,29-78-30,0-1 0,0 0 0,-1 1 1,0-2-1,0 1 0,0-1 0,-1 1 0,0-1 0,0-1 0,-12 8 0,16-11-13,-1 0-1,0 0 1,0 0-1,0 0 1,1 0-1,-1-1 1,0 1-1,0-1 1,0 0 0,0 0-1,0 0 1,0 0-1,0-1 1,0 1-1,0-1 1,0 0-1,-4-1 1,-16-6 10,-1-5-10,15 6-415,0 0 0,-15-15 0,4 1-5768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7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8 5832,'4'6'38,"-2"0"1,1 1-1,-1-1 1,0 1-1,0-1 0,0 1 1,-1 0-1,0-1 1,-1 1-1,1 0 1,-2 11-1,1-13-16,-1-1 0,0 0 1,0 1-1,0-1 0,0 0 0,-1 0 0,0 0 0,1 0 1,-1 0-1,-1 0 0,1-1 0,-1 1 0,1 0 0,-1-1 0,0 0 1,0 0-1,-1 0 0,1 0 0,0 0 0,-1-1 0,0 0 1,0 1-1,1-1 0,-1-1 0,-8 4 0,8-5-9,1 0 0,-1 0 0,1 0-1,-1-1 1,1 1 0,-1-1 0,1 0 0,0 0 0,-1 0 0,1 0-1,-6-4 1,4 3 0,-2-1 7,1-1 0,-1-1-1,1 1 1,0-1 0,1 0 0,-1 0 0,1-1 0,0 1 0,0-1-1,1-1 1,-5-6 0,4 6 6,-13-21 111,15 22-98,0 1 0,0-1 0,-1 1 0,0 0 0,0 0 1,0 0-1,-1 0 0,1 1 0,-1-1 0,0 1 0,-1 0 0,-8-4 0,12 7-9,-1 0-1,1 0 1,-1 1-1,0-1 1,1 1-1,-1-1 1,0 1-1,0 0 1,1 0-1,-1 1 1,0-1-1,0 0 1,1 1 0,-1 0-1,1-1 1,-1 1-1,0 0 1,1 1-1,0-1 1,-1 0-1,1 1 1,0-1-1,-1 1 1,-2 2-1,-2 3-12,1 0-1,-1 0 0,2 1 0,-10 14 1,11-15 0,-3 4 6,1 0 0,1 0-1,0 0 1,0 1-1,1 0 1,-3 15-1,3-11-12,-2 5 17,1 1-1,-3 41 1,5-37-23,1-7 8,0 0 1,2 36-1,1-32-10,2 23 10,-1-30-11,5 37 1,6 5-2,10 2 0,6-4 0,6-10 0,-20-31 7,0-2 0,1 0 1,0-1-1,1-1 0,28 15 1,-32-19-3,22 8 90,-19-11-143,-1-1 1,1-1 0,0 0-1,0-1 1,0-1-1,0 0 1,0-2 0,0 1-1,0-2 1,26-7-1,2-3-5718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11 3768,'-3'-1'16,"0"-1"0,-1 1 0,1-1-1,0 1 1,-1 0 0,1 1 0,-1-1 0,1 0 0,-1 1 0,1 0 0,-1 0-1,1 0 1,-1 0 0,1 1 0,-1-1 0,1 1 0,-1 0 0,-4 2 0,-1 0-2,0 1 1,0 0 0,0 1 0,1 0 0,-10 8 0,10-8-8,3-1 1,-1 1 1,1 0 0,0 0-1,-7 9 1,-19 20 27,-46 53 63,75-84-89,-1 1-1,1-1 1,0 1 0,1 0 0,-1 0-1,1 0 1,-1 0 0,1 0 0,-1 8-1,1-5 3,3 3 55,2-1-43,0 0 1,1 0-1,0-1 0,0 0 1,1 0-1,0 0 1,14 13-1,0-4 63,0-1 1,31 20-1,-18-13 269,-2 2 0,35 36 0,-55-49-54,-1 1-1,-1 0 1,0 0 0,8 15-1,-17-27-265,1 0 0,-1-1-1,0 1 1,0 0 0,1 0-1,-1 0 1,0 0 0,0 0 0,0 0-1,0-1 1,0 1 0,0 0-1,0 0 1,0 0 0,-1 0 0,1 0-1,0 0 1,0 0 0,-1-1-1,1 1 1,-1 0 0,1 0 0,-1 0-1,1-1 1,-1 1 0,1 0-1,-1-1 1,1 1 0,-1 0 0,0-1-1,0 1 1,0 0 0,-26 12 545,19-11-536,0 0 1,0 0-1,0 0 0,0-1 1,0-1-1,-1 1 0,1-2 1,0 1-1,0-1 0,-1 0 1,1 0-1,0-1 0,0 0 1,0-1-1,1 0 0,-1 0 1,-8-5-1,-16-22-1218,0-3-4767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8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0 258 7712,'61'44'1,"-53"-37"0,1 0 0,0-1 0,1 0 0,19 9 0,2-4 1,-21-10-17,-1 0 1,1 0 0,0 0-1,-1-2 1,1 1-1,0-1 1,-1 0 0,1-1-1,-1 0 1,14-5-1,-4 0-31,0-1 0,-1-1-1,-1 0 1,29-21-1,78-73-429,-78 62 295,-42 37 166,112-104-488,-114 105 517,4-5 10,-6 7-19,1 0 1,0 0 0,0 1 0,-1-1-1,1 1 1,0-1 0,0 1-1,0-1 1,0 1 0,0-1-1,0 1 1,0 0 0,0-1-1,0 1 1,0 0 0,0 0-1,2 0 1,0-1 8,7-1 39,1 1 0,-1 0 0,1 0 0,-1 1-1,1 1 1,-1 0 0,1 0 0,15 4 0,6 1 115,-24-5-128,-1 1 0,1 0 0,-1 0 0,0 1 1,0 0-1,0 0 0,7 5 0,-12-7 7,-2 0-41,1-1-1,-1 1 1,1-1 0,-1 1-1,1 0 1,-1 0 0,1-1 0,-1 1-1,0 0 1,0 0 0,1-1-1,-1 1 1,0 0 0,0 0 0,0 0-1,1 1 1,-12 29 44,2-8-22,1 1 1,-7 43 0,-1 81 31,15-133-58,0-10 0,1 0-1,0 0 1,0 0 0,0 0-1,3 9 1,1 14 11,1-1-1,1 1 0,2-1 1,0-1-1,15 30 1,-16-43-9,25 54 92,-29-61-60,-1 1-1,1-1 0,-1 1 0,-1 0 0,1 0 1,-1 0-1,0 0 0,-1 8 0,-1-12-11,1 0-1,-1 0 0,-1-1 1,1 1-1,0 0 1,-1-1-1,1 1 1,-1-1-1,0 1 0,0-1 1,0 0-1,0 0 1,0 0-1,-1 0 0,1 0 1,-1 0-1,1-1 1,-1 1-1,1-1 1,-1 0-1,0 0 0,-4 2 1,-8 2 61,-1 0 1,-24 4-1,33-8-95,-22 5-225,-1-2 0,0-1-1,-56-2 1,34-3-4998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8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10040,'17'8'77,"0"-2"0,1 0 1,0-1-1,20 3 0,-7-1 23,-18-3-115,-1-2 1,1 0-1,-1 0 0,1-1 0,0-1 0,0 0 0,-1 0 0,1-2 0,0 1 1,-1-2-1,1 0 0,-1 0 0,0-1 0,0 0 0,0-1 0,-1-1 0,1 0 1,12-9-1,-6 1-6845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8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5208,'-5'29'48,"1"16"237,4-42-252,0 0 0,0-1 0,1 1 1,-1 0-1,1 0 0,0 0 1,0-1-1,0 1 0,0-1 0,0 1 1,1-1-1,-1 1 0,3 3 0,-1-5-16,0 1 0,0 0 0,0-1 0,0 1 0,0-1 0,0 0 0,0 0 0,0 0 0,1-1 0,-1 1 0,0-1 0,0 0 0,1 0 0,4 0 0,3 0-1,41 5-712,3 0-2837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19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403 126 5112,'0'0'472,"-4"-2"-303,-20-15 156,-32-14 1,53 30-315,1 0 0,-1 0 1,1 0-1,-1 1 0,1 0 1,-1-1-1,1 1 0,-1 0 1,1 0-1,-1 0 0,-4 1 1,-12 0 41,-183 0 211,141 10-32,59-11 27,7-2-159,7-2-67,-1 0 1,1 1-1,0 0 1,0 1 0,14-2-1,157-18 246,-111 15-118,109-12 327,-100 9-281,-60 7-110,1 2 0,0 0 1,-1 1-1,35 6 0,-54-6-22,0 1 14,-2-1-88,0 0 1,0 0-1,0-1 1,0 1 0,0 0-1,1 0 1,-1 0-1,0 0 1,0 0 0,0 0-1,0 0 1,0 0-1,0 0 1,0 0 0,1 0-1,-1 0 1,0 0-1,0 0 1,0 0 0,0 0-1,0 0 1,0 0-1,0 0 1,0 0 0,1 1-1,-1-1 1,0 0-1,0 0 1,0 0 0,0 0-1,0 0 1,0 0-1,0 0 1,0 0-1,0 0 1,0 0 0,1 0-1,-1 1 1,0-1-1,0 0 1,0 0 0,0 0-1,0 0 1,0 0-1,0 0 1,0 0 0,0 0-1,0 1 1,0-1-1,0 0 1,0 0 0,0 0-1,0 0 1,0 0-1,0 0 1,0 0 0,0 1-1,0-1 1,0 0-1,0 0 1,0 0 0,0 0-1,-1 0 1,-61 30-1030,15-8-4592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2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0 5208,'-51'16'0,"-5"1"0,-8 6 0,15-7 3,-131 51 113,180-67-113,-1 0 0,1 0 1,-1 1-1,0-1 0,1 0 1,-1 1-1,1-1 0,-1 1 1,1-1-1,-1 0 0,1 1 1,-1-1-1,1 1 0,0 0 1,-1-1-1,1 1 1,-1-1-1,1 1 0,0-1 1,0 1-1,-1 0 0,1-1 1,0 1-1,0 0 0,0-1 1,0 1-1,0 0 0,0-1 1,0 1-1,0 0 0,0-1 1,0 1-1,0 0 1,0-1-1,1 2 0,0 1 9,1 0 1,-1 0-1,1 0 0,0 0 0,0 0 1,0 0-1,5 4 0,1 0 34,0 0 0,1 0 0,0-1 0,18 9 1,43 18 247,-50-24-282,16 8 375,0 0-1,49 35 0,-56-27-275,-21-14 169,-7-8-257,0 0 1,1 1-1,-1-1 1,0 0-1,-1 1 1,1-1-1,-1 1 1,1-1-1,-1 1 1,0-1 0,0 1-1,-1-1 1,1 1-1,-1-1 1,0 0-1,0 1 1,0-1-1,0 0 1,0 1-1,-1-1 1,1 0-1,-1 0 1,0 0-1,0 0 1,0-1-1,0 1 1,-4 2-1,-2 5 0,4-6-7,0 1 0,-1-1 0,1 0 0,-1-1 0,0 1 0,-10 4 0,-19 12 53,-1-3-1,-70 27 0,31-26-26,66-16-32,-8 1 2,0 0-1,1-1 1,-1 0-1,-19-1 1,4-4-3,24-1-7,3 1 0,3 2 6,0 1-7,1-1 0,0 1 0,0-1 0,0 1 0,0 0 0,0-1 0,0 1 0,0-1 0,0 1 0,0-1 0,0 1 0,0-1 0,0 1 0,0 0 0,0-1 0,0 1 0,1-1 0,-1 1 0,0 0 0,0-1 0,0 1 0,1-1 0,-1 1 0,0 0 0,0-1 0,1 1 0,-1 0-1,0-1 1,1 1 0,-1 0 0,1 0 0,-1-1 0,13-9 18,-8 8-10,1 0 0,-1 0 0,0 0 0,1 1 0,0 0 1,-1 0-1,1 0 0,7 0 0,-10 1 2,0 0-1,0 0 1,-1 1-1,1-1 1,0 1 0,0-1-1,-1 1 1,1 0-1,0 0 1,-1 0 0,1 0-1,-1 1 1,1-1 0,-1 1-1,0-1 1,4 5-1,-4-5 2,-1 0 0,0 1-1,0-1 1,0 1-1,0-1 1,0 1 0,-1-1-1,1 1 1,0 0 0,-1-1-1,1 1 1,-1 0-1,1 1 1,1 7 12,12 39 67,31 115 105,-41-144-187,-2-14 2,-1 1 0,1-1 0,0 0 0,1 1-1,0-1 1,4 7 0,48 71 80,-41-71-31,4-3-39,0 0 0,1-1 0,28 9 0,-45-18-15,1 1 0,-1 0 0,0-1 0,0 0 0,0 1 0,0-1 0,1 0 0,-1 0 0,4-1 0,16-2-189,0-1-1,-1-1 1,1-2 0,-1 0 0,34-16 0,40-23-5670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25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 6104,'0'0'152,"-6"3"72,-144 89 416,140-85-614,0 1 0,1 0 0,-1 0-1,2 1 1,-1 1 0,-11 16 0,11-15-14,-1 3 8,1-1 0,0 2 0,1-1 1,-9 21-1,11-20-13,1 1 20,4-8-23,1 0 1,0 1-1,1-1 1,0 0-1,0 0 1,0 0-1,5 11 1,3-5 15,8 1-11,2 0 0,0-2-1,0 0 1,1-1 0,28 12 0,-30-16-7,37 12 16,0-6-2,-22-6 7,0 0-1,36 17 1,-53-14 7,-16-10-27,1-1 0,-1 1 0,0-1 0,0 1-1,0-1 1,1 1 0,-1-1 0,0 1 0,0-1 0,0 1 0,0-1 0,0 1 0,0-1 0,0 1 0,0-1 0,0 1 0,0-1-1,0 1 1,0 0 0,0-1 0,-1 1 0,0 1 8,0 0 0,-1 0 0,1 0 0,-1-1 0,1 1 0,-1 0 0,0-1 1,0 1-1,1-1 0,-1 0 0,-4 2 0,-4 4 5,4-4 16,0 1 0,0-1 0,0 0 0,-12 3 0,-8 2 44,-1-1 0,0-1 0,0-1 0,-46 2 0,56-7-61,10 0-1,0 0 1,0 0-1,0-1 0,0 0 0,-11-3 0,-111-34 191,126 37-177,-4-9 36,13 7-59,0 1 1,0 0-1,0 0 0,0 1 1,0-1-1,0 1 1,1 1-1,-1-1 0,0 1 1,1 0-1,-1 1 0,8 1 1,-5-1-3,0 1-1,0 1 1,0 0 0,0 0 0,0 1 0,15 8-1,-19-9 2,0 1-1,0-1 1,0 1 0,0 0-1,0 1 1,-1-1-1,0 1 1,0 0-1,0 0 1,6 10-1,11 17 60,102 120 191,-107-134-239,-10-11 10,1 0-1,1 0 1,-1 0-1,16 9 1,-13-8 9,9 6-3,0-2 1,0 1 0,2-2-1,35 15 1,82 23 53,-107-42-18,179 17-1139,-83-16-4688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4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8 157 3680,'-6'0'12,"5"0"268,3-2-195,13-7 43,1-1 0,21-8-1,-15 7 109,25-15 0,-37 20-53,-6 3-58,1 1-1,-1-1 0,1-1 0,-1 1 0,0 0 0,0-1 0,-1 0 0,1 0 1,-1 0-1,0 0 0,0-1 0,5-8 0,3-6 1295,-17 57-1360,2-1 1,0 46-1,4-13-45,0-15-8,-3 10-3,-1 148 34,4-147 37,-24-65-40,4-2-14,0-1 0,-33-9 0,-5 1 24,53 9-29,-2-3 6,4 3-2,0 0 1,10-4 4,55-9-7,-16 7-15,-3 5 12,54 4 1,20 7 92,-86-5-86,-4 0 46,52 1-1,-71-5-46,0-1-1,-1 0 0,1 0 0,-1-1 0,9-3 0,24-5-8,63-18-1063,-44 11-4248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27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 23 8072,'-6'-3'121,"-32"-15"50,37 18-144,0-1 1,0 1 0,0 0 0,0 0-1,0-1 1,0 1 0,0 0-1,0 0 1,-1 0 0,1 0-1,0 0 1,0 0 0,-1 1-1,-6 0 32,-2-1-23,-24 4 166,-106 35 210,83-20-303,53-18-103,-3 1 14,1 0-1,0 1 1,-1-1-1,1 1 1,0 0-1,0 1 1,1 0-1,-1-1 1,1 2-1,0-1 1,-6 7-1,10-10-15,1 0 0,0 0 0,0 0-1,0 0 1,0 0 0,0 0 0,0 1 0,0-1 0,0 0-1,1 0 1,-1 0 0,0 0 0,1 0 0,-1 0 0,0 0-1,1 0 1,0 0 0,-1-1 0,1 1 0,-1 0 0,2 1-1,-1 0 6,4 5-1,-1-1-1,1 0 0,0-1 0,0 1 1,0-1-1,1 0 0,0 0 0,0-1 1,10 6-1,8 3 16,32 12 0,-22-10-7,-28-12-10,0 0 0,-1 1 0,0 0 1,1 0-1,-1 0 0,-1 0 0,1 1 0,-1-1 0,1 1 0,6 11 1,-6-9-2,1 7 29,-3 2-23,-1 0 0,0 0 1,-2 19-1,-4-18 17,-41 71 15,31-71-22,-12 3-4,-44 26-1,47-36-2,12-7-11,-15 6 2,-1-1 1,0-2-1,-52 6 0,10-6 1,1-2-3,13-6 2,16-4-3,12-5-2,25 10 0,0 0 0,1 0 0,-1 0 0,1-1 0,-1 1 0,1-1 1,-1 1-1,1-1 0,-2-1 0,2 0 0,1 1 1,-1 0-1,0-1 1,1 1-1,0-1 1,-1 1-1,1 0 1,0-1-1,0 1 1,1-1-1,-1 1 1,0 0-1,1-1 1,0 1-1,-1 0 1,1-1-1,1-1 1,-1 2-1,5-9 14,7-4-3,28-23 0,-26 30 23,5 1-8,40-7 1,-43 14 41,63 19 33,-64-11-26,24 20 46,60 58-1,-41-29-33,-9-12-4,59 41 1,-48-46-72,-33-25 8,30 7-674,70 17 0,-18-11-6006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29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586 23 8072,'0'0'33,"-4"-3"-1,-13-12-16,17 15-13,-1-1 0,1 1 0,0-1 0,-1 1 0,1 0 0,-1-1 0,1 1 0,-1 0 0,1-1 0,-1 1 1,1 0-1,-1 0 0,1 0 0,-1-1 0,0 1 0,1 0 0,-1 0 0,1 0 0,-1 0 0,1 0 0,-1 0 0,0 0 0,1 0 0,-1 0 0,1 1 0,-2-1 0,-1 1 8,-9 0 72,1 1 0,-1 0 0,1 1 0,0 0 0,-18 8-1,-51 27 257,64-30-306,-29 20 188,44-27-219,-57 42 284,50-37-242,0 1 1,0 0-1,1 1 0,0 0 1,-8 13-1,12-11 50,3-4-79,1-1 1,0 1 0,0 0-1,1-1 1,0 1-1,0-1 1,0 0 0,0 0-1,1 0 1,0 0-1,0 0 1,1 0 0,-1-1-1,1 1 1,0-1-1,7 6 1,-3-3-5,-4-3-3,1 0 1,-1-1 0,1 0-1,0 0 1,9 4 0,138 66 200,-150-73-180,0 1 0,-1 0 1,1 0-1,0 0 0,0 0 0,0 0 0,-1 0 1,1 0-1,-1 1 0,1-1 0,-1 1 0,1-1 1,-1 1-1,0-1 0,0 1 0,0 0 0,0 0 0,1 2 1,-2-3-15,0 1 1,0-1 0,0 0 0,0 0 0,0 0 0,0 1 0,0-1-1,-1 0 1,1 0 0,-1 0 0,1 0 0,-1 0 0,1 1-1,-1-1 1,0 0 0,1 0 0,-1-1 0,0 1 0,0 0-1,0 0 1,-1 1 0,-5 3 19,0 1 0,-1-2-1,0 1 1,0-1 0,-10 4-1,13-6-48,-25 10 111,0 0 0,-56 12-1,71-20-79,-2 1 23,0-1 1,-22 2-1,16-4-21,2 2-8,-33 1 33,-20-1 20,74-5-63,0 1 0,0-1 0,0 1 0,0-1 0,-1 1 0,1-1 1,0 0-1,0 1 0,0-1 0,0 1 0,0-1 0,1 1 0,-1-1 0,0 1 1,0-1-1,0 1 0,0-1 0,1 1 0,-1-1 0,0 1 0,0-1 0,1 1 1,-1-1-1,0 1 0,1-1 0,5-3 3,-1 0 0,1 0 0,0 1 0,0-1 0,0 1 0,0 1 0,12-4 0,-5 1-2,-8 2 3,1 1-1,-1 1 0,1-1 0,-1 1 1,12-1-1,5-1 11,0 2 0,0 1 0,0 1 0,0 1-1,36 7 1,-44-6-11,-10-3-2,0 1 0,-1 0-1,1 0 1,-1 1 0,1-1-1,-1 1 1,0-1 0,0 1 0,0 0-1,6 5 1,7 5 6,-1 2 1,16 19-1,-21-17 6,20 76 11,-10-26 2,-3-26-19,-7-27 12,2-2-13,0-2 0,1 1 1,25 12-1,-17-16 20,126 15 7,-110-21-19,195-29-1492,-99 3-6023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01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14 2424,'4'-2'97,"11"-7"62,-10 6 226,1 3 55,-5 0-25,-1 1-401,0-1 0,0 0 0,0 0 0,0 1 0,0-1 0,0 0 0,0 1 0,0-1 0,0 0 0,0 1 0,0-1 0,0 0 0,1 0 0,-1 1 0,0-1 0,0 0 0,0 0 0,0 1 0,0-1-1,1 0 1,-1 0 0,0 1 0,0-1 0,1 0 0,-1 0 0,0 0 0,0 1 0,1-1 0,-1 0 0,1 0-4,-1 1-1,1-1 0,-1 0 0,1 1 1,-1-1-1,1 1 0,-1-1 0,0 0 1,1 1-1,-1-1 0,0 1 0,1-1 1,-1 1-1,0-1 0,1 1 0,-1 0 1,0-1-1,0 1 0,0-1 1,0 1-1,0-1 0,0 1 0,0 0 1,0-1-1,0 1 0,0-1 0,0 1 1,0 1-1,0 4 61,0 14 66,-1-1 1,-7 37 0,-5 12 113,-25 75 0,9-71-109,24-60-94,2-4-29,-1 0 0,1 1 0,0-1 0,1 1 0,0 0 0,1 0 0,-1 13 0,2 28-615,0-28-2750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01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 10136,'0'0'0,"-3"8"0,-1 17 0,-5 16-576,-6 13 576,-7 16-312,-7 9 312,-1-3-592,3-16 592,-1 0-6016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02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7896,'6'4'-25,"-1"1"1,0-1-1,0 1 1,0 1 0,0-1-1,-1 0 1,0 1-1,0 0 1,0 0 0,-1 0-1,0 1 1,0-1-1,-1 1 1,1 0-1,-2-1 1,1 1 0,-1 0-1,1 8 1,1 1-3,-2-11 3,0 1 1,-1-1 0,0 1-1,0-1 1,0 1-1,0 0 1,-3 9-1,-21 121-189,-27 76-923,27-113-2604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0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1 9776,'-10'5'-27,"1"0"0,0 1-1,0 0 1,1 0 0,0 1 0,0 0 0,0 1 0,-10 13 0,-2 5-121,-18 30 1,33-48 139,-51 87-12,3-9 19,-58 69-1071,55-81-4288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07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1352,'0'0'57,"3"3"55,8 12 46,-5-7 33,0 0 0,-1 0 0,-1 1 0,1 0 0,-1 0 1,-1 0-1,1 0 0,-2 0 0,4 18 0,-2 4 147,-1 53 0,-2-31 73,1-28-142,-1 0-1,-1 1 0,-1-1 1,-2 1-1,-10 47 1,10-63-264,1-6-10,1 0 0,-1-1 0,1 1-1,0 0 1,0 0 0,1 0-1,-1 0 1,1 0 0,0 0 0,0 0-1,0 0 1,1 0 0,-1 0 0,1 0-1,0 0 1,2 6 0,7 5-3975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07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6192,'3'-1'-9,"-2"0"-4,10-12 3,8-4 11,-13 10 1,33-19 4,-34 23-6,12-7 25,0 2-1,1 0 1,-1 0-1,2 2 1,-1 0 0,23-3-1,-39 9-12,-1 0 1,1 0-1,0 0 0,0 0 1,0 0-1,-1 0 0,1 0 1,0 1-1,0-1 0,0 1 0,-1-1 1,1 1-1,0 0 0,-1 0 1,1-1-1,-1 1 0,1 0 1,-1 1-1,1-1 0,-1 0 0,0 0 1,1 1-1,-1-1 0,0 0 1,0 1-1,1 2 0,0-1 7,0 0 0,0 1 0,-1-1-1,0 1 1,1 0 0,-1 0 0,-1-1-1,1 1 1,-1 0 0,1 6 0,-1-1-6,-5 26 79,-43 121 209,41-139-238,2 0 0,0 1 0,0-1 0,-2 26 0,0 49 97,7-91-155,1 0 1,-1 1-1,0-1 0,0 0 1,1 1-1,-1-1 0,1 0 1,-1 1-1,1-1 0,-1 0 1,1 0-1,0 0 0,0 0 1,-1 0-1,1 0 0,0 0 0,0 0 1,0 0-1,0 0 0,0 0 1,0 0-1,1-1 0,-1 1 1,0 0-1,0-1 0,0 1 1,3 0-1,1 0 0,0 1 0,1-1 0,-1 0 0,0-1 0,1 1 0,7-1 0,56-10 29,132-35 0,-126 23-954,4-1-3693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08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0 5832,'-1'1'12,"1"0"-1,0 1 1,0-1 0,0 0 0,-1 0-1,1 0 1,0 0 0,-1 0 0,1 0-1,-1 0 1,1 0 0,-1 0 0,0 0-1,1 0 1,-1-1 0,0 1 0,0 0-1,1 0 1,-1 0 0,0-1 0,0 1-1,0-1 1,0 1 0,0-1 0,0 1-1,-2 0 1,1 0 136,-3 22 379,6-19-491,0 0-1,1 0 1,-1 0 0,1-1 0,-1 1 0,1 0 0,0-1-1,1 1 1,-1-1 0,1 0 0,-1 0 0,1 0 0,0 0-1,0 0 1,5 3 0,7 4 64,-1-1-1,26 11 1,-32-16-44,11 5 21,4 1 86,0 2-1,37 24 1,-56-32-100,-1 0 1,1 0-1,-1 0 0,0 1 0,0-1 1,-1 1-1,1 0 0,-1 0 0,0 0 1,0 0-1,-1 0 0,0 0 0,1 0 1,-2 0-1,1 1 0,-1-1 0,0 11 1,0-9-5,0 0 0,-1 0 0,0 0 1,0-1-1,-1 1 0,0 0 0,0 0 0,0-1 0,-1 0 1,0 1-1,0-1 0,-1 0 0,1 0 0,-9 9 1,-24 20 400,35-33-375,-2 1 3,3-3-81,0 0 0,-1 1-1,1-1 1,0 0 0,0 0-1,-1 0 1,1 0 0,0 1 0,0-1-1,0 0 1,-1 0 0,1 1-1,0-1 1,0 0 0,0 0-1,0 1 1,-1-1 0,1 0 0,0 0-1,0 1 1,0-1 0,0 0-1,0 1 1,0-1 0,0 0-1,0 1 1,0-1 0,0 0 0,0 0-1,0 1 1,0-1 0,0 1-1,9 2 30,1-1 0,-1 0 0,10 1 0,18 4 19,-35-6-52,0 0 0,-1 0 1,1 0-1,0 0 0,-1 1 0,1-1 0,-1 1 1,1-1-1,-1 1 0,0-1 0,0 1 0,1 0 1,-1 0-1,0-1 0,-1 1 0,1 0 0,0 0 1,-1 0-1,1 0 0,0 2 0,-1-1 1,1-2-2,0 1 1,-1 0-1,0 0 1,1 0-1,-1 0 1,0 0-1,0-1 1,0 1-1,0 0 1,0 0 0,-1 0-1,1 0 1,0 0-1,-1-1 1,0 3-1,-2 5 4,-7 27 4,2-21 10,5-12-17,-6 11 3,0-1 0,-1-1 0,-1 0 0,0 0 0,-23 18 1,7-8 1,-113 86 14,84-81-1392,1-2-5490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11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1624,'0'0'345,"4"0"-259,23-4 22,-11 2-16,0 0-1,24 0 0,-11 5 99,-1 1 0,29 9-1,-30-7-36,-23-6-39,1 1 0,0 0 0,-1 0 1,1 1-1,0-1 0,-1 1 1,1 0-1,-1 0 0,0 1 0,0-1 1,0 1-1,0 0 0,0 0 1,-1 0-1,1 0 0,-1 1 0,0-1 1,0 1-1,0 0 0,3 5 0,-3-4-51,-1 1 0,1 0 0,-1 0 0,0 0-1,0 1 1,0-1 0,-1 0 0,0 1 0,0-1-1,-1 12 1,3 15 17,8 90 27,-8-42-87,0-45-748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4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4760,'18'-18'89,"-16"16"-101,3-4 89,0 0 0,0 1 0,1 0 0,0-1 0,0 2 1,0-1-1,0 1 0,1 0 0,13-6 0,-18 10-42,-1 1 0,0-1 0,1 1 0,-1-1 0,0 1 0,1-1 0,-1 1 0,0 0 0,0 0 0,1 0 0,-1-1 0,0 1 1,0 0-1,0 0 0,0 1 0,0-1 0,0 0 0,-1 0 0,1 0 0,0 1 0,-1-1 0,1 0 0,0 2 0,25 79 320,-22-63-274,0-1 0,-2 1 0,0 0 0,-2 0 0,0 20 0,-1-18-39,1 36 257,4 57-1,-2-84-211,-1 0 12,2 1 1,1-1-1,2 0 1,11 40-1,-15-65-77,0 0 0,0 0 0,1 0 0,-1 0 0,1-1 0,0 1 0,0-1 0,1 1 0,-1-1 0,1 0-1,0 0 1,6 4 0,-7-6-15,1-1 0,0 1 0,0-1 0,0 1 0,0-1 0,0 0 0,0-1 0,1 1 0,-1-1 0,0 0 0,0 0 0,0 0 0,6-2 0,1 1-1,-6 0 0,0 1-1,1-2 1,-1 1-1,0-1 1,9-4 0,0 1 7,-1 0 0,0-1 0,0-1-1,-1 0 1,0 0 0,0-2 0,0 1 0,-1-1 0,13-15 0,7-12 122,-30 35-47,-2 1-84,1 0 1,-1 0-1,0-1 1,0 1-1,0 0 1,0 0 0,0 0-1,0 0 1,1 1-1,-1-1 1,0 0-1,0 0 1,0 0-1,0 1 1,0-1-1,1 1 1,-1-1-1,0 0 1,0 1 0,1-1-1,-1 1 1,0-1-1,1 1 1,-1 0-1,0-1 1,1 1-1,-1 0 1,1-1-1,-1 1 1,1 0 0,-1 1-1,-4 6 10,-3 3 25,0 1 1,1 0-1,-8 21 1,11-24-32,-5 28 28,3 6 32,1 60-1,-2 15 17,1-65-71,2-11-1,-3 8-8,-3-5 1,0-11-3,1-6-2,-1-7 1,3-13 1,1-1 1,-2 1-1,1-2 1,0 1-1,-1-1 1,-1 0-1,1 0 1,-1-1-1,-10 5 1,11-6-3,3-1 6,-1-1-1,1 1 1,-1-1-1,0 0 1,0-1-1,0 1 1,0-1-1,0-1 1,0 1-1,0-1 1,0 0-1,0 0 1,-1-1-1,1 1 1,-11-4-1,12 2-50,1 0 0,0 1 0,0-2 0,0 1 0,0 0 0,0-1 0,0 0 0,1 0 0,-1 0 0,1 0 0,0 0 0,0-1 0,0 0-1,0 1 1,1-1 0,-1 0 0,1 0 0,0 0 0,0-1 0,1 1 0,-1 0 0,1-1 0,0 1 0,-1-7 0,-4-19-5855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12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0 2072,'-10'14'0,"4"-4"12,3-4 70,0-1 1,0 1-1,1 0 0,0 0 1,-2 7-1,-4 14 419,5-24-451,3-2-11,-1-1 0,1 1-1,-1 0 1,1 0 0,0-1 0,-1 1-1,1 0 1,0 0 0,0 0 0,-1 0-1,1 0 1,0 0 0,0-1-1,0 1 1,0 0 0,0 0 0,0 0-1,1 2 1,-1-3 20,-1 1-8,1-1 1,0 1 0,0 0-1,-1 0 1,1-1-1,-1 1 1,1 0 0,0-1-1,-1 1 1,1-1-1,-1 1 1,1 0 0,-1-1-1,0 1 1,1-1-1,-1 0 1,1 1 0,-1-1-1,0 1 1,0-1-1,1 0 1,-1 1-1,0-1 1,1 0 0,-1 0-1,0 0 1,0 0-1,0 0 1,1 1 0,-1-1-1,0-1 1,0 1-1,1 0 1,-1 0 0,0 0-1,0 0 1,1 0-1,-1-1 1,0 1 0,0 0-1,1-1 1,-1 1-1,0 0 1,1-1 0,-2 0-1,-6-4 225,6 2-8,0-3-5,2 5-31,-6 17 184,-20 60-136,-18 58-112,27-80-151,3-19-5,-1 2-8,3 0 1,2 5-3,3 4-8,6-32 2,-1 0 0,-6 22 0,8-34 4,0-1-1,1 1 0,-1 0 1,0-1-1,1 1 1,-1-1-1,1 0 0,-1 1 1,1-1-1,0 1 0,0-1 1,0 0-1,-1 1 0,1-1 1,1 0-1,-1 0 1,0 0-1,0 0 0,0 0 1,0 0-1,1 0 0,1 1 1,19 4 0,-11-5 1,-1-1-1,0 0 1,1-1 0,-1-1 0,14-2 0,49-17 9,-49 14-7,12-2 21,-17 4-13,1-1 1,-2-1-1,31-14 1,133-78 165,-176 97-171,0 0-8,12-16 94,-11 11-64,-5 3-9,-2-15 0,0 14-18,-2 2 1,-7-7 0,-18-12-2,19 17-2,0 0 0,0 0 1,0 1-1,-15-6 0,-56-28-5,74 34 4,4 3 3,0 0 0,0 0-1,0 0 1,0 0-1,-1 1 1,1-1 0,0 0-1,-1 1 1,1-1-1,-1 0 1,1 1 0,0 0-1,-3-1 1,4 1 0,0 0 0,0 0 0,-1-1 0,1 1 1,0 0-1,0 0 0,0 0 0,-1 0 0,1 0 1,0 0-1,0 0 0,0 0 0,-1 0 0,1 0 1,0 0-1,0 0 0,0 0 0,-1 0 0,1 0 0,0 0 1,0 0-1,0 0 0,-1 0 0,1 0 0,0 0 1,0 0-1,0 0 0,0 0 0,-1 1 0,1-1 0,0 0 1,0 0-1,0 0 0,0 0 0,-1 0 0,1 0 1,0 1-1,0-1 0,0 0 0,0 0 0,0 0 1,0 0-1,0 1 0,-1-1 0,1 0 0,0 0 0,0 0 1,0 1-1,0-1 0,0 0 0,0 0 0,0 0 1,0 1-1,0-1 0,0 0 0,0 0 0,0 0 1,0 1-1,6 20 14,-5-19-14,10 36 18,11 61 0,-12-31-15,-1 1-3,3-7 0,-7-43 0,9 47 0,-6-14 0,-7-48-112,0 1 0,0-1 1,1-1-1,-1 1 0,1 0 1,0 0-1,0 0 0,5 6 0,6 6-4914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12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6 8344,'-1'-1'17,"-5"-2"6,5 2 49,-2 2-59,-1 0-13,1-1 0,-1 2-1,1-1 1,0 0 0,0 1 0,-1-1-1,1 1 1,0 0 0,0 0 0,1 0-1,-1 0 1,0 1 0,1-1 0,-1 1-1,1 0 1,0-1 0,0 1 0,0 0-1,0 0 1,-2 5 0,3-6 0,-1 2-4,0 0 1,1 0-1,-1 0 1,1-1-1,-1 1 1,1 1-1,1-1 1,-1 0-1,0 0 1,1 0-1,0 0 1,0 0-1,0 1 1,1-1-1,-1 0 1,1 0-1,0 0 1,0 0-1,0 0 1,1 0-1,0 0 1,-1 0-1,4 4 1,1 1 0,-4-5 0,0-1 1,1 1 0,-1-1 0,1 0 0,0 0 0,0 0 0,5 4 0,27 20-14,54 30 1,-38-27 14,-40-23 1,-1 0 0,0 1 1,-1 0-1,15 17 0,-21-21 1,-1 0 0,0 0 0,0 0 0,0 1 0,0-1 0,-1 0 0,1 1 0,-1-1 0,-1 1 0,1 0 0,-1-1 0,1 1 0,-1-1 0,-1 1 0,0 6 0,1-4 2,-3 11 18,-6 4-9,-1-1-1,-16 27 1,13-32 8,5-8-12,-1 2-2,-2-1 1,1 0 0,-1 0-1,-1-1 1,-23 13 0,0-4 13,3-2-15,28-14-4,0 1-1,0-1 1,-1 0 0,1-1-1,0 1 1,-1-1 0,-6 0-1,10-1 0,0 1-1,0 0 1,1-1-1,-1 1 1,0-1-1,0 1 1,1-1-1,-1 0 1,0 1 0,1-1-1,-1 0 1,0 1-1,1-1 1,-1 0-1,1 0 1,0 1-1,-1-1 1,1 0-1,-1 0 1,1 0-1,0 0 1,0 0-1,0 0 1,-1-1-1,1 1 0,-4-29-982,1-5-3923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13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12 185 4848,'-11'-10'-3,"12"6"-3,15 3-7,-11 1 11,122-4 87,-111 4-38,-1-2-1,1 0 1,-1-1-1,27-8 1,-25 6-24,12-4 48,0-2 0,0-1 0,28-16 0,-19 9-32,28-13-639,-1 1-2440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13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47 7896,'-1'-2'-3,"1"0"0,-1 0-1,0 0 1,0 0 0,1 0 0,-1 0 0,1-1 0,0 1 0,0-2 0,-3-18 67,-11 21 165,9 0-195,1 1 0,-1 0 1,1 0-1,0 1 0,-1 0 0,1-1 0,0 1 0,0 1 0,0-1 0,-1 1 0,1-1 0,0 1 0,1 0 0,-1 1 0,0-1 0,-3 4 0,-59 40 142,63-44-163,0 1 0,1-1 0,-1 0 0,1 0 0,0 1 0,0 0 0,0-1 0,0 1 0,0 0 1,0 0-1,-1 4 0,-4 6 10,-2 1-8,5-8 1,0 0-1,1 0 1,0 1-1,0-1 1,-3 13-1,-52 174 204,52-172-210,-4 30 43,8-24-27,1-1-1,1 1 1,5 37 0,-3-52-22,-2-9-2,0 0 0,1 0-1,-1 0 1,1 0 0,0 0 0,0-1 0,0 1 0,0 0 0,1-1 0,2 5 0,40 59 16,-40-61-14,0-1-1,0 1 0,0-1 0,1 0 0,-1-1 0,1 1 0,0-1 1,0 0-1,0 0 0,0 0 0,1-1 0,-1 1 0,7 0 0,-7-1 0,12 0 12,-12-2-9,6 0 0,-1 0 1,1-1 0,-1-1-1,0 0 1,0 0 0,0-1-1,0 0 1,18-9 0,71-38 44,-95 48-40,0 0 0,0 0 0,0 0 0,0-1 0,0 0-1,-1 0 1,1 0 0,-1 0 0,4-4 0,2-5 5,-4 9-3,-1-1 1,0 0 0,-1 0-1,1-1 1,-1 1 0,0-1-1,0 0 1,0 1 0,0-1-1,-1-1 1,0 1 0,0 0-1,-1 0 1,1-1 0,0-10-1,-2 14-5,0 1 1,0 0-1,0 0 0,0 0 0,-1-1 0,1 1 0,-1 0 0,1 0 0,-1 0 0,1 0 0,-1 0 1,1-1-1,-1 1 0,0 0 0,0 1 0,0-1 0,1 0 0,-3-1 0,-1-2 12,1 0-6,0 0 1,-1 1 0,1 0-1,-1-1 1,0 2 0,0-1-1,0 0 1,0 1-1,-1-1 1,1 1 0,-1 0-1,-6-1 1,3 1 0,5 1-7,1 0 1,-1 1-1,0-1 1,0 1-1,1 0 0,-1 0 1,0 0-1,0 0 1,0 0-1,1 1 1,-1-1-1,-4 3 1,-7 0 10,1 1 0,0 0 1,0 1-1,0 1 0,0 0 1,1 1-1,-14 10 0,-13 19-1267,-1 1-5024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1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5296,'0'0'793,"3"0"-774,12-3-14,-11 2 43,6 1-12,24 0 15,-8-1-26,-1 1-1,0 1 1,0 2-1,37 7 0,-58-9-14,0 1-1,0-1 1,0 1-1,-1 0 1,1 0-1,-1 0 1,1 1-1,-1-1 0,0 1 1,0 0-1,0 0 1,0 0-1,0 0 1,-1 0-1,1 1 1,-1-1-1,0 1 0,0-1 1,0 1-1,-1 0 1,1 0-1,-1 0 1,1 4-1,2 12 32,-1-1 0,-1 1 0,-1 37 0,3 156 103,-9-135-111,-2-3-42,7-67-779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15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4760,'7'-13'0,"-3"8"0,15-16 0,-10 10 6,-4 4 5,2 1 0,-1-1-1,0 1 1,1 0 0,0 1-1,15-9 1,93-46 100,-75 43-17,-1 2 0,49-12 0,-33 11 1,218-53 236,-192 43-942,-3 1-2542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26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5744,'0'0'989,"22"3"-610,1 7-282,-2 1 0,1 2 1,31 23-1,-51-35-86,0 0 1,-1 0-1,1 1 1,-1-1-1,0 0 0,1 1 1,-1-1-1,0 1 1,0-1-1,0 1 0,0 0 1,0-1-1,0 1 0,0 0 1,-1 0-1,2 2 1,0 4 14,3 1-7,-4-6-10,0 0 0,0-1 0,0 1 0,0 0 0,0 0-1,0 0 1,-1 0 0,1 0 0,-1 0 0,0 0 0,0 0 0,0 3 0,-3 23 72,-1 0 0,-1 0 0,-13 42 0,-2-6 59,16-49-92,2 1 0,0 0 0,0-1 0,2 1 0,2 24 0,-2-29-34,0-10-5,0 1-1,1 0 1,-1-1 0,0 1 0,1-1-1,-1 1 1,1-1 0,0 1 0,0-1-1,0 0 1,0 1 0,3 2 0,1 4 20,1-1 1,0-1-1,0 1 1,1-1-1,0 0 0,1-1 1,-1 1-1,1-1 1,0-1-1,12 7 1,-9-6-14,-8-4-2,0-1-1,1 1 0,-1-1 1,0 1-1,1-1 1,-1 0-1,7 0 1,2 2 41,0-2 0,25 2 1,-32-3-16,1 0 0,-1-1 1,1 1-1,-1-1 0,1-1 0,-1 1 1,0-1-1,1 1 0,-1-1 0,0-1 1,7-3-1,-10 4-8,-1 0 1,1 0-1,0 1 0,-1-1 1,0-1-1,1 1 0,-1 0 1,0 0-1,0 0 0,0-1 1,0 1-1,0 0 0,-1-1 1,1 1-1,0-6 0,-1 7-17,0 0 0,0 0-1,0 0 1,0 0 0,0-1-1,0 1 1,0 0 0,-1 0 0,1 0-1,0 0 1,-1 0 0,1 0-1,-1 0 1,1 0 0,-1 0-1,1 0 1,-1 0 0,0 0 0,1 0-1,-1 0 1,0 0 0,0 1-1,1-1 1,-1 0 0,0 1-1,0-1 1,0 0 0,0 1 0,0-1-1,0 1 1,0 0 0,0-1-1,0 1 1,-1 0 0,1-1-1,0 1 1,0 0 0,0 0 0,0 0-1,-2 0 1,0 1-8,0-1-1,0 1 1,1-1-1,-1 1 1,0 0-1,1 0 1,-1 0-1,1 1 1,-1-1-1,1 0 1,0 1-1,0 0 1,-1-1-1,1 1 1,0 0-1,1 0 1,-1 0-1,0 0 1,0 1 0,1-1-1,0 0 1,-1 1-1,1-1 1,0 1-1,-1 2 1,-1 1-5,-1 7 26,1 13-17,2-1-1,0 1 1,1 0 0,5 28-1,7 7-8,1-3-2,-4-6 0,-2-5 0,0-1 0,-6-31 0,-1 0 0,0-1 0,-1 1 1,-4 20-1,-1-17 8,2-9-2,1-2-3,-1 0 0,1 0 0,-1 0 0,-1 0 0,1-1 0,-1 0 0,0 1 0,0-2 0,-1 1 0,-12 9 0,-12 4 34,-1-2 0,-1-1 0,-38 13 0,14-11 48,-10 3 98,64-20-166,6-3-5,16-7-1393,4-2-5539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26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0 7712,'17'0'11,"0"1"1,0 0-1,0 2 1,24 5-1,-39-7-6,0-1 0,0 1 0,0 0 0,0 0-1,-1 0 1,1 0 0,0 0 0,-1 0 0,1 0 0,-1 1 0,1-1-1,-1 1 1,1-1 0,-1 1 0,0-1 0,2 3 0,1 3 5,18 27 18,-17-17 67,-3 11-25,-4 52 0,-4-57 37,-12 16-31,-25 40 0,26-57 44,-83 71-978,46-48-4148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28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3592,'-1'0'193,"-6"0"1202,10 0-1214,5 3-118,-1 0 0,1 0 1,-1 1-1,0 0 0,0 0 0,0 0 0,-1 1 0,1 0 0,-1 0 1,0 1-1,7 9 0,1 2 88,-1 0 0,0 1 1,13 27-1,-22-37-109,-1-1 1,0 1-1,0 0 1,-1 0-1,0 0 1,0 1-1,1 15 1,-3 1 97,-3 41 0,2-61-132,-2 21 277,2 0 1,0 0 0,4 28-1,-3-53-131,16 3 175,-12-6-290,0 0 1,-1 0-1,1 0 0,0 0 0,-1-1 0,1 0 1,-1 1-1,0-1 0,0 0 0,0-1 1,0 1-1,3-6 0,-4 7-10,-1-1-1,0 1 1,0 0 0,0-1 0,0 1-1,0-1 1,0 0 0,-1 1-1,1-1 1,-1 1 0,0-1-1,1 0 1,-1 1 0,-1-1 0,1 0-1,0 1 1,-1-1 0,1 0-1,-1 1 1,0-1 0,-1-4-1,1 6 126,-7-15 493,7 10-78,3 16-399,7 20-92,-2 1 0,-2 0 0,-1 0 0,-1 1 0,-1-1 0,-4 39 0,-3-9-1,8 179 348,-4-232-403,0 0 0,0-1 0,0 1 0,-1 0 0,0-1 0,-1 0 0,0 1 1,0-1-1,-1 0 0,1-1 0,-1 1 0,-1-1 0,0 1 0,1-1 0,-2-1 0,1 1 0,-1-1 0,0 0 0,0 0 0,0 0 0,0-1 0,-9 4 0,10-5 0,0-1 0,0 0 1,-1 0-1,1-1 0,-1 1 1,1-1-1,-1 0 0,0-1 0,0 1 1,-10-2-1,9 1-2,1 0 5,-1-1 0,0 0 0,1 0-1,-1-1 1,1 0 0,-1 0 0,1 0 0,0-1-1,-9-5 1,6 3-1,-3 0 56,1-1 0,-16-11-1,13 8-64,13 8-41,-1-1 0,1 1 0,0 0 0,0-1 0,-1 1-1,1-1 1,0 1 0,0-1 0,1 1 0,-1-1 0,0 0 0,1 1 0,-1-1 0,0 0 0,1 0 0,0 0 0,0 1 0,-1-1 0,1 0 0,0 0 0,0 0 0,1 0 0,-1 1 0,0-1 0,1-3 0,0-1-923,1-24-7437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28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1 8880,'0'0'0,"2"13"0,5 25 8,-6 19 8,-14 4-16,-13 10 8,-11 18-8,-9-13-24,-8-26 24,-1-1-6192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42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12640,'3'-3'-19,"1"0"1,-1 0-1,1 1 1,0-1-1,-1 1 1,1 0-1,1 0 1,-1 0-1,0 0 1,0 1-1,1-1 1,-1 1-1,9-1 1,-12 3-9,0-1 1,0 0-1,0 0 1,0 1-1,0-1 1,0 0-1,0 1 0,0-1 1,0 1-1,0-1 1,0 1-1,0 0 1,0-1-1,0 1 1,-1 0-1,1-1 0,0 1 1,-1 0-1,1 0 1,0 0-1,-1 0 1,1 0-1,-1 0 1,1 0-1,-1 0 0,0 0 1,1 0-1,-1 0 1,0 1-1,6 29-1748,-4-9-4778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30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27 4400,'-1'-2'5,"1"1"0,0 0 0,0-1 0,0 1 0,0-1 0,0 1 0,0 0 1,0-1-1,1 1 0,-1 0 0,0-1 0,1 1 0,-1 0 0,1-1 0,0-1 0,19 1 204,-1 1 0,1 1-1,30 4 1,38 11 740,-86-14-913,1-1 1,-1 1-1,0 0 1,0 0-1,0 0 0,0 0 1,0 0-1,0 0 0,0 1 1,0-1-1,-1 1 0,1-1 1,-1 1-1,1 0 0,-1-1 1,1 1-1,-1 0 1,1 2-1,12 30 144,-14-33-178,1 4 24,0 0 0,0-1 0,0 1 0,-1 0 0,0-1-1,0 1 1,0 0 0,-1 0 0,1-1 0,-3 8 0,-2 21 111,1 72 261,5-101-364,1 1 0,-1-1-1,0 1 1,1-1-1,0 0 1,0 0-1,1 0 1,-1 0-1,1 0 1,-1 0 0,1-1-1,0 1 1,1-1-1,-1 0 1,8 5-1,-9-6-28,2 1 26,0-1 1,1 0 0,-1 0-1,1 0 1,-1-1 0,1 1 0,0-1-1,-1 0 1,1 0 0,0-1-1,0 1 1,0-1 0,6-1-1,-7 1-24,-2 0 14,0 0-1,0 0 0,0 0 0,0 0 0,-1-1 1,1 1-1,0-1 0,0 1 0,0-1 0,-1 1 1,1-1-1,0 0 0,-1 0 0,1 0 1,-1 0-1,1 0 0,-1-1 0,2 0 0,-2 0 136,0 1-93,5-5-3,-5 5 35,6 191 30,-7-184-116,-1 0-1,0-1 1,0 1-1,0-1 1,-1 1 0,0-1-1,0 0 1,0 0 0,0 0-1,-1 0 1,0 0-1,0 0 1,0-1 0,-1 1-1,-6 6 1,3-5 68,0 1 0,-1-1 1,0 0-1,0 0 0,-1-1 0,1 0 1,-18 7-1,24-12-87,0 1 0,-1-1 0,1 0 0,0 0 0,-1 0 0,1 0 0,-1 0 1,1 0-1,0-1 0,-1 1 0,1-1 0,0 1 0,-3-2 0,-4 0-883,-19-5-5480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5:30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9328,'0'0'0,"-1"22"0,-6 39 0,-8 17 0,-19 2 0,-11-5-184,-16-4 184,-2 0-6384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55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3592,'0'0'176,"14"-23"-176,-1-2-2352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56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60 8160,'0'0'-2,"-1"0"0,1 0-1,0-1 1,0 1 0,0 0 0,0 0 0,-1-1 0,1 1 0,0 0 0,0-1 0,0 1 0,0 0 0,0-1 0,0 1-1,0-1 1,0 1 0,0 0 0,0-1 0,0 1 0,0 0 0,0-1 0,0 1 0,0 0 0,0-1 0,0 1-1,0 0 1,0-1 0,1 1 0,-1 0 0,0-1 0,0 1 0,0 0 0,1 0 0,-1-1 0,0 1 0,0 0 0,1 0-1,-1-1 1,0 1 0,0 0 0,1 0 0,-1 0 0,0 0 0,1-1 0,-1 1 0,0 0 0,1 0 0,-1 0-1,0 0 1,1 0 0,24-4-126,-22 4 124,51-4 3,-18-1 10,-24 3-1,30-9 14,30-5 138,-64 14-124,0 1-1,0 0 1,0 1 0,1 0 0,-1 0-1,10 2 1,-15-1-15,1 0 1,-1 0-1,1 0 0,-1 1 1,0-1-1,0 1 0,0 0 0,0 0 1,0 0-1,0 1 0,-1-1 1,1 1-1,-1-1 0,1 1 0,-1 0 1,0 0-1,0 0 0,0 0 1,-1 0-1,1 1 0,-1-1 0,1 0 1,0 6-1,1 3 23,0 0 1,-1 0-1,-1 0 1,1 24-1,3 56 309,-1-52-230,-4-26-71,1 0-1,0 0 0,1-1 0,1 1 1,0 0-1,1-1 0,0 1 0,10 20 1,1-14 31,8 6 11,-21-22-71,3 1-32,23 8 196,-25-12-40,-3-1-139,0 1 0,0-1 0,0 0 0,0 1 0,1-1 0,-1 1 0,0-1 0,0 1 1,0-1-1,0 1 0,0-1 0,0 1 0,0-1 0,0 0 0,-1 1 0,1-1 0,0 1 0,0-1 0,0 1 0,0-1 0,-1 0 0,1 2 0,-3 0 17,1 1-1,-1-1 1,0 1-1,0-1 0,1 0 1,-2 0-1,-4 3 1,1-1-21,-3 1 10,7-3 0,0 0-1,0 0 1,0 0 0,0 0-1,0 0 1,0 0-1,-2 4 1,-5 2 11,-2 3 22,1-1-1,0 2 1,0-1 0,1 2-1,0-1 1,1 1 0,-13 27 0,-22 58 194,9-37-94,23-44-51,-15 33 0,26-43-87,0 0 0,0 0 0,1 0 0,0 0 0,0 0 0,0 0 0,1 0 0,0 0 0,1 0 1,2 9-1,-3-15-10,-1 0 1,0 0 0,0 0 0,0 1 0,1-1 0,-1 0 0,1 0-1,-1 0 1,1 0 0,-1 0 0,1 1 0,0-1 0,0 0-1,-1-1 1,1 1 0,0 0 0,0 0 0,1 1 0,5 8-4,-5-5 2,0-1 1,-1-1 0,-1 1 1,1 0-1,-1 0 0,1 0 0,-1 0 1,0 0-1,0 0 0,-2 6 1,-3 21 0,-11 12 0,-9 4 0,-8-2 0,9-19 17,-2-1-1,-49 37 1,23-24 62,10-15 142,-83 32-1,124-55-219,0 0 0,0 0 0,1 0 0,-1 0 0,0 0 1,0 0-1,0 0 0,0-1 0,0 1 0,0 0 0,1 0 0,-1-1 0,0 1 0,0-1 0,0 1 0,1 0 0,-1-1 0,0 1 0,1-1 0,-1 0 0,0 1 0,0-2 0,-2 0 2,-21-21-1512,-1-3-6051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56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8792,'6'-4'21,"17"-5"94,-19 8-10,4 0-5,-5 3-72,1 5-19,-2-3-26,0-1-1,-1 1 0,1-1 1,-1 1-1,0-1 0,0 1 0,-1 0 1,1 0-1,-1-1 0,1 1 1,-1 0-1,0 0 0,-1 0 0,0 3 1,1 5-808,-2 33-4495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56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 0 7984,'-27'48'0,"-1"-1"0,-8 12 0,-39 105 5,60-125 23,-71 172 23,67-167 10,-83 174 39,80-179 8,3-10-390,-1-1 1,-44 48-1,16-26-4618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21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6008,'1'4'56,"21"69"183,4 20 91,-22-79-311,-3-7 8,0 0-1,0 0 0,-1 0 1,0 13-1,0 100 116,0-46-13,-4 102 8,-5 54-27,8-178-36,-6 244 30,5-229-24,-6 290 30,7-281-36,-14 328 30,12-323-23,-4 312 42,7-318-23,1 275 45,0-288-17,-1-27-63,10 244 238,0-174-149,9 195 548,-18-283-600,-1-2 7,0 1 1,0-1-1,-5 26 1,15-73 91,6-40-1405,1-7-4902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23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1 241 5832,'0'0'129,"19"-8"1415,-6 8-1464,-1-1 0,0 0 0,0 0 0,22-7 0,77-17 44,-96 22-90,208-37 184,3 15-95,-176 22-22,229-12 50,-217 12-31,296-16 45,-277 14-58,363-13 37,-349 15-63,416-11 34,-403 11-54,450-15 27,-445 15-41,450-12 18,-453 13-18,396-3 11,-414 5-43,321-2 9,-340 2-17,96 2-1,14 4-4,-25-1-2,-23-3 0,-15 0 0,-9 2 1,-73-3 2,126-3 10,33-10 38,-176 11-47,44 0 29,-17 3 36,92 16 1,-135-17-66,0 0-1,-1 1 1,1 0 0,-1 0 0,1 0 0,-1 0-1,0 1 1,0-1 0,0 1 0,0 0 0,0 1 0,-1-1-1,7 8 1,-3 0 3,0 0 0,0 1 0,7 18-1,-12-27-4,-1 0-1,0 0-1,0-1 1,0 1-1,1 0 1,-1-1 0,1 1-1,-1-1 1,1 0-1,4 4 1,-3 0 0,3 21 1,-5-24-1,6 46-1,1-8 0,-5-24-16,0 30 0,2 8-50,-5-54 60,1-1 5,2 1-6,-2 6 7,19 10-7,-14-13 14,-2-2 1,5 6 1,-4-5 6,4 2 2,-7-3-13,0 0 0,0 0 0,0 0 0,-1 0 0,1 0 0,0 0 0,-1 1 1,0-1-1,1 1 0,-1-1 0,0 1 0,0-1 0,1 6 0,-1-5 2,0 0 2,0 1 1,0-1 0,-1 1-1,1-1 1,-1 0 0,1 1-1,-1 6 1,0 6 2,4 57 30,-4 90 3,-2-122-17,-16 215 7,14-196-19,-17 265 9,18-256-17,-21 286 2,19-283-2,-8 112-1,-2 37-3,0 7 2,-1 3-2,-1-1 2,0-9-3,-1-22-2,0-28 0,-19 166 8,31-290-4,-11 127 24,16 67 94,2-229-87,-1 0-1,0 0 1,0 0 0,-1-1-1,-1 1 1,0 0-1,0 0 1,-1-1-1,-1 1 1,0-1 0,0 0-1,-1 0 1,-9 14-1,12-24-22,0 1-1,-1 0 0,1 0 1,0-1-1,-1 1 0,1-1 1,-1 0-1,0 0 0,1 1 1,-1-2-1,0 1 0,0 0 1,0-1-1,-5 1 0,5 0 3,-16 1 50,0 0-1,0-1 0,0 0 0,-21-4 1,11 2-49,-368 12 328,296-11-332,57-1 9,-217-8 5,201 7-17,-101-5 4,-47-2-8,-15-2 1,-8-1-3,0 4-2,-6 5 0,-201-6-2,357 6-3,-331-8 2,330 11-2,-117 4 4,-32 5 1,22 3 0,24 3 0,15 0 0,12 0 0,18-2 0,20-3 1,4-3 4,0-3-3,7-1-2,17-2 0,13-1 0,10 0 0,2-1 0,-1-2 0,-2 2 0,2 2 0,7 2 0,6-1 1,-132 7 47,178-8-39,8-1-8,-1 0-1,1 0 0,0-1 1,-1 1-1,1 0 1,-1 0-1,1-1 1,0 1-1,-1-1 0,1 1 1,0-1-1,-1 0 1,1 1-1,0-1 1,-2-1-1,0 0 2,1 1 1,-1-1-1,0 0 0,1 0 1,-1 0-1,1 0 0,0-1 0,0 1 1,0 0-1,0-1 0,0 0 1,0 1-1,0-1 0,1 0 1,-2-3-1,0-4 28,0 0 1,0-1-1,-1-13 0,3 14 21,-1 0 0,0 0 0,-1 0 0,-6-17 0,-14-16 80,22 41-128,-13-23 150,-2 1 0,-29-37 1,19 35-59,-19-22 96,42 44-168,0-1-1,0 1 1,0-1 0,0 0-1,1 0 1,0 0 0,0 0 0,0 0-1,1 0 1,-2-7 0,1-1 65,-1-1 1,0 0 0,-1 1 0,0 0-1,-2 0 1,-11-23 0,16 34-61,-7-9 35,-7-5 87,13 15-132,4-2-2,-3 2-4,-20-12 8,13 8 238,7 5-378,0-1 0,0 1 1,0-1-1,0 0 0,0 1 0,0-1 1,0 0-1,0 0 0,0 1 0,0-1 1,1 0-1,-1 0 0,0 0 0,1 0 1,-1 0-1,0-2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25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66 827 1800,'0'0'48,"-1"-7"-8,-1-11-11,-1-4 113,-8-36 0,9 52-44,0 2-21,-2-4-9,2 4-16,-3-3-1,4 5 86,1 1-45,-1-5 20,1 5-91,0-1 0,0 1 0,0-1 0,1 1 0,-1-1 0,0 1 0,1 0 0,-1-1 0,1 1 0,0-1 0,-1 1 0,1 0 0,2-3 0,1-4 21,21-42 262,-13 26-97,-1-1 1,-1 0-1,9-33 0,-15 41-162,-3 11 13,1-1 1,-1 0 0,-1 0-1,1 0 1,-1-14-1,-12-187 959,11 186-968,-7-33 261,8 55-309,-12-54 349,11 47-272,-1 0-1,-1-1 1,0 1 0,0 0 0,0 0 0,-5-7 0,6 12 90,1 2 18,1 0-181,-1 0 0,1-1 0,0 1 0,0 0 0,-1 0 0,1 0 1,0 0-1,-1 0 0,1-1 0,0 1 0,-1 0 0,1 0 0,0 0 0,-1 0 1,1 0-1,0 0 0,-1 0 0,1 0 0,0 0 0,-1 0 0,1 0 1,0 1-1,-1-1 0,1 0 0,0 0 0,0 0 0,-1 0 0,1 0 0,0 1 1,-1-1-1,1 0 0,0 0 0,-1 1 0,-19 65 259,-4 44-143,18-74-59,-2 61-1,7-76-53,0 4 11,1 0 0,6 43 0,-3-46-15,-2-2 4,2 1-1,0-1 1,2 1-1,13 38 1,-3-16-2,3-1-3,-13-34-1,-1 0 0,1 0 0,10 11 0,-14-18-1,0-1 0,0 1 0,0-1-1,-1 0 1,1 1 0,0-1 0,0 0 0,0 1 0,0-1-1,0 0 1,-1 0 0,1 0 0,0 0 0,0 1 0,0-1-1,0-1 1,0 1 0,0 0 0,0 0 0,0 0-1,-1 0 1,1-1 0,0 1 0,0 0 0,0-1 0,0 1-1,-1-1 1,1 1 0,0-1 0,0 1 0,-1-1 0,1 1-1,0-1 1,-1 0 0,1 1 0,0-2 0,21-20 24,-2-2 0,19-26-1,-33 43 13,-1-1 0,-1 1-1,1-1 1,-1 0-1,-1 0 1,1 0-1,-1-1 1,-1 1-1,0-1 1,0 1-1,0-1 1,-1 0 0,-1 0-1,1 0 1,-1 0-1,-2-11 1,2 12 486,1 15-389,3 23-111,-2-24-20,0 1 0,1 0 0,0 0 1,0-1-1,0 0 0,1 0 1,0 0-1,6 7 0,-4-7-2,0 0-1,1 0 1,10 7 0,-12-10-2,0 0 0,0 0 0,1-1 0,-1 1 1,1-1-1,-1 0 0,1 0 0,0-1 0,0 0 1,-1 0-1,1 0 0,0-1 0,0 0 0,0 0 0,0 0 1,0-1-1,10-2 0,-7-1-2,-2 0 0,1 0 0,0 0-1,-1-1 1,0 0 0,0-1 0,-1 1 0,1-1-1,-1-1 1,0 1 0,-1-1 0,9-12 0,3-11-4,-2-3 6,-12 24 3,-1-1 1,0 0 0,-1 0 0,0 0 0,0 1-1,-1-1 1,0 0 0,-1 0 0,0 0-1,0 0 1,-4-11 0,5 19 7,-1 1-1,1-1 1,-1 0-1,1 0 1,-1 0 0,0 0-1,0 0 1,0 1-1,0-1 1,0 0-1,0 1 1,0-1 0,0 1-1,-1-1 1,1 1-1,-1-1 1,1 1-1,-1 0 1,1 0 0,-1 0-1,0 0 1,-2-1-1,2 2 6,1-1 1,-1 1-1,0 0 0,1 0 0,-1 0 0,0 0 0,0 0 0,1 1 0,-1-1 0,0 1 0,1-1 1,-1 1-1,0-1 0,1 1 0,-1 0 0,1 0 0,-1-1 0,1 1 0,0 0 0,-1 1 0,1-1 0,0 0 1,-2 2-1,-1 2 4,0 0-1,0 0 1,0 0 0,1 0 0,0 1 0,0-1-1,0 1 1,-3 12 0,6-18-18,0 1-1,0 0 0,1 0 1,-1 0-1,0 0 1,1 0-1,-1-1 1,0 1-1,1 0 1,-1 0-1,1-1 1,-1 1-1,1 0 1,0-1-1,-1 1 1,1 0-1,0-1 1,-1 1-1,1-1 1,0 1-1,0-1 1,0 1-1,-1-1 1,2 1-1,0 0 1,30 14-1215,2 0-4866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25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97 5208,'11'-6'-3,"48"-32"93,-57 36-57,1 0 0,-2 1-29,0-1-1,0 1 1,0 0 0,-1-1-1,1 1 1,0-1 0,-1 1-1,1-1 1,0 0-1,-1 1 1,0-1 0,1 0-1,-1 1 1,0-1 0,0 0-1,0 1 1,0-1-1,0 0 1,-1 1 0,1-1-1,0 1 1,-1-1 0,1 0-1,-2-1 1,2 2-3,-1 1 1,0-1-1,1 0 1,-1 1-1,0-1 0,0 1 1,0-1-1,0 1 1,1-1-1,-1 1 1,0-1-1,0 1 1,0 0-1,0 0 0,0-1 1,0 1-1,0 0 1,0 0-1,0 0 1,0 0-1,0 0 0,0 0 1,0 0-1,0 1 1,-1-1-1,0 0 2,-5 1 0,3-1-1,1 0-1,-1 1 1,1 0 0,-1 0-1,1 0 1,-1 0 0,1 0-1,0 1 1,-6 3 0,-38 19 11,-14 14-10,45-25-4,-1 0 1,2 1 0,-27 31-1,33-28-4,4-1 4,0 1-1,-3 35 1,10-34-11,6 3 8,1-1 0,16 27 0,-12-32-8,3-4 8,1 0-1,31 16 1,-32-23-15,0-4 12,-1 0 0,29-5 0,-31 0-12,20-18 5,9-16 11,-7 0 3,-12 11 1,30-57 103,-53 84-99,1 0-1,-1 0 0,1 1 1,-1-1-1,1 0 1,0 1-1,-1-1 1,1 0-1,0 1 0,0-1 1,-1 1-1,1-1 1,0 1-1,0-1 1,0 1-1,0 0 0,0-1 1,0 1-1,0 0 1,-1 0-1,1 0 1,0 0-1,0 0 0,0 0 1,0 0-1,0 0 1,0 0-1,0 0 1,0 0-1,0 0 0,0 1 1,0-1-1,0 0 1,-1 1-1,1-1 0,0 1 1,0-1-1,0 1 1,-1-1-1,1 1 1,0 0-1,0-1 0,-1 1 1,1 0-1,-1-1 1,2 2-1,4 3 6,-4-4-8,0 1 0,0 0 0,0 0 0,-1 0 0,1 0 0,0 0 0,-1 0 0,1 0 0,-1 1 0,0-1 0,0 1 0,0-1 0,0 1 0,1 2 0,19 54 23,1 39-19,13 109-8,-31-170-3,0 57-4,-13 148-1,9-235 9,-1-1 0,0 0 0,0 1-1,-1-1 1,0 0 0,0 0-1,0 0 1,-1 0 0,0 0-1,0-1 1,-5 7 0,8-11 0,-1-1 1,1 1 0,-1-1-1,1 0 1,-1 1 0,0-1-1,1 0 1,-1 1 0,0-1-1,1 0 1,-1 0 0,0 1-1,1-1 1,-1 0-1,0 0 1,0 0 0,1 0-1,-1 0 1,0 0 0,1 0-1,-1 0 1,0 0 0,1 0-1,-1-1 1,0 1 0,0 0-1,1 0 1,-1-1-1,1 1 1,-1 0 0,0-1-1,1 1 1,-1-1 0,1 1-1,-2-1 1,1 0-1,-2-1 1,0-1 0,0 0 0,1 0-1,-1 1 1,0-2 0,1 1 0,-3-4 0,0-2 1,1 0 0,0-1 0,0 1 0,1-1 0,0 0 0,-3-17 1,3 4 16,-1-44 0,3 49-13,1 11 7,0 0 0,0 0 0,1 0 0,0 0 0,3-12 0,29-114 84,28-38 93,-48 140-167,-4 5 66,17-31 0,-15 37-64,-2-1-7,-5 14 4,0 0 0,0-1-1,0 1 1,1 1-1,9-12 1,-8 11 21,1-2-17,0 0-1,0 1 1,1 1-1,0-1 1,0 1 0,1 0-1,12-7 1,-15 11-5,3-3 11,0 1-1,1-1 1,-1 2-1,1 0 1,0 0 0,0 0-1,11-1 1,-16 6-22,0 0 0,0 0 1,0 0-1,0 1 0,0 0 0,0 0 0,0 0 0,-1 1 0,1 0 1,-1-1-1,0 2 0,0-1 0,6 7 0,-5-2-1,1 19 4,-3 12-8,-2 11 1,-1 8-3,1 1-2,-1-8 0,-1-37 0,7 40 0,-4-38 1,-2-14 2,4-7-1,14-23-816,5-7-3266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4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7800,'2'22'-12,"0"0"0,-2 0 0,-3 44 0,-16 52-87,15-95 74,-3 11-154,-48 147-113,41-147-121,-10 6-186,-48 63 0,18-34-2907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26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7 6816,'0'0'0,"-9"-6"0,16 40-112,-1 0-4440</inkml:trace>
  <inkml:trace contextRef="#ctx0" brushRef="#br0" timeOffset="1">833 204 8880,'-3'4'17,"-82"84"27,35-44-41,-4 6-3,2 5 0,25-20-2,-32 55 0,52-78-7,0 1 0,1-1 1,-7 19-1,3-4 4,-3-1 1,6-13-14,2 1 0,-1-1 0,-3 18 0,-22 87-85,30-112 76,0 0 1,0 1-1,1-1 1,0 0-1,0 1 0,0-1 1,1 0-1,0 1 0,0-1 1,0 0-1,1 0 0,4 9 1,-4-10-3,4 7-197,1-6 160,0 1 1,1-2-1,0 1 0,13 7 1,-6-9-215,11-5-105,0-1 1,45-8-1,6-5-3701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26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50 4664,'2'-2'0,"-1"0"2,1 1 0,-1-1 0,1 0 0,-1 0-1,0 1 1,1-1 0,-1 0 0,0 0 0,0 0 0,0 0 0,-1 0 0,1 0 0,0 0 0,-1-1-1,0 1 1,1 0 0,-1 0 0,0 0 0,0-1 0,0-3 0,-5 5 38,-12 2-7,8 0-24,1 0 0,-1 0 0,1 1 1,0 0-1,0 1 0,-13 5 0,-104 51 58,99-41-6,-91 102 26,99-94-46,-55 108-550,40-66-2311</inkml:trace>
  <inkml:trace contextRef="#ctx0" brushRef="#br0" timeOffset="1">233 308 4760,'17'-81'124,"-17"80"-109,0 1 1,0-1-1,0 1 0,0-1 1,0 1-1,0-1 1,-1 1-1,1-1 0,0 1 1,0-1-1,-1 1 1,1-1-1,0 1 0,-1-1 1,1 1-1,0 0 1,-1-1-1,1 1 0,-1 0 1,1-1-1,0 1 0,-1 0 1,1 0-1,-1-1 1,1 1-1,-1 0 0,1 0 1,-1 0-1,1 0 1,-1-1-1,1 1 0,-1 0 1,0 0-1,1 0 1,-1 0-1,1 0 0,-1 0 1,1 1-1,-1-1 0,1 0 1,-1 0-1,1 0 1,-1 0-1,1 1 0,-1-1 1,1 0-1,-1 0 1,1 1-1,0-1 0,-1 0 1,1 1-1,-1-1 1,1 0-1,0 1 0,-1-1 1,1 1-1,-5 5 157,1-1-116,1-1-1,-1 1 1,1 0 0,0 0-1,0 0 1,1 0 0,0 1-1,-1-1 1,2 1-1,-3 7 1,-1 18 165,-2 36 1,10-46 38,1-11-210,0 0 0,1 0 1,0 0-1,0 0 0,1-1 0,13 16 1,-18-24-33,1 0 0,-1 0 0,0 0 0,0 0 1,1 0-1,-1 0 0,0 0 0,1 0 0,-1 0 1,3 0-1,22 8 62,0 0 1,35 5-1,-33-13-72,13-5-465,80-18 1,-32-2-4184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27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86 364 5744,'14'-19'0,"-12"16"1,0 0 1,1 0 0,-1 0 0,0 0-1,0-1 1,-1 1 0,1-1 0,-1 1-1,2-7 1,5-22 9,-1-1 0,-1 0 0,1-56 0,-6 74-2,-4-32 122,-6-3 53,9 49-175,0 1 0,0 0 0,0-1 0,-1 1 0,1 0 0,0-1 0,0 1 0,0 0 0,0-1 0,-1 1 0,1 0 0,0 0 0,0-1 0,-1 1 0,1 0 0,0 0 0,-1 0 0,1-1 0,0 1 0,0 0 0,-1 0 0,1 0 0,0 0 0,-1 0 0,1-1 0,-1 1 0,1 0 0,0 0 0,-1 0 0,1 0 0,0 0 0,-1 0 0,1 0 0,0 0 0,-1 0 0,1 1 0,0-1 0,-1 0 0,1 0 0,0 0 0,-1 0 0,1 0 0,-1 1 0,1-1 8,-4 3 32,1 0 0,-1 1-1,1-1 1,0 1 0,0 0-1,0 0 1,1 0 0,-1 0-1,1 0 1,0 0 0,-3 9-1,-1 2-9,-15 40 165,5-2-43,-18 95 1,31-124-153,1-10 3,0 1 0,2 28 0,-1-15 3,0 8 2,4 42 0,-2-66-13,1 0-1,0 0 1,1 0-1,0 0 0,1 0 1,0-1-1,1 0 1,8 14-1,2-3 9,-14-21-12,0 0 1,-1 0-1,1 0 0,0 0 0,0-1 1,0 1-1,-1 0 0,1-1 0,0 1 0,0 0 1,0-1-1,0 1 0,0-1 0,0 0 1,0 1-1,2-1 0,0 0 1,-1 0-1,0 0 1,0 0-1,0-1 1,0 1-1,0-1 0,0 1 1,0-1-1,0 0 1,2-1-1,3-2 1,-1 1-1,0-1 1,0 0 0,5-5-1,-3 1 1,-1 0 1,1 0-1,7-12 0,-3 2 1,13-27-1,0-9 20,26-80 1,-47 118-17,12-48 42,23-192 481,-40 256-522,1 0 1,0 0 0,0 0 0,0 1 0,0-1-1,0 0 1,0 0 0,0 0 0,0 0-1,0 0 1,-1 0 0,1 0 0,0 0-1,0 0 1,0 0 0,0 0 0,0 0-1,0 0 1,-1 0 0,1 0 0,0 0-1,0 0 1,0 0 0,0 0 0,0 0-1,0 0 1,0 0 0,-1 0 0,1 0-1,0 0 1,0 0 0,0 0 0,0 0-1,0 0 1,0-1 0,0 1 0,0 0-1,-1 0 1,1 0 0,0 0 0,0 0-1,0 0 1,0 0 0,-10 32 72,1 23-13,-2 67 0,10-55-62,3-43-6,1-1 0,11 45 0,-5-49-24,-1-7 16,1 0 1,1-1 0,0 0-1,13 9 1,-22-19 3,-1 0 1,1-1-1,0 1 0,0 0 1,0-1-1,0 1 1,1-1-1,-1 1 0,0-1 1,0 0-1,0 1 0,2-1 1,14 2-25,-1 0 0,1-1 0,22-3 0,-19-3-129,6-10-225,1-1 0,26-21 0,4-8-4449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27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1 307 6456,'7'-13'-48,"-1"-1"0,0 0 1,0 0-1,5-25 0,-11 38 16,1 5-9,2 48 34,-2-35 14,2 0-1,0 0 1,1 0-1,0-1 1,1 1-1,1-1 1,14 26-1,-10-32 22,0-4-139,0 0 1,1-1-1,0 0 0,0-1 1,23 5-1,22 4-3402</inkml:trace>
  <inkml:trace contextRef="#ctx0" brushRef="#br0" timeOffset="1">508 341 4760,'9'-13'1,"8"-21"38,0-18 74,17-82-1,-27 103 161,-5 20-159,0 0 0,-1 0-1,0-1 1,-1-20-1,-12 59 346,-7 29-200,2 26-25,-12 121 0,27-184-238,-16 221 109,9-171-86,-6 1-15,-5-16-4,-3-12 0,-4-10 0,-2-5 1,-18 16-813,28-22-3281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42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112 410 2336,'0'0'240,"-4"0"-80,-10-3-79,10 2 166,-6-1 686,-4-2-484,7 2-259,-1-1-1,0 2 0,1-1 1,-1 1-1,0 0 0,-10 1 1,16 0 115,4-1-149,299-45 447,-279 44-586,13-1 51,291-17 136,-215 13-185,-65 4 22,190-11 22,-189 12-22,205-8 19,-198 9-33,231-12 9,-226 10-15,240-13 12,-239 13-19,254-6 3,-247 8-9,278-6 8,-277 6-8,250-7 8,-256 6-9,252-5 2,-251 6-2,257-5 2,-257 6-2,236-5 2,-240 4-2,241-7 2,-238 6-2,240-11 5,-244 10 9,211-10 16,-217 10-2,211-9 22,-213 10-2,314-14 125,-267 6-168,-60 6-4,55-3 4,12-1-9,-78 7-4,4-1-1,1-2 0,49-10 0,138-32-30,-213 46 31,1 0 0,16-11 2,-8 2-1,-4 0-922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43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371 163 1800,'-6'-6'8,"0"0"0,0 1 0,0 0 0,-1 0 0,1 1 0,-1 0-1,0 0 1,-14-5 0,-5-4 13,20 10-4,1 0 0,-1 1 0,0 0 0,0 0 0,0 0 0,-7 0 1,-14-5 103,15 2-71,6 3 43,0-1 1,0 1-1,0 0 0,0 1 0,0 0 1,0 0-1,-13-1 0,-97-11 1026,115 13-999,-2 0-82,-2 2 296,8-2 101,15 1-290,37 8-32,69 1 1,26 2 5,-61-4-25,123 7 7,-165-13-33,196 6 32,-192-6-33,229 6 31,-220-7-3,247 3 48,-244-2-23,267 11 45,-261-11-58,283 6 54,-280-7 6,291-5 57,-292 3-103,268-7 52,-275 6-58,250-5 56,-251 6-30,243-8 54,-249 7-94,361-6 202,-299 3-274,-73 3 39,296-14 136,-226 10-144,6 5-4,90-3 72,-31 1 168,-45-8-69,-62 4-165,-29 5 97,54-9 32,54-10 306,-23 9-270,39 5-81,-112 6-118,9-1 3,-43 1-18,1 0 2,0 2 0,0 0-1,0 1 1,44 11 0,-46-7-124,107 26-986,-98-27-5445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45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1 1080,'0'0'7116,"-2"4"-7032,0 2-66,0 0 1,1 0 0,0 1-1,0-1 1,0 0 0,1 8-1,1 54 91,0-19-83,-4 35-2,-3 84 0,4-130-17,-6 62-1,-6 29-4,-2 4-2,1 6 0,0 4 0,5 2 0,6-88-1,-4 200-5,18-5 3,-5-201-3,25 367-25,-25-290 28,-5-77-3,0-34 4,-15 245-12,3-149 7,-2 25 6,2-7 1,4-18 0,2-10 0,1-2 1,-2 108 14,6-184-14,1 18 7,-2 0 0,-13 72 0,10-96 5,1 1 0,-3 32 0,3-18 1,0 8-9,3-37-4,-13 31 4,-1 16 3,15-49-8,-10 22 10,9-24-8,1 0-1,-1 0 1,1 0-1,-1 0 1,0 0-1,0 0 1,0-1-1,1 1 1,-1 0-1,0-1 1,0 1 0,0 0-1,0-1 1,0 1-1,0-1 1,0 0-1,0 1 1,0-1-1,-1 0 1,1 1-1,0-1 1,-2 0-1,3 0 0,-1 0-1,1 0 0,0 0 0,-1 0 0,1 0 0,-1 0 0,1 0 0,0 0 1,-1 0-1,1 0 0,0 0 0,-1 0 0,1 0 0,-1 0 0,1-1 0,0 1 1,-1 0-1,1 0 0,0 0 0,-1 0 0,1-1 0,0 1 0,0 0 0,-1 0 1,1-1-1,0 1 0,0 0 0,-1-1 0,1 1 0,0 0 0,0-1 0,0 1 1,0 0-1,-1-1 0,1 1 0,0 0 0,0-1 0,0 1 0,0-1 0,0 1 1,0 0-1,0-1 0,0 1 0,0 0 0,0-1 0,0 1 0,0-1 0,0 1 1,0 0-1,1-1 0,-1 1 0,0 0 0,0-1 0,0 1 0,0 0 0,1-1 1,0-1-1,8-29-1006,2-3-4034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46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192 144 3592,'-3'-2'13,"-8"-18"23,6 3 82,5 14-47,-1 1 1,1 0-1,-1 0 0,1 0 1,-1 0-1,0 0 0,0 0 1,-2-4-1,-13-23 647,-7-17 1709,22 44-2116,-5-2 577,3 8-448,2-1-523,-3 9 108,1 1 0,0 0 0,1 0-1,0 0 1,1 0 0,0 14 0,0-2-9,-3 50-11,-3 20 0,-1 21-3,-2 120-5,9-189-9,2 197-4,0-192-16,-5 217-12,2-215-8,-9 208-19,9-211 5,-11 215-21,11-211 54,-14 206-9,12-211 36,-3 77-1,2 28 6,1 163 9,8-86 4,-3-186 8,9 321 77,-6-261-78,-3-65 41,0 250 180,0-262-227,-5 47 110,-1 1 121,8 130 0,-1-166-155,5 63 223,-7-103-311,0-1-1,0 0 1,0 1 0,0-1-1,0 0 1,0 0 0,1 1-1,-1-1 1,0 0 0,0 1-1,0-1 1,0 0 0,1 0-1,-1 1 1,0-1 0,0 0-1,1 0 1,-1 0 0,0 1-1,0-1 1,1 0 0,-1 0-1,0 0 1,1 0 0,-1 1-1,0-1 1,1 0 0,1 0 0,0 1 1,0-1 0,0 0 0,0 0-1,0 0 1,0 0 0,1 0-1,-1 0 1,0-1 0,0 1 0,0-1-1,0 1 1,3-2 0,27-15-811,-26 14 386,37-21-5637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46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1712,'-18'45'8,"8"-6"13,2 0 0,2 1-1,2 0 1,0 57 0,5 135 366,5-121-134,6 89 12,-10-156-58,-1 194 84,-2-187-78,-3 216 86,4-211-86,4 254 82,-1-244-101,14 269 81,-13-272-94,-1-26-100,33 259 246,8-29-103,-36-214-56,-2-15-78,4 31 69,3 92 0,-10 61 77,-5-177-88,0-17-79,-22 187 206,-26 83 200,30-194-294,-4 33 139,34-238-1105,-2 19-3775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47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1 7624,'7'41'-3,"-9"-23"-3,-3 4 0,-4 12-2,4-20-4,1 1-1,0-1 1,-3 29 0,7-39-4,0 3 0,0-5 0,7-6-15,-13 2 31,5 1 7,0 0 0,0 0 0,1-1 0,-1 1 1,0 0-1,-1-1 0,1 1 0,0 0 1,0 0-1,0 0 0,-1 0 0,1 0 1,-1 0-1,1 0 0,-1 1 0,1-1 0,-1 0 1,1 1-1,-3-1 0,-14-8 153,10 2-62,1 0 0,0-1 0,0 1 0,1-1 0,0-1 0,0 1 0,1-1 0,0 0 0,-6-15 0,-3 4 36,2 1-60,11 13-3,0 0 0,0 0 0,0 0 0,0 0 1,1-8 95,0 17-70,-2 22-22,-1 1 0,-1-1 0,-11 36 1,3-11-34,7-30-36,-6 41 20,-13 106-1,19-127-17,-27 302 21,23-221-26,5-70 4,-10 76-1,-3 21-4,1 133-4,15-228-3,-4 216 0,5-216-15,8 197-12,-6-201-8,7 199-18,-8-199 12,10 319-84,-10-266 117,-1-61-19,-1 160-4,0-162 24,-5 53 4,-2 6 7,-1-7 1,1-2 1,-8 91 22,11-147-2,-1-1 0,-2 1 1,-19 50-1,24-77 2,0 1 0,1 0 0,0 0 0,0 0 0,0 0 0,1 0 0,0 0 0,1 9 0,0-14 38,7 11 156,9 3-1331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31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1528,'0'0'601,"5"2"-469,13 6-76,-17-8-47,-1 0 1,1 0-1,-1 0 0,1 0 0,-1 0 0,1 0 0,-1 1 0,1-1 1,-1 0-1,1 0 0,-1-1 0,1 1 0,-1 0 0,1 0 0,-1 0 1,1 0-1,-1 0 0,1-1 0,-1 1 0,1 0 0,-1 0 1,1-1-1,-1 1 0,1 0 0,-1-1 0,0 1 0,1 0 0,0-1 1,1-1 24,35-24 741,62-56-1,-68 55-395,1 0 1,49-30-1,-67 49-264,0 0 0,1 1-1,-1 0 1,1 1 0,24-5 0,-18 9-39,1 2-1,0 0 1,-1 1-1,25 5 0,-25 0 20,-10-1-56,5 1-13,0 1-1,-1 1 1,0 0-1,0 1 1,18 14-1,34 30-709,-39-33-3129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5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1 5472,'0'0'141,"-2"5"62,-7 19-39,2 1 0,2 0 0,0 0 0,-2 33 1,3-27-129,-14 119 120,-2-21-11,4-42-79,-8 70-4,12-51 12,5-24-33,5-60-21,-3 42 21,4-60-28,1 0-1,-1 0 0,0 0 0,-1 0 0,1 1 1,-1-2-1,1 1 0,-1 0 0,0 0 0,-1 0 1,1-1-1,-3 4 0,4-7-3,0 1-1,0-1 1,0 1 0,0-1-1,0 0 1,0 0-1,0 1 1,0-1 0,0 0-1,0 0 1,-1 0-1,1 0 1,0 0 0,0 0-1,0-1 1,0 1-1,0 0 1,0 0 0,0-1-1,0 1 1,-1-2-1,-25-11-333,21 9-226,-24-11-3815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50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14 186 6552,'0'-1'0,"-3"-6"47,0-1-1,1 1 0,0-1 0,-1-15 1,3 22-25,0 0 0,0-1 0,1 1 0,-1 0 1,1 0-1,-1-1 0,1 1 0,-1 0 0,1 0 0,0 0 1,-1 0-1,1 0 0,0 0 0,0 0 0,1-1 0,3-5 30,1-3-16,-4 7 3,0-1 0,0 1-1,1 0 1,-1 0 0,1 0-1,0 0 1,4-4 0,-2 2 63,-1 1-71,-1 0 1,1 0 0,0 1-1,1-1 1,-1 1-1,0 0 1,1 0 0,0 1-1,-1-1 1,1 1 0,0 0-1,11-2 1,22-4 137,1 3 1,44-2-1,-69 7-150,-9 0-11,-1 0 0,1 0 0,0 1 0,-1-1 1,1 1-1,0 0 0,5 3 0,-3-2 1,0 0 0,0 1 0,-1 0 0,1 0 0,-1 0 0,0 1 0,0 0 0,0 0 0,0 1 0,6 6 0,1 14-4,-9 3 0,-10 2-3,-8 2-2,-8 2 0,11-20 2,-1-2 0,-1 1 0,0-2 0,-1 0 0,0 0 0,-16 9 0,-16 5 49,23-14 34,-1-1-1,-26 6 0,48-15-49,-1-2 10,3 1-44,0 0-1,0 0 0,-1 0 1,1 0-1,0 0 1,0 0-1,-1 0 0,1 0 1,0 0-1,0 0 1,-1 0-1,1 0 0,0 0 1,0 0-1,-1 0 1,1 0-1,0 0 0,0 0 1,0-1-1,-1 1 1,1 0-1,0 0 0,0 0 1,0 0-1,0 0 1,-1-1-1,1 1 0,0 0 1,0 0-1,0 0 1,0-1-1,0 1 0,0 0 1,-1 0-1,1-1 1,0 1-1,0 0 0,0 0 1,0-1-1,0 1 1,0 0-1,0 0 0,0-1 1,17-58-437,-13 46-180,14-41-4724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51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 9144,'-7'20'-38,"2"1"0,-5 24-1,7-30 0,-32 156-223,-21 41 394,51-189-118,-8 61 120,9-45-108,-4 20 213,2 0 1,5 102-1,2-148-191,0 3 74,0 0 1,1 0-1,1 1 0,0-1 1,11 28-1,-14-43 264,3-6-273,3-15 5,0 0-1,4-27 1,-5 23 19,0 1 1,16-41-1,10 3 42,-30 60-175,-1 1-1,1-1 1,-1 0 0,1 0-1,-1 1 1,1-1-1,0 0 1,-1 1 0,1-1-1,0 1 1,0-1 0,0 1-1,-1-1 1,1 1 0,0 0-1,0-1 1,0 1 0,0 0-1,0 0 1,0 0-1,-1-1 1,1 1 0,0 0-1,0 0 1,0 0 0,0 1-1,0-1 1,0 0 0,0 0-1,0 0 1,1 1 0,2 1-2,-1-1 1,0 1 0,0 0 0,0 0-1,0 0 1,0 0 0,2 3 0,23 26 2,0 9 0,-4 6-3,-11-13-12,14 61 0,-20-68 7,-3-9 1,10 25-45,9 9-1423,-12-32-5636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5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1 192 7176,'6'-9'27,"-1"0"1,0-1 0,0 0 0,-1 0-1,0 0 1,-1-1 0,0 1-1,2-18 1,-3 14 32,-1 4 30,0 0 1,1 0-1,0 0 1,5-10-1,-5 15 94,3 0-5,-4 5-161,0 1 1,0-1-1,0 1 1,0-1 0,0 1-1,-1-1 1,1 1-1,0 0 1,0-1 0,-1 1-1,1 0 1,-1 0-1,1 0 1,0-1-1,0 3 1,26 49 241,-23-43-245,0 0-1,0 0 1,1 0 0,1 0 0,0-1 0,12 14 0,-17-21-14,0 0 0,0 1 0,1-1-1,-1-1 1,0 1 0,1 0 0,-1 0 0,0 0 0,1-1-1,-1 1 1,1-1 0,-1 1 0,4 0 0,2 0 0,28 6 1,-23-4-2,-6-2 0,1 0 0,-1 0 0,0-1 0,1 1 0,9-2 0,2-1 0,-5-5 0,-10 5 6,-1-1 0,0 1 0,0-1 0,0 1 0,0-1 0,-1 0 0,1 0 0,0 0 1,-1 0-1,0 0 0,0 0 0,0-1 0,0 1 0,-1 0 0,1 0 0,-1-1 0,0 1 0,0 0 1,0-1-1,0 1 0,0 0 0,-1-1 0,0 1 0,1 0 0,-1 0 0,-1 0 0,-2-6 0,4 8 2,-1 1-1,0-1 0,0 1 1,1 0-1,-1 0 0,0 0 1,0-1-1,1 1 0,-1 0 1,0 0-1,0 0 0,0 0 1,1 0-1,-1 0 0,0 0 1,0 1-1,0-1 0,1 0 1,-1 0-1,0 0 0,0 1 1,1-1-1,-2 1 0,1 0 4,-5 2 18,-1 1 0,1 0 0,0 1 0,1-1-1,-1 1 1,1 1 0,0-1 0,0 0 0,1 1 0,0 0 0,0 0-1,0 1 1,-4 10 0,2-7-10,-3 11 162,-29 120 71,31-106-104,-19 151 53,22-149-106,-9 280 241,13-196-1545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51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10848,'0'17'20,"0"-16"38,2 2 40,6 10-43,-1-4-9,-1 1 1,0-1-1,-1 2 1,8 18 0,-9-16-32,-2-6 4,0-1 0,0 1 0,-1-1 0,0 1 0,0 10 0,10 112 118,-8-96-37,15 121 118,26 69 71,-38-198-259,-2-3 7,2 0 0,10 28 0,-15-47-3,-1-3-53,0 1 0,1 0 1,-1-1-1,0 1 0,1-1 1,-1 1-1,0-1 0,1 1 1,-1-1-1,1 1 0,-1-1 1,1 1-1,-1-1 0,1 1 1,-1-1-1,1 0 0,-1 0 1,1 1-1,0-1 1,-1 0-1,1 0 0,0 1 1,-1-1-1,1 0 0,-1 0 1,1 0-1,0 0 0,-1 0 1,1 0-1,0 0 0,-1 0 1,1 0-1,0 0 0,-1-1 1,1 1-1,0 0 0,-1 0 1,1-1-1,-1 1 0,2-1 1,1 0-585,18-4-6797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52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10 7896,'8'-8'10,"-7"6"189,-3 2-127,-42 1-51,-4 2-19,11 3-5,0 2 0,-67 22 1,39-5-13,54-19 12,1 0-1,-1 0 1,1 1-1,0 0 1,0 1 0,-14 16-1,16-7 4,8-14 2,0-1-1,1 0 0,-1 1 1,0-1-1,1 0 1,-1 1-1,1-1 1,0 0-1,0 0 1,0 0-1,0 0 1,0 1-1,0-1 1,1-1-1,-1 1 1,1 0-1,2 2 0,2 2 13,0 0 0,0-1 0,1 0 0,11 7 0,40 19 103,69 24 1,-107-48-7,28 17-1,-35-17-81,-11-6-19,-1 0-1,0 0 0,1 0 0,-1 0 0,0 0 0,0 1 1,0-1-1,0 0 0,0 1 0,0-1 0,0 0 0,-1 1 1,1-1-1,0 1 0,-1 0 0,1-1 0,-1 1 0,0-1 0,1 1 1,-1 0-1,0-1 0,0 1 0,0 0 0,0-1 0,0 1 1,-1 0-1,1 1 0,-1-1 6,-3 8 99,1-7-87,-2 4-4,0-1 0,-1 0 0,1-1 0,-1 1 0,0-1-1,-1 0 1,1-1 0,-1 0 0,-15 7 0,4-2 19,-6 3 6,0-2-1,-1 0 1,0-2 0,0-1-1,-33 5 1,44-9-55,10-1-4,-1-1 0,0 0 0,0 0 0,0-1-1,0 1 1,0-1 0,-5-1 0,9 1-13,1 0-1,0 0 1,-1 0 0,1 0 0,0 0 0,-1 0 0,1 0 0,0 0 0,-1 0 0,1-1 0,0 1-1,0 0 1,-1 0 0,1 0 0,0 0 0,-1-1 0,1 1 0,0 0 0,0 0 0,0-1-1,-1 1 1,1 0 0,0 0 0,0-1 0,0 1 0,-1 0 0,1-1 0,0 1 0,0 0 0,0 0-1,0-1 1,0 1 0,0 0 0,0-1 0,0 1 0,0 0 0,0-1 0,0 1 0,0 0-1,0-1 1,0 1 0,0 0 0,0-1 0,0 1 0,0 0 0,0-1 0,1 1 0,-1 0 0,0-1-1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52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44 516 8792,'3'17'-1,"-1"-12"2,5 12 0,26 53 142,-19-27 119,15 77 0,-16-43 23,19 39 229,-12-50-75,-19-64-327,-1-26-41,-1-34-32,-5-93-1297,2 59-5188</inkml:trace>
  <inkml:trace contextRef="#ctx0" brushRef="#br0" timeOffset="1">10 2 7624,'0'0'344,"-10"-1"-120,13 21 0,4 25-224,-2 3-5832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53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564 564 12464,'0'0'-31,"-7"0"10,0-2 16,4 1 1,1 0 0,-1 1 0,0-1 0,1 1 0,-1 0 1,0 0-1,1 0 0,-1 0 0,0 0 0,1 1 0,-5 1 0,-95 20-56,75-14 28,2 1 1,-1 0 0,-35 20 0,51-24 24,-12 9-32,19-12 31,-14 10-20,1 0 0,0 1 0,1 1 0,1 1 0,-17 20 0,-36 58-215,56-75 132,0 1 0,1-1-1,-14 39 1,23-53 65,0 1 0,0-1 0,0 0-1,0 0 1,1 1 0,-1-1 0,1 1 0,0-1 0,1 0 0,-1 1 0,1-1-1,1 7 1,0-7 3,-2-3 23,0 0 0,1 0 0,-1 0 0,1 0 0,-1 0 0,1 0 0,-1 0 0,1 0 0,0 0 0,0-1 0,-1 1 0,1 0 0,0-1 0,0 1 0,0 0 0,0-1 0,-1 1 0,1-1 0,0 1 0,0-1 0,2 1 0,1 1-33,1 0 0,0 0-1,1 0 1,-1 0-1,1-1 1,-1 0 0,1 0-1,0 0 1,-1-1 0,1 1-1,9-2 1,-2-1 4,0 0-1,20-6 1,-21 4 28,121-39-431,-104 32 413,-2-1-106,93-67-56,-99 59 42,-12 9 103,5-5 9,0-2 1,-1 1-1,-1-2 0,0 0 1,12-28-1,-10 15-25,-1-1 0,10-41 0,-11 17 0,-11 49 61,0 1 0,0-1-1,-1 0 1,0 0 0,0 1 0,-2-12-1,2 19 11,-1 0 0,1-1-1,0 1 1,-1 0 0,1-1-1,0 1 1,-1 0 0,1 0-1,-1-1 1,1 1 0,0 0-1,-1 0 1,1 0 0,-1-1-1,1 1 1,-1 0 0,1 0-1,0 0 1,-1 0 0,1 0-1,-1 0 1,1 0 0,-1 0-1,1 0 1,-1 0 0,1 0-1,-1 0 1,1 1 0,0-1-1,-1 0 1,1 0 0,-1 0-1,0 1 1,1-1 0,-4 2-4,0 0 1,0 0-1,0 0 0,0 1 1,1-1-1,-1 1 1,1 0-1,-1 0 0,1 0 1,-4 6-1,-23 35-6,22-31 3,0 0-5,-1 1-1,2 0 0,0 1 0,0 0 0,2 0 0,-6 22 0,7-23 3,1-7-8,1 0 0,0 1-1,1-1 1,-1 1-1,0 14 1,2-7 2,-1-8-2,1 0 1,1 0-1,-1 0 0,1 0 0,0 0 1,0-1-1,1 1 0,4 9 0,-5-13 6,0 0-1,0 0 0,1-1 0,-1 1 0,1 0 0,0-1 0,-1 0 0,1 1 0,0-1 0,1 0 1,-1 0-1,0 0 0,1 0 0,-1 0 0,1-1 0,-1 1 0,1-1 0,0 1 0,4 0 0,-6-2 6,0 1 0,0-1-1,1 0 1,-1 0-1,0 0 1,0 0-1,0-1 1,0 1-1,0 0 1,0 0-1,1-1 1,-1 1-1,0-1 1,0 1-1,0-1 1,0 1 0,1-2-1,3 0-12,3-2 1,-1 0-1,1-1 1,-1 1 0,0-2-1,0 1 1,9-9-1,5-18 11,6-30 166,-26 60 17,2 18 72,-2-9-164,1-1 0,-1 1-1,1 0 1,0 0-1,1-1 1,0 1 0,0-1-1,0 0 1,1 0-1,7 10 1,8-3-26,-7-12 46,93-17 42,-76 7-62,18-15-24,54-36 1,-75 38 2,-12 9-34,3-3-6,0-1 0,-1-1 1,-1 0-1,21-34 1,-28 39-1,0 1-9,-1 0 0,0-1 0,-1 0 0,0 0 0,-1 0 0,5-24 0,-2-9 31,-2-1 1,1-64-1,-8 97-34,-5-46 57,-1 1 22,3 62 46,-3 7-106,-14 39 94,-21 65 3,36-98-88,-3 9-6,1 0 0,1 0 0,1 1 1,-4 44-1,7-33-13,2-1-1,2 0 1,1 1 0,7 37 0,-6-56-15,-2-12 0,1 0-1,-1 0 0,1 0 0,0-1 0,1 1 0,-1-1 1,6 8-1,12 21 5,-19-32-6,0 0 1,1 0-1,-1 0 0,1 0 0,0 0 0,0-1 0,-1 1 0,1-1 0,0 1 0,0-1 1,4 2-1,0-2 0,-1 0 0,0 0 0,1-1 0,-1 0 0,1 0-1,-1 0 1,1-1 0,-1 0 0,0 0 0,1 0 0,-1-1 0,5-1 0,-3 0-1,15-6-5,100-78-6,-98 65-7,84-99-2,-90 96 2,57-106-2,-63 103 2,27-129-1,-28 78-3,-8 52 19,5-53-5,-7 44 8,-4 14 1,3 21 0,-1 1 0,1 0 0,0-1 0,0 1 0,-1 0 0,1 0 0,0 0 0,0-1 0,-1 1 0,1 0 0,0 0 0,-1 0 0,1 0 0,0-1 0,-1 1 0,1 0 0,0 0 0,-1 0 0,1 0 0,0 0 0,-1 0 0,1 0 0,0 0 0,-1 0 0,1 0 0,0 0 0,-1 0 0,1 0 0,0 0 0,-1 0 0,1 1 0,0-1 0,-1 0 0,1 0 0,-1 1 0,-1 0 0,0 0 0,-1 1 0,1-1 0,0 1 0,0-1 0,0 1 0,0 0 0,-2 2 0,-1 3 0,0 1 0,0-1 0,-8 16 0,-19 54 0,-33 89-2,56-136-4,-19 116-6,29-118-8,5 7 5,23 65 0,-17-76-11,-4-11 14,1 2 2,0-1 0,1 1 0,1-2 0,0 1 0,26 22 0,-21-23-13,31 20 0,-36-31-2,0-4 19,1-1 0,-1-1 0,0 0 1,15-8-1,-8 1-13,-12 6 15,8-6 0,-1 0-1,0 0 1,-1-2 0,0 0 0,-1 0 0,11-17 0,124-204-43,-129 202 46,-2-3 1,-5 8 0,-5 17 0,-8 24 0,-5 14 0,-1 12 0,6-26-1,1 0 0,1 0 0,1 1 0,0-1 0,1 0 0,0 0 0,1 0 1,7 28-1,-5-29 0,-4-9 0,1 0 1,0-1-1,1 1 1,-1-1-1,0 0 1,1 0-1,0 1 1,0-1-1,0 0 1,4 4-1,0 1 1,1-1-1,0 0 0,0 0 1,9 6-1,-16-13 1,0 1 0,1-1 0,-1 0-1,1 0 1,-1 1 0,0-1 0,1 0-1,-1 0 1,1 0 0,-1 0 0,1 0-1,-1 1 1,0-1 0,1 0 0,-1 0 0,1 0-1,-1 0 1,1 0 0,-1 0 0,1-1-1,0 1 1,9-2-153,-1 0 0,1-1 0,-1-1 0,0 1-1,0-2 1,13-7 0,26-16-5200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2:54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252 137 6456,'39'-137'330,"-44"176"-29,2 63-1,3-98-305,1 69 134,-6 89-72,-3-66-37,-5 8-16,8-61-5,1-12 0,-1 1-1,-2-1 1,-13 40-1,-29 53-1,37-105-3,0-5 2,0-1 0,-27 22 0,26-29-15,8-5 17,0 0 0,0-1 0,0 1 0,0-1-1,1 0 1,-1-1 0,0 1 0,0-1 0,-6-2 0,11 3 1,-1 0 0,1 0 0,-1 0 0,1-1 1,0 1-1,-1 0 0,1 0 0,-1-1 0,1 1 0,0 0 0,-1 0 1,1-1-1,0 1 0,-1 0 0,1-1 0,0 1 0,0-1 0,-1 1 1,1 0-1,0-1 0,0 0 0,-13-29-14,11 23 15,1-1-1,0 1 1,0-1-1,1-14 1,2 6 0,1-1 1,0 1 0,1 0-1,1 0 1,1 0-1,11-23 1,47-78 15,-51 96-10,123-210 296,-77 140-84,-48 76-127,0 0 0,1 0 0,1 1 0,23-18 0,-36 31-86,0 1 0,0 0 0,0 0-1,0 0 1,0 0 0,1-1 0,-1 1 0,0 0 0,0 0-1,0 0 1,0 0 0,1 0 0,-1 0 0,0 0 0,0 0-1,0-1 1,1 1 0,-1 0 0,0 0 0,0 0 0,0 0-1,1 0 1,-1 0 0,0 0 0,0 0 0,0 0 0,1 0 0,-1 0-1,0 0 1,0 0 0,0 1 0,1-1 0,-1 0 0,0 0-1,0 0 1,0 0 0,0 0 0,1 0 0,-1 0 0,0 1-1,0-1 1,0 0 0,4 4 19,0-1 0,0 1 0,-1 0 0,1 0 0,-1 1 0,0-1 0,0 1 0,-1 0 0,0-1 0,3 7 0,-3-6-8,0 0 7,1-1 0,-1 1-1,-1-1 1,1 1 0,-1 0 0,1 0 0,-1 0-1,-1 0 1,1 5 0,0 4 9,0 35-1084,-3-1-4341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38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6816,'0'0'917,"-2"4"-905,-4 14 3,2 0-1,-1 0 1,-1 26-1,-4 58 56,10-101-70,-6 74 63,-16 257 155,22-293-123,3 306 288,-2-226-335,-1-68 72,7 212 48,-5-210-48,0 223 44,-2-218-63,3 250 43,-2-245-56,-4 220 37,1-228-50,4 232 33,0-227-40,3 235 36,-5-238-16,8 215 44,-6-219-25,4 210 42,-6-213-41,2 310 276,0-261-331,-2-60 102,-1-16-81,-10 158 235,-4-75-88,14-102-199,1 0 1,-1 0-1,0 0 0,0 0 1,-1-1-1,1 1 1,-1 0-1,0-1 0,0 1 1,0-1-1,0 1 0,-1-1 1,1 0-1,-4 3 1,3-3-4,3-3-16,0 0 0,0 0 0,0 1 0,0-1 0,-1 0 0,1 0 0,0 0 0,0 0 0,0 1 0,0-1 0,0 0 0,-1 0 0,1 0 0,0 0 0,0 0 0,0 0 0,0 0 0,-1 1 0,1-1 0,0 0 0,0 0 0,0 0 0,-1 0 0,1 0 0,0 0 0,0 0 0,-1 0 0,1 0 0,0 0 0,0 0 0,0 0 0,-1 0 0,1 0 0,0 0 0,0-1 0,0 1 0,-1 0 0,1 0 0,0 0 0,-4-2-67,0 0-1,1 0 1,-1-1 0,1 0 0,0 1 0,-1-1 0,1 0 0,0 0 0,1-1-1,-1 1 1,1-1 0,-1 1 0,-2-7 0,2 5-373,-26-40-6956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4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2248,'0'0'1489,"0"4"-1378,9 292 693,-7-243-627,4 0 0,12 56 1,-14-85-90,38 193 153,-32-170-113,77 309 463,-64-251-527,-14-63 57,49 294 154,-40-237-247,-11-58 52,36 312 228,-35-241-268,-6-66 60,3 185 38,-5-186-44,3 175 36,-1-178-35,27 314 310,-27-346-357,1-1 0,-1 1 0,1 0 0,8 15-1,-5-11-11,-3-7 34,1 0 0,0 0 1,0 0-1,0-1 0,1 0 0,6 7 0,17 25 215,-25-33-195,0 0-1,0 1 1,-1 0 0,0-1 0,0 1-1,-1 0 1,1 0 0,-1 0-1,-1 0 1,1 9 0,-7 75 142,-2 4-179,6 50 7,-3-109-56,-2-3 1,-2 6-3,0 4-2,1-1 0,2 5 0,3 7 0,12 123 14,-3-108 4,7 115 42,-13-102-24,-4 119 141,16-64-1,-2-2-1,-10-99-144,2-1 0,2 1 1,9 42-1,1-36-24,-12-29-7,-1-1 0,6-41-34,-3-25-1296,2-5-5310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39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1 227 8520,'6'-5'132,"1"1"0,-1 0 1,1 0-1,12-4 0,10-6 224,-12 5-246,1 1 1,-1 1-1,27-7 0,71-9 24,-7 6-93,-16 6-21,-13 4-16,-1 0 1,2-2-2,8-1 2,8-1-3,5 0-2,-2-2 0,-11 1 0,-15 3 0,-17 5 0,-14 3 0,22-1 0,-57 1 0,-5 0 0,0 1 0,0 0 0,0 0 0,0 0 0,0 0 0,0 0 0,-1 0 0,1 1 0,0-1 0,0 1 0,0-1 0,0 1 0,0 0 0,-1 0 0,4 1 0,30 13 0,-31-14-1,0 0-1,1 1 1,-1 0 0,0 0 0,-1 0 0,1 0 0,0 1 0,0 0 0,-1-1 0,0 1 0,0 1-1,1-1 1,-2 0 0,1 1 0,0-1 0,-1 1 0,0 0 0,1 0 0,-2 0 0,1 0 0,0 0-1,0 5 1,1-1-1,0 3-8,-1 1-1,0-1 1,-1 1 0,0 0 0,-1 12 0,0-5 9,1-14-1,-1 1 0,0-1 1,0 1-1,0-1 0,-2 7 0,0 2 0,-6 35 1,-7 4 1,-7 3 0,-69 190 20,83-217-8,1 0 0,1 1 1,-2 38-1,2-10 32,-24 214 172,20-176-188,6-54 39,-17 172 31,17-169-3,-17 204 37,16-195-64,-17 212 28,17-212-49,-16 237 15,17-229-28,-12 265 12,13-263-12,-7 223 12,9-234-11,6 220 18,-3-218-18,3 221 21,-4-222-8,6 207 25,-5-209-19,9 204 20,-9-207-20,1 189 20,-3-191-20,0 200 23,0-196-10,0 347 151,-2-279-190,1-72 46,-17 309 219,14-257-262,3-61 30,2 335 226,14-199-129,-6-91-92,-8-71-59,14 214 242,-25-120-1793,5-61-6536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0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0 4936,'-2'4'392,"-2"15"-21,0 1 0,1-1 0,0 0 0,2 1 0,1 21 0,-1 7 91,-5 5-51,-15 66 0,8-63-31,-3 22-62,1 57-6,8 39 242,6-115-307,-4 237 486,5-190-650,0-62 125,-10 324 428,3-254-568,4-68 99,-24 313 318,14-243-434,7-70 69,-58 313 250,44-248-334,13-67 38,-42 266 138,34-188-144,6 155 97,10-253-156,5 38 66,14 171 252,-11-113-129,-8-115-164,1 0-1773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1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4 5920,'-2'1'345,"-5"6"32,5-6 109,1 1-60,-2 7-190,1-1 0,0 1-1,0-1 1,1 1-1,0-1 1,1 1-1,0 0 1,2 16-1,-1 28 689,-1-52-569,-2 0-343,1-1 1,-1 0-1,0 0 0,1 0 1,-1 0-1,1 0 1,-1-1-1,1 1 0,-1 0 1,1-1-1,-1 1 0,1-1 1,-1 0-1,1 1 1,0-1-1,-1 0 0,1 0 1,0 0-1,-1 0 0,1 0 1,0 0-1,0 0 1,0 0-1,0-1 0,0 1 1,-1-3-1,-11-11 64,-23-22 1,-4 8-165,29 22 42,1 1 0,1-1 1,-12-11-1,18 14-23,2 2 37,0 0 0,-1 0 0,1 0 0,-1 1 0,1-1 0,-1 0 0,0 1 0,1 0 0,-5-3 0,4 3 125,4 3-21,2 6-23,0-1 1,-1 1-1,0 0 0,0 1 1,-1-1-1,3 17 0,-2-11-26,0-5 15,0 1-1,-1 0 1,0 0-1,-1 0 1,0 11 0,1 7-4,5 60 15,-6-48 65,3 177 40,-4-171-60,-4 212 34,3-204-47,-12 345 160,8-263-179,3-99-89,-3 116-1344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2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0 6456,'0'0'106,"1"3"-3,3 6-67,-1 0-1,0-1 0,0 1 1,-1 0-1,-1 0 1,1 0-1,-1 1 0,-1 15 1,0-24-36,1 0 0,-1-1 0,0 1 0,0 0 0,0 0 0,0-1 0,0 1 0,0 0 0,0 0 0,0-1 0,0 1 0,0 0 0,-1 0 0,1-1 0,0 1 0,0 0 0,-1-1 0,1 1 0,0 0 0,-2 0 0,-5 10 1,6-9 8,1-1 13,-2 6 866,0-7-844,1 1 0,0-1 1,0 1-1,0-1 0,0 1 1,-1-1-1,1 0 0,0 0 1,0 0-1,0 0 0,-1 0 1,1 0-1,0 0 0,0 0 0,-1 0 1,-1-1-1,-16 0 373,-22 4 1373,43-1-1704,0-1-69,1 1-1,0-1 1,0 1-1,-1-1 1,1 0-1,0 0 1,0-1-1,0 1 1,0-1-1,0 1 1,1-1-1,-1 0 1,4 0-1,41-4 15,-39 2-11,54-2 184,63-12 0,84-29 248,-107 23 31,-74 17-357,-4 1-19,-1 1 1,1 2-1,0 0 0,0 2 1,-1 1-1,1 1 0,44 11 1,58 31 200,-117-42-302,0-1 1,1-1 0,19 1-1,-28-2-6,-1 0-1,1 0 1,0 0 0,-1-1-1,1 1 1,-1 0-1,1-1 1,-1 0-1,1 1 1,-1-1 0,1 0-1,-1 0 1,3-1-1,4-4 1,39-21-1656,3-3-6624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96 6104,'0'0'160,"-2"-9"809,0 7-953,-1 0-1,1 0 0,-1 1 1,0-1-1,0 1 0,1 0 1,-1-1-1,0 1 1,0 1-1,-1-1 0,1 0 1,0 1-1,0 0 1,0-1-1,0 1 0,0 1 1,0-1-1,-1 0 1,1 1-1,-3 0 0,2 0-3,0 1-1,0-1 0,0 1 0,0 0 0,0 0 1,1 0-1,-1 0 0,1 0 0,0 1 1,-1 0-1,1-1 0,0 1 0,1 1 0,-1-1 1,-3 5-1,3-3-3,0 1 0,1 0 1,-1 0-1,1 0 0,0 0 1,1 0-1,0 0 0,0 1 1,0-1-1,0 12 0,1-8-3,0-1 6,0 0-1,1 0 1,0-1 0,0 1 0,1 0 0,0-1-1,0 0 1,5 10 0,-3-7 0,1 3 24,0 0 1,1-1 0,13 23-1,-14-29-23,-2-2 4,0-1 0,0 1 0,0-1-1,1 0 1,-1 0 0,1-1-1,0 1 1,0-1 0,1 0 0,6 4-1,-5-3 2,-2-2 0,0 0 1,0-1 0,0 1-1,0-1 1,0 0 0,0 0-1,0 0 1,1 0 0,-1-1-1,0 0 1,1 0-1,5-1 1,-3 1 5,-4 0-7,-1 0 0,1 0 0,-1 0 0,1 0 1,0-1-1,-1 1 0,1-1 0,-1 0 0,1 0 0,-1 0 1,0 0-1,4-2 0,5-3 14,28-14 27,-23 8 110,59-76 66,-63 67-65,-7 11-103,2-5-8,-1-1 0,0 0 1,-1 0-1,0 0 0,2-22 0,-2-20 219,-5 51-231,0 1-1,0-1 1,-1 0 0,0 1-1,0-1 1,-1 1 0,-3-10-1,4 13-20,-1 0-1,0 1 1,0-1 0,0 1-1,0 0 1,0-1-1,0 1 1,-1 0-1,1 1 1,-1-1-1,0 0 1,1 1 0,-1-1-1,0 1 1,0 0-1,0 0 1,0 0-1,-3-1 1,-4 0 16,0 0-1,0 1 1,-13 0 0,19 1-37,-3 0 20,0 0-1,1 1 1,-1 0 0,0 1 0,0 0 0,1 0 0,-1 0 0,1 0 0,-13 8 0,11-6-2,3-2 1,0 0 0,1 0 0,-1 0 0,1 1 0,-1 0 0,1 0 0,0 0 0,-6 6 0,-3 4 7,-31 27-2,27-20-6,-23 41 4,-9 25-19,-26 61-1378,44-84-5488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3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9776,'1'2'-72,"1"4"-15,-2-5 65,1 1-98,21 5-43,-12 0 168,0 0 0,-1 0 0,0 1 0,0 0 0,-1 0 1,12 15-1,-18-19 5,1 0 0,-1 0 1,0 0-1,0 1 0,0-1 0,-1 0 1,1 1-1,-1-1 0,0 1 0,0 0 1,-1-1-1,1 1 0,-1 5 1,0-3 5,11 144 409,-11-134-417,2 18 161,8 54 1,-7-74-196,8 29-1098,-4-26-4942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4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62 163 6280,'-1'-1'4,"0"0"0,0 0 1,0 0-1,0 0 0,0 0 1,0 0-1,0 0 0,0 0 1,0 0-1,0-1 0,1 1 1,-1 0-1,1 0 0,-1-1 1,1 1-1,-1 0 0,1-1 1,0 1-1,-1-1 0,1 1 1,0-1-1,0 1 0,0 0 1,0-1-1,1 1 0,-1-3 1,2-15 195,-2 18-181,0-1 0,-1 1-1,1 0 1,0 0 0,-1-1 0,1 1 0,-1 0-1,0 0 1,1 0 0,-1 0 0,0 0 0,0 0-1,0 0 1,0 0 0,0 0 0,0 0-1,0 0 1,0 1 0,0-1 0,0 0 0,0 1-1,-2-2 1,1 2 48,-10-4 85,7 4-79,2 0 6,-5 0 906,28 0-634,222-11 326,-150 3-505,137-18 205,-120 16-186,-31 5-58,122-14 333,-145 20 263,-54 0-716,1 0 0,-1 0 0,0 0 0,0 1 0,0-1 0,0 0 0,0 1 0,-1-1 0,1 1 1,0-1-1,-1 1 0,1-1 0,-1 1 0,1 0 0,-1-1 0,0 1 0,0-1 0,0 3 0,1 3-282,-1 1 0,-1-1 0,1 0 0,-3 8 0,-1 9-6691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5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1 160 9056,'3'-3'29,"1"1"0,0 0 0,0 0 0,0 0-1,0 0 1,0 0 0,0 1 0,0 0 0,0 0 0,1 0 0,-1 0 0,0 1 0,8-1 0,-11 1 214,20 0 50,35-2-156,67-13-1,-73 8-120,160-31 201,-142 24-183,145-21 342,-20 13 296,-159 16-276,-32 6-248,-1 0-122,0 0 0,0 0 0,0 0 0,0 1 0,0-1 1,0 0-1,0 1 0,0-1 0,0 0 0,-1 1 0,1-1 0,0 1 0,0-1 0,0 1 0,-1-1 1,1 1-1,0 0 0,0-1 0,-1 1 0,1 0 0,-1 0 0,1 0 0,-1-1 0,1 1 1,0 1-1,-7 22-1498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5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4664,'0'0'0,"4"-8"-40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6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99 2424,'-10'-5'51,"2"4"13,0 1 0,-1 0 0,1 0 0,-1 0 0,1 1 0,-1 1 1,1-1-1,-15 6 0,-23 3 348,-15-5 224,60-5-456,-12-5 502,13 5-518,-1 0 0,0 0 0,0 0 0,0 0 0,1 0 0,-1 0 0,0 0 0,0-1 0,0 1 0,1 0-1,-1-1 1,0 1 0,1 0 0,-1-1 0,0 1 0,1-1 0,-1 1 0,0-1 0,1 1 0,-2-2 0,4 0-77,-1 0 0,1 1 1,-1-1-1,1 1 0,0-1 0,0 1 0,0-1 0,0 1 1,0 0-1,0 0 0,0 0 0,0 0 0,3 0 0,28-8-81,-26 8 64,40-11 176,-1 3 0,60-5 0,-56 7-199,198-15 476,-136 16-330,-63 2-91,-5 0 167,79 4 0,-105 4 29,13-1-1621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46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3416,'0'0'0,"9"-9"-536,0 1-1144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6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8880,'13'10'24,"-9"-7"10,0 1 0,1-1 0,0 1 0,0-1 0,0-1 0,0 1 0,0-1 0,1 0-1,-1 0 1,1 0 0,0-1 0,5 1 0,35 5 139,92 4-1,-118-10-159,36-4 117,146-25 319,-125 14-251,134-23 263,-114 22-233,-55 9-132,165-19 796,-175 24-501,-28 1-226,3-2-4,-5 1 198,-2 1-357,0 0 0,1 0 0,-1 0 1,0 0-1,0 1 0,1-1 0,-1 0 0,0 0 0,0 0 0,1 0 1,-1 0-1,0 0 0,0 1 0,0-1 0,1 0 0,-1 0 1,0 0-1,0 1 0,0-1 0,1 0 0,-1 0 0,0 1 1,0-1-1,0 0 0,0 0 0,0 1 0,0-1 0,0 0 0,0 0 1,1 1-1,-1-1 0,0 0 0,0 1 0,0-1 0,0 0 1,0 0-1,0 1 0,-1-1 0,1 0 0,0 0 0,0 1 0,0-1 1,0 0-1,0 0 0,0 1 0,0-1 0,-1 0 0,1 0 1,0 1-1,0-1 0,-8 14 11,-14 2-1600,-3 2-6366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7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69 5296,'13'0'1,"-6"0"7,-3 0 7,3 0 0,-4 0-7,4 0-6,-6 0 527,-45 1 633,-66 9-1,85-7-770,0 0 0,-35-2-1,56-1-326,4 0-41,0 0 0,0 0 0,-1 0-1,1 1 1,0-1 0,0 0 0,-1 0 0,1 0 0,0 0-1,0 0 1,0 0 0,-1 0 0,1 0 0,0 0 0,0 0-1,-1 0 1,1 0 0,0-1 0,0 1 0,0 0 0,-1 0-1,1 0 1,0 0 0,0 0 0,0 0 0,-1 0 0,1-1-1,0 1 1,0 0 0,0 0 0,0 0 0,-1 0 0,1-1-1,0 1 1,0 0 0,0 0 0,0-1 0,12-1 329,204-12 193,-17-5-303,115-9 86,-135 10-80,-121 16-144,27 10 89,-53-3-106,32 0 5,-31 3-88,51 22-1487,-36-14-5930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8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5560,'5'-3'90,"-4"2"-58,1 0 1,-1 1-1,1-1 0,-1 0 1,1 1-1,-1-1 0,1 1 1,-1 0-1,1 0 0,0-1 1,-1 1-1,1 0 0,-1 0 1,1 0-1,0 0 0,-1 1 0,3 0 1,0-2 168,5-2 8,-2 2-85,0 0-1,0 0 1,-1 0-1,15 1 0,9-1 43,28-7 105,197-17 514,-109 12-239,-79 4-228,88-9 50,-59 8 96,50-7-81,30-11 226,-30 13 647,-143 15-1168,3-2 11,-3 2-47,3 2-1527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9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7176,'0'0'17,"10"0"454,-5 0-295,-3 0 320,12 11 300,-12-11-662,-1 2-47,4 4 13,-2-2-71,0-1-1,1 1 1,0-1-1,0 0 1,0-1-1,0 1 1,0 0 0,7 2-1,-5-2-1,4 2 14,0 0-1,1-1 1,-1 0 0,1-1-1,-1 0 1,16 2 0,-11-2-14,6 2 28,0-2 1,1 0-1,0-1 1,28-2-1,-31 0-29,41 1 159,106-4 62,100-10 191,-151 4-212,-46 1-101,161-9 862,-222 17-907,1-1 0,-1 0 0,1 0 0,-1-1 0,0 0 0,0-1 0,10-4 0,-14 6 0,2 1-1592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9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1 132 8520,'1'-1'26,"-1"1"-17,1 0-1,-1 0 1,0 0 0,1 0-1,-1 0 1,1 0 0,-1 0 0,0 0-1,1 0 1,-1 0 0,1 0-1,-1 0 1,0 0 0,1 0-1,-1 0 1,1 0 0,-1 0-1,0 1 1,1-1 0,-1 0 0,0 0-1,1 0 1,-1 1 0,0-1-1,1 0 1,-1 0 0,0 1-1,0-1 1,1 0 0,-1 1-1,0-1 1,0 0 0,1 1 0,-1-1-1,0 0 1,0 1 0,0-1-1,0 1 1,0-1 0,2 2 897,0 2-748,-2-4-144,0 0 1,0 0 0,0 1 0,0-1 0,0 0 0,0 1-1,0-1 1,0 0 0,0 0 0,1 1 0,-1-1-1,0 0 1,0 0 0,0 0 0,0 1 0,1-1 0,-1 0-1,0 0 1,0 0 0,0 1 0,1-1 0,-1 0 0,0 0-1,0 0 1,1 0 0,-1 0 0,0 0 0,0 1 0,1-1-1,-1 0 1,0 0 0,1 0 0,-1 0 0,0 0 0,0 0-1,1 0 1,-1 0 0,7-3 17,0 0 0,0 1 0,1 0 0,7-1 0,102-17 104,36-1-64,-37 5 21,-10 4-18,51-5 6,-55 1 28,24-1-11,25 6 78,-123 9-118,-8-1-22,0 2 0,0 1 0,0 0 0,26 4 1,-45-3-124,0-1 0,0 0 0,0 1 0,0-1 0,0 0 0,0 1 0,0 0 0,0-1 0,-1 1 1,1 0-1,0-1 0,0 1 0,0 0 0,-1 0 0,2 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49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10488,'0'0'0,"0"8"0,0 3-200,0 3 200,2 2-544,0 9 544,3-5-1008,-1-10 1008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50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9776,'0'0'0,"0"19"0,2 3-80,0 0 80,3-1-200,-1-4 200,-1-4-624,-3-4 624</inkml:trace>
  <inkml:trace contextRef="#ctx0" brushRef="#br0" timeOffset="1">0 368 8608,'0'0'0,"0"19"40,0-1 0,0-6 64,3-1 8,-2 1-112,2-1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56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1800,'0'0'56,"4"1"-9,11 4-22,-11-4 55,5 15 1205,-9-14-865,1-1-148,0 6 28,-1-4-159,1 1-1,0 0 1,0-1-1,0 1 1,0 0 0,0-1-1,1 0 1,0 1-1,0-1 1,0 0-1,0 0 1,0 0 0,1 0-1,-1 0 1,4 2-1,-1-1 106,1 0-1,0 0 1,0-1-1,0 0 1,0 0-1,1 0 1,-1-1-1,12 3 1,-10-4 19,0 1-1,0-1 1,0-1 0,15 0 0,-18 0-217,1 0 0,-1 0 0,1 0 1,-1 0-1,0 1 0,1 0 0,-1 0 0,0 1 1,0-1-1,0 1 0,0 0 0,6 4 0,52 37 253,-34-22-199,-6-6-31,0-1-1,27 12 1,-10-12 42,75 17 0,-84-24-41,0 0-1,-1 2 1,0 2 0,-1 0 0,31 17 0,-18 0-44,-41-27-23,0 0-1,0-1 0,0 1 0,0 0 0,0 0 1,0 0-1,0 0 0,0 0 0,0 0 0,0 0 1,-1 0-1,2 3 0,4 7-175,-2 0 1,0 0-1,0 1 0,-1-1 1,0 1-1,-1 0 0,2 18 1,1 37-7010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57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0 3504,'0'0'215,"-3"4"-102,-7 12 4,7-11-10,-3-1 1,3-2 16,-5 1 2292,8-4-2087,-3-4-8,2 3 273,2 1-349,2-6-14,-3 6 305,0 1-531,0 0 0,0-1 1,-1 1-1,1 0 1,0 0-1,0 0 0,-1 0 1,1 0-1,0 0 1,-1 0-1,1 0 0,0 0 1,0 0-1,-1 0 0,1 0 1,0 0-1,0 0 1,-1 1-1,1-1 0,0 0 1,0 0-1,-1 0 1,1 0-1,0 0 0,0 0 1,0 1-1,-1-1 0,1 0 1,0 0-1,0 0 1,0 1-1,0-1 0,-1 0 1,1 0-1,0 1 1,0-1-1,0 0 0,0 0 1,0 1-1,0-1 0,-10 10 43,6-3-39,1 1 1,-1-1 0,1 1-1,-4 15 1,0 22-6,5-14-6,2 0 0,1-1 0,6 38 0,-6-60-1,0 0 0,0-1 0,1 1 0,0-1 0,1 1 0,-1-1 0,2 0 0,-1 0 0,1 0 1,0-1-1,0 1 0,1-1 0,-1 0 0,2 0 0,9 9 0,-13-13 2,0-1 0,0 1 1,1-1-1,-1 1 0,0-1 0,0 0 1,1 0-1,-1 0 0,1 0 0,-1-1 0,0 1 1,1-1-1,0 1 0,-1-1 0,1 0 0,-1 0 1,1 0-1,-1 0 0,1 0 0,-1-1 1,3 0-1,4-2 7,0-1 1,0 0-1,-1-1 0,11-7 1,-16 6 33,-2-11-9,-1-35-1,0 52-29,-1-12 18,-1 0-1,0 0 1,0 1-1,-1-1 0,-1 1 1,0 0-1,0 0 0,-9-14 1,8 14-3,3 6 6,-1-1 1,1 1-1,-1 0 0,0 1 1,-1-1-1,1 0 1,-8-7-1,-2-1 5,-31-35 163,37 40-101,3 3-31,0 0-1,0 1 0,-1 0 0,0 0 0,0 0 0,0 0 0,0 1 1,-6-3-1,10 6-43,0 0 0,1 0 0,-1 1 1,1-1-1,-1 0 0,1 1 0,-1-1 1,1 1-1,-1-1 0,1 1 0,-1-1 1,1 1-1,0-1 0,-1 1 1,1-1-1,0 1 0,-1-1 0,1 1 1,0 0-1,0-1 0,0 1 0,-1 0 1,1-1-1,0 1 0,0 1 0,-1 2 10,2 11 7,1 3 92,16 123-1302,-5-47-5434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58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9592,'31'0'184,"-30"0"-173,1 1-1,-1-1 1,1 1 0,-1-1 0,1 1 0,-1-1 0,1 1 0,-1 0-1,0 0 1,1 0 0,-1 0 0,0 0 0,0 0 0,0 0 0,2 3 0,17 10 31,-18-12-40,16 3 5,11 0 0,-24-4-7,25-5 0,-24 4 0,20-8 0,-21 6-1,5-4 2,1-1 0,33-19 827,-43 25-720,1 3-75,-1 1-1,0-1 1,0 1-1,0-1 1,0 1-1,0 0 1,0 0-1,-1-1 1,1 5-1,-2 15-1,-1 0 0,-1 0 0,-8 29 0,0-2-8,8-30-19,-8 45 0,1 1 1,2-4-3,-21 99-28,29-156 13,0 2 2,0-5-3,-1-1-25,-3 2 38,4 0 1,1-1 0,0 1 0,0-1 0,0 1 0,0-1 0,1 1 0,-1-1 0,0 0 0,0 0 0,1 0 0,-1 1 0,3 0 0,-1 2 0,1 0 0,25 8 0,-18-9-228,0 0 1,0 0 0,0-1-1,0-1 1,22 1 0,-10-2-6433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4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202 211 1440,'-21'12'433,"-11"0"17,-22 6 606,50-17-1002,-11 7 517,13-8-334,-4-2-13,5 2-25,-3-2-96,0-1 0,1 1 1,-1-1-1,1 0 0,0 0 0,0 0 1,0 0-1,-3-4 0,1 3-14,-1 0-78,-12-22 522,17 25-446,-3-8 117,74 0-81,-25 8-105,98-5 68,-111 2-35,116-9 66,94-5 116,-218 16-219,42-10 116,146-30 225,-122 29-214,-67 11-104,68-10 142,-75 10-102,0-2 0,-1 0 0,0-1 0,17-7 0,-12 5 30,17-10 258,-33 16-334,3 0-4,-6 1-26,-1 0 0,1 0 0,0 1 0,-1-1 1,1 0-1,0 0 0,-1 0 0,1 0 0,-1 1 0,1-1 1,0 0-1,-1 1 0,1-1 0,-1 0 0,1 1 1,-1-1-1,1 1 0,0 0 0,1 0 2,9 11 1,3 12 1,0 15-2,-5 0 5,-3 1 0,-1 0 0,0 62 0,-3-53-5,1 6 22,2 170 26,-7 9-11,4-185 0,18 180 17,-14-185-10,33 184 18,-30-182-17,-7-36-37,62 229 113,2-48-39,-52-153-17,1 1-44,81 236 215,-69-179-206,-18-57 55,33 161 41,-34-160-35,57 271 267,-47-218-313,-13-55 79,30 244 333,-23-178-272,3 68 0,-5-43 92,0-7-99,3 53 6,-8-47 93,3-5-99,13 147 248,-9-155-282,23 129 177,-21-161-209,23 159 159,-19-61-75,-9-130-90,15 51-1,-7-41-37,-15-53-63,37 129 248,-34-120-208,20 51 501,-24-67-434,0 1 4,6 6-73,-6-6 210,0 0-118,2 4-6,-3-4 102,1-1-119,1 5-2,-2-5-18,4 19 79,-9 18-101,2-4-22,-1-1 0,-2 0 1,-11 36-1,13-60-50,2-2 2,-1 0 0,2 0 0,-1 0 0,1 0 1,-1 13-1,-1 8 2,1 11-4,-1 6-1,-3 2 0,3-33 0,-2 48 0,-2-7 0,3-23 0,4-13 0,-5-8 0,4-11 1,0 1-1,0-1 0,0 1 0,0-1 0,0 1 0,0-1 0,0 0 0,0 1 0,-1-1 0,1 0 1,0 0-1,0 0 0,-1 0 0,-18-5 5,1-2-1,-36-19 0,18 8 5,-84-42 14,80 40-20,-4 1 2,-5 0-4,-7 3-1,-12 6 0,-152 3-8,198 7 8,-30 1-6,-136 24-18,106-10 6,54-10 14,-170 28-33,179-32 31,0-1-1,-24-3 1,-13 0-44,47 2 37,7 1 9,1-1 1,-1 1-1,1 0 0,-1 0 0,0 0 0,1 0 0,-1 1 0,1-1 0,-1 1 1,1-1-1,-1 1 0,1 0 0,-4 2 0,4-3-17,2 1 17,0-1 1,0 1-1,-1-1 1,1 1-1,0-1 1,-1 1-1,1-1 1,-1 0 0,1 1-1,0-1 1,-1 0-1,1 1 1,-1-1-1,1 0 1,-1 0-1,1 1 1,-1-1-1,1 0 1,-1 0-1,1 0 1,-1 1-1,0-1 1,-1-18-8,1 1-1,1-1 1,1-17 0,0-21 0,-7 4 3,2 9 6,-3-15 2,-3-13 0,-3-15 2,7 42 1,-26-123 8,21 122-7,-37-178 24,32 83-5,12 80-12,4 26 5,3-1 0,7-40 0,-7 18 3,0-9-9,8-15-2058,2-5-8198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3:59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0 213 8248,'0'0'-56,"0"0"41,0 1-1,1-1 1,-1 1 0,0-1 0,0 0-1,1 1 1,-1-1 0,0 1 0,1-1-1,-1 0 1,0 1 0,1-1 0,-1 0-1,0 1 1,1-1 0,-1 0 0,1 0-1,-1 0 1,1 1 0,-1-1 0,0 0-1,2 0 1,31-110 494,-19 54-295,-12 53-158,-1 1 0,1-1 0,0 0 0,0 1 0,0 0 1,0-1-1,1 1 0,-1 0 0,0 0 0,1 0 0,0 0 0,-1 1 0,1-1 1,0 1-1,5-3 0,-3 2 10,3-1-18,0 0 0,0 1 0,1-1 1,-1 2-1,1-1 0,0 1 0,-1 1 0,1-1 0,0 1 0,-1 1 0,1 0 0,0 0 0,-1 1 0,1 0 0,-1 0 0,0 1 0,0 0 0,13 6 0,-19-7-14,1 0-1,-1 0 1,1 0 0,-1 0-1,0 1 1,0-1-1,0 1 1,0-1 0,0 1-1,-1 0 1,1-1 0,-1 1-1,0 0 1,1 0-1,-2 0 1,1 0 0,0 0-1,0 4 1,0-3 0,0 4 7,0 0-1,0 0 0,0 1 0,-1-1 0,-1 0 0,-1 9 1,1-3-7,-5 61 29,-6 19-12,12-87-23,-1-1 0,1 0-1,0 0 1,0 0 0,0 1 0,1-1 0,2 10 0,-2-13 1,1 0 0,-1 0 0,1 0-1,0-1 1,0 1 0,0 0 0,0-1 0,0 1 0,0-1 0,1 0-1,-1 0 1,1 0 0,-1 0 0,1 0 0,0 0 0,0-1 0,4 2-1,2 3-1,-5-4-1,-1-1 0,1 1 0,0 0-1,-1-1 1,1 0 0,0 0 0,0 0-1,5 0 1,99 11-33,-106-12 35,0 0 0,0 0 1,1 0-1,-1 0 0,0-1 1,0 1-1,0 0 0,0-1 0,0 0 1,3 0-1,28-13-275,0-1 1,-1-2-1,33-21 0,29-23-5169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4:00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1440,'0'0'8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4:01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2872,'0'0'72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4:02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2072,'69'18'16,"-67"-19"-9,0 1 0,0-1 0,0 1-1,0-1 1,-1 0 0,1 1 0,0-1 0,0 0 0,0 0 0,0-1-1,-1 1 1,1 0 0,-1-1 0,1 1 0,-1-1 0,3-2 0,-3 3 13,4-4 107,-1 1 0,1-1-1,-1 0 1,-1 0 0,1-1-1,-1 1 1,1-1 0,-1 0 0,-1 1-1,1-1 1,-1-1 0,0 1-1,-1 0 1,0 0 0,0-1-1,1-11 1,-3-1 201,0 1 1,-2-1-1,0 1 1,-6-23-1,3 20-19,4 12-376,-3-18 1060,5 27-982,0 0 1,0 0-1,-1-1 1,1 1-1,0 0 1,0 0-1,0 0 0,1 0 1,-1 0-1,0-1 1,0 1-1,0 0 1,0 0-1,0 0 1,0 0-1,0 0 0,0-1 1,0 1-1,0 0 1,0 0-1,0 0 1,0 0-1,0 0 1,1 0-1,-1-1 1,0 1-1,0 0 0,0 0 1,0 0-1,0 0 1,0 0-1,1 0 1,-1 0-1,0 0 1,0 0-1,0 0 1,0 0-1,0 0 0,1 0 1,-1 0-1,0 0 1,0 0-1,0 0 1,13 9 44,26 29-898,-17-15-3684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4:03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0 7448,'1'2'-136,"4"5"-20,-5-6 138,0 0 0,0 0 0,0 0 0,0 0 0,1 0 0,-2 0 1,1 0-1,0-1 0,0 1 0,0 0 0,0 0 0,0 0 0,-1 0 0,1 0 0,0 0 1,-1-1-1,1 1 0,-1 0 0,1 0 0,-1-1 0,1 1 0,-1 0 0,1 0 0,-1-1 1,0 1-1,0 0 0,-6 8-79,-73 107 2,0 0 231,79-113-129,0 0 1,0 0-1,0 0 1,0 0-1,0 1 0,1-1 1,-1 0-1,1 0 0,0 1 1,0-1-1,0 0 1,1 0-1,-1 1 0,2 4 1,-1-3 0,-1-4-4,0 0 0,1 1 0,-1-1 1,1 1-1,-1-1 0,1 0 0,-1 1 0,1-1 1,0 0-1,-1 0 0,1 1 0,0-1 1,0 0-1,0 0 0,0 0 0,0 0 0,2 1 1,2 3 5,1 2-2,-4-4-4,0-1 1,0 0-1,0 0 0,0 0 1,0 0-1,1 0 0,-1 0 0,1-1 1,4 3-1,4 2 14,0 0 1,1-1-1,-1-1 0,1 0 0,1 0 0,-1-1 1,0 0-1,14 0 0,-15-3-5,-5 0 7,-1 0-1,1 0 1,0-1 0,-1 0-1,10-2 1,12-4 77,1-1-1,-2-2 1,1 0 0,26-15 0,-51 23-66,1 1-1,0-1 1,-1 0 0,1 0 0,-1 0 0,0-1 0,0 1 0,0 0 0,0-1-1,0 0 1,0 1 0,-1-1 0,1 0 0,-1 0 0,0 0 0,0 0-1,2-5 1,-2 3 1,0-1 0,-1 0 0,1 0 0,-1 1 0,0-1 0,-2-7-1,2 11-10,0 0-1,0 0 1,-1 0-1,1 0 1,-1 0-1,0 1 0,1-1 1,-1 0-1,0 0 1,0 0-1,0 1 1,0-1-1,-1 0 0,1 1 1,0-1-1,-2-1 1,-3-3 25,1-1-14,1 3 3,0-1 0,-1 1 0,1 0 0,-1 0-1,-7-4 1,5 2-5,-8-5 111,-26-16 0,35 24-93,0-1 1,0 2 0,-1-1-1,1 1 1,-1 0 0,1 0 0,-1 0-1,0 1 1,-10 0 0,11 1 9,-1 0 0,1 1 0,-1 0 0,1 0 0,-1 1 0,1 0 0,0 0 0,-9 5 0,13-6-32,-1 0-1,0 1 1,0 0 0,1-1 0,-1 1 0,1 0 0,0 0 0,0 1 0,-1-1 0,1 0 0,0 1 0,1-1 0,-1 1 0,0 0 0,1-1 0,0 1 0,-1 0 0,1 0 0,0 0 0,1 0 0,-2 4 0,2-3-17,0 1 0,0 0 1,1-1-1,-1 1 0,1-1 0,0 1 1,0-1-1,0 1 0,1-1 0,-1 0 0,1 0 1,0 1-1,1-1 0,-1-1 0,1 1 1,-1 0-1,1-1 0,0 1 0,1-1 0,4 4 1,1 1-3,0-2 0,0 1 0,1-1 0,0-1-1,0 1 1,0-2 0,13 5 0,-21-9 2,0 1-1,1 0 1,-1-1-1,0 0 1,1 1-1,-1-1 1,1 0 0,-1 0-1,1-1 1,-1 1-1,0 0 1,1-1-1,-1 1 1,0-1-1,1 0 1,-1 0-1,0 0 1,0 0-1,0 0 1,1-1-1,1-1 1,2-2 21,0-1 0,-1 1 0,1-1 0,6-11 0,-10 14-30,-1 2 8,0-1 1,0 1 0,0-1 0,0 0 0,0 1-1,0-1 1,-1 0 0,1 0 0,-1 1 0,1-1-1,-1 0 1,0 0 0,0 0 0,0 0-1,0-1 1,1-6 11,0-2-6,0 8-3,-1-1-1,1 1 1,-1-1 0,0 1 0,0-1-1,-1 0 1,1 1 0,-1-1-1,0-3 1,-3-8 32,0 1 0,-8-18 0,12 31-35,-1 0 0,1 0 0,-1 0 0,0 0 0,0 0 0,1 0 0,-1 0-1,0 0 1,0 0 0,0 0 0,0 1 0,0-1 0,0 0 0,0 1 0,0-1 0,0 1 0,0-1-1,-1 1 1,1-1 0,-2 0 0,-1 0 13,2 0-16,1 1-1,-1-1 1,0 1 0,1-1-1,-1 1 1,0 0 0,0-1-1,1 1 1,-1 0 0,0 0-1,0 0 1,1 0 0,-1 1-1,0-1 1,0 0 0,1 1-1,-1-1 1,0 1 0,1 0-1,-1-1 1,0 1 0,1 0-1,-1 0 1,1 0 0,-2 2-1,-3 1 3,-21 21 28,-3 6-9,-38 53 1,62-74-26,0 1 1,-7 17-1,8-17 0,2 0 1,0 1-1,-2 12 0,3-11 0,1-1-1,0 1 0,2 16 1,1-14-2,0 0 1,2 0 0,0-1 0,0 1 0,1-1-1,8 14 1,-13-27 0,1 1 0,-1-1-1,1 0 1,0 0 0,-1 0-1,1 0 1,0 0-1,-1 0 1,1-1 0,0 1-1,0 0 1,0 0 0,0 0-1,2 1 1,6 3-1,0-1 1,0 1-1,0-1 1,1-1-1,0 0 1,0 0-1,19 3 1,-28-6-1,1 0 1,-1 0-1,1 0 0,-1 0 0,1 0 1,-1 0-1,0-1 0,1 1 1,-1 0-1,1-1 0,-1 1 0,0-1 1,1 1-1,-1-1 0,0 0 1,3-1-1,46-27-490,-2-3 1,55-46-1,27-26-6822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4:04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57 2248,'0'0'5880,"2"-3"-5580,0 0-319,-1 1 107,1 0 1,-1-1-1,0 1 0,0 0 1,-1-1-1,1 1 1,0-1-1,-1 1 0,1-1 1,-1 1-1,0-1 1,0 1-1,-1-6 0,2 5 123,1-4-12,-2 5 118,1 2-303,0 1-1,0-1 1,0 1 0,0-1-1,0 1 1,0 0 0,0-1-1,0 1 1,0 0 0,0 0 0,0 0-1,-1 0 1,1-1 0,0 1-1,-1 0 1,1 0 0,0 0-1,0 2 1,9 25 33,-1 1-1,6 29 1,-10-34-43,4 14 8,2 5-8,-6-30-1,8 42 1,-11-40-8,6 17-10,-7-30 8,-5-2-10,-14-1 9,-4-6 6,14 5 0,-34-19 3,33 18 0,-31-26 4,33 23 4,0 0 0,1-1 0,-9-11 0,6 7 14,8 10 24,0 0-36,0 1 0,1 0 0,-1-1 1,0 1-1,0 0 0,0-1 0,0 1 0,1-1 0,-1 0 1,0 1-1,1-1 0,-1 0 0,0 1 0,1-1 0,-1 0 0,1 1 1,-1-1-1,0-1 0,1 1-4,-1 1 0,1-1-1,0 1 1,0-1 0,-1 1 0,1-1 0,0 1-1,0-1 1,0 1 0,0-1 0,-1 1 0,1-1-1,0 1 1,0-1 0,0 1 0,0-1 0,0 1 0,0-1-1,1 0 1,-1 1 0,0-1 0,0 1 0,0-1-1,0 1 1,1-1 0,-1 1 0,0 0 0,0-1-1,1 1 1,-1-1 0,0 1 0,1-1 0,-1 1 0,1 0-1,-1-1 1,1 1 0,5-4 29,2 0-11,1 0 0,0 0 0,-1 1 0,11-3 0,27-6 80,69-7 0,-49 11-78,39-4-50,-58 10-1372,4 0-5566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4:04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9504,'14'49'22,"-11"-42"-12,0 0-1,-1 0 0,0 0 1,0 0-1,-1 1 0,0-1 1,0 1-1,-1-1 0,0 12 1,-1-17 10,-1 10 110,72-9 36,-51-4-119,0 2 1,30 4-1,-43-4-36,1 0 0,-1 0 0,0 1 0,1 0-1,-1 0 1,0 0 0,-1 1 0,1 0 0,0 0-1,-1 0 1,1 1 0,-1 0 0,0 0 0,0 0-1,-1 0 1,1 1 0,-1 0 0,5 7 0,-8-9-8,-1-1 1,1 1-1,0 0 0,-1 0 1,0 0-1,1 0 1,-1 0-1,0 0 1,-1-1-1,1 1 1,0 0-1,-1 0 0,0 0 1,-1 4-1,1-4 0,1 0 1,0-1-1,-1 0 0,1 1 0,-1-1 0,0 0 0,0 1 1,0-1-1,-2 4 0,-1 1 2,-15 27 1,12-27-4,2 1-1,-14 43 2,5-12-3,2-4 0,10-29-2,1 0 1,0 0-1,0-1 1,1 1-1,-1 0 1,1 0-1,1 0 1,0 7-1,1 11-11,-2-22 0,3 2-3,-3-4 15,0 1 0,0-1 0,0 1 1,1-1-1,-1 0 0,0 1 0,0-1 0,0 0 1,0 0-1,0 1 0,1-1 0,-1 0 1,0 1-1,0-1 0,1 0 0,-1 0 0,0 1 1,0-1-1,1 0 0,-1 0 0,0 0 0,1 1 1,-1-1-1,0 0 0,1 0 0,-1 0 1,0 0-1,1 0 0,6 1-4,-1-1-1,1 0 1,-1-1 0,1 0-1,-1 0 1,0 0 0,8-3-1,43-14-14,-49 15 23,10-4-8,0 0 0,0-1 0,26-18-1,-28 17 4,40-28-62,-37 22-1076,7-4-4846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4:05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9776,'4'-5'-5,"-3"4"3,-1 0-1,1 0 0,-1 0 1,1 0-1,-1 0 0,1 0 1,0 1-1,-1-1 0,1 0 1,0 1-1,0-1 0,0 0 1,0 1-1,-1-1 1,1 1-1,0-1 0,0 1 1,0 0-1,2-1 0,1 1-1,0 0 1,1 0-1,-1 1 0,1 0 0,-1-1 0,1 2 0,-1-1 0,0 0 1,5 3-1,20 8 4,5 6 1,0 0 1,-12-7 29,0 1 0,0 1 0,32 25 1,-52-35-24,0-1 0,0 0 0,0 1 0,0-1 0,0 1 1,0 0-1,-1-1 0,1 1 0,-1 0 0,1 3 0,-1-4-1,-1-1 0,0 1-1,0 0 1,1-1 0,-1 1 0,0-1-1,-1 1 1,1 0 0,0-1-1,0 1 1,-1-1 0,1 1 0,-1-1-1,0 4 1,-3 0 16,0-1 0,1 1 0,-1 0 0,-1-1-1,1 0 1,-1 0 0,0 0 0,-5 3 0,9-7-21,-1 2 11,0 0-1,-1 1 0,1-1 0,0 0 0,0 1 1,1-1-1,-1 1 0,0 0 0,1-1 0,-1 1 1,1 0-1,-1 4 0,1-5 15,2 0-1,3 2-14,-1 0 1,1-1-1,-1 1 0,1-1 0,0 0 0,0 0 0,1 0 0,-1-1 0,0 0 0,1 1 0,0-2 0,8 4 0,-6-3-5,0 1 0,-1 0 0,1 0-1,6 5 1,-6 3 5,-6-9-11,-1 8 1,-9 3-2,-11 0 0,-10 3 0,-4 4 0,-22 18 0,48-31 232,-10 6-1738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4:06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 6280,'0'0'142,"0"3"-4,-18 110 276,11-81-394,2-9 1,-1 0-1,-16 36 0,15-42-7,-34 82 87,36-88-78,1 1 0,0-1 1,1 1-1,1 0 0,0 0 1,0 1-1,1 21 0,1-31-8,2 3 0,0-4-3,5 3 2,-3-3-1,0 0 0,0 0-1,0 0 1,1 0-1,-1-1 1,1 1-1,0-1 1,-1 0-1,1-1 1,0 1 0,-1-1-1,1 0 1,0 0-1,8-2 1,7-1 170,-1-1 1,22-8-1,-34 10-101,2 0 55,-5 0 1,4-3 7,-4 4 7,3 1-6,-5 0-25,1-2-3,-2 3-101,0-1 0,0 0 1,1 0-1,-1-1 0,0 1 0,0 0 0,1 0 1,-1-1-1,0 1 0,0 0 0,0-1 0,0 1 0,0-1 1,0 0-1,0 1 0,2-2 0,5-3 59,-4 2-14,3-2 0,34-10 173,-29 13-148,-11 2-82,-1 0-1,1 0 1,0 0 0,-1 0 0,1 0-1,-1 0 1,1 0 0,-1 0-1,1 0 1,0 0 0,-1 0-1,1 0 1,-1 0 0,1-1 0,-1 1-1,1 0 1,-1 0 0,1-1-1,-1 1 1,1 0 0,-1-1-1,1 1 1,-1-1 0,1 1 0,-1 0-1,0-1 1,1 1 0,-1-1-1,1 0 1,0 1 7,6-1-3,-7 2-2,-18 27-13,17-26 6,1-1 0,-1 0 0,0 1 0,1-1 0,-1 0 0,0 0 1,0 1-1,0-1 0,0 0 0,0 0 0,-2 1 0,-23 21-45,22-19 40,-1 0-1,0 0 1,1 0-1,-1 0 1,-1-1-1,-8 5 1,3-6 5,-2-7 1,9 2 12,0 1 0,0-1 0,0 0 0,1 0 0,-1-1 0,1 1 0,0-1 0,0 1 0,0-1 0,0 0 0,1 0 0,0-1 0,0 1 0,0 0 0,-2-7 0,1 1 24,0-1-1,1 0 1,0 0 0,1 1 0,0-18-1,1 25 39,3-3 8,-2 6-76,0-1-1,0 0 0,0 1 1,0-1-1,1 1 1,-1 0-1,0-1 0,0 1 1,0 0-1,0 0 1,1-1-1,-1 1 0,0 0 1,0 0-1,0 0 0,1 1 1,-1-1-1,0 0 1,0 0-1,0 1 0,0-1 1,1 0-1,-1 1 0,0-1 1,0 1-1,0 0 1,1 0-1,37 30 27,-33-20-25,-4 0-6,0-1 0,-1 1 0,0 0 0,0 1 0,-2 17 0,-5-7-7,-13 23-628,-30 52 0,3-15-5666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27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2520,'3'5'73,"24"59"129,30 111 0,-52-155-193,6 50 50,-4-8-17,21 132 132,-27-189-172,5 25 85,5 51 0,-12-78-73,1 0 0,1-1 0,-1 1 0,0-1-1,1 1 1,-1 0 0,1-1 0,0 1 0,-1-1-1,1 1 1,1-1 0,-1 0 0,0 1 0,1-1 0,-1 0-1,1 0 1,-1 0 0,1 0 0,0 0 0,3 3 0,-1-3-39,0 0 1,0 0 0,0 0 0,0 0 0,0-1-1,0 0 1,0 0 0,1 0 0,-1 0-1,6 0 1,15 2-2009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4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48 374 2424,'-2'8'14,"1"-4"14,0 0 0,0 0 0,0 0 0,-1-1 0,1 1 0,-1 0 0,0-1 0,0 0 0,-1 1 1,1-1-1,-1 0 0,-2 3 0,1-2 130,-3 2 36,4-2 107,-1 5 6,2-7 394,6-18-353,-3 13-288,0 0 1,0 0-1,0 0 1,1 0-1,-1 0 0,1 0 1,0 0-1,0 1 1,0-1-1,0 1 1,0-1-1,4-2 0,5-7 360,117-112 1033,-116 114-1339,1 0 0,0 2-1,0 0 1,1 0 0,21-8-1,-18 9-52,9-7 111,1 2 0,0 2 0,1 0 0,39-8 0,139-34 495,-121 32-430,-30 7-104,145-30 309,-190 41-467,0 0-204,1 1 0,-1 0-1,18 2 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28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2608,'1'-1'-8,"3"-4"11,0 0 1,-1 0-1,0 0 1,1-1-1,-2 1 0,4-10 1,7-12 132,-10 21-40,1 0 0,0 0 0,0 1 0,0-1 1,1 1-1,0 0 0,0 1 0,0-1 0,1 1 0,8-5 0,-12 7-62,1 1 1,0-1-1,0 1 0,-1 0 0,1 1 0,0-1 1,0 0-1,0 1 0,0-1 0,0 1 0,0 0 0,0 0 1,0 0-1,0 1 0,0-1 0,0 1 0,0-1 1,0 1-1,0 0 0,0 0 0,-1 0 0,1 1 0,0-1 1,4 4-1,-5-3-24,0 0 0,0 1 0,0-1 0,0 1-1,0 0 1,0-1 0,-1 1 0,1 0 0,-1 0 0,0 0 0,0 0 0,0 0 0,0 1 0,0-1 0,-1 0-1,1 5 1,-1 4 14,0 0 0,-3 23 0,-4 10 16,0-16-14,-7 38 17,13-61-37,1 0-1,-1 0 1,1 0 0,0 0 0,1 0 0,-1 0 0,1 0-1,4 11 1,-3-13-4,-1-1 1,1 0-1,0 0 0,1 0 0,-1 0 0,1 0 1,-1 0-1,1-1 0,0 1 0,0-1 0,0 0 1,0 0-1,0 0 0,1 0 0,-1 0 0,5 1 1,22 5-1,15-4 4,20-5-5,89-16-561,-73 6-2240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28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84 1624,'0'0'63,"0"-1"3,0-5 22,0 3 39,0-4 24,0 5 58,5-4 6,1 1 0,0-1 0,8-5 0,-8 7-119,-1 0 0,1 1-1,0-1 1,0 1 0,0 0 0,0 1 0,1 0 0,-1 0-1,13-3 1,-4 3 12,0 1 0,20 0-1,-23 1 38,1 1 0,0 0 0,20 6 0,-23-5-97,-5-1-9,-1 0-1,0 0 1,0 0-1,0 1 1,-1 0-1,1 0 1,0 0-1,-1 0 1,1 1-1,-1-1 1,6 6-1,-5-4-7,-2-2-11,-1 0-1,1 1 0,0-1 0,-1 0 0,0 1 0,0 0 0,0-1 0,0 1 0,0 0 0,0-1 0,-1 1 0,1 0 0,-1 0 0,0-1 0,0 1 0,0 0 0,0 5 1,0-5-2,-1 1-6,0 1 0,0-1 0,0 0 0,0 0 0,-1 0 0,1 0 1,-1 0-1,0 0 0,0 0 0,-1 0 0,1-1 0,-1 1 0,0-1 0,-3 4 0,2-2-1,-10 10 27,0 0-1,-22 17 1,5-3 10,30-28-49,-6 6 14,1-1 0,0 2 0,-6 8 0,9-4-8,3-11-5,1 1 1,-1 0-1,1 0 0,-1 0 0,1-1 0,0 1 1,0 0-1,0-1 0,0 1 0,0-1 0,0 1 1,1-1-1,-1 0 0,0 1 0,1-1 0,-1 0 1,1 0-1,2 2 0,2 0-7,0 1-1,1-1 1,0 0-1,10 4 1,14 2-41,0 2 0,48 24 0,-77-34 45,-1 0-1,0 0 1,1 0 0,-1 0 0,0 0-1,0 0 1,0 0 0,0 1 0,0-1-1,0 0 1,-1 1 0,1-1 0,0 0 0,-1 1-1,1-1 1,-1 1 0,1-1 0,-1 1-1,0-1 1,1 1 0,-1 0 0,0-1-1,0 1 1,0-1 0,0 1 0,-1-1-1,0 3 1,1-1-4,-3 7-38,-5 3 25,-1-1 0,0 0 0,0 0 0,-1-1 0,-12 10 0,-53 44-50,70-61 73,-103 75-205,73-56-338,-33 25-2660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29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78 107 5744,'3'-24'-40,"-2"18"-2,-1 0 1,1 0 0,-1 0-1,0 0 1,-1-7 0,1-16 5,0 27 17,-1-1 2,1 3 16,0-1 1,0 1 0,0 0 0,0 0 0,0 0-1,0-1 1,0 1 0,0 0 0,0 0 0,0 0 0,0-1-1,0 1 1,0 0 0,-1 0 0,1 0 0,0-1 0,0 1-1,0 0 1,0 0 0,0 0 0,0 0 0,-1 0-1,1-1 1,0 1 0,0 0 0,0 0 0,0 0 0,-1 0-1,1 0 1,0 0 0,0 0 0,0 0 0,-1 0 0,1-1-1,0 1 1,-11 8-1,-6 10 1,-2 12 0,3 9 0,6-1 0,6-4 0,6-4 0,7-2 1,7-7 5,10-6-4,-17-13 0,1 0 0,-1 0 1,1-1-1,0-1 0,-1 0 0,1 0 0,0 0 0,0-1 0,14-4 1,-11 3 23,0-1 1,0 0 0,21-9-1,-29 10-11,-1 0-1,1-1 1,-1 0-1,1 1 1,-1-1-1,0-1 1,0 1 0,-1-1-1,1 1 1,5-9-1,-6 8 3,-1 0-1,0 0 1,0-1-1,-1 1 1,1-1 0,-1 1-1,0-1 1,0 1-1,0-1 1,-1 0-1,1-4 1,-1 2 0,0 1 0,1 1 0,-2-1 0,1 1 0,0-1-1,-1 0 1,0 1 0,0 0 0,-1-1 0,0 1 0,0 0-1,-3-7 1,3 8-4,1 1 0,-1-1-1,0 1 1,0 1 0,1-1 0,-2 0-1,1 0 1,0 1 0,-1-1 0,1 1-1,-1 0 1,1 0 0,-1 0 0,-4-3-1,3 3 3,2 1-1,0 0-1,0 0 0,-1 1 1,1-1-1,0 1 0,-1-1 1,1 1-1,-1 0 1,1 0-1,0 0 0,-1 0 1,1 0-1,0 1 1,-1-1-1,1 1 0,0-1 1,-1 1-1,1 0 1,0 0-1,0 0 0,0 0 1,-1 0-1,1 0 0,1 1 1,-1-1-1,-3 4 1,-4 2-173,1 1 1,0 0 0,0 0 0,-6 11 0,-1 0-3582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30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87 1440,'-38'0'93,"20"-1"27,-1 0-1,1 1 1,0 2-1,0-1 1,-28 8 0,43-7-88,0-1-1,-1 1 1,1 0 0,0 0 0,0 0 0,1 1 0,-1-1 0,0 1 0,1 0 0,-1-1 0,1 1 0,0 0-1,0 1 1,0-1 0,-2 5 0,2-4-9,2-4-17,0 1 0,-1 0 0,1-1 0,0 1 0,-1 0 1,1 0-1,0-1 0,0 1 0,0 0 0,0 0 0,0 0 0,0-1 0,0 1 0,0 0 1,0 0-1,0 0 0,0-1 0,1 1 0,-1 0 0,0 0 0,0-1 0,1 1 0,-1 0 0,1-1 1,-1 1-1,0 0 0,1-1 0,-1 1 0,1 0 0,0-1 0,-1 1 0,1-1 0,-1 1 1,1-1-1,0 1 0,0-1 0,30 13 91,-20-9-87,28 5 49,-5-5-14,0-1 1,60-2-1,-81-2-30,-10 1 7,1-1 0,-1 1 0,1-1 0,-1 1-1,1-1 1,-1 0 0,0-1 0,0 1-1,6-4 1,6-2 160,0-1-1,0 0 1,-1-1-1,-1-1 1,22-19 0,-34 26-134,1 0 1,0 0 0,-1-1 0,1 1 0,-1 0-1,0-1 1,0 1 0,-1-1 0,1 0 0,-1 1-1,1-1 1,-1 1 0,0-1 0,-1 0 0,1 1 0,-1-5-1,0 3 10,1 3-29,0-1 0,-1 1 0,1-1 0,-1 1 0,1-1 0,-1 1 0,0-1 0,0 1-1,0 0 1,0 0 0,0-1 0,-1 1 0,1 0 0,-1 0 0,1 0 0,-1 0 0,0 1-1,0-1 1,0 0 0,0 1 0,0-1 0,0 1 0,-3-2 0,-4 2 172,-3 3-129,0 1-1,1 1 1,0 0-1,0 0 1,-18 10-1,-59 39-76,48-29-646,-50 30-3315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31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3864,'5'0'3,"-3"1"10,5 0 4,-7 0-14,1 0-1,0 0 0,-1 0 1,1 0-1,0 0 1,-1 0-1,1 0 0,-1 0 1,1 0-1,-1 0 0,0 0 1,1 0-1,-1 0 1,0 0-1,0 2 0,1-1 3,1 6 2,0 0 0,0-1-1,-1 1 1,0 0 0,-1 0 0,0 0 0,-1 9 0,-9 56 29,6-54-24,-9 52 10,1-25-3,-2 2-14,2-10 1,7-10-4,3-21 0,2-4-2,-1-1 1,1 1-1,0-1 1,0 0-1,0 1 1,0-1-1,1 0 1,-1 1-1,1-1 1,-1 0-1,1 0 1,1 3-1,1 6 8,-1-9-1,0 1-1,-1-1 1,1-1 0,0 1-1,1 0 1,-1 0-1,0-1 1,0 1 0,1-1-1,-1 0 1,1 1-1,-1-1 1,1 0 0,-1-1-1,1 1 1,0 0-1,3 0 1,3 1 1,23 1 64,-18-3-53,-1 1 30,1-1-1,-1-1 1,0 0 0,0-1-1,0 0 1,0-1-1,13-4 1,-23 5-33,13-4 150,27-14 0,-37 17-127,-1-1 0,0 1 0,0-1 0,0 0 0,-1 0 0,1-1 0,-1 0-1,0 1 1,4-8 0,-3 4 10,-1 1-1,0-1 1,-1-1 0,0 1-1,0 0 1,-1-1 0,0 1-1,0-1 1,0-16 0,-2 24 224,-1 7-194,-7 31 9,-21 175 57,22-117-125,-4-2-17,-22 80-743,16-94-2960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32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16 5656,'0'0'0,"0"-9"0,-11 3-624,1 12-24,0 16 648,-1-1-2808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32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14 181 2160,'36'52'0,"-29"-39"0,8 13 1,-8-10 23,0 1 0,-2 0-1,7 28 1,-11-36 7,0 0 0,-1-1-1,0 1 1,0 0 0,-1 0 0,0 0 0,0-1-1,-1 1 1,-1 0 0,1-1 0,-1 0 0,-1 1-1,1-1 1,-1 0 0,-1-1 0,0 1 0,0-1-1,-10 12 1,12-16-9,-1 0 0,1 0 0,0-1 0,-1 1 0,-5 2 0,6-4 45,-8-1-298,1 0-1322</inkml:trace>
  <inkml:trace contextRef="#ctx0" brushRef="#br0" timeOffset="1">22 1 4936,'17'22'0,"-10"-14"0,-1-3 0,15 8 0,10 2 0,17 2 0,-5-5-5,0-2 0,47 3 0,-76-11-89,0-1 0,1 0 0,-1-2-1,1 1 1,26-6 0,-12-1-2566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33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694 10 8160,'-3'-1'8,"-1"-1"-4,-1 1 0,0-1 0,0 1 0,0 0 0,0 0 0,0 1 0,0 0 0,-1 0 0,1 0 0,0 0 0,0 1 0,0 0 0,0 0 0,-8 3 0,-6 2 9,1 2 0,-24 12 1,42-20-14,-16 7 3,9-4-1,1 0 1,0 0 0,1 1-1,-1 0 1,0 0-1,-6 7 1,6-7 0,-7 6-3,2 0 1,-1 1-1,1 0 1,1 1 0,0 0-1,-14 23 1,-75 139-201,91-158 182,-12 33-179,-6 32-24,25-76 195,0 0 1,0 0-1,0 1 1,0-1-1,1 0 0,0 1 1,1-1-1,-1 1 1,1-1-1,0 0 1,2 8-1,-1-5 1,0-3 1,-1 1 0,1-1 1,1 0-1,-1 0 0,1 0 0,0 0 1,0 0-1,0-1 0,0 1 1,6 4-1,-3-3 3,0 2 0,1-1-1,0 0 0,0 0 0,1-1 0,0 0 0,0 0 0,0-1 0,13 7 0,-2-10 22,-13-4 8,1 1-1,-1-2 1,0 1-1,1-1 1,-1 0 0,-1 0-1,1 0 1,0-1-1,-1 0 1,0 0 0,0-1-1,7-7 1,-9 9 8,-1 0 1,0 0 0,0-1-1,0 1 1,0-1 0,0 1-1,-1-1 1,1 0 0,-1 0-1,0 0 1,0 0 0,-1 0-1,1-5 1,0 4 8,0 0 2,-1 1 0,1 0-1,-1-1 1,0 1-1,0-1 1,-1 1-1,1 0 1,-1-1-1,0 1 1,0 0 0,-1 0-1,-3-8 1,4 8-6,-1 1 0,0 0 0,0 0 0,0 0-1,0 0 1,0 1 0,0-1 0,-1 1 0,1-1-1,-1 1 1,0 0 0,0 0 0,1 0 0,-1 0-1,-1 1 1,-3-2 0,3 1 5,0 0-4,1 1 1,-1-1-1,0 1 1,1 0-1,-1 0 0,0 1 1,0-1-1,0 1 1,0 0-1,0 0 1,0 0-1,1 0 0,-7 2 1,6-1-5,-5 1 3,0 0 1,0 0-1,0 1 1,0 0-1,1 1 0,0 0 1,-13 9-1,9-7-11,-9 6-61,0 0-1,1 1 1,1 1-1,-36 32 1,28-22-609,-57 49-4260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34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83 3320,'-7'9'-3,"6"-7"-9,2-2-37,5 0 34,-5 0 11,-3 0 39,-2 1-10,0 0 1,0 1-1,0-1 1,1 1-1,-1 0 0,1 0 1,-1 0-1,1 0 1,0 1-1,0 0 0,0-1 1,0 1-1,0 0 1,-4 6-1,-3 4 82,1 1 0,-9 15 1,15-22-53,0 0 0,0 0 0,1 0 0,-1 0 0,-1 13 0,2-10-23,1-4-5,1-1 0,0 0 0,0 0 0,0 0-1,0 0 1,1 1 0,0-1 0,0 0 0,1 0-1,-1 0 1,1 0 0,0-1 0,0 1 0,1 0 0,-1-1-1,1 0 1,4 5 0,-7-8-22,2 2 7,0-1 0,0 1-1,0-1 1,0 0 0,1 0 0,-1 0-1,0 0 1,1 0 0,0 0 0,-1-1-1,1 1 1,0-1 0,0 0 0,0 0-1,-1 0 1,1 0 0,0 0 0,1-1-1,-1 1 1,0-1 0,5 0 0,-2 0 8,0-1 1,-1 0-1,1 0 1,-1 0-1,1 0 0,-1-1 1,1 0-1,-1 0 1,0 0-1,0-1 1,6-4-1,-7 4 6,0 1-1,-1-2 1,1 1 0,-1 0-1,1-1 1,-1 1-1,0-1 1,-1 0-1,1 0 1,-1 0 0,1-1-1,-1 1 1,-1 0-1,1-1 1,2-8-1,-2 3 3,-1 6-1,0 0-1,-1 0 0,0 0 1,1 0-1,-1 0 0,0 0 1,-2-7-1,0-5 89,-1 0 0,-1 1 0,0 0 1,-1 0-1,-13-27 0,13 32-79,2 5-1,0 1-1,0 0 1,0-1 0,0 1 0,-6-5 0,-2-4-3,6 6-86,0 0-1,-1 1 1,1 0 0,-1 0-1,-1 1 1,1-1 0,-1 1-1,-9-5 1,1 4-4106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8:34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0 2336,'-21'30'50,"2"0"0,1 1 0,1 1-1,-24 67 1,19-35-26,19-52-12,0 0-1,-1 19 0,4-26-2,0 0 0,0-1 0,0 1 0,0 0 0,1-1 0,-1 1 0,1-1 0,0 1 0,1 0 0,-1-1 0,4 7 0,-4-10 3,-1-1 0,1 1 0,-1 0 0,1-1 0,0 1 0,-1-1 0,1 1 0,0-1 0,0 1 0,-1-1 0,1 0 0,0 1 0,0-1 0,0 0 0,0 1 0,-1-1 0,1 0 0,0 0 0,0 0 0,0 0 0,0 0 0,0 0 0,0 0 0,0 0 0,1 0 0,-1-1 27,1 1 0,0-1 0,0 1 0,0-1-1,0 0 1,-1 0 0,1 0 0,0 0 0,-1 0-1,1 0 1,-1 0 0,3-2 0,52-60 386,-47 52-320,-1 0-1,0 0 1,-1-1-1,0 1 1,-1-2 0,0 1-1,4-15 1,-7 19-50,2-3 109,-2-1 1,1 1-1,-2-1 0,2-11 1,-1 8-68,-3 13-63,0 1 0,0-1 1,0 0-1,0 0 0,-1 0 0,1 0 1,0 0-1,-1 1 0,0-1 0,1 0 1,-1 0-1,0 1 0,0-1 0,0 0 1,0 1-1,0-1 0,0 1 0,0-1 1,0 1-1,-1 0 0,-1-2 0,1 2 9,1 0-19,0 0 0,0 0-1,0 0 1,0 0 0,-1 1 0,1-1 0,0 0 0,0 1 0,-1-1 0,1 1-1,-1-1 1,1 1 0,0 0 0,-1 0 0,1 0 0,-1-1 0,-1 2 0,-3-2 32,-32 0-818,-1 1-3298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3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2 217 3864,'0'2'3,"-1"0"1,1 0 0,0 0-1,0 0 1,0-1-1,0 1 1,0 0 0,0 0-1,0 0 1,0 0-1,1 0 1,-1 0 0,1 0-1,1 3 1,-1-3-1,0-1 1,1 0-1,-1 0 1,0 0-1,0 0 1,1 0-1,-1 0 1,0 0-1,1 0 1,-1-1-1,1 1 1,-1-1-1,1 1 1,-1-1-1,1 1 0,0-1 1,-1 0-1,3 0 1,8 1 4,-1-1 0,1 0 1,-1-1-1,1 0 0,-1-1 0,0-1 0,1 1 1,11-6-1,-6 3-2,20-6 35,35-16 1,-1 0 19,93-30 4,-48 19 35,-14 2-64,-96 34-52,92-27 110,-81 24-196,2 2 1,-1 0-1,0 1 0,26 1 1,-3 2-2286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4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0 280 7176,'12'5'9,"-8"-3"-1,0 0-1,0 0 1,-1 0 0,1-1 0,0 0 0,1 0 0,-1 0 0,0 0 0,0-1 0,0 1 0,0-1 0,1 0 0,4-1 0,-3 0 4,22-4 31,42-12-1,143-60 225,-133 40-87,120-43 353,-175 71-503,44-9 248,142-13 594,-141 23-560,130-6 420,-177 14-698,35 2 207,-37 1-106,-1 0 98,34 1 0,-53-4-145,7 1 40,-55 8-1489,11-4-5559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9:04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4216,'0'0'401,"3"0"-82,40-3 292,-27 1-307,1 1-1,0 0 0,33 4 0,-30 1-177,0 0 0,0 2 0,-1 0 1,0 1-1,20 11 0,-36-17-101,0 1 0,-1 0 0,0 0 0,1 0 0,-1 0-1,0 0 1,0 1 0,0-1 0,0 1 0,-1-1 0,1 1 0,-1 0 0,1-1 0,-1 1 0,1 4-1,6 36 164,-7-40-189,-1 3 37,1 0-1,-1 0 0,0 1 0,-1-1 0,1 0 0,-4 12 0,-3 20 113,-8 76 5,-7 74 102,19-171-238,-4 39 34,-30 102 1,33-146-138,-11 30 280,14-38-331,0 0 0,0 0 1,0 0-1,1 0 0,-1-1 0,1 1 0,0 0 0,1 7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9:05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1 231 7088,'53'-38'-228,"63"-35"1,-113 71 211,0 0 0,0 1 0,0-1 0,1 1 0,-1-1 0,0 1 0,5-1 1,4-1-5,31-9 6,50-7 393,-44 10-196,24 0 773,18-18-1024,-62 17-718,25-8-3854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9:05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8 7352,'0'0'0,"-8"-7"-112,-8 18-304,1 0 416,-7 5-824,-4 10 824,-1 0-4024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9:0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22 494 4488,'59'-4'17,"-57"4"-16,-1-1 1,1 1-1,-1 0 0,1-1 0,-1 1 0,1-1 1,-1 0-1,0 0 0,1 1 0,-1-1 0,0 0 0,1 0 1,1-2-1,6-4 2,3 0 0,-7 5 4,0-1 0,0 0 0,0-1 0,0 1 0,-1-1 0,6-5 0,74-78 69,-69 67 31,-9 10-65,2-2-9,-1 0 0,0 0-1,-1-1 1,0 0 0,-1 0-1,0 0 1,5-28 0,-1-49 183,-9 86-194,0 1 1,-1 0-1,0-1 1,0 1-1,1 0 1,-2-1-1,1 1 1,0 0-1,-1 0 1,1 0-1,-1 0 0,0 0 1,0 1-1,0-1 1,-1 0-1,1 1 1,0 0-1,-1-1 1,-4-2-1,4 2 11,-2 0 11,1-1-1,-1 1 0,0 0 0,0 0 0,0 0 0,-1 1 0,1 0 1,-1 0-1,1 0 0,-8-1 0,6 2-8,0-1 5,1 1-1,0 0 1,-1 1 0,1 0 0,0 0 0,-1 0 0,1 0-1,-8 3 1,4-2-4,4 0 2,0 0 0,1 0 1,-1 1-1,0 0 0,0 0 0,1 0 0,0 1 0,-1 0 0,-6 5 0,5-4-19,1 0-29,0-1-1,0 1 1,1 1-1,0-1 1,0 1-1,-7 8 1,3-2-618,-13 13-3465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9:06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26 5296,'0'0'72,"6"-6"946,-12 13-913,1 0-1,0 1 0,1 0 0,-5 9 0,-7 13 57,7-18-139,-11 27 137,14-25-112,1 0-1,1 0 0,0 0 1,1 0-1,0 1 1,1-1-1,1 1 0,0 0 1,1-1-1,4 27 1,-3-34-25,-1 0 7,1 1-1,1-1 1,4 14 0,-6-19-21,1 0 1,0 0 0,-1-1-1,1 1 1,0 0-1,0-1 1,0 1-1,0-1 1,1 1 0,-1-1-1,0 0 1,1 0-1,-1 1 1,0-1-1,1 0 1,-1 0-1,1 0 1,0 0 0,-1-1-1,1 1 1,0 0-1,0-1 1,3 1-1,64-4 82,-64 2-82,0 0 0,0 0 0,0 0 0,0-1 0,0 0 0,0 0 0,0 0 1,-1-1-1,1 1 0,-1-1 0,7-5 0,-5 3 1,1 0 10,0 0-1,0 0 0,-1-1 1,1 0-1,-1-1 0,9-12 0,-9 12-4,-4 4 1,1-1 1,-1 1-1,1-1 1,-1 1-1,0-1 0,0 0 1,-1 1-1,2-6 1,3-8 5,24-56 116,-28 69-126,21-52 152,20-71 0,-42 125-128,-8 24-18,0 10-1077,0 0-4246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9:06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2 5208,'-1'0'0,"0"0"0,0-1 0,0 1 0,0 0 0,0 0 0,0 0 0,1 0 0,-1 0 0,0 0 0,0 0 0,0 0 0,0 0 0,0 0 0,0 0 0,0 1 0,1-1 0,-1 0 0,0 1 0,0-1 0,0 0 0,0 1 0,1-1 0,-1 1 0,-1 1 0,-1 1 0,-14 7 27,0 2 1,1 0-1,0 1 1,-18 20-1,-38 48 41,65-73-44,1 0 1,0 0-1,0 1 0,-5 10 1,2-2-7,0-2-5,5-11 0,2 1 0,-1 0 0,0 0 0,1 0 0,0 1 0,-2 7 0,1-5 11,1 0 0,0 1 0,1-1 0,-1 13-1,1-18-15,1-1 0,0 1-1,1 0 1,-1 0-1,0 0 1,1 0 0,0 0-1,0 0 1,0 0-1,0 0 1,0 0 0,0-1-1,1 1 1,-1-1-1,1 1 1,0-1 0,3 5-1,3-4 41,8 0-25,0-1-1,1 0 1,-1-2 0,1 0-1,28-3 1,-27-2 53,-1-1 0,1-1-1,-1 0 1,25-15 0,-35 18-6,0-1-1,0 0 1,0 0 0,0-1 0,-1 0-1,0 0 1,0 0 0,-1-1 0,9-13-1,-10 15-21,1-3 59,0-1-1,0 0 1,-1 0-1,0 0 1,0 0-1,-1-1 1,2-11 0,-2 8-21,0 1 104,0 0 1,0 1-1,-1-1 0,0-17 1,-2 26-137,0-1-1,-1 1 1,1 0 0,-1 0 0,1-1-1,-1 1 1,0 0 0,0 0 0,-1 0 0,1 0-1,-1 0 1,-2-4 0,1 3 1,2 2-20,-1 0 0,0 0-1,1 0 1,-1 0 0,0 1 0,0-1-1,0 1 1,0-1 0,0 1-1,-1 0 1,1-1 0,0 1-1,0 1 1,-1-1 0,-2-1 0,2 1 5,0 0-86,0 1 0,-1-1 0,1 1-1,0 0 1,0-1 0,-1 1-1,1 0 1,0 1 0,0-1 0,0 1-1,-1-1 1,1 1 0,0 0 0,0 0-1,0 1 1,-5 2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9:07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32 5112,'0'0'33,"6"4"285,-8-4-285,-1 1 0,1-1 1,0 1-1,-1 0 1,1-1-1,0 1 1,-1 0-1,1 0 1,0 1-1,0-1 1,0 0-1,0 1 1,0-1-1,1 1 1,-1 0-1,0-1 1,-1 4-1,-1 0 9,0 0 0,0 0 0,1 0 0,0 1 1,0 0-1,-2 7 0,3-8-21,0 0 1,1 0 0,0 1-1,0-1 1,0 0 0,0 1-1,1-1 1,0 1-1,0-1 1,0 1 0,1-1-1,0 1 1,0-1 0,0 0-1,1 1 1,0-1-1,0 0 1,0 0 0,1 0-1,-1 0 1,1-1-1,4 5 1,-6-8-16,0 0 0,0 0 0,0 0 0,1 0 1,-1-1-1,0 1 0,1 0 0,-1-1 0,1 1 0,-1-1 0,0 0 0,1 1 0,-1-1 0,1 0 0,-1 0 0,1 0 0,-1 0 1,1 0-1,-1 0 0,1 0 0,-1-1 0,1 1 0,-1 0 0,3-2 0,3 0 10,14-4 18,0 0 1,28-15-1,159-87 234,-192 100-231,8-7 34,31-17 205,-54 31-268,0 1 0,-1 0 0,1-1 0,0 1 0,-1-1 0,1 1 0,0-1 0,-1 1 0,1-1 0,-1 1 0,1-1 0,-1 1 0,0-1 0,1 0 0,-1 1 0,0-1 0,1 0 0,-1 1 0,0-1 0,0 0 0,1 0 0,-1 1 0,0-1 0,0 0 0,0 0 0,0 1 0,0-1 0,0 0 0,0 0 1,0 1-1,0-1 0,-1 0 0,1 0 0,0 1 0,0-1 0,-1 0 0,1 1 0,0-1 0,-1 0 0,1 1 0,-1-1 0,1 1 0,-1-1 0,1 0 0,-1 1 0,1-1 0,-1 1 0,1-1 0,-1 1 0,0 0 0,1-1 0,-1 1 0,-1-1 0,-3 0 9,0 0 0,0 1 0,0-1 0,0 1 1,0 0-1,0 0 0,0 1 0,0 0 0,0 0 0,0 0 0,0 0 0,1 1 0,-1-1 0,-8 5 1,2-1-6,1-1 27,0 0-1,0 1 1,1 1-1,-1 0 1,1 0-1,-14 12 1,4-2 2,16-14-34,-6 2-1,-1 1-6,8-4-8,1 1-6,-3 3-1016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9:08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279 116 6728,'0'0'-4,"0"-1"0,0 1 0,0 0 0,1 0 0,-1-1 0,0 1 0,0 0 0,0 0 0,0-1 0,0 1 0,0 0 0,0-1 0,0 1 0,0 0 0,0 0 0,0-1 0,0 1 0,0 0 0,0-1 0,0 1 0,0 0 0,0-1 0,0 1 0,0 0 0,0 0 0,0-1 0,-1 1 0,1 0 0,0 0 0,0-1 0,0 1 0,0 0 0,-1 0 0,1-1 0,0 1 0,0 0 0,-1 0 0,1 0 0,0 0 0,0-1 0,-1 1 0,-15-1-54,-11 7 61,9 0 11,1 1-1,-1 0 1,1 2-1,1 0 1,-26 19-1,34-22 13,0 1-1,1 1 0,1-1 0,-1 1 0,1 0 0,0 1 0,1-1 1,-4 11-1,0 0 45,-11 38 0,18-51-71,-1 2 25,1 0-1,0 1 1,0-1 0,1 1 0,0-1-1,1 1 1,0 0 0,0-1 0,1 1-1,0 0 1,0-1 0,1 1 0,0-1-1,1 1 1,4 10 0,-5-16-13,0 0-1,0-1 1,0 0 0,0 1 0,0-1 0,0 0-1,1 0 1,-1 0 0,1 0 0,-1 0-1,1-1 1,0 1 0,-1-1 0,1 1 0,0-1-1,0 0 1,0 0 0,6 0 0,4 1 7,-1 0 1,24-1-1,-26 0-16,0-1 15,1 0 0,0-1-1,-1 0 1,1 0-1,-1-1 1,15-5-1,-11 3-2,0-3 47,9-11-16,29-33 1,-37 31 15,-14 18-53,10-15 42,-1 0-1,-1-1 0,0-1 0,-2 1 1,9-31-1,-6 16 28,2-5 329,-2 0 1,7-53-1,-16 86-325,-1 0 1,0-1-1,0 1 1,-1 0-1,-1-9 0,2 12-58,-1 0 0,1 0-1,-1 0 1,0 0 0,1 1-1,-1-1 1,0 0-1,0 0 1,0 1 0,-1-1-1,1 1 1,0-1 0,-1 1-1,1 0 1,0-1 0,-1 1-1,0 0 1,1 0 0,-1 0-1,-2-1 1,-4 1 165,-5 3-76,2-1-66,-1 1 1,1 0-1,-1 1 1,-20 7-1,-118 53-1242,61-22-5377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39:08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147 143 4400,'-24'41'121,"-59"149"645,72-160-506,5-12-149,0 0 0,-6 38 0,11-46-51,-1 1 1,1 0 0,1 0-1,1 12 1,-1-19-30,1 1 0,-1-1 1,1 0-1,1 1 0,-1-1 1,0 0-1,1 0 0,0 0 1,0 0-1,0 0 0,1 0 1,-1 0-1,6 5 0,-5-7-8,-1-1-1,1 0 1,-1 0 0,1 0-1,-1 0 1,1 0 0,0 0-1,-1-1 1,1 1 0,0-1-1,0 0 1,-1 0 0,1 0-1,0 0 1,4-1 0,31-6 117,0-2 0,65-23 0,-83 24-39,-1 0 0,0-1 0,27-18 0,-32 18-57,5-5 176,0-8-117,0-1 0,18-30 0,-26 29 124,4-22 58,-2 0 1,-2-2 0,6-55-1,-17 96-178,0-1 0,-1 1 0,1-1 0,-1 1 0,-1-1 0,1 1 0,-1 0 0,-1-1 0,1 1 0,-1 1 0,-1-1 0,1 0-1,-1 1 1,-7-10 0,9 13-57,0 1 0,0 0 0,0-1 0,-1 1 0,1 0 0,0 0 0,-1 1 0,0-1 0,1 0 0,-1 1 0,0 0 0,0-1 0,1 1 0,-1 0 0,0 1 0,0-1 0,0 0 0,0 1 0,-1 0 0,1 0-1,0 0 1,0 0 0,0 0 0,-4 1 0,-3 1-13,0 1 0,0 0 0,0 0 0,-18 9 0,20-8-12,-26 13 114,0 0 1,-60 44 0,80-51-128,7-5 7,0-1 0,1 2 0,-11 10 0,-10 14-787,-34 50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0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0 148 1888,'4'0'72,"40"-9"772,-43 8-384,2-3 142,-3 4-425,1-1 1,-1 1-1,1-1 0,-1 1 1,1-1-1,-1 0 0,0 1 0,1-1 1,-1 1-1,0-1 0,0 0 0,1 0 1,-1 1-1,0-1 0,0 0 1,0 1-1,0-2 0,0-57 4838,0 55-4862,0-1 0,0 1 0,0 0 0,-1 0 0,0 0 0,0 0 0,-1-5 0,0 8 256,0-2-405,2 3 32,-1 0 1,1-1 0,0 1 0,-1 0-1,1 0 1,0-1 0,-1 1 0,1 0-1,0 0 1,-1-1 0,1 1 0,0-1-1,0 1 1,-1 0 0,1-1 0,0 1 0,0 0-1,0-1 1,-1 1 0,1-1 0,0 1-1,0-1 1,0 1 0,0 0 0,0-1-1,0 1 1,0-1 0,0 1 0,0-1-1,0 1 1,0-1 0,0 1 0,0 0-1,1-1 1,-1 1 0,0-1 0,0 1-1,1-1 1,6-5-1849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5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9144,'56'4'270,"-42"-2"-102,0-1 1,0 0 0,0-1-1,22-2 1,-17-1 144,1 1 0,-1 1 1,1 1-1,29 3 0,73 4-159,-70-6-149,15-2-3,11 0-2,10-3 0,1-3 0,-1-1 1,161-21 20,-147 16 30,14-8 32,-87 15 58,-1-2 0,48-19-1,-68 23-142,-1-1-1,1 0 0,-1-1 1,0 1-1,0-1 0,0-1 1,6-8-1,2 0-1314,6-7-6243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1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61 2608,'1'1'80,"5"6"817,-7-7-760,0 0-97,1 0-1,0 0 1,0 0-1,-1 0 1,1 0 0,0 0-1,-1 0 1,1 0-1,0 0 1,0 0 0,-1-1-1,1 1 1,0 0 0,0 0-1,-1 0 1,1 0-1,0 0 1,0 0 0,-1-1-1,1 1 1,0 0 0,0 0-1,0 0 1,-1 0-1,1-1 1,0 1 0,0 0-1,0 0 1,0-1-1,-1 1 1,1 0 0,0 0-1,0-1 1,0 1 0,0 0-1,0 0 1,0-1-1,0 1 1,0 0 0,0 0-1,0-1 1,0 1 0,0 0-1,0-1 1,0 1-1,0 0 1,0 0 0,0-1-1,0 1 1,1-1-1,-3 0 420,-2-6-3,1 5-24,-3-2-20,3 3-72,-3-1-27,-13-8 348,17 9-612,0 0 0,0 0 0,1 0-1,-1 0 1,0 0 0,0 0 0,0 1-1,0-1 1,0 0 0,0 1 0,0 0-1,-3-1 1,3 1 6,0 0 0,0 0 0,0 0 0,0-1 0,0 1-1,0-1 1,0 1 0,0-1 0,1 0 0,-1 0 0,-3-2 0,-11-3 243,14 5-223,-19-5 149,5 6-1463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1124 145 6280,'9'-8'-8,"-8"7"13,-1 1-1,1-1 1,0 0 0,0 0 0,-1 0-1,1-1 1,-1 1 0,1 0 0,-1 0-1,1 0 1,-1 0 0,0 0 0,1-1-1,-1 1 1,0 0 0,0 0 0,0-1-1,0 1 1,0 0 0,0 0 0,-1 0-1,1-1 1,0 1 0,0 0 0,-1 0-1,1 0 1,-1 0 0,1 0 0,-1 0-1,0-1 1,1 1 0,-1 1 0,0-1-1,0 0 1,1 0 0,-1 0-1,-1-1 1,-3-2 13,-1 0-1,1 0 0,-1 0 0,-12-5 1,12 5-20,-9-4 52,0 0-1,-1 1 0,0 1 1,0 0-1,-19-4 1,28 8-34,-9-2 58,-1 0-1,1 1 1,-31-1-1,1 1 63,-112 2 141,125 2-221,-51 0 44,65-2-76,-14 1 18,1 0-1,0 2 0,0 2 0,-59 13 1,78-13-21,1 1 1,0 0-1,0 1 1,0 0-1,0 1 1,1 0-1,-17 14 1,19-12-10,3-3 4,1-1 0,0 1 1,1 0-1,-1 0 0,-3 8 0,-3 3 8,-85 140 260,86-139-269,6-10 2,0 0-1,1 1 1,-1-1 0,-2 14 0,3-12 12,0-2-19,1-1 1,0 1-1,0-1 1,1 1-1,0 0 0,0 0 1,0 0-1,1 0 1,1 0-1,1 13 1,5 4 25,17 40 0,-22-60-29,0 0 1,0-1 0,1 1 0,0 0 0,0-1-1,0 0 1,0 0 0,6 6 0,3 3 2,-1 1-4,-6-9 0,-1 0 0,1 0 0,-1-1 0,1 1 0,1-1 0,7 6 0,5 3 38,0-1 1,0-1-1,1-1 0,0 0 1,33 10-1,-38-16-21,-9-2-2,0-1 0,0 0 0,1-1 0,-1 1 1,0-1-1,0 0 0,1 0 0,9-2 1,105-18 195,-96 10-89,14-11-47,38-29 1,-57 31-61,-6 1-249,0 0 0,-2 0-1,0-1 1,11-25 0,4-23-5632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2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 7448,'8'9'7,"-6"-6"1,0-1-1,0 1 0,0-1 0,1 0 0,-1 1 0,1-1 0,-1 0 1,4 1-1,26 17 53,15 3-47,-18-15-10,-1-1-1,42 4 1,-70-11-3,45 5 11,73-1 0,-81-4-12,-1-1-4,158-17-868,-92 3-3487</inkml:trace>
  <inkml:trace contextRef="#ctx0" brushRef="#br0" timeOffset="1">1198 16 6192,'8'-10'24,"-8"10"-23,0 0-1,0-1 1,0 1 0,0 0 0,0-1 0,0 1 0,1 0 0,-1 0-1,0-1 1,0 1 0,0 0 0,1-1 0,-1 1 0,0 0-1,0 0 1,1 0 0,-1-1 0,0 1 0,1 0 0,-1 0-1,0 0 1,0 0 0,1-1 0,-1 1 0,0 0 0,1 0-1,-1 0 1,0 0 0,1 0 0,-1 0 0,1 0 0,-1 0-1,0 0 1,1 0 0,2 6-1,-3-6 1,0 5 10,1-1-1,-1 0 1,0 1-1,0-1 1,-1 1-1,1-1 1,-1 1-1,0-1 1,-3 8-1,-16 35 24,15-36-19,-4 11 65,-2 0-1,0-1 1,-25 36 0,14-25 90,-113 176 566,94-138-496,37-64-277,-27 44 396,29-46-445,-1 0 0,0 0-1,-1 0 1,1-1 0,-1 1-1,1-1 1,-1 0-1,0 0 1,-8 5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0 203 7000,'20'3'37,"-1"0"0,-1 2 0,1 0 0,-1 1 0,19 10 0,-23-11-23,29 14 45,0 2 1,76 48-1,-110-62-40,0 0-1,-1 1 0,1-1 0,-2 2 1,1-1-1,-1 1 0,0 0 0,7 14 1,-7-12-2,19 31 141,9 12-47,-31-49-102,-1-1 0,0-1 0,1 1 0,0-1-1,0 1 1,0-1 0,0 0 0,9 4 0,-12-7-8,0 1 0,0-1-1,0 0 1,0 0 0,0 0 0,0 0 0,-1-1-1,1 1 1,0 0 0,0 0 0,0-1-1,0 1 1,0 0 0,0-1 0,-1 1 0,1-1-1,0 1 1,0-1 0,0 1 0,-1-1-1,1 1 1,1-2 0,0 0 1,23-22 1,50-66-919,-30 37-3664</inkml:trace>
  <inkml:trace contextRef="#ctx0" brushRef="#br0" timeOffset="1">1059 37 6280,'0'0'0,"8"-15"0,2 2 8,-9 4-8,-16 18-112,4 1 112,0 1-4152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3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124 369 5656,'-14'3'4,"-1"0"0,1 1 0,-25 11 0,-1 0 18,38-14 150,14-2-112,0 0 0,-1-1 0,0 0 0,13-4 0,-13 3-28,180-47 514,4 0-290,-153 39 25,174-49 127,-175 50-81,262-49 695,-206 48-675,-76 10-231,100-12 381,-118 12-486,0 0 0,-1 0 0,1-1-1,0 1 1,-1-1 0,1 1 0,-1-1 0,0 0-1,1 0 1,-1 0 0,0-1 0,0 1-1,-1 0 1,1-1 0,0 1 0,1-5-1,2 0 5,20-35-1207,1-3-4788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3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8248,'0'0'0,"0"10"0,3 9 8,4 15-8,5-4-136,10-17 136,0-3-5616</inkml:trace>
  <inkml:trace contextRef="#ctx0" brushRef="#br0" timeOffset="1">71 446 8696,'0'0'0,"11"19"0,1 4-56,5 7 64,-1-2 0,4-8-8,9-14-24,12-12 24,-2-1-6000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4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863 18 7448,'-3'-2'19,"0"0"0,0 0 1,0 0-1,-1 1 0,1-1 1,-1 1-1,0 0 0,1 0 1,-1 0-1,0 0 0,1 1 1,-1-1-1,0 1 0,0 0 0,0 0 1,1 0-1,-1 1 0,-6 1 1,3-1 35,-13 2 82,1 0-1,-1 2 0,1 0 1,-23 11-1,23-9-76,-6 1 56,1 1 1,0 1 0,1 2-1,-28 16 1,-1 3 72,-104 54 31,124-68-79,-113 76 51,122-74-105,-1 9-27,-29 44 1,52-70-53,0-1 0,0 1 0,0 0 0,0-1-1,1 1 1,-1-1 0,1 1 0,-1 0 0,1 0 0,-1 2 0,0 12 16,0-1 0,1 0 0,0 1 1,5 27-1,-4-42-18,-1 1 1,0-1-1,1 0 0,-1 1 0,1-1 1,-1 0-1,1 0 0,-1 1 1,1-1-1,0 0 0,0 0 0,0 0 1,1 2-1,17 16 35,0-1 1,35 24-1,-29-28 27,126 32 23,-118-41-70,154-2-1258,-82-7-5103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5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8 545 5472,'-5'58'421,"2"-27"168,13-57-259,-6 14-278,0 1-1,1 0 1,0 0 0,1 0-1,8-11 1,-8 12-17,5-7 67,1 0-1,1 1 1,20-21 0,-19 22-58,3-1 157,10-3-56,35-17-1,-43 29 70,-5 4-117,1 1 0,0 0 1,-1 1-1,1 0 0,0 1 1,28 4-1,-34-2-63,-7-1-20,0-1-1,0 0 1,0 1 0,0-1 0,-1 1 0,1 0 0,0 0 0,0 0 0,0 0 0,-1 0 0,1 0-1,0 0 1,-1 0 0,1 1 0,1 1 0,10 13 120,0 1-1,-2-1 1,15 29-1,-9-17-78,-12-19 6,1-1-1,0 0 1,9 9 0,-6-8-36,-7-7-10,1 1 0,-1-1 0,1 0-1,-1 0 1,1 0 0,0-1-1,0 1 1,0-1 0,0 1 0,0-1-1,1 0 1,-1 0 0,7 0 0,-6 0 0,-2 0-6,0-1 0,0 1 1,0-1-1,0 0 0,0 0 1,0 0-1,0 0 0,1 0 1,-1 0-1,0-1 0,0 1 1,0-1-1,0 1 0,2-2 1,6-1 10,1 1-5,27-10 99,122-48 202,-142 53-302,-10 4 3,-1 0 1,0 0-1,0-1 0,9-6 0,21-16 48,-20 13-29,0 1 1,1 0-1,24-11 1,-38 21-18,1 1 0,-1-1 0,1 1 0,-1 0 0,1 1 0,-1-1 0,1 1 0,0 0 0,-1 0 0,1 0 0,-1 1 0,1-1 0,0 1 0,-1 0 0,0 1 1,1-1-1,-1 1 0,0 0 0,0 0 0,0 0 0,7 5 0,37 15 62,-37-17-75,-8-4-3,0 0 0,0 0 0,0 0 0,0 0 0,1-1 0,-1 1 0,0-1 0,1 0 1,-1 1-1,4-2 0,19-1 16,0-1 0,-1-1 0,40-12 0,-54 13-13,1-2 1,-1 1 0,0-2-1,0 1 1,-1-1 0,16-12-1,-25 17-4,0 0-1,0 0 0,0 0 1,0 0-1,0 0 1,0 0-1,0 0 0,-1 0 1,1-1-1,0 1 0,-1 0 1,1 0-1,-1-1 0,1 1 1,-1 0-1,0-1 1,0 1-1,1 0 0,-1-1 1,0 1-1,0 0 0,0-1 1,0 1-1,-1-1 0,1 1 1,0 0-1,0-1 1,-1 1-1,1 0 0,-1 0 1,1-1-1,-1 1 0,0 0 1,0 0-1,-1-2 1,-2-2 0,0 0 1,0 0-1,-1 1 1,1 0-1,-8-6 1,7 7-5,-10-7 10,-3 2-4,-1 0 0,-1 2 0,-19-4 0,17 8 4,-32 7 4,43-3-11,0 0 0,1 1 0,-20 7 0,22-7 0,0 1 0,1 1 0,-1-1 0,1 1-1,-7 6 1,8-5 0,0 0-1,0 0 0,0 1 0,-9 13 1,8-6-2,1 0 1,0 0-1,1 1 1,0-1 0,1 1-1,-2 21 1,4-11-13,5-4 7,1-1 0,1 0 1,12 34-1,-17-52 4,1-1 0,-1 0-1,1 1 1,0-1 0,-1 0 0,1 0-1,0 0 1,0 1 0,0-1 0,0 0 0,0 0-1,0 0 1,0 0 0,2 0 0,18 14-11,1-2 0,1 0 1,26 10-1,-18-15-40,149 13-51,-140-21-95,160-14-92,-159 7 5,152-34-122,-158 32 88,-19 4 183,0 1 56,-1-1 0,1-1 0,-1-1 0,0 0 0,0 0 1,-1-2-1,20-14 0,-27 17-4,5-3 23,0-1 0,-1 0 1,0-1-1,-1 0 1,15-22-1,-6 4 21,-8 4 34,-11 23 12,1 0 0,-1 0 0,1 0 0,-1 0 0,0 0 0,0 0 1,0 0-1,0 0 0,-1 0 0,1 0 0,0 0 0,-1 0 0,1 0 0,-1 0 0,0 0 0,0 0 0,0 0 0,0 0 0,0 1 0,0-1 0,0 0 0,0 1 1,-1-1-1,1 1 0,-1-1 0,1 1 0,-1 0 0,-3-3 0,1 2 20,0 0 1,0 0-1,0 0 1,0 1 0,0-1-1,-1 1 1,1 0-1,-1 1 1,1-1-1,0 0 1,-1 1-1,-5 1 1,-2-1 5,8 0-7,0 0 0,0 1 0,-1-1 1,1 1-1,0 0 0,0 0 0,0 1 1,0-1-1,-6 4 0,9-5-14,-13 6 46,0 0 1,1 1 0,0 0-1,0 1 1,1 1-1,0 0 1,-14 13 0,2 0 68,1 2 0,0 0 1,-29 43-1,52-67-121,-1 1-1,1-1 1,0 1 0,-1-1-1,1 1 1,0-1 0,-1 1-1,1-1 1,0 1 0,0-1 0,0 1-1,-1 0 1,1-1 0,0 1-1,0-1 1,0 1 0,0-1-1,0 1 1,0 0 0,0-1-1,0 1 1,0-1 0,0 1-1,1-1 1,-1 1 0,0 0-1,0-1 1,0 1 0,1-1-1,-1 1 1,0-1 0,1 1 0,-1-1-1,0 1 1,1-1 0,-1 0-1,1 1 1,-1-1 0,1 1-1,-1-1 1,1 0 0,-1 1-1,1-1 1,-1 0 0,1 0-1,-1 0 1,1 1 0,0-1-1,3 1 7,-1-1-1,0 0 1,0 1-1,1-1 1,-1 0-1,0-1 1,6 0-1,1 0-1,33-13 28,-12 0-17,-1-1-1,0-2 1,36-27 0,-55 35-16,24-24 23,27-36 111,-61 68-129,0 1 0,-1-1-1,1 1 1,0-1-1,-1 1 1,1-1 0,0 1-1,0 0 1,-1-1-1,1 1 1,0 0 0,0 0-1,0-1 1,-1 1-1,1 0 1,0 0 0,0 0-1,0 0 1,0 0-1,-1 0 1,3 1 0,21 6 90,0 0-22,-3-6-57,0 0 1,1-1-1,-1-1 1,0-1-1,0-1 1,0-1 0,-1-1-1,33-12 1,66-25 5,-114 41-23,0-1 0,0 0 0,-1 0 0,1 0 0,-1-1 1,0 1-1,8-7 0,1 0 1,-7 5 0,1 0 0,-1-1 0,1 0-1,-1 0 1,-1 0 0,1 0 0,-1-1 0,0 0 0,0 0-1,-1-1 1,1 1 0,-2-1 0,1 0 0,3-10 0,-6 16-4,5-16 25,-1 0 0,-1-1 0,0 0 1,-1 0-1,1-24 0,-4 22 8,0 13-2,0 19 92,-2 15-87,-7 46 1,3-43-17,-1 58 0,9-43-16,3-19-4,9 31 1,-13-55-1,5 12-4,1-6 4,0 0 0,0-1 0,0 0 0,1 0 1,11 7-1,-6-10-19,-7-4-114,0 0 0,0-1 1,0 0-1,0 0 1,0 0-1,0-1 1,-1 0-1,1 0 0,0 0 1,8-6-1,26-14-7092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5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7624,'1'1'-1,"0"0"0,0 0 0,0 0 0,0 0 0,0 0 0,1-1 0,-1 1 0,0 0 0,0 0 1,1-1-1,-1 1 0,0-1 0,1 1 0,-1-1 0,0 1 0,1-1 0,-1 0 0,1 0 0,-1 0 0,3 0 0,36-1-14,18-9 74,68-14 14,40-9 119,-150 29-236,1-1 1,-1 0-1,0-1 0,0-1 0,19-11 1,-12 6-584,34-18-3933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6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1 615 8792,'19'-2'0,"-16"0"0,8-5 0,-3-1 15,-1 0 1,-1-1-1,1 0 1,-1 0-1,7-16 1,19-44 155,-30 63-153,7-16 158,-1 0 0,10-44 0,-1-3 287,56-167 941,-69 223-955,6-11 23,-5 15-69,-10 18-297,2-4-86,1 0-1,0 0 0,0 1 1,1-1-1,-2 8 1,-16 87 54,16-87-68,2 0 0,-1 0 0,2 16 0,0-6-3,3 51 0,-1-62-3,0 1 0,0-1 0,6 14 0,-5-18 0,1 0 0,0 0 0,9 15 0,-8-17-3,0 1 1,1-1-1,-1 0 1,1-1-1,1 1 1,-1-1-1,1 0 1,0-1 0,0 0-1,0 0 1,12 5-1,-10-6 1,24 5-14,-7-6 5,0-1 1,1-1 0,51-7-1,-78 7 11,43-7-7,61-1 0,-64 12 7,-33-2-1,-1 0 1,0 0 0,1 0 0,-1 1 0,0 0-1,8 6 1,-13-8 0,1 0 0,-1 0 0,0 0-1,-1 0 1,1 1 0,0-1 0,0 0-1,0 1 1,-1-1 0,1 1 0,-1-1-1,1 1 1,-1-1 0,0 1 0,1-1-1,-1 1 1,0-1 0,0 1 0,0 0-1,0-1 1,-1 1 0,1-1-1,0 1 1,0-1 0,-1 1 0,1-1-1,-2 2 1,2-1-1,-5 8-5,-3-2 3,1 1 1,-1-1 0,-15 12 0,-6 6-13,-63 65-19,20-18-71,68-70 61,-2 0-1,5-3 40,1-1 0,-1 1 1,1 0-1,-1-1 0,1 1 1,-1-1-1,1 1 1,-1 0-1,1-1 0,0 1 1,-1-1-1,1 1 0,0-1 1,-1 1-1,1-1 0,0 1 1,0-1-1,-1 0 0,1 1 1,0-1-1,0 1 1,0-2-1,-1-2-8,1-1 1,0 1-1,0-1 1,0 0-1,1 1 1,-1-1-1,1 1 0,0-1 1,0 1-1,4-8 1,-1 0-3,-2 5-23,0 0 0,1 1 1,0-1-1,0 0 0,1 1 1,0 0-1,0 0 0,0 0 1,1 0-1,0 1 0,8-8 1,-5 6-32,1 1 1,0-1 0,0 2-1,1-1 1,-1 1 0,1 1-1,15-5 1,4 2-149,52-7-1,-38 13 104,-27 2 38,-1-1 1,27-4-1,-19 0 36,-1-1 0,0-1 0,0-1 0,36-17 0,-35 11 38,-20 9 2,-1 0 1,0 0 4,1-1 0,-1 1 1,0 0-1,-1-1 0,1 0 1,-1 1-1,0-1 0,0 0 1,0 0-1,0-7 0,-2-40 78,1 51-82,-2-10 48,0 0 0,0 0 0,-1 0 0,-1 0 0,0 1 0,0-1 0,-12-18 0,11 19-18,4 7-14,-1 1 0,0-1 0,1 1 0,-1 0 0,0 0 0,0-1 0,0 1 0,-1 0 1,1 1-1,0-1 0,-1 0 0,1 1 0,-6-3 0,6 3-4,-7 0 74,4 2-74,-1 0-1,1 1 1,0 0 0,0 0 0,0 0 0,0 0 0,0 1 0,1 0 0,-1 0 0,1 0-1,0 1 1,0-1 0,0 1 0,-5 6 0,-2 1 23,-1-1-20,1 1 1,0 1-1,1 0 1,1 0-1,-15 25 1,-23 56 25,43-76-27,4-6-11,1 1 0,1-1 1,0 0-1,1 0 0,3 11 0,4-6 10,67 68 3,-57-67-9,39 21 4,-43-30-11,1 0 0,29 10 0,-13-10-5,0-2 0,0-1 0,46 1 0,-45-7-76,-12-2 18,3 1-19,0-1-1,0-2 0,0-1 0,42-15 0,-35 8-747,36-20 1,-27 8-5612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5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416 194 6904,'-5'1'215,"4"-1"-154,0 0 0,0 0 0,-1 0-1,1 0 1,0 0 0,0 0 0,0 0 0,0 0-1,0 0 1,0-1 0,0 1 0,0 0-1,0-1 1,0 1 0,0-1 0,0 1-1,-1-1 1,1 0 119,-1 1 61,-1 0-436,7 9 2518,-3-7-2196,-2 3-83,1-1-1,-1 1 1,0 0 0,0 0-1,-1-1 1,1 1 0,-1-1-1,0 0 1,0 1 0,-1-1 0,1 0-1,-1 0 1,0 0 0,0-1-1,0 1 1,-1-1 0,-3 4-1,-8 5 3,0-1-1,-29 17 0,32-20-15,-7 3 55,-30 14 1,42-22-58,1-1 1,-1 1 0,-1-1-1,1-1 1,0 1 0,0-1-1,-9 0 1,-44-8 442,24 2-253,31 6-206,-21-9 248,24 7 26,8 1-244,0 0 1,0-1-1,0 0 0,0 0 1,0-1-1,9-2 1,18-6 53,143-28 180,-132 32-181,1 2 1,60 1-1,-15 2-1,156-16 190,-161 7-120,132-26 265,-194 32-407,46-5 127,-40 6-43,-1 0-1,0-2 1,43-14 0,-70 19-100,0-1 0,-1 1 0,1-1 0,0 1 0,-1-1 0,1 1 0,0-1 0,-1 0 1,1 1-1,-1-1 0,1 0 0,-1 1 0,0-1 0,1 0 0,-1 1 0,0-1 1,1 0-1,-1 0 0,0 0 0,0 1 0,0-1 0,1 0 0,-1 0 0,0 0 1,0 1-1,0-1 0,-1-1 0,-2-16-5,2 18 5,1-3-3,-1 0 0,0 0 0,0 0 0,0 0-1,-1 0 1,1 0 0,-1 0 0,0 1 0,-3-5 0,-4-6 2,-28-40-1949,-2-3-7796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40 4760,'0'0'136,"0"0"-127,-1 1 1,0 0-1,0-1 1,1 1-1,-1 0 0,0-1 1,1 1-1,-1 0 1,1 0-1,-1 0 0,1-1 1,-1 1-1,1 0 1,0 0-1,-1 1 1,-2 24 68,2-24-55,0 1 0,1 0 0,-1 0-1,1 0 1,-1 0 0,1 0 0,0-1 0,0 1-1,1 0 1,-1 0 0,1 0 0,-1 0 0,1 0-1,0-1 1,0 1 0,0 0 0,0-1 0,1 1-1,2 4 1,-3-6-27,0 1 36,0 0 1,0 0-1,1-1 1,-1 1 0,1 0-1,-1-1 1,1 1-1,0-1 1,0 1-1,0-1 1,-1 0 0,1 0-1,0 0 1,0 0-1,1 0 1,1 0-1,-3-1-5,-1 0 0,1-1-1,0 1 1,-1 0-1,1-1 1,0 1-1,-1-1 1,1 1-1,-1-1 1,1 1-1,-1-1 1,1 1 0,-1-1-1,1 0 1,-1 1-1,1-2 1,1-1 35,16-16 319,-14 14-252,1 0-1,-1 0 1,1 0 0,-1 0-1,-1 0 1,1-1 0,5-11-1,-10 15-79,1 0-1,0 0 0,0 0 1,-1 0-1,1 0 0,-1 0 1,0 1-1,1-1 0,-1 0 1,0 1-1,0-1 0,0 0 1,0 1-1,0-1 0,-1 1 1,1-1-1,0 1 0,-1 0 1,-1-2-1,2 2 3,-42-36 322,31 32-145,-1 4-164,0 1 0,-1 0-1,1 1 1,-13 2 0,7 3 137,-81 50 79,81-40-113,-2 10-95,1 0 0,-17 28 0,27-30 8,8-12-66,0 0 1,1 1-1,0-1 1,1 1-1,0-1 1,3 15-1,-3-26-12,0 0 0,1 0 0,-1 0-1,0 0 1,1 0 0,-1 0 0,0 0 0,1 0 0,-1 0 0,1 0 0,0 0-1,-1 0 1,1 0 0,1 1 0,30 30 30,-26-27-31,0 0 0,1-1 0,-1 0 0,1-1 0,0 1 0,9 2 0,4-1-2,-1-2 1,0 0 0,1-2 0,0 0-1,-1-1 1,22-2 0,-35 1-1,0 1-1,-1 0-1,1-1 1,0 0-1,9-3 1,38-13-436,0-2 0,53-28-1,6-11-6087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9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5472,'0'0'4024,"-3"6"-3838,1 1-156,1-4-12,0 0 1,0 0 0,0 0-1,0 0 1,-1 0 0,1-1-1,-1 1 1,-2 3 0,-8 11 74,-4 6-7,-16 33 0,-30 74 35,51-102-67,-25 101 16,34-108-36,3-5-23,1-1 0,1 1 0,8 21 0,-4-24 9,18 12 0,-20-22-19,0 1-1,0-1 1,0 0 0,0 0 0,8 3 0,-5-3 0,0-1 0,0 0 0,0 0 0,10 0 0,44-1 1,98-19-746,-147 16 252,84-11-5688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9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63 6192,'0'0'97,"0"0"-84,0 0 0,0 0 0,-1 0 0,1 0 0,0 0 0,-1 0 0,1 0 0,0-1-1,0 1 1,-1 0 0,1 0 0,0 0 0,-1 0 0,1 0 0,0 0 0,-1 0 0,1 1 0,0-1 0,0 0 0,-1 0-1,1 0 1,0 0 0,-1 0 0,1 0 0,0 0 0,0 1 0,-1-1 0,1 0 0,0 0 0,0 0 0,-1 1 0,1-1 0,0 0-1,0 0 1,0 1 0,0-1 0,-1 0 0,1 0 0,0 1 0,0-1 0,0 1 0,-39 91 373,31-66-349,1 0 0,1 0 0,1 1 0,-3 50-1,9-73-32,-1 1-1,1-1 0,0 0 0,0 1 0,0-1 0,0 0 0,1 1 0,0-1 0,0 0 0,0 0 0,3 4 0,-2-2-1,-1-4 0,-1 0-1,0 0 0,0 0 1,1 0-1,-1-1 1,1 1-1,0-1 1,-1 1-1,1-1 0,0 1 1,0-1-1,0 0 1,0 0-1,0 0 1,0 0-1,4 1 0,-4-1 2,1-1 1,-1 1 1,1-1 0,0 0-1,-1 0 1,1 0 0,-1-1-1,1 1 1,-1 0 0,1-1-1,-1 0 1,1 0 0,-1 0-1,0 0 1,1 0 0,-1 0-1,0 0 1,4-3 0,2-4 21,1 0 1,-1-1-1,-1 1 0,1-2 1,-1 1-1,-1-1 0,0 0 1,8-17-1,-11 14 161,-2-12-30,-1-1 1,-1 1 0,-1-1-1,-6-26 1,5 42-110,1 2 42,0 0-1,0 1 0,-7-14 0,3 7 92,-1 1-1,-8-14 1,13 23-124,-1 0 1,0 0 0,1 1-1,-1 0 1,0-1-1,0 1 1,-1 0 0,1 1-1,-1-1 1,1 0-1,-1 1 1,-7-3 0,10 4-32,0 1 0,0 0 0,0 0 0,0 0 0,0 0 1,0 0-1,0 0 0,0 0 0,0 1 0,0-1 0,0 0 1,0 0-1,0 1 0,0-1 0,0 1 0,0-1 0,0 1 1,0-1-1,1 1 0,-1-1 0,0 1 0,0 0 0,-1 1 0,-10 14 20,12-15-18,-1 1-2,0 1 1,0 0-1,0 0 1,0-1-1,0 1 0,1 0 1,-1 0-1,1 0 1,0 0-1,0 0 0,0 0 1,0 0-1,0 0 1,1-1-1,-1 1 0,3 6 1,-2-6-7,4 6 54,2-2-52,1 0 0,1 0 1,16 10-1,-9-12-14,93 8 3,-83-14-30,114-24-1390,-68 10-5551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29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17 7000,'5'-7'1,"-5"7"8,0 0 0,1 0-1,-1 0 1,0 0 0,0 0 0,0 0-1,1-1 1,-1 1 0,0 0-1,0 0 1,0 0 0,0 0 0,0-1-1,1 1 1,-1 0 0,0 0 0,0 0-1,0-1 1,0 1 0,0 0 0,0 0-1,0 0 1,0-1 0,0 1 0,0 0-1,0 0 1,0-1 0,0 1-1,0 0 1,0 0 0,0 0 0,0-1-1,0 1 1,0 0 0,0 0 0,0 0-1,0-1 1,0 1 0,-1 0 0,1 0-1,0 0 1,0-1 0,-8 14 275,5-5-239,-5 29 329,5-10-136,0 1 1,2-1 0,3 40-1,-1-55-194,-1-9-21,0 0 0,1 0 0,-1-1 0,1 1 0,-1 0 0,1 0 0,0-1 0,0 1-1,1-1 1,-1 1 0,3 2 0,-1 1 32,0 0 0,1 0 0,0-1 0,0 0-1,0 0 1,1 0 0,-1-1 0,1 1 0,0-1 0,1 0 0,8 5 0,-10-8-30,0 0 1,1 0-1,-1-1 1,0 1-1,1-1 1,-1 0-1,0-1 1,1 1-1,-1-1 1,0 1 0,0-1-1,1-1 1,4-1-1,8-4 134,31-19-1,-27 15 14,-5 1-67,-13 8-65,0-1 1,1 1-1,-1 0 0,1 0 1,-1 1-1,1-1 1,0 1-1,0 0 0,0 0 1,0 0-1,0 0 0,0 0 1,0 1-1,0 0 1,4 0-1,10 4 60,-1 0 1,22 8-1,-16-4-14,0-1 1,26 4-1,-31-8-47,0-2 0,1 1 1,-1-2-1,1-1 0,-1 0 0,27-6 1,-43 6-34,0 0 1,0 0 0,0 0-1,0 0 1,0 0 0,0 0-1,0-1 1,-1 1 0,1-1-1,0 1 1,-1-1 0,0 0 0,1 0-1,-1 0 1,0 0 0,0 0-1,0 0 1,0 0 0,1-2-1,-1 1 3,1-7 46,-4-15-3,-1 0 1,-1 0-1,-13-44 0,15 62-35,-1-1 0,1 1 1,-1 0-1,-1 0 0,0 0 0,0 1 0,0-1 0,0 1 0,-1 0 0,0 0 0,-8-7 1,12 12-57,0 1 0,0-1 1,0 0-1,0 0 0,0 1 1,0-1-1,0 1 0,0-1 1,0 1-1,0-1 0,0 1 1,0 0-1,0 0 0,-1-1 1,1 1-1,0 0 0,0 0 1,0 0-1,0 0 0,-1 0 1,1 0-1,0 1 0,0-1 1,0 0-1,0 1 0,0-1 1,0 0-1,0 1 0,-1 0 1,1-1-1,0 1 0,1-1 1,-1 1-1,0 0 0,-1 1 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31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0 2520,'0'0'337,"4"2"-198,-2-2-120,0 1 1,1 1-1,-1-1 1,0 0-1,0 0 0,0 1 1,0 0-1,0-1 1,-1 1-1,1 0 0,0 0 1,-1 0-1,1 0 0,-1 0 1,0 0-1,0 0 1,0 0-1,0 0 0,0 1 1,0-1-1,0 0 1,-1 1-1,1-1 0,-1 5 1,2 8 20,-2-1 0,0 1 0,-1-1 0,-2 16 0,-17 122 87,13-114-47,-41 197 31,35-180-38,-59 249 30,58-237-29,-46 285 45,51-285 2,-24 237 58,29-248-39,-8 214 57,12-220-49,-7 279 416,6-295-536,-4 52 180,3-54-148,-12 103 192,11-119-211,-1 0 0,-1 0 0,0 0-1,-1 0 1,0-1 0,-1 0 0,-11 17 0,16-30-78,-1 4-51,-1-1 0,0 0 0,0 0 0,-1 0 0,0 0 0,-5 4-1,-8 3-3697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32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338 188 6280,'0'0'8,"10"-1"41,-8-1-48,-2 1 0,0 1-1,0 0 1,0-1-1,0 1 1,1 0-1,-1-1 1,0 1-1,0 0 1,1 0-1,-1-1 1,0 1-1,0 0 1,1 0-1,-1-1 0,0 1 1,1 0-1,-1 0 1,0 0-1,1 0 1,-1-1-1,1 1 1,-1 0-1,0 0 1,1 0-1,-1 0 1,0 0-1,1 0 1,-1 0-1,0 0 1,1 0-1,0 0 0,23 2 7,5-4-7,13 0 1,15 0 4,16 1-2,-29 1 2,108-5 29,77-15 8,-172 15 12,265-26 28,-249 24 13,347-33 45,-326 33-32,399-25 49,-392 27-43,403-11 44,-407 14-44,372-1 40,-380 2-59,308 1 38,-328 2-59,294 9 79,-83-8-41,-260-3-98,31 1 14,92 12 1,-120-9-19,103 18 21,-110-19-23,0 1 0,-1 1 0,1 0-1,-1 1 1,0 1 0,18 11 0,-29-15-4,1 0 0,-1 0 0,-1 1 0,1-1 0,0 1 1,-1 0-1,0 0 0,6 8 0,20 62 51,-28-71-52,0 0 0,0-1 1,-1 1-1,1 0 0,-1 0 1,0 0-1,0-1 0,0 1 1,0 0-1,0 0 0,-1 3 1,-1 8 2,-4 52 25,-13 57 4,-26 74 8,33-151-38,-1 8 16,-74 241 16,66-234-2,-75 249 20,79-246-15,-47 270 20,54-263 1,-26 282 28,30-285-35,-21 249 19,21-257-26,-34 229 22,31-233-2,-38 232 25,39-233-31,-32 231 106,35-255-146,-41 253 207,40-253-216,1-6 29,-12 34 1,11-37-6,2-4-13,-1-1 1,-1 1-1,-1-1 1,-17 33-1,16-38 10,-1 1-1,-1-1 1,0 0 0,0-1-1,-1 0 1,0-1 0,-18 12-1,17-14-16,-37 16 91,40-19-94,-12 5 42,0-1-1,-1 0 0,0-2 1,-1 0-1,0-2 0,1 0 1,-33 1-1,-171-16 259,-7-15-147,44 4-113,148 16-26,-186-18 9,179 19-16,-77-5 0,-32-4-15,-3 0 0,-4 1-3,-7 4-2,-11 3 0,4 8 0,13 4 0,5 3 0,2-1 0,10 1 0,11-3 0,7-4 0,2-6 1,74 1 2,-128-9 10,-127-28 115,291 36-118,1 1 46,-1-1 0,1 0 0,0-1 0,0-1-1,-21-10 1,-5-5 115,0 1 0,-67-19-1,109 37-156,-11-4 11,-39-118 36,2-23 99,48 142-149,-4-9-4,-55-165 367,56 164-350,-8-60 154,6 31-99,0-11 121,-2 0 0,-18-58 1,19 93-96,2 0 1,0-1 0,1 1 0,1-1 0,1 0 0,0-26 0,7-7 50,36-128 220,-23 102-241,3-98 177,-6 80-250,-12 78-162,-1 0 0,-1 0 0,-1 0 0,0 0 0,-6-30-1,3 22-1139,-6-55-8373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33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1 268 1624,'0'0'4508,"4"3"-4248,-2-1-229,0-1 0,1 0 0,-1 1 0,1-1 0,-1-1 1,1 1-1,0 0 0,-1 0 0,1-1 0,5 1 0,38-4 380,27-5-68,103-5 9,-133 10-72,211-13 110,-196 12-115,266-5 118,-250 8-98,331-5 116,-320 4-150,343 4 102,-342-1-142,353 1 90,-351-3-111,341-12 76,-344 9-96,330-23 66,-337 21-91,280-20 64,-297 22-79,220-10 148,-278 14-280,163-5 258,-163 5-251,-7-1 5,-74-25-16,41 10-781,-40-24 1,14 2-6984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33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1 174 3680,'4'5'4833,"-1"-6"-4782,0 0 0,1-1 1,-1 1-1,1 0 0,-1 1 0,1-1 0,6 0 1,22-2 306,99-12 41,-81 10-104,153-12 179,43 5-191,-189 10-102,262-5 70,-246 6-110,329-3 56,-318 4-83,337 0 40,-339 0-60,321 0 34,-325 0-48,293-7 30,-304 5-36,-22-1-36,253-15 108,-246 14-97,177-17 95,-138 12-72,170-23 255,-231 28-231,0 1 0,58 1 1,-82 3-179,-1 0-161,-1-1 0,1 0 0,0 0 0,-1 0 0,10-2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34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1624,'65'37'1936,"-58"-33"-1779,-5-3 430,-8 11-236,2-10-335,0-1-20,-7 13 1026,9-12-922,0 0-1,1 1 1,-1-1 0,1 1-1,0-1 1,0 1 0,0 0-1,0 0 1,0-1 0,0 7-1,1-8-53,0 1 0,0-1-1,0 0 1,0 1-1,1-1 1,-1 0 0,1 0-1,-1 1 1,1-1 0,-1 0-1,1 0 1,0 0-1,0 1 1,-1-1 0,1 0-1,0 0 1,0 0 0,0 0-1,0-1 1,0 1-1,0 0 1,1 0 0,-1-1-1,0 1 1,0 0 0,0-1-1,1 1 1,-1-1 0,0 0-1,2 1 1,19 5 221,0 0 0,32 2 0,-28-4-206,12 2 236,69-1-1,-77-4-246,10 0 158,179-3 77,-171 0-130,236-13 69,-219 11-57,311-25 67,-294 22-59,349-43 77,-344 38-64,327-41 76,-338 43-97,273-31 65,-284 36-71,247-10 70,-254 15-71,352 26 346,-301-12-455,-67-8 56,28 6-40,245 34 234,-308-45-291,119 8 77,-115-9-74,-1-1 8,0 1 1,0 0-1,0 1 0,0 0 1,18 5-1,-26-5 14,9 0 7,-10-1-21,0 0 1,1 0-1,-1 0 0,0 0 1,1 0-1,-1 0 0,0 0 0,0 0 1,1 0-1,-1-1 0,0 1 0,0 0 1,3-2-1,-3 1 40,21-17 65,-11 5-701,0 0 1,14-22 0,6-10-8199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35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3144,'0'0'169,"3"5"-90,16 32 388,-18-34-392,0 1 0,0-1 1,0 1-1,-1-1 1,1 1-1,-1-1 0,0 1 1,0 5-1,0 7 76,1 56 175,-14 134 0,-15 33 11,24-190-190,-12 200 59,14-200-52,0 199 64,2-198-44,0 207 74,0-204-47,-9 207 84,5-208-91,-29 242 71,24-229-97,-36 270 61,37-270-114,-16 225 54,23-240-34,2-30-87,2 66 108,15 86-1,15 43 229,-30-195-321,8 86 186,-10-94-115,-1 0 0,-1 0 0,0-1 0,0 1 1,-1 0-1,-1 0 0,-7 20 0,10-30-148,-3 5 138,-1 0 0,1-1 0,-8 12 0,9-16-195,1 0 0,-1-1 0,1 1-1,-1-1 1,0 1 0,1-1-1,-1 0 1,0 1 0,0-1 0,0 0-1,0 0 1,0 0 0,0-1 0,-1 1-1,1 0 1,-4-1 0,-10 2-6609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5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44 196 2072,'0'0'4504,"6"-6"-4258,67-62 237,-57 57-292,-8 5-57,0-1 0,0 1 0,-1-1 0,0 0 0,7-9 0,-11 13-15,-2 2-97,0-1-1,0 1 1,0 0 0,0 0 0,0 0-1,-1 0 1,1-1 0,0 1-1,-1 0 1,1 0 0,0-3 0,1-36 716,-2 39-568,0 1-165,1 0-1,-1 0 1,0 0 0,1 0 0,-1 1-1,1-1 1,-1 0 0,1 0 0,-1 1 0,0-1-1,1 0 1,-1 1 0,0-1 0,1 0 0,-1 1-1,0-1 1,0 0 0,1 1 0,-1-1 0,0 1-1,0-1 1,0 1 0,1-1 0,-1 0 0,0 1-1,0-1 1,0 1 0,0-1 0,0 1 0,2 20 20,-1-11-4,26 154 23,-22-115-41,0 1 2,0 3-2,1 4 2,2-3-3,-1-2-2,-1-4 0,3 28 0,-7-50 0,-4-2 0,1-18 0,0 2 0,-14 14 0,14-18 0,-2 2-1,-16 5 3,9-7 4,0-1 0,0 0-1,0-1 1,-1 0 0,1-1 0,-1 0-1,1 0 1,-1-1 0,-14-2 0,-4 1 3,14 1 15,10 0-15,-31-4 3,-11-5-5,46 9-7,1 0 0,0 0 0,0 0 0,0 0 0,0 0 0,0 0 0,-1 0 0,1 0 0,0 0 0,0 0 0,0 0 0,0 0 0,0 0 0,0 0 0,0 0 0,0 0 0,-1 0 0,1 0 0,0 0 0,0 0 0,0 0 0,0 0 0,0 0 0,0 0 0,0 0 0,0 0 0,-1 0 0,1 0 0,0 0 0,0 0 0,0 0 0,0 0 0,0-1 0,0 1 0,0 0 0,0 0 0,0 0 0,0 0 0,0 0 0,-1 0 0,1 0 0,0 0 0,0 0 0,0 0 0,0-1 0,0 1 0,0 0 0,0 0 0,0 0 0,0 0 0,0 0 0,0 0 0,0 0 0,0 0 0,0-1 0,0 1 0,0 0 0,0 0 0,0 0 0,0 0 0,0 0 0,0 0 0,0 0 0,0 0 0,1-1 0,-1 1 0,0 0 0,0 0 0,0 0 0,0 0 0,22-11 0,15-4 0,11-7 0,5-3 0,-2 2 0,-2 3 0,1 5 0,2 5 0,-4 4 1,3 6 4,4 7-2,21 13 4,-71-19-57,-1 0 0,0-1 1,0 0-1,0 0 0,0 0 1,0 0-1,1 0 0,4-2 1,-4 1-672,22-3-5119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36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0 3504,'0'0'153,"2"3"-21,0 1-59,0 1-1,-1-1 1,1 1 0,-1 0-1,0 0 1,0 0 0,-1-1-1,1 1 1,-1 8-1,-4 48 178,2-46-230,-6 61 253,-1-25-123,-15 91 13,-27 125 299,5-17-261,36-194-67,-36 239 48,37-231-68,-33 293 52,34-280-12,-33 321 64,35-318-44,-13 302 79,19-312-25,9 246 104,-6-260-64,19 222 292,-14 7 81,-15-184-418,7-99-219,-5 70 291,-17 77-1,20-133-1392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37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90 728,'0'-4'54,"0"0"0,0 0 0,0 0 1,1 0-1,0 1 0,0-1 0,0 0 0,0 0 0,3-5 732,-3-2 757,2 4-1143,-3 4 0,0-3 778,1 4-811,5-5 685,-5 6-721,1-6-13,-1 6-35,0 3-51,2 6-174,0-1-1,0 1 1,-1 0 0,-1 0-1,1 0 1,-1 0-1,-1 11 1,1-10-39,1 25 122,-4 58 1,1-72-121,-19 198 176,17-192-185,-3 25 43,-28 239 21,26-226-49,-41 275 13,37-265 0,-34 317 17,38-313-9,-30 298 27,30-303-14,-19 287 28,24-291-35,1 261 20,4-272-20,1-16-26,20 193 72,32 38 102,-39-176-115,-8-52-38,12 86 109,-20-129-152,0 0 0,0 0 1,0 0-1,0 0 0,-1-1 0,1 1 1,0 0-1,-1 0 0,0 0 0,1-1 1,-1 1-1,0 0 0,0-1 1,-1 3-1,0-1-2,1-3-46,0 0 1,-1 1-1,1-1 0,0 0 0,0 0 0,-1 1 0,1-1 0,0 0 0,-1-1 0,1 1 0,0 0 0,0 0 0,-1 0 0,1-1 1,0 1-1,0-1 0,-1 1 0,-1-2 0,-13-4-6604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38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 3680,'-2'1'41,"-3"4"-19,1 0 1,-1 0-1,1 0 0,0 0 0,0 1 0,0 0 0,1 0 1,0 0-1,-5 11 0,5-7 17,0 0-1,0-1 1,1 2-1,0-1 1,0 0 0,1 13-1,1-21 30,3 4-36,-2-5 113,0 1 0,0-1 0,0 0-1,0 0 1,0 0 0,-1 0 0,1 1 0,0-1 0,-1 0 0,1 1 0,-1-1-1,1 1 1,-1-1 0,0 0 0,1 1 0,-1 2 0,3 9 134,2 1 0,-1-1 0,8 14 0,7 19-18,-13-31-230,-4-9-2,1 1-1,-1-1 1,-1 0-1,1 1 1,-1-1-1,0 10 1,12 152 187,-13-124-95,-13 203 50,7-193-70,-40 237 43,36-226-57,-36 288 30,39-277-50,-23 317 25,26-316-32,-5 289 22,9-300-27,1-17-25,11 245 75,16-49-31,-22-201-20,38 328 151,-41-347-158,0-1 0,-2 1 0,0-1 0,-6 44 0,-12 145 346,15-143 1627,2-72-1913,0-37-208,9-55 1,-5 64-1003,4-44-6737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39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4040,'3'2'17,"0"1"1,0-1-1,0 0 0,0 0 1,1 0-1,-1-1 1,0 1-1,1-1 0,-1 0 1,1 0-1,0 0 0,-1 0 1,1-1-1,6 1 1,4 0 75,0-1 1,19-2-1,-27 1-28,0 0 0,0 0 0,0 0 0,-1-1 0,1 0 0,0 0-1,-1-1 1,0 1 0,1-1 0,-1 0 0,0 0 0,0-1 0,-1 0 0,5-4 0,-2 0 146,0 0 0,-1 0 1,0 0-1,-1-1 1,0 0-1,7-16 0,-11 19 55,-1 5-197,0 0 0,0 0-1,0 1 1,0-1 0,0 0-1,0 0 1,1 1 0,-1-1-1,0 0 1,0 0-1,1 1 1,-1-1 0,1 0-1,-1 1 1,0-1 0,1 0-1,-1 1 1,1-1 0,-1 0-1,1 1 1,0-1 0,-1 1-1,1-1 1,0 1-1,-1 0 1,1-1 0,1 1-1,1 2 7,4 11-42,-2 1 0,9 26 0,-7-6-29,14 89-36,-19-113 15,-1 0 1,0 0-1,0-1 0,-1 1 1,-1 0-1,1 0 0,-2 0 1,1 0-1,-1-1 1,-4 11-1,6-19 14,-1 1 0,1-1 0,-1 1 1,1-1-1,-1 1 0,1-1 0,-1 1 0,0-1 0,0 1 0,0-1 0,0 0 0,0 1 1,0-1-1,0 0 0,0 0 0,-1 0 0,1 0 0,0 0 0,-1 0 0,1 0 1,-1 0-1,1-1 0,-1 1 0,1-1 0,-1 1 0,1-1 0,-1 1 0,0-1 0,1 0 1,-1 0-1,-2 0 0,-3-1-1,1 0 0,-1 0 0,1-1 0,-1 0 0,1 0 0,-7-4 0,0 1-7,11 4 5,30 16-10,-4-7 16,8-5 0,6-6 0,9-6 0,15-4 0,80-32-1050,-69 20-4196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0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16 4848,'0'0'135,"-1"0"2,-5 0 28,5 0 286,6-2-251,21-3-60,-1 1 0,1 1 0,51 1 0,-55 3 84,-18-1-201,-1-1 0,0 1 0,0 0 0,0 0 0,0 1 0,0-1 0,1 1 0,-1-1 0,0 1 0,0 0-1,0 0 1,0 0 0,-1 1 0,1-1 0,0 1 0,4 3 0,-7-3-13,1-1 0,-1 1-1,0 0 1,0 0-1,0 0 1,0 0 0,0 0-1,0 0 1,-1 0 0,1 0-1,0 0 1,-1-1-1,0 1 1,1 0 0,-1 0-1,-1 2 1,1-4-3,1 2-1,-1 0 0,0 0 0,0 0-1,0 0 1,0-1 0,0 1 0,0 0 0,-1-1 0,1 1-1,0-1 1,-1 0 0,1 1 0,-3 0 0,-4 5 5,-34 30 48,29-26-45,1 0 0,0 1-1,0 0 1,1 0 0,1 2 0,0-1 0,1 1-1,-8 15 1,15-25-10,1 0 1,0 0-1,0 0 0,1 0 0,-1 0 0,1 1 1,0-1-1,0 0 0,0 0 0,0 0 0,1 0 1,0 0-1,1 5 0,-1-5 0,0 0-1,1-1 0,-1 1 0,1-1 0,0 0 0,0 0 0,0 0 0,0 0 0,0 0-1,1-1 1,-1 1 0,1-1 0,0 1 0,0-1 0,0 0 0,0 0 0,0 0 0,5 1 0,-4 0 1,4 1 2,-1-1 1,1 1-1,0-1 0,1-1 1,-1 0-1,0 0 1,1 0-1,14 0 0,-11-1-3,-6 0 0,0 0-1,0 0 0,0-1 1,0 1-1,0-2 1,10 0-1,1-1 1,45-9 0,73-30-894,-64 15-3562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0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6104,'9'0'41,"22"-9"184,-10 2-35,1 1 0,-1 1 0,26-3 0,-34 8-58,-1 0 0,0 1 0,1 0 0,-1 1-1,24 6 1,-33-6-77,1-1 0,-1 1 0,0 0 0,0 0 0,0 0 0,0 0 0,0 1 0,0-1 1,0 1-1,-1-1 0,1 1 0,-1 0 0,0 0 0,0 0 0,0 0 0,0 1 0,-1-1 0,1 0 0,-1 1 0,1 3 0,-1-3 35,-1-1 0,1 0 0,-1 1 0,0-1 0,0 1 0,-1 5 0,1 3 372,0-10-134,5 1-299,0 0-1,1 1 1,-1 0 0,-1 0 0,1 0-1,-1 0 1,1 1 0,3 6 0,6 7-11,-13-17-15,-1 0 0,1 0-1,-1 1 1,1-1 0,-1 0 0,1 0-1,-1 0 1,0 1 0,1-1-1,-1 0 1,0 0 0,0 1 0,0-1-1,0 0 1,0 0 0,0 1-1,-1-1 1,1 0 0,0 0-1,-1 1 1,1 0 0,-2 3 4,1 3-2,1-5-4,-1-1 1,0 1-1,1 0 1,-1-1-1,0 1 1,0 0-1,-1-1 1,1 1-1,0-1 1,-1 0-1,-3 4 1,-100 132 28,64-96-28,-19 5-8,60-47 4,-1 1-1,0 0 1,0 0-1,1-1 0,-1 1 1,0-1-1,0 1 1,0-1-1,0 1 0,0-1 1,0 0-1,0 1 1,0-1-1,0 0 0,0 0 1,0 0-1,0 0 1,0 0-1,0 0 0,0 0 1,0 0-1,0 0 1,0 0-1,0 0 0,0-1 1,0 1-1,0 0 1,0-1-1,0 1 0,0-1 1,0 1-1,0-1 1,1 1-1,-1-1 0,0 0 1,0 1-1,1-1 1,-2-1-1,0-2-119,-1 0 0,1 0 1,1 0-1,-1 0 0,1-1 0,-2-7 1,1 6-448,-7-26-5671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1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0 3680,'0'0'64,"4"11"120,-2 0-108,-1 0-1,-1 0 1,0 1 0,0-1 0,-4 18-1,-13 50 138,0-25-71,8-29-12,-8 37 0,14-51-76,2 0-1,-1 0 1,1 0-1,1 0 1,0 0-1,3 21 1,-2-29-26,0 0 0,-1 0 0,1 0 0,0-1 0,0 1 0,1 0 1,-1 0-1,1 0 0,-1-1 0,1 1 0,0-1 0,0 1 0,0-1 0,0 0 0,0 0 0,1 0 1,3 3-1,-2-3 21,0 0 1,1 0 0,-1 0 0,1-1-1,-1 1 1,1-1 0,0 0 0,-1-1 0,1 1-1,9-1 1,120-8 661,-98 5-665,-2-1 296,63-15 0,-66 12-223,-15 1-19,1 0-136,-13 3-295,-3-1-223,8-7-4106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1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12 5024,'-15'-8'1,"14"8"-1,1-1 0,-1 1 1,1 0-1,-1-1 0,1 1 0,-1 0 0,1-1 0,-1 1 0,1 0 1,-1 0-1,0 0 0,1-1 0,-1 1 0,1 0 0,-1 0 1,1 0-1,-1 0 0,0 0 0,1 0 0,-1 0 0,1 0 0,-1 0 1,0 0-1,1 1 0,-1-1 0,1 0 0,-1 0 0,1 1 0,-1-1 1,1 0-1,-1 0 0,1 1 0,-1-1 0,1 1 0,-1-1 0,1 0 1,-1 1-1,1-1 0,0 1 0,-1-1 0,1 1 0,0-1 0,-1 1 1,1 0-1,-1 0 0,-2 4 5,1-1 0,-1 1-1,1 0 1,0 0 0,0 0 0,0 1 0,-1 9 0,-1 0 9,-1-3 6,2 0-1,-1 1 1,1 0 0,1-1-1,1 1 1,-1 22-1,2-31-9,3 199 311,5-140-138,-4-46-432,10 30 1,-3-20-3039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2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0 6368,'-3'1'65,"-25"8"68,-53 24 1,69-27-85,0 1 0,-20 15-1,31-21-44,0 0 0,1-1 0,-1 1 0,1 0-1,-1-1 1,1 1 0,0 0 0,-1 0 0,1-1-1,0 1 1,-1 0 0,1 0 0,0 0-1,0 0 1,0-1 0,0 1 0,0 0 0,0 0-1,0 0 1,0 0 0,0-1 0,0 1 0,0 0-1,1 0 1,-1 0 0,0 0 0,0-1-1,1 1 1,-1 0 0,1 0 0,-1-1 0,1 2-1,16 21 42,-15-21-48,2 2 10,0-1-1,0 1 1,0-1 0,1 1-1,-1-1 1,1-1 0,0 1-1,0-1 1,9 4-1,-6-3 0,103 47 86,-105-48-81,22 12 26,39 26 0,-60-36-13,-1 0 0,0 1 0,0 0 0,0 0 1,-1 1-1,1 0 0,-1-1 0,-1 2 0,1-1 0,-1 1 0,0-1 1,4 10-1,-8-13-9,0-1 1,0 1-1,-1-1 1,1 1-1,0-1 0,-1 1 1,1-1-1,-1 1 1,0-1-1,0 1 1,0-1-1,0 0 0,0 1 1,-1-1-1,1 0 1,-1 0-1,-3 4 1,4-4 3,-4 4 25,-1 0 1,1 0-1,-1-1 0,0 0 0,0 0 0,0 0 1,-1-1-1,-11 6 0,0-1 32,-31 10-1,33-14-65,-15 6 64,-1-3 0,-1 0 0,-43 3 0,73-10-69,-44 3 6,43-4-79,0 0 1,1-1-1,-1 1 1,0-1-1,1 1 0,-1-1 1,0 0-1,1 0 1,-1-1-1,1 1 1,0-1-1,-1 0 1,1 1-1,-5-5 0,-11-9-4998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2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7352,'2'1'-32,"1"2"25,1-1 1,0 0-1,0 0 0,0-1 1,1 1-1,-1-1 0,0 0 1,0 0-1,1 0 0,-1-1 1,1 1-1,-1-1 1,1 0-1,6-1 0,-9 1 8,88-3-45,74-7 9,-129 6 30,52-9 4,18-5 1,84-34-812,-99 24-3248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4:59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8 8880,'24'-7'272,"-16"7"-85,-10 6-104,-1-4-84,1 0 0,-1 0 0,1 0 0,-1 0 0,0 0 0,0-1-1,0 0 1,0 1 0,0-1 0,0 0 0,0 0 0,-5 0 0,2-1-4,0 1 3,-28 13 1,10-2 1,3 4 0,15-8 5,0 1 0,0 0 0,1 0 0,0 1 0,1-1 0,0 1 0,1 0 0,-1 0 0,-1 13 0,-1 6 26,-5 56 0,9-65-24,1-11 6,1 1 0,0-1 1,0 1-1,2 10 0,0-1 16,1 1 0,1-1 1,0 0-1,2 0 0,0 0 0,1-1 0,13 25 0,-18-40-20,1 0 1,0 1-1,-1-1 0,1 0 0,1 0 0,-1-1 0,0 1 0,1-1 0,-1 0 0,1 0 0,0 0 0,7 3 0,-5-3 1,0 0 1,0 0 0,0 0-1,1-1 1,-1 1 0,1-2 0,-1 1-1,1-1 1,-1 0 0,1 0-1,9-2 1,-7 1 1,3 1 14,0-2 0,-1 1 1,1-1-1,12-4 0,-15 3-13,-4 1 1,1 0 1,-1 0-1,1-1 1,-1 0-1,0 0 1,0 0-1,0-1 1,5-4-1,-3 2-3,-3 3-3,0 0 1,-1 0-1,1-1 0,-1 1 0,0-1 1,0 0-1,0 0 0,-1 0 1,1 0-1,-1 0 0,0-1 1,0 1-1,1-6 0,-1 5 3,-1 2-1,0 1 0,0-1 0,-1 1 0,1 0 0,-1-1 0,1 1 0,-1-1 0,0 0 0,0 1 0,0-1 0,0 1 0,0-1 0,-1-2 0,-1-7 10,2 0-4,-7-31 121,-33-142 486,17 91 195,21 91-683,-4-2-7,4 2-24,-1-6-7,2 7-18,-14 3-1466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3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92 992,'0'0'256,"-5"-3"-43,-10-7-77,-50-35 1022,61 42-1134,-1-1 1,1 1 0,-1 0-1,0 0 1,0 1 0,0-1-1,0 1 1,-1 1 0,1-1-1,-10-1 1,2 1-11,0 0-1,-18 1 1,21 2 4,-1 0 0,1 0 0,0 1 1,0 0-1,0 1 0,-12 4 0,11-3 0,6-3 4,0 1-1,-1 0 1,1-1 0,1 2 0,-1-1 0,0 1-1,-8 6 1,-2 1 4,-2-1-6,11-6 8,1 0 1,-1 1 0,1-1 0,0 1 0,0 1-1,-8 8 1,-4 4 76,2 1 0,0 0-1,2 1 1,0 1 0,1 0 0,-15 32 0,26-48-69,0 0 0,0 0 0,0 0 0,0 1 0,1-1 1,-1 0-1,1 0 0,0 0 0,0 0 0,1 0 1,1 7-1,-2-5 0,1-3-2,0 1 0,0 0 0,1 0 0,-1-1 0,1 1 0,0-1 0,-1 1 0,2-1 0,-1 0 0,0 1 0,6 4 0,-4-4 0,-2-1 0,1 0 0,0 0 0,0 0 0,1-1 0,-1 0 1,0 0-1,1 0 0,-1 0 0,1 0 0,0-1 1,5 2-1,37 6 209,-22-8 171,46-5 0,-69 4-62,-1-15 0,-1 10-320,-1 1 1,1-1 0,-1 1 0,-1-1-1,1 1 1,-1 0 0,1 0 0,-1 0-1,0 0 1,-1 0 0,1 1-1,-8-6 1,6 3-10,-2 0 46,1 0 1,-1 0-1,0 0 0,-1 1 1,0 0-1,1 0 1,-1 1-1,-1 0 1,1 0-1,-1 1 1,1 0-1,-14-2 0,20 5-46,0 0-1,0-1 0,0 1 0,0 0 1,0 0-1,-1 1 0,1-1 0,0 0 1,0 1-1,0-1 0,0 1 0,0 0 1,0-1-1,0 1 0,0 0 1,0 0-1,1 1 0,-1-1 0,0 0 1,0 1-1,1-1 0,-1 0 0,1 1 1,0 0-1,-1-1 0,1 1 0,0 0 1,0 0-1,0 0 0,0 0 0,0 0 1,0 0-1,1 0 0,-1 0 0,0 4 1,0 1-132,1 0 0,0 0 0,0 0 0,0 0 1,1 0-1,0 0 0,0 0 0,1 0 1,3 9-1,7 16-5531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3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1 122 6192,'1'0'24,"4"-1"8,-3 1-24,-1-1 0,0 1 0,0-1 0,0 1 0,0-1 0,0 1 1,0-1-1,0 0 0,0 1 0,0-1 0,0 0 0,0 0 0,1-1 0,3-4 9,24-14 268,49-27 0,-65 42-202,0 0 0,1 1-1,0 0 1,-1 1 0,1 0 0,15 0 0,-14 1-29,16-2 265,57-1 0,-86 5-307,4 0 52,1 1 0,-1-1 0,0 1 0,1 0 0,-1 0 1,0 1-1,9 3 0,-5-2-15,-4 2 125,-3 0-141,0 0 1,0 1-1,0-1 0,-1 1 1,0-1-1,0 1 1,-1 0-1,1 0 1,-1 0-1,-1-1 0,1 1 1,-1 0-1,0 0 1,-1 10-1,0-1-12,1-10-6,-1 0 0,0 1-1,0-1 1,0 0 0,0 1-1,-1-1 1,-3 6 0,-15 38 114,-37 64 0,22-57-34,20-29-44,1 2-1,-15 40 1,25-55-46,2-9-4,1-1 1,-1 1 0,1 0-1,0 0 1,1 0-1,-1 7 1,1-5-198,-1 0 1,2 1-1,-1-1 1,1 1-1,3 12 1,3 6-5745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4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0 241 6192,'19'3'50,"0"-1"0,28-1 0,61-10 314,-70 4-165,153-28 589,-173 29-750,29-10 135,113-51 177,-90 41-275,118-22-42,-109 32-283,119-8-622,-178 21 822,43 0-307,-13 5 115,-17-1-24,1-1 0,50-4 0,-82 2 210,-2-2 21,0 1 35,0 1 0,0-1 0,0 1 0,0-1 0,-1 0-1,1 1 1,0-1 0,0 1 0,-1-1 0,1 1 0,0-1-1,-1 0 1,1 1 0,0 0 0,-1-1 0,1 1 0,-1-1-1,1 1 1,-1-1 0,1 1 0,-1 0 0,1-1-1,-1 1 1,1 0 0,-1 0 0,0-1 0,1 1 0,-1 0-1,1 0 1,-1 0 0,0 0 0,1 0 0,-1 0 0,1 0-1,-1 0 1,0 0 0,1 0 0,-1 0 0,-1 0-1,0 0 2,-7-1-1,-23 3 9,14 2 20,1 1 1,0 1-1,0 0 0,-17 10 1,30-14-35,-53 31 257,53-31-230,1 1 0,-1-1 0,1 1 0,0-1 0,0 1 0,0 0-1,0 0 1,0 0 0,1 1 0,-1-1 0,1 1 0,-4 6 0,7-7 4,-1-1 0,0 1 1,1-1-1,-1 1 0,1-1 1,0 1-1,0-1 0,0 0 1,2 4-1,-2-4-3,11 25 227,-10-23-219,-1-1 0,1 0 0,0 1-1,-1 0 1,0-1 0,0 1-1,0 0 1,0 0 0,0 0 0,-1-1-1,0 1 1,0 7 0,-1 1 22,-1 1 0,0-1-1,-1 0 1,0 0 0,-6 12 0,2-11 3,-1-1-1,-10 12 1,-8 12 37,6-5-21,19-29-25,-6 5 48,6-7 3,8-8 45,-5 6-123,13-17 111,30-27-1,54-36 81,-1 15 252,-43 31-362,63-60-1079,-100 80-4588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4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287 135 6904,'2'-3'40,"-2"1"-34,1 0-1,-1 0 1,1-1 0,-1 1 0,0 0-1,0 0 1,0-1 0,0 1 0,0 0-1,0 0 1,0-1 0,-1 1 0,0 0-1,1 0 1,-1 0 0,0-1-1,0 1 1,0 0 0,0 0 0,0 0-1,-3-3 1,-1-2 62,0 0 1,-1 1-1,0-1 0,0 1 1,-12-9-1,14 11-20,-1 0 0,0 1 0,0 0 0,0 0 0,0 1 0,0-1 0,-1 1 1,1 0-1,-1 0 0,0 1 0,0 0 0,-9-1 0,6 3-2,0 1 0,0 0-1,1 1 1,0 0 0,-1 0 0,1 1-1,0 0 1,0 0 0,1 1 0,0 0-1,-1 0 1,2 1 0,-1 0 0,1 0-1,-1 0 1,2 1 0,-1 0 0,-7 13-1,12-18-37,0 0 0,0 0-1,0 1 1,1-1 0,-1 0-1,1 1 1,-1-1 0,1 0 0,0 1-1,0-1 1,0 1 0,0-1-1,0 1 1,1-1 0,-1 0-1,1 1 1,0-1 0,-1 0-1,1 1 1,2 3 0,-2-4-2,5 6 29,6 0-26,1-1 0,-1 0-1,1-1 1,0 0 0,1-1 0,-1-1 0,1 0-1,0-1 1,15 2 0,-21-4-8,0-1 1,0 0-1,-1 0 0,1-1 1,0 0-1,-1 0 0,1-1 1,0 0-1,-1 0 0,8-4 1,-5 2-1,-3 3 1,0-2 1,-1 1-1,1-1 0,11-6 1,-6 1-2,25-13 2,-31 16 1,1 1 1,-1-1-1,1 0 0,-2-1 0,1 0 1,-1 0-1,1 0 0,-2 0 0,6-9 1,-6 8 15,-1 0 0,0-1 0,0 0 0,-1 1 0,2-10 0,-3 15 41,-3-1 104,0 15-98,-13 27 13,10-26-63,-11 29 61,-17 64 0,31-92-71,-8 55 29,5-5-5,-11 106 107,14-163-134,1 14 46,1-21-49,0 0 1,0 0-1,0 1 1,0-1 0,1 0-1,-1 0 1,0 1-1,0-1 1,0 0 0,0 0-1,1 0 1,-1 0-1,0 1 1,0-1 0,1 0-1,-1 0 1,0 0-1,0 0 1,1 0 0,-1 0-1,0 0 1,1 1-1,-1-1 1,0 0-1,0 0 1,1 0 0,-1 0-1,0 0 1,0 0-1,1 0 1,-1 0 0,0-1-1,1 1 1,-1 0-1,0 0 1,0 0 0,1 0-1,-1 0 1,12-4-939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0 6280,'-4'2'8,"1"1"1,-1 0-1,0 0 1,1 0-1,-1 0 1,1 1 0,0-1-1,0 1 1,0 0-1,1-1 1,-1 1-1,1 1 1,-3 5-1,2 0 11,0 0-1,0-1 1,1 1-1,0 1 1,0 10-1,-3 47 25,-5 4-8,-7 80 73,16-142-92,2-1 1,-1 1 0,1-1 0,0 1-1,1-1 1,0 1 0,1-1-1,6 16 1,-7-20-7,1 0 0,0 0 0,0-1 0,0 1 0,1-1 1,-1 0-1,1 0 0,0 0 0,0 0 0,1 0 0,-1-1 0,1 0 0,-1 0 0,8 3 0,-11-5-7,0-1 0,0 0-1,1 1 1,-1-1 0,0 0 0,0 0-1,0 1 1,0-1 0,0 0 0,0 0-1,0 0 1,0 0 0,0-1 0,0 1-1,0 0 1,2-1 0,2 0 3,9 0-15,0-2 0,0 1 0,21-8 0,-10 3-752,16-1-3252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5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40 3768,'-31'43'53,"-51"88"-1,74-117-46,4-8 6,1 1-1,0-1 0,0 0 1,-3 12-1,2-5 15,0-1 0,1 1 1,1 0-1,0 0 0,0 0 1,1 0-1,1 0 0,0 0 1,1 1-1,4 18 0,-5-30-16,0-1 0,1 1 0,-1-1 0,1 1-1,-1 0 1,1-1 0,0 1 0,-1-1 0,1 0-1,0 1 1,0-1 0,0 0 0,0 1 0,0-1 0,0 0-1,1 0 1,-1 0 0,0 0 0,1 0 0,-1 0 0,1 0-1,-1 0 1,0-1 0,1 1 0,0-1 0,-1 1 0,1-1-1,-1 1 1,1-1 0,0 0 0,-1 0 0,1 0 0,0 0-1,1 0 1,7-1 30,0 0 0,0-1 0,0 0-1,0-1 1,-1 0 0,1-1 0,-1 1 0,15-10-1,-14 8-21,-5 2 28,0 1-1,1-1 1,-1 0 0,0-1-1,-1 1 1,1-1-1,4-4 1,5-6 9,28-22 57,-27 19 236,2-10-91,21-49-1,-32 53 198,6-93 179,-15 97-185,0 12-379,-1 0 0,1 1 0,-1-1 0,0 1 0,0 0-1,-1 0 1,0 1 0,-10-10 0,15 14-50,-1 1 1,0-1-1,1 1 1,-1-1-1,1 1 0,-1-1 1,0 1-1,1 0 1,-1 0-1,0-1 0,0 1 1,1 0-1,-1 0 1,0 0-1,1 0 0,-1-1 1,0 1-1,0 0 1,-1 1-1,-9-1 57,0 2 0,-1 0 1,1 0-1,0 1 0,0 0 0,-12 6 0,3 4 238,5-2-178,-6 5-34,1 1 0,0 1 0,-25 29 0,-24 42-1160,40-51-5068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6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7264,'3'6'16,"3"12"-16,0 0 1,-2 0 0,0 1-1,2 21 1,3 75 17,-7-50 58,-1-48-112,3 128 39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6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88 5832,'7'-37'1,"-2"-11"220,-5 46-67,7 1 70,-4 2-30,-4 10-106,-4 20 79,-2-1-1,-11 36 0,6-25-43,6-25-105,-3 30 76,3 29-5,6-72-108,0 0-1,0 0 1,1 0-1,-1 0 1,1 0-1,0 0 1,-1 0-1,1 0 1,1 0 0,-1 0-1,0 0 1,1 0-1,0-1 1,-1 1-1,1 0 1,3 2-1,-1 1-492,11 14-3814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7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0 6368,'-9'12'-11,"1"1"0,0 0 1,1 0-1,1 0 0,-6 16 1,7-16 2,-40 110-36,37-97 59,1 0 1,-6 51 0,9-54-2,1-2 52,1 0 0,1 34 0,2-37-31,-2-8 61,1 0 0,1 0 0,0 0 0,0 0 0,1 0 0,0 0 0,0 0 0,8 15 0,-9-23 38,10 5-858,-1 0-3696</inkml:trace>
  <inkml:trace contextRef="#ctx0" brushRef="#br0" timeOffset="1">138 265 6552,'0'1'0,"0"-1"0,1 0 0,-1 0 0,0 0-1,0 1 1,1-1 0,-1 0 0,0 0 0,0 0 0,1 0 0,-1 0 0,0 1 0,1-1 0,-1 0 0,0 0 0,0 0 0,1 0 0,-1 0 0,0 0-1,1 0 1,-1 0 0,0 0 0,1 0 0,-1 0 0,0 0 0,0 0 0,1-1 0,-1 1 0,0 0 0,1 0 0,-1 0 0,0 0 0,0 0 0,1-1-1,-1 1 1,0 0 0,20-9-4,-11 5 3,32-5 1,-33 8 0,0 0 0,0 1 0,14 1 0,22 10 1,-35-9 8,-1 1 1,0 0-1,0 0 0,0 1 1,0 0-1,0 1 0,-1 0 1,8 6-1,-15-10-3,1 0 1,-1 0-1,0 0 0,0 0 1,0 0-1,0-1 0,0 1 1,0 0-1,0 0 0,0 0 1,0 0-1,0 0 0,-1 0 1,1 0-1,0 0 0,-1-1 1,1 1-1,-1 0 0,0 1 1,0 0 6,-8 15 69,-1-1 1,0-1-1,-1 0 0,-19 20 0,-8 12 118,30-36-178,-14 26 97,0 17 18,21-52-126,1 0-1,0 0 0,-1 0 1,1 0-1,0 0 1,1 0-1,-1 0 0,0 0 1,1 0-1,-1 0 0,1 1 1,-1-1-1,1-1 0,0 1 1,0 0-1,0 0 0,0 0 1,0 0-1,2 2 0,-1-2 5,0 1 0,0 0 0,0-1 0,1 1 0,-1-1 1,1 0-1,-1 0 0,1 0 0,0 0 0,0 0 1,0 0-1,0-1 0,0 1 0,0-1 0,0 0 0,4 1 1,-3-1 13,16 5-128,-1-2 0,2 0 0,-1-1 0,0-1 0,1-1 0,-1-1 0,26-2 0,15-3-4701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7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0 5920,'3'21'296,"-1"-3"-220,-1 0 0,0 0 1,-2 0-1,0 0 0,-1 0 1,-1 0-1,-9 31 0,-8 17 114,13-47-135,2-5 42,-1 0 1,2 1 0,0 0-1,0 0 1,2 0 0,-2 24-1,5-35-42,4 1-919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0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39 355 7000,'134'-70'353,"-113"58"-261,0 0 0,-1-2 0,0 0 0,31-32 0,-47 40-86,0 0 0,0-1 0,-1 1-1,0-1 1,0 0 0,0 0 0,-1 0 0,0 0-1,-1-1 1,0 1 0,0-1 0,0-7 0,1-2 3,-2 13 1,0 1 0,0 0-1,0-1 1,-1 1-1,0 0 1,1-1-1,-1 1 1,0 0-1,-1 0 1,1-1-1,0 1 1,-1 0-1,0 1 1,0-1 0,0 0-1,0 0 1,0 1-1,-4-4 1,5 5 13,0 0 1,0 0 0,0 0-1,-1 0 1,1 1 0,0-1 0,0 0-1,0 1 1,-1-1 0,1 1-1,0-1 1,-1 1 0,1 0-1,-1-1 1,1 1 0,0 0-1,-1 0 1,1 0 0,-1 0-1,1 0 1,0 0 0,-3 1-1,-32 15 392,28-12-318,-28 18 188,1 1 1,-43 36 0,71-53-245,1 1 0,-1 0-1,1 0 1,0 0 0,1 1 0,0 0 0,0 0 0,-6 14-1,8-14-15,-2 2 11,1 0-1,1 0 1,0 0-1,0 0 1,1 1 0,0-1-1,0 15 1,1-14-17,0-1 7,0 0 0,1 0 0,0 0 1,1 0-1,0 0 0,0-1 0,5 17 0,-5-24-22,1 4 12,0 0-1,1 0 0,0 0 0,0 0 1,0 0-1,1-1 0,0 0 0,0 1 1,0-2-1,9 9 0,-6-6-3,-2-2 2,1 1 0,0-1 0,0 0 1,0 0-1,1-1 0,-1 1 0,1-2 0,11 6 0,-12-6-6,-1-2-1,0 1 1,0-1-1,0 0 0,0 0 0,0 0 1,1-1-1,-1 0 0,0 0 1,0 0-1,1 0 0,-1-1 0,0 0 1,8-2-1,-6 1 0,4 0 8,0 0-1,0-1 1,-1 0-1,1-1 1,16-9-1,-25 13-11,0-1 1,0 0-1,0 0 1,-1 0-1,1-1 1,0 1-1,-1 0 1,1-1-1,-1 1 1,0-1-1,1 1 1,-1-1-1,0 0 1,2-2-1,1-4 5,2 0-1,14-26 49,-14 22-31,-1 1 0,0-2 1,-1 1-1,-1-1 0,0 1 1,0-1-1,0-15 0,-4 17 8,-1 0-1,-1 0 1,0 0 0,0 1-1,-1-1 1,0 1-1,-1 0 1,-8-15 0,-57-81 312,43 54-84,9 15-79,17 35-121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7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6456,'3'-3'-8,"0"0"0,0-1 0,0 1 0,-1-1 0,5-7 0,-6 9 3,0 0-1,0 0 1,0 1 0,1-1 0,-1 0 0,1 0 0,-1 1 0,1-1-1,-1 1 1,1-1 0,0 1 0,0 0 0,4-2 0,6-3 3,0 1 1,1 0 0,16-3-1,-26 7 4,0 0 0,0 1 0,0-1 0,0 1 0,1 0 0,-1 0 0,0 0 0,0 0 0,1 0 0,-1 1 0,5 1 0,4 0 1,-2 0 24,0 1 1,-1 0-1,1 0 0,0 0 1,-1 1-1,0 1 0,16 10 1,-24-14-2,1 0 1,-1 1 0,0-1 0,1 1-1,-1-1 1,0 1 0,0 0-1,0-1 1,0 1 0,0 0-1,0 0 1,0 0 0,0 0 0,-1 0-1,1 0 1,-1 0 0,0 0-1,0 0 1,1 0 0,-1 0-1,-1 3 1,1 2 43,-1 0 0,0 0 0,-5 13 0,5-17-67,-12 27 488,11-28-444,0 1 0,1 0-1,-1 0 1,1 0-1,-1 0 1,1 0-1,0 0 1,0 0-1,0 1 1,1-1-1,-1 0 1,1 0-1,0 1 1,0-1-1,0 0 1,0 1-1,0-1 1,1 0-1,-1 0 1,1 1 0,2 3-1,-2-5-31,0-1 0,0 0 0,1 0-1,-1 0 1,0 1 0,1-1 0,-1-1 0,1 1 0,-1 0 0,1 0-1,-1 0 1,1-1 0,0 1 0,-1-1 0,4 1 0,5 2 99,15 6 28,0 1 1,0 1-1,0 1 1,34 24-1,-58-34-133,0-1-1,0 1 1,0 0 0,0-1 0,-1 1-1,1 0 1,0-1 0,-1 1-1,1 0 1,-1 0 0,0 0-1,1 0 1,-1-1 0,0 1 0,0 0-1,0 0 1,-1 0 0,1 0-1,0 0 1,-1-1 0,1 1 0,-2 2-1,2-2 4,-1 4 3,-1 0-1,0 0 1,0-1 0,-1 1-1,0 0 1,0-1 0,0 1-1,0-1 1,-5 6 0,4-7-7,0 1 1,0 0 1,-1-1-1,0 1 0,0-1 1,0 0-1,-1 0 1,1-1-1,-1 1 1,-9 3-1,6-3-3,1 0-1,-1 0 0,1 0 1,-1-1-1,1-1 1,-1 1-1,0-2 0,-14 2 1,11-1-4,5-1-1,1 0 1,-1-1-1,1 0 0,-1 0 1,0-1-1,1 1 1,-1-1-1,1-1 0,-8-2 1,4 2-3,5 1 0,1-1 0,-1 1 0,1-1 0,-1 0 0,1 0 0,0 0 0,0 0 0,-5-4 0,5 3-3,3 2-16,0 0 0,1 0 0,-1 0 0,0 0 1,0 0-1,0 0 0,1 0 0,-1-1 0,1 1 0,-1 0 0,1 0 0,-1-1 1,1 1-1,0 0 0,-1-1 0,1 1 0,0-2 0,-1-2-917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8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 7536,'35'55'1,"-27"-33"-3,-4-9-3,-3-6 1,1 1-1,-1-1 0,0 0 1,0 1-1,-1-1 0,0 1 1,0-1-1,-1 1 0,-2 12 1,1-9 5,0 8 29,-1 1-1,-1-1 1,-14 38-1,13-41 25,-33 90 434,38-102-360,0 3-971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8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5208,'-8'21'91,"1"0"-1,2 1 1,0 0 0,1 0-1,1 0 1,-1 36 0,2-27-14,-3 22 43,0-14-20,1 63 1,4-99-94,0 1 0,1 0 0,0-1 0,0 1-1,0-1 1,0 1 0,1-1 0,-1 1 0,1-1 0,0 0 0,0 0-1,0 0 1,0 0 0,3 3 0,-2-3-1,-1-1 3,0 1-1,1-1 1,-1-1-1,1 1 1,-1 0-1,1-1 1,0 1-1,0-1 1,-1 0-1,1 0 1,0 0-1,0 0 1,0 0-1,1-1 1,-1 1-1,0-1 1,0 0-1,0 0 1,6 0-1,4-2 62,1 0-1,26-7 1,-29 6-43,2 0-7,24-10 181,-9 1-85,-4 0 194,42-12 0,-65 24-288,0-1 0,0 1 1,1 0-1,-1 0 0,0 0 0,0 0 0,0 0 0,1 1 0,-1-1 0,0 0 1,0 0-1,0 1 0,0-1 0,0 1 0,0-1 0,0 1 0,0-1 1,0 1-1,2 1 0,1 0 35,3 1-11,-5-2-26,0 0 0,0-1-1,0 1 1,-1 0 0,1 0 0,0 1 0,0-1 0,-1 0 0,1 1 0,-1-1 0,1 1-1,-1-1 1,0 1 0,1 0 0,0 1 0,3 6 37,0 0-1,-1 1 1,0-1 0,-1 1-1,0-1 1,-1 1-1,1 0 1,-2 0 0,0 0-1,0 0 1,0 0-1,-2 11 1,1 0-27,-5 46 132,-18 65-1131,8-65-4671</inkml:trace>
  <inkml:trace contextRef="#ctx0" brushRef="#br0" timeOffset="1">725 226 5384,'0'36'-29,"-1"0"0,-1 0 0,-3-1 1,-9 40-1,-1-14 22,2-17 6,-2 10 1,2 4 0,2 0 0,3-9 0,8-15 0,0-33-16,0 0 0,1 0 0,-1 0 0,0 0 0,0 0 0,0 0 0,1 0 0,-1 0 0,0 0 0,1 0 0,-1 0 0,1 0 0,-1 0 0,1 0 0,0-1 0,-1 1 0,1 0 1,0 0-1,0-1 0,-1 1 0,1 0 0,0-1 0,0 1 0,0-1 0,0 1 0,0-1 0,0 1 0,0-1 0,0 0 0,0 1 0,0-1 0,0 0 0,0 0 0,0 0 0,1 0 0,16 2-2857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64 102 5024,'2'1'16,"2"6"3,-3-7-17,-1 1 1,1 0 0,0 0-1,-1 0 1,1 0 0,-1 0-1,1 0 1,-1 0 0,0 0 0,1 0-1,-1 0 1,0 0 0,0 0-1,0 0 1,0 2 0,1 4 4,0 1-1,0-1 1,1 1 0,2 7 0,-2-7-7,17 38 0,-18-46 0,58 132 36,-56-120 5,0-1 0,-1 1 0,0-1 0,-1 1 0,0 0 1,0-1-1,-2 1 0,1 0 0,-2-1 0,1 1 0,-6 18 0,6-24-42,0-2 27,0 1 0,0-1 0,-1 0 0,1 0 0,-1 1 0,0-1 0,0 0 0,0-1 0,-1 1 0,1 0 0,-1-1 0,0 1 0,0-1 0,-6 6 0,6-8-8,1 1 0,0-1 0,-1 0 0,1 1 0,-1-1 0,1-1 0,-1 1 0,0 0 0,1-1 0,-1 1-1,0-1 1,1 0 0,-1 0 0,0 0 0,0 0 0,1 0 0,-1-1 0,-4 0 0,4 0 3,-5-3 100,1-2-222,1-1 0,1 0 0,-1 0 1,1 0-1,-8-15 0,-10-19-3679</inkml:trace>
  <inkml:trace contextRef="#ctx0" brushRef="#br0" timeOffset="1">100 0 7352,'0'0'0,"15"25"0,5 2 8,13 10 8,8-3 0,8-12-16,-6-18-8,-14-17 8,1 0-5064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49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7 9144,'0'0'8,"3"-1"1,10-4 24,-13 5-30,0 0-1,0 0 0,0 0 0,1 0 0,-1 0 1,0 0-1,0 0 0,0-1 0,0 1 1,0 0-1,0 0 0,0 0 0,1 0 0,-1 0 1,0 0-1,0 0 0,0 0 0,0 0 0,0 0 1,1 0-1,-1 0 0,0 0 0,0 0 0,0 0 1,0 1-1,0-1 0,0 0 0,1 0 1,-1 0-1,0 0 0,0 0 0,0 0 0,0 0 1,0 0-1,0 0 0,0 0 0,0 0 0,0 1 1,1-1-1,-1 0 0,0 0 0,0 0 1,0 0-1,0 0 0,0 0 0,0 1 0,0-1 1,0 0-1,0 0 0,4 9 37,0 1 1,0-1-1,-1 1 1,0 0-1,-1 0 0,0 0 1,-1 0-1,0 0 0,0 0 1,-1 0-1,-1 0 1,1 0-1,-2 1 0,-2 10 1,-43 177 448,43-171-405,1 0 0,0 48 1,3-65-68,11-18 11,8-18-1280,2-4-5027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0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0 5656,'-1'6'3,"0"0"1,0 0-1,-1 0 1,1-1-1,-1 1 0,-1 0 1,1-1-1,-5 8 1,3-6 3,-18 39 55,-35 63-26,33-69-8,-46 56 1,15-21 48,44-60-30,2 0 0,0 0 0,-12 30 0,21-44-34,-1 0-1,1 0 0,0 0 0,0 0 0,0 1 0,-1-1 0,1 0 0,0 0 0,1 0 1,-1 0-1,0 0 0,0 1 0,0-1 0,1 0 0,-1 0 0,0 0 0,1 0 1,-1 0-1,1 0 0,0 0 0,-1 0 0,1 0 0,0 0 0,-1 0 0,1-1 0,0 1 1,0 0-1,0 0 0,0-1 0,0 1 0,0 0 0,0-1 0,0 1 0,0-1 0,0 1 1,0-1-1,0 0 0,0 0 0,0 1 0,0-1 0,2 0 0,4 1 17,1 1-1,-1-2 0,0 1 1,10-2-1,-15 1-33,10 1 55,0-1 0,0-1 1,0 0-1,-1-1 0,1 0 0,13-5 1,-14 4-23,0 0 24,0 0 0,0-1 0,-1 0 0,1-1 0,9-7 0,-8 6-19,-6 2 38,-1 1 0,1-1-1,-1-1 1,0 1 0,0-1-1,0 0 1,7-8 0,2-3 166,-14 15-224,1 1 1,-1-1-1,1 1 1,-1-1 0,0 0-1,1 1 1,-1-1-1,0 0 1,1 1 0,-1-1-1,0 0 1,0 1-1,1-1 1,-1 0-1,0 1 1,0-1 0,0 0-1,0 0 1,0 1-1,0-1 1,0 0-1,0 1 1,-1-1 0,1 0-1,0 0 1,0 1-1,0-1 1,-1 0 0,1 1-1,0-1 1,-1 0-1,0-1 3,0 1 1,0 0-1,0 0 0,-1-1 0,1 1 1,0 0-1,0 0 0,-1 0 0,1 0 0,0 0 1,-1 1-1,-2-2 0,-2 0 0,-1 1 0,0 0-1,0 0 1,0 1 0,1 0-1,-1 0 1,0 1 0,0 0 0,0 0-1,1 0 1,-1 1 0,1 0 0,-1 0-1,-7 4 1,10-3-191,0-1-1,0 0 0,0 1 1,0 0-1,-5 6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0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 8072,'4'13'-19,"-2"0"-1,0 1 1,0-1 0,-1 1 0,-1 0 0,-2 24 0,1-22-1,1-6-38,-1 0 0,0 0 0,-1 0-1,-4 18 1,-1-6 16,-17 61 9,-45 110 65,63-178-31,-77 236 422,76-214-215,18-45 38,10-19-1202,4-3-3950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0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6816,'0'0'8,"-7"8"14,52 2 328,-32-7-204,0 0-1,23 2 0,-33-4-111,0-1 0,-1 0 0,1 1 0,0-1 1,0 1-1,-1 0 0,1 0 0,-1 0 0,1 0 0,-1 1 1,1-1-1,-1 1 0,0-1 0,4 4 0,-4-2 2,1 0 0,0 0 0,-1 1 1,0-1-1,0 1 0,0 0 0,0-1 0,-1 1 0,1 0 0,-1 0 0,1 6 0,16 107 331,-5 23-1259,-8-117-4408</inkml:trace>
  <inkml:trace contextRef="#ctx0" brushRef="#br0" timeOffset="1">43 379 6368,'0'0'0,"13"0"48,28-18 0,49-23 56,6-5 8,-9-2-56,-9 6 8,-15 2-64,1 2-4624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1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 5744,'4'93'32,"-6"-49"54,-2 0 0,-15 63 0,15-88-67,2-11 8,0 0 1,-1 0 0,0 0 0,-5 12 0,-83 146 460,78-142-1167,9-13-3154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1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4 8696,'16'-4'-43,"-15"4"36,0 1-1,0-1 1,0 1-1,0-1 1,-1 0 0,1 1-1,0-1 1,-1 1-1,1 0 1,0-1 0,-1 1-1,1 0 1,0-1 0,-1 1-1,1 0 1,-1-1-1,1 1 1,-1 0 0,0 0-1,1 0 1,-1 0-1,0-1 1,0 1 0,1 0-1,-1 0 1,0 0-1,0 0 1,0 0 0,0 0-1,0 0 1,-6 20 0,-8 14 6,6-15 30,0 0 0,2 1 0,-7 36 1,11-47-18,1 0 0,1 0 1,0-1-1,0 1 0,1 0 0,0-1 1,0 1-1,1 0 0,1-1 0,6 17 1,-6-16-3,-1-6-4,-1-1 0,0 0-1,1 0 1,0 0 0,0 0 0,0 0 0,0 0 0,0-1 0,3 4 0,28 25 92,51 38 0,-49-37 74,-33-30-164,0 0 0,-1 0 0,1 0-1,-1 0 1,0 0 0,0 0 0,1 0 0,-1 1 0,-1-1 0,1 0 0,0 0 0,0 1 0,-1 2 0,0-5-5,0 1 1,0 0-1,-1-1 1,1 1-1,0-1 1,-1 1-1,1-1 1,-1 1 0,1-1-1,0 1 1,-1-1-1,1 1 1,-1-1-1,1 0 1,-1 1-1,0-1 1,1 0-1,-1 1 1,1-1-1,-1 0 1,0 0 0,1 0-1,-1 1 1,-1-1-1,-10 2 2,6-2 1,0 1 0,0-1 0,0 0 0,0-1 0,0 0 0,1 0 0,-1 0 0,0 0 1,0-1-1,1 0 0,-1-1 0,-7-3 0,11 5-2,0 0 0,0 0 0,1-1 0,-1 1 0,1 0 0,-1-1 0,1 1 0,-1-1 0,1 1 0,-2-4 0,0 1 6,3-1 45,1-1-42,1 1 1,0 0-1,1-1 0,-1 1 1,1 0-1,0 0 0,0 1 1,0-1-1,1 0 0,0 1 1,6-5-1,84-79 100,-44 47 22,-12 9-96,59-61 1,14-17-1202,-58 60-4684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01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9592,'1'1'25,"4"5"19,-4-5 167,-1 1-99,0 5-11,1 7-12,-1-10-85,0-1 0,0 0 0,-1 0 1,1 1-1,-1-1 0,1 0 0,-1 0 0,0 1 1,-2 3-1,-9 27 16,-5 7-15,0 0 0,5 1-3,5 5-2,5 9 0,4-23-2,1 0 0,2-1 1,1 0-1,13 37 1,4-12 1,3-12 0,1-15 0,-20-25 0,1 1 0,0-2 1,0 1-1,1-1 1,-1 0-1,10 2 0,-2-3 15,3-3-4,-1-1-1,25-5 1,-27 0 37,4-6-7,-1-1 0,-1 0 0,0-2 0,-1 0-1,29-34 1,-34 35-25,-4 3 19,1-1 0,10-20 1,-11 19 8,0 1-13,-1-1 1,0 1-1,-1-2 0,0 1 1,-1-1-1,5-20 1,-6 11 62,0-36 1,-4 56-77,0 0 1,0 1-1,0-1 0,0 0 1,-1 1-1,1-1 1,-1 1-1,0-1 0,0 1 1,0-1-1,0 1 0,0-1 1,-2-2-1,-2-4 18,1-1-10,3 7-9,-1 0 0,1 0 0,-1 0 1,1 1-1,-1-1 0,0 0 0,0 1 0,0-1 0,-4-2 1,-4-6 59,-1 0-1,0 1 1,0 1 0,-1 0 0,-16-10 0,21 16-52,5 1-9,-1 1-1,1 0 1,-1 1-1,1-1 1,-1 0-1,1 1 0,-1-1 1,1 1-1,-1 0 1,1 0-1,-5 0 1,-15 1 125,1 1 1,-31 7 0,49-8-139,-3 1 19,-1 0-1,1 0 1,0-1 0,-1 0-1,1 0 1,-1-1 0,1 0-1,-1 0 1,1 0-1,-1-1 1,-9-2 0,2-5 32,13 6-103,0 0 0,1-1 0,-1 1-1,1 0 1,0 0 0,0 0 0,0-1 0,0 1-1,0 0 1,0 0 0,0 0 0,1 0 0,-1-1-1,1 1 1,-1 0 0,1 0 0,0 0 0,0 0-1,0 0 1,2-2 0,-1 0-456,11-26-7275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1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0 5656,'-6'24'1,"-6"18"6,-59 129 22,37-102-18,14-22-5,2 5-4,15-44-53,-2 9-154,0 1-1,-3 28 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2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 5832,'0'2'0,"0"-1"0,-1 1 0,1 0 0,0 0 0,0 0 0,-1 0 0,1 0 0,-1-1 0,0 1 0,1 0 0,-1 0 0,0-1 0,0 1 0,0-1 0,-1 2 0,-3 3 0,-49 75 7,29-48 2,-74 111 104,96-141-89,2-2-16,0 0 1,0 0-1,0 0 0,1 0 0,-1 1 0,0-1 1,0 0-1,1 1 0,-1-1 0,1 0 1,-1 1-1,1-1 0,-1 1 0,1-1 1,0 0-1,0 1 0,0-1 0,0 1 1,0-1-1,0 1 0,0-1 0,1 3 0,-1-4-1,1 0-1,-1 1 0,0-1 0,1 0 0,-1 0 0,1 0 0,-1 1 0,1-1 0,-1 0 0,1 0 0,-1 0 0,1 0 0,-1 0 0,1 0 0,-1 0 1,1 0-1,-1 0 0,1 0 0,-1 0 0,1 0 0,-1 0 0,1 0 0,-1 0 0,1 0 0,0-1 0,16-4 95,-2-2-23,-1 1-1,0-2 1,0 0 0,-1-1-1,0 0 1,0-1 0,-1 0-1,18-20 1,-20 19-43,17-21 355,-26 31 30,-1 1-405,1 0-1,-1 0 1,0 0 0,1 0-1,-1 1 1,0-1-1,1 0 1,-1 0 0,1 0-1,-1 0 1,0 1 0,0-1-1,1 0 1,-1 0-1,0 0 1,1 1 0,-1-1-1,0 0 1,0 1 0,1-1-1,-1 0 1,0 1-1,0-1 1,0 0 0,0 1-1,1-1 1,-1 0-1,0 1 1,0 0 0,1 9 61,0 0 0,-1 0 0,0 0 1,-1 1-1,-3 15 0,-11 44 156,-29 144 289,40-191-500,-3 38 36,7-53-143,-3 46 330,3-49-399,0 1 1,0-1 0,1 1-1,0-1 1,0 1-1,0-1 1,4 11-1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2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0 138 9776,'0'0'-447,"0"7"-284,22-14 679,25-16 75,-24 14 59,0 0 0,1 1 0,0 2 0,1 1 0,28-3 0,-50 8-49,0 0 1,0 0-1,0 1 1,0-1-1,0 1 0,0 0 1,0 0-1,0 0 1,0 0-1,0 1 0,0-1 1,-1 1-1,1-1 0,-1 1 1,1 0-1,-1 0 1,3 3-1,-2-2 3,0 0-5,-1 0 0,1 0 0,-1 1 0,0-1 0,0 1 0,0 0 0,-1-1 0,1 1 0,-1 0 0,0 0 0,0 0 0,0 0 0,-1 0 0,1 5 0,0-3-1,0 2 1,-1 1 1,1-1-1,-2 1 0,1-1 1,-1 1-1,0-1 0,-1 1 1,-3 9-1,2-6-12,-15 63 145,11-47-131,-5 35 0,12-61-31,0-1 0,0 1 0,-1-1 0,1 1 0,0-1 1,0 0-1,0 1 0,1-1 0,-1 1 0,0-1 0,0 1 1,1-1-1,-1 1 0,1-1 0,-1 0 0,1 1 0,0-1 1,0 0-1,-1 0 0,1 1 0,0-1 0,0 0 0,0 0 0,0 0 1,0 0-1,1 0 0,-1 0 0,0-1 0,0 1 0,1 0 1,-1 0-1,0-1 0,1 1 0,-1-1 0,1 1 0,-1-1 1,0 0-1,1 0 0,-1 1 0,1-1 0,1 0 0,18 1 0,-3-4-3,-1 0 1,30-11 0,-43 13-1,11-4 0,-1-1-1,0 0 0,-1-1 1,1 0-1,22-18 0,-24 17-5,-6 4-4,-1 1 0,0-1 0,0 0 0,0-1 0,0 1 0,0-1 0,3-5 0,5-6-1,2 2 5,-9 9-2,-1 0 1,0-1 0,0 0-1,-1 0 1,6-9 0,-8 12 6,9-12-18,-2 0 0,0 0 0,0-1 0,-2 0 0,8-23 0,-15 38 20,1 0-1,-1 1 0,0-1 1,0 0-1,0 0 1,0 0-1,0 1 0,0-1 1,0 0-1,0 0 0,0 1 1,0-1-1,0 0 1,-1 0-1,1 1 0,0-1 1,-1 0-1,0-1 0,0 0 0,1 2 1,0 0 0,0-1 0,0 1 0,0 0 0,-1-1 0,1 1 0,0 0 0,0-1 0,0 1 0,-1 0 0,1 0 0,0-1 0,0 1-1,-1 0 1,1 0 0,0 0 0,-1 0 0,1-1 0,0 1 0,-1 0 0,1 0 0,0 0 0,-1 0 0,1 0 0,0 0 0,-1 0 0,1 0 0,0 0 0,-1 0 0,1 0 0,0 0 0,-1 0 0,1 0 0,-5 2 0,0 0 0,1 1 0,-1 0 0,1 0 0,0 0 0,0 1 0,0-1 0,0 1 0,0 0 0,-3 6 0,1-4 2,-7 6 11,1 0-1,0 1 0,1 1 1,1 0-1,0 0 1,-15 29-1,-8 23 61,32-64-67,0-1 0,1 1 1,-1 0-1,0-1 0,1 1 0,0 0 0,-1-1 0,1 1 0,0 0 0,0 0 0,0-1 0,0 1 0,0 0 0,0 0 0,1-1 0,-1 1 0,1 0 0,-1-1 0,1 1 1,0 2-1,-1-4-6,1 2 55,4 0 17,-5-2-70,1 0-1,-1 1 1,0-1-1,0 0 1,0 0-1,1 0 1,-1 1-1,0-1 1,0 0-1,0 0 1,1 0-1,-1 0 1,0 0-1,0 1 1,1-1-1,-1 0 1,0 0 0,1 0-1,-1 0 1,0 0-1,0 0 1,1 0-1,-1 0 1,0 0-1,1 0 1,-1 0-1,0 0 1,0 0-1,1 0 1,-1 0-1,0 0 1,1 0-1,-1-1 1,0 1-1,0 0 1,1 0-1,-1 0 1,0 0-1,0-1 1,1 1-1,-1 0 1,12-8 44,-6 4-28,0 0-1,0-1 0,0 0 0,-1 0 0,1 0 1,-1-1-1,7-10 0,0-2 22,-2 1-1,0-1 1,8-24 0,-14 20 142,-3 12-110,0-1-24,0-1 0,-1 0 0,-1 0 0,0 0 0,0 0 0,-1 0 1,-1 1-1,-5-17 0,-1 6 214,-1 1 1,-17-26 0,22 35-1739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4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6 6192,'0'0'912,"-4"-1"-552,-11-2-224,12 2 185,-4 17 112,3-5-341,0 0 1,1 0-1,0 1 0,-1 15 0,2-14-57,-3 13 43,1-1 0,1 1 0,1 0 0,2 27 0,3 43 28,-3-93-99,1 0 0,-1 0 0,1 0 0,-1 1-1,1-1 1,0 0 0,0 0 0,0 0 0,1 0 0,-1 0-1,1-1 1,0 1 0,-1 0 0,1-1 0,0 1-1,1-1 1,-1 1 0,4 2 0,-5-4-5,-1-1 0,1 0-1,-1 1 0,0-1 0,0 0 1,0 0-1,1 1 0,-1-1 0,0 0 0,1 0 1,-1 0-1,0 0 0,1 0 0,-1 1 1,0-1-1,0 0 0,1 0 0,-1 0 1,0 0-1,1 0 0,-1 0 0,1 0 1,-1 0-1,0 0 0,1 0 0,-1 0 0,1 0 1,7-2-156,0 0 1,0 0-1,0-1 1,0 0-1,-1 0 1,13-8-1,22-12-5419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6552,'0'0'24,"8"-6"40,7 20-16,3 5-48,6 11-136,5 15 136,0 0-4440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5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0 165 5296,'4'2'11,"0"0"-1,0 0 1,0 1 0,0 0 0,-1-1 0,1 1 0,-1 1-1,0-1 1,0 0 0,0 1 0,0-1 0,-1 1 0,1 0-1,1 5 1,7 11 95,10 28 0,3 17 256,15 60 26,-36-114-282,0 1 0,1-1 1,0 0-1,7 12 0,-1-5-31,-2 0-28,-6-13-21,0 1 0,1-1-1,0 0 1,0 0-1,0 0 1,1 0 0,0-1-1,4 5 1,50 47 216,-46-50-107,-5-5-113,0 1 0,0-2 0,1 1 0,-1-1 0,0 0-1,0 0 1,0-1 0,1 0 0,-1 0 0,0-1 0,0 0 0,0 0 0,-1-1-1,1 0 1,-1 0 0,7-4 0,26-21 7,-24 14 26,11-23 54,-1-1 0,33-67 0,-51 90-84,17-45 174,-1 6 26,-20 46-174,1 1-1,0 1 1,0-1 0,0 0 0,1 1 0,8-8 0,-11 12-27,0 0-1,1 0 1,-1 0-1,1 1 1,0-1-1,0 1 1,-1 0 0,1 0-1,0 0 1,0 0-1,0 0 1,0 1-1,0-1 1,0 1 0,0 0-1,0 0 1,0 0-1,0 0 1,0 0-1,0 1 1,0-1 0,0 1-1,0 0 1,0 0-1,0 0 1,-1 0-1,1 1 1,0-1 0,-1 1-1,4 2 1,33 33 200,36 42 0,-64-67-226,4 2 37,2-4-23,0 0 1,1-1-1,21 7 0,-18-12 2,8-6-6,54-9 1,-62 3-2,-8 2-4,-1 1-2,-1 0 1,1-1 0,-1 0-1,-1-1 1,1-1-1,-1 0 1,9-9 0,-5 2 2,-1 0 1,-1 0-1,0-1 1,15-29-1,-22 30 0,0-1 0,-1 0-1,-1 0 1,-1-1-1,0 1 1,-1-27 0,-2 6 2,-1-1-3,-8-2 5,9 40-7,0 1 0,0 0 0,0-1-1,0 1 1,0 0 0,0 0 0,0 0 0,0 0 0,1-1-1,-1 1 1,0 0 0,1 1 0,-1-1 0,0 0 0,0 2-1,-10 42 2,0 16-2,3 6 0,5-37-1,-9 105-5,12-121 6,-3 37-24,2 0 0,11 91 0,-4-99-1249,-3-28-4927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6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9056,'47'4'46,"1"-2"0,0-2 1,78-11-1,90-29-299,-144 20-802,-2-2-4158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6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649 41 9056,'-9'-5'28,"0"0"1,0 0-1,0 1 1,-1 0-1,0 1 1,-18-5-1,6 5 50,1 1 0,-41 1 0,46 1-49,-1-1-10,1 2-1,0 0 1,0 1 0,0 0 0,0 2-1,-25 7 1,27-6 19,-1-1-15,0 2 0,1 0 0,-1 0 0,2 1 1,-1 1-1,-15 12 0,1 1 58,0 2-1,2 1 1,-33 38 0,33-19-45,20-27 44,4 1-43,0 1-1,2 28 1,4-32 37,0-7-62,1-1 0,0 1 1,0-1-1,0-1 0,0 1 1,1-1-1,6 5 0,1-5 43,-3-3-41,0-2 1,0 0-1,0 0 1,-1 0-1,1-1 1,0-1-1,-1 0 1,1 0-1,-1-1 1,1 0-1,-1 0 1,16-10-1,-10 6-4,41-27 55,105-87 93,-109 77-60,-52 44-98,13-10 56,0 0 0,0 0 0,1 2 0,0 0 0,21-8 0,-33 15-41,0 1 1,0-1 0,0 1-1,0 0 1,1 0 0,-1 0 0,0 0-1,0 0 1,0 1 0,0-1-1,0 1 1,0-1 0,0 1 0,0 0-1,0 0 1,0 0 0,0 0-1,0 0 1,0 0 0,-1 0-1,1 1 1,-1-1 0,1 1 0,2 2-1,-1 1-3,1-1 0,-1 1-1,0 0 1,-1-1-1,1 1 1,-1 1 0,0-1-1,2 9 1,3 15 20,2 6-24,2-7-3,1-12-2,-12-15-3,1-1 0,-1 1 1,1 0-1,0-1 0,-1 1 0,1-1 0,-1 1 0,1-1 1,0 1-1,0-1 0,-1 1 0,1-1 0,0 0 1,0 0-1,-1 1 0,1-1 0,0 0 0,0 0 0,0 0 1,0 1-1,6-6 2,-6 4-1,16-17-1,11-11 0,9-6 0,6 2 0,5 6 1,-9 8 10,79-27-1,-102 41-8,-10 3 0,1 0 1,0 1 0,0 0-1,0 0 1,9 0 0,73 1 18,-85 1-17,1-1 0,0 1 0,0 1-1,0-1 1,-1 1 0,1-1 0,-1 1 0,1 1 0,-1-1 0,0 1 0,0-1 0,0 1-1,0 0 1,4 5 0,-3-3-1,-1-1 0,1 1 1,-1-1-1,0 2 0,0-1 0,-1 0 0,1 1 1,-1-1-1,4 13 0,-2-8-1,4 10 8,13 17-5,-7-17-5,-8-18 0,-4-2 0,13-2 0,9-10 0,7-8 0,8-3 0,7 1 0,7 4 0,-3 3 0,-1 2 0,-3 3 0,-5 4 0,-38 6 0,0 0 0,0 0 0,0 0 0,0 1 0,0 0 0,5 1 0,-6-1 0,0 0 0,0 1 0,0-1 0,0 1 0,0 0 0,-1-1 0,4 4 0,-3-3 0,-1 1 0,1-1 0,-1 1 0,0 0 1,0 0-1,3 5 0,-3-5 1,-1 0-1,0 0 1,0 0 0,0 1-1,0-1 1,0 0 0,0 6-1,-3 36 2,-4 10-2,2-28-3,1 0 0,2 37 1,8-25-4,-1-28-20,-5-10-25,1 0 0,-1 0 1,0 0-1,1-1 0,0 1 1,-1 0-1,1 0 0,-1-1 1,1 1-1,0-1 0,-1 0 1,1 1-1,0-1 0,-1 0 1,1 0-1,0 0 0,0 0 1,-1 0-1,1 0 0,0-1 1,-1 1-1,1-1 0,0 1 1,-1-1-1,1 1 0,0-1 1,-1 0-1,2-1 0,28-10-7135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7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 0 6904,'1'2'16,"4"3"22,-7-1 93,-12 3-91,0-1 1,-1 0-1,0 0 0,0-1 0,0-1 0,-1-1 1,-24 3-1,-50 11 142,84-16-162,-7 3 53,-1-1 0,1 0-1,0-1 1,-1 0 0,1-1 0,-1-1-1,1 0 1,-18-3 0,17 0 54,1 1 1,-1 1-1,1 0 1,-17 1-1,11 0 85,16 1-203,1 0-1,0 1 1,0-1 0,0 1-1,0-1 1,0 1 0,0 0 0,1-1-1,-1 1 1,-2 3 0,2-2-2,-1 0-3,1 1 0,-1-1 0,1 1 0,-1 0 0,1-1 0,0 1 0,0 0 0,1 0 0,0 1 0,-1-1 0,1 0 0,0 0 0,1 1 0,-1-1 0,1 1 0,0 5 0,0-1 1,-5 42-2,-2 9-3,-7 8 0,-25 143-44,36-190 40,-2 40-27,6 69 0,3-104 5,-1-10 14,-1-2 7,1 0 0,0 0-1,2-1 1,-1 1 0,1-1 0,11 19 0,9 7-9,6-2 12,1-10 2,1-8 1,-21-14 8,0-1-1,0-1 1,1 1 0,-1-2-1,1 0 1,0 0-1,0-1 1,-1-1 0,1 0-1,0-1 1,0 0-1,16-4 1,71-17-1033,-43 7-4369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9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4312,'0'0'556,"-2"1"-263,-5 6 16,5-6 223,-7 11-96,-5 2-154,-135 197 1014,100-145-968,44-59-265,-134 152 1555,111-122-898,28-36-712,0-1-1,0 1 1,0 0 0,0-1-1,0 1 1,0 0 0,0-1 0,0 1-1,1 0 1,-1 0 0,0-1-1,0 1 1,1-1 0,-1 1-1,0 0 1,1-1 0,-1 1-1,1-1 1,-1 1 0,0-1-1,1 1 1,-1-1 0,2 1 0,8 9 11,-6-7 0,-1 0 0,1-1-1,0 0 1,0 0 0,0 0 0,0 0 0,1 0-1,-1-1 1,0 0 0,1 0 0,7 1 0,44-1 68,-43-1-81,7 0 32,-1-2 0,1 0 1,-1-1-1,0-1 1,0-1-1,0-1 0,20-8 1,5-2 95,-42 15-120,0 1 0,1-1 0,-1 0 0,0 0-1,0-1 1,0 1 0,0 0 0,0-1 0,0 1 0,0-1 0,-1 0 0,1 0 0,-1 1-1,1-1 1,-1 0 0,1 0 0,-1 0 0,2-5 0,-3 6 14,3-1 4,6-5-21,-7 5 38,-1 1-30,1-5-5,-1 5-3,-12 12 12,4 8-17,0 18-3,-1 15 2,2 7-3,-1 0-2,0-4 0,-4 70-44,11-124 25,4-5 4,13-16-195,0-1 0,22-37-1,-27 39-663,27-43-6239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0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153 369 6640,'-2'-3'-8,"0"-1"3,1 0 0,-1-1 0,1 1-1,0-1 1,0 0 0,0 1 0,1-1 0,0 0 0,0-7 0,0 3 12,-1 1-1,1-1 1,-4-13 0,2 13-30,0 2 97,0 0-1,0 0 1,0 0-1,-5-7 1,7 13-49,-1-1 0,0 1 1,0 0-1,0-1 1,0 1-1,0 0 1,0 0-1,0 0 1,-1-1-1,1 1 1,0 0-1,-1 1 1,1-1-1,0 0 1,-1 0-1,1 1 0,-1-1 1,0 0-1,1 1 1,-1 0-1,1-1 1,-1 1-1,-2 0 1,2 0 18,0 1-1,1-1 1,-1 1 0,1 0 0,-1 0 0,1-1-1,-1 1 1,1 0 0,0 0 0,0 0 0,-1 1-1,1-1 1,0 0 0,0 0 0,0 1 0,0-1-1,0 1 1,0-1 0,0 3 0,-8 10 57,1 0 1,1 1 0,0-1-1,1 1 1,1 1-1,0-1 1,1 1 0,1 0-1,-3 26 1,6-21-4,0-1 1,1 0 0,0 0-1,2 0 1,10 38 0,-12-57-84,-1 1-1,1 0 1,0-1 0,0 1 0,-1 0 0,1-1 0,0 1 0,1-1 0,-1 1 0,0-1 0,0 0-1,1 0 1,1 2 0,4 4 17,0 2-14,16 15 101,-15-17-86,0-1 0,1 0 0,0-1 0,0 0 0,0 0 0,0-1 0,1-1 1,-1 1-1,15 2 0,-10-3-17,-6-1 6,-1-1-1,0 0 1,1 0-1,8-1 1,12-1 68,1-1 1,40-7 0,-54 6-79,-9 2 5,0-1 0,1 1 0,-1-1 0,11-5 0,-3 0 16,0-1 1,24-16-1,-29 13 34,-4-1-43,0 1 0,0-1 0,-1-1 0,-1 1 0,0 0 0,0-1 1,-2 0-1,1 0 0,-2-21 0,0 16-12,0 10 2,0 1 0,-1-1 0,0 1 0,0-1 0,-5-13 0,-22-79 86,25 93-85,0-1 0,0 1-1,0 0 1,-1 0 0,0 0 0,-1 1 0,1-1 0,-1 1-1,-6-6 1,4 4 2,-4-5 50,-1 2 0,0-1 0,0 2 0,-1 0 1,0 0-1,-25-13 0,28 18-46,-25-11 126,25 12-95,-6-2-2,-1-1 0,-26-15 0,30 12-43,13 5-8,0 3 1,-2-10-1528,0-1-6112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1:59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9144,'6'10'-332,"1"0"1,0-1-1,1 0 1,13 12-1,-20-20 286,2-1-1,-1 1 48,0-1 0,0 1 0,0-1 0,0 0 0,0 0 0,1 0-1,-1 0 1,0 0 0,0 0 0,0-1 0,0 1 0,0-1 0,0 0 0,0 1 0,0-1 0,0 0-1,3-2 1,4-2 158,20-10 1005,35-25 1,-62 39-797,6-8 206,-8 8-534,1 0 1,-1 0-1,1 0 1,-1 1-1,1-1 1,-1 0-1,1 0 1,-1 0-1,1 1 1,0-1-1,0 0 0,-1 1 1,1-1-1,0 1 1,0-1-1,0 1 1,-1-1-1,1 1 1,0-1-1,1 1 1,1 0-13,0 1 0,-1 0 0,1-1 0,0 1-1,-1 0 1,1 1 0,-1-1 0,1 0 0,-1 1 0,0-1 0,0 1 0,1 0 0,-1-1 0,0 1 0,-1 0-1,1 1 1,0-1 0,0 0 0,-1 0 0,0 1 0,1-1 0,0 4 0,2 1-5,-1-3-5,0 0 0,-1 0 1,1 0-1,-1 1 0,0-1 0,0 1 0,-1-1 0,2 7 0,2 6 6,18 64 60,35 123 31,-52-185-112,-2-9-1,-1 0 1,-1 1-1,2 12 1,4 29 9,-1 7-8,-2-6 1,-3-9-3,-4-10-2,-4-6 0,4-25-1,1 1 0,-1-1 1,0 0-1,0 1 0,0-1 0,0 0 1,-1 0-1,1 0 0,-1-1 1,1 1-1,-1-1 0,0 1 1,0-1-1,-5 3 0,-3 0-2,0 0 0,1 0 0,-17 4 0,-7 0 1,28-9 2,-1-1 1,-27 2 2,-7-4 3,18 1-1,4-5-2,-7-9 2,-11-8-3,-20-13-1520,39 22-6068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0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 7176,'0'0'25,"5"0"-6,-5 0-11,0 0 0,0 0 0,0 0 0,0 0 0,0 0 0,0 0 0,0 0 0,0 0 0,0 0 0,0 0 0,0 0 0,0 0 0,0 0 0,0 0 1,0 0-1,0 0 0,0 0 0,0 0 0,0 1 0,0-1 0,0 0 0,0 0 0,0 0 0,0 0 0,0 0 0,-19 6 142,-22 7 79,-2-1 0,0-2 0,-49 5 1,78-14-208,5 0 27,0 0 0,1-1 0,-1 0 0,0-1 0,0 0 0,-15-3 0,20 3 42,-4 1 6,5 0 6,-3 0-3,4 2-83,0-1 1,0 1-1,1-1 1,-1 1-1,0 0 1,1 0-1,0 0 1,-1 0 0,1 0-1,0 0 1,0 0-1,-1 4 1,-3 6-4,1 2 1,1-1-1,0 0 1,1 1-1,1-1 1,-1 19 0,4 80 9,3-60-21,5-5 2,6-3-3,1 1-2,2 0 0,28 43-5,-4-9-6,-23-32 11,-11-32 1,-7-14 0,0 1 1,0-1-1,-1 1 1,1-1-1,1 0 1,-1 0-1,0 1 1,0-2-1,0 1 0,1 0 1,-1 0-1,0-1 1,1 1-1,-1-1 1,1 0-1,3 1 1,36-6 17,-36 4-22,10-4 17,16-10-571,50-31 0,-14 2-5089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0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7536,'-1'4'17,"1"-1"1,-1 1-1,0-1 1,0 0-1,0 1 1,-1-1-1,1 0 1,-1 0-1,1 0 1,-1 0-1,0 0 1,0 0-1,-1-1 1,-2 4-1,-35 29 316,37-33-319,-2 2 13,1-1 1,0 1-1,0 0 0,0 0 0,0 1 0,0-1 1,1 1-1,0-1 0,0 1 0,0 0 1,-2 8-1,4-12 13,8 11 21,5 10 6,6-5-5,35 24 0,-3-1 55,-39-31-102,-8-7 2,0 0-1,0 1 1,0-1 0,-1 1 0,1 0 0,-1 0-1,1 0 1,-1 0 0,2 4 0,7 16 149,-1 1 1,-1 0 0,11 44-1,-16-52-130,4 25 215,-7-32-169,-1 1-1,0-1 1,-2 17-1,2-23-54,0 0-1,-1-1 0,1 1 0,-1 0 0,0-1 0,0 1 0,0-1 0,0 1 1,0-1-1,0 1 0,-1-1 0,1 0 0,-1 0 0,0 1 0,0-1 1,1 0-1,-1-1 0,0 1 0,-1 0 0,1-1 0,-5 4 0,4-4-6,1-1-1,-1 1 0,0 0 0,0-1 1,0 1-1,0-1 0,0 0 1,0 0-1,0 0 0,0 0 1,0-1-1,1 1 0,-1-1 0,0 1 1,0-1-1,0 0 0,1 0 1,-1-1-1,0 1 0,1 0 0,-1-1 1,1 0-1,-1 0 0,1 1 1,0-1-1,0 0 0,-3-5 0,-4-3-262,1-2 0,0 1 0,0-1 0,-7-17 0,14 27 89,-27-53-6599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1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1 259 7984,'14'6'99,"1"-1"1,-1-1-1,1-1 0,0 0 1,0-1-1,0 0 1,1-2-1,28-1 0,-35 1-67,8 0 73,-1-1-1,0-1 1,0 0-1,0-1 1,30-9-1,-31 7 8,-10 4-97,17-5 76,0-1 0,0 0 1,-1-2-1,0-1 0,-1 0 0,0-1 0,22-17 0,-22 14 3,-11 9-53,0 0 1,-1-1-1,0-1 0,0 1 0,-1-1 0,10-11 1,-6 6-60,0-1 0,1 2 0,0 0 1,1 0-1,25-15 0,-35 24-75,4-3-23,-6 4 96,1 0 0,-1 0 1,1 0-1,0 0 1,0 0-1,-1 1 0,1-1 1,0 0-1,0 1 1,0-1-1,0 1 0,0 0 1,-1 0-1,1-1 1,0 1-1,0 0 0,2 1 1,1 0 2,-1 0 0,1 1 0,-1 0 0,0 0 0,6 3 0,8 5-59,-9-7 59,-1 0 0,1-1 0,-1 0 0,1 0 0,10 1 0,30 7-52,-48-10 63,0 0 26,1 0 0,-1 0 0,1 0 0,-1 1 0,1-1 0,-1 0 0,0 1 1,1-1-1,-1 1 0,0-1 0,3 2 0,-2 3 9,0 0 0,-1 0 0,1 0 0,-1 1 1,0-1-1,0 0 0,-1 10 0,1-7-17,42 188 223,-34-141-222,-4-6-11,2 6-2,4 7 0,-4-22-2,-1-12-1,-1 1 0,-2 0 0,-1 0 1,-1 34-1,-4-48 3,3-15 0,0 1 0,0 0 0,0-1 0,0 1 0,0 0 0,0-1 0,-1 1 0,1-1 0,0 1 0,0 0 0,-1-1 0,1 1 0,0-1 0,-1 1 0,1-1 0,0 1 0,-1-1 0,1 1 0,-1-1 0,1 1 0,-1-1 0,1 0 0,-1 1 0,1-1 0,-1 0 0,1 1 0,-1-1 0,0 0 0,1 0 0,-1 0 0,1 1 0,-1-1 0,-1 0 0,1 0 0,-3 1 7,0 1 1,0-1 0,1 0 0,-1-1 0,0 1 0,0-1-1,0 1 1,0-1 0,0-1 0,0 1 0,0 0-1,0-1 1,0 0 0,0 0 0,0 0 0,1 0-1,-7-3 1,-2-1 28,-27-8 100,23 9-70,1-1-1,0-1 1,0 0-1,-21-13 1,36 19-85,-7-4-178,1 0 1,0-1 0,0 1-1,0-1 1,-9-10-1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1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0 8608,'0'0'0,"17"19"0,-2-4 8,-5-9-8,-3 4-112,1 2 112,0 1-5904</inkml:trace>
  <inkml:trace contextRef="#ctx0" brushRef="#br0" timeOffset="1">251 249 4216,'0'0'0,"0"19"0,-3 35 0,-7 17-8,-12 15 32,-7 0 0,-3-7-24,-12-8 0,-12-9 0,2-2-2712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8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0 3952,'0'0'48,"-3"4"-8,1 0-28,2-3-3,-1 1-1,0-1 1,1 0 0,-1 0 0,0 0-1,0 0 1,1 0 0,-1 1-1,0-1 1,0-1 0,0 1-1,-1 0 1,1 0 0,0 0-1,0 0 1,-2 0 0,-124 71 564,110-61-349,1 1-1,-26 23 0,37-29-186,-1 0-1,1 1 0,0-1 0,0 1 1,1 0-1,-7 14 0,7-6 171,-3 67 69,9-66-135,-1-10-90,0 0-33,0-1 0,0 0 1,1 0-1,-1 0 0,1 0 1,0 0-1,1 0 0,-1 0 1,1-1-1,0 0 0,0 1 1,1-1-1,-1 0 0,1 0 1,4 3-1,8 5 59,1-1-1,0-1 1,1 0 0,0-2-1,36 13 1,-38-16-56,-10-3-4,0 0 0,0-1 0,0 1-1,1-2 1,-1 1 0,8-1 0,13 0-383,50-6 1,-18-3-3848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9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9056,'1'0'-5,"-1"0"1,0 0-1,1 0 1,-1 0-1,0 0 1,1 0-1,-1 0 1,0 0 0,1 0-1,-1 0 1,0 0-1,1 0 1,-1 0-1,0 1 1,0-1-1,1 0 1,-1 0-1,0 0 1,0 0-1,1 1 1,-1-1 0,0 0-1,0 0 1,1 1-1,-1-1 1,0 0-1,0 0 1,0 1-1,0-1 1,1 0-1,-1 1 1,0-1-1,0 0 1,0 1 0,0-1-1,0 0 1,0 1-1,6 21-337,1 4 50,7-6-684,1 2-3764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0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6728,'5'5'-3,"1"-1"0,-1 1 1,0 1-1,-1-1 0,0 1 0,1-1 1,-2 1-1,6 10 0,23 58 198,-10-22-89,-14-36 39,9 13 125,-16-28-249,0 1 0,0-1 0,0 0 0,0 0 0,1 1-1,-1-1 1,0 0 0,1 0 0,-1-1 0,0 1 0,1 0 0,0 0 0,-1-1 0,2 1 0,0 0 4,-1-1-1,0 0 1,0 0-1,0 0 1,0-1 0,1 1-1,-1 0 1,0-1-1,0 1 1,0-1 0,0 0-1,0 0 1,0 0-1,2-1 1,4-2 138,81-42 367,11-6-112,-93 50-391,-1 0 0,1 0 0,0 0 0,0 1 0,0 0 0,-1 1-1,1-1 1,8 1 0,-7 1-8,-4-1-4,0 0 0,1 1-1,-1 0 1,0 0-1,0 1 1,0-1-1,0 1 1,0 0 0,0 0-1,0 0 1,-1 0-1,1 1 1,5 4-1,-4-3 1,-2-2-2,0 0 1,0 1-1,0-1 1,0 1-1,0-1 1,-1 1-1,1 0 1,3 6-1,4 5 6,35 42 60,40 29-7,-65-70-32,9-1-13,49 18 0,-55-29 7,1-4-20,0-2 0,44-11 0,-47 5 0,87-64 3,-95 63-13,0 0 0,14-16 0,-6 5-3,1 3 0,-11 9 2,0-1 0,14-16 0,0-1 3,-2-1 0,-1 0 1,25-44-1,-42 61 13,0-1 0,-1 1 0,-1-1 0,0 0 1,3-20-1,-6 30 121,-2 62 59,1-30-135,0 1 1,7 45 0,29 147 71,-22-153-128,14 76-1308,-25-128-5193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0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7800,'4'3'12,"0"0"1,0-1 0,0 0 0,0 1-1,0-1 1,0-1 0,1 1-1,-1 0 1,1-1 0,7 1 0,52 3 202,-44-5-181,82 2 169,182-23 214,-189 9-380,-57 7 38,173-18-1028,-98 12-4287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0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501 4 6640,'-65'-3'-56,"47"3"56,6 0 3,1 0-1,0 1 0,-13 3 0,-95 21 29,97-17 49,14-4-37,-2 0-5,0 1-1,1 1 0,0-1 1,0 1-1,0 1 1,1 0-1,0 0 0,0 0 1,-12 17-1,-5 11 331,2 1 0,-22 44 0,39-67-310,4-10-19,1 0-1,-1 0 1,1 0 0,0 0 0,0 0 0,0 1 0,1-1 0,-1 0 0,0 6 0,0 4 98,1 0 0,2 19-1,3-22 39,3-4-128,0 1 0,0-1 1,0-1-1,10 6 0,-2-7 60,112 5-1115,-47-7-4672</inkml:trace>
  <inkml:trace contextRef="#ctx0" brushRef="#br0" timeOffset="1">1130 165 7712,'27'-53'164,"-26"50"-23,-1 3-134,0 0-1,1 0 1,-1 0-1,0-1 1,0 1 0,0 0-1,0 0 1,0 0-1,0-1 1,0 1 0,0 0-1,0 0 1,0 0-1,0 0 1,0-1-1,0 1 1,-1 0 0,1 0-1,0 0 1,0-1-1,0 1 1,0 0 0,0 0-1,0 0 1,0 0-1,0 0 1,-1-1 0,1 1-1,0 0 1,0 0-1,0 0 1,0 0-1,-1 0 1,1 0 0,0 0-1,0-1 1,0 1-1,0 0 1,-1 0 0,1 0-1,0 0 1,0 0-1,0 0 1,0 0 0,-1 0-1,1 0 1,0 0-1,0 0 1,0 0-1,-1 0 1,-10 10 109,2-1-64,0-1 0,-13 19 0,-41 60 71,57-77-103,1-1 0,0 1 0,0 0 0,1 1 0,1-1 0,-6 22 0,7-20-7,1-9-4,0 0 0,0 1 0,1-1 0,0 0-1,0 1 1,0-1 0,0 0 0,0 0 0,1 1 0,-1-1 0,1 0-1,0 0 1,0 1 0,0-1 0,0 0 0,4 6 0,-4-7-3,1 1 1,0-1 0,0 1 0,0-1 0,1 1 0,-1-1 0,1 0 0,-1 0 0,1 0 0,0 0 0,0 0 0,0-1 0,0 0-1,0 1 1,0-1 0,0 0 0,4 1 0,-2-1 2,-1 0 0,1 0-1,-1 0 1,1 0-1,-1-1 1,1 1-1,-1-1 1,1 0 0,0-1-1,-1 1 1,1-1-1,-1 0 1,9-3-1,-7 3 0,-1-1 2,0 0 0,0 0 0,0 0 0,0 0-1,0-1 1,0 0 0,-1 0 0,1 0 0,7-8 0,-7 6 3,0 1 8,0-1-1,-1-1 1,0 1 0,0-1 0,0 1 0,-1-1-1,1 0 1,3-12 0,-2 7 9,-1 2 11,-1 0 0,1 0 0,-2 0 0,1-1 1,-1 0-1,-1 1 0,0-1 0,0-17 0,0 14-2,0-15 188,-2-30 0,0 38-170,1 15 40,0 2-73,0 0 1,0 1-1,0-1 1,0 0-1,0 1 1,-1-1-1,1 0 1,-1 1-1,0-1 1,0 1-1,0-1 1,0 1-1,0 0 0,-1-1 1,-2-3-1,-10-17 303,11 17-1635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0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5112,'0'0'600,"-4"5"-447,-4 2-99,-7 8 48,0 1-1,2 0 1,-18 25-1,23-30-83,1 1-1,1 0 1,-1 0-1,2 1 1,0-1-1,0 1 1,1 0-1,1 1 1,0-1 0,1 1-1,1-1 1,-1 17-1,2-26-5,0 0-1,0 0 1,0 1-1,0-1 1,1 0-1,0 0 1,0 0 0,0 0-1,0 0 1,1 0-1,-1 0 1,1 0-1,0-1 1,0 1-1,0-1 1,1 1 0,-1-1-1,1 0 1,0 0-1,0 0 1,0 0-1,0 0 1,4 2-1,-4-4 9,-1 0 0,0 1-1,1-1 1,-1-1-1,1 1 1,-1 0 0,1 0-1,-1-1 1,1 0-1,0 1 1,-1-1 0,1 0-1,0 0 1,-1 0 0,1-1-1,0 1 1,-1-1-1,4-1 1,-1 0 23,0 0 0,0 0 1,-1-1-1,0 0 0,1 0 1,-1 0-1,0 0 0,6-8 0,3-3 193,-2-2-1,0 0 0,17-31 0,-26 43-171,0 0 0,-1 0 0,1-1 0,-1 1 0,0 0 1,0-1-1,0 1 0,-1 0 0,1-6 0,-1 8-99,0 0 0,0 0-1,-1 1 1,1-1 0,0 0 0,-1 0 0,1 0-1,-1 0 1,1 0 0,-1 0 0,0 1 0,0-1 0,0 0-1,0 1 1,0-1 0,0 0 0,-1 1 0,1-1-1,0 1 1,-1 0 0,1 0 0,-1-1 0,0 1 0,-1-1-1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1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7352,'42'1'1,"-32"1"4,-2 1 1,-2-1 4,0 0 0,0 1-1,0 0 1,-1 0 0,1 0 0,-1 1 0,0-1 0,0 1 0,0 1 0,-1-1 0,1 1 0,-1 0 0,5 7-1,-4-1 26,2 22 16,4 47 1,-7-45-20,-3-19-25,-1-11 6,1 1 0,0-1-1,0 0 1,0 0-1,0 0 1,3 6 0,-1-2 13,0-1-1,1 0 1,0 0 0,8 12 0,-9-16-10,0 0 1,0-1-1,0 1 0,0-1 1,0 0-1,1 0 0,0 0 1,-1 0-1,1-1 0,0 1 1,8 2-1,-8-4 1,-1-1 1,0 1-1,0-1 1,1 0-1,-1 0 0,0 0 1,0-1-1,1 1 0,-1-1 1,0 1-1,0-1 0,0 0 1,5-3-1,-3 2 5,10-2 49,0-1 0,0 0-1,0-1 1,0-1 0,-1 0-1,0-1 1,-1-1 0,1 0-1,16-16 1,-14 13 30,1 0 0,0 1 0,1 1 0,24-11 0,-9 11-45,-20 9 79,-5 3-100,1 0-1,-1 0 1,0 1 0,0 0-1,0 0 1,0 1 0,0 0-1,-1 1 1,0-1 0,0 1-1,9 9 1,16 25 37,-22-27-58,0 0 0,1 0 0,0-1 0,0-1 0,19 13 0,2-12-10,1-8 1,3-10-3,4-12-2,4-12 0,4-14 0,3-9 0,-2-1 0,-4 4 1,-8 11 4,-11 14-2,6-2 8,-32 27-10,1 1 0,-1 0 1,1 0-1,-1 0 0,1 0 1,0-1-1,-1 1 0,1 0 1,-1 0-1,1 0 1,-1 0-1,1 0 0,0 0 1,-1 0-1,1 1 0,-1-1 1,1 0-1,-1 0 0,1 0 1,0 1-1,-1-1 0,1 0 1,-1 0-1,1 1 0,-1-1 1,1 1-1,1 0 3,0 1-1,1 0 1,-1 0-1,1 0 0,-1 0 1,0 0-1,0 1 1,0-1-1,0 1 1,0-1-1,-1 1 1,1 0-1,-1 0 1,0 0-1,0 0 0,0 0 1,2 6-1,-1 1 0,-1 1 1,0-1-1,0 12 0,-1-13 0,4 172 119,-3-166-107,-1-1-7,1-1 1,0 1-1,1 0 0,0-1 1,8 22-1,11 16 25,-20-49-31,0-1-1,0 1 1,0-1-1,0 1 1,1-1-1,-1 0 1,0 0 0,1 0-1,-1 1 1,1-1-1,-1 0 1,1-1-1,-1 1 1,1 0-1,-1 0 1,1-1-1,0 1 1,-1-1-1,1 1 1,0-1-1,2 0 1,0 1 0,1-1 1,-1 0-1,1-1 1,-1 1-1,1-1 1,5-1-1,24-10 2,26-16 18,66-39 0,-28-3 72,-55 38-35,-38 28-49,1 0-1,-1 1 1,1 0 0,0 0-1,0 0 1,11-3-1,-13 5-3,-1 1-1,0-1 1,1 1-1,-1 0 1,1 0 0,-1 1-1,0-1 1,1 1-1,-1-1 1,0 1-1,1 0 1,-1 0 0,0 1-1,0-1 1,4 3-1,47 29 15,-23-17-17,2-2 2,3-6-2,-2-6 2,-2-8-3,-25 3 0,1 1 1,-1-1-1,0-1 1,0 1 0,0-1-1,-1 0 1,1-1-1,-1 0 1,0 0-1,0 0 1,-1 0 0,1-1-1,-1 0 1,7-12-1,-8 6 32,-3-8-18,-1 0 1,0 0-1,-2 0 0,0 0 1,-5-20-1,5 33-2,0 1 0,0 0 0,0 0 0,0 0 0,-1 0 0,0 0 0,-1 0 0,1 1 0,-1-1 0,0 1 0,0 0 0,-10-8 0,6 6 48,7 6-57,1 1 0,-1 0-1,0 0 1,1-1-1,-1 1 1,0 0 0,1 0-1,-1 0 1,0 0-1,0-1 1,1 1 0,-1 0-1,0 0 1,1 1-1,-1-1 1,0 0 0,0 0-1,1 0 1,-1 0-1,0 1 1,1-1 0,-1 0-1,0 1 1,0-1-1,-10 7 0,5 0 24,2-2-25,1 0 0,0 1 1,0-1-1,1 1 0,-1 0 0,1 0 0,1-1 1,-1 1-1,1 1 0,0-1 0,0 0 0,1 0 1,0 0-1,0 8 0,2 45 9,7 15-9,-7-62-5,0 0 1,1 0 0,0 0-1,1 0 1,1-1 0,0 0-1,0 0 1,1 0 0,1 0-1,8 10 1,2 3-295,2-1-1,0 0 1,2-2 0,33 29 0,-19-26-6584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2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0 345 8344,'2'1'20,"0"1"0,0 0 1,0-1-1,1 1 0,-1-1 0,0 0 1,1 0-1,-1 0 0,0 0 1,1 0-1,0 0 0,-1 0 0,1-1 1,-1 0-1,1 1 0,3-1 0,50-4 288,-40 2-224,49-7-43,-45 4-38,28-9-1,18-16 1,-56 25-2,137-80 13,-99 53-87,183-109-918,-167 106-4329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2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6456,'33'53'64,"-30"-49"-55,1 1 0,0-1-1,-1-1 1,2 1 0,-1-1-1,0 1 1,1-1 0,6 4-1,-2-2 1,-7-4-5,0 0 0,0 1 1,1-1-1,-1 0 1,0 0-1,1-1 0,-1 1 1,1 0-1,-1-1 1,1 1-1,-1-1 0,5 0 1,22 1 23,1-1 1,0-2 0,32-5-1,-11-6-22,39-20-774,-49 15-3072</inkml:trace>
  <inkml:trace contextRef="#ctx0" brushRef="#br0" timeOffset="1">0 293 7088,'12'6'15,"0"0"1,1 0 0,0-1 0,0-1-1,0 0 1,18 2 0,-22-4-4,0 0 16,-1-1 0,0 1 0,0-1 0,0-1 0,14 0 0,1-1-2,43 1 24,-39-3 105,13-6-40,0-2 1,-1-2-1,40-19 0,-7-6-1021,0-1-3754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2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5112,'13'13'129,"-14"-6"-108,4 11 8,22 28-7,-13-28-16,-1-7-5,-8-8-1,2-1 0,21 0 1,-21-2 4,0 0-1,0 0 1,0 0-1,0-1 1,0 0-1,0 0 1,0 0 0,5-2-1,-7 1 19,-1 1 0,1-1-1,-1 1 1,1-1 0,-1 0-1,0 0 1,1 0 0,-1 0-1,0 0 1,0 0 0,-1-1-1,1 1 1,0-1 0,2-5-1,-1 0 240,0-1-1,0 0 1,0 0-1,-1-1 1,2-15-1,-2 8 1368,-7 43-1183,3-16-389,0-1 1,1 1-1,-1 15 1,0 101 152,5-20-23,-1-10-120,-1-72-49,1 5 6,-1 1-1,-2-1 0,-5 41 1,5-64-17,1-3-5,-1 0 0,1 0 1,-1 0-1,0 0 0,0 0 0,-1 0 1,1-1-1,-1 1 0,1 0 0,-4 3 1,5-5-3,-1 0 1,1-1 0,-1 1 0,1 0-1,-1-1 1,1 1 0,-1 0-1,0-1 1,1 1 0,-1-1 0,0 1-1,1-1 1,-1 1 0,0-1-1,0 0 1,1 1 0,-1-1-1,-1 0 1,0 1 0,-13-2 2,10 1-3,1-1-1,-1 0 1,0 0-1,1 0 1,-1 0-1,1-1 1,0 0-1,-6-3 1,9 4-12,0 1 4,0 0-1,0 0 1,1 0 0,-1-1-1,0 1 1,0 0 0,1 0 0,-1-1-1,0 1 1,0-1 0,1 1-1,-1 0 1,0-1 0,1 0-1,-1 1 1,1-1 0,-1 1-1,0-1 1,1 0 0,-1 1 0,1-1-1,0 0 1,-1 1 0,1-1-1,-1-1 1,159-38 103,-102 25-14,-50 14-68,145-42 97,-90 21-1310,0 0-4820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3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 6728,'0'0'0,"8"2"0,14 4 64,5 3 0,-5-3-64,-3 5 0,6 8 0,-1 2-4664</inkml:trace>
  <inkml:trace contextRef="#ctx0" brushRef="#br0" timeOffset="1">335 319 6008,'0'0'0,"-4"19"0,-11 35 0,-14 19-8,-17 18 8,-8 7-48,-8 3 48,8-21-48,19-46 48,-1 0-3952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5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440 180 3144,'0'0'257,"3"-3"-38,7-3-22,2-1 85,0-1 1,0 0-1,-1-1 1,0 0-1,9-11 1,-11 10-131,0 1 0,1 0 0,0 1 0,0 0 0,0 0 1,1 1-1,1 1 0,-1 0 0,1 0 0,17-5 0,-11 5 119,37-6 1,-48 11-210,0 0 0,-1 0 0,1 1 0,0 0 0,0 0 0,0 1 0,-1 0 0,1 0 0,0 0 0,7 4 0,-7 1 193,-3 3-184,0-1-1,-1 1 1,0 0 0,4 18-1,-8-11 145,-6 8-77,0-1-1,-2 0 1,-1 0-1,-24 38 1,22-42-109,-15 27 173,17-27-138,2 0 0,0 0 0,1 0 0,1 1 1,1 0-1,1 0 0,-2 24 0,6-41-52,1 1-1,-1-1 1,1 0 0,0 0 0,-1 0-1,1 0 1,1 0 0,-1 0 0,0 0-1,1 0 1,0 0 0,-1-1 0,1 1-1,0-1 1,0 1 0,5 3 0,-4-3 0,0-1-3,0 0-1,0 0 1,0 0 0,0 0-1,0-1 1,0 1-1,0-1 1,1 0 0,-1 0-1,0 0 1,1 0-1,-1-1 1,1 1 0,-1-1-1,1 0 1,5 0 0,-5 0 0,5 0 9,-1-1 0,0 1 1,0-1-1,0-1 0,0 1 0,0-1 0,0-1 1,12-5-1,-2-1 39,33-22 0,-47 28-44,-3 2 143,-1 4-116,0 5-20,-1 1 0,0 0 0,0-1 1,-4 11-1,2-5 0,0 0-1,-1 24 1,2 149 101,2-165-116,-5 46 29,-13 80 0,12-118-19,-38 97 14,32-107 5,-60 59 14,55-67-7,-78 37 27,74-42 0,-87 9 45,84-18 22,-129-44 69,148 44-173,0 0 1,0 0-1,0 0 0,1-1 1,-8-4-1,12 7-31,-27-17 96,-37-31 0,-44-61-1599,108 109 1493,-109-119-7750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2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94 4760,'0'0'4693,"-4"-3"-4306,-80-65 963,79 65-1290,-1 0 0,1 0 0,-1 0-1,1 1 1,-1 0 0,0 0-1,0 1 1,0 0 0,1 0 0,-2 0-1,1 0 1,0 1 0,0 0 0,-7 1-1,12-1-52,-1 1 0,1-1 0,0 0 0,0 1-1,0-1 1,-1 1 0,1 0 0,0-1 0,0 1 0,0 0-1,0-1 1,0 1 0,0 0 0,0 0 0,0 0 0,1 0-1,-1 0 1,-1 1 0,-1 3 10,-18 20 6,14-11 17,4 5-28,0-1 1,1 1 0,1 30-1,5-23 3,35 111 9,2-28-11,-7-5-10,-4 7 2,-9 0-3,1 61-4,-21-147-4,-4-5 2,-1-1 1,0 0 0,-14 34-1,18-52 2,-1 1-1,0 0 1,0 0-1,0-1 1,0 1-1,0-1 1,0 1-1,-1-1 0,-1 3 1,-16 13-494,-1 0 0,-43 27 0,0-6-6817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3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1 591 6456,'6'-17'20,"0"0"1,2 0-1,0 0 0,1 1 1,19-27-1,54-56 147,-65 80-154,9-7 22,144-102 14,-132 106-34,-11 8-7,19-11 4,90-34 0,-99 48-1,0 1 0,1 1 0,60-5 0,-45 17-7,-34 1 3,-6 2-5,1 0 0,-1 1-1,-1 0 1,14 11 0,-14-5 5,-9-8-5,5 7 0,0 0 0,-1 0 0,-1 0 0,0 1 0,-1 0 0,6 21 0,4 23 4,3 8-3,-12-47-1,1-1 1,1 1-1,10 16 0,-16-30 1,1 0-1,0 0 0,1 0 1,-1-1-1,1 1 0,-1-1 1,1 0-1,0 0 0,0-1 0,0 1 1,1-1-1,5 3 0,-3-2 2,-2-1 0,-1 0 0,0-1 1,1 1-1,-1-1 0,1 0 0,0 0 1,-1-1-1,1 0 0,0 0 0,-1 0 1,1 0-1,6-1 0,-5 0 5,1 0 6,-1 0 1,1-1 0,-1 0 0,1 0-1,-1 0 1,0-1 0,0 0-1,11-7 1,-8 5 1,3-4 77,-3 0-59,-1 0 0,0-1 1,-1 0-1,0 0 0,0-1 1,-2 0-1,1 0 0,-1 0 1,5-15-1,-7 13-12,-2 9-3,0 0 0,0 0 1,0 0-1,-1 0 0,1 0 0,-1 0 0,0 0 0,0 0 0,-2-6 0,2 2 50,0 1-37,-1 1 1,0-1 0,0 0-1,0 0 1,-1 0-1,0 1 1,0-1-1,-1 1 1,0-1-1,-7-10 1,-42-61 246,50 74-242,0 1 1,0-1 0,0 1 0,-1 0-1,0 0 1,1 0 0,-1 1-1,0-1 1,0 1 0,-5-4 0,-3-1 21,2 0-14,7 5-12,-1 0 0,1 1 0,-1-1 0,0 0 0,1 1 0,-1-1 0,0 1 0,0 0 0,-6-1 0,-4-2 83,1 1 0,-1 0 0,0 1 0,0 0 1,0 1-1,-1 1 0,1 0 0,-19 3 0,30-2-93,0 0 0,-1 0 0,1 0 0,0 0 0,0 0 0,0 1 0,0-1 0,0 1 0,0 0 0,0-1 0,0 1 0,1 0 0,-1 0 0,1 0 0,-1 0 0,1 0 0,0 1 0,0-1 0,0 0 0,-1 3 0,1-2-2,0 8 39,3-2-239,1 0 0,1-1 0,0 1 0,0-1 0,0 0 1,11 14-1,16 21-6442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3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0 215 6640,'4'2'-2,"-1"-1"1,0 1-1,0 0 0,0 0 1,0 0-1,0 0 1,-1 1-1,1-1 0,2 5 1,17 17-11,-13-17 21,-6-7 27,2-4 21,0 0-22,-1 0 0,0 0 0,0 0-1,-1-1 1,6-7 0,6-9 171,93-127 670,-102 140-784,0 1 0,0-1 1,1 1-1,0 0 0,0 1 0,12-9 0,-19 15-74,1-1 1,-1 1-1,1-1 0,-1 1 0,1-1 0,0 1 0,-1-1 0,1 1 0,0-1 0,-1 1 0,1 0 0,0-1 0,-1 1 1,1 0-1,0 0 0,0 0 0,-1-1 0,1 1 0,0 0 0,0 0 0,-1 0 0,1 0 0,0 0 0,0 0 0,-1 1 1,1-1-1,0 0 0,0 0 0,-1 0 0,1 1 0,0-1 0,-1 0 0,1 1 0,0-1 0,-1 1 0,2 0 0,-2 0 7,1 1 0,0-1 0,-1 1 0,1-1 0,-1 1-1,1 0 1,-1-1 0,0 1 0,0 0 0,0-1-1,0 1 1,0 0 0,0-1 0,-1 4 0,0 6 11,0-5 7,0 0 1,0 0-1,-1 0 1,-4 11-1,-54 154 509,44-117-393,11-17-23,4-34-122,1 0-1,0 0 1,0-1-1,1 1 1,-1 0-1,0 0 1,1 0-1,0-1 1,-1 1-1,1 0 1,0-1-1,1 1 0,1 3 1,-2-5-4,1 1-1,0 0 1,-1-1 0,1 1-1,0-1 1,0 0 0,0 1-1,0-1 1,1 0 0,-1 0 0,0 0-1,0-1 1,1 1 0,-1-1-1,0 1 1,1-1 0,-1 0-1,1 1 1,4-2 0,3 0-128,1 0 1,0-1-1,11-3 1,-4 1-744,44-9-5719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4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1 5384,'-14'19'159,"1"0"1,-19 41-1,23-42-40,-5 7 87,-2 0 1,-24 31-1,-20 30 171,-22 70-20,70-122-202,-27 125 58,36-131-99,4 1-64,0-1 0,6 29 0,0-38 25,7 2-31,1 0 0,1 0-1,0-2 1,36 33 0,-40-41-36,-8-8-6,-1 0 0,1 1 1,0-2-1,0 1 0,0 0 0,0-1 0,0 0 1,5 2-1,14 5-316,1-1-1,24 6 1,7-1-4479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04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0 248 5832,'0'0'-231,"4"-2"-817,96-51 848,-58 23 199,-35 23 1,0-1 43,0 0 0,0-1-1,-1 0 1,0 0 0,0 0 0,-1-1 0,-1 1 0,1-1 0,-1 0 0,-1-1-1,0 1 1,2-18 0,-2 13 1346,-4 35-139,2 35-1053,14 134 108,-8-126-266,-3-43-23,-1 2-6,0 1 0,-1-1 0,-2 37 0,-2-32-5,-7-4-2,-5 1 2,-5-4-3,-5-4-2,-5-2 0,0-5 0,10-10 1,14 0 1,-7-3 2,0-1-2,-1-3 3,3-4-3,5 2-1,4 8 7,0 2-7,1 0 1,0-1-1,0 1 0,0 0 1,-1 0-1,1 0 0,0-1 1,0 1-1,0 0 0,0 0 1,0-1-1,0 1 0,-1 0 0,1 0 1,0-1-1,0 1 0,0 0 1,0 0-1,0-1 0,0 1 1,0 0-1,0-1 0,0 1 1,0 0-1,0 0 0,0-1 1,0 1-1,1 0 0,-1 0 0,0-1 1,0 1-1,0 0 0,0 0 1,0-1-1,0 1 0,1 0 1,-1 0-1,0 0 0,0-1 1,0 1-1,1 0 0,-1 0 1,0 0-1,0 0 0,0 0 0,1-1 1,-1 1-1,0 0 0,0 0 1,1 0-1,-1 0 0,0 0 1,1 0-1,-1 0 0,0 0 1,0 0-1,1 0 0,-1 0 1,0 0-1,0 0 0,1 0 0,-1 0 1,44-2 46,93-10-20,-36 4-992,-46 4-3856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4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17 293 8520,'6'16'0,"-3"-9"2,-1-1-1,0 0 0,-1 1 0,1-1 1,-1 8-1,3 19 60,-2 0 0,-3 52 1,-3-56 200,-2 1 1,-1-1 0,-12 32-1,17-57-88,2 4 20,9-52-227,-4 27-878,8-31-5195</inkml:trace>
  <inkml:trace contextRef="#ctx0" brushRef="#br0" timeOffset="1">174 86 7712,'0'0'0,"0"-9"0,3-12 104,4-1 8,1 7 88,-4 4 32,13 3-200,8 15-32,1-2-5816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4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8432,'2'4'42,"0"1"0,0-1 0,0 1 0,0-1 0,1 1-1,0-1 1,0 0 0,0-1 0,0 1 0,1 0 0,-1-1 0,1 0 0,0 1 0,0-2 0,9 6 0,-3-3 79,0-1-1,1 0 1,0-1-1,-1 0 1,16 2-1,-20-4-82,0 0-1,0 0 1,1-1-1,-1 0 1,0 0-1,0-1 0,0 0 1,0 0-1,11-3 1,13-3 58,89-18 93,-127 35-195,-19 13-1225,-3 0-4922</inkml:trace>
  <inkml:trace contextRef="#ctx0" brushRef="#br0" timeOffset="1">14 290 5920,'-13'27'0,"12"-19"0,2-3 1,-1-4 0,1-1 0,0 1-1,-1 0 1,1 0 0,0-1 0,0 1-1,0-1 1,0 1 0,0 0 0,0-1-1,0 0 1,0 1 0,0-1 0,0 0-1,2 1 1,0 0 0,8 3 31,1-1 0,1 0 0,-1-1 0,0 0-1,0-1 1,1 0 0,-1-1 0,1 0-1,17-4 1,10-3-374,57-18 0,-7-1-3178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5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72 7176,'25'-18'35,"35"-18"1,-49 30-6,-6 3 198,3-4 35,-6 6-63,-5 4-47,-84 90 347,73-75-400,0 1 0,1 1 0,-19 39-1,22-39-78,-34 74 78,32-66-90,7-19 3,2 0 0,-1 0 0,1 0 0,1 0-1,0 0 1,0 0 0,1 1 0,0-1 0,0 13 0,1-20 38,2 0-24,5 3-2,-3-3 1,1 1 7,-2-2 8,3 2 8,-2-2 8,4-1 8,-4 0 8,6 0 8,-8 0 7,-2 0-85,0 0 1,0 0-1,0 0 1,0 0-1,1 0 1,-1 0 0,0 0-1,0 0 1,0 0-1,0 0 1,0 0-1,0 0 1,1 0 0,-1 0-1,0 0 1,0 0-1,0 0 1,0 0-1,0 0 1,0 0-1,0 0 1,0 1 0,0-1-1,1 0 1,-1 0-1,0 0 1,0 0-1,0 0 1,0 0-1,0 0 1,0 1 0,0-1-1,0 0 1,0 0-1,0 0 1,0 0-1,0 0 1,0 0 0,0 0-1,0 1 1,0-1-1,0 0 1,0 0-1,0 0 1,0 0-1,0 1-23,0-1-1,0 0 1,0 1-1,0-1 1,0 1-1,1-1 1,-1 0-1,0 1 1,0-1-1,0 0 1,0 1-1,1-1 1,-1 0-1,0 1 1,0-1-1,1 0 1,-1 0-1,0 1 1,0-1-1,1 0 1,-1 0-1,0 1 0,1-1 1,-1 0-1,0 0 1,1 0-1,-1 0 1,0 0-1,1 0 1,-1 1-1,1-1 1,-1 0-1,0 0 1,1 0-1,-1 0 1,0 0-1,1 0 1,-1 0-1,1-1 1,-1 1-1,0 0 1,1 0-1,-1 0 1,1 0-1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5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8 697 6192,'-5'15'0,"3"-6"21,1-5 87,1 1 64,0-4 151,24-5 1198,-19 1-1427,-1 0 1,0-1-1,0 1 0,0-1 1,6-8-1,-1 1 211,19-22 465,45-72 0,-64 89-680,-2 4 122,0-1-1,7-22 1,0-1 345,-1-1 1,11-56-1,-23 79-480,0 7 11,0 0 0,-1 0 1,0 0-1,-2-14 1,-1-25 193,1 6 277,-14-74 0,16 109-428,-1 2-83,1 1 1,-1-1-1,0 1 0,0 0 0,0-1 0,0 1 0,0 0 0,-1-1 0,1 1 1,-1 0-1,-1-2 0,1 2 124,0-3-11,2 5-158,0 0 0,0 0 1,0 0-1,0 0 1,0 0-1,0 0 1,0 0-1,0-1 1,0 1-1,0 0 1,0 0-1,0 0 1,0 0-1,0 0 0,0 0 1,0 0-1,-1 0 1,1 0-1,0 0 1,0 0-1,0 0 1,0-1-1,0 1 1,0 0-1,0 0 1,0 0-1,0 0 0,0 0 1,0 0-1,0 0 1,-1 0-1,1 0 1,0 0-1,0 0 1,0 0-1,0 0 1,0 0-1,0 0 0,0 0 1,0 0-1,0 0 1,0 0-1,-1 0 1,1 0-1,0 0 1,0 0-1,0 0 1,0 0-1,0 0 1,0 0-1,0 0 0,0 0 1,0 1-1,0-1 1,0 0-1,-1 0 1,1 0-1,0 0 1,0 0-1,0 0 1,0 0-1,0 0 1,-1 6 10,1-1 1,0 1 0,-1-1 0,2 1 0,-1-1 0,1 1-1,0-1 1,0 0 0,0 1 0,4 9 0,-2-6-12,-2-4 1,1 0 0,-1 1 0,1-1 0,0 0 0,0 0 1,5 8-1,1 1 0,20 32 0,25 20-17,-40-50 6,0-1-1,0 2 1,18 33 0,-30-47 4,1 0 0,-1 0 1,0 0-1,0 1 0,-1-1 0,1 0 1,-1 0-1,0 1 0,1-1 0,-2 0 1,1 0-1,-1 6 0,-14 42-15,9-36 12,-64 162-33,39-102 14,27-63 24,-2 3-9,1-1-1,0 1 0,2 0 0,-1 0 1,2 1-1,0-1 0,1 0 0,0 23 1,3-23 0,-2-8 3,0-1 1,1 1-1,0-1 0,0 1 1,1 0-1,0-1 0,0 0 1,0 0-1,1 1 0,0-1 1,0-1-1,0 1 0,7 8 1,40 49-91,-49-63 93,0 0 0,0 0 0,-1 0 0,1 0 0,0 0 0,-1 1 1,1-2-1,0 1 0,0 0 0,-1 0 0,1 0 0,0 0 1,-1 0-1,1 0 0,0-1 0,-1 1 0,1 0 0,0-1 1,-1 1-1,1 0 0,-1-1 0,2 0 0,8-7-6,70-54-2002,-34 25-7501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6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0 6456,'0'3'22,"0"-1"1,-1 0-1,1 0 1,-1 0 0,0 1-1,0-1 1,1 0-1,-1 0 1,-1 0-1,1 0 1,0 0-1,0-1 1,-1 1-1,1 0 1,-1-1 0,1 1-1,-1 0 1,0-1-1,0 0 1,-2 2-1,-7 4 243,1-1 0,-20 7-1,6-1-29,12-6-191,-20 14 179,-39 44 14,57-46-123,-46 97 35,43-73-45,4-13-28,3 0-1,-11 40 1,20-63-65,-4 10 84,2 1 0,-4 31 0,7-43-40,-1 1 0,1-1-1,1 1 1,-1-1-1,1 1 1,0-1 0,0 0-1,0 1 1,1-1 0,0 0-1,0 0 1,0 0-1,1 0 1,0 0 0,3 4-1,-3-5-10,1-1 0,-1 0 0,1 0 0,0 0 0,-1 0 0,1 0 0,1-1 0,-1 0 0,0 0 0,1 0 0,-1 0 0,1-1 1,-1 1-1,1-1 0,0 0 0,-1-1 0,8 1 0,1-1 17,0-1 1,0 0-1,0 0 0,14-5 1,-25 6-63,18-5 120,-1-1 0,0 0 0,0-2 1,0 0-1,-1-1 0,0-1 0,21-15 0,-25 16-84,-10 7-12,0 0 0,-1 0 0,0-1 0,0 1 1,0-1-1,0 0 0,0 0 0,0 0 1,4-6-1,3-6 60,-1 0 0,-1-1-1,0 0 1,-1 0 0,0 0 0,-2-1 0,6-24 0,-9 27-50,3-46 191,-4 41-123,-1 1-1,-1-1 1,-1 1 0,-1-1-1,-5-20 1,0 23 11,0 1 0,0 0 1,-2 0-1,0 1 0,-17-20 0,18 26-44,0 0 0,0 1 0,0 0-1,-1 1 1,-20-10 0,27 15-41,-3 1-1822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7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13448,'0'0'0,"17"11"40,2 4 8,8 6-48,-1-1 0,0-5 0,1 0-9672</inkml:trace>
  <inkml:trace contextRef="#ctx0" brushRef="#br0" timeOffset="1">169 456 9144,'0'0'0,"-3"15"0,-5 30 0,-9 22-496,-8 27 496,-1 1-96,0-13 96,6-22-296,8-22 296,-2 2-5712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7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0 478 11384,'5'4'2,"0"-1"0,1 0 0,-1-1 0,1 1 0,-1-1 0,1 0 0,0 0 0,0-1 1,0 0-1,0 0 0,0 0 0,0-1 0,0 0 0,0 0 0,0 0 0,0-1 0,0 0 0,0 0 0,0-1 1,6-1-1,-1-3 19,4-9-4,25-32-1,-36 43-13,0-1 0,-1 0 0,0 0 0,0 0 0,0 0 0,-1-1 0,4-10 0,0-2 0,2 1 0,-5 9 1,0 0 0,0 0 0,-1-1 1,0 1-1,1-11 0,4-19 38,-1-1 0,-1-72 1,-6 105-22,0 0 1,0 1 0,0-1 0,-1 0 0,0 1-1,0-1 1,0 1 0,-1 0 0,0 0 0,0 0 0,0 0-1,-1 0 1,-4-4 0,7 7 106,-7-6 117,8 7-230,0 1 0,-1 0 0,1 0 0,0 0 0,0-1 0,0 1 0,-1 0-1,1 0 1,0 0 0,0 0 0,-1-1 0,1 1 0,0 0 0,-1 0 0,1 0 0,0 0 0,0 0 0,-1 0 0,1 0 0,0 0-1,-1 0 1,1 0 0,0 0 0,-1 0 0,1 0 0,0 0 0,0 0 0,-1 0 0,1 0 0,0 0 0,-1 0 0,1 0 0,0 1 0,0-1-1,-1 0 1,1 1 0,0-1-5,0 1 0,0 0 0,0 0 0,0 0 0,0-1 0,0 1 0,1 0 0,-1 0 0,0 0 0,1-1 0,-1 1 0,0 0 0,1-1 0,-1 1 0,1 0 0,-1-1 0,1 1 0,0-1 0,-1 1 0,1 0 0,0-1 0,-1 1 0,2 0-1,17 11 14,-16-10-9,121 81 345,-103-69-320,-9-6-1,0 0 0,-1 1 0,15 15 0,-22-20-30,-1 0 0,1 1 0,-1-1 0,0 1 0,-1 0 0,1 0 0,-1 0 0,0 0 1,0 0-1,-1 0 0,1 1 0,-1-1 0,0 6 0,2 20 5,-2 0 0,-3 34 0,0-31-7,2 4-3,2-27 0,-1-6-3,-1-1 1,1 0-1,-1 0 1,0 0-1,0 1 1,0-1-1,-2 6 1,-1 14-1,3-24 0,-1 0 0,1 1 0,0-1 0,0 0 0,0 1 0,0-1 0,0 0 0,0 1 0,-1-1 0,1 0 0,0 1 0,0-1 0,0 0 0,0 1 0,0-1 0,1 0 0,-1 1 0,0-1 0,0 0 0,0 1 0,0-1 0,0 0 0,0 1 0,0-1 0,1 0 0,-1 0 0,0 1 0,0-1 0,0 0 0,1 0 0,-1 1 0,0-1 0,0 0 0,1 0 0,-1 0 0,0 1 0,0-1 0,1 0 0,5-5 0,-5 5 0,18-26-1656,3-4-6624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07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651 0 9504,'18'39'241,"-19"-38"-222,1 0 0,0 0-1,-1-1 1,1 1 0,-1 0 0,1 0-1,-1-1 1,1 1 0,-1 0 0,1 0 0,-1-1-1,0 1 1,0-1 0,1 1 0,-1 0-1,0-1 1,0 0 0,1 1 0,-3 0-1,1 0 27,-9 7 50,0-2-1,-1 1 1,0-2-1,0 0 1,0 0-1,-1-1 1,1 0-1,-1-1 1,-26 2-1,-24-1 85,-102 7 286,148-11-441,12 0 1,0 0 0,0 0 0,0 1 0,0 0-1,0 0 1,0 0 0,-7 2 0,-2 3 41,0-1 0,1 1 0,-1 1 0,1 1 0,1 0 0,-1 0 0,-12 12 0,16-11-41,5-6-3,1 0-1,0 1 1,0 0-1,0-1 1,0 1-1,-3 6 1,-3 4 35,2-4-14,0 1 1,0 0-1,1-1 0,1 2 0,0-1 1,1 1-1,0 0 0,-4 15 1,8-21-24,1 0 0,-1 0 1,1 0-1,0 0 1,0 0-1,0 0 1,1 0-1,0 0 0,0 0 1,1-1-1,-1 1 1,1-1-1,1 0 0,-1 0 1,6 7-1,-2-4-11,-5-6-2,0 1 0,0-1 0,0 0 0,1 0 1,-1 0-1,1 0 0,-1 0 0,7 2 1,43 24 98,76 27 1,-33-23 34,-39-14-102,57 18 2,-99-31-104,1-2 0,-1 0-1,1 0 1,-1-1 0,1-1-1,28-1 1,-14-1-1127,47 1-7163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1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0 2872,'0'0'10926,"2"4"-10884,-1-1-40,0-1 1,0 1 0,0 0-1,-1 0 1,1-1 0,-1 1-1,1 0 1,-1 0 0,0 0-1,0-1 1,0 1 0,-1 0-1,1 0 1,-1-1 0,0 1-1,1 0 1,-3 3-1,-1 12 15,-8 35 3,-7 22-15,-3 3 0,-4-7-3,-38 112-10,58-167 7,-19 40-5,6-19-7,-1-2-1,-43 56 1,61-86 7,-1 1 3,-16 12 3,8-6 0,12-8 0,1-3 0,11 10 0,15 0 0,17-5 1,7-4 4,5-6-2,0 1 2,-5 0-2,-38 4-1,-7 0-1,-1-1 0,1 0 0,-1 0 0,1-1 0,10-1 0,-9 2 0,-1-1 1,21-12 3,-26 12-2,1 0-1,-1 0 1,1 0 0,-1 0 0,1-1 0,-1 1-1,0-1 1,0 1 0,0-1 0,0 0-1,0 0 1,0 0 0,0 0 0,-1 0-1,1 0 1,-1-1 0,1 1 0,-1 0 0,0-1-1,0 1 1,0-1 0,0 1 0,0-1-1,-1 0 1,1-3 0,1-12 32,0 1 1,-2-1-1,0 1 1,-1-1-1,-1 1 0,-6-28 1,0 17 91,8 26-65,-1 0-35,-2-5 2,2 5-3,6 54 34,5 12-47,28 111 16,-22-126-27,-9-35-2,10 36 0,-14-40-2,-2-7 1,-1-1-1,1 0 0,0 0 1,-1 0-1,1 0 0,0 0 0,0 0 1,0 0-1,0 0 0,3 2 1,-3-3 0,0 0 0,1-1 0,-1 1 0,0-1 0,1 1 0,-1-1 1,1 0-1,-1 1 0,1-1 0,-1 0 0,1 0 0,-1 0 0,1 0 0,-1 0 1,0 0-1,1-1 0,-1 1 0,1 0 0,2-2 0,41-10-1741,3 0-6958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1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0 11208,'2'1'17,"3"2"4,-2-2-2,4 1 4,-4-2 2,7 0 0,-1 0-1358</inkml:trace>
  <inkml:trace contextRef="#ctx0" brushRef="#br0" timeOffset="1">299 173 7536,'19'48'11,"-17"-43"-4,0 0 1,0 0-1,-1-1 1,0 1 0,0 0-1,0 0 1,0 10 0,-1-4 13,0 0 0,0 0 0,-1 0 0,-1-1 0,1 1 0,-2-1 0,0 1 0,0-1 1,0 0-1,-10 18 0,6-15-9,2-5 0,1 0 0,-2-1 0,1 0 0,-8 9 0,-113 126 182,111-127-184,9-11 0,1 1 0,0 0 0,1 0 0,0 1 0,-5 6 0,-15 23 36,-2 4-35,17-27-18,-17 37-930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3:3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525 679 1976,'-1'-2'97,"-7"-3"22,5 2 66,-2-1 25,-2 0-85,0 0 0,-1 1 1,1 0-1,-1 0 0,0 1 1,1 0-1,-1 1 0,0-1 1,0 1-1,0 1 0,-9 0 1,6 0-81,6 0-2,0 0-1,1 0 0,-1 1 1,0 0-1,0 0 1,-9 3-1,-16 7 173,1 1 0,0 1-1,-35 22 1,48-25-175,-30 22 156,28-17-136,0 0-1,1 1 1,1 1 0,0 0 0,2 1 0,-14 21-1,26-36-51,1 0 0,-1 0 0,1 1 0,0-1-1,0 0 1,0 1 0,0-1 0,1 1 0,-1-1-1,1 1 1,0 0 0,0-1 0,0 1-1,1 3 1,0-3-2,-1-2-3,1 0 0,-1-1 0,1 1 0,0 0 0,0 0 0,0-1-1,0 1 1,0-1 0,0 1 0,0-1 0,0 1 0,1-1 0,-1 0 0,0 1 0,1-1-1,0 0 1,-1 0 0,1 0 0,-1 0 0,1 0 0,0-1 0,3 2 0,-3-1-1,8 0 13,24-3 4,19-12-14,8-12 0,-1-10-3,-2-4-2,-8-3 0,-6-3 0,-9-1 1,-26 32 5,-1-1 0,0 0 0,-1 0-1,0-1 1,-2 0 0,0-1 0,-1 1 0,-1-1 0,0 1-1,0-22 1,-3 20 11,-1 3 26,2 0-1,2-16 0,-3 30 5,1 2-45,-1 0 1,0 0-1,0-1 1,0 1-1,0 0 1,1 0 0,-1 0-1,0 0 1,0 0-1,0-1 1,1 1-1,-1 0 1,0 0-1,0 0 1,1 0-1,-1 0 1,0 0-1,0 0 1,1 0 0,-1 0-1,0 0 1,0 0-1,1 0 1,-1 0-1,0 0 1,0 0-1,0 0 1,1 0-1,-1 0 1,0 0-1,0 1 1,1-1 0,-1 0-1,0 0 1,0 0-1,0 0 1,0 0-1,1 1 1,-1-1-1,0 0 1,10 65 77,10 19-47,-20-81-32,1 1 0,0-1 0,0 0 0,1 0 0,-1 1 0,1-1 1,-1 0-1,1 0 0,0 0 0,2 2 0,4 5 0,19 22 2,-23-29-2,0 1 0,0-1 0,0 0 0,1-1 0,8 5-1,-6-4 1,1-1 0,-1 0-1,14 2 1,28 0 4,4-6-2,-40-1 1,1 0-1,0 0 1,-1-2 0,0 1-1,0-2 1,0 1-1,-1-2 1,0 0 0,18-12-1,-17 9 1,-6 4 5,0 1 1,0-2-1,-1 1 0,7-9 1,73-87 48,-68 79-13,-1 0-1,-1-1 0,24-50 0,-31 58-7,-9 16-37,15-31 104,-1 1 0,12-39 0,-25 66-91,-1 1 0,0 0 0,0-1 0,0 1 1,-1-1-1,1 1 0,0 0 0,-1-1 0,0 1 0,1 0 1,-1-1-1,0 1 0,0 0 0,0 0 0,-2-3 0,1 0 42,-1 0-33,0 0 0,0 0 0,0 0 0,-1 0 0,1 1 0,-1-1 0,0 1-1,0 0 1,-1 0 0,1 0 0,-1 1 0,0 0 0,0 0 0,0 0 0,-9-4 0,-28-10 27,41 16-42,-2 1-1,1-1-6,0 0 1,0 1-1,-1-1 0,1 1 0,0-1 0,-1 1 0,1 0 0,0 0 0,0 0 0,-1 0 0,1 1 0,0-1 0,-1 1 0,1-1 0,0 1 0,0 0 1,0 0-1,0 0 0,0 0 0,0 0 0,0 0 0,0 0 0,0 1 0,-2 2 0,-1 1 0,1 1 0,1 0 0,-1 0 0,1 0 0,0 0 0,0 0 0,-3 14 0,-3 10 0,0 9 0,4-14-1,-1 7-2,-2 34 0,-8 163-13,12-145-1,5-49-8,1 0 0,9 39 0,-8-61 20,8 21-43,-7-27 45,21 44-76,-23-48 74,0 0-1,0 0 0,0 0 0,1-1 0,-1 1 0,0-1 0,1 1 0,0-1 0,-1 0 0,1 0 0,0 0 0,0-1 0,0 1 0,5 1 0,2-3-46,15-8 2,0-1-1,43-22 1,43-30-14,-95 52 63,31-24-7,-9 2 7,-2-6 1,-21 18 7,-2 0 0,0-1 0,-1-1 1,11-28-1,-15 30 56,-2 6-53,0 0 0,-2-1 0,6-19 0,-7 4 577,0-56 0,-3 83-556,5 22-1,-3 8-28,-9 126-17,5-124 8,0 2-33,2-1-1,5 42 1,-3-54 23,-1-9-13,1 0 0,0 0 0,0-1 0,0 1 0,2-1 0,-1 1 0,8 13 0,-10-21 23,0-1 1,-1 0-1,1 0 1,0 0-1,0 1 1,0-1-1,0 0 1,0 0-1,0 0 1,0-1-1,0 1 1,0 0-1,1 0 1,-1 0 0,0-1-1,0 1 1,1-1-1,-1 1 1,0-1-1,3 1 1,-1-1-2,0 0 0,1 1 1,-1-2-1,0 1 0,0 0 1,0-1-1,0 1 0,1-1 1,2-1-1,4-2-3,-1 0 0,0 0 0,0-1 0,-1-1 0,16-11 0,-4-1 3,2-8 7,-16 17 1,32-35 0,-29 33 3,1 0 1,-1-1-1,-1 0 1,0 0 0,7-16-1,-8 15-1,8-27 24,23-115 229,-36 142-228,6-33 167,-8 43-158,1 0-1,0 0 1,0 0-1,0 0 1,1 0-1,-1 1 1,1-1-1,-1 0 0,1 1 1,0-1-1,0 1 1,3-4-1,-2 4-6,1 0 0,-1 0 0,1 0-1,-1 1 1,1-1 0,0 1-1,0 0 1,0 0 0,-1 0 0,1 1-1,0-1 1,7 1 0,1 0 32,0 1-1,18 4 1,-24-4-59,-4 0 3,1 0 1,-1-1 0,0 1 0,0 0-1,0 0 1,0 0 0,0 0-1,0 0 1,0 1 0,-1-1 0,1 1-1,0-1 1,-1 1 0,1-1-1,-1 1 1,3 4 0,-1-1-2,0 0 0,0 1 0,-1-1 0,3 10 0,2 19-1,-5-15-5,-1 0 0,-1 1 0,-1-1 0,0 1 0,-8 33 0,5-36-30,-1 0 0,-1 0 0,0 0 1,-2-1-1,-8 16 0,9-20 11,3-5-16,-1 0 0,2 0 0,-1 1 0,1-1 0,0 1 0,1 0 0,0 0 0,0-1 0,-1 11 0,3-17 34,0 6-35,-1-1-1,1 1 1,1 0-1,1 10 0,-2-16 35,0 0-1,0 1 0,1-1 0,-1 0 0,1 1 1,-1-1-1,1 0 0,0 0 0,-1 0 0,1 1 1,0-1-1,0 0 0,0 0 0,0 0 0,0 0 0,0 0 1,0-1-1,0 1 0,0 0 0,0 0 0,1-1 1,-1 1-1,0-1 0,0 1 0,1-1 0,-1 1 1,3-1-1,2 1 0,1-1 1,-1 0 0,0-1 0,0 0-1,0 0 1,0 0 0,9-3 0,42-17-5,-35 12 6,33-14-3,-1 1 6,115-44 14,-153 60-12,-11 4 1,0 0 1,0 0-1,0 0 1,0 0-1,0-1 0,7-6 1,7-5 14,0-1-1,-2-1 1,0-1 0,21-25 0,-29 30-12,-6 8 0,0 0 0,0-1 0,-1 1 0,1-1 0,-1 1 0,2-7 0,8-17 19,2-2 46,-2-1-1,16-60 1,-24 69 49,-4 21-70,0 1-48,1 0 0,-1 0 0,0-1 0,0 1 0,0 0 0,0 0 0,0 0 0,0-1 0,0 1 0,0 0 0,0 0 0,0 0 0,0 0 0,0-1 0,0 1 0,0 0 0,0 0 0,0 0 1,0-1-1,0 1 0,0 0 0,0 0 0,-1 0 0,1 0 0,0 0 0,0-1 0,0 1 0,0 0 0,0 0 0,0 0 0,0 0 0,-1 0 0,1-1 0,0 1 0,0 0 0,0 0 0,0 0 0,-1 0 0,1 0 0,0 0 0,0 0 1,0 0-1,0 0 0,-1 0 0,1 0 0,0 0 0,-4 2 3,1 1 1,0 0 0,0-1 0,0 1-1,0 1 1,1-1 0,-1 0-1,1 1 1,-4 6 0,-5 9 33,-66 133 89,69-135-122,-7 25 29,11-28-16,1-8-14,1 0 0,0 1 0,0-1 0,1 1 0,0-1 0,0 1-1,1 0 1,-1-1 0,2 13 0,6-2-1,5-5 1,6-7-3,8-7-2,9-5 0,7-8 0,6-9 0,5-6 0,3-9 1,-22 12 6,-1-2 0,53-60 0,-76 78-8,2-5 11,0 0-1,17-31 0,-25 40-1,-3 8-5,-6 10-1,-13 25 0,-6 10-2,-1 1 1,7-1 4,8-4-2,10-10 2,1-31-4,-1 0-1,0 1 0,1-1 0,-1 1 0,1-1 1,0 1-1,-1-1 0,1 0 0,0 0 1,0 1-1,1 1 0,0-2 0,-1 0 1,0 0-1,0 0 1,0 0-1,1-1 1,-1 1-1,0 0 1,1-1-1,-1 1 0,1-1 1,1 1-1,25 1 3,9-6 2,4-8-3,-34 8-2,0 1 0,0-1 0,0-1 0,7-5 0,29-32 1,92-122 27,-88 97-8,-4 12-1,-15 22 12,39-62-1,-61 84-17,1 0 0,-2-1 0,0 1 0,0-1 0,-1 0 0,0 0 0,-1 0 0,-1-1 0,0 1 0,1-21 0,-8 35-7,-31 14-1,27-9-3,2 1-1,-19 19 1,2 6-2,2 4 0,0 5 0,2 6 0,-1 21-5,-18 105 0,36-157 5,-2 10-5,1 0 1,0 35-1,4-42 2,-1-11-1,1 1-1,0 0 1,1-1 0,0 1-1,1-1 1,5 18 0,-5-19 1,0-4 0,-1-1 0,1 0 0,-1 1 0,1-1 0,0 0 0,0 0 0,0 0 0,1 0 1,-1-1-1,1 1 0,-1-1 0,1 1 0,0-1 0,4 3 0,-2-2 0,-4-2 2,1 0 0,-1 0 0,0 0 0,1 0-1,0 0 1,-1-1 0,1 1 0,-1 0 0,1-1 0,0 1 0,-1-1-1,1 0 1,0 0 0,0 1 0,1-1 0,6 0-1,8 2-8,0-1-1,1-1 1,-1 0 0,1-2 0,-1 0-1,0-1 1,0 0 0,0-1-1,0-1 1,19-9 0,-28 11-3,0-1 1,0-1 0,0 1-1,-1-1 1,1-1-1,12-11 1,-13 11 7,0-1 0,-1 0 1,1 0-1,-1 0 1,-1-1 0,0 1-1,0-1 1,5-11-1,-4 9 2,9-15-7,-10 13-4,15-38 9,-9 25 53,-2-1 0,0 0 1,6-40-1,-14 63 15,2-3-1,-3 5-59,0 1 0,0 0-1,1 0 1,-1-1-1,0 1 1,0 0-1,1 0 1,-1 0 0,0-1-1,0 1 1,1 0-1,-1 0 1,0 0 0,1 0-1,-1-1 1,0 1-1,0 0 1,1 0-1,-1 0 1,0 0 0,1 0-1,-1 0 1,0 0-1,1 0 1,-1 0-1,0 0 1,1 0 0,-1 0-1,0 0 1,1 0-1,-1 0 1,0 1 0,1-1-1,-1 0 1,0 0-1,0 0 1,1 0-1,-1 1 1,0-1 0,1 0-1,0 1 1,0 0 1,0 0-1,0-1 0,0 1 0,-1 0 0,1 0 0,0 0 1,0 0-1,-1 0 0,1 0 0,-1 0 0,1 0 0,-1 0 1,1 1-1,2 8 7,-1-2-3,0 0-1,0 0 1,-1 0-1,-1 0 1,1 0-1,-1 10 1,2 76 9,-1-72-15,-1 2-3,1-1 0,1 1 0,1-1-1,10 39 1,-12-59 0,1 1-1,0-1 1,0 0-1,0 0 1,0 0 0,0 0-1,1 0 1,-1 0-1,1 0 1,0-1-1,0 1 1,0-1-1,0 0 1,0 0-1,0 0 1,1-1-1,-1 1 1,1-1-1,-1 1 1,1-1-1,6 1 1,0 0-7,0-1 1,0 0-1,1-1 0,-1 1 0,19-4 1,30-8-28,-32 4 11,-1-1 0,1-1 1,46-23-1,-60 24 21,-7 5 0,0-1 0,0 0 0,-1-1 0,1 1 0,7-10 0,0 3-3,-4 3 6,0 0 0,-1 0-1,0-1 1,0 0-1,-1 0 1,-1-1-1,1 0 1,-1 0-1,-1-1 1,0 1-1,5-17 1,-6 19 12,-3 5-1,0 1-1,0-1 0,-1 1 1,1-1-1,0 0 1,-1 1-1,0-1 0,0 0 1,1 1-1,-1-1 1,-1 0-1,1 1 0,0-1 1,-1-2-1,0 3-1,1 1 1,-1 0-1,0 0 0,1-1 1,-1 1-1,0 0 0,0 0 1,0 0-1,0 0 0,0 0 1,0 0-1,0 0 1,0 0-1,0 1 0,0-1 1,0 0-1,-1 0 0,1 1 1,0-1-1,0 1 0,-1-1 1,1 1-1,0 0 0,-1 0 1,1-1-1,-1 1 0,-1 0 1,-2 0 13,0-1 0,0 1 0,1 1 0,-1-1 0,0 0 0,0 1 0,1 0 0,-7 2 0,9-1 3,1-2-20,0 1 0,0 0 0,0-1 0,-1 1 0,1-1 0,0 1 0,0-1 0,0 1 0,-1-1 0,1 0 0,0 0 0,0 0 0,-1 1 0,1-1 0,0 0 0,0 0 0,-1-1 0,1 1 0,0 0 0,0 0 0,-2-1 0,-6-1 21,4 1 13,-2-2 8,4 1 2,-2-2 7,3 2 8,1 3-31,-5-5 5,-3-4 175,8 7-150,-1 1-50,-4 0 0,4 6-5,2 2-6,3 37-20,-3-44 12,0 1-1,0 3 7,-2-4 5,2-1-4,-1 0-1,0 0 0,0 0 0,1 0 0,-1 0 1,0 0-1,1 0 0,-1 1 0,0-1 1,0 0-1,1 0 0,-1 1 0,0-1 1,1 0-1,-1 1 0,1-1 0,-1 0 0,0 1 1,1-1-1,-1 1 0,1-1 0,-1 1 1,1-1-1,-1 1 0,1 0 0,0-1 1,-1 1-1,1-1 0,-1 2 0,0 0 1,-16 22 2,-4 12 2,2 6-3,16-34-3,1 0 0,0 0 0,0 0 1,0 1-1,1-1 0,0 0 0,1 1 1,0-1-1,0 1 0,1-1 0,0 0 1,1 1-1,2 8 0,-2-14-1,0 1 1,0-1-1,0 0 0,1 0 1,-1 0-1,1 0 0,0 0 1,0-1-1,0 1 0,0-1 0,1 0 1,6 4-1,-6-3-1,6 2-4,-1 0 1,1 0 0,-1-1 0,1 0 0,1 0 0,-1-1 0,0-1-1,1 0 1,-1 0 0,1-1 0,0 0 0,11-2 0,4 0-4,0-1-1,0-2 1,0 0 0,-1-2 0,26-10 0,-42 14 9,39-16-12,-15 2 12,-25 11 3,-1 1-1,1-2 1,-1 1 0,-1-1 0,1 0 0,-1 0 0,0-1 0,0 1 0,-1-2 0,0 1-1,7-12 1,-9 11 7,0 0-1,0 0 0,-1 0 0,0 0 1,-1 0-1,1-1 0,-1 1 1,-1-12-1,1 8 3,2-19 78,-2 22-68,0 0-1,0-1 1,-1 1-1,0 0 1,-1 0-1,0-1 1,-4-15-1,4 19 9,0-1 1,-1 1-1,0 0 0,0 0 1,-1 0-1,1 1 0,-1-1 1,-1 0-1,1 1 0,-1 0 1,0 0-1,0 0 0,0 0 1,-1 1-1,1-1 0,-1 1 1,0 0-1,-1 1 0,1-1 1,-8-2-1,7 3-12,0 1 26,1 0 1,-1 0-1,0 0 1,1 1-1,-1 0 1,0 0-1,0 0 1,0 1-1,-12 0 1,23 1-16,8 2-21,0-1 0,0 0 0,0-1 0,0-1 0,0 0 0,0-1 0,0 0 0,0-1 1,15-4-1,4-3-1,11-5-4,-16 2-2,-20 10 0,29-9 0,-25 9-3,0 0 1,0 1 0,0 0-1,0 0 1,0 1 0,0 0 0,17 4-1,-21-3 1,0 1 0,0 0-1,-1 0 1,1 0-1,-1 1 1,1 0 0,-1 0-1,0 1 1,-1 0 0,1 0-1,9 9 1,-13-12-2,0 1 0,-1 0 0,1 0 0,0 0 0,-1 0-1,1 0 1,-1 1 0,0-1 0,0 0 0,0 1 0,0-1 0,1 4 0,2 6-3,1 0 0,-2-4-7,0 0 1,-1-1-1,0 1 0,1 12 0,47 191-346,-47-203 304,-1-4 28,-1 0 1,0 1-1,1-1 0,-2 1 0,1-1 1,0 1-1,-1 0 0,0 7 1,0-9-68,-4-1-24,-3 1-65,7-3 183,0-1 1,-1 1-1,1 0 1,0-1-1,0 1 0,0 0 1,-1-1-1,1 1 1,0 0-1,0-1 0,0 1 1,0 0-1,0-1 1,0 1-1,0 0 0,0-1 1,0 1-1,0-1 1,0 1-1,0 0 1,0-1-1,0 1 0,0 0 1,0-1-1,0 1 1,0 0-1,1-1 0,-1 1 1,0 0-1,0-1 1,4-18-14,5-21 12,6-10 2,5 1 1,-1 10 11,1 1 0,35-47 0,-44 70-9,-7 9 4,0 0 0,1 0 0,0 0-1,0 1 1,9-8 0,0 1 8,1 1 0,0 0 1,1 1-1,32-16 0,-16 20-12,-29 6-3,0 0 0,-1 0 0,1 0 0,0 0 0,-1 1 0,1-1 0,0 1 0,3 1 0,-3 0 0,0-1 0,1 1 0,-1 0 0,0 0 0,0 1 0,4 3 0,-1 1-1,-1 0 0,1 0 0,-2 1 0,1-1 0,-1 1 0,0 0 0,-1 0 0,0 0 0,4 17 0,0 4-8,3 37-1,-9-57 8,3 61-60,-4-54 45,1 1 1,1-1-1,3 18 1,0-14-11,0 0 0,1 0 0,1 0 0,1-1-1,15 26 1,-21-42 19,0-1 0,1 1 0,-1 0 0,1-1 0,0 1-1,0-1 1,0 0 0,0 0 0,0 0 0,0 0 0,0-1-1,0 1 1,1-1 0,6 2 0,-1-1-9,0-1-1,0 0 1,17 0-1,-23-1-7,-1 0 0,1-1 0,-1 1 0,1-1 0,-1 1 0,1-1 0,-1 0 0,0 0 0,0 0 0,1 0 0,-1 0-1,0-1 1,0 1 0,0-1 0,0 1 0,2-4 0,4-1-951,14-10-5524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05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7800,'9'-6'30,"0"0"0,0 0 0,0-1 1,-1 0-1,0-1 0,9-9 0,10-10 48,-16 17-66,-3 4-7,0-1 1,1 1-1,0 0 0,17-7 1,-6 3-6,-7 8 0,-10 1 0,1 1 0,16 14 0,-1 5 0,-1 11 1,-15-20 1,-1-1-1,0 0 1,0 0-1,-1 1 1,0-1-1,-1 1 1,0-1 0,-3 19-1,-16 68 10,15-77-11,-8 34 28,-29 82-1,-11-10 21,40-103-30,3-5 28,0 0 1,-8 24-1,17-40-43,1 0 0,-1 0 0,0-1-1,1 1 1,-1 0 0,1 0 0,-1-1 0,1 1-1,-1 0 1,1-1 0,0 1 0,-1-1-1,1 1 1,0-1 0,-1 1 0,2 0-1,-1 0 3,5 2 2,-1 0 0,0 0-1,1 0 1,0 0 0,0-1-1,0 0 1,0 0-1,11 1 1,51 5 39,-62-8-40,42 2 40,57 1-1010,-38-3-4056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2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0 306 3320,'4'8'49,"-1"-4"76,0 1 0,-1 0 0,1 0 1,-2 0-1,1 0 0,2 8 0,-4-11-72,1 0-1,0 0 0,0 0 1,0 0-1,0 0 1,0 0-1,0 0 0,1 0 1,-1-1-1,1 1 1,-1 0-1,1-1 0,-1 1 1,1-1-1,0 0 0,3 3 1,2 0 24,1 0 1,-1-1-1,1 0 1,0 0-1,-1-1 1,1 0-1,0 0 1,0-1-1,1 1 1,-1-2-1,0 1 1,0-2-1,0 1 1,1-1-1,11-2 1,-5 0 87,1-1 0,-1 0 1,0-1-1,0-1 0,17-9 1,-21 9-113,-8 5-16,0-1 0,0 0 0,-1 1 0,1-1 1,0-1-1,-1 1 0,1 0 0,-1-1 0,3-3 0,5-7 102,0-1 0,10-20 0,-16 20 149,-4 0-170,-1-1 0,0 1 0,-1 0 0,0 0 0,-1 0 0,-1 0 0,0 1-1,-7-15 1,6 16-62,4 9-19,-1-1 0,1 1 0,-1 0 0,0 0 0,0-1 0,0 2 0,-1-1 0,1 0 0,-5-3 0,-1-3 64,-1 1 0,0 0 0,-1 0 0,0 1 0,0 0 0,0 1 0,-1 0 0,0 1 0,0 0 1,-19-6-1,27 11-46,0-1 0,0 1 0,0 0-1,1 0 1,-1 0 0,0 0 0,0 0 0,0 1 0,0-1 0,0 1 0,0 0 0,1 0 0,-1 0 0,0 0 0,1 0 0,-1 1 0,1-1 0,-3 3 0,0-1-3,1 1 0,0 0 0,0 1 0,0-1 0,-4 7 0,7-9-33,0-1 0,0 1 0,0-1 0,0 1-1,1-1 1,-1 1 0,1 0 0,-1-1 0,1 1 0,-1 0 0,1-1 0,0 1 0,0 0 0,0-1 0,0 1 0,1 3 0,-1 3 25,-1 2-15,1-7-16,0 1 1,0-1 0,0 0 0,0 0 0,1 1 0,-1-1-1,1 0 1,0 0 0,2 7 0,3 7 21,2 1 0,0-1 0,0 0 1,2-1-1,0 0 0,1-1 0,17 20 0,-15-20-24,-9-10-4,1 0 1,0 0-1,1 0 0,-1-1 1,1 0-1,0 0 0,6 3 1,42 23 108,111 44 1,-160-72-107,2 1 14,-1-1 0,0 1-1,0 0 1,1 1-1,6 5 1,-11-8-17,0 1 1,0 0-1,-1 0 1,1 0-1,0 0 1,-1 0-1,1 0 1,-1 0-1,0 0 1,0 1-1,0-1 1,0 0-1,0 1 1,-1-1-1,1 1 1,-1-1-1,1 1 1,-1-1-1,0 1 1,0 3-1,-2 7 12,-1-1 0,0 1 0,0-1 0,-1 0 0,-10 20-1,-7 23 17,16-41-31,3-7 0,0 1-1,1-1 1,-1 1-1,1 9 1,-1 16 6,1 0 0,4 35 0,6-38-7,7-8 2,5-5-3,5-6-2,-23-11 0,0 1 0,-1-1 0,1 0 0,0 0 0,0 0 0,0 0 0,-1 0 0,6-1 0,0-2-34,1-1 0,-1 1 0,0-1 0,0-1 0,0 1 1,0-2-1,-1 1 0,8-8 0,1 1-1343,42-33-7029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2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10224,'5'47'40,"9"58"18,-9-66 67,-1-1 36,1 70 0,-2 117 415,1-135-401,-7 27 81,1-43-47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3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1 238 8520,'0'1'0,"0"0"1,0 0-1,0 0 1,0 0-1,0-1 0,0 1 1,1 0-1,-1 0 1,0 0-1,1 0 1,-1 0-1,1 0 1,-1 0-1,1 0 1,-1-1-1,1 1 0,0 0 1,-1 0-1,1-1 1,0 1-1,1 1 1,27 10 13,7-1-8,21 5-4,-14-9-2,56 4 1,-70-11 6,-11-1-2,10-1 6,1-1 0,-1-1 0,44-11 0,75-30 57,-132 41-6,0-1 0,28-14 0,-20 7-35,0 2-6,-14 7 30,0-1 1,0-1-1,-1 1 0,13-10 1,-18 12-15,10-7 46,-1 0 0,0 0 0,0-2 0,-1 1 1,12-15-1,-13 14 32,-5 7-26,0-1-1,0 0 0,0-1 0,-1 1 1,0-1-1,0 0 0,0 0 0,-1 0 1,0-1-1,0 1 0,2-10 0,-4 16-77,-1 0-1,1 0 0,-1 0 1,1 0-1,-1 0 0,1 0 1,-1 0-1,1 0 0,-1 0 1,1 0-1,-1 0 0,1 0 1,-1 0-1,0 0 1,1 0-1,-1 0 0,1 1 1,-1-1-1,1 0 0,-1 0 1,0 1-1,1-1 0,-1 0 1,1 1-1,2 3 6,1 1-1,-1-1 1,0 1-1,0-1 1,0 1-1,-1 0 1,0 0-1,0 0 1,0 0 0,-1 1-1,0-1 1,0 0-1,1 10 1,-1-6-10,3 16 44,1 43 0,-4-43-43,1 118 44,-2-115-49,-6 76 18,1-26-17,4-58-200,-1 1 0,-1-1 0,-2 1 1,1-1-1,-2 0 0,-11 25 0,4-17-6609</inkml:trace>
  <inkml:trace contextRef="#ctx0" brushRef="#br0" timeOffset="1">594 455 7712,'2'2'0,"0"-1"0,0 0 0,0 1 0,0-1 0,1 0 0,-1 0 0,0 0 0,1 0 0,-1 0 0,1-1 0,-1 1 0,1-1 0,4 1 0,4-1 0,41 1 0,-32-1 0,7 0-2,1-1 0,-1-1 1,32-7-1,12-5 1,20-7 1,100-45-2,-155 51-3,134-59-879,-87 35-3529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3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52 4576,'0'-50'-27,"0"50"26,1-1-1,0 1 1,0 0-1,0 0 1,0-1-1,0 1 1,-1 0-1,1 0 1,0 0-1,0 0 1,0 0 0,0 0-1,0 0 1,0 1-1,0-1 1,1 0-1,-1 1 1,6-2-1,-5 1 1,0 0 1,0 0-1,0 1 1,0-1-1,0 0 1,0 1-1,0-1 1,0 1-1,0-1 1,0 1 0,0 0-1,-1 0 1,1 0-1,0 0 1,2 2-1,95 70 24,-76-51 98,94 110 102,-95-101 137,6 22-96,25 69 1,-51-117-195,-1-1 0,0 0-1,0 1 1,0-1 0,0 1-1,-1 7 1,2 20 176,-2 36 0,-4-33-145,-8 33-1,12-68-100,-1 3 47,0 0 0,1 1-1,-1-1 1,0 0 0,-1 1-1,1-1 1,0 0 0,-1 0-1,0 0 1,-3 4 0,-12 19 209,-37 43 1,26-41-162,-39 31-1,67-59-94,-6 5 87,-2 1 0,1-1 0,0 0 0,-13 5 0,-125 66 352,-51 18-1413,-7 0-4332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0 10760,'0'0'160,"-5"0"-27,4 0-176,-3 0 116,0 0 0,0 1 0,0-1 0,0 1 0,1 0-1,-1 0 1,0 0 0,-4 2 0,-34 16 230,13-8-130,-62 13-1,-51 5-68,71-16-86,4 4 22,27-5-35,38-11-5,0 0 1,0 0 0,0 0-1,0 0 1,0 0-1,0 0 1,0 1-1,1-1 1,-3 3-1,3-4 0,0 1 0,1 0 1,-1 0-1,1 0 0,-1 0 0,1 0 0,-1 0 0,1 0 0,-1 0 0,1 0 0,0 0 0,-1 0 0,1 1 0,0-1 0,0 0 1,0 2-1,0-2 0,1 1 0,-1-1 0,1 0 0,-1 1 0,1-1 0,-1 0 0,1 1 0,0-1 0,0 0 0,0 0 0,0 0 0,0 1 0,0-1 0,0 0 0,1 1 0,35 22 0,13-1 0,8-1 0,0-2 0,-9 1 0,-42-18 0,-1 1 0,1 0 0,-1 0 0,6 7 0,-7-7 0,0 1 0,-1 0 0,0 0 1,5 8-1,6 21 5,-14-30-4,0 0-1,-1 1 0,1-1 0,-1 1 0,0 7 1,-8 23-1,6-28 0,-1-1 0,0 0 0,0 0 0,-6 8 0,1-4-1,-1-1 1,0-1 0,0 0 0,-1 0 0,0-1-1,-12 7 1,18-11-1,0 0 0,0-1 0,-1 0 0,1 0-1,-1 0 1,1 0 0,-1-1 0,0 1 0,-5 0 0,-6 1-1,-50 8-15,-10 0-31,74-11 32,2 0 15,0-1 0,-1 1 0,1 0 0,0-1 0,0 1 0,-1-1 0,1 1 0,0-1 0,0 1 0,0-1 0,0 1 1,-1-1-1,1 1 0,0-1 0,0 1 0,0-1 0,0 1 0,0-1 0,0 1 0,0-1 0,1 1 0,-1-1 0,0 1 0,0-1 0,0 1 1,0-1-1,1 1 0,-1-1 0,0 1 0,0-1 0,1 1 0,-1-1 0,0 1 0,1-1 0,15-12-12,-9 8 11,-5 3 2,0 1-1,1-1 0,-1 1 0,1 0 0,-1 0 1,1 0-1,-1 0 0,1 0 0,0 0 0,4 0 1,9-2-4,1 0 1,21 1-1,-26 5-8,-7 0 11,0 0 0,-1 1 0,1-1 0,-1 1 0,0 0 0,0 0 1,-1 1-1,1-1 0,-1 1 0,0 0 0,0-1 0,0 2 0,-1-1 0,0 0 0,0 0 0,0 1 0,-1-1 1,2 7-1,0 1 0,2 39-6,6 158-24,-6-149 28,-1-38-3,5-1 3,0 0-1,17 29 1,-13-36-2,8-1 4,1-1 0,27 11 0,-27-18-4,2-6-358,0 0 1,1-1-1,39-8 0,13-6-6883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6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467 367 6192,'-24'-70'240,"6"23"386,-46-85 0,56 120-543,3 5 34,0-1 0,-1 1 0,0 0 0,-11-9 0,11 9 79,3 2-131,-1 1 1,0 0-1,0 0 0,0 0 0,0 0 0,-1 1 0,0 0 1,1 0-1,-1 0 0,-6-2 0,4 2-7,1 1 0,-1 1 0,1-1 0,-1 1 0,0 0 0,0 0 0,1 1 0,-1 0 0,0 0 0,0 1-1,0-1 1,-6 3 0,-19 10 6,21-3 71,-4 12-72,2 0-1,-12 24 1,17-21 44,-28 126 41,31-118-47,-10 256 172,14-255-262,2 59 49,10 90 59,-10-135-100,7 82-1236,-3-92-5489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7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7624,'108'-38'146,"-78"28"-72,42-18 294,17-5-308,55-8-35,-41 18-5,-75 16-18,-14 3 1,0 1 0,20-2 0,-12 3 0,0 1 0,27 2 0,-35 4 5,-9-1-6,-1-1 0,1 1 0,-1 0-1,0 0 1,0 0 0,-1 1 0,1-1 0,-1 1-1,5 9 1,-3-3 1,-1-1 0,0 1 0,-1 0 0,0 0 0,2 13 0,6 74 9,29 125 17,-22-175-26,-15-43-2,-1-1 0,1 0-1,0 0 1,0 0 0,0 0 0,5 4-1,-4-5 1,0 1-1,0-1 1,1 0-1,-1 0 1,7 2-1,-3-2 2,0-1-1,0 1 1,0-2 0,1 0-1,-1 0 1,1 0 0,-1-1-1,0 0 1,1-1-1,-1 1 1,1-2 0,13-3-1,23-9 2,-38 11-2,0 0 0,0 0 0,0-1 0,6-4 0,-9 5 0,0-1-1,-1 1 1,1-1-1,-1 1 0,0-1 1,6-8-1,-6 4 1,1 0 0,-1 0 0,0-1 0,-1 0 0,0 1-1,0-1 1,-1 0 0,1-10 0,-3-1 6,-27-93 3,18 90 5,6 15-7,-5-7 4,0-1-1,-1 2 0,0-1 1,-1 2-1,-1-1 1,-18-15-1,-48-36 76,64 58-7,7 4-48,-1 1 1,0 0 0,0 1 0,0-1-1,0 2 1,0-1 0,0 1-1,0 0 1,0 1 0,0 0 0,0 0-1,-10 3 1,9-1-7,6-2-14,1 0 0,-1-1-1,1 1 1,0 0 0,-1 1 0,1-1-1,0 0 1,0 1 0,0-1 0,0 1-1,0 0 1,0-1 0,-2 5 0,-4 4 24,2 0 0,-1 0 0,1 0 0,-6 16 0,9-9 64,4 0-69,0-1 0,1 1 0,5 17 0,0-19-10,5 1-394,0 0 0,23 22 0,2-1-5373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7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1 330 6816,'50'-20'0,"-30"4"-1,-12 8 0,-2 3 1,0 0-1,0 0 0,-1-1 0,0 0 0,0 0 0,5-8 0,19-25-7,3 4 1,12-5 6,7 3 1,8 4 1,-50 29-1,14-8 10,44-15-1,-59 24 7,0 1 0,0 0-1,0 1 1,0-1 0,1 1 0,-1 1-1,0 0 1,1 0 0,-1 1-1,11 2 1,-19-3-16,2 0 10,-1 0 1,1 0 0,-1 0 0,1 1 0,-1-1-1,1 0 1,-1 1 0,1 0 0,-1-1-1,1 1 1,-1 0 0,0-1 0,0 1 0,1 0-1,-1 0 1,0 0 0,0 0 0,0 0 0,0 1-1,0-1 1,0 0 0,0 0 0,0 1 0,-1-1-1,1 0 1,0 1 0,-1-1 0,1 1 0,-1-1-1,0 1 1,1-1 0,-1 1 0,0-1 0,0 1-1,0 2 1,0 5 17,-8 32 211,-24 75 43,1-28 136,-1 6-70,11-4-22,21-86-303,0-1-1,0 0 1,0 1 0,1-1-1,-1 1 1,1-1-1,0 0 1,0 0-1,0 1 1,0-1-1,0 0 1,1 0-1,-1 0 1,1 0-1,0-1 1,0 1 0,0 0-1,5 4 1,-4-4 6,7 5 132,59 20 60,-52-26-107,14-4-638,56-10 0,-17-3-5396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7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8 6728,'0'0'64,"1"-5"1,-1 5-64,0 0-1,0 0 1,0 0-1,0 0 1,0 0-1,0 0 1,0 0 0,0 0-1,0 0 1,0 0-1,0 0 1,0 0-1,-1 0 1,1 0-1,0 0 1,0 0 0,0 0-1,0 0 1,0 0-1,0 0 1,0 0-1,0 0 1,0 0 0,0 0-1,-1 0 1,1 0-1,0 0 1,0 0-1,0 0 1,0 0-1,0 0 1,0 0 0,0 0-1,0 0 1,0 0-1,0 0 1,0 0-1,0 0 1,-1 0 0,1 0-1,0 0 1,0 0-1,0-1 1,0 1-1,0 0 1,0 0-1,0 0 1,0 0 0,0 0-1,0 0 1,0 0-1,0 0 1,0 0-1,0 0 1,0-1-1,0 1 1,0 0 0,0 0-1,0 0 1,0 0-1,0 0 1,0 0-1,0 0 1,0 0 0,0 0-1,0 0 1,0-1-1,0 1 1,-18 10 32,10-6-28,1 0-1,0 1 1,0-1-1,-7 7 1,-10 11 10,1 0 0,-38 48 0,50-56-12,7-8 2,-1-1 1,2 1-1,-1 0 1,1 0 0,-4 9-1,-32 81 48,34-74 21,0 98 38,7-96 9,3-2-42,1-1 0,1 1 0,0-1 0,2 0 0,13 24-1,3-18-18,-12-20 95,5-2-346,0-1 0,0-1 0,30 0 0,16-1-4582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8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7984,'11'81'536,"2"87"101,-9-142-531,2 0 0,12 38 1,-12-42-77,4 10 112,20 50-1,-2-13 30,-1 10 19,-23-66-133,-1 1 0,0-1 0,-1 1-1,1 24 1,-3-35-23,0 1 0,-1-1 0,0 1-1,0-1 1,0 0 0,0 1 0,-1-1 0,1 0-1,-1 0 1,0 0 0,0 0 0,0 0-1,0-1 1,-4 5 0,3-3 73,-2 2 28,0-1 1,0 0 0,0 1 0,0-2-1,-1 1 1,0-1 0,0 0-1,0 0 1,-10 5 0,12-8 147,-4 1-9,5-2-19,-3 0-8,4 0-31,-4 0-16,4 0-32,-3 0-16,2 0-32,-3 0-14,3 0-19,-2 0-4,-28 0 170,32 0-94,-1 0-85,-3 0 341,5 0-406,0-1 0,0 1 0,-1 0 0,1-1 0,0 1 0,1 0 0,-1-1 0,0 1 0,0-1 0,0 1 0,0 0 0,0-1 0,0 1 0,0 0 0,0-1 0,1 1 0,-1 0 0,0-1 0,0 1 0,0 0 0,1 0 0,-1-1 0,0 1 0,0 0 0,1 0 0,-1-1 0,0 1 0,1 0 1,-1 0-1,9-8-9,0 1 0,-1 2 1,0 2 6,-7 2-4,5-3 6,2-16-4,7-27 3,-12 38 0,0-1 6,-1 1 0,1-1 0,-2 0-1,1 0 1,-1 0 0,-1 0 0,0-13 0,0 22 19,0-12 230,0 8-225,0 4 85,0-1-110,0-4-6,0 4-12,0 1-330,0-5 306,0 5-14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0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49 3144,'10'-7'223,"0"1"1,0 0-1,0 0 1,0 1-1,1 1 0,0 0 1,0 0-1,14-2 1,-16 5-140,0 1 1,0 1-1,0 0 1,0 0-1,0 0 1,0 1 0,0 1-1,-1-1 1,13 7-1,-5-3-35,-6-1 119,-4 2-116,1 1 0,-1-1 1,-1 1-1,1 0 0,-1 1 0,-1-1 0,0 1 0,0 0 0,0 0 0,2 13 0,-3-10-25,-2-9-12,0 1 0,0 0 0,0-1 0,-1 1 0,0 0 1,0-1-1,0 1 0,0 0 0,-1 3 0,-3 12 51,0 0 1,0-1-1,-2 0 1,0 0-1,-14 25 0,18-37-28,-1 0 0,-1 0-1,1 0 1,-1-1-1,0 1 1,0-1-1,-1 0 1,0-1 0,0 1-1,-6 4 1,9-7 63,-6 2 280,8-4-366,0 0 1,0 0-1,0 1 1,0-1-1,0 0 0,0 0 1,0 0-1,0 1 1,0-1-1,0 0 0,0 0 1,0 0-1,0 0 1,1 1-1,-1-1 0,0 0 1,0 0-1,0 0 1,0 0-1,0 0 0,0 1 1,1-1-1,-1 0 1,0 0-1,0 0 0,0 0 1,0 0-1,1 0 1,-1 0-1,0 0 0,0 0 1,0 1-1,0-1 0,1 0 1,-1 0-1,0 0 1,0 0-1,0 0 0,1 0 1,-1 0-1,0 0 1,0-1-1,0 1 0,1 0 1,-1 0-1,0 0 1,0 0-1,1 1-6,0 1 0,-1-1 0,1 0 0,-1 1 0,1-1 0,-1 1 1,0-1-1,0 1 0,1-1 0,-1 0 0,0 1 0,0-1 0,0 1 0,-1 1 0,1 8-3,-1-1 0,-1 1 0,0-1 0,0 0 0,-1 0 0,0 0 0,0 0 0,-1 0 0,-10 17 0,10-22-4,-21 24 8,19-23-3,-21 23 6,-6 3-9,2-6 1,1-11-3,22-12-156,1-2 0,-1 1 1,1-1-1,-1 0 0,0-1 0,-7 1 1,-17-1-5227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9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42 2872,'4'-4'126,"-1"1"175,4-22 44,-24 18 740,10 6-978,1 1 0,-1-1-1,1 1 1,0 0 0,-1 0-1,1 1 1,0 0 0,-1 0-1,1 0 1,0 1 0,0 0 0,-11 5-1,7-4-41,-1 2 108,0-1-1,1 2 1,-1-1 0,1 1-1,0 1 1,-18 15 0,20-15-90,0 0 40,-1 1 1,1 1-1,1-1 1,0 1-1,0 0 0,1 1 1,-10 20-1,9-18-38,-3 9 323,-23 84 145,32-97-493,-1-1-1,1 0 0,0 1 0,0 0 0,1-1 1,0 1-1,0-1 0,1 1 0,0-1 0,3 11 1,-2-9-16,-1-3-1,1 0 0,0 1 0,0-1 0,0 0 0,1 0 0,0 0 0,0-1 0,1 1 0,0-1 0,5 7 0,-4-6-10,0-1 0,0 0 0,0-1 0,0 0 0,0 0 0,0 0 0,1-1 0,0 0 0,0 0 0,0 0 0,0-1 0,0 0 0,0 0 0,1 0 0,10 1 1,-6-1 27,5 0-285,0 0 0,-1-1 0,1-1 0,27-2 0,-2-2-6569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19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79 7088,'-1'1'184,"-6"6"784,8-6-914,-1-1 1,1 1 0,-1 0-1,1 0 1,0-1 0,-1 1-1,1 0 1,0-1 0,-1 1-1,1-1 1,0 1 0,0-1-1,0 1 1,-1-1 0,1 0-1,0 1 1,2-1 0,66-7 449,119-26 329,-104 20-370,119-30 2105,-201 43-2156,-3 2-335,-17 45-1710,4-14-6807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0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1 447 9592,'23'2'0,"21"-5"0,0-3 0,14-6 1,98-19 27,-130 27 69,41-12 0,-43 8-71,54-18 53,-49 14 202,-16 6-172,8-5 15,0 0 0,-1-2-1,0 0 1,33-30 0,-21 14 103,116-99 171,-84 88-1744,0 3-5494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0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1 101 9688,'4'2'16,"10"2"19,0-1 0,1-1 0,0 0 0,22 0 0,65-2 431,-16-3-163,83-4 9,-132 5-31,255-29 648,-182 16-578,-82 12-247,198-31 384,-212 31-435,-11 3-46,1-1 0,0 0 0,0 0 0,-1 0 0,1 0 0,-1-1 0,1 1 0,-1-1 0,0 0 1,5-3-1,-51 30-1587,5-6-6300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0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0 674 10312,'22'-1'37,"0"-1"0,-1-1 0,34-8 0,-30 5-16,22-5 118,62-21 0,-84 24-109,7-4 118,-21 7-109,27-11 43,-1-2 1,62-40 0,67-48 30,-129 84-66,158-69-1342,-93 50-5458</inkml:trace>
  <inkml:trace contextRef="#ctx0" brushRef="#br0" timeOffset="1">1660 73 7896,'-36'-6'-39,"28"4"28,1 1-1,-1-1 1,0 1-1,-14 1 1,-17 2 4,-12 10 7,14 2 6,-40 21 0,73-33-5,-20 12 34,-99 93 30,101-80 30,16-18-59,-11 15 24,1 0 0,1 0 0,1 2 0,-11 29 0,-8 38 208,32-89-232,0 0 0,0 0 0,0 0 0,1 0 0,0 0 0,0 0 0,0 0 0,0 0 0,0 0 0,1-1 0,0 1 0,0 0 0,2 5 0,-2-4 4,5 3 187,0-4-182,1 0 0,0-1 1,0 0-1,0 0 0,0-1 1,11 3-1,-1-4 182,92-19 78,-85 10-137,89-55 77,-93 47-51,5-12-56,27-41 0,-41 48 82,22-82 86,-32 95-253,1-1 0,-1 0-1,-1 0 1,1 0 0,-1 0-1,-1 0 1,0 1 0,-3-16 0,1 12-10,1 1 52,-1-1 0,0 1 1,-1 1-1,0-1 0,-10-16 1,-2-9 145,14 33-304,1 0 1,0-1-1,0 1 1,0-1-1,0 1 0,0-1 1,1 1-1,0-1 1,0 1-1,0-1 0,0 0 1,0 1-1,1-1 1,-1 1-1,1-1 0,0 1 1,0 0-1,0-1 1,1 1-1,2-5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1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 7352,'0'0'0,"4"11"0,5 19 0,0 1-48,-6-7 48,-2 0-5000</inkml:trace>
  <inkml:trace contextRef="#ctx0" brushRef="#br0" timeOffset="1">237 430 7624,'-24'58'8,"-21"58"1,14-44 8,20-48-14,-26 52 1,5-12 1,8-17-3,-1 0-882,18-31-3520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1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5 5656,'0'0'65,"-3"1"-6,-21 1 121,1-1 0,0-1 1,-25-3-1,3 0 109,-25 1 385,52 1-470,1 1 0,0 1 0,-1 1 0,1 0 0,-20 6 0,25-3 11,0 1 1,0 0-1,1 1 1,0 0-1,-11 9 1,19-13-131,0 0 0,0 0 0,0 1 0,1-1 0,-1 1 0,1-1 0,0 1 0,0 0 0,0 0 0,-1 5 0,1-3-12,1-1-10,-1 0 0,1 0 0,1 0 1,-1 0-1,1 0 0,-1 0 0,2 0 0,-1 0 0,0 0 1,1 0-1,2 9 0,-1-7 0,0 4 30,0 0-1,1-1 1,1 1-1,-1-1 0,2 0 1,9 17-1,-8-16-47,-1-3 4,0 1-1,0-1 1,1 0 0,0 0-1,1 0 1,0-1 0,0 0-1,13 10 1,-15-13-28,11 6 107,-1-4-91,1-1 0,0 0 0,0-1 1,0-1-1,0 0 0,0-1 0,1-1 0,20-1 1,28-10-1622,1-1-6416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2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 1 9416,'3'2'1,"0"1"0,-1 0 0,1 0 0,-1 0 0,0 0 0,0 0 1,0 1-1,-1-1 0,1 1 0,-1-1 0,1 1 0,0 5 0,-1 21 14,-6-16 53,-7 5-27,-1 0 1,-24 27-1,20-29 42,0-1-1,-1-1 1,-1 0 0,-20 11 0,19-13-45,-1 2 56,-1-2 0,-1-1 0,-37 16 0,43-22-58,-4 3 67,0 0-1,-1-2 1,-32 6 0,-1-1 89,-43 14 394,95-25-404,3-1-167,1 1 0,-1 0 0,1-1 0,-1 1 0,0-1 1,1 1-1,0-1 0,-1 1 0,1-1 0,-1 1 0,1-1 0,0 1 1,-1-1-1,1 1 0,0-1 0,-1 0 0,1 0 0,0 1 0,0-1 1,-1 0-1,1 0 0,0 0 0,0 0 0,24 8 91,-10-5-85,30 10 137,139 64 352,-163-67-484,34 13 182,146 48 321,-133-45-410,-55-19-81,-7-4-32,0 0 1,0 0 0,1-1 0,-1 0 0,1 0 0,-1 0-1,1-1 1,0 0 0,0 0 0,-1-1 0,8 0 0,-10 0-137,0-1 1,0 0-1,0 1 1,0-1-1,0-1 1,-1 1 0,5-2-1,-5 2-509,18-8-7734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2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12 5920,'-1'-1'4,"-1"0"0,0 0 1,1 0-1,-1 0 0,0 0 0,0 0 0,0 0 1,1 0-1,-1 1 0,0-1 0,0 1 1,0-1-1,0 1 0,0 0 0,0 0 1,-3 0-1,-36 1 120,31 0-90,-11-1 94,8-1-34,0 1-1,0 1 1,-16 2-1,25-2-56,0 1 0,1-1-1,-1 0 1,0 1 0,0 0 0,1 0-1,-1 0 1,1 0 0,0 0-1,-1 1 1,1-1 0,0 1 0,-4 5-1,5-5 1,-1 1 0,1 0 0,-1 0 0,1 0 0,0 0 0,1 0-1,-1 1 1,1-1 0,0 1 0,0-1 0,0 0 0,0 1 0,1 0-1,0-1 1,0 1 0,1 6 0,1 3 35,0 0-1,2 0 1,5 18 0,-5-21-67,2 8 121,1-1 0,1 0 0,15 26 0,-15-30-82,-3-4 21,1 0 0,0 0 1,1-1-1,0 0 0,1 0 0,14 14 0,7 6 207,22 28 56,-49-55-294,0 1 0,0 0 0,-1 0 0,1 0 0,-1 0 0,0 0 0,0 1 0,0-1 0,0 0-1,0 1 1,-1-1 0,0 0 0,1 1 0,-1-1 0,-1 5 0,1-3 4,0-3-16,0 0 0,0-1-1,0 1 1,-1 0 0,1 0-1,0 0 1,-1 0-1,1 0 1,-1-1 0,0 1-1,0 0 1,0-1 0,0 1-1,0 0 1,-2 2 0,-2 2 25,1 3-14,2-6-7,0 0 0,0 0 0,-1 0-1,1 0 1,-1 0 0,1 0 0,-7 4 0,0 1 60,-1 0 1,0 0 0,-22 11 0,27-16-71,-1 0 0,1-1 0,-1 1 0,0-2 0,0 1 0,0 0 0,0-1 0,-1 0 1,1-1-1,-12 0 0,-3-3-1362,2-1-5400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3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10848,'19'3'0,"19"2"1,9 1 90,54 0 1,164-13 740,-227 6-451,-28 1-353,0 0 1,0-1-1,0 0 1,0-1-1,13-4 1,49-4-1501,-28 3-5888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06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7800,'25'8'20,"-23"-7"-9,0 0 0,0 0 1,0 0-1,-1 0 0,1 1 1,-1-1-1,1 0 0,-1 1 0,0-1 1,1 1-1,-1 0 0,0-1 1,0 1-1,0 0 0,0 0 1,0 0-1,-1 0 0,1 0 1,0 0-1,-1 0 0,0 0 0,1 3 1,2 9 40,0 1 0,-2-1 0,1 1 0,-2 0 0,0-1 0,-2 17 0,-5 15 66,-13 48 0,17-82-86,-5 22 27,-2-1 0,-21 50 0,16-48-18,-61 152 281,65-143-141,11-43-178,0-1 0,0 0 0,0 1 0,0-1 1,1 1-1,-1-1 0,0 0 0,0 1 0,1-1 0,-1 0 0,0 1 0,1-1 0,-1 0 0,0 1 1,1-1-1,-1 0 0,0 0 0,1 1 0,-1-1 0,1 0 0,-1 0 0,0 0 0,1 0 0,-1 0 0,1 1 1,-1-1-1,0 0 0,1 0 0,-1 0 0,1 0 0,-1 0 0,1 0 0,-1 0 0,1-1 0,-1 1 1,20-1 48,-10 0-42,26-8 80,-2-5 46,-2-1 0,50-31 0,-54 30-3,0 2 1,53-18-1,-70 31-123,-10 1-9,0 0-1,0 0 1,1 0 0,-1 0 0,0 0-1,1 0 1,-1 0 0,0-1 0,0 1-1,1 0 1,-1-1 0,0 1 0,0-1-1,0 1 1,0-1 0,2 0 0,5-3-5,-5 3-15,0-1 0,0 0 0,0 0 0,0 0 0,-1 0 0,1 0 0,0-1 0,-1 1 0,0-1 0,1 0 0,-1 0 0,0 1 1,-1-1-1,1 0 0,1-5 0,-2 7 6,-1-1 0,1 0 0,-1 1 0,1-1 0,-1 0 0,0 0 0,0 0 0,0 1 0,0-1 0,0 0 0,-1 0 0,1 1 0,0-1 0,-1 0 0,1 0 0,-1 1 0,0-1 0,0 0 0,1 1 0,-1-1 0,0 1 0,0-1 0,0 1 0,-1 0 0,1-1 0,0 1 0,-1 0 0,-1-2 0,1 2 5,0-1-1,-1 1 1,1-1 0,0 1 0,-1 0 0,1 0 0,-1 0 0,-4-1 0,0 1 2,0 0 0,1 1 1,-1-1-1,1 2 1,-9 0-1,6 1 18,5 0 23,-3 3 14,6-3-34,0 0-1,0 1 1,0-1 0,1 0-1,-1 0 1,1 1-1,-1-1 1,1 0 0,0 0-1,0 1 1,0-1 0,0 0-1,1 5 1,-1-7-7,1 21 120,5 34-1,-3-33-96,5 54 236,2 56-114,-2 69-1320,-4-93-5226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3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 1 8072,'0'0'0,"0"13"0,-1 0-1080,-2 5 1080,-1-2-4768</inkml:trace>
  <inkml:trace contextRef="#ctx0" brushRef="#br0" timeOffset="1">378 552 7000,'0'0'0,"-7"11"0,-15 23 0,-17 15 8,-16 12 8,-9 2 0,-1-7-16,11-13 0,18-17 0,1 0-4800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3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8 8160,'-13'-3'31,"1"1"0,-1 1 1,1 0-1,-1 0 0,-22 3 1,23-1 25,1 1 0,-1 1 0,1 0 0,0 1 0,0 0 0,0 0 0,0 1-1,1 1 1,0 0 0,-17 12 0,14-10-30,9-6-2,0 1 0,1-1 0,-1 1-1,0 0 1,1 0 0,0 0 0,-5 6 0,-5 7 47,0 1 0,-11 22 0,18-23 48,-4 66 38,10-76-144,1 1 0,-1-1 0,1 0 0,1 0 0,-1 0 0,1 0 0,0 0 0,0 0 0,1 0 0,0-1 0,5 10 0,-3-8-3,-3-3-4,-1-1 1,1 1-1,0-1 1,0 0-1,1 0 1,-1 0-1,1 0 0,-1-1 1,1 1-1,5 3 1,2 3 3,24 17 1,-18-18 2,26 7-1,13-5-10,-39-9-171,0-1 1,0-1-1,0-1 1,0 0 0,0-1-1,16-6 1,36-8-5693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4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0 8072,'6'9'45,"-2"0"0,1 1 1,-1-1-1,0 1 0,-1 0 0,0 0 1,-1 0-1,2 11 0,-2 3 235,-1 1 0,-3 42 1,-19 106 460,17-154-707,-10 34 191,7-33-348,-2 0 1,0-1-1,-1 0 1,-1 0-1,-19 23 1,13-21-6271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0 347 8880,'157'-1'44,"-122"0"-23,164-18 30,-159 13 50,-11 1-46,23-4 45,82-26 0,110-54 298,-164 54-236,-70 30-144,15-6 73,-1-1-1,-1-1 1,0-2 0,32-25 0,-54 38-86,39-29 174,-37 29-169,1 0 0,0 0 0,-1 0 0,1 0 0,0 1 0,0-1 0,1 1 0,-1 0 0,0 0 0,8 0 0,-11 1-10,-1 0 0,1 0 0,0 0 0,-1 0 1,1 0-1,0 0 0,-1 0 0,1 0 0,-1 0 0,1 0 0,0 0 0,-1 1 0,1-1 0,-1 0 0,1 0 0,0 1 0,-1-1 0,1 0 0,-1 1 0,1-1 0,-1 0 0,1 1 0,-1-1 0,1 1 0,-1-1 0,0 1 0,1-1 0,-1 1 0,1-1 0,-1 1 0,0 0 0,0-1 1,1 1-1,-1-1 0,0 1 0,0 0 0,0-1 0,0 1 0,0 0 0,1 2 0,5 30 0,-5-18-1,-1 0 0,0 0 1,-1 0-1,-5 26 0,-16 49-4,18-79 4,-9 39-10,-32 73 0,41-112 6,-3 8-4,-1-1 1,-1 1 0,0-2-1,-17 23 1,-31 41-1267,30-41-4931</inkml:trace>
  <inkml:trace contextRef="#ctx0" brushRef="#br0" timeOffset="1">753 441 9504,'19'3'0,"16"1"0,30-2 0,35-8 0,-89 5 0,21-2 21,0-1 0,0-1 0,-1-2 0,47-16 0,71-35 119,52-39 335,-195 94-450,136-73-1074,-67 35-5071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4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2 7000,'4'0'2,"0"-1"1,0 1 0,1 0-1,-1 0 1,0 0-1,1 0 1,-1 1 0,0 0-1,1 0 1,-1 0-1,0 0 1,0 1 0,0 0-1,0 0 1,0 0 0,-1 0-1,1 0 1,0 1-1,-1-1 1,0 1 0,0 0-1,3 4 1,27 25 3,-20-15 8,4 15 14,23 61 0,-32-62 172,7 127 134,-17-124 140,-45 167 192,45-194-567,0 0 0,-1 0 0,0-1 0,-7 13 0,-60 96 400,-20-2-318,81-103-45,0 0 0,-16 14 0,-256 218-923,117-107-5619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5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1 9688,'-5'4'120,"-114"82"509,103-77-543,0-1 0,-1 0 0,0-1 0,0-1 0,0 0 0,-29 5 0,10-3 56,36-8-139,-1 0 0,1 0 0,-1 0-1,1 0 1,0 0 0,-1 0 0,1 1 0,0-1 0,-1 0-1,1 0 1,0 0 0,-1 0 0,1 1 0,0-1 0,-1 0-1,1 0 1,0 0 0,0 1 0,-1-1 0,1 0 0,0 1-1,0-1 1,-1 0 0,1 0 0,0 1 0,0-1 0,0 0-1,0 1 1,0-1 0,-1 1 0,2 0 1,-1-1 1,1 1-1,0 0 1,-1-1-1,1 1 1,-1 0-1,1-1 0,0 1 1,0-1-1,-1 1 1,1-1-1,0 1 0,0-1 1,0 0-1,-1 1 1,1-1-1,0 0 1,1 1-1,126 30 144,-56-15-104,-65-15-37,32 8 31,49 17 0,-87-26-38,-1 1 0,1-1 0,0 1 1,0-1-1,0 1 0,0-1 1,0 1-1,-1-1 0,1 1 0,0 0 1,0 0-1,-1-1 0,1 1 0,-1 0 1,1 0-1,-1 0 0,1 0 0,-1 0 1,1 1-1,-1 0 0,0-1 1,0 1-1,0-1 0,0 1 1,-1-1-1,1 1 0,0-1 1,-1 0-1,0 1 0,1-1 1,-1 1-1,0-1 0,1 0 1,-1 1-1,-2 1 0,-31 37 2,-17 13-2,-7 7 0,46-48-1,0-1 0,0 0 0,-1 0 0,-1-1 0,1-1 0,-1-1 0,-1 0 1,-26 11-1,34-17-2,-96 33-30,102-35 13,5 0-63,17 2 64,0 1 1,0 1-1,-1 0 0,29 11 1,-46-14 18,-1 1 0,1-1 0,-1 0 0,0 1 0,1 0 1,-1-1-1,3 5 0,-3-3 1,1 0 0,-2 0 0,1 0 0,0 1 1,-1-1-1,1 0 0,-1 1 0,0-1 0,0 1 0,0 0 0,-1-1 0,1 8 0,-3 40 18,1-43-17,-2 19 25,1-11-12,1 0 0,0 0 1,3 29-1,-2-42-76,1 0 1,-1 1-1,1-1 1,0 0 0,0 1-1,0-1 1,0 0-1,0 0 1,1 0-1,0 0 1,0 0 0,-1 0-1,2 0 1,-1-1-1,0 1 1,0-1-1,1 1 1,0-1 0,-1 0-1,1 0 1,3 2-1,14 5-6765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6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10672,'118'-42'79,"-114"41"-77,8-3 5,22-4 122,-26 6-93,12-1 75,36 0 0,-49 3-83,-1 0 1,1 1-1,-1 0 1,1 0-1,-1 0 0,1 1 1,-1 0-1,0 0 1,0 1-1,6 3 1,-8-3-1,1-1 0,-1 2 1,0-1-1,0 0 1,0 1-1,0 0 0,0 0 1,-1 0-1,0 0 0,0 0 1,0 1-1,0 0 0,-1-1 1,0 1-1,0 0 1,0 0-1,1 7 0,-1-6-6,0 1 0,-1 0 0,0 0 0,0 0 0,-1 0-1,0 0 1,0-1 0,0 1 0,-1 0 0,0 0 0,0 0-1,-5 12 1,-3 1 23,-9 24-24,17-42-34,0 1 0,1-1 0,-1 1-1,1 0 1,0-1 0,0 1 0,0 0 0,0-1-1,0 1 1,1-1 0,-1 1 0,1 0 0,-1-1-1,3 4 1,-2-3 8,0 0-8,0 0 0,1-1 0,-1 1 0,1-1 0,0 1 0,-1-1 0,4 3 0,0-1-17,0 0 1,0 0-1,1-1 1,0 0-1,8 4 1,-12-5 15,-1-1 0,1 1 0,0-1 0,-1 1 1,0 0-1,1 0 0,-1-1 0,0 1 0,0 0 1,0 0-1,0 0 0,0 0 0,0 1 0,-1-1 0,1 0 1,-1 0-1,0 0 0,1 1 0,-1-1 0,0 0 1,0 3-1,1 8-109,0-2 86,-1-1 0,-1 1 0,1 0 0,-2-1 0,0 1 1,-3 11-1,-20 64-126,20-69 153,-12 30-55,12-34 46,-30 64-27,29-67 38,0 1 0,-1-1 0,-1 0 1,1-1-1,-1 1 0,-11 8 0,13-12-7,-34 28 5,17-19 10,1-8 1,19-8 0,0 1 0,0 0-1,0-1 1,0 0 0,0 1 0,0-1-1,0-1 1,1 1 0,-1 0 0,-5-4-1,6 4 1,0 0 1,1 0-1,-1 0 0,1 0 0,0 0 1,-1 0-1,1 0 0,0 0 0,0-1 1,0 1-1,0 0 0,0-1 0,0 1 1,0-1-1,1 1 0,-1-1 0,0 1 1,1-1-1,-1-1 0,-1-3 2,-9-36-1272,3-3-5091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7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607 8 7984,'-98'-8'304,"90"8"-243,0 0 1,0 0 0,0 1-1,0 0 1,0 1 0,-16 4-1,12-3-30,-13 3 55,0 1 0,-43 18 0,52-18-62,-8 5 96,-93 77 48,96-67-48,-65 90 49,82-108-144,1 1 1,-1-1-1,1 1 0,0 0 0,1 0 1,-1 0-1,1 1 0,-2 5 1,0 2 6,-6 22 20,10-34-47,0-1 0,0 0-1,0 1 1,0-1 0,0 1-1,-1-1 1,1 1 0,0-1 0,0 0-1,0 1 1,0-1 0,0 1 0,1-1-1,-1 0 1,0 1 0,0-1 0,0 1-1,0-1 1,0 0 0,1 1 0,-1-1-1,0 0 1,0 1 0,0-1 0,1 0-1,-1 1 1,6 4 19,-1 1-1,0-2 1,1 1 0,0-1-1,0 0 1,0 0 0,13 5-1,0-4 131,16-3-51,51-4 0,-59-3 11,14-9-36,43-22 1,-61 22 29,133-128 203,-105 90-223,-36 38-42,27-19 1,-37 29-38,1 1 1,-1-1-1,1 1 1,0 0 0,0 0-1,1 1 1,-1 0 0,0 0-1,14-2 1,-17 5-6,0-1 0,0 1 0,0-1 0,0 1 0,0 0 0,0 1-1,0-1 1,0 0 0,0 1 0,-1 0 0,1-1 0,0 1 0,-1 0 0,0 1 0,1-1 0,2 4 0,-2-3 0,4 3 1,-1 0 0,-1 0 0,1 1 0,-1 0 0,0 0 0,0 0 0,-1 0 1,0 1-1,3 8 0,9 17 11,30 47 1,-37-66-18,21 24 0,-29-37 1,0-1-1,0 1 0,0-1 1,0 1-1,0 0 0,0-1 1,0 0-1,0 1 0,0-1 1,0 0-1,0 1 0,0-1 1,0 0-1,1 0 0,-1 0 1,0 0-1,0 0 0,0 0 1,0 0-1,2-1 0,16-5-1,-18 6 1,4-2-2,0-1 1,-1 1-1,1-1 0,0 0 0,-1 0 1,0 0-1,0-1 0,0 0 1,0 1-1,6-9 0,-5 6 0,7-7-17,18-25-1,13-15-5,-20 30 20,2 0-1,0 2 1,56-35 0,-20 27 6,-2 3 0,-9 8 0,-43 16 0,0 0 0,-1 1 0,1 0 0,10 0 0,-14 1 0,1 0 0,0 0 0,-1 1 0,1-1 0,-1 1 0,1 0 0,-1 0 0,5 3 0,-5-3 0,0 1 0,0 0 0,0 0 0,0 0 0,0 0 0,-1 0 0,1 1 0,3 4 0,-2-2 0,-1 1 0,0-1 0,0 1 1,4 10-1,7 31 5,-3 5-2,-2-2 2,0-6-2,5-9 2,-12-32-4,0 0-1,0 0 0,0-1 1,0 1-1,1-1 0,-1 1 1,5 2-1,-2-2 2,-1-1 0,1 0 0,0 0 0,-1 0 0,1 0 1,0-1-1,0 0 0,0 0 0,0 0 0,1-1 0,-1 0 0,0 0 0,0 0 0,0 0 0,6-2 1,6-1 5,-1-1 0,25-9 0,-40 13-9,6-2 5,0-1 0,0 0 0,0 0 0,0 0 0,8-6 0,1-1-1,40-24 0,50-34-1385,-56 36-5524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 7624,'17'8'0,"-5"-1"10,-12-7-6,1 0-1,-1 1 0,0-1 1,1 0-1,-1 1 0,1-1 1,-1 0-1,0 1 0,1-1 0,-1 1 1,0-1-1,0 1 0,1-1 1,-1 1-1,0-1 0,0 0 0,0 1 1,1-1-1,-1 1 0,0 0 1,0-1-1,0 1 0,0-1 1,0 1-1,0-1 0,0 1 0,0-1 1,0 1-1,0-1 0,-1 1 1,1-1-1,0 1 0,0-1 1,0 1-1,-1-1 0,1 1 0,0-1 1,0 0-1,-1 1 0,1-1 1,-1 1-1,1-1 0,-1 1 1,-17 14 121,10-11-87,0-1-1,0 0 0,0 0 1,0-1-1,0 0 1,0 0-1,-1-1 1,1 0-1,0-1 1,-15 0-1,21 0-49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8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0 463 5112,'6'0'32,"-1"1"0,1-1 0,0 1-1,-1-1 1,1-1 0,0 1 0,-1-1 0,1 0 0,-1-1 0,1 1 0,-1-1 0,11-5-1,-2-3 159,1 0-1,-1-1 1,-1-1-1,0-1 0,-1 0 1,18-23-1,-14 17-5,34-39 292,-8 14 20,52-42 1,-38 47-170,45-39 602,-97 76-886,1-1 0,-1 1-1,0-1 1,1 1 0,0 1 0,-1-1-1,1 1 1,0-1 0,0 1 0,0 1 0,8-1-1,-10 1-20,0 0-1,-1 0 0,1 0 0,0 1 1,-1-1-1,1 1 0,0-1 1,-1 1-1,1 0 0,-1 0 0,1 0 1,-1 1-1,0-1 0,0 1 1,4 2-1,-4-1-3,1 0 1,-1 0-1,0 1 0,0-1 1,0 1-1,0-1 0,0 1 1,-1 0-1,2 5 0,1 2-4,-2-7-3,-1 0 0,0 1-1,0-1 1,0 1 0,0-1 0,0 6 0,1 21 47,-1 0 0,-5 50 0,2-65-50,-8 34 35,-18 26 12,-3 6-22,29-79-31,1 0-1,-1 1 1,1-1 0,0 1-1,1-1 1,-1 1-1,1-1 1,-1 1 0,1 0-1,0-1 1,0 1 0,1 6-1,8-2 2,10-4 2,14-10-2,-15-2-188,0 0 0,0-1 0,28-20 1,-35 21-396,55-35-6046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0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67 541 4576,'-4'-1'73,"-28"-11"29,31 12-85,0 0 1,0 0 0,0 1 0,0-1-1,0 0 1,0 0 0,0 1 0,0-1-1,0 0 1,0 1 0,0-1 0,0 1-1,0-1 1,0 1 0,0 0 0,1-1-1,-1 1 1,0 0 0,0 0 0,1-1-1,-1 1 1,1 0 0,-2 1 0,-6 5 770,13-7-766,1-1 0,-1 0 1,0 0-1,0 0 0,0-1 0,0 0 0,0 0 0,0 0 0,0-1 1,5-3-1,-4 2-7,6-2 32,33-17 78,56-37 0,48-39 11,-48 28 44,-16 7 32,-43 33-113,134-103 973,-162 122-974,-11 8-20,1 0-1,0 1 0,0 0 1,0 0-1,5-2 0,-8 4 519,-16 15-393,8-7-189,5-5-5,-1 1-1,1 0 1,-1 0-1,1 0 1,0 0 0,0 1-1,-2 5 1,-42 82 59,39-68-48,-18 119 6,16-37 1,1-12-15,10 106 24,5-121-25,16 70 11,-21-114-19,-2 13 4,-3-27-7,-7-4 0,6-13-1,1 0 1,0-1-1,-1 1 1,0-1-1,0 0 1,1 0 0,-1-1-1,0 1 1,-1-1-1,1 0 1,0 0-1,0 0 1,0 0-1,-1-1 1,1 0-1,-6 0 1,-4-1-4,0 0 0,-1-1 0,-21-5 0,16 3 4,14 1 0,-2-4 0,7 7 0,0-1 0,0 0 1,0 0-1,0 0 0,0 0 0,0 1 1,0-1-1,0-1 0,1 1 1,-1 0-1,0 0 0,0-2 0,3-3 3,-2 5-3,3-7 3,1-1 1,0 0-1,0 1 0,1 0 0,0 0 0,1 0 0,0 1 0,11-12 0,-6 5 1,22-23-2,2-4-2,0-3 0,-4 5 0,-6 11 0,-16 21-3,0 0 0,0 1 0,1 0 0,-1 1 0,1 0 0,0 0 0,1 1 0,-1 0 0,1 1 1,0 1-1,12-3 0,22-6-5,-43 11 6,0 0 0,1 0 0,-1 0-1,0 0 1,0 0 0,1 0 0,-1 0 0,0 1 0,0 0 0,0-1 0,1 1-1,-1 0 1,3 1 0,-2 0-1,-2-2 1,1 1 0,-1 0 0,1-1 1,-1 1-1,1 0 0,-1 0 0,0 0 1,0 0-1,1 0 0,-1 1 0,0-1 1,0 0-1,0 0 0,0 1 0,0-1 1,0 2-1,3 4-2,3 1 2,-5-5-1,0-1 1,0 1 0,0 1 0,0-1-1,0 0 1,-1 0 0,1 1 0,-1-1-1,1 5 1,3 6-3,0 1-1,4 21 1,-5 48-9,0 47 11,-4-117 3,8-52 17,39-142 54,-45 168-37,1 0 0,1 0 0,0 0 0,1 1 0,0 0 0,1 0 0,0 0 0,0 0 0,1 1 0,14-15 0,-20 25-27,0-1 0,0 0 0,0 1 0,0-1 0,0 1 0,1 0 0,-1-1 0,0 1-1,0 0 1,0 0 0,1 0 0,-1 0 0,0 0 0,0 0 0,0 0 0,1 0 0,-1 0 0,0 1 0,0-1-1,0 1 1,0-1 0,1 0 0,-1 1 0,0 0 0,0-1 0,0 1 0,1 1 0,8 6 5,-2 1 0,1 0 0,-1 0-1,-1 1 1,9 14 0,29 59 19,-32-62-29,-8-19-2,-2-1 0,0-1-1,0 1 1,0-1-1,0 0 1,0 0-1,0 0 1,1 0 0,-1 0-1,0-1 1,0 1-1,0-1 1,0 0-1,0 0 1,-1 0 0,1 0-1,0 0 1,0-1-1,-1 1 1,1-1-1,2-2 1,1 0-3,3-1-3,-1-1 1,0 0 0,0-1 0,-1 1-1,0-2 1,11-12 0,-8 9-4,10-10-39,3-2-25,-1 0-1,-2-1 1,0-1 0,20-35 0,-39 59 68,0-1 0,-1 1 0,1-1 0,-1 1 0,0-1 0,1 1 0,-1-1 0,0 1 0,0-1 0,0 1 0,0-1 0,0 0 0,0 1 0,-1-1 0,1 1 0,0-1 0,-1 1 0,1-1 0,-1 1 1,0-1-1,1 1 0,-3-3 0,-16-18-11,19 21 16,-1 0-1,0 1 1,0-1-1,1 1 1,-1 0-1,0-1 0,0 1 1,1 0-1,-1-1 1,0 1-1,0 0 1,0 0-1,1 0 0,-1 0 1,0 0-1,0 0 1,0 0-1,0 0 1,0 0-1,0 0 0,-2 0 0,-17 7 0,1 10 1,4 11 0,11-16-2,0 0 1,2 1-1,-1-1 0,2 1 1,-1 0-1,2-1 1,0 1-1,0 0 1,1-1-1,1 1 1,4 16-1,-5-23 0,1-1-1,0 1 1,0-1 0,0 1-1,0-1 1,1 0-1,0 0 1,5 6 0,-3-3-2,-3-7 2,-1 0 0,0 0 0,0 1 1,1-1-1,-1 0 0,0 0 0,1 0 1,-1 0-1,1 0 0,0-1 0,-1 1 1,1 0-1,0-1 0,-1 1 1,1-1-1,0 0 0,-1 0 0,1 1 1,0-1-1,0 0 0,3-1 0,-3 1-2,7-3-28,-7 2 29,5-3-2,-1-1 1,1 1-1,-1-1 1,0 0-1,0-1 1,0 0-1,-1 1 1,0-2-1,8-11 1,14-26-4,-22 34 8,0-1-1,-1 0 1,4-13 0,-4 7 0,3-31 0,-4-28 1,-5 29 15,-17-94 0,15 122-10,-50-231 111,53 242-116,-2 8 5,-2 16 24,3 21-25,4 24-3,4 0-14,26 120 1,-28-165 7,1 0-13,0-1-1,8 16 1,30 68-206,-42-97 158,-1-2 62,0 0-1,0 1 1,0-1-1,0 0 1,0 1-1,1-1 1,-1 0-1,0 1 1,0-1-1,0 0 1,1 1-1,-1-1 1,0 0-1,1 0 1,-1 1-1,0-1 1,0 0-1,1 0 1,-1 0-1,1 1 1,-1-1-1,0 0 0,1 0 1,-1 0-1,0 0 1,1 0-1,-1 0 1,0 0-1,1 0 1,-1 0-1,1 0 1,-1 0-1,0 0 1,1 0-1,-1 0 1,1 0-1,-1 0 1,0 0-1,1 0 1,-1 0-1,0-1 1,1 1-1,-1 0 1,0 0-1,1-1 1,16-7-43,-1-10 43,5 2 5,-18 13 5,1 0 0,0 1 0,0 0 0,0 0 0,1 0 0,-1 0 1,0 0-1,1 1 0,-1 0 0,1 0 0,-1 0 0,8 0 0,1 2 7,0 0 0,-1 0-1,16 4 1,8 2 10,53 6-23,-85-14-13,6-3 4,-10 4 8,1-1 0,0 1 0,-1 0 0,1-1 0,0 1 0,-1 0 0,1-1 0,-1 1 0,1-1 0,-1 1 0,1-1 0,-1 1 0,1-1 0,-1 0 0,0 1 0,1-1 0,-1 0 0,1-1 1,-1 1-1,-1-1 1,1 1-1,0 0 1,0-1-1,0 1 1,-1 0-1,1-1 1,-1 1-1,1 0 1,-1-1-1,1 1 1,-1 0-1,0 0 1,1 0-1,-1-1 1,0 1-1,0 0 1,0 0-1,0 0 1,0 0-1,0 1 1,0-1-1,-3-1 1,1-1 2,-1 1-1,0 0 1,1 0 0,-1 0 0,0 1 0,0-1 0,-7-1 0,8 3 3,-1-1 0,1 1 0,-1 0-1,1 0 1,-1 0 0,1 1 0,0-1 0,-1 1 0,1 0 0,-1 0-1,1 0 1,0 0 0,0 0 0,-1 1 0,-4 3 0,3-1 6,0-1 0,1 1 0,0 0 0,0 1 0,0-1 0,1 1 0,-1-1 0,-4 11 0,3-6 0,1 1-1,0 0 1,0 0 0,1 0-1,0 1 1,1-1 0,1 1-1,-1-1 1,1 14 0,2-22-10,-1 0 0,1 1 0,0-1 1,0 0-1,0 0 0,0 1 0,1-1 0,-1 0 1,0 0-1,1 0 0,-1-1 0,1 1 0,0 0 1,0-1-1,0 1 0,0-1 0,0 1 0,0-1 1,3 2-1,-3-2 0,0 0 0,0 1-1,0-1 1,0 0 0,0 0-1,0-1 1,0 1-1,0 0 1,0-1-1,0 1 1,0-1 0,0 0-1,0 1 1,0-1-1,4 0 1,4 0 1,0 0-2,1 0 0,-1 0 0,10-2 0,-6-1 1,0 0 0,17-6-1,35-19 2,-40 12 0,0 0-1,32-27 1,-53 40-1,0-1 0,0 0 0,-1-1 0,1 1 1,-1-1-1,0 0 0,5-7 0,0-2 1,-1 3-2,-1 0 1,8-17-1,2-21 4,-8 1-2,-6 2 2,-7 4-2,2 25 12,-1 0 0,-7-20 0,9 33-9,-9 24 84,0 33-8,-12 146 114,19-113-136,-13 125 45,14-178-85,0-17-17,-2-13-3,0-9 0,-7-11-1244,0-5-4976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8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643 101 9328,'0'4'11,"0"0"0,0 0 0,0-1 0,-1 1 0,1 0 0,-1-1 0,0 1 0,0-1 0,0 1 0,-1-1 0,1 1 0,-1-1 0,0 0 0,-2 4 0,-5-3 137,7-4-126,-10 3 15,0-1 0,1 0-1,-1-1 1,0 0 0,0-1 0,-15-2 0,-101-14 78,119 15-93,-1-1 0,0 0 0,1-1 0,-19-7-1,8 2-4,0 1-6,11 4 2,1 0 1,-1-1-1,1 0 0,-11-7 1,-136-83 434,154 93-368,-1 2-71,1-1 1,0 1 0,0 0-1,0-1 1,0 1-1,0 0 1,0 0 0,0 0-1,0 0 1,0 0-1,0 0 1,0 0 0,0 0-1,1 0 1,-1 0 0,0 0-1,1 1 1,-1-1-1,1 0 1,-1 0 0,1 1-1,0-1 1,-1 0 0,1 1-1,0 2 1,-5 35-18,5-36 23,-19 171 144,-3 53-38,20-198-116,-3 46 45,4-6 44,15 136 0,-12-196-70,1 0 0,0-1 1,1 1-1,0-1 1,0 0-1,1 0 1,0-1-1,0 1 0,0-1 1,1 0-1,1 0 1,-1-1-1,11 8 1,-12-9-1,11 8 62,0-1 0,0 0 0,21 11 0,-31-21-61,-1 0 1,1 0-1,-1-1 0,1 0 0,-1 0 0,1 0 0,0-1 0,0 0 0,-1 0 1,1 0-1,7-2 0,-5 1 1,3 0 16,-1 0-1,0-1 0,0 0 1,0-1-1,0 0 0,17-8 1,-18 7-24,7-3-55,-1 0-1,0-1 1,0-1-1,22-18 1,-12 9-1166,34-23-6557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9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0 421 10400,'1'12'-3,"1"0"1,0-1-1,0 1 1,1-1-1,7 19 1,-8-29-1,-1 1 0,0-1 0,1 1 0,-1-1 0,1 0 0,0 0 0,-1 1 0,1-1 1,0 0-1,0-1 0,-1 1 0,1 0 0,0 0 0,0-1 0,0 1 0,0-1 0,0 0 0,3 1 0,-3-1 7,3 0 8,0 1 0,0-1 0,0-1 0,0 1 0,0-1 0,0 0 0,-1 0 0,1 0 0,0-1 0,-1 1 0,1-1 0,8-5 0,-8 4 12,1 1 12,-1 0 1,0-1-1,0 1 0,-1-1 0,1 0 1,0-1-1,7-6 0,4-4 7,57-49 280,-57 49-275,160-148 836,-160 147-834,30-37 272,-34 38-191,2-2 69,-1-1-1,-1 0 0,0 0 1,-1-2-1,-1 1 0,7-21 1,-16 37 349,-8 17-517,5-8-30,0 0 3,5 18-1,-2-9-14,1 1 0,7 27 0,-5-29 8,4 17 2,5 6 0,2 6 0,3 3 0,2 0 0,1-3 0,-2-7 0,10 18 1,-26-49 0,1 3 3,1 0 1,0 0-1,0-1 1,1 0-1,0 0 1,0 0-1,1-1 1,0 0-1,0 0 1,1-1-1,9 7 1,-10-8 2,0 0-3,0 0 1,0-1 0,0 0 0,0 0 0,1-1 0,9 3 0,-9-4 2,-5-1-1,3 4-1759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29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8880,'1'0'70,"-3"1"115,-1-2-71,-1 1-1,1 0 0,0 1 1,-1-1-1,1 1 0,0-1 1,-1 1-1,1 0 1,0 0-1,0 1 0,0-1 1,0 1-1,-5 2 0,6 0-74,-1-1-1,1 1 0,0 0 1,0 0-1,0 0 0,1 0 1,-1 1-1,1-1 0,0 0 1,0 0-1,1 1 0,-1-1 1,1 1-1,0-1 0,0 7 1,1-6-22,1 10 190,4-1-138,1 1 1,0-1 0,15 21-1,-8-20 86,-6-9-101,0 2-29,0-1 0,1-1 0,1 1 0,-1-2 0,1 1 0,0-1 0,0-1 0,0 1 0,13 2 0,83 18 102,-87-24-87,0-3-399,0-1 0,0-1 0,20-6 0,11-6-7061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0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9776,'29'40'24,"-9"-15"48,-14-19-43,0-1 0,1 0 1,-1 0-1,1 0 0,0-1 1,0 1-1,1-2 0,-1 1 1,15 4-1,29 3 199,104 8 551,-101-19-398,-41-1-141,1 1 0,0 0 0,27 5 0,-40-5 217,0 2-226,2 3-7,-3-1-25,-2 6-15,0-2-77,-1 0 1,0-1-1,0 1 1,-6 9-1,-7 22 73,11-8-104,2 2 0,2 62 0,1-74-55,1 57 30,-5 113 40,4-123-70,0 10 39,0-77-32,1 1-7,-1 0 1,0 0-1,1 0 1,-1 0-1,0-1 1,0 1-1,0 0 1,0 0-1,-1 2 1,-2 0-10,0-1 1,0 0 0,0 0 0,0 0 0,-1 0-1,1-1 1,-1 1 0,0-1 0,1 0 0,-1 0-1,0 0 1,0-1 0,-1 1 0,1-1 0,0 0-1,0 0 1,-1-1 0,1 1 0,-7-1 0,-24-2 7,0-2 1,-51-13 0,80 15-68,0 0 1,1 0-1,-1-1 0,1 1 0,0-1 0,0-1 1,0 1-1,0-1 0,-7-6 0,0 0-1355,-16-13-7918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0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0 10312,'37'54'1,"-37"-53"0,0 0-1,0 0 1,0 0-1,-1-1 1,1 1-1,0 0 1,-1 0-1,1-1 1,0 1 0,-1 0-1,1-1 1,-1 1-1,1-1 1,-1 1-1,1 0 1,-1-1-1,0 1 1,1-1 0,-1 1-1,1-1 1,-2 1-1,1 0 1,-4 4 2,3-3-1,0 0 1,0-1 0,0 1-1,0-1 1,0 1 0,0-1 0,0 0-1,0 0 1,0 0 0,-1 0-1,-1 1 1,-18 5 24,0-2-1,0 0 1,-1-1 0,-32 1-1,40-3-16,9-2 8,0 1 1,1-1 0,-1 0-1,0-1 1,-8-1 0,-5 0 89,0-2 0,1 0 0,-1-1 0,1-1 0,-29-13 0,43 17-73,0-1 0,-1 1 0,1 0 1,-1 1-1,0-1 0,1 1 1,-8-1-1,10 2-22,1 0-1,-1 0 1,0 0 0,0 0 0,0 0 0,0 1 0,0-1-1,1 1 1,-1-1 0,0 1 0,0 0 0,1-1-1,-1 1 1,0 0 0,1 0 0,-1 0 0,1 1 0,-1-1-1,1 0 1,0 0 0,-1 1 0,1-1 0,0 1-1,-2 2 1,-3 8 10,1 0 0,0 0 0,1 1 0,0-1 0,0 1 0,2 0 0,-1-1 0,0 18 0,-7 37 64,-36 123 93,39-159-112,-6 43 1,10-52-56,1-11 4,1 1 0,1-1 0,-1 1 0,2-1 0,-1 1 0,4 14 0,-2-15-6,-1-5 1,1 1 1,0-1 0,0 1 0,0-1 0,1 1 0,0-1-1,1 0 1,-1 0 0,1-1 0,5 7 0,-3-4 0,0-1 20,0 0 0,1 0-1,0 0 1,0-1 0,0 0 0,0-1-1,1 0 1,0 0 0,1 0-1,-1-1 1,0-1 0,11 4 0,-7-2-14,-8-3-3,0 0 1,0 0 0,1-1 0,-1 1 0,0-1 0,7 0 0,15 3 88,0-1 1,52-1-1,-28-9-6,39-15-1669,-37 7-6676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1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67 7712,'-1'-5'290,"0"-3"676,11-10-253,-6 12-382,-3 5-46,-1 1-243,1-1 0,-1 1-1,1 0 1,-1 0 0,0-1 0,1 1 0,-1 0 0,1-1-1,-1 1 1,0 0 0,1-1 0,-1 1 0,0-1-1,1 1 1,-1-1 0,0 1 0,0-1 0,1 1 0,-1-1-1,0 1 1,0-2 0,-6-1 29,-1 0 0,1 1 0,-1-1-1,0 1 1,0 1 0,0-1 0,0 1 0,0 0 0,0 1-1,0 0 1,0 0 0,0 0 0,0 1 0,-13 3 0,15-3-28,0 1 1,1 0 0,-1 0-1,0 0 1,1 0 0,0 1-1,-6 4 1,5-4-16,2 0-8,0 1 1,0-1-1,0 0 0,0 1 1,1 0-1,-1-1 1,1 1-1,0 0 0,0 0 1,1 0-1,-1 1 1,1-1-1,-1 5 0,0-3 3,-1 4 3,1-1 0,0 1 0,0-1 0,1 1 0,0 0 1,1 0-1,0 0 0,3 17 0,-2-17-9,0 4 8,2 0-1,-1 0 1,2 0 0,0-1-1,1 0 1,0 1 0,7 12-1,-5-12-9,5 8 52,7 4-21,33 34 0,-35-47 14,12 0-20,44 15 0,-68-26-33,-1-1 0,1 1 0,0-1 0,0 0 0,0-1 0,0 1 0,0-1 0,0 0 0,5 0 0,3-1 3,-6 0-420,0 0 0,0 0 0,13-4 0,17-6-7830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2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10136,'2'3'-4,"3"1"13,12-2-86,95 10 615,-100-11-500,30-5 306,116-25 754,-94 15-659,-47 9-321,-3 2 40,-1 0 0,1-1-1,-1-1 1,0 0 0,0-1 0,21-14 0,-32 19-33,-1 0-78,1-1 1,-1 1-1,0 0 1,1 0-1,-1 0 0,0 0 1,1 0-1,0 1 1,-1-1-1,1 0 0,-1 1 1,1-1-1,0 1 1,-1 0-1,1-1 0,0 1 1,3 0-1,-4 1-29,0 0 0,0 1 0,0-1 0,-1 0-1,1 0 1,0 1 0,0-1 0,-1 0 0,1 1 0,-1-1 0,1 3-1,0-1 9,5 16 21,-2 0-1,0 0 1,-2 0-1,0 1 1,-1-1-1,-2 26 1,1-26-14,0 50 23,-3 109 35,-1-102-70,0-39-5,-5 65 15,15-63 7,-6-36-27,0 5 2,-2-5-3,-5 2-2,-31 37 22,35-40-28,-1 0 0,0 0 0,0-1 0,-1 1 0,1-1 0,0 0 0,0 0 0,-1 0 0,1-1 0,-1 1 0,1-1 0,0 0 0,-1 0 0,1-1 0,-7-1 0,-5-3 1,14 3-82,0 0 1,0 0 0,-1 0-1,1-1 1,0 1 0,1-1-1,-1 1 1,0-1 0,1 0-1,0 0 1,-2-4 0,0 1-857,-10-22-8471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2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9688,'0'1'104,"1"5"46,24-9 645,70-7 364,-47 3-665,63-19 1,-59 4-35,-39 16-307,94-42 557,-94 44-657,-1 5-42,-1 9-1715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2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1 339 11568,'23'-8'-2,"14"-3"-11,0-2 0,-1-2 0,41-23 0,-19-6 11,40-45 18,-93 84 2,1 0 0,-1 0 0,1 1 0,0 0 0,0 0 0,0 0 0,7-3 1,7-3 2,54-27-1387,2 1-5554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435 108 2072,'0'0'2576,"0"-2"-2319,0-5-7,0 4-20,0-3-7,0 3-173,0 0 0,-1 0 0,1 0 0,-1-1 0,0 1 0,0 0 0,0 0 0,-1 0 0,1 0 0,-1 0 0,1 0 0,-1 1 0,-3-5 0,-26-22 231,27 27-235,0 0-1,-1 0 1,1 0-1,0 1 1,-1 0-1,1 0 1,-1 0-1,1 0 1,-1 0-1,0 1 1,1 0-1,-9 1 1,6-1 11,-6 0 82,0 0 0,-1 1 1,1 1-1,-24 6 0,25-5-77,-7 4 239,-4 9-161,1 1 0,-27 26 0,32-21 128,-46 112 103,55-105-150,3 16-68,1 54 1,8-71 26,47 117 62,-35-117-107,14 8-46,48 46-1,-54-63-34,37 19-1,-45-28-47,33 14 0,-34-19-163,0-1 0,0 0 0,0-1-1,1-1 1,-1 0 0,1-1 0,15-1 0,41 0-6163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09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6552,'18'24'0,"4"14"0,40 90-7,48 72-68,-62-133-659,0 0-2906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5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215 155 8968,'-72'56'379,"24"-20"-134,37-27-178,0 1 1,1 0 0,0 0-1,0 1 1,2 0 0,-1 1-1,-12 24 1,20-34-49,0 0 1,0 1-1,1-1 1,-1 1-1,1-1 0,-1 1 1,1-1-1,0 1 1,0-1-1,0 1 0,0-1 1,1 0-1,-1 1 1,1-1-1,0 1 0,1 2 1,-2-2 3,6 4 131,52 31 50,-41-32-103,10-2-32,48 0-1,-54-7-14,-7 0-28,-4 1-16,0 0 1,1-1-1,-1 0 0,0-1 1,0 0-1,-1 0 1,1-1-1,11-8 1,55-49 55,-71 58-57,-1-1 1,0 0-1,0-1 0,0 1 0,0-1 0,-1 0 0,0 1 0,0-1 1,0-1-1,-1 1 0,0 0 0,1-8 0,0 7 0,-1-10 45,-3-3-28,-1-1-1,-1 1 1,0 0 0,-2 0 0,0 1 0,-8-20 0,-8 0-3,19 35-14,-1 0-1,1 0 1,-1 1 0,0 0 0,0-1 0,0 1 0,0 0 0,-1 0 0,1 1 0,-1-1 0,0 1 0,0 0 0,0 0 0,0 0-1,-5-2 1,4 3-1,-6-1 46,-1 5-34,1 1 0,-1-1 0,1 2 0,0 0 0,1 0 1,-1 1-1,1 0 0,-18 15 0,-5 10 143,31-29-273,1 0 0,-1 0 1,1 1-1,0-1 0,0 0 1,0 1-1,0-1 0,0 1 0,0-1 1,0 1-1,1-1 0,0 1 0,-1 4 1,1 10-7091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6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4 418 8696,'-4'-34'409,"6"34"-195,-2 0-206,0 0 1,0 0-1,1 0 1,-1 0-1,0-1 0,0 1 1,1 0-1,-1 0 1,0 0-1,0 0 1,1 0-1,-1 0 1,0 0-1,0 0 1,1 1-1,-1-1 1,0 0-1,0 0 0,1 0 1,-1 0-1,0 0 1,0 0-1,0 0 1,1 1-1,-1-1 1,0 0-1,0 0 1,0 0-1,1 0 0,-1 1 1,0-1-1,0 0 1,0 0-1,0 0 1,0 1-1,1-1 1,5 17 230,-2-7-171,-1 1 1,0-1-1,2 13 1,18 89 163,-20-95-177,1-1 1,1 1-1,1-1 1,13 27-1,-13-31-33,-3-6 0,0 1 1,1-1-1,0 0 0,0-1 1,0 1-1,1-1 1,-1 0-1,1 0 1,7 5-1,-5-4-4,-5-4-7,0 0-1,-1-1 0,1 1 0,0-1 1,0 1-1,0-1 0,1 0 0,-1 0 1,0 0-1,0 0 0,0 0 0,4 0 1,4 2 9,-1 2-8,-7-4-6,0 0-1,1 0 0,-1 0 0,0-1 1,0 1-1,0 0 0,1-1 1,-1 1-1,0-1 0,1 0 0,-1 0 1,4 0-1,5-1 14,1 1 0,-1-2-1,0 0 1,0 0 0,0-1 0,0 0 0,-1-1-1,1 0 1,11-7 0,-13 6-8,-6 3-4,0 0 0,0 0 1,0 0-1,-1 0 1,1-1-1,-1 1 0,0-1 1,1 1-1,-1-1 1,2-4-1,21-30 139,27-50 0,-28 34-22,-4 7 3,-20 46-124,0 0 1,0 0 0,0-1 0,0 1-1,1 0 1,-1 0 0,0 0 0,0-1-1,1 1 1,-1 0 0,0 0 0,0 0-1,1 0 1,-1-1 0,0 1 0,1 0-1,-1 0 1,0 0 0,0 0 0,1 0-1,-1 0 1,0 0 0,1 0 0,-1 0-1,0 0 1,0 0 0,1 0 0,-1 0-1,0 0 1,1 0 0,-1 1 0,0-1-1,0 0 1,1 0 0,-1 0 0,0 0-1,0 0 1,1 1 0,-1-1 0,0 0-1,1 1 1,-1-1 5,3 2 3,-1 1-1,1-1 0,-1 1 1,0 0-1,1-1 0,-1 1 1,-1 0-1,1 0 0,0 1 1,-1-1-1,1 0 0,0 5 0,10 40 13,-11-39-17,13 64 71,2 0-28,-13-60-33,-2-5-12,1 0 0,0 0-1,1 0 1,0-1-1,0 1 1,1-1 0,7 12-1,2-6-2,-10-12-4,0 0 1,0 0-1,-1 0 1,1-1-1,0 1 1,0-1 0,0 0-1,0 0 1,0 0-1,-1 0 1,1-1-1,0 1 1,0-1 0,0 1-1,0-1 1,-1 0-1,1 0 1,0 0-1,4-4 1,3 0-7,0 0 0,-1-1-1,14-12 1,-12 7-7,-1 0 0,0-1 1,-1 0-1,0-1 0,10-19 0,-17 28 14,5-9-10,-3 5 9,0 0 0,1 1 0,-1 0 1,2 0-1,-1 0 0,1 0 0,0 1 1,0 0-1,0 0 0,1 1 0,9-6 1,3 3 1,-17 8 0,-1-1 0,1 1 0,0 0 0,0 0 0,0 0 0,-1 1 0,1-1 1,0 0-1,-1 1 0,4 0 0,-1 1 1,-1 1 0,1-1-1,-1 1 1,0 0 0,0-1 0,0 1 0,0 0-1,-1 1 1,1-1 0,-1 0 0,0 1 0,0 0-1,0-1 1,0 1 0,-1 0 0,0 0 0,2 4 0,2 10 2,-1 0 1,2 20-1,-5-32-3,0 7 11,0 0-1,-1 0 0,0-1 1,-1 1-1,0 0 1,-1 0-1,0-1 0,-1 1 1,-9 23-1,12-36-10,-1 1 28,2-3-25,-1 0-1,1 0 0,-1 0 0,1 1 1,0-1-1,0 0 0,0 0 0,0 0 1,0 1-1,2-4 0,0 2 1,0-5 3,2 0-1,-1 1 1,1 0-1,1 0 1,-1 0-1,11-9 1,-10 10 1,28-25 32,69-47 0,-95 72-28,0 1 0,1 1 0,-1-1 0,1 1 0,0 1-1,18-6 1,-21 7-5,7 1 34,-3 4-25,0 0 0,0 0 0,0 1 0,0 1 0,0-1 0,-1 2 0,0-1 0,0 1 0,12 10 0,22 29 80,2 3 21,-31-36-75,27 16 1,-29-25 18,-9-2-50,6-1 3,0 1 0,0-1-1,0-1 1,0 0 0,0 0-1,0-1 1,0 0 0,0 0-1,13-6 1,98-48 68,-96 40-26,-1-7-30,0 0 1,35-49-1,-42 43 3,37-117 15,-48 119-22,-2 10-10,-1-1-3,0 1-1,-2-1 0,0 0 0,0 1 0,-6-32 1,-9-16 14,-27-76 1,38 130-22,-1 1 1,-10-17-1,13 24 0,0 0-1,0 0 1,0 0-1,-1 1 1,1-1-1,-1 1 1,0-1 0,-5-3-1,6 5 0,0 0 0,0 0 1,0 1-1,0-1 0,-1 0 0,1 1 0,0-1 0,0 1 0,0 0 0,-1 0 0,1 0 0,0 0 0,-4 0 1,3 1-1,0 0 0,1 0 0,-1 0 0,0 0 0,1 0 0,-1 0 0,1 1 0,-1-1 0,1 1 0,0 0 0,-4 4 0,-1 0 0,1 2 0,1-1 0,-9 15 0,-15 35 0,22-38 0,-8 29 0,-1 29 0,6 10 0,8 11 0,8 7 1,16 84 15,-15-143-4,-1 0-8,4 13-1649,-6-36-6615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6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0 237 10848,'2'0'6,"-1"-1"1,1 1-1,-1 0 1,1 0 0,-1-1-1,1 1 1,-1 0 0,0 0-1,1 0 1,-1 1-1,1-1 1,-1 0 0,1 0-1,-1 1 1,0-1-1,1 1 1,-1-1 0,1 1-1,-1 0 1,0 0-1,0-1 1,0 1 0,1 0-1,0 2 1,24 11 92,71 19-9,-70-28-76,149 12 43,-137-15 150,150-7 115,-157 0 53,-18 2-248,12-3 4,0-1 0,0-1 1,-1-2-1,38-19 1,-39 16-11,33-17-7,-1-2 1,68-52-1,-48 28-1714,-36 28-6393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6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0 6816,'-23'42'21,"-3"12"-18,11-16-1,1 1 0,-12 61 0,-3 55 16,22-114 22,-35 275 410,33-204 36,7-75-346,-1 20 499,-17 87 0,19-142-642,1-1-1,0 0 0,0 0 1,-1 1-1,1-1 1,-1 0-1,1 0 0,-1 0 1,1 0-1,-1 1 0,0-1 1,0 0-1,0 0 1,1 0-1,-1 0 0,0-1 1,0 1-1,0 0 0,0 0 1,0 0-1,-1-1 0,1 1 1,0-1-1,0 1 1,0-1-1,-1 1 0,1-1 1,0 0-1,0 1 0,-1-1 1,1 0-1,0 0 1,-3 0-1,1 0-386,-19 3-5403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7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0 607 11120,'18'5'0,"18"4"0,104 11 1,-43-9 16,-72-10-14,59 1 26,-51-4 106,134-23 69,-132 15-17,136-77 66,-138 64-106,137-134 165,29-24-23,-127 127-257,-5 8-9,-53 37-33,-9 6-3,-1 0 0,1 0-1,0 0 1,6-7-1,-10 9 12,-1 1-1,1-1 1,-1 0 0,1 0-1,0 0 1,-1 1-1,1-1 1,-1 0-1,0 0 1,1 0 0,-1 0-1,0 0 1,0 0-1,1 0 1,-1 0-1,0 0 1,0 0 0,0 0-1,0 0 1,0 0-1,0 0 1,-1 0-1,1 0 1,0 0-1,0 0 1,-1 0 0,1 0-1,-1 0 1,0-1-1,1 1-5,0 1 0,-1-1-1,1 1 1,0-1-1,-1 1 1,1-1 0,0 1-1,-1-1 1,1 1 0,-1-1-1,1 1 1,0 0 0,-1-1-1,1 1 1,-1 0 0,1-1-1,-1 1 1,0 0 0,1 0-1,-1 0 1,1-1-1,-1 1 1,1 0 0,-1 0-1,0 0 1,1 0 0,-1 0-1,1 0 1,-2 0 0,1 1-10,-1-1 0,1 1-1,-1 0 1,1-1 0,0 1 0,-1 0 0,1 0 0,0 0 0,0 0 0,-2 2 0,-17 24-112,20-27 132,-11 21-101,1 1 0,2 0 0,-13 44 1,-7 70-87,24-111 169,-18 90-61,-37 131-25,37-175 100,-38 111 35,59-202-1358,1-6-5335</inkml:trace>
  <inkml:trace contextRef="#ctx0" brushRef="#br0" timeOffset="1">716 547 10312,'12'10'3,"2"-1"1,-1 0-1,18 9 1,-19-12 12,-1-1 17,-1-1 1,1 0-1,0 0 0,0-1 0,0 0 0,1-1 0,17 1 0,-16-1 0,27 2 191,69-2 1,-81-3-164,26 0 289,78-11 0,-108 8-270,11-1 374,-13 1-235,0 0-85,0-1 0,0 0 0,-1-1 0,0-2 0,26-12 1,127-89 645,-158 98-762,29-15 16,43-18-1714,-44 22-6840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37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0 9416,'0'0'0,"7"9"-64,-1 2-344</inkml:trace>
  <inkml:trace contextRef="#ctx0" brushRef="#br0" timeOffset="1">539 677 9328,'0'0'0,"-15"26"0,-32 49 8,-31 15 8,-24 9-16,-1 1-64,6-9 64,0-1-6488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6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63 491 4936,'-5'-18'291,"0"-1"1,1 1-1,1-1 1,-2-29-1,6 46-250,-1 0-1,0 1 0,1-1 1,0 1-1,-1-1 1,1 1-1,0-1 1,0 1-1,0-1 0,0 1 1,0 0-1,0-1 1,0 1-1,0 0 1,2-1-1,3-5 53,22-25 35,-11 18 139,113-65 89,-97 63-176,144-54 60,-141 57-120,249-71 45,-262 79-164,53-8-6,8 2-2,-82 11 4,0-1 0,0 1 0,0 0 0,0 1 0,-1-1 0,1 0 0,0 0-1,0 1 1,0-1 0,-1 1 0,1 0 0,0-1 0,0 1 0,-1 0 0,1 0-1,-1 0 1,1 0 0,-1 1 0,2 1 0,0-1-7,0 5-56,-2 8 41,-2 0 1,1 0 0,-5 21-1,-3-12-61,-67 126-29,55-114 63,-81 179-9,86-169 41,-28 162-7,42-203 25,0 0 0,1 0-1,0-1 1,0 1 0,1 7 0,3 17-3,1-1 0,2 1 0,11 30 0,-18-57 3,1 1 0,0-1 1,0 0-1,0-1 0,0 1 1,1 0-1,-1 0 0,0 0 0,1-1 1,2 4-1,22 17-5,0 0 1,45 26-1,-42-35-6,17 0 3,52 7 0,-71-19-10,-17-2 12,11 0-3,0-1-1,-1-1 1,1-1 0,36-13 0,52-22-128,-108 38 126,0 16-1,-1-12 14,0 0 1,-1-1-1,1 1 0,0 0 1,-1 0-1,0 0 0,1-1 1,-1 1-1,0 0 0,-1-1 1,-1 4-1,0 3 2,-50 129 11,39-99 14,-43 213 9,48-193-16,-17 256 8,24-249-7,-2 272 15,5-270-9,-1 272 10,0-276-9,0-44-19,12 296 61,0-67-21,-10-200-2,13 200 18,-11-198-17,20 227 25,-19-217-19,12 283 20,-17-270-20,-13 312 18,8-305-31,-13 336 22,17-332-22,3 347 23,0-347-17,20 318 15,-17-330-27,22 248 22,-22-265-2,3 200 37,-10-210 15,-26 142 49,20-158-15,-51 90 71,44-100-24,-66 64 88,62-72-49,-5-2-123,0-1 1,-44 10-1,66-18-78,-1-1 0,0 0 0,1 1-1,-1-1 1,0 0 0,0 0 0,-4-1 0,-39-8 108,-54-17 0,67 12-33,-176-106 32,158 87-99,-88-67-1,-46-42-1382,-3-3-5431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7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6456,'8'13'13,"-5"-8"5,0 0 0,0 0 0,-1 0 0,1 0 0,1 8 0,35 120 167,-14-15 402,-19-88-546,-1-10 8,2 42 0,3 168-933,-10-200-3376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7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1199 4576,'-9'-70'41,"0"-64"19,9-59 87,3 110-82,4-132 13,-5 173-44,18-163 17,-14 168-31,32-103 5,-29 121-17,0 8-4,1 0 0,1 0 0,14-11 0,-12 17 4,0 5-5,0 0 1,0 1-1,0 1 0,16 4 0,-28-6-2,0 0-1,0 1 1,0-1-1,0 0 1,1 1-1,-1-1 1,0 1-1,0-1 0,0 1 1,0 0-1,0 0 1,0-1-1,1 3 1,4 2 0,-1 0 1,1 0-1,-2 1 0,8 9 1,-8-9-2,-1 1 0,0-1 0,-1 0 0,1 1 0,-1-1 0,-1 1 1,1 0-1,0 7 0,-1-1 0,0 0 0,-2 0 0,1-1 0,-5 26 0,-1-12 0,-1 0 0,-12 29 0,-4-4-1,-2-1 1,-38 55 0,36-68-6,-143 147-2,132-149-25,15-15 14,-11 11-6,-2-2 0,-1-1 0,-55 30 0,77-49-1,-15 7-19,0 0 0,-59 21 0,71-30-3,10-3 34,-1 0 0,1-1-1,-1 0 1,0-1 0,0 0 0,0 0 0,-12 1 0,20-5 8,11-5 6,3 2 2,1 1 1,-1 1-1,17-3 0,-20 5 3,17-4 10,1 2 0,-1 1 0,0 1 1,30 4-1,-31-2 1,12 1 77,-10 1-40,15 0 22,0 3 1,61 15 0,202 80 597,-248-78-1238,-36-15-2735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8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5744,'25'30'-18,"-2"2"0,-1 0 1,-1 1-1,18 42 0,-19-38 21,-6-11 18,-3-3 7,2-1 1,1 0-1,25 28 0,7 6 121,-43-53-115,-1-1-1,1 1 1,0-1 0,0 0-1,0 0 1,1-1-1,-1 1 1,0-1-1,1 1 1,-1-1 0,1 0-1,-1 0 1,1-1-1,4 1 1,-3 0 13,-2 0-14,-1 0 0,1-1 0,-1 0 0,1 0 0,-1 1 0,1-1 0,-1-1-1,1 1 1,-1 0 0,1-1 0,-1 1 0,1-1 0,2-1 0,5-1 32,32-9 35,-26 4 134,-8 3-147,-1 1-49,0-1 0,0 0 0,0 0 0,0 0 0,-1-1 0,0 0 0,0 0 0,-1-1 0,0 0 0,6-8 0,8-18 168,-1-1 0,-2 0 0,19-60 0,-32 88-125,-1 2-43,0 1-1,0-1 0,-1 0 1,0 1-1,0-1 0,1-5 1,-1 8 61,-1 1-93,0 0-1,1-1 0,-1 1 0,0 0 1,1 0-1,-1-1 0,0 1 0,1 0 1,-1 0-1,1 0 0,-1-1 1,0 1-1,1 0 0,-1 0 0,1 0 1,-1 0-1,1 0 0,-1 0 0,1 0 1,-1 0-1,0 0 0,1 0 1,-1 0-1,1 0 0,-1 0 0,1 0 1,-1 1-1,0-1 0,1 0 0,-1 0 1,1 0-1,-1 1 0,0-1 1,1 0-1,-1 1 0,4 9 54,5 13 43,8 41 0,-14-56-89,15 67 149,13 115 0,-25-119-1281,-4-37-4707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1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4936,'0'0'0,"-19"19"8,1-2 8,5 1-16,4-8 8,0-5-16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8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 7264,'43'-54'69,"-42"53"-66,0 0 0,1 0-1,-1 0 1,0 1 0,0-1 0,1 0-1,-1 1 1,0-1 0,1 1 0,-1 0-1,0-1 1,1 1 0,-1 0 0,1 0 0,-1 0-1,3 0 1,3 0 3,3-2-2,31 2 7,-24 0 6,-1 2 0,1 0-1,0 1 1,-1 1 0,0 1 0,23 8-1,3 12 7,-26-12 45,-3 4-43,-1 0 1,0 0-1,11 23 0,-16-17 50,-4-8-38,1 5-4,-1-1-1,-1 1 1,0 0-1,-3 38 1,-24 148 291,22-175-168,3-29-48,1-6-57,-1-14-31,2-14 8,0 0 0,2 0 0,2 0 0,9-33 0,36-69-11,-36 108-9,-6 12-3,0-1-1,2-1 0,0 2 0,1-1 0,0 1-1,1 1 1,19-15 0,-21 19 5,-2 1-4,-1 0 0,2 1 1,-1 1-1,1 0 0,0 0 0,0 0 0,1 2 0,14-6 0,-2 5 14,43-4 0,-47 12 16,0 4-14,1 0 0,32 20 0,-51-26-15,1-1 1,-1 1 0,0 0-1,1 0 1,-1 0 0,0 1-1,0-1 1,0 0 0,0 0-1,0 1 1,1 1 0,14 24 51,25 56 1,-34-56 48,-4-13-63,1 5-10,-1 0 0,-1 1 0,-1-1 0,0 0 0,-4 34 0,-10 24 196,10-67-393,0 1 1,-1 0-1,0 0 0,-1-1 1,0 0-1,-7 11 1,-1-2-5578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8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6640,'11'26'39,"0"0"0,12 53 1,3 48 176,-19-86-145,0-3 197,22 279 616,-28-188-585,-1-122-263,1 43 146,10 64 0,-10-101-203,2 5-253,0 1 0,7 20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9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1 585 7000,'61'9'-1,"-44"-7"-2,0 0 0,0-1 0,0-1 0,25-2 0,168-19-65,-155 6 64,-29 4 7,29-17 0,-50 25 6,1-1-1,-1 0 0,0 0 0,-1 0 0,1 0 1,-1-1-1,1 0 0,-2 0 0,1 0 1,5-9-1,-5 7 12,0 1 56,0 0-1,-1-1 1,1 1 0,-2-1-1,1 1 1,-1-1 0,0 0 0,0 0-1,-1 0 1,1-10 0,-1 11 147,2 0 1204,0 12-933,3 16-529,-6-20 145,11 30 285,0 0 0,30 55 0,-27-62-278,-2 1-1,-1 0 0,14 47 0,-22-62-82,15 48 50,-1 8-1424</inkml:trace>
  <inkml:trace contextRef="#ctx0" brushRef="#br0" timeOffset="1">455 0 7624,'0'0'0,"11"0"0,0 3-8,-3 1 8,10 3-224,12 4 224,1-1-5064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49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6008,'6'3'-5,"-1"-1"0,0 1 0,0 0 0,-1 0 0,1 0 0,0 1 0,-1 0 0,0 0 0,0 0 0,0 0 0,-1 0 0,5 7 0,3 6-25,16 33-1,-19-33 46,66 146 706,-70-153-673,4 6-19,8 29 148,-11-25-97,0 2 0,-2-1 0,0 0 1,-1 1-1,-2-1 0,-1 28 0,0-45-20,-1-6-25,-1-12-15,-2-16-20,4 19 10,1 0 1,0 0-1,1 0 1,3-20 0,-1 16 0,-2 3 12,2 1 1,-1-1 0,2 1 0,-1-1-1,9-16 1,-6 15-2,-1 0 30,0 0 1,1 0 0,0 1-1,1-1 1,0 2-1,1-1 1,1 1-1,10-12 1,31-28 206,-41 47-39,3 2-162,-1 2 1,0 0-1,1 0 0,15 3 1,-10 2 81,-3 4-93,0 0 0,-1 1 0,21 21 0,-23-16 53,-3 0-70,0 1 1,-2 0-1,0 0 1,0 1-1,-2 0 1,0 0-1,-1 0 1,0 0 0,-1 20-1,0-2 19,-1-32-35,-1-3-13,0 1 0,0-1 0,0 0 1,0 1-1,0-1 0,0 0 0,0 1 1,0-1-1,0 0 0,0 1 0,0-1 1,1 0-1,-1 1 0,0-1 0,0 0 1,0 1-1,1-1 0,-1 0 0,0 0 1,0 1-1,0-1 0,1 0 0,-1 0 1,0 1-1,1-1 0,-1 0 0,0 0 1,1 0-1,-1 0 0,1 1 0,6-10 4,13-14 7,1 1 0,36-29 1,24-30 26,-54 53-18,-22 24-16,0 0 0,0 0 0,0 0 0,1 1 0,-1 0 0,1 0 0,0 0 0,0 1 0,0 0 0,0 0 0,0 0 0,0 1 1,0 0-1,9 0 0,-2 2 35,1 6-26,0-1 1,0 2 0,16 11-1,-17-6 40,-8-6-44,0 1 1,0 0-1,-1 0 1,0 0-1,-1 0 1,5 14-1,-8-8 37,-2-4-10,-1-1 0,0 1 0,0-1 0,-9 17 0,-41 59-1221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0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1 250 7088,'23'-31'0,"-19"27"-1,-1 0 0,1 0 1,0 1-1,0-1 0,0 1 1,0 0-1,0 0 0,1 1 1,8-5-1,-12 7 2,0 1 0,1-1-1,-1 0 1,0 0 0,0 1 0,1-1-1,-1 1 1,0-1 0,0 1-1,0 0 1,0-1 0,0 1 0,0 0-1,0 0 1,1 1 0,3 1 0,28 22 1,3 5-2,-3-1 0,-1-3 0,4-7 0,11-7 0,18-7 0,-44-5 0,0-2 0,0 0 1,28-7-1,-33 2 7,-5-1-4,-1 0 0,1-1 0,-1 0 0,-1-1-1,0 0 1,0-1 0,-1 1 0,-1-2 0,9-14 0,-9 13 5,-5 10 7,0 0 0,-1-1-1,1 0 1,-1 1 0,1-1-1,-1 0 1,0 0-1,-1 0 1,2-6 0,-1-3 35,-1 0 1,0 0 0,-4-23-1,-1 23 205,-2 4-180,-1 0-1,0 1 1,0 0 0,-12-8-1,6 9 240,-4 5-211,1-1 0,-1 2 1,-20 1-1,17 4 85,-9 9-63,-48 28 1,58-24-25,1 7-56,1 2 0,-22 40 0,39-64-40,0 1 0,-1 0 0,1 0 0,0 0 0,0 0 0,1 0 0,-2 5 0,-7 149 45,9-154-48,1 1 0,-1 0 0,0-1 0,1 1 0,0 0 0,1 3 0,22 61 11,-19-57-12,1 0 0,1 0-1,0-1 1,10 13 0,-5-10 1,0-1 0,22 19-1,-15-17 1,32 18-1,28 7 4,0-10-2,-12-12 2,-61-15-4,0-2-1,0 1 1,0-1-1,0 0 0,1 0 1,10-2-1,-3-2-63,-1-1 0,0 0-1,-1-1 1,1-1 0,-1 0 0,0 0 0,12-11 0,-7 6-555,58-40-5028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0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1 6192,'-17'1'1,"-25"5"6,29-3-1,-8 1 4,1 1 1,0 1-1,-25 12 1,-72 39 46,96-42 31,-78 72 39,94-82-109,0 0 0,0 0 0,0 0 0,1 0 0,-1 1 1,1-1-1,-3 7 0,-2 4 3,0-2-6,6-11-4,1 1 0,-1-1 0,1 1 0,0 0 0,0 0 0,1 0 0,-1 1 0,-1 6 0,0 0 27,1 1-1,-2 18 1,4-29-35,0-1 0,0 0 0,0 1 0,0-1 0,0 0-1,0 0 1,0 1 0,0-1 0,0 0 0,0 1 0,0-1 0,0 0 0,0 0 0,0 1-1,1-1 1,-1 0 0,0 0 0,0 1 0,0-1 0,0 0 0,1 0 0,-1 1 0,0-1-1,0 0 1,0 0 0,1 0 0,-1 1 0,0-1 0,1 0 0,20 16 69,0-1-1,1-1 1,26 12 0,-32-18 24,0-1 0,1 0 0,-1-1 0,1-1 0,1-1 1,22 3-1,46-4 737,-84-3-626,-1 7 67,-2-2-23,-9-2-147,-109 14 348,-5 1-360,73-13-88,-44 3-1191,52-4-4779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1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8520,'13'20'-93,"-1"-1"1,-1 1-1,-1 1 1,-1 0-1,0 0 1,-2 1-1,8 35 1,-8 12 48,-8 10 69,-17 122 0,14-165-10,-3 42 143,7-58-136,-1-2-4,1-8 18,0 0 0,0 0 1,3 13-1,-2-12 25,-1-5-37,0 0 1,1 0 0,0 0 0,0-1-1,1 1 1,0 0 0,0 0-1,0-1 1,3 6 0,-4-8 21,1-3-48,4 2-24,-5-3 16,0 1 0,0 0 0,0-1 0,-1 1 0,1-1 0,0 1-1,0-1 1,-1 0 0,1 1 0,0-1 0,-1 0 0,1 1 0,-1-1-1,1 0 1,0-1 0,0 0-9,14-15-953,0-1-3801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1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427 267 6280,'-1'-11'-6,"-1"0"1,0 0-1,-1 0 0,0 1 1,0-1-1,-1 1 0,-1 0 1,-6-13-1,7 19 46,1 0 0,-1 0 1,0 0-1,1 0 0,-2 0 0,1 1 0,0 0 0,-8-5 0,9 7 14,1 0 0,-1 0 0,0 0 0,1 0 0,-1 0 0,0 1 0,0-1 0,1 1 0,-1-1 0,0 1 0,0 0 0,0 0 0,0 1 0,1-1 0,-1 1 0,0-1 0,0 1 0,-3 1 0,-2 2 33,0 1 1,0 0 0,0 0-1,1 0 1,0 1-1,0 0 1,0 1 0,1 0-1,-6 7 1,2 0 26,0-1 0,1 1 1,-14 30-1,19-35-16,0 1-1,0-1 1,1 1-1,0 0 1,1 0-1,0 0 1,0 13-1,2-20 30,2 2 19,-2-3-133,0-1 0,0 1 0,0-1-1,-1 1 1,1-1 0,0 1-1,-1-1 1,1 1 0,-1-1 0,0 0-1,1 1 1,-1-1 0,0 0 0,0 1-1,0-1 1,0 0 0,0 0-1,0 0 1,0 0 0,-2 2 0,-3 3 62,-64 69 166,65-71-233,-2 3 23,-1 0 1,-11 17-1,18-23-24,-1 1 0,1 0 0,0-1 0,0 1-1,0 0 1,0 0 0,1 0 0,-1 0 0,0 0 0,1 0 0,-1 0 0,1 0 0,0 0 0,0 0-1,0 0 1,0 0 0,0 0 0,0 1 0,0-1 0,1 0 0,0 2 0,0-2-2,1 0 1,-1-1 0,1 1 0,0-1 0,0 1 0,-1-1-1,1 0 1,0 0 0,0 0 0,0 0 0,0 0 0,0 0-1,0 0 1,3 0 0,-3-1 1,5 3 4,0-1-1,0 0 1,0 0 0,1 0-1,-1-1 1,12 0-1,-9 0 0,-2-1 4,-1 0-1,1 0 0,0 0 0,-1-1 0,1-1 1,-1 1-1,1-1 0,12-5 0,-11 4 0,7-5 62,-1-4-37,1-1-1,-2 0 1,0-1-1,0-1 1,-2 0-1,17-25 1,16-37 66,-24 41-65,10-17 85,40-93 1,-66 133-104,2-2-1,-1 0 0,-1-1 1,-1 1-1,0-1 0,1-20 0,-3 32-9,2-3 2,-3 5 5,-1 5-10,-4 44 6,2-32-7,1 0 0,0 0 0,1 0 0,3 30 0,35 146 60,-22-111-46,-10-47-8,0-4 17,13 44-1,-19-72-27,0 4 3,13 6 3,-9-10-29,-1 1 1,1-1 0,0 0 0,0 0-1,0 0 1,0-1 0,0 1 0,-1-1-1,1 0 1,0 0 0,0 0 0,0-1-1,0 1 1,0-1 0,0 0 0,0 0-1,-1-1 1,1 1 0,4-2 0,9-3-1061,29-8-6185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2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55 7984,'1'-3'1,"0"0"0,0 0 0,-1 0 1,1 0-1,0 1 0,-1-1 0,0 0 1,0 0-1,0 0 0,0 0 0,0 0 1,-1 0-1,-1-5 0,-3 5 6,-20-3-1,-21 7-3,-13 9 2,-7 6-3,3 5-2,13 1 1,13 2 4,33-21-4,0 0-1,0 1 0,1 0 0,-1-1 1,-2 7-1,4-7 0,0 0 0,1 0 1,0 0-1,0 0 0,0 1 1,0-1-1,0 0 0,1 1 1,-1-1-1,1 1 0,0-1 1,0 0-1,0 1 0,0-1 1,1 1-1,0-1 0,-1 0 1,1 1-1,3 4 0,0 3 3,1-1-1,1 1 1,11 16-1,-12-20-1,4 6 3,0-1 0,1 0 0,1-1 0,0 0-1,18 14 1,-17-15-2,7 6 11,2-1 0,43 25 0,-41-27 0,15 10 101,17 13-42,-52-33-50,1-1 0,-1 1 0,0 0 0,0 1 0,-1-1 0,1 0 0,-1 1 0,0-1 0,0 1 0,0 0 0,2 5 0,-1-3 3,-1 4 103,-3-5-109,0 0 0,-1 0 0,1-1 0,-1 1 0,0 0 0,0-1 0,0 1 0,0-1-1,-1 0 1,0 0 0,0 0 0,0 0 0,0 0 0,-1-1 0,1 1 0,-1-1 0,0 0 0,0 0 0,-5 3 0,3-3-6,-34 14 83,31-14-70,-26 10 68,33-12-88,0 0 0,0-1 0,0 1 0,0-1-1,0 0 1,0 1 0,0-1 0,0 0 0,0 0-1,0-1 1,0 1 0,0 0 0,0-1 0,0 1 0,-2-2-1,4 2-2,-1 0-1,1-1 0,0 1 1,-1 0-1,1-1 1,0 1-1,-1-1 0,1 1 1,0-1-1,0 1 0,-1 0 1,1-1-1,0 1 0,0-1 1,0 1-1,0-1 1,0 0-1,0 1 0,-1-1 1,1 1-1,0-1 0,1 1 1,-1-1-1,0 1 0,0-1 1,0 1-1,0-1 0,0 1 1,0-1-1,1 1 1,-1-2-1,14-18 44,68-58 27,-48 41-50,-2-2-1,37-57 1,-58 78-21,20-42 8,-23 43-7,30-69 39,-33 72 10,-1 1-1,0-1 1,-1 0-1,0 0 1,1-18 0,-8-2 130,4 32-164,-1 0-1,1 0 0,-1 0 1,0 0-1,1 0 1,-1 0-1,0 1 1,-1-1-1,1 0 0,0 1 1,0-1-1,-1 0 1,1 1-1,-1-1 1,-2-1-1,-5-3 119,5 5-24,-4 3-7,8 0-94,0-1-1,0 0 0,0 1 0,0-1 0,-1 0 0,2 0 1,-1 1-1,0-1 0,0 0 0,0 1 0,1-1 1,-1 0-1,1 2 0,-1-2-1,3 6 1,0 1 0,0-1 0,1 0 1,-1 0-1,2 0 0,-1 0 0,1-1 0,0 1 0,0-1 0,9 8 0,-7-8-7,3 4 5,0-1 1,1 0-1,0-1 1,0 0-1,22 10 1,-17-9-6,108 63 36,-90-53-27,6 4-7,-33-19-3,20 15 2,-25-18-6,0 1-1,1 0 1,-1 0 0,0 0 0,0 0 0,0 0 0,0 0 0,0 0 0,-1 1-1,1-1 1,-1 1 0,1-1 0,-1 1 0,0 0 0,0 0 0,0-1 0,-1 1-1,1 0 1,-1 0 0,1 0 0,-1 0 0,0 0 0,0 0 0,0 0 0,0-1-1,-1 1 1,1 0 0,-1 0 0,0 0 0,0 0 0,-1 2 0,-3 5-40,0 0 0,-11 16 1,-4 6-86,19-30 88,-2 3-2,3-5 39,0 0 1,0 0-1,0 1 1,0-1 0,0 0-1,0 0 1,-1 1-1,1-1 1,0 0 0,0 0-1,0 1 1,0-1-1,0 0 1,0 0 0,-1 0-1,1 1 1,0-1-1,0 0 1,0 0 0,-1 0-1,1 0 1,0 1-1,0-1 1,0 0 0,-1 0-1,1 0 1,0 0-1,0 0 1,-1 0-1,1 0 1,0 0 0,0 0-1,-1 0 1,1 0-1,0 0 1,-1 0 0,0 0 0,0 0 0,0-1 0,0 1 0,0-1 0,0 0 0,0 1 0,0-1 1,0 0-1,1 1 0,-1-1 0,0 0 0,0 0 0,1 0 0,-1 0 0,0 0 0,1 0 1,-1 0-1,1 0 0,-1 0 0,1 0 0,-1 0 0,1 0 0,0 0 0,0 0 1,0 0-1,-1-1 0,1 0 0,1-39-18,-1 40 19,7-45 0,21-66 1,-24 99 2,1 0 0,0 0 0,1 1 0,0-1 0,1 1 1,0 1-1,10-12 0,-9 13 0,-1 0 8,0 1 0,1 0 0,0 1 0,0-1 0,11-6 0,-7 4-1,-6 7 1,-1 0 1,1 0-1,0 0 0,0 1 1,0-1-1,0 2 1,1-1-1,-1 1 0,12-3 1,-10 3 1,4-1 16,-1 0 0,1 1 0,0 0 0,0 1 1,17 0-1,-16 1-10,2 0 15,-1 1 1,0 0-1,1 1 0,-1 0 0,16 6 0,-15-4-13,-1-1 10,0 1 1,0 1 0,-1 0-1,1 1 1,-1 1 0,20 12-1,-22-12-12,-3-1 4,0-1 0,0 1 0,0 0 0,-1 1-1,0 0 1,-1 0 0,1 0 0,-1 1 0,6 11 0,-6-10-4,-1-1 6,0 0 0,-1 0 1,0 0-1,0 1 0,-1-1 1,0 1-1,-1 0 0,3 18 1,-3-16-6,0 0 12,-1 0 0,0 0 0,0 0 1,-1-1-1,0 1 0,-3 12 0,2-11-11,0-7 5,0 1 0,0-1 0,-1 0 0,1 0 0,-1 0 0,0 0-1,-1 0 1,-3 6 0,4-8 16,0 0 0,1 1 0,-1-1 0,1 1-1,-1-1 1,1 1 0,0 0 0,0 0 0,0-1 0,1 7 0,-1-12-29,-2-12-104,0 0 0,-2-23 0,3 13-1192,-5-31-6510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3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8432,'0'0'8,"8"5"8,4 5-16,1 2 0,0 16-128,-2 24 128,0-3-5768</inkml:trace>
  <inkml:trace contextRef="#ctx0" brushRef="#br0" timeOffset="1">898 292 4312,'0'0'0,"8"4"-16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10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0 3056,'11'2'0,"13"2"1,-6 0 6,68 19 4,-75-19-8,0 0 1,0 0 0,-1 1 0,1 1-1,-1 0 1,0 0 0,-1 1-1,11 9 1,-11-8 4,7 7 52,-2 5-26,-1 0-1,19 40 1,-24-36 114,-5-10-77,2 5-3,-1 0 0,-1 0 0,-1 1 0,-1-1 0,-1 30 0,-17 114 279,9-130-94,-4 3-134,-2-2 0,-20 36 0,18-48 148,8-13-173,-4 5-19,0-1 0,-1-1 1,-1 0-1,0 0 0,-25 15 0,-54 22 181,85-46-228,1 0 0,-1-1 0,1 0 1,-1 0-1,0-1 0,0 0 0,0 0 0,0-1 0,-9 0 0,6 0-12,-3-3 39,4-1-162,1-1-1,0-1 1,0 1 0,0-1-1,-13-13 1,-13-13-3466</inkml:trace>
  <inkml:trace contextRef="#ctx0" brushRef="#br0" timeOffset="1">1 147 5208,'0'0'0,"10"23"8,1 11 0,3 22 16,1 11 8,0 8-24,3 4 0,3 9-8,1 1-3496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3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1800,'-3'1'0,"-26"22"0,6 0 0,10 2 0,12-23 5,0 0 0,1 0 0,-1 1 0,0-1-1,1 1 1,-1-1 0,1 1 0,0-1 0,0 1 0,0-1 0,0 1 0,0-1 0,0 1 0,1-1-1,-1 1 1,1-1 0,0 0 0,0 1 0,0-1 0,0 0 0,0 1 0,0-1 0,2 2 0,0-2 2,-1 0 0,0 0 0,1-1 0,0 1 0,-1-1 0,1 0-1,0 0 1,-1 0 0,1 0 0,0 0 0,0 0 0,0-1 0,0 1 0,0-1 0,0 0 0,0 0 0,0 0 0,0 0 0,6-2 0,3 0 93,1-1-1,0 0 1,-1-1-1,0-1 0,0 0 1,21-12-1,-9 2 342,40-35 0,-61 48-376,0 0 0,-1 0 1,1 0-1,0 0 0,0 1 1,0 0-1,0-1 1,1 1-1,-1 0 0,0 1 1,0-1-1,1 0 1,4 1-1,32 2 253,-38-1-289,0-1 0,0 0 0,-1 1-1,1 0 1,0-1 0,0 1 0,-1 0 0,1 0 0,-1 0 0,1 0 0,0 0-1,-1 0 1,0 0 0,1 0 0,1 2 0,3 4 36,23 19 25,-19-10 98,1 11-50,11 46 0,-20-50 90,-6 99 95,3-111-262,-1 0 0,0 1 1,-1-1-1,0-1 0,0 1 0,-1 0 1,-7 12-1,5-11-19,5-9-15,0 0 0,0-1 0,0 1 0,-1 0 0,1-1-1,-1 1 1,0-1 0,0 0 0,0 1 0,0-1 0,0 0 0,-4 3 0,-4 2 23,2 2-17,5-6-7,0 0 0,-1 0 0,1 0 0,-1 0 0,0-1 0,1 0 0,-8 4 0,0 0 15,0-1-1,0 0 1,-1 0-1,0-1 1,0-1-1,0 0 1,0-1-1,0 0 1,-13 0-1,23-2-56,0 0 0,0-1 0,0 1 0,0-1 0,1 0-1,-1 0 1,0 1 0,1-1 0,-1 0 0,0 0 0,1-1 0,-1 1-1,1 0 1,0 0 0,-1-1 0,1 1 0,0-1 0,0 1-1,0-1 1,0 1 0,0-1 0,-1-3 0,-1 0-479,-10-17-4205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4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7264,'3'2'32,"10"9"170,0 0 0,-1 1 0,16 19 0,3 10 1092,-28-39-1083,3 1-10,-3-1-19,2 0-6,-2-1 0,4-3-3,-6 1-10,9-1 267,1 0-351,1 0-1,0 0 1,0 2-1,0-1 0,-1 1 1,1 1-1,0 0 1,0 1-1,16 4 0,6 8-63,-21-5 12,-4-1-22,-1 2 1,0-1-1,0 1 1,-1 1 0,-1-1-1,1 1 1,-2 0-1,1 1 1,-2-1-1,5 14 1,-6-10-4,-1-6 2,0 0-1,0 0 0,-1 0 0,-1 15 1,0-22-4,1 25 11,-3 41 1,1-58-5,0-1 0,-1 0-1,0 0 1,-1 1 0,1-1 0,-2-1 0,1 1 0,-1 0 0,-10 14 0,13-21-10,1-1 4,0-1 0,-1 1 0,1-1 0,0 1 0,-1-1 1,1 1-1,0-1 0,-1 1 0,1-1 0,0 0 0,-1 1 0,1-1 0,-1 1 0,1-1 0,-1 0 0,1 0 1,-1 1-1,1-1 0,-2 0 0,1 0 1,-1 0 0,1 0 0,-1 0 0,1 0 0,-1-1 0,1 1 0,-1-1 0,1 1 0,-1-1 0,1 1 0,-1-1 0,1 0 0,0 0 0,-1 0 0,1 0 0,-1-1 0,-10-13 3,7-9-3,6 9-5,1 0 1,1 0 0,0 1 0,1-1 0,0 1 0,8-18-1,3-4-12,22-38 0,-27 56 13,-5 9-6,1-1 0,0 1 1,9-11-1,-7 10 6,80-100-91,-87 108 90,1 0-1,0 0 0,0 0 0,-1 0 1,1 1-1,0-1 0,0 1 1,1-1-1,-1 1 0,0 0 1,0 0-1,1 0 0,-1 0 0,0 0 1,1 1-1,-1-1 0,4 0 1,4 5 3,7 15 0,5 19 0,-6 12 0,-9 5 1,-6 2 4,-3-1-3,2-49-159,-1 1 0,0-1 0,0 0 0,-1 1 0,0-1 0,-1 0 0,1 0 1,-5 7-1,-5 12-6903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4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8696,'7'2'-22,"27"22"-68,-22-16 90,-5-3 1,0 0 0,-1 1 1,0-1-1,0 1 0,0 1 0,8 11 0,0 4 5,15 32 0,-25-38 14,-3 10 9,-2-1 1,-1 1 0,0 0-1,-10 38 1,-8 10 63,15-56-52,1 1 1,1-1-1,0 0 0,2 1 1,0 22-1,1-38 7,1-4-46,-1 1-1,0 0 1,0 0-1,0 0 1,0 0-1,0-1 1,0 1 0,0 0-1,0 0 1,0 0-1,0 0 1,0-1-1,1 1 1,-1 0-1,0 0 1,0 0 0,0 0-1,0 0 1,0 0-1,0 0 1,1-1-1,-1 1 1,0 0-1,0 0 1,0 0 0,0 0-1,1 0 1,-1 0-1,0 0 1,0 0-1,0 0 1,1 0 0,-1 0-1,0 0 1,0 0-1,0 0 1,0 0-1,1 0 1,-1 0-1,0 0 1,0 0 0,0 0-1,0 0 1,1 1-1,-1-1 1,0 0-1,0 0 1,0 0-1,0 0 1,0 0 0,1 0-1,-1 0 1,0 1-1,0-1 1,0 0-1,0 0 1,0 0 0,0 0-1,0 0 1,0 1-1,0-1 1,1 0-1,-1 0 1,0 0-1,0 1 1,0-1 0,0 0-1,0 0 1,10-13 26,7-25 4,3-3 5,28-44 1,-40 72-34,22-25 29,-22 28-20,1-2 3,0 1 0,15-13 0,-22 22-9,0 0-1,0 0 0,1 1 0,-1-1 1,1 0-1,-1 1 0,1-1 0,-1 1 1,1 0-1,0 0 0,-1 0 0,1 0 1,0 1-1,0-1 0,0 1 0,0-1 1,0 1-1,5 0 0,-3 2-1,-1 0 1,0 0-1,0 0 0,0 0 0,-1 0 1,1 1-1,0 0 0,-1 0 1,0 0-1,4 4 0,-2-2 1,1 0 0,-1 0 0,0 1 1,0 0-1,0 0 0,-1 0 0,1 1 1,-2 0-1,1-1 0,-1 1 0,5 13 1,-6-13-3,0-2 4,0 1-1,0-1 0,0 0 0,-1 0 1,0 1-1,0-1 0,0 12 0,1 2 2,4 59 39,-6-51-10,-1 0 0,-9 46 1,10-71-19,-2-35 32,2 25-48,-1-1-1,1 1 1,0-1-1,1 1 1,3-13-1,-3 16-1,6-36 12,24-74-1,-28 107-12,1 0-1,-1 1 1,2 0-1,4-7 1,-5 9 0,1 0 0,-1 0 0,1 1 0,0 0-1,5-4 1,32-15 2,-34 19 0,0 0-1,1 1 1,-1 0-1,1 1 1,0 0-1,0 0 1,0 1-1,0 0 1,0 1-1,12 0 1,-12 1 0,-7-1-2,0 0 1,0 0 0,0 1-1,0-1 1,1 1-1,-1-1 1,0 1 0,0 0-1,0 0 1,0 0-1,-1 0 1,1 0 0,0 0-1,2 3 1,17 13 14,20 21 1,-30-21 31,-10-15-44,4 8 6,-1 1 0,0-1-1,0 1 1,-1 0 0,-1 0-1,0 0 1,0 1 0,-1-1-1,-1 0 1,0 13 0,-11 91 43,10-108-46,-1 0-1,0 0 1,0-1-1,0 1 1,-1-1-1,1 1 1,-2-1-1,1 0 1,-6 7-1,3-4-2,5-7-2,0 0 0,0 0 0,0 0 1,0-1-1,-1 1 0,1 0 0,-1-1 0,1 1 0,-1-1 0,0 1 0,0-1 0,1 0 0,-1 0 0,0 0 0,0 0 0,-4 1 0,5-1-15,0-5-1,1-1-33,1-1 0,-1 1 0,1 0 0,0-1 0,1 1-1,-1 0 1,1 0 0,0 0 0,0 0 0,1 0 0,-1 0 0,1 1-1,6-9 1,2-4-822,18-32-5084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5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1 417 5384,'3'-8'0,"1"0"3,0-1-1,0 1 1,1 0-1,0 1 1,10-11-1,1-4-1,-11 14 4,-3 5 2,0 0 0,0 1 0,0-1 0,1 1 0,-1-1 0,1 1 1,-1 0-1,1 0 0,3-2 0,-6 4 1,1 0 0,0 0-1,0 0 1,-1 0 0,1 0 0,0 0 0,0 0 0,-1 0 0,1 0 0,0 0-1,0 0 1,-1 0 0,1 1 0,0-1 0,0 0 0,-1 1 0,1-1 0,0 0 0,-1 1-1,1 0 1,2 0 12,5 3 45,-1 1 0,0 1 0,1-1 1,-2 1-1,1 0 0,-1 0 0,0 1 0,0 0 0,-1 0 0,0 0 0,0 1 0,5 10 1,-4-8 88,0 1-1,2-1 1,-1 0 0,13 13 0,-18-22-125,-1 0-1,1 0 1,-1 0 0,1 0 0,-1 0-1,1 0 1,0-1 0,-1 1-1,1-1 1,0 1 0,0-1-1,0 1 1,-1-1 0,1 0 0,0 0-1,0 0 1,0 0 0,0 0-1,-1-1 1,1 1 0,0 0-1,0-1 1,-1 1 0,4-2-1,1-1 24,0 0 0,0-1 0,0 1 0,7-7-1,-9 7-63,2-2 63,0 0 1,0 0-1,-1 0 1,0-1-1,0 0 1,0 0-1,-1 0 0,7-13 1,-7 11-15,-2 4-10,0 0 0,0 0-1,0 0 1,-1 0 0,1-1-1,-1 1 1,-1 0 0,1-1 0,0 1-1,-1-1 1,0 1 0,0-1-1,0 1 1,-1-1 0,-1-5 0,2 6 0,-1 0 0,0 0 0,-1 0-1,1 0 1,-1 0 0,1 0 0,-1 0 0,0 1 0,0-1 0,-1 1 0,1 0 0,-1-1 0,0 1 0,0 0 0,-6-4-1,5 3 3,0 0 0,-1 0-1,1 1 1,-1 0 0,0 0 0,0 0-1,0 0 1,0 1 0,0 0 0,0 0 0,-11-2-1,10 2-8,-7 1 80,1 4-73,0 0 0,0 0-1,1 1 1,-13 6 0,9 1 47,-3 9-27,-30 41 0,39-41-12,-2 20-10,-6 46-1,16-60-10,2-12-9,-1 0-2,1 0-1,0 0 1,1-1 0,1 1-1,0 0 1,9 25 0,4-4 3,-15-32-5,1 1-1,0-1 0,0 1 1,0-1-1,0 0 1,5 6-1,-5-7 1,1 0-1,0-1 1,-1 1-1,1 0 1,0-1-1,0 0 1,0 0-1,0 1 1,5 0-1,3 0 1,0 0-1,0-1 0,13 1 1,-10-3-2,0 0 1,0-1 0,0-1 0,-1 0 0,1-1 0,15-6-1,-13-1-4,6-12 3,27-36 0,-44 52-1,0 0 0,-1 0 0,0 0 0,0-1 0,3-9 0,3-5 1,25-50-6,-16 28 7,-6-2 2,8-23 30,-21 66-14,5 142 67,-3-88-80,-2-35-1,0-10-3,0-1 1,0 1-1,1 0 1,0-1-1,0 1 1,0-1-1,3 9 1,0-5-3,-3-9 2,0-1-1,0 1 1,0-1-1,0 1 1,0-1-1,-1 1 1,1-1-1,0 0 1,0 1-1,0-1 1,-1 0-1,2-2 1,9-11-9,-1-1 1,14-26 0,-16 24-2,1 2 0,1-1 0,19-22 1,-27 36 6,0-1 0,0 1 0,1 0 0,-1 0 1,1 1-1,0-1 0,3-2 0,-5 4 3,0 0 0,-1 0 0,1-1 0,0 1 0,0 0 0,-1 0 0,1 0 0,0 0 0,-1-1 0,1 1-1,0 0 1,0 1 0,-1-1 0,1 0 0,0 0 0,0 0 0,-1 0 0,1 0 0,0 1 0,-1-1 0,1 0 0,0 1 0,-1-1 0,1 1 0,0-1 0,-1 0 0,1 1 0,-1-1 0,1 1 0,0 0 0,2 2 0,26 20 1,4 13 4,1 10-2,-6-5 2,-5-16-3,-20-23-2,-1-1 0,0 1 0,1-1 0,-1 0 0,1 0 0,0 0 0,-1 0 0,6 1 0,-3-1 0,-1-1 0,1 0 0,0 1 0,0-1 0,9-2 0,-9 1 0,1 0 0,-1-1 0,0 0 0,0 0 0,1 0 0,5-4 0,-2 1 0,-1-1 0,0 0 0,12-12 0,-9 7 0,-1-1 0,9-13 0,12-28 0,-8-2 0,-6 2 1,-12 31 7,-1-1 1,-2 1-1,0-1 1,-1 1-1,-3-31 1,-6-9 60,7 53-36,-5-42 165,4 55-36,2-4-155,0 0 0,-1 0 0,1 1 0,-1-1 0,1 0 0,0 0 0,-1 1 0,1-1 0,0 0 0,0 1 0,-1-1 1,1 0-1,0 1 0,0-1 0,-1 1 0,1-1 0,0 0 0,0 1 0,0-1 0,0 1 0,0-1 0,0 0 0,-1 1 0,1-1 0,0 1 0,-15 82 384,10-16-137,8 126 1,-3-183-259,3 58 156,6 51-40,-7-100-87,4 20 43,0 66 0,-6-105-67,-1 0-1,1 0 1,0 1-1,0-1 1,0 0-1,0 0 1,0 0-1,0 0 1,0 1-1,0-1 1,0 0-1,-1 0 1,1 0-1,0 0 1,0 0-1,0 1 0,0-1 1,0 0-1,-1 0 1,1 0-1,0 0 1,0 0-1,0 0 1,0 0-1,-1 0 1,1 0-1,0 0 1,0 0-1,0 0 1,-1 0-1,1 0 1,0 0-1,0 0 1,0 0-1,-1 0 1,1 0-1,0 0 1,0 0-1,0 0 1,0 0-1,-1 0 1,1 0-1,0 0 0,0 0 1,0-1-1,-9-3 5,-14-16-1494,-3-4-5971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5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8 644 7896,'-7'0'1,"7"1"0,0 0 1,0 0-1,0 0 0,0 0 0,1 0 0,-1 0 1,0 0-1,1 0 0,-1 0 0,1 0 1,-1 0-1,1 0 0,-1 0 0,1-1 0,0 1 1,-1 0-1,1 0 0,0-1 0,0 1 1,-1-1-1,1 1 0,0 0 0,0-1 1,1 1-1,27 7 5,28 2-4,5-1-2,-6-6 0,-28-5-217,-1-1 1,33-7 0,-54 9-47,60-12-4297</inkml:trace>
  <inkml:trace contextRef="#ctx0" brushRef="#br0" timeOffset="1">733 0 7264,'1'0'0,"0"0"0,0 0 0,0 0 0,0 0 0,0 0 0,0 0 0,0 0 0,1 1 0,-1-1 0,0 0 0,0 1 0,0-1 0,0 0 0,0 1 0,0-1 0,0 1 0,0 0 0,0-1 0,-1 1 0,1 0 0,0-1 0,0 1 0,0 0 0,-1 0 0,1 0 0,0 1 0,2 2 0,14 19 0,3 25 0,6 33 1,12 121 16,-32-159 37,14 196 48,-20-189 93,-29 187 101,28-231-255,0 0 0,-1-1 1,0 1-1,0-1 0,0 0 0,-4 8 0,6-13-41,-65 118 292,-23 7-177,78-113-21,0 1-1,-17 14 1,27-27-94,-141 136 285,-55 21-1277,194-156 966,-203 158-5354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6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597 1 9328,'-17'0'-13,"14"0"-1,-1 1 1,1-1 0,0 0-1,-1 1 1,1 0-1,0 0 1,-1 0 0,1 0-1,0 0 1,-5 4 0,-100 60-162,104-62 163,0 0 0,0 0 0,0 1 0,0-1 0,-3 5 0,-68 80-56,-27 58 56,46-45 24,-58 140 0,109-230 10,0 2 0,1-1 0,-4 18 0,-22 128 70,27-113-60,1 55 0,2-100-32,0 4 23,0 1-1,0-1 1,1 1 0,-1-1-1,1 1 1,0-1 0,0 1-1,0-1 1,4 7 0,-5-11-23,11 29 113,30 55 0,-23-56-67,40 45-1,-56-69-24,1-1-1,0 0 1,-1 0 0,1-1 0,0 1-1,0 0 1,1-1 0,-1 0 0,1 0-1,6 3 1,-10-5-21,25 13 77,0 0 1,45 14-1,-28-18-452,0-1-1,42 3 1,-83-11 357,172 19-5935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7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0 177 5024,'0'0'1424,"1"-4"-1204,4-13-150,-5 17-65,0 0-1,0-1 0,0 1 0,0 0 0,0 0 0,0-1 1,0 1-1,1 0 0,-1-1 0,0 1 0,0 0 0,0 0 1,0-1-1,1 1 0,-1 0 0,0 0 0,0 0 0,0-1 1,1 1-1,-1 0 0,0 0 0,0 0 0,1 0 0,-1 0 1,0-1-1,1 1 0,-1 0 0,0 0 0,0 0 0,1 0 1,-1 0-1,32-13 127,41-14 11,67-17-6,-51 22 44,-26 7 16,-43 10-105,-5 2 152,1-1 0,-1 0 0,16-8 0,-29 11 105,-2 1-340,0 0 0,0 0 0,0 1 1,1-1-1,-1 0 0,0 0 0,0 0 1,0 0-1,1 0 0,-1 0 0,0 0 1,0 0-1,0 0 0,1 0 0,-1 1 1,0-1-1,0 0 0,0 0 0,0 0 1,1 0-1,-1 1 0,0-1 0,0 0 1,0 0-1,0 0 0,0 0 0,0 1 1,0-1-1,0 0 0,0 0 0,0 0 1,1 1-1,-1-1 0,0 0 0,0 0 1,0 1-1,0-1 0,-1 0 0,-1 14 183,-12 19-68,10-26-124,2-1 20,0-1-1,0 1 0,0-1 0,1 1 0,0-1 1,-1 10-1,0 7 1,-7 46 2,6-36 14,3 142 14,3-137-35,20 180 3,-17-171-10,9 66-1,0 12-4,-5-50-3,5 57-6,-8-36-5,-7-92 9,1-1 1,-1 1 0,0-1 0,0 1-1,-1-1 1,1 1 0,0-1-1,-1 0 1,0 1 0,1-1-1,-1 0 1,0 1 0,0-1 0,-1 0-1,1 0 1,0 0 0,-1 0-1,1 0 1,-1 0 0,-2 2-1,3-3 2,0 0-1,0-1 0,0 1 0,0-1 0,0 1 0,0-1 0,0 1 0,0-1 0,0 0 0,0 0 0,0 1 0,0-1 0,0 0 0,0 0 0,-1 0 0,1 0 0,0 0 0,0-1 0,0 1 0,0 0 0,-2-1 0,-1 0-2,-4 0-3,1-1 0,-1 0 0,1-1 0,0 1 0,-1-2 0,1 1 0,-8-6 0,-21-17 3,-1-7 4,3-2 1,24 25 3,1 0 0,1-1-1,0 0 1,-9-17 0,15 23 4,0 1-1,0-1 1,0 1 0,1-1-1,0 1 1,0-1 0,0 0-1,0 1 1,1-1 0,0 0-1,0 0 1,0 1-1,0-1 1,1 0 0,1-7-1,1 6 11,0-1-1,0 0 0,1 1 1,-1 0-1,1 0 0,1 0 0,-1 0 1,1 1-1,0 0 0,8-7 1,-2 2-7,4-5 53,2 1 0,0 0 0,1 1 0,23-12 0,-18 10 12,-8 7-62,23-19 24,-26 16-39,0 0 0,-1-1-1,-1-1 1,18-26 0,-20 23-125,-1-1-1,0 0 0,-1 0 1,-1 0-1,-1 0 0,0-1 1,-2 0-1,0 1 0,0-1 1,-2-21-1,-1 37 115,1 1 0,0 0 0,0 0-1,0-1 1,0 1 0,1 0 0,-1 0 0,0-1-1,0 1 1,1 0 0,-1 0 0,1 0 0,-1 0-1,1-1 1,-1 1 0,1 0 0,0 0 0,-1 0 0,2-1-1,0 1 3,-1 1 0,0 0-1,0-1 1,1 1-1,-1 0 1,0-1 0,1 1-1,-1 0 1,0 0-1,0 0 1,1 0 0,-1 1-1,0-1 1,1 0-1,-1 0 1,0 1 0,0-1-1,3 2 1,35 18 11,-19-7 3,-1 2 0,27 25 0,-33-22 23,-9-12-19,3 6 2,-1 0 0,0 1 0,0 0 0,-1 0 0,-1 0-1,0 1 1,-1-1 0,1 18 0,23 219 258,-27-247-253,1 1 0,-1-1 0,0 1 1,0-1-1,0 1 0,0-1 0,-1 1 0,1-1 0,-3 6 1,3-7-9,-1 0 131,1-6-64,0-7-34,0 1-18,0 1 0,1-1 0,4-20 0,46-154 122,-45 164-138,-5 14-1,1 1 0,-1-1 1,1 1-1,1 0 0,-1 0 0,1 0 0,3-6 1,16-22 27,3 4-25,2 7-3,6 1-2,18-5 5,-49 26-7,-1 0-1,0-1 1,0 1 0,0 0-1,1 0 1,-1 0-1,0 0 1,0 0 0,1 0-1,-1 0 1,0 0-1,0 0 1,0 1 0,1-1-1,-1 0 1,0 1 0,0-1-1,2 2 1,3 0 0,2 1 1,-6-3 0,1 1 0,-1 0 0,1-1 0,-1 1-1,0 0 1,1 1 0,-1-1 0,0 0-1,0 1 1,0-1 0,0 1 0,3 3 0,4 5 9,-1-1 1,-1 1-1,1 1 1,-2 0-1,1 0 1,-1 0-1,-1 1 1,0-1-1,-1 1 1,4 17-1,-2-9-2,8 48 65,23 166 371,-37-234-441,0 0 0,0 1 0,0-1 0,1 0 0,-1 0 0,0 1 0,0-1 0,0 0 0,1 1 0,-1-1 0,0 0 0,0 0 0,1 1 0,-1-1 0,0 0 0,0 0 0,1 0 0,-1 1 0,0-1 0,1 0 0,-1 0 0,0 0 0,1 0 0,-1 0 0,0 0 0,1 0 0,-1 0 0,0 0 0,1 0 0,-1 0-1,0 0 1,1 0 0,-1 0 0,1 0 0,-1 0 0,0 0 0,1 0 0,-1 0 0,18-9 99,42-45 10,-45 37-26,51-93 33,-62 102-97,0-1 0,0 1 0,-1 0 0,0-1 0,2-9 0,0-4-1,3 0-10,7-29 96,-9 19-44,-4 14 22,1 1 0,1 0 0,10-28 0,-9 35 0,-4 7-4,1 4-71,-1 0-1,1 0 1,-1 1 0,1-1 0,-1 0 0,0 1 0,1-1 0,-1 1 0,0-1 0,0 1 0,0-1-1,0 1 1,0 0 0,0-1 0,-1 1 0,1 0 0,0 3 0,1-1-10,15 45 50,-5-5-26,-3 1 0,6 51 1,-10-31-21,-3 19 2,-2-70-7,-1-20 0,1 2 0,-32-172-1470,17 86-5876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8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25 334 8520,'-24'-44'53,"23"43"190,10 3 78,19 18-86,-24-16-414,0 0 0,1 0 0,0-1-1,0 0 1,7 4 0</inkml:trace>
  <inkml:trace contextRef="#ctx0" brushRef="#br0" timeOffset="1">287 85 7712,'6'-18'12,"-3"10"-5,0-1 0,1 1 0,0 0 1,9-14-1,-13 22-5,0-1 0,1 0 0,-1 1 0,1-1 0,-1 0 0,1 1 0,-1-1 0,1 0 0,-1 1 0,1-1 1,-1 1-1,1-1 0,0 1 0,-1-1 0,1 1 0,0 0 0,0-1 0,-1 1 0,1 0 0,0 0 0,0-1 0,-1 1 0,1 0 0,0 0 0,0 0 1,0 0-1,0 0 0,-1 0 0,1 0 0,0 0 0,1 1 0,23 13 90,-23-12-89,9 5 12,-4-2 14,0 0 0,-1 1 0,0-1 0,7 10 0,71 84 151,-61-68-22,27 51 1,-37-58-127,2 1 67,-2 2 0,18 50 0,-22-52-74,4 6 50,-3 1 0,10 44 0,-5-16 25,-10-38-53,22 78 58,-16-68-591,28 54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8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9864,'33'-5'0,"24"-4"0,29-4 0,20-5 0,56-13-8,-121 21-57,78-31 0,-113 39-23,-3 1 12,0 0 0,0 0 0,0 0 1,-1 0-1,1-1 0,-1 1 0,1-1 0,-1 0 0,0 0 0,1 0 0,-1 0 0,0 0 1,0 0-1,2-4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9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0 377 7000,'29'150'188,"-24"-121"-85,2 35 0,1 14 24,28 137 108,-34-203-230,-2-10-1,1-3 5,-1 0 0,1 0 0,-1 0 0,1 0 0,0-1 0,0 1 0,0 0-1,-1 0 1,1 0 0,0 1 0,2-3 0,2-2-1012,10-14-3450</inkml:trace>
  <inkml:trace contextRef="#ctx0" brushRef="#br0" timeOffset="1">53 1 5560,'0'0'0,"0"15"0,2 8 0,0 11 0,-2 11-16,-7 7 16,1-1-3680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10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0 753 3768,'83'-50'113,"-80"48"-109,118-81 1150,-120 82-960,-1 1-187,0 0 0,0 0 0,0 0-1,-1 0 1,1 0 0,0 0 0,0 0-1,0 0 1,-1 0 0,1 0 0,0 0 0,0 0-1,0 0 1,-1 0 0,1 0 0,0 0 0,0 0-1,0 0 1,0 0 0,-1 0 0,1-1-1,0 1 1,0 0 0,0 0 0,0 0 0,-1 0-1,1 0 1,0 0 0,0-1 0,0 1 0,0 0-1,0 0 1,-1 0 0,1 0 0,0-1-1,0 1 0,0 0 0,-1-1-1,1 1 1,0 0-1,0-1 1,-1 1-1,1 0 1,0 0-1,-1-1 1,1 1-1,0 0 1,-1 0-1,1 0 1,0-1-1,-1 1 1,1 0-1,-1 0 1,1 0-1,0 0 1,-1 0-1,1 0 1,-1 0-1,1 0 1,0 0-1,-1 0 1,1 0 0,-1 0-1,1 0 1,0 0-1,-1 0 1,1 1-1,-1-1 1,1 0-1,-7 3 27,0 1 0,0-1 0,1 1 0,-1 1 0,1-1 0,0 1 0,0 0 0,1 1 0,0-1 0,0 1 0,0 0 0,1 0 0,-1 1 0,1 0 0,1-1 0,-1 1 0,1 0 0,-2 9 0,-3 13 48,1 0-1,-4 42 1,11-69-39,0-1-37,0-1 1,0 1-1,0-1 0,0 1 1,0-1-1,0 1 0,0-1 1,0 1-1,0-1 0,0 1 1,1-1-1,-1 1 0,0-1 1,0 1-1,0-1 0,1 1 1,-1-1-1,0 1 0,1 0 1,4-4 3,-1-1 0,1 1 0,-1-1 0,1 1 0,-1-1 0,-1 0 1,1-1-1,5-7 0,-2 3-5,3-3 0,18-28 31,2-14 290,24-62 0,-43 97 61,-10 17-227,2 3-134,1 0 1,0 0 0,-1 0-1,1 1 1,-1-1-1,1 1 1,4 3 0,5 2-12,25 8-7,-21-10-7,0-1 0,0 0 1,20 0-1,-33-3-1,0-1 0,0 0 0,0 0 0,0 0-1,0 0 1,0-1 0,0 1 0,0-1 0,0 0 0,5-2 0,6-2-2,2 2 1,-9 1-2,1 0 0,-2-1 0,1 0-1,0 0 1,8-5 0,-3 2-14,-1 1 6,-1 0 1,0-1-1,0 0 0,-1 0 0,0-1 0,0-1 0,-1 0 0,9-9 0,-2-3-29,-1 0 0,15-24-1,-23 24-102,10-90-56,-17 86 41,-8-26 34,-23-81 1,14 88 120,-10-4 14,27 47-4,0-1 0,-1 1-1,1 0 1,0-1 0,0 1 0,-1-1-1,1 1 1,0 0 0,-1 0 0,1-1 0,0 1-1,-1 0 1,1-1 0,0 1 0,-1 0-1,1 0 1,-1 0 0,1-1 0,0 1-1,-1 0 1,1 0 0,-1 0 0,1 0-1,-1 0 1,1 0 0,-1 0 0,1 0 0,0 0-1,-1 0 1,1 0 0,-1 0 0,1 0-1,-1 0 1,1 1 0,0-1 0,-1 0-1,1 0 1,-1 0 0,1 1 0,0-1 0,-1 0-1,1 0 1,0 1 0,-1-1 0,1 0-1,0 1 1,-1-1 0,1 0 0,0 1-1,0-1 1,-1 1 0,1-1 0,0 0-1,0 1 1,0-1 0,0 1 0,-10 24 157,10-25-163,-4 11 27,-4 30 171,-2 77 27,10-95-156,1-1 0,0 0 1,8 35-1,-5-35-46,1 7 60,8 30 1,3 1-7,19 155-976,-29-168-4073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2:59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35 392 4576,'1'0'-4,"0"0"-1,-1 1 1,1-1 0,0 0 0,-1 0 0,1 1-1,0-1 1,-1 1 0,1-1 0,-1 1 0,1-1-1,0 1 1,-1-1 0,1 1 0,-1 0-1,0-1 1,1 1 0,-1-1 0,1 1 0,-1 0-1,0 0 1,0-1 0,1 1 0,-1 0 0,0-1-1,0 1 1,0 0 0,0 0 0,0-1-1,0 1 1,0 0 0,0 0 0,0-1 0,0 1-1,0 0 1,0 0 0,-1-1 0,1 2 0,-12 36-255,8-26 207,-3 7-44,1 0 0,1 0 0,1 1-1,0 0 1,2 0 0,0 36 0,2-53 87,0 0 1,0 0 0,0-1-1,1 1 1,0 0-1,-1-1 1,1 1-1,0-1 1,0 1-1,0-1 1,1 1 0,-1-1-1,1 0 1,-1 1-1,1-1 1,0 0-1,-1 0 1,1 0-1,0 0 1,3 1 0,-2 0-2,3 1 13,0-4 18,6-7 31,0 0 0,0-1-1,-1 0 1,0 0 0,-1-1-1,0-1 1,0 1 0,10-15 0,-17 20 55,0 0 1,0-1-1,0 0 1,0 1-1,2-9 1,-2 7-37,-2 3 243,-1 3-285,0-1 0,0 1 0,0 0-1,1-1 1,-1 1 0,0 0 0,0 0 0,0-1-1,1 1 1,-1 0 0,0 0 0,0-1 0,1 1-1,-1 0 1,0 0 0,0 0 0,1-1 0,-1 1-1,0 0 1,1 0 0,-1 0 0,0 0 0,1 0-1,-1 0 1,7 16 299,-4 3-144,-1-9-148,1-1 0,0 1-1,0-1 1,1 1 0,0-1 0,1 0-1,0-1 1,0 1 0,10 11-1,-13-19-30,1 0-1,-1 0 0,0 0 0,1 0 1,-1 0-1,0 0 0,1-1 0,-1 1 0,1-1 1,-1 1-1,1-1 0,-1 0 0,1 0 1,-1 0-1,1-1 0,3 0 0,-3 1 0,9-4 11,7-7-7,-1-1 0,21-17 0,-22 11-1,2-9-2,30-60 0,-41 62 10,0-15 3,-2 0 1,-2 0-1,0-42 0,-5 62-13,1 13 1,0-1-1,-1 1 1,0-1 0,0 1-1,-5-14 1,-26-79 49,26 84-38,-1 1-1,0 0 1,-1 0-1,-18-25 0,25 39-12,1 0-1,-1 0 1,0 1-1,0-1 1,0 0-1,0 1 0,0-1 1,-1 1-1,1-1 1,0 1-1,0-1 1,0 1-1,0 0 0,-1-1 1,1 1-1,0 0 1,0 0-1,0 0 1,-1 0-1,1 0 0,0 0 1,0 0-1,-1 1 1,1-1-1,0 0 1,0 1-1,0-1 0,0 1 1,0-1-1,-1 1 1,1-1-1,0 1 1,0 0-1,0 0 0,1-1 1,-1 1-1,0 0 1,-1 1-1,1-1 5,-6 9 72,-26 72 45,28-61 23,-3 103 71,11-97-39,30 119 72,-24-116-71,-7-26-170,19 59 333,4-2 0,53 97 0,-77-155-204,8-1 33,-9-2-165,1 0 0,-1 1-1,1-1 1,-1 0-1,1 0 1,-1 0-1,1 0 1,-1 0 0,1 0-1,-1 0 1,1 0-1,0 0 1,-1 0 0,1 0-1,-1 0 1,1 0-1,-1 0 1,1-1-1,-1 1 1,1 0 0,-1 0-1,0-1 1,1 1-1,-1 0 1,1 0 0,-1-1-1,1 1 1,-1 0-1,0-1 1,1 1-1,-1-1 1,0 1 0,0-1-1,1 1 1,-1-1-1,12-12 49,-2-1-1,0 0 0,0-1 0,-2 0 1,13-27-1,3-7-8,-8 24-23,-14 23-16,0 3 4,8 7-8,-1 18 1,-3 16-2,-4-14 2,-2-1 1,-1 1-1,-8 45 0,-1-29-3,-3-10-2,2-13 0,11-20-27,0-1 1,-1 0-1,1 1 1,0-1-1,0 1 1,-1-1-1,1 0 1,0 1 0,-1-1-1,1 0 1,0 0-1,-1 1 1,1-1-1,-1 0 1,1 0-1,0 1 1,-1-1-1,1 0 1,-1 0 0,1 0-1,-1 0 1,1 0-1,0 0 1,-1 1-1,1-1 1,-1 0-1,1 0 1,-1-1-1,1 1 1,-1 0-1,1 0 1,-1 0 0,1 0-1,0 0 1,-1 0-1,1-1 1,-1 1-1,1 0 1,-1 0-1,1-1 1,0 1-1,-1 0 1,1 0 0,-1-1-1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00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78 286 6192,'0'-81'9,"0"59"-1,3-65 37,-2 78 6,0 0 0,1 0 0,0 0 0,0 1 0,1-1 0,0 1 0,8-16 0,-11 23-40,1 0 0,-1 0-1,1 1 1,0-1-1,-1 0 1,1 1-1,0-1 1,0 1-1,-1-1 1,1 1-1,0-1 1,0 1-1,0-1 1,0 1-1,0 0 1,0-1-1,0 1 1,0 0-1,0 0 1,0 0 0,0 0-1,0 0 1,0 0-1,0 0 1,-1 0-1,1 0 1,0 0-1,0 1 1,1-1-1,24 12 23,-25-12-30,34 25-792,1 1-3204</inkml:trace>
  <inkml:trace contextRef="#ctx0" brushRef="#br0" timeOffset="1">1 733 5024,'22'1'0,"24"0"0,-22-2-1,-1-1 0,0-1 0,39-11 0,55-23-2,-98 30 3,-4 3 4,0-2 0,24-11 0,-17 6-2,40-21-1,-51 26-93,0-1 1,0-1-1,-1 1 1,0-2-1,12-13 1,5-5-2656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00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12 524 8520,'45'-28'0,"-34"21"4,28-13 54,-38 19 9,-4 4-41,0 0 1,-1 0-1,1 1 1,0-1-1,1 1 0,-4 4 1,0 1-16,-28 32 88,34-41-99,-7 9 26,0 0-1,1 1 1,-8 18-1,13-25-20,-1 1 0,1-1 1,0 1-1,0 0 0,0-1 0,0 1 1,0 0-1,1 0 0,0 0 0,0 0 0,0-1 1,0 1-1,1 0 0,0 0 0,-1 0 0,1-1 1,0 1-1,4 7 0,-4-10-3,-1 1 0,1-1 0,0 1 0,1-1 0,-1 1 0,0-1-1,0 0 1,1 1 0,-1-1 0,0 0 0,1 0 0,-1 0 0,1 0 0,0 0 0,-1-1 0,1 1 0,3 1 0,-1-2-1,1 1 1,0-1 0,0 0 0,0 0 0,0 0 0,-1-1 0,1 1 0,5-3 0,57-14 1,2-8-3,-14 2 0,-11-2 0,-8-6 0,-26 23 0,22-28 0,-24 27 0,-10 15 0,-5 4-3,6-9 1,-1 1 1,0 0 0,0 0-1,1 0 1,-1 0 0,1 0-1,0 0 1,-1 0-1,1 1 1,0-1 0,0 0-1,1 1 1,-1-1 0,0 1-1,1-1 1,0 1-1,-1-1 1,1 1 0,0-1-1,0 1 1,0-1 0,1 1-1,-1-1 1,1 1-1,-1-1 1,1 1 0,1 3-1,5-6-20,18-9 8,27-13 0,-32 12 5,0-2 0,-1 0 0,0-1 0,17-15 0,-19 14 2,4-5-33,78-91-11,-82 85 38,20-43-1,-3-15 12,-28 63 3,1 3 4,-2-1 0,1 0 0,-2 0 0,-1 0 0,0-1 0,0-19 0,-3 37-3,0 0 0,0 0 1,0 0-1,0 0 1,0 1-1,0-1 0,-1 0 1,1 0-1,0 0 1,0 0-1,-1 1 0,1-1 1,0 0-1,-1 0 0,1 1 1,-2-2-1,2 1 1,0 1-1,-1 0 1,1 0-1,-1 0 1,1-1-1,0 1 1,-1 0-1,1 0 1,-1 0-1,1 0 1,0 0-1,-1 0 0,1 0 1,-1 0-1,1 0 1,-1 0-1,1 0 1,0 0-1,-1 0 1,1 0-1,-1 0 1,1 1-1,0-1 1,-1 0-1,0 0 1,-1 2 13,-1 0 1,0 0-1,1 0 0,0 0 1,-1 1-1,1-1 1,0 1-1,0-1 1,-3 6-1,-35 74 121,34-60-42,1 5-42,1 0-1,1 0 1,2 1 0,1-1-1,3 29 1,-1-45-38,0-2 5,0 0 0,1 0 0,0-1 0,4 10 0,-1-4 22,-1 1 1,0 1-1,-1-1 0,-1 1 1,3 31-1,-7-45-66,0 1-1,0-1 0,1 1 0,-2-1 0,1 0 0,0 0 1,0 1-1,-1-1 0,1 0 0,-1 0 0,1 0 1,-1 0-1,0-1 0,0 1 0,0 0 0,0-1 1,0 1-1,0-1 0,-1 0 0,-4 2 0,2 0-580,-23 14-5395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01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6640,'0'0'16,"14"1"8,90 8 56,116-4 160,-210-4-201,-4-1-2,0 0 0,0 0 1,0 0-1,0-1 0,11-2 0,-13 1 93,3-2 6,-5 2 1,-2 3-132,0-1 0,0 0-1,0 1 1,0-1 0,0 0-1,0 1 1,0-1 0,0 0 0,0 1-1,1-1 1,-1 0 0,0 1 0,0-1-1,0 0 1,0 1 0,1-1 0,-1 0-1,0 0 1,0 1 0,0-1-1,1 0 1,-1 0 0,0 0 0,1 1-1,-1-1 1,0 0 0,0 0 0,1 0-1,-1 1 1,1-1 5,0 0-1,0 1 1,-1-1 0,1 1-1,0-1 1,-1 1 0,1 0-1,0-1 1,-1 1-1,1 0 1,-1-1 0,1 1-1,-1 0 1,1-1 0,-1 1-1,0 0 1,1 0-1,-1 0 1,0 1 0,3 5 33,-2 1 1,1 0-1,-1-1 1,0 1 0,-1 0-1,1 0 1,-2 0-1,0 10 1,-1 7-64,1 7-116,-2 0 0,-1 0 0,-16 59 0,9-60-5004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01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7264,'0'0'0,"4"11"0,0 4 8,3 4-8,3 4 8,-2 4-8,-1 9-72,-6-1 72,2 2-4928</inkml:trace>
  <inkml:trace contextRef="#ctx0" brushRef="#br0" timeOffset="1">18 301 4040,'0'0'19,"2"1"3,5 3 10,-4-2 7,2 1 1,-1-2 1,5-1 7,3 1 75,-1-1 0,0 0-1,1-1 1,-1 0 0,0-1-1,0-1 1,0 1 0,13-6-1,-24 8-115,0 0 0,1 0 0,-1-1 0,0 1 0,0 0-1,0 0 1,0 0 0,0 0 0,1 0 0,-1-1 0,0 1 0,0 0 0,0 0 0,0 0-1,0 0 1,0-1 0,0 1 0,0 0 0,0 0 0,1 0 0,-1-1 0,0 1 0,0 0-1,0 0 1,0 0 0,0-1 0,0 1 0,0 0 0,0 0 0,0 0 0,-1-1-1,1 1 1,0 0 0,0 0 0,0 0 0,0-1 0,0 1 0,0 0 0,0 0 0,0 0-1,0 0 1,-1 0 0,1-1 0,0 1 0,0 0 0,0 0 0,0 0 0,-1 0 0,1 0-1,0 0 1,0-1 0,0 1 0,0 0 0,-1 0 0,1 0 0,0 0 0,0 0 0,0 0-1,-1 0 1,1 0 0,-65-13 600,29-3-1283,2-1-2964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12 7088,'4'12'10,"-3"-8"-1,0-1 1,0 0 0,0 1-1,0-1 1,-1 1 0,0 0 0,1-1-1,-2 7 1,-1 128 141,-1-99 89,-27 188 104,21-178-64,-41 222 97,41-217-170,1-9-95,-26 163 185,30-184-216,0-6 11,1 0 1,1 0-1,0 32 1,2-48-30,2-9-2,24-98 76,21-148 174,0-89 35,-39 234-295,-5 65 96,0 6-61,18-150 212,-2 84-58,-19 101-227,0 0 0,1 1 0,-1-1 0,0 0 0,1 1 1,-1-1-1,1 1 0,-1-1 0,1 0 0,0 1 0,0-1 1,0 1-1,0 0 0,0-1 0,0 1 0,0 0 0,0 0 1,0-1-1,0 1 0,1 0 0,-1 0 0,1 0 0,-1 0 1,1 1-1,-1-1 0,1 0 0,1 0 0,-2 1-7,5 1 108,0 3-89,0 1 0,0 0 1,-1 0-1,1 0 0,6 11 1,-3 0 55,38 114 34,-17-39-3,20 81-51,21 142 28,-48-200-66,-18-94-15,10 59 10,-13-70-14,-1 0-1,0 1 1,-1-1 0,0 0-1,-2 19 1,2-28-4,0 0 1,-1 0-1,1 0 0,0 1 0,0-1 1,0 0-1,-1 0 0,1 0 1,0 0-1,0 0 0,-1 0 0,1 1 1,0-1-1,0 0 0,-1 0 0,1 0 1,0 0-1,0 0 0,-1 0 1,1 0-1,0 0 0,0 0 0,-1 0 1,1 0-1,0 0 0,0 0 1,-1 0-1,1 0 0,0 0 0,0-1 1,-1 1-1,1 0 0,0 0 1,0 0-1,-1 0 0,1 0 0,0-1 1,0 1-1,-11-7 2,-22-20-1492,-2-6-5970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1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1 987 9056,'11'0'47,"1"1"-1,-1 0 1,1 1 0,14 4 0,-11-3 54,1 0 1,-1 0-1,25-1 1,127-11 251,-127 3-185,191-32 51,-180 28-158,191-40 22,-195 40-62,67-12 4,14-1-19,-101 18-7,11-1-2,-1-2-1,0-2 1,41-16-1,-49 15 8,152-65-89,-175 73 75,0 0 0,-1-1 1,1 0-1,-1 0 0,0 0 0,0-1 1,8-9-1,-6 6 4,12-18-35,-14 18 36,-6 7 4,0 0 1,0 0-1,0 0 0,0 0 0,0 0 0,0 1 0,0-1 0,0 0 0,0 1 0,0-1 1,-1 1-1,1-1 0,0 1 0,-3-1 0,-38-8 0,24 8 1,-1 1 1,1 1 0,-1 0 0,-26 6 0,19 1 20,-136 53 27,124-44 40,-145 90 51,150-81 2,-5 14-37,-52 71 0,72-79 63,-33 115 66,48-124-65,4-14-142,0 0 0,0-1 1,1 0-1,0 1 0,1-1 0,-1 0 1,2 0-1,4 10 0,-7-18-19,-1 1 1,0 0-1,1-1 1,-1 1-1,1 0 0,-1-1 1,1 1-1,-1-1 1,1 1-1,0-1 0,-1 1 1,1-1-1,0 0 1,-1 1-1,1-1 0,0 0 1,-1 1-1,1-1 1,1 0-1,12 4 27,0-1 1,1 0-1,-1-2 1,0 1-1,20-2 1,-31 0-20,0 0 0,0-1 0,0 1 0,0-1 0,0 1 0,0-1 0,4-2 0,42-19 67,74-44 0,-85 38 19,144-148 36,-149 136-83,114-197 15,-122 186-42,-10 19-16,92-217 26,-31 21-4,-39 112-6,-24 91 10,-13 25-36,0 0-1,1 0 0,-1 0 0,0-1 1,0 1-1,1 0 0,-1 0 1,0 0-1,0 0 0,1 0 1,-1-1-1,0 1 0,1 0 0,-1 0 1,0 0-1,1 0 0,-1 0 1,0 0-1,1 0 0,-1 0 0,0 0 1,1 0-1,-1 0 0,0 0 1,1 0-1,-1 0 0,0 1 1,1-1-1,-1 0 0,0 0 0,0 0 1,1 0-1,-1 1 0,1-1 1,0 8 19,-5 24-6,-9 33 0,-57 207 38,28-50-43,39-182-1,18 133 8,-15-170-15,1 1 0,0-1-1,0 0 1,0 1 0,0-1 0,0 0 0,2 4 0,14 23 2,1-1 0,28 34 0,-44-61-2,0 1 0,0-1 0,0 0 0,1 0 0,-1 0 0,6 3 0,49 28 5,-48-29-6,0-1 1,-1 0-1,1 0 0,0-1 0,1 0 0,11 0 1,4-3-2,-1 0 0,0-2 0,1-1 0,-2-1 0,30-10 0,-46 13-1,30-10-38,-11 2 12,25-9-54,79-41 0,-8-8-145,-90 49 108,-1-2-1,32-26 0,-58 43 98,-1 0 1,0-1-1,1 1 0,-2-1 0,1 0 0,0 0 0,2-5 1,-1 1 2,-5 8 15,1 0 1,-1 1-1,0-1 0,0 0 1,0 0-1,0 0 0,0 1 1,0-1-1,0 0 1,0 0-1,-1 1 0,1-1 1,0 0-1,0 0 0,-1 1 1,1-1-1,0 0 0,-1 1 1,1-1-1,-1 0 0,1 1 1,-1-1-1,1 0 1,-1 1-1,1-1 0,-2 0 1,1 0-6,-17-15-9,5 12-21,-2 5 30,1 0 0,-1 0 1,1 1-1,-26 8 0,14 0-3,-48 24 4,-23 18 7,50-21 3,-79 69 1,100-74 25,11-10-10,0 0-3,1 0 1,1 1-1,0 0 1,1 0-1,-15 33 1,23-40-2,0 0 1,0 0 0,1 1-1,0-1 1,-2 22 0,5-32-13,0 1 1,0-1 0,0 0 0,0 1-1,0-1 1,0 1 0,0-1 0,0 0-1,0 1 1,0-1 0,0 1 0,0-1-1,0 0 1,1 1 0,-1-1 0,0 0 0,0 1-1,0-1 1,0 0 0,1 1 0,-1-1-1,0 0 1,0 1 0,1-1 0,-1 0-1,0 0 1,1 1 0,-1-1 0,5 3 8,-1 0 0,1-1 1,0 0-1,-1 1 0,1-2 1,0 1-1,0-1 0,0 1 1,9 0-1,-13-2-5,1 0 1,-1 0-1,0 0 0,0 0 0,1 0 1,-1 0-1,0-1 0,0 1 1,1 0-1,-1-1 0,0 1 0,0-1 1,2 0-1,37-18 57,60-39 1,-68 34 17,127-121 35,-129 113-49,123-161 23,-122 151-36,113-172 16,-119 171-36,-16 28-26,19-35 5,-2-2 0,23-68 1,-24 49-8,-7 15-4,-18 53-2,1 0-1,0 0 1,-1 1 0,0-1 0,0 0 0,1 0 0,-1 1 0,-1-1 0,1 0 0,0 0 0,-1 0 0,0 1 0,1-1 0,-1 0-1,0 1 1,-2-5 0,3 7 0,-1 0 0,1 0 0,0 0 0,0 0 0,0-1-1,0 1 1,0 0 0,0 0 0,-1 0 0,1 0 0,0 0 0,0 0 0,0-1-1,0 1 1,-1 0 0,1 0 0,0 0 0,0 0 0,0 0 0,0 0 0,-1 0-1,1 0 1,0 0 0,0 0 0,0 0 0,-1 0 0,1 0 0,0 0-1,0 0 1,0 0 0,0 0 0,-1 0 0,1 0 0,0 0 0,0 0 0,0 0-1,-1 0 1,1 1 0,0-1 0,0 0 0,0 0 0,0 0 0,0 0 0,-1 0-1,1 0 1,0 1 0,0-1 0,0 0 0,0 0 0,0 0 0,-15 9-3,0 0 1,1 1 0,-24 22-1,31-27 2,-17 21-12,-101 150-5,103-133 13,-23 70 4,6 26 1,31-101 0,-2 51 0,9-67 0,1 1 0,5 38 0,-2-44 0,0 0 0,2 0 0,8 22 0,-6-23 0,0-1 0,1 0 1,13 18-1,-14-24 1,0 1 0,1-1 0,0-1-1,0 0 1,12 9 0,-12-11 0,0-1-1,0 0 0,1-1 1,0 1-1,0-2 1,11 4-1,-13-5 1,0 0-1,1-1 1,-1 0 0,0 0-1,1 0 1,-1-1 0,13-2-1,-13 1 0,-1 0 1,1-1-1,-1 0 0,1 0 0,-1-1 0,0 0 0,11-6 1,-9 3-1,0 0 0,0 0 0,-1-1 0,11-12 0,-10 10 0,0-2 0,-1 1 1,7-13-1,-2-2 11,0-1 1,-2 1-1,-1-2 1,-1 1-1,-1-1 1,6-54-1,-8 37 38,-4 41 6,2 6 4,1 2-44,-1 0 0,1 0 0,-1 1 1,0-1-1,0 1 0,0 0 0,-1-1 0,0 1 1,0 1-1,1 11 0,7 73 85,-8-62-65,6 65 28,10 39 24,-13-101-61,0-16-19,-1-13-4,4-17-2,-7 11 0,23-49-1651,3-8-6610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2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 9240,'4'-10'146,"-1"-1"1,-1 0 0,0 0-1,-1 0 1,1-11 0,1 25-34,12 15-48,5 5-51,-16-21-90,-1 0 1,1 0-1,-1 0 0,1 0 1,0 0-1,-1-1 1,1 0-1,0 0 0,0 0 1,0 0-1,0-1 1,0 1-1,0-1 1,1 0-1,3-1 0,31 1-5970</inkml:trace>
  <inkml:trace contextRef="#ctx0" brushRef="#br0" timeOffset="1">471 0 9328,'-2'3'-1,"1"-1"1,0 1-1,-1 0 0,1 0 1,0-1-1,0 1 1,1 0-1,-1 0 0,1 0 1,-1 5-1,-2 19-7,-23 91 11,24-111 11,-54 240 280,18-47-88,31-160-12,2-12-97,-17 155 230,18-57-1386,4-70-5194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2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11 324 8160,'-2'-3'-1,"1"0"0,-1-1 1,1 1-1,0 0 0,0 0 1,0-1-1,-1-6 0,3 10 2,-1-1 1,0 0-1,0 1 0,0-1 0,0 1 1,0-1-1,0 0 0,1 1 0,-1-1 0,0 0 1,0 1-1,1-1 0,-1 1 0,0-1 1,1 1-1,-1-1 0,2 0 0,0-2 28,-1 1-7,0 1 0,1 0 1,-1-1-1,0 1 0,1 0 0,-1 0 0,0-1 1,1 1-1,-1 0 0,1 1 0,0-1 0,-1 0 1,1 0-1,3 0 0,5-3 25,52-21 392,66-28 17,-70 27-27,98-35-73,-151 59-343,143-47 161,-105 36-125,76-12-1,-116 25-40,0-1-1,0 1 1,0 0-1,0 0 1,0 0-1,0 0 1,0 0-1,0 1 1,0 0-1,0-1 1,-1 1-1,1 0 1,0 0-1,0 1 1,-1-1-1,1 1 1,0-1-1,-1 1 1,0 0-1,1 0 1,3 4-1,-2 2 87,-5 4-58,0 0 1,0 0-1,-1 0 0,-1-1 1,0 1-1,-7 18 1,-35 83 287,25-67-241,12-26-63,-10 36 98,-8 68 123,28-134-287,0 0-1,1 1 1,7-19 0,1-1-1158,8-34-5816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3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0 346 7624,'29'-99'9,"-7"35"3,7-8-8,-23 60-2,0 0 0,14-19-1,-15 25 0,-1 1-1,1 0 0,0 0 0,0 0 1,7-4-1,-8 6 0,1 0 0,0 1-1,-1-1 1,1 1 0,0 0 0,0 1 0,1 0 0,-1-1 0,0 1 0,0 1 0,9-1-1,-2 4-5,-4 1 1,-1 0 0,1 1 0,-1-1 1,0 2-1,-1-1 0,1 1 0,-1 0 1,-1 1-1,1-1 0,-1 1 0,0 0 1,0 0-1,7 16 0,9 30-3,-14-29-4,1 29 3,2 103 1,-17-105 8,1-29 4,-14 30 1,4-10 0,12-31-3,2-6 2,1-1 0,0 1 1,-1 0-1,1-1 0,0 9 0,0-5 9,0 0 0,1 0 0,0 0 0,1 0 0,-1 0 0,1 0 0,1 0 0,0 0 0,0 0 0,0-1 0,1 1 0,4 8 0,-2-8 2,-4-6-6,0 1 0,1-1 0,-1 0 0,1 0 0,-1 0 0,1 0 0,0 0 0,0 0 0,0 0 0,0-1 1,0 1-1,0-1 0,4 2 0,9 5 42,0 0 0,26 7 0,-24-12 77,-2-4-74,0-1-1,0 0 1,-1-1-1,1 0 0,-1-1 1,1-1-1,-1 0 1,15-9-1,-18 8-19,-6 3 18,0 0-1,0 0 1,-1 0-1,0-1 1,8-7-1,-6 4 41,0 0 0,0 0 0,0-1 0,-1 0 0,0 0 0,-1 0 0,0-1 0,0 0 0,4-14 0,-4 10-46,-3 9-7,1-1 1,-1 1-1,-1-1 0,1 1 0,-1-1 1,1 0-1,-2-7 0,1-3 42,-1 0 0,0 0 0,-2 0-1,0 0 1,0 0 0,-1 1 0,-1-1 0,0 1 0,-1 0-1,-10-16 1,13 26-47,-1 0 0,0 0 0,0 1 0,0-1 0,0 1 0,0 0 1,-1 0-1,1 1 0,-1-1 0,0 1 0,0 0 0,1 0 0,-9-1 0,6 1 5,1 0-8,1 0 1,-1 1-1,1-1 0,-1 1 0,0 1 0,0-1 0,1 1 1,-1 0-1,0 0 0,0 1 0,1 0 0,-1 0 0,-10 3 0,12-3-9,-7 5 139,7-2-140,1 0 1,0 0-1,0 1 1,1-1-1,-1 1 1,1 0-1,0-1 1,0 1-1,-2 7 1,6 0 58,1-6-71,0 0 1,1 0-1,0 0 1,0-1-1,1 1 1,0-1-1,0 0 1,0-1-1,0 1 1,1-1-1,-1 0 0,1 0 1,0-1-1,1 0 1,-1 0-1,10 3 1,-1 1-5,-10-5-4,1 0 0,-1 0 1,0 0-1,0 0 1,1-1-1,-1 0 1,9 0-1,37 4 11,11-7-9,-27-3-16,-1-2 1,1-2 0,63-23-1,-77 24 9,-15 4-2,37-25 2,-18 14 4,3-2 1,-20 16 2,-2 2-1,-2-1 4,0 0-1,0 1 1,-1-1 0,1 1-1,0 0 1,-1 0-1,1 0 1,-1 0 0,1 1-1,-1-1 1,1 1-1,-1 0 1,0 0 0,0 0-1,5 5 1,-4-3 5,0 1 0,0 0 1,0 0-1,0 0 0,-1 1 0,0-1 0,0 1 1,2 7-1,0-1-3,-3-8-1,0 0-1,-1 0 0,1 1 1,-1-1-1,0 1 0,0-1 0,0 6 1,2 37 31,-4 62 1,-3-54-35,-6-8 1,-2-10-3,-3-12-2,14-24 0,0 0 0,0 0 0,0 0 0,0 0 0,0-1 0,0 1 0,0 0 0,0 0 0,-1-1 0,1 1 0,0-1 0,-2 1 0,0-1 0,1 1 0,-1-2-1,1 1 1,-1 0 0,1 0 0,-1-1 0,1 0 0,-1 1 0,1-1 0,-1 0 0,1 0 0,0 0 0,0 0 0,-3-2 0,3 1-1,-6-5-4,-9-21 4,15 22 1,-1 0 0,1 0 0,1 0 0,-3-13 0,4 10 0,0 1 0,1-1 0,-1 1 0,2-1 0,-1 1 0,1-1 1,1 1-1,5-14 0,0 7 7,-1 5-3,-1 2-2,0 0 1,0 0-1,1 0 1,0 1-1,0 0 1,1 1-1,15-11 1,130-74 71,-133 79-70,-11 7 7,0 0-1,0 0 0,17-5 1,-3 2 4,0 2 0,33-6 0,-37 13 13,-6 3-20,0 0 1,0 0 0,-1 2-1,19 9 1,-18-2 12,-1 4-10,-1 0 0,16 35 0,-26-50-9,0 0 0,0 0-1,-1 0 1,1 0-1,-1 0 1,0 0 0,1 0-1,-1 4 1,-6 126 23,-6-61-2,6-46-19,-7 45 0,12-62-4,1-1 1,-1 1 0,1-1-1,1 1 1,-1 0-1,1-1 1,1 0-1,-1 1 1,5 11-1,-6-18 0,0 0 0,1-1-1,-1 1 1,0-1 0,0 1 0,1-1-1,-1 1 1,0-1 0,1 1 0,-1-1-1,0 0 1,1 1 0,-1-1 0,1 1-1,-1-1 1,1 0 0,-1 1-1,1-1 1,0 1 0,0 0-3,3 1-1,-1 0 0,0 0 0,0-1 0,1 1 0,-1 0 1,1-1-1,0 0 0,-1 0 0,1 0 0,0-1 0,0 1 1,-1-1-1,1 0 0,0 0 0,0 0 0,0 0 0,-1-1 1,1 1-1,7-3 0,140-45-1653,-56 14-6263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1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6904,'0'0'0,"13"10"0,-1-2 0,5-1 0,22-3-40,29 1 40,10 1-184,6-13 184,-4 0-4536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4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0 321 7800,'93'-47'32,"-62"32"-9,9-6 110,1 3-1,48-16 1,-103 45 155,3-5-266,5-3 14,1 0-1,-1 0 0,1 1 1,0-1-1,-7 8 1,-80 83 212,77-70-48,-33 98 74,43-99-99,6-1-93,0 0 0,8 37-1,-9-58-69,0 0 0,0 0 0,1 0 0,-1 1-1,1-1 1,-1 0 0,1 0 0,-1 0 0,1 0-1,0 0 1,0 0 0,0 1 0,7 6 23,-1 0 1,1 0 0,1-1 0,-1-1 0,15 9-1,-7-10 119,3-4-83,0-1 0,29-3 0,-32-2 77,-4-4-105,0 0-1,-1 0 1,0-1 0,16-18-1,-15 8 112,39-103 64,-44 96-44,-4 11-96,0 3-36,-1 0-1,0 0 0,-1 0 1,0-1-1,-1 1 0,-1-1 1,-3-23-1,-3 11 105,-10-31 0,13 45-87,0 1 1,-1 1-1,0-1 0,-1 1 1,-14-19-1,10 21 108,3 6-129,-1-1 1,0 1 0,0 1-1,0-1 1,-15 1 0,10 4 122,7 0-130,0 0 0,0 1 0,0 0-1,0 0 1,1 1 0,-7 6 0,11-11-28,1 0 0,0 0 0,0 1 0,-1-1 1,1 0-1,0 0 0,0 1 0,0-1 0,-1 0 0,1 1 0,0-1 1,0 0-1,0 1 0,0-1 0,0 0 0,0 1 0,-1-1 0,1 0 1,0 1-1,0-1 0,0 0 0,0 1 0,0-1 0,0 1 0,0-1 1,1 0-1,-1 1 0,1 3 7,0 0 0,1 0 0,-1 0 0,1 0 0,0 0 0,0-1 0,1 1 0,-1 0 0,1-1 0,-1 0 0,7 6 0,6 0 37,14 0-17,48 10 1,-50-17-4,123-14 6,-117 5-26,224-71-7,-237 70-2,-12 5-3,0-1 1,0 0-1,0 0 1,12-10 0,112-76-46,-130 89 50,-1 1-1,1-1 1,-1 0-1,1 1 1,-1-1-1,1 1 0,-1-1 1,1 1-1,-1 0 1,1-1-1,-1 1 1,1 0-1,0 0 1,-1 0-1,1 0 1,-1 1-1,1-1 1,0 0-1,-1 1 0,1-1 1,-1 1-1,1-1 1,-1 1-1,0 0 1,1 0-1,-1 0 1,3 1-1,-3-1 0,6 7-4,-5-3 4,1 0 0,-1 0 1,0 0-1,0 0 1,-1 1-1,0-1 0,0 0 1,0 1-1,0-1 1,-1 1-1,0-1 0,0 1 1,0-1-1,-3 10 1,-27 135-12,19-113-7,-57 171-6,53-164-15,-67 153-15,67-162 22,9-20 19,-8 21-14,1 1 1,-14 69 0,27-102 23,-13 76-54,10-65 38,2 0 1,0 0-1,2 29 1,0-41-1,3-2-3,-4-1 22,1 1 1,-1-1-1,0 0 1,1 0-1,-1 0 1,0 1-1,1-1 1,-1 0-1,0 0 1,1 0 0,-1 0-1,1 0 1,-1 0-1,1 0 1,-1 0-1,0 0 1,1 0-1,-1 0 1,1 0-1,-1 0 1,0 0 0,1 0-1,-1 0 1,1 0-1,-1 0 1,0-1-1,1 1 1,-1 0-1,0 0 1,1 0-1,-1-1 1,0 1-1,1 0 1,-1-1 0,0 1-1,1 0 1,15-26-14,8-26 12,-12 15 2,11-57 1,-21 68 6,-2 13-4,1-4 0,-2 1 0,0-1 0,-1 1 0,0-1 0,-2 1 0,-9-30 0,-64-140 44,62 151-34,-16-40 32,5 12 18,26 63-61,0 0 1,0 0-1,0-1 1,-1 1-1,1 0 1,0 0-1,0-1 1,0 1-1,0 0 1,0-1-1,0 1 1,0 0-1,0 0 1,0-1-1,0 1 1,0 0-1,0 0 1,0-1-1,0 1 1,0 0-1,0 0 1,0-1-1,0 1 1,0 0-1,1 0 1,-1-1-1,0 1 1,0 0-1,0 0 1,0-1-1,1 1 1,1-3 9,0 0 0,0 0 0,0 0 0,0 1 0,1-1 0,0 1 0,-1-1 0,1 1 0,0 0 0,0 0 0,0 0 0,0 1 0,1-1 0,-1 1 0,0-1 0,1 1 0,-1 0 0,1 0 0,4 0 0,15-4 50,0 1 1,0 1 0,1 2-1,29 0 1,125-1 133,-137 0-88,166-10 28,-167 8-128,170-26-1723,-94 11-6931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5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1090 11032,'3'-2'121,"80"-55"599,-68 46-682,-6 4-18,-1 0-1,0 0 1,0 0-1,6-10 1,100-125 81,-91 106-26,94-145 49,-96 144 23,63-169 63,-71 163-35,46-169 241,-54 196-317,-1 2-16,1 0 0,-2-1 0,0 1 0,1-22 1,-4 35-80,1 1 1,-1 0 0,0 0-1,0-1 1,0 1 0,0 0-1,0-1 1,0 1 0,0 0-1,-1-1 1,1 1 0,0 0-1,0 0 1,0-1 0,0 1-1,0 0 1,0-1 0,0 1-1,-1 0 1,1 0 0,0-1-1,0 1 1,0 0 0,-1 0-1,1 0 1,0-1 0,0 1-1,-1 0 1,1 0 0,0 0-1,0 0 1,-1 0 0,1-1-1,0 1 1,-1 0 0,1 0-1,0 0 1,-14 5 65,-7 10-46,21-15-19,-12 13 76,-13 26-24,-22 44-1,31-50-2,-58 146 14,64-143-48,-9 148 5,18-180-24,1 1 1,1-1-1,-1 1 0,0-1 1,3 9-1,18 69 11,-13-60-11,1 1 1,14 23-1,-12-26 2,27 35-1,-28-42-1,2 0-1,18 16 1,-22-23-1,-1 0 0,1 0 0,0-1 0,14 6 0,-16-8 0,1-1 0,-1 0 0,1 0 0,0-1 0,11 2 0,-10-3 0,0 0 0,0 0 0,0 0 0,13-4 0,-10 2 0,0-1 0,0-1 0,16-7 0,-13 4 0,-1-1 0,24-17 0,-20 10 0,28-28 0,-28 23 0,20-28 0,4-20 1,-10 8 4,-10 15-2,1-1 5,-22 45-8,1 1 1,-1 0-1,0-1 0,0 1 1,0 0-1,0-1 0,0 1 1,0 0-1,0-1 0,0 1 1,1 0-1,-1-1 0,0 1 1,-1-1-1,1 1 0,0 0 1,0-1-1,0 1 0,0 0 1,0-1-1,0 1 0,0 0 1,0-1-1,-1 1 0,1 0 1,0-1-1,0 1 0,0 0 1,-1-1-1,1 1 0,0 0 1,-1 0-1,1-1 0,0 1 1,0 0-1,-1 0 0,1 0 1,0-1-1,-1 1 0,1 0 1,0 0-1,-1 0 0,1 0 1,-1 0-1,1 0 0,0 0 1,-1 0-1,1 0 0,0 0 1,-1 0-1,1 0 0,0 0 1,-1 0-1,1 0 0,-1 0 1,1 0-1,0 0 0,-1 0 1,1 1-1,0-1 1,-1 0-1,1 0 0,0 0 1,-1 1-1,1-1 0,0 0 1,-9 8 1,0 1 1,1-1-1,0 1 0,1 1 1,0-1-1,-8 17 1,-19 32 9,24-38-11,-13 41 1,19-49-2,1 1 0,1 0 0,-1 0 0,1 13 0,2-19 0,0 0 0,1 1 0,-1-1 0,2 0 0,-1 0 0,5 12 0,-4-12-1,1-1 1,1 0 0,-1 0 0,1 0 0,0 0 0,1 0 0,-1-1 0,1 0 0,0 1-1,0-2 1,7 6 0,2-3-5,-4-5 2,0 0-1,1-1 1,-1 0 0,0 0 0,0-1 0,0-1-1,1 0 1,-1 0 0,0-1 0,0 0-1,18-6 1,14-12-3,-27 9-13,-1-4 15,-1 0 1,-1-1-1,0 0 0,0-1 1,-2-1-1,9-19 1,-1-17 4,2-28 38,-20 80-1,-1 5-19,-1 4-15,1 0 0,-1 1 0,2-1 0,-1 0 0,1 13 0,3-4 4,15 26 4,-13-34-11,-1 0-1,1 0 1,1 0 0,10 10 0,-10-11 0,1-1 0,0-1 0,0 1-1,0-1 1,13 6 0,-9-5 0,1-2-1,0 1 0,21 4 1,-19-6-1,0-1 0,1 0 0,15 0 0,-17-3 0,0 1 0,-1-2 0,23-5 0,-24 4 0,0 0 0,-1-1 0,0-1 0,13-7 0,-12 6 0,-2-1 0,1 0 0,14-15 0,-15 13 0,-1 0 0,0-1 0,7-12 0,-9 12 0,0-1 0,-1 0 0,5-13 0,-6 10 4,-1-1 0,0 1 0,-1-1 0,0 0 1,-1 0-1,-1 0 0,0 0 0,-1 0 1,-1 0-1,0 1 0,-7-21 0,7 29 7,-1-1 0,0 1 0,0 0 0,0-1-1,-1 1 1,0 1 0,0-1 0,-1 1 0,0 0 0,-5-6 0,2 4 4,-5-5 72,6 8-73,1 1 1,-1-1 0,0 1 0,-1 0 0,1 1 0,0 0-1,-10-2 1,5 6 60,-50 26 30,60-27-99,0 0-1,0 0 1,0 0 0,0 1-1,1-1 1,-1 0-1,1 1 1,-1-1 0,1 1-1,-1-1 1,1 1 0,0 0-1,0-1 1,0 1-1,0 0 1,-1 3 0,-1 1 5,2-4-10,0 0-1,1 0 1,-1 0 0,0 0 0,1 0-1,0 1 1,-1-1 0,1 0 0,0 0-1,0 0 1,0 1 0,0-1 0,1 3 0,1 0-2,0-1 0,1 1 0,-1-1 0,1 1 0,0-1 0,0 0 0,0 0 0,1 0 0,-1-1 0,1 1 0,0-1 0,0 0 0,6 4 0,-8-6-3,15 9-81,97 26-52,-88-31-62,124 0-106,-120-7-54,-22 1 259,133-22-752,-127 20 674,-5 3 75,-1-2 0,1 1 0,0-1 0,-1-1 0,1 1 1,-1-2-1,0 1 0,13-8 0,-10 5 73,-6 9 23,-3 15 28,-15 70 50,12-64-50,0 0 0,2 0 1,1 0-1,1 0 0,10 37 1,4-21-10,-15-35-9,1-1 1,-1 0-1,1 0 1,0 0-1,0-1 1,1 1-1,-1-1 1,1 0-1,-1 0 1,1 0-1,0 0 1,0 0-1,1-1 1,4 2-1,-3-1 1,-4-1-2,1-1 1,0 0 0,0 0-1,0 0 1,1-1 0,-1 1-1,0-1 1,0 0 0,0 1-1,0-1 1,1-1-1,-1 1 1,0 0 0,0-1-1,0 0 1,0 1 0,0-1-1,0-1 1,4-1 0,-3 2 0,7-7 17,5-9-3,22-30 0,-30 29 38,20-91 37,-27 86 15,-3-2-54,-2 1 1,-8-33 0,3 39 113,-1 3-78,-1 0 0,0 0 1,-1 2-1,-1-1 0,-1 2 1,-27-22-1,4 16-30,21 14 41,10 3-76,-5 0-8,0 0 0,0 1 0,0 0 0,0 0 1,0 2-1,1-1 0,-1 1 0,-18 6 0,-105 38-1637,61-18-6759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5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1 150 10400,'150'10'40,"-108"-5"-32,1-3 32,227 0 32,-210-4 49,246-22 50,-245 16-70,281-72-1280,-154 26-5347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6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0 223 10488,'12'4'34,"-1"1"-1,0 0 1,18 11 0,-24-13-13,-1 0 0,1 1 0,-1 0 1,0-1-1,0 2 0,-1-1 0,1 0 0,-1 1 0,4 6 0,-6-9 11,0 0 0,0 0 0,0 0 0,0 0 0,0 0 1,-1 1-1,1-1 0,-1 0 0,0 1 0,1-1 0,-1 1 0,0-1 0,0 3 0,0 6 33,1 1-25,-2 36 173,-5 8 40,-19 83 1,-3-57-14,24-75-231,-1 5 164,15-26-103,15-27-22,40-51-2,-47 73-12,93-73 12,-86 77-11,-18 11-26,18-10 13,2 1-1,-1 2 0,40-12 1,45-5 34,-93 28-15,-8 1-31,0 2 0,0-1 0,0 1 0,0 1 0,14 7 0,-13-1 18,-5 1-20,0 1 0,0 0 0,-1 1 0,4 17 0,-6-10 0,-4 35 4,-10 14-9,3-43-5,-10 26 0,-4 11-5,22-61-5,4-6-7,1 0 11,-1-1 1,0 1-1,0-1 1,3-6 0,14-20-18,53-70-3,-60 84 19,1 0 0,0 2 1,1 0-1,33-25 1,-34 29 5,-4 3 0,0-1 0,1 1 1,14-7-1,-5 4 1,41-22 1,-9 8 1,-13 10 0,-36 14 0,0 1 0,1-1 0,-1 1 0,0 0 0,0 0 0,1 0 0,-1 1 0,0-1 1,0 1-1,0 0 0,8 3 0,-4 2 7,-4 2-5,-1-1 0,1 1 1,-1-1-1,-1 1 0,1 0 0,-1 0 1,-1 1-1,1-1 0,-1 0 1,-1 12-1,0 19 17,-8 45 1,-5 23 8,13-102-25,-1 1 0,1-1 0,0 0 0,0 1 0,1-1 0,0 0 0,0 0 0,0 1 1,0-1-1,1 0 0,0 0 0,0 0 0,5 7 0,-5-7-1,-1-4-2,-1 0 1,0 0-1,1-1 1,-1 1-1,0 0 0,1-1 1,-1 1-1,1-1 0,-1 1 1,1 0-1,0-1 1,-1 1-1,1-1 0,0 0 1,-1 1-1,2 0 1,32 17 5,-25-15-5,0 0-1,0-1 0,0 0 0,11 1 1,22-1-3,70-5 1,-111 2 1,32-3-12,234-60-181,-242 55 175,-7 3-85,35-17 0,54-40-124,-90 48 135,-2-4 55,0-2 0,14-28 0,-22 31 11,-1-22-1,-5 36 26,-1 0 1,0 0-1,0 0 0,0 0 1,-1 0-1,1 0 0,-2-4 1,1 5 0,-1 0 0,0 0 0,1 0 1,-1 1-1,0-1 0,0 0 0,0 1 1,-1-1-1,1 1 0,-1 0 0,1 0 1,-1 0-1,0 0 0,-3-2 0,5 4 1,-11-5 19,1 5-12,-1 0 0,1 0 0,-1 1 1,-22 4-1,15 4 80,-8 11-23,-39 36 1,51-36 35,6-6-52,0-1-21,1 1-1,0 0 1,1 0-1,1 1 1,-8 26 0,0 33 70,14-72-91,0 1-1,0-1 1,1 1-1,-1-1 0,1 0 1,-1 1-1,1-1 1,0 0-1,0 1 1,0-1-1,0 0 0,0 0 1,1 0-1,-1 0 1,0 0-1,1 0 0,0 0 1,-1 0-1,5 2 1,-4-2 0,7 2 47,7-2-39,0-1 0,-1-1 1,1 0-1,0-2 0,0 1 1,-1-2-1,1 0 0,-1-1 1,1 0-1,-1-1 0,18-10 1,-22 11-10,9-5 14,0-1-1,22-13 1,-36 19-8,0 0 0,0 0 0,0-1 1,-1 1-1,0-1 0,0-1 0,0 1 1,0-1-1,-1 0 0,0 0 0,0 0 0,3-9 1,-6 13 27,1 2-34,-1 0 0,1 0 0,-1 0 0,1 0-1,-1 0 1,1 1 0,-1-1 0,1 0 0,0 1 0,-1-1 0,0 1 0,1 0 0,-1-1 0,1 1 0,-1 0 0,0 0 0,1 0 0,1 2 0,18 19-2,-18-19 1,0 0-2,0 1 0,0-1 0,0 0 0,1-1 0,-1 1 0,1 0 0,5 2 0,1 0 0,-2-1-2,1 1 0,0-2 0,10 4 0,34 4 4,-38-9-4,0-1-1,17-1 1,-5-4-2,-1 0 1,1-2 0,38-14-1,-35 7-5,16-17 0,48-41 1,-69 46-8,-7 5 6,0 0 3,0 0-1,-2-2 1,27-45 0,-20 23-2,-3-1 1,17-57 0,-22 34 5,-3-14 0,-11 61 6,-1 21-6,0 0 0,0-1 0,0 1 0,0 0 0,1 0 0,-1 0 0,0 0 1,0 0-1,0 0 0,0 0 0,0 0 0,0 0 0,0 0 0,0 0 0,0 0 0,-1 0 0,1-1 0,0 1 0,0 0 0,0 0 0,0 0 1,0 0-1,0 0 0,0 0 0,0 0 0,0 0 0,0 0 0,0 0 0,0 0 0,0 0 0,0 0 0,0 0 0,0 0 0,0 0 0,0-1 1,0 1-1,0 0 0,-1 0 0,1 0 0,0 0 0,0 0 0,0 0 0,0 0 0,0 0 0,0 0 0,0 0 0,0 0 0,0 0 1,0 0-1,0 0 0,0 0 0,0 0 0,-1 0 0,1 0 0,0 0 0,0 0 0,0 1 0,0-1 0,0 0 0,0 0 0,0 0 0,0 0 1,0 0-1,0 0 0,0 0 0,0 0 0,-7 13 3,-11 37 7,4 0-4,1 19-3,6 11 2,6 10-3,1-47-5,3 0 0,10 57 1,24 72-1668,-33-153-6436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6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9592,'4'4'28,"1"1"0,-1-1 1,1-1-1,1 1 1,-1-1-1,0 0 0,1 0 1,-1 0-1,1-1 0,0 0 1,0 0-1,7 1 0,9 2 171,41 2-1,-46-5-186,-6-1-4,1-1-1,-1 0 1,16-2 0,123-13-1208,-62 5-4920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7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7 643 6368,'0'1'3,"-1"0"6,0 1 0,1-1 0,-1 0-1,0 1 1,1-1 0,-1 1 0,1-1 0,-1 1-1,1-1 1,0 1 0,0 0 0,0-1 0,0 2-1,12-18 219,8-21 4,28-26 37,-35 49 32,7-1-111,0 1 1,1 1-1,1 0 1,0 2 0,44-15-1,-47 20-123,-9 2 13,0 1 1,0 0 0,0 0 0,0 1-1,11 1 1,90 1 476,-94 3-168,-6 3-298,-1-1-1,0 1 1,0 1-1,-1 0 1,9 9-1,-9-2 245,-1 12-123,-1 1 1,-1 0 0,2 32-1,-1 23 173,-6-78-269,2 2 22,1-7-19,24-9-18,-2-2 0,1-1 0,41-25 0,88-70 413,-147 101-402,0 0 0,0 1 1,0 0-1,15-5 0,-24 11-102,1-1 0,0 0 0,-1 1 0,1-1 0,-1 1 0,0-1 0,1 1-1,-1-1 1,1 1 0,-1-1 0,0 1 0,1-1 0,-1 1 0,0-1 0,1 1 0,-1-1 0,0 1 0,0 0 0,0-1 0,0 1 0,0 0 0,1-1 0,-1 2 0,0-2-4,1 4 12,-1 1 0,1 0 0,-1-1 0,0 1 0,0-1 0,0 1-1,0 0 1,-1-1 0,0 1 0,0-1 0,0 1 0,-3 4 0,-1 1 34,0 0-1,-1 0 1,-14 17 0,9-14-34,9-12-14,0-5-1,-7-22-1764,1-7-7058</inkml:trace>
  <inkml:trace contextRef="#ctx0" brushRef="#br0" timeOffset="1">813 53 9592,'0'0'0,"0"-22"576,3 5 8,-2 6-240,19 9 8,24 9-352,4 10-16,2 8 16,0 1-8096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17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11 8880,'0'0'16,"-14"6"25,-6-2-28,1 1-1,-1 0 0,1 2 1,1 0-1,-27 15 1,27-10 48,-10 17-9,-31 38 0,46-44 75,-3 17-40,-11 43 0,24-59 27,4-7-84,1 0 1,1 0-1,1-1 0,5 17 1,-9-32-26,1 1 1,-1-1-1,1 0 0,-1 0 1,1 0-1,-1 0 1,1 0-1,0 0 0,0 0 1,-1-1-1,1 1 1,0 0-1,0 0 1,1 1-1,12 8 22,1-1 0,0 0 0,30 13 0,-24-17 0,35-1-1,-42-4-24,0 0 0,24-5 0,-23 1-3,-1-1 1,1 0 0,-1 0 0,0-2 0,24-15-1,-20 9-5,-1-8-21,0 1 0,0-2 1,-2 0-1,16-32 0,-5-7-62,-19 48 54,-2 3 7,0-1 0,-1 1-1,4-12 1,-6 20 16,-2 2 12,1-1 0,0 1 0,-1 0 1,1 0-1,-1 0 0,1 0 0,-1 0 0,1 1 0,0-1 0,-1 0 0,1 0 0,-1 0 1,1 0-1,-1 1 0,1-1 0,-1 0 0,1 0 0,-1 1 0,1-1 0,-1 1 1,1-1-1,-1 0 0,0 1 0,1-1 0,-1 1 0,0-1 0,1 1 0,-1-1 1,0 1-1,1-1 0,-1 1 0,0-1 0,0 1 0,0-1 0,0 1 0,1-1 0,-1 1 1,0 0-1,0 0 0,0 0 0,44 110 39,-40-104-34,-1-1 0,1 0 0,1 0 0,-1 0 0,1-1 0,0 1 0,0-1 0,0 0 0,1-1 0,0 0 1,7 5-1,-5-4 1,8 3 35,-4-4-28,0-1 1,0-1-1,1 0 0,-1 0 1,14-1-1,-17-1-3,-1 0-1,1-1 1,0 0 0,-1-1 0,0 1-1,1-2 1,-1 1 0,0-1 0,10-5-1,-15 7-1,-1 0-1,1-1 0,-1 1 0,0-1 0,0 1 0,0-1 1,0 0-1,0 0 0,0 0 0,0 0 0,0 0 0,1-3 1,4-5 5,0 1 2,22-33 126,-22 32-69,-1 0 0,0-1-1,-1 0 1,0 0 0,0 0 0,5-24 0,-9 27-43,-1 4-4,0 1 1,0-1-1,0 1 1,0-1-1,-1 1 1,1-1-1,-3-6 1,1 0 34,-1 0 1,-1 1-1,-5-12 0,8 20-46,1 0 1,-1 0-1,0 0 0,0 1 0,0-1 0,1 0 0,-1 0 0,0 0 0,0 1 0,0-1 0,-1 1 1,1-1-1,0 1 0,0-1 0,0 1 0,0-1 0,0 1 0,-1 0 0,1 0 0,0 0 0,-2 0 1,-1-1 21,-1 1-8,0-1 0,1 1 0,-1 0 1,0 0-1,0 1 0,0-1 0,1 1 0,-1 0 0,0 0 1,1 1-1,-1 0 0,-6 2 0,-1 3-3,1-1 0,-17 14-1,17-13-16,-9 11 60,-8 14-23,-37 60 1,63-89-44,0 0 1,0 1 0,1-1 0,-1 0 0,1 1 0,-2 5 0,3-9-3,-4 14 6,0 1 1,-2 24 0,6-33-7,0 0 1,0 0-1,0 0 1,1 0-1,0-1 1,0 1-1,1 0 1,-1 0-1,6 10 1,-4-10 0,0 0-1,1 0 1,0 0-1,0-1 1,1 0 0,-1 0-1,1 0 1,7 5-1,-2-2 1,1 0-1,0-1 0,1-1 0,12 6 1,-2-4-2,1-1 1,0-1 0,0-1 0,45 4-1,-32-8-4,176-17 2,-167 9-3,-17 3 3,14-3-1,0-1 1,0-3 0,56-21 0,81-50-7,-146 63 4,-25 13 4,19-11-1,-2-2 0,0-1 0,-1 0 0,22-26 1,-4 1-5,-5 4 6,-31 31 1,-1-1 0,0 1 0,0-1 0,-1 0 1,-1 0-1,4-15 0,-7 26 0,2-7 3,-1 1-1,1-1 1,-1 0-1,-1 1 1,1-1 0,-1 0-1,-1 1 1,1-1-1,-2-8 1,1 9 0,1 6 0,0-1-1,-1 0 1,1 0-1,0 1 0,0-1 1,-1 0-1,1 1 1,0-1-1,-1 1 1,1-1-1,-1 0 0,1 1 1,-1-1-1,1 1 1,-1-1-1,1 1 0,-1-1 1,1 1-1,-1 0 1,0-1-1,1 1 1,-1 0-1,0-1 0,1 1 1,-1 0-1,0 0 1,1 0-1,-1 0 0,-1-1 1,0 1 3,0 0-1,1 0 1,-1 0 0,0 1-1,0-1 1,1 0 0,-1 1-1,0-1 1,1 1 0,-1-1 0,0 1-1,-2 1 1,-44 38 71,40-27-42,-2 12-10,-9 35-1,16-39-9,18 114 9,-11-115-18,0 0-1,8 20 1,-4-15-3,18 54 1,-20-60-2,0-1 0,-2 1 0,3 33 0,-6-51-2,-1-1 1,0 1-1,0 0 0,0 0 1,0 0-1,0-1 0,0 1 1,0 0-1,-1 0 0,1 0 1,0-1-1,0 1 1,-1 0-1,1 0 0,0-1 1,-1 1-1,1 0 0,-1 0 1,-5 7 0,-1 0 1,0 0 0,0-1-1,0 0 1,-1 0 0,-16 10 0,2-8 18,-127 29 10,112-33 5,-191 12-1492,97-11-6063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0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170 176 6104,'0'0'81,"5"0"-9,12 0-15,-13 0 1083,-2-2-810,4-4-22,-2 2-248,-1 0 1,0 0 0,0 0 0,0 0-1,0-1 1,4-8 0,5-10 167,18-31 36,-27 51-231,0-1-1,0 0 1,1 1-1,-1 0 1,1 0-1,-1 0 1,1 0 0,0 0-1,0 1 1,1 0-1,-1 0 1,0 0-1,8-2 1,-5 1 7,-2 1-9,0 1 1,0-1-1,0 1 0,0 0 1,0 0-1,1 1 1,-1-1-1,0 1 0,1 1 1,-1-1-1,0 1 0,0-1 1,1 1-1,6 3 0,-6-3 0,8 6 163,1 4-108,0 2 0,14 14 0,-21-14 49,-3 3-75,-1 0 1,5 26-1,-11-28 14,-1-7-64,0 0 1,0 0 0,-1 0 0,0-1-1,0 1 1,0-1 0,-1 0 0,0-1-1,0 1 1,-1-1 0,1 0 0,-1 0-1,0-1 1,-11 7 0,5-5-6,8-3-3,-1-1 1,1 0-1,-1 0 0,1 0 1,-1-1-1,0 1 1,-5 0-1,8-2-1,-19 5 11,0 0 1,0-1-1,0-2 1,0 0-1,-40-2 1,54-2 22,14 2-21,19 2-12,-23-2 2,41 4 33,-24-3-22,-1 2 1,27 6 0,64 19 32,-105-27-41,0 0 1,0 1 0,-1-1 0,1 1 0,0 0-1,0 0 1,-1 1 0,8 5 0,-1 0 2,20 16 11,-30-23-18,-1-1 1,1 0 0,-1 1-1,1-1 1,-1 1-1,1-1 1,-1 1-1,0-1 1,1 1-1,-1-1 1,0 1-1,1-1 1,-1 1-1,0 0 1,0-1-1,1 1 1,-1-1-1,0 2 1,1 1 4,-1 1 1,1-1-1,-1 1 1,0 0-1,0-1 1,0 1-1,0-1 1,-1 1-1,1-1 1,-1 1-1,0-1 1,0 1-1,-3 5 1,0-1 17,-1-1 0,0 1 1,0-1-1,0 0 1,-11 10-1,3-2-10,7-8 11,-1-1-1,1 1 0,-1-1 1,-13 8-1,-81 51 122,81-56-81,7-5-40,1 0-15,0 0 0,0-1-1,0 0 1,-1-1 0,0-1-1,1 0 1,-16-1 0,-4-2 7,1-1 0,1-2 1,-1-1-1,-44-15 0,73 20-18,0 0 0,0 1 0,0-1 0,1 0 0,-1 0 0,0 0 1,0 0-1,1 0 0,-1 0 0,1 0 0,-1-1 0,1 1 0,0 0 0,-1-1 0,-1-2 0,0-1 2,2 3-3,0 1 0,0 0 0,0-1 1,0 1-1,1-1 0,-1 1 0,0-1 0,1 1 1,-1-1-1,1 0 0,0 1 0,0-1 0,-1 0 0,1-1 1,1-5-128,1 0 0,-1 0 0,2 0 1,-1 1-1,1-1 0,0 1 0,7-14 1,-7 16-324,21-40-6870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0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0 8880,'0'17'0,"-4"18"0,0-20-1,-1 1 1,0-1 0,-15 29-1,9-27-5,-11 6 4,-44 37 0,19-25 37,18-14 6,2 1-1,-46 47 0,61-57 1,-9 9 9,1 1 0,1 1-1,-18 28 1,33-45-103,-33 53 344,33-51-481,-1 1-1,1 0 1,0 0 0,1 0-1,-4 16 1,5-10-5330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1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5472,'-5'22'2,"3"-13"2,0 0-1,1 1 0,0-1 0,0 0 0,1 12 0,0-10 2,0-8 1,0 0 0,0 0 0,1 0 0,-1 0 0,1 0 0,0 0 0,0 0 0,0 0-1,0 0 1,0 0 0,3 5 0,7 11 28,1-1 1,22 26-1,-29-38-4,0-1 0,0 0-1,0 1 1,1-2 0,0 1 0,10 6 0,4 1 1,-2 2-9,-9-7 19,0 0-1,1-1 1,-1-1 0,14 6-1,85 48 229,-104-55-200,1-1-1,1 0 1,-1 0-1,0-1 0,1 1 1,-1-1-1,8 1 0,3 2 12,-1 0-23,-10-3 8,0 0 0,0-1 0,0 1 0,0-1 0,0 0 0,10 0 0,-4-1 74,1 0 1,0 0-1,0-1 0,0 0 0,-1-1 1,1-1-1,-1 0 0,15-5 0,-13 2-84,31-17 188,28-22-1105,-40 22-4564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05:1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58 3416,'80'-21'85,"-77"20"-18,-1 0 0,1 0-22,-3 1-9,1-1 0,0 1 0,0 0 1,0-1-1,-1 1 0,1-1 0,0 1 1,0-1-1,-1 1 0,1-1 0,0 1 1,-1-1-1,1 0 0,-1 0 0,1 1 1,0-1-1,-1 0 0,0 0 0,1 1 1,-1-1-1,1-1 0,0-2 584,0-4 39,-2 7-593,0 0-1,1 1 1,-1-1 0,0 1 0,0-1 0,0 0-1,0 1 1,0 0 0,0-1 0,0 1 0,0 0-1,0-1 1,0 1 0,-1 0 0,1 0 0,-2 0-1,-1 0 7,0 1 1,-1 0-1,1-1 0,0 2 0,0-1 0,0 0 0,0 1 0,1 0 0,-1 0 0,0 0 0,1 0 0,-1 1 0,1-1 0,0 1 0,-6 5 0,2-1-30,-3 1 80,1 0-1,0 1 1,1 0-1,0 0 0,1 1 1,0 0-1,0 0 1,-8 19-1,13-25-91,0-1 0,1 1 0,0-1 0,0 1 0,0 0 0,0-1 0,1 1 0,-1 0 1,1 0-1,0 7 0,1-10-26,-1 0 1,1 1 0,-1-1 0,1 0 0,-1 0 0,1 0 0,0 1 0,-1-1 0,1 0 0,0 0 0,0 0 0,0 0 0,0 0 0,0 0 0,0-1-1,0 1 1,0 0 0,1 0 0,-1-1 0,0 1 0,0-1 0,1 1 0,-1-1 0,0 1 0,1-1 0,-1 0 0,0 0 0,1 0 0,-1 1 0,0-1-1,2-1 1,8 1 45,-1 0-1,1-1 0,17-5 0,-2 2 44,-22 4-70,-1 0 0,1 0 1,-1 0-1,1 1 0,-1 0 0,0-1 1,1 1-1,-1 0 0,0 1 1,1-1-1,-1 1 0,3 1 1,-1 0-2,5 5 66,-1 5-60,0 0 1,-1 1-1,11 26 0,-12-17-13,8 48 4,0 17-15,4 28-1238,-12-79-4932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1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5208,'43'25'0,"-40"-23"0,-1-1 1,0 1-1,1-1 1,-1 1-1,1-1 0,-1 0 1,1 0-1,0 0 1,-1-1-1,1 1 1,5 0-1,2-1 2,44 8 183,72 23 84,-23-1 584,-10 0-358,9 15-8,-96-43-415,-1 1 0,0 0 1,0 1-1,-1-1 0,1 1 0,-1 0 1,1 0-1,-1 0 0,0 1 0,3 5 1,-2-4-10,-4-4-28,0-1-1,0 1 1,0 0-1,0-1 1,-1 1-1,1 0 1,0 0-1,-1-1 1,1 1-1,-1 0 1,0 0-1,0 0 1,1 0-1,-1 0 0,-1 0 1,1-1-1,0 1 1,0 0-1,-1 0 1,1 0-1,-1 0 1,1-1-1,-1 1 1,0 0-1,0-1 1,-1 3-1,0-1 2,0 1 1,0-1-1,-1 0 0,0 0 0,1 0 0,-1 0 1,0-1-1,0 1 0,-1-1 0,1 0 0,-5 2 1,4-2-3,-7 4 85,-1-1-1,0 0 1,0-1 0,-1-1 0,-20 4-1,32-6-111,1-1 0,0 1 0,0 0 0,-1-1 0,1 1 0,0-1 0,0 1 0,0 0 0,0-1-1,-1 1 1,1 0 0,0-1 0,0 1 0,0 0 0,1-1 0,-1 1 0,0 0 0,0-1 0,0 1 0,0-1-1,1 2 1,2 5 6,1 0 0,0 0 1,0-1-1,1 1 0,0-1 0,0 0 0,0 0 0,7 4 0,-1 1-7,85 102 77,-54-69-71,7 9-9,-11-7-3,-35-42 0,0 0 0,0 1 0,-1-1 0,0 0 0,0 1 0,0 0 0,1 6 0,-2-8 0,-1 1 0,0 0 0,-1 0-1,1-1 1,-1 1 0,0 0 0,0-1 0,0 1 0,0 0 0,0-1 0,-1 0 0,0 1 0,1-1 0,-1 0 0,-1 0 0,1 0 0,0 0 0,-6 5 0,6-6-1,1 0 1,0-1-1,0 0 1,0 0-1,-1 0 1,1 1-1,0-1 1,-1-1-1,1 1 1,-1 0-1,-1 1 1,-30 12-2,-60 19 0,61-28-11,-163 2-6,152-8 6,-9 1 3,-120-3-20,170 3-8,-7-1-101,0 0 1,-1 0-1,1 0 1,0-1-1,0-1 0,0 0 1,1 0-1,-17-9 0,-12-9-6167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2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 7712,'0'0'1512,"-1"5"-1096,1 33 37,0-24-358,0 1 0,-1 0 1,0-1-1,-5 19 0,4-23-62,-2 4 24,1 0 0,-2 0 0,0 0 0,-1-1 0,-12 22 0,-19 26-1195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3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9144,'0'0'152,"13"-8"-120,12 12-32,11 4-8,5 6 8,1-2-6512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3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42 357 7264,'0'2'24,"-1"49"136,-13 72 0,-1-8 185,4 14-36,10-119-245,1 1-1,0-1 1,1 0-1,0 0 1,0 0-1,1 1 1,5 12-1,-3-9-12,-4-12-26,0 0 0,1 0 0,0 0 0,-1 1 0,1-1-1,0-1 1,0 1 0,0 0 0,0 0 0,0 0 0,0 0 0,0-1 0,1 1 0,-1 0 0,3 1-1,1 2 31,13 12 27,-9-13 99,2-5-138,-1 0 0,1 0 0,-1-1 0,1 0 1,-1-1-1,0 0 0,0-1 0,0 0 0,0 0 0,-1-1 0,1 0 0,-1-1 0,-1 0 1,14-12-1,-8 6 2,-1 0 0,0-1 0,-1-1 0,-1 0 0,19-29 0,-23 30-29,-4 8 7,0 0 0,-1 0 0,0 0 0,0 0 0,2-9 0,-1 4-6,0-1 66,0 0-1,1 0 1,0 0 0,0 1-1,11-18 1,-14 27-72,-1 1 0,1 0 0,-1 0 0,1 0-1,-1 0 1,1 0 0,-1 0 0,1-1 0,-1 1 0,1 0 0,-1 0 0,1 1 0,-1-1 0,1 0-1,-1 0 1,1 0 0,-1 0 0,1 0 0,-1 1 0,1-1 0,-1 0 0,1 0 0,-1 1 0,1-1-1,-1 0 1,0 1 0,1-1 0,-1 1 0,1-1 13,13 11 82,-1 0 0,-1 1 0,14 16 0,9 10-5,-26-29-91,-7-7-5,0 1-1,0-1 0,0 0 1,0 0-1,0-1 0,0 1 0,1 0 1,-1-1-1,1 1 0,0-1 0,3 2 1,7 1 8,-1 0 0,1-1 0,18 3 0,-14-7 7,9-6-8,42-16 1,-48 12-5,84-73 11,-84 62 2,27-42 31,40-74 0,-75 118-46,-8 14 3,0-1 1,-1-1 0,1 1 0,-1 0-1,3-13 1,3-19 42,-1 0 1,-2-1-1,1-45 0,-9 3 42,-3 17-5,4 61-42,-1 12-1,-2 1-39,2-5-2,0 0-1,1 0 1,-1 1-1,1-1 1,0 0-1,1 1 0,-1 6 1,-14 106 35,8-39-28,6-49-11,-3 67 1,7 138-9,5-62-25,-8-168-49,1 17-230,1-1 1,1 0 0,1 1-1,10 33 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3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9864,'0'0'0,"21"5"0,31 5 40,27-3 0,31-5 16,28-13 8,19-12-64,8-5-72,-10 4 72,3 1-7016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4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675 36 10040,'-40'-12'2,"26"7"2,1 1-1,-1 1 0,-18-2 1,-32-1 9,50 5-12,1 2 0,-1 0 0,-18 4 0,6 2 2,1 2 1,0 0-1,-34 19 0,46-22 12,1 0-1,-1 2 1,-14 11-1,4-2-5,-1-2-2,-37 29 105,-24 28 25,82-70-120,0 0 0,1 1 0,-1 0 0,1-1 0,0 1 0,0 0 0,0 0-1,0 0 1,0 0 0,1 0 0,0 1 0,-1-1 0,1 0 0,0 1 0,1-1 0,-1 1 0,0 5 0,1-7-10,0-2-2,0 0-1,0 0 1,0 1 0,-1-1-1,1 0 1,0 1 0,0-1 0,0 0-1,1 1 1,-1-1 0,0 0-1,0 1 1,0-1 0,0 0-1,0 1 1,0-1 0,0 0-1,0 1 1,1-1 0,-1 0 0,0 0-1,0 1 1,0-1 0,1 0-1,-1 0 1,1 1 0,3 3 16,0-1 0,1 1 0,0-1 1,-1 0-1,1 0 0,0 0 1,1-1-1,-1 0 0,0 0 0,1 0 1,0 0-1,-1-1 0,9 1 0,5 0 14,0-1 0,25-1 0,-29-1 6,1 0-1,-1-2 1,0 0-1,28-9 1,-27 7-22,-3 1 15,-1 0 1,1-2-1,-1 1 1,14-10-1,-10 6-12,-11 7 20,1-1-1,-1 0 1,0 0 0,0 0-1,0-1 1,0 1-1,-1-1 1,1 0-1,-1-1 1,0 1 0,-1-1-1,1 0 1,-1 0-1,0 0 1,0 0-1,4-9 1,-7 12 179,2 12-177,-1 0 0,1 0 0,0 0 0,6 13 0,-8-22-40,15 35 2,37 60-44,-48-88 32,2 0 0,-1 0 1,1-1-1,0 1 1,1-1-1,0-1 1,0 1-1,11 7 1,-17-13 1,0-1 1,1 1-1,-1-1 1,0 0 0,1 1-1,-1-1 1,0 0-1,1 0 1,-1 0 0,0 0-1,1 0 1,-1 0-1,0 0 1,1 0 0,-1-1-1,0 1 1,1 0-1,-1-1 1,0 1 0,2-1-1,2-1-4,32-14-1502,3-4-5996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4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 0 9504,'0'0'57,"-15"8"143,-3-3-87,-33 7 158,13-7-89,-1-2 0,-50-2 1,24-8 6,46 5-128,-95-15 566,104 14-510,9 3-105,0-1 0,-1 1 0,1 0 1,0-1-1,0 1 0,0 0 0,-1-1 0,1 1 1,0 0-1,0 0 0,0 0 0,-1 0 0,1 0 0,0 1 1,0-1-1,-1 0 0,1 0 0,0 1 0,0-1 1,0 1-1,0-1 0,0 1 0,0 0 0,0-1 1,0 1-1,0 0 0,0 0 0,0-1 0,0 1 0,-1 1 1,-5 6 9,1 1 0,0-1 0,0 1 0,1 0 0,0 0 0,1 1 0,-6 18 1,-16 72 48,21-81-65,-4 38 21,7-31-12,1 1 0,1 0 0,8 50 0,8-22-4,-1-16-5,7 6-3,-17-38-2,0 0 1,1 1-1,9 8 0,-9-11 0,1 1-1,-1-1 0,15 8 1,-13-8-1,1-1 0,0 0 0,12 3 0,33 4 0,-41-10-7,0 0 0,0-1 1,-1-1-1,1 0 0,0 0 1,-1-1-1,1-1 0,-1 0 1,0-1-1,19-8 0,29-19-1463,1-3-5850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5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8608,'4'3'2,"14"2"88,-17-5-87,0 0 0,1 0 0,-1-1 0,0 1 1,0 0-1,0-1 0,0 1 0,1 0 0,-1-1 1,0 1-1,0-1 0,0 0 0,0 1 0,1-2 0,5-2 4,15-5 93,0 1-1,1 0 0,0 2 0,1 1 0,41-4 0,-59 9-42,0 0-1,0 0 0,0 1 1,0 0-1,0 0 1,0 0-1,-1 0 1,10 5-1,-7-4-8,-6-1-13,1 0-1,0 1 1,0-1-1,-1 1 1,1-1-1,-1 1 1,1 0-1,-1 0 1,0 0-1,0 0 1,0 0-1,0 1 1,0-1-1,0 1 1,1 2-1,-1-2-2,-1-1-7,0 1 0,-1-1 0,1 1 1,-1 0-1,1-1 0,-1 1 0,0 0 0,0-1 0,0 1 0,0 0 0,0-1 1,-1 1-1,1 0 0,-1-1 0,0 1 0,0-1 0,-1 5 0,1-5 6,-2 6 6,-1-1 1,1 0-1,-1 0 1,0 0-1,-1-1 1,1 1 0,-1-1-1,-1 0 1,1 0-1,-1-1 1,0 0-1,0 0 1,-9 5 0,8-5-14,-4 5 70,8-8-71,0 0 0,-1 1 0,0-1 0,1-1 0,-1 1 0,0 0 0,0-1 0,-5 2 1,6-2-2,1-1 57,5 2-52,6 1-17,1 0 0,-1-1 1,16 2-1,-12-2-5,0 1 0,-1 0-1,1 0 1,14 7 0,45 27 14,-62-28 2,-5 0-16,-1 0 1,0 0-1,-1 1 0,0-1 1,2 11-1,-6-4 2,-11 25-1,8-30-5,-1 0-1,-12 18 1,-19 17-1,-5-7 0,-2-13 0,-1-9 0,2-9 0,2-9 0,-17-10 1,56 10 0,1 1-1,-1 0 1,0 0-1,0-1 1,0 1-1,1 0 1,-1-1 0,0 1-1,0-1 1,1 1-1,-1-1 1,0 1 0,1-1-1,-1 0 1,1 1-1,-1-1 1,1 0-1,-1 1 1,0-2 0,-1-2 0,1 3-1,0 0 1,0 0-1,0 0 0,0 0 0,0-1 0,1 1 1,-1 0-1,0-1 0,1 1 0,-1 0 0,1-1 1,0 1-1,-1-3 0,2-4-51,0 1 0,0-1-1,1 1 1,0 0 0,1-1 0,-1 1 0,1 0-1,1 0 1,-1 1 0,6-8 0,1-3-815,27-52-6314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5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8608,'0'3'16,"1"0"-1,-1 0 1,0-1 0,1 1 0,0 0 0,-1-1-1,1 1 1,0-1 0,1 1 0,-1-1 0,0 1-1,1-1 1,-1 0 0,1 1 0,-1-1 0,1 0-1,0 0 1,0 0 0,4 2 0,-2-1 27,0 0 1,0-1-1,0 0 1,0 0-1,1 0 1,-1-1-1,1 1 1,-1-1-1,1 0 1,7 1-1,-1-1-4,32-2 216,134-28 586,-110 16-474,-43 9 79,33-13 0,-55 17-265,-1 0-161,0 0 0,0 1-1,0-1 1,0 0 0,0 1 0,0-1 0,0 1 0,0 0-1,0-1 1,0 1 0,0 0 0,-1 0 0,1-1-1,0 1 1,0 0 0,-1 0 0,1 0 0,-1 0 0,1 0-1,-1 0 1,1 0 0,-1 0 0,1 0 0,-1 0-1,0 0 1,1 2 0,6 37 51,-6-33-22,4 43 15,16 97 5,-14-95-66,-3 2-3,0 2 0,3 126-23,-20-53-153,13-128 143,-4 2-9,4-2 42,0-1-1,0 0 0,0 0 1,-1 0-1,1 1 0,0-1 1,0 0-1,0 0 0,0 0 1,0 1-1,-1-1 0,1 0 1,0 0-1,0 0 0,0 0 1,-1 0-1,1 1 0,0-1 1,0 0-1,0 0 0,-1 0 1,1 0-1,0 0 0,0 0 1,-1 0-1,1 0 0,0 0 1,0 0-1,-1 0 0,1 0 1,0 0-1,-7 0-4,1-1-1,0 0 1,0 0 0,0-1 0,-11-4-1,15 5 6,-38-13-1,-10-4 1,-7 2 0,42 13-174,1-2-1,0 1 1,0-2 0,0 0 0,1 0 0,0-2 0,0 1 0,-13-12 0,8 4-7139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11:43:26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37 8160,'0'2'-4,"0"0"1,0 0 0,-1-1-1,1 1 1,-1 0 0,1 0-1,-1 0 1,0 0-1,0 0 1,0-1 0,0 1-1,0 0 1,0-1 0,0 1-1,0-1 1,-1 1-1,1-1 1,-1 0 0,1 1-1,-1-1 1,1 0 0,-1 0-1,0 0 1,0 0-1,1 0 1,-5 0 0,-2 2-25,-1 0 0,0-1 0,0 0 0,-10 0 0,9 0 8,-5-1-11,1-1 0,0 0 0,-1-1 0,1-1 0,0 0 0,-1-1 0,1 0 0,-18-8 0,-7-3 25,-4-4 32,25 10 5,0 0 1,-1 1-1,0 1 1,-24-4 0,41 10-21,-1 1 0,1-1 0,0 1 0,-1 0 1,1-1-1,0 1 0,0 0 0,0 0 0,0 1 1,0-1-1,0 0 0,0 1 0,0-1 0,0 1 0,-2 2 1,3-3 3,-4 4 8,0-1 0,0 1-1,1 0 1,0 0-1,0 0 1,0 1 0,1-1-1,-3 8 1,1-5-4,-5 11 20,1 0-1,0 1 0,2 0 1,0 0-1,1 1 1,2-1-1,-4 25 1,8-44-39,-1 10 8,0 0 1,1 0-1,0 0 0,0 0 0,1-1 0,1 1 1,2 12-1,-1-10-5,0 4 5,2-1-1,-1 1 0,2-1 1,10 20-1,-9-19-5,-1-3 1,1 1 0,1-2 0,0 1 0,12 15 0,-11-17-2,2 0 6,19 9-1,-23-17-5,-1-1 0,1 0-1,13 5 1,-6-5 1,0-1 1,0 0-1,0-1 1,0 0-1,1-1 0,-1-1 1,0 0-1,26-6 0,22-11 0,-30 6-338,-1-1 0,49-29 0,-5 0-4704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3AAFB-38D4-45DC-8161-6D3E8BE303D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3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customXml" Target="../ink/ink12.xml"/><Relationship Id="rId42" Type="http://schemas.openxmlformats.org/officeDocument/2006/relationships/image" Target="../media/image22.png"/><Relationship Id="rId63" Type="http://schemas.openxmlformats.org/officeDocument/2006/relationships/customXml" Target="../ink/ink33.xml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59" Type="http://schemas.openxmlformats.org/officeDocument/2006/relationships/customXml" Target="../ink/ink81.xml"/><Relationship Id="rId170" Type="http://schemas.openxmlformats.org/officeDocument/2006/relationships/image" Target="../media/image86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26" Type="http://schemas.openxmlformats.org/officeDocument/2006/relationships/image" Target="../media/image114.png"/><Relationship Id="rId107" Type="http://schemas.openxmlformats.org/officeDocument/2006/relationships/customXml" Target="../ink/ink55.xml"/><Relationship Id="rId11" Type="http://schemas.openxmlformats.org/officeDocument/2006/relationships/customXml" Target="../ink/ink7.xml"/><Relationship Id="rId32" Type="http://schemas.openxmlformats.org/officeDocument/2006/relationships/image" Target="../media/image17.png"/><Relationship Id="rId53" Type="http://schemas.openxmlformats.org/officeDocument/2006/relationships/customXml" Target="../ink/ink28.xml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149" Type="http://schemas.openxmlformats.org/officeDocument/2006/relationships/customXml" Target="../ink/ink76.xml"/><Relationship Id="rId5" Type="http://schemas.openxmlformats.org/officeDocument/2006/relationships/customXml" Target="../ink/ink4.xml"/><Relationship Id="rId95" Type="http://schemas.openxmlformats.org/officeDocument/2006/relationships/customXml" Target="../ink/ink49.xml"/><Relationship Id="rId160" Type="http://schemas.openxmlformats.org/officeDocument/2006/relationships/image" Target="../media/image81.png"/><Relationship Id="rId181" Type="http://schemas.openxmlformats.org/officeDocument/2006/relationships/customXml" Target="../ink/ink92.xml"/><Relationship Id="rId216" Type="http://schemas.openxmlformats.org/officeDocument/2006/relationships/image" Target="../media/image109.png"/><Relationship Id="rId237" Type="http://schemas.openxmlformats.org/officeDocument/2006/relationships/customXml" Target="../ink/ink120.xml"/><Relationship Id="rId22" Type="http://schemas.openxmlformats.org/officeDocument/2006/relationships/image" Target="../media/image12.png"/><Relationship Id="rId43" Type="http://schemas.openxmlformats.org/officeDocument/2006/relationships/customXml" Target="../ink/ink23.xml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39" Type="http://schemas.openxmlformats.org/officeDocument/2006/relationships/customXml" Target="../ink/ink71.xml"/><Relationship Id="rId85" Type="http://schemas.openxmlformats.org/officeDocument/2006/relationships/customXml" Target="../ink/ink44.xml"/><Relationship Id="rId150" Type="http://schemas.openxmlformats.org/officeDocument/2006/relationships/image" Target="../media/image76.png"/><Relationship Id="rId171" Type="http://schemas.openxmlformats.org/officeDocument/2006/relationships/customXml" Target="../ink/ink87.xml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27" Type="http://schemas.openxmlformats.org/officeDocument/2006/relationships/customXml" Target="../ink/ink115.xml"/><Relationship Id="rId12" Type="http://schemas.openxmlformats.org/officeDocument/2006/relationships/image" Target="../media/image7.png"/><Relationship Id="rId33" Type="http://schemas.openxmlformats.org/officeDocument/2006/relationships/customXml" Target="../ink/ink18.xml"/><Relationship Id="rId108" Type="http://schemas.openxmlformats.org/officeDocument/2006/relationships/image" Target="../media/image55.png"/><Relationship Id="rId129" Type="http://schemas.openxmlformats.org/officeDocument/2006/relationships/customXml" Target="../ink/ink66.xml"/><Relationship Id="rId54" Type="http://schemas.openxmlformats.org/officeDocument/2006/relationships/image" Target="../media/image28.png"/><Relationship Id="rId75" Type="http://schemas.openxmlformats.org/officeDocument/2006/relationships/customXml" Target="../ink/ink39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61" Type="http://schemas.openxmlformats.org/officeDocument/2006/relationships/customXml" Target="../ink/ink82.xml"/><Relationship Id="rId182" Type="http://schemas.openxmlformats.org/officeDocument/2006/relationships/image" Target="../media/image92.png"/><Relationship Id="rId217" Type="http://schemas.openxmlformats.org/officeDocument/2006/relationships/customXml" Target="../ink/ink110.xml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23" Type="http://schemas.openxmlformats.org/officeDocument/2006/relationships/customXml" Target="../ink/ink13.xml"/><Relationship Id="rId119" Type="http://schemas.openxmlformats.org/officeDocument/2006/relationships/customXml" Target="../ink/ink61.xml"/><Relationship Id="rId44" Type="http://schemas.openxmlformats.org/officeDocument/2006/relationships/image" Target="../media/image23.png"/><Relationship Id="rId65" Type="http://schemas.openxmlformats.org/officeDocument/2006/relationships/customXml" Target="../ink/ink34.xml"/><Relationship Id="rId86" Type="http://schemas.openxmlformats.org/officeDocument/2006/relationships/image" Target="../media/image44.png"/><Relationship Id="rId130" Type="http://schemas.openxmlformats.org/officeDocument/2006/relationships/image" Target="../media/image66.png"/><Relationship Id="rId151" Type="http://schemas.openxmlformats.org/officeDocument/2006/relationships/customXml" Target="../ink/ink77.xml"/><Relationship Id="rId172" Type="http://schemas.openxmlformats.org/officeDocument/2006/relationships/image" Target="../media/image87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image" Target="../media/image115.png"/><Relationship Id="rId13" Type="http://schemas.openxmlformats.org/officeDocument/2006/relationships/customXml" Target="../ink/ink8.xml"/><Relationship Id="rId109" Type="http://schemas.openxmlformats.org/officeDocument/2006/relationships/customXml" Target="../ink/ink56.xml"/><Relationship Id="rId34" Type="http://schemas.openxmlformats.org/officeDocument/2006/relationships/image" Target="../media/image18.png"/><Relationship Id="rId55" Type="http://schemas.openxmlformats.org/officeDocument/2006/relationships/customXml" Target="../ink/ink29.xml"/><Relationship Id="rId76" Type="http://schemas.openxmlformats.org/officeDocument/2006/relationships/image" Target="../media/image39.png"/><Relationship Id="rId97" Type="http://schemas.openxmlformats.org/officeDocument/2006/relationships/customXml" Target="../ink/ink50.xml"/><Relationship Id="rId120" Type="http://schemas.openxmlformats.org/officeDocument/2006/relationships/image" Target="../media/image61.png"/><Relationship Id="rId141" Type="http://schemas.openxmlformats.org/officeDocument/2006/relationships/customXml" Target="../ink/ink72.xml"/><Relationship Id="rId7" Type="http://schemas.openxmlformats.org/officeDocument/2006/relationships/customXml" Target="../ink/ink5.xml"/><Relationship Id="rId162" Type="http://schemas.openxmlformats.org/officeDocument/2006/relationships/image" Target="../media/image82.png"/><Relationship Id="rId183" Type="http://schemas.openxmlformats.org/officeDocument/2006/relationships/customXml" Target="../ink/ink93.xml"/><Relationship Id="rId218" Type="http://schemas.openxmlformats.org/officeDocument/2006/relationships/image" Target="../media/image110.png"/><Relationship Id="rId239" Type="http://schemas.openxmlformats.org/officeDocument/2006/relationships/customXml" Target="../ink/ink121.xml"/><Relationship Id="rId24" Type="http://schemas.openxmlformats.org/officeDocument/2006/relationships/image" Target="../media/image13.png"/><Relationship Id="rId45" Type="http://schemas.openxmlformats.org/officeDocument/2006/relationships/customXml" Target="../ink/ink24.xml"/><Relationship Id="rId66" Type="http://schemas.openxmlformats.org/officeDocument/2006/relationships/image" Target="../media/image34.png"/><Relationship Id="rId87" Type="http://schemas.openxmlformats.org/officeDocument/2006/relationships/customXml" Target="../ink/ink45.xml"/><Relationship Id="rId110" Type="http://schemas.openxmlformats.org/officeDocument/2006/relationships/image" Target="../media/image56.png"/><Relationship Id="rId131" Type="http://schemas.openxmlformats.org/officeDocument/2006/relationships/customXml" Target="../ink/ink67.xml"/><Relationship Id="rId152" Type="http://schemas.openxmlformats.org/officeDocument/2006/relationships/image" Target="../media/image77.png"/><Relationship Id="rId173" Type="http://schemas.openxmlformats.org/officeDocument/2006/relationships/customXml" Target="../ink/ink88.xml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29" Type="http://schemas.openxmlformats.org/officeDocument/2006/relationships/customXml" Target="../ink/ink116.xml"/><Relationship Id="rId240" Type="http://schemas.openxmlformats.org/officeDocument/2006/relationships/image" Target="../media/image121.png"/><Relationship Id="rId14" Type="http://schemas.openxmlformats.org/officeDocument/2006/relationships/image" Target="../media/image8.png"/><Relationship Id="rId35" Type="http://schemas.openxmlformats.org/officeDocument/2006/relationships/customXml" Target="../ink/ink19.xml"/><Relationship Id="rId56" Type="http://schemas.openxmlformats.org/officeDocument/2006/relationships/image" Target="../media/image29.png"/><Relationship Id="rId77" Type="http://schemas.openxmlformats.org/officeDocument/2006/relationships/customXml" Target="../ink/ink40.xml"/><Relationship Id="rId100" Type="http://schemas.openxmlformats.org/officeDocument/2006/relationships/image" Target="../media/image51.png"/><Relationship Id="rId8" Type="http://schemas.openxmlformats.org/officeDocument/2006/relationships/image" Target="../media/image5.png"/><Relationship Id="rId98" Type="http://schemas.openxmlformats.org/officeDocument/2006/relationships/image" Target="../media/image50.png"/><Relationship Id="rId121" Type="http://schemas.openxmlformats.org/officeDocument/2006/relationships/customXml" Target="../ink/ink62.xml"/><Relationship Id="rId142" Type="http://schemas.openxmlformats.org/officeDocument/2006/relationships/image" Target="../media/image72.png"/><Relationship Id="rId163" Type="http://schemas.openxmlformats.org/officeDocument/2006/relationships/customXml" Target="../ink/ink83.xml"/><Relationship Id="rId184" Type="http://schemas.openxmlformats.org/officeDocument/2006/relationships/image" Target="../media/image93.png"/><Relationship Id="rId219" Type="http://schemas.openxmlformats.org/officeDocument/2006/relationships/customXml" Target="../ink/ink111.xml"/><Relationship Id="rId230" Type="http://schemas.openxmlformats.org/officeDocument/2006/relationships/image" Target="../media/image116.png"/><Relationship Id="rId25" Type="http://schemas.openxmlformats.org/officeDocument/2006/relationships/customXml" Target="../ink/ink14.xml"/><Relationship Id="rId46" Type="http://schemas.openxmlformats.org/officeDocument/2006/relationships/image" Target="../media/image24.png"/><Relationship Id="rId67" Type="http://schemas.openxmlformats.org/officeDocument/2006/relationships/customXml" Target="../ink/ink35.xml"/><Relationship Id="rId88" Type="http://schemas.openxmlformats.org/officeDocument/2006/relationships/image" Target="../media/image45.png"/><Relationship Id="rId111" Type="http://schemas.openxmlformats.org/officeDocument/2006/relationships/customXml" Target="../ink/ink57.xml"/><Relationship Id="rId132" Type="http://schemas.openxmlformats.org/officeDocument/2006/relationships/image" Target="../media/image67.png"/><Relationship Id="rId153" Type="http://schemas.openxmlformats.org/officeDocument/2006/relationships/customXml" Target="../ink/ink78.xml"/><Relationship Id="rId174" Type="http://schemas.openxmlformats.org/officeDocument/2006/relationships/image" Target="../media/image88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220" Type="http://schemas.openxmlformats.org/officeDocument/2006/relationships/image" Target="../media/image111.png"/><Relationship Id="rId241" Type="http://schemas.openxmlformats.org/officeDocument/2006/relationships/customXml" Target="../ink/ink122.xml"/><Relationship Id="rId15" Type="http://schemas.openxmlformats.org/officeDocument/2006/relationships/customXml" Target="../ink/ink9.xml"/><Relationship Id="rId36" Type="http://schemas.openxmlformats.org/officeDocument/2006/relationships/image" Target="../media/image19.png"/><Relationship Id="rId57" Type="http://schemas.openxmlformats.org/officeDocument/2006/relationships/customXml" Target="../ink/ink30.xml"/><Relationship Id="rId106" Type="http://schemas.openxmlformats.org/officeDocument/2006/relationships/image" Target="../media/image54.png"/><Relationship Id="rId127" Type="http://schemas.openxmlformats.org/officeDocument/2006/relationships/customXml" Target="../ink/ink65.xml"/><Relationship Id="rId10" Type="http://schemas.openxmlformats.org/officeDocument/2006/relationships/image" Target="../media/image6.png"/><Relationship Id="rId31" Type="http://schemas.openxmlformats.org/officeDocument/2006/relationships/customXml" Target="../ink/ink17.xml"/><Relationship Id="rId52" Type="http://schemas.openxmlformats.org/officeDocument/2006/relationships/image" Target="../media/image27.png"/><Relationship Id="rId73" Type="http://schemas.openxmlformats.org/officeDocument/2006/relationships/customXml" Target="../ink/ink38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62.png"/><Relationship Id="rId143" Type="http://schemas.openxmlformats.org/officeDocument/2006/relationships/customXml" Target="../ink/ink73.xml"/><Relationship Id="rId148" Type="http://schemas.openxmlformats.org/officeDocument/2006/relationships/image" Target="../media/image75.png"/><Relationship Id="rId164" Type="http://schemas.openxmlformats.org/officeDocument/2006/relationships/image" Target="../media/image83.png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4" Type="http://schemas.openxmlformats.org/officeDocument/2006/relationships/image" Target="../media/image3.png"/><Relationship Id="rId9" Type="http://schemas.openxmlformats.org/officeDocument/2006/relationships/customXml" Target="../ink/ink6.xml"/><Relationship Id="rId180" Type="http://schemas.openxmlformats.org/officeDocument/2006/relationships/image" Target="../media/image91.png"/><Relationship Id="rId210" Type="http://schemas.openxmlformats.org/officeDocument/2006/relationships/image" Target="../media/image106.png"/><Relationship Id="rId215" Type="http://schemas.openxmlformats.org/officeDocument/2006/relationships/customXml" Target="../ink/ink109.xml"/><Relationship Id="rId236" Type="http://schemas.openxmlformats.org/officeDocument/2006/relationships/image" Target="../media/image119.png"/><Relationship Id="rId26" Type="http://schemas.openxmlformats.org/officeDocument/2006/relationships/image" Target="../media/image14.png"/><Relationship Id="rId231" Type="http://schemas.openxmlformats.org/officeDocument/2006/relationships/customXml" Target="../ink/ink117.xml"/><Relationship Id="rId47" Type="http://schemas.openxmlformats.org/officeDocument/2006/relationships/customXml" Target="../ink/ink25.xml"/><Relationship Id="rId68" Type="http://schemas.openxmlformats.org/officeDocument/2006/relationships/image" Target="../media/image35.png"/><Relationship Id="rId89" Type="http://schemas.openxmlformats.org/officeDocument/2006/relationships/customXml" Target="../ink/ink46.xml"/><Relationship Id="rId112" Type="http://schemas.openxmlformats.org/officeDocument/2006/relationships/image" Target="../media/image57.png"/><Relationship Id="rId133" Type="http://schemas.openxmlformats.org/officeDocument/2006/relationships/customXml" Target="../ink/ink68.xml"/><Relationship Id="rId154" Type="http://schemas.openxmlformats.org/officeDocument/2006/relationships/image" Target="../media/image78.png"/><Relationship Id="rId175" Type="http://schemas.openxmlformats.org/officeDocument/2006/relationships/customXml" Target="../ink/ink89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image" Target="../media/image9.png"/><Relationship Id="rId221" Type="http://schemas.openxmlformats.org/officeDocument/2006/relationships/customXml" Target="../ink/ink112.xml"/><Relationship Id="rId242" Type="http://schemas.openxmlformats.org/officeDocument/2006/relationships/image" Target="../media/image122.png"/><Relationship Id="rId37" Type="http://schemas.openxmlformats.org/officeDocument/2006/relationships/customXml" Target="../ink/ink20.xml"/><Relationship Id="rId58" Type="http://schemas.openxmlformats.org/officeDocument/2006/relationships/image" Target="../media/image30.png"/><Relationship Id="rId79" Type="http://schemas.openxmlformats.org/officeDocument/2006/relationships/customXml" Target="../ink/ink41.xml"/><Relationship Id="rId102" Type="http://schemas.openxmlformats.org/officeDocument/2006/relationships/image" Target="../media/image52.png"/><Relationship Id="rId123" Type="http://schemas.openxmlformats.org/officeDocument/2006/relationships/customXml" Target="../ink/ink63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4.xml"/><Relationship Id="rId186" Type="http://schemas.openxmlformats.org/officeDocument/2006/relationships/image" Target="../media/image94.png"/><Relationship Id="rId211" Type="http://schemas.openxmlformats.org/officeDocument/2006/relationships/customXml" Target="../ink/ink107.xml"/><Relationship Id="rId232" Type="http://schemas.openxmlformats.org/officeDocument/2006/relationships/image" Target="../media/image117.png"/><Relationship Id="rId27" Type="http://schemas.openxmlformats.org/officeDocument/2006/relationships/customXml" Target="../ink/ink15.xml"/><Relationship Id="rId48" Type="http://schemas.openxmlformats.org/officeDocument/2006/relationships/image" Target="../media/image25.png"/><Relationship Id="rId69" Type="http://schemas.openxmlformats.org/officeDocument/2006/relationships/customXml" Target="../ink/ink36.xml"/><Relationship Id="rId113" Type="http://schemas.openxmlformats.org/officeDocument/2006/relationships/customXml" Target="../ink/ink58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55" Type="http://schemas.openxmlformats.org/officeDocument/2006/relationships/customXml" Target="../ink/ink79.xml"/><Relationship Id="rId176" Type="http://schemas.openxmlformats.org/officeDocument/2006/relationships/image" Target="../media/image89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image" Target="../media/image112.png"/><Relationship Id="rId243" Type="http://schemas.openxmlformats.org/officeDocument/2006/relationships/customXml" Target="../ink/ink123.xml"/><Relationship Id="rId17" Type="http://schemas.openxmlformats.org/officeDocument/2006/relationships/customXml" Target="../ink/ink10.xml"/><Relationship Id="rId38" Type="http://schemas.openxmlformats.org/officeDocument/2006/relationships/image" Target="../media/image20.png"/><Relationship Id="rId59" Type="http://schemas.openxmlformats.org/officeDocument/2006/relationships/customXml" Target="../ink/ink31.xml"/><Relationship Id="rId103" Type="http://schemas.openxmlformats.org/officeDocument/2006/relationships/customXml" Target="../ink/ink53.xml"/><Relationship Id="rId124" Type="http://schemas.openxmlformats.org/officeDocument/2006/relationships/image" Target="../media/image63.png"/><Relationship Id="rId70" Type="http://schemas.openxmlformats.org/officeDocument/2006/relationships/image" Target="../media/image36.png"/><Relationship Id="rId91" Type="http://schemas.openxmlformats.org/officeDocument/2006/relationships/customXml" Target="../ink/ink47.xml"/><Relationship Id="rId145" Type="http://schemas.openxmlformats.org/officeDocument/2006/relationships/customXml" Target="../ink/ink74.xml"/><Relationship Id="rId166" Type="http://schemas.openxmlformats.org/officeDocument/2006/relationships/image" Target="../media/image84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7.png"/><Relationship Id="rId233" Type="http://schemas.openxmlformats.org/officeDocument/2006/relationships/customXml" Target="../ink/ink118.xml"/><Relationship Id="rId28" Type="http://schemas.openxmlformats.org/officeDocument/2006/relationships/image" Target="../media/image15.png"/><Relationship Id="rId49" Type="http://schemas.openxmlformats.org/officeDocument/2006/relationships/customXml" Target="../ink/ink26.xml"/><Relationship Id="rId114" Type="http://schemas.openxmlformats.org/officeDocument/2006/relationships/image" Target="../media/image58.png"/><Relationship Id="rId60" Type="http://schemas.openxmlformats.org/officeDocument/2006/relationships/image" Target="../media/image31.png"/><Relationship Id="rId81" Type="http://schemas.openxmlformats.org/officeDocument/2006/relationships/customXml" Target="../ink/ink42.xml"/><Relationship Id="rId135" Type="http://schemas.openxmlformats.org/officeDocument/2006/relationships/customXml" Target="../ink/ink69.xml"/><Relationship Id="rId156" Type="http://schemas.openxmlformats.org/officeDocument/2006/relationships/image" Target="../media/image79.png"/><Relationship Id="rId177" Type="http://schemas.openxmlformats.org/officeDocument/2006/relationships/customXml" Target="../ink/ink90.xml"/><Relationship Id="rId198" Type="http://schemas.openxmlformats.org/officeDocument/2006/relationships/image" Target="../media/image100.png"/><Relationship Id="rId202" Type="http://schemas.openxmlformats.org/officeDocument/2006/relationships/image" Target="../media/image102.png"/><Relationship Id="rId223" Type="http://schemas.openxmlformats.org/officeDocument/2006/relationships/customXml" Target="../ink/ink113.xml"/><Relationship Id="rId244" Type="http://schemas.openxmlformats.org/officeDocument/2006/relationships/image" Target="../media/image123.png"/><Relationship Id="rId18" Type="http://schemas.openxmlformats.org/officeDocument/2006/relationships/image" Target="../media/image10.png"/><Relationship Id="rId39" Type="http://schemas.openxmlformats.org/officeDocument/2006/relationships/customXml" Target="../ink/ink21.xml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25" Type="http://schemas.openxmlformats.org/officeDocument/2006/relationships/customXml" Target="../ink/ink64.xml"/><Relationship Id="rId146" Type="http://schemas.openxmlformats.org/officeDocument/2006/relationships/image" Target="../media/image74.png"/><Relationship Id="rId167" Type="http://schemas.openxmlformats.org/officeDocument/2006/relationships/customXml" Target="../ink/ink85.xml"/><Relationship Id="rId188" Type="http://schemas.openxmlformats.org/officeDocument/2006/relationships/image" Target="../media/image95.png"/><Relationship Id="rId71" Type="http://schemas.openxmlformats.org/officeDocument/2006/relationships/customXml" Target="../ink/ink37.xml"/><Relationship Id="rId92" Type="http://schemas.openxmlformats.org/officeDocument/2006/relationships/image" Target="../media/image47.png"/><Relationship Id="rId213" Type="http://schemas.openxmlformats.org/officeDocument/2006/relationships/customXml" Target="../ink/ink108.xml"/><Relationship Id="rId234" Type="http://schemas.openxmlformats.org/officeDocument/2006/relationships/image" Target="../media/image118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6.xml"/><Relationship Id="rId40" Type="http://schemas.openxmlformats.org/officeDocument/2006/relationships/image" Target="../media/image21.png"/><Relationship Id="rId115" Type="http://schemas.openxmlformats.org/officeDocument/2006/relationships/customXml" Target="../ink/ink59.xml"/><Relationship Id="rId136" Type="http://schemas.openxmlformats.org/officeDocument/2006/relationships/image" Target="../media/image69.png"/><Relationship Id="rId157" Type="http://schemas.openxmlformats.org/officeDocument/2006/relationships/customXml" Target="../ink/ink80.xml"/><Relationship Id="rId178" Type="http://schemas.openxmlformats.org/officeDocument/2006/relationships/image" Target="../media/image90.png"/><Relationship Id="rId61" Type="http://schemas.openxmlformats.org/officeDocument/2006/relationships/customXml" Target="../ink/ink32.xml"/><Relationship Id="rId82" Type="http://schemas.openxmlformats.org/officeDocument/2006/relationships/image" Target="../media/image42.png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customXml" Target="../ink/ink11.xml"/><Relationship Id="rId224" Type="http://schemas.openxmlformats.org/officeDocument/2006/relationships/image" Target="../media/image113.png"/><Relationship Id="rId30" Type="http://schemas.openxmlformats.org/officeDocument/2006/relationships/image" Target="../media/image16.png"/><Relationship Id="rId105" Type="http://schemas.openxmlformats.org/officeDocument/2006/relationships/customXml" Target="../ink/ink54.xml"/><Relationship Id="rId126" Type="http://schemas.openxmlformats.org/officeDocument/2006/relationships/image" Target="../media/image64.png"/><Relationship Id="rId147" Type="http://schemas.openxmlformats.org/officeDocument/2006/relationships/customXml" Target="../ink/ink75.xml"/><Relationship Id="rId168" Type="http://schemas.openxmlformats.org/officeDocument/2006/relationships/image" Target="../media/image85.png"/><Relationship Id="rId51" Type="http://schemas.openxmlformats.org/officeDocument/2006/relationships/customXml" Target="../ink/ink27.xml"/><Relationship Id="rId72" Type="http://schemas.openxmlformats.org/officeDocument/2006/relationships/image" Target="../media/image37.png"/><Relationship Id="rId93" Type="http://schemas.openxmlformats.org/officeDocument/2006/relationships/customXml" Target="../ink/ink48.xml"/><Relationship Id="rId189" Type="http://schemas.openxmlformats.org/officeDocument/2006/relationships/customXml" Target="../ink/ink96.xml"/><Relationship Id="rId3" Type="http://schemas.openxmlformats.org/officeDocument/2006/relationships/customXml" Target="../ink/ink3.xml"/><Relationship Id="rId214" Type="http://schemas.openxmlformats.org/officeDocument/2006/relationships/image" Target="../media/image108.png"/><Relationship Id="rId235" Type="http://schemas.openxmlformats.org/officeDocument/2006/relationships/customXml" Target="../ink/ink119.xml"/><Relationship Id="rId116" Type="http://schemas.openxmlformats.org/officeDocument/2006/relationships/image" Target="../media/image59.png"/><Relationship Id="rId137" Type="http://schemas.openxmlformats.org/officeDocument/2006/relationships/customXml" Target="../ink/ink70.xml"/><Relationship Id="rId158" Type="http://schemas.openxmlformats.org/officeDocument/2006/relationships/image" Target="../media/image80.png"/><Relationship Id="rId20" Type="http://schemas.openxmlformats.org/officeDocument/2006/relationships/image" Target="../media/image11.png"/><Relationship Id="rId41" Type="http://schemas.openxmlformats.org/officeDocument/2006/relationships/customXml" Target="../ink/ink22.xml"/><Relationship Id="rId62" Type="http://schemas.openxmlformats.org/officeDocument/2006/relationships/image" Target="../media/image32.png"/><Relationship Id="rId83" Type="http://schemas.openxmlformats.org/officeDocument/2006/relationships/customXml" Target="../ink/ink43.xml"/><Relationship Id="rId179" Type="http://schemas.openxmlformats.org/officeDocument/2006/relationships/customXml" Target="../ink/ink91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0.png"/><Relationship Id="rId299" Type="http://schemas.openxmlformats.org/officeDocument/2006/relationships/image" Target="../media/image271.png"/><Relationship Id="rId21" Type="http://schemas.openxmlformats.org/officeDocument/2006/relationships/image" Target="../media/image133.png"/><Relationship Id="rId63" Type="http://schemas.openxmlformats.org/officeDocument/2006/relationships/image" Target="../media/image153.png"/><Relationship Id="rId159" Type="http://schemas.openxmlformats.org/officeDocument/2006/relationships/image" Target="../media/image201.png"/><Relationship Id="rId324" Type="http://schemas.openxmlformats.org/officeDocument/2006/relationships/customXml" Target="../ink/ink285.xml"/><Relationship Id="rId170" Type="http://schemas.openxmlformats.org/officeDocument/2006/relationships/customXml" Target="../ink/ink208.xml"/><Relationship Id="rId226" Type="http://schemas.openxmlformats.org/officeDocument/2006/relationships/customXml" Target="../ink/ink236.xml"/><Relationship Id="rId268" Type="http://schemas.openxmlformats.org/officeDocument/2006/relationships/customXml" Target="../ink/ink257.xml"/><Relationship Id="rId32" Type="http://schemas.openxmlformats.org/officeDocument/2006/relationships/customXml" Target="../ink/ink139.xml"/><Relationship Id="rId74" Type="http://schemas.openxmlformats.org/officeDocument/2006/relationships/customXml" Target="../ink/ink160.xml"/><Relationship Id="rId128" Type="http://schemas.openxmlformats.org/officeDocument/2006/relationships/customXml" Target="../ink/ink187.xml"/><Relationship Id="rId335" Type="http://schemas.openxmlformats.org/officeDocument/2006/relationships/image" Target="../media/image289.png"/><Relationship Id="rId5" Type="http://schemas.openxmlformats.org/officeDocument/2006/relationships/image" Target="../media/image125.png"/><Relationship Id="rId181" Type="http://schemas.openxmlformats.org/officeDocument/2006/relationships/image" Target="../media/image212.png"/><Relationship Id="rId237" Type="http://schemas.openxmlformats.org/officeDocument/2006/relationships/image" Target="../media/image240.png"/><Relationship Id="rId279" Type="http://schemas.openxmlformats.org/officeDocument/2006/relationships/image" Target="../media/image261.png"/><Relationship Id="rId43" Type="http://schemas.openxmlformats.org/officeDocument/2006/relationships/image" Target="../media/image143.png"/><Relationship Id="rId139" Type="http://schemas.openxmlformats.org/officeDocument/2006/relationships/image" Target="../media/image191.png"/><Relationship Id="rId290" Type="http://schemas.openxmlformats.org/officeDocument/2006/relationships/customXml" Target="../ink/ink268.xml"/><Relationship Id="rId304" Type="http://schemas.openxmlformats.org/officeDocument/2006/relationships/customXml" Target="../ink/ink275.xml"/><Relationship Id="rId346" Type="http://schemas.openxmlformats.org/officeDocument/2006/relationships/customXml" Target="../ink/ink296.xml"/><Relationship Id="rId85" Type="http://schemas.openxmlformats.org/officeDocument/2006/relationships/image" Target="../media/image164.png"/><Relationship Id="rId150" Type="http://schemas.openxmlformats.org/officeDocument/2006/relationships/customXml" Target="../ink/ink198.xml"/><Relationship Id="rId192" Type="http://schemas.openxmlformats.org/officeDocument/2006/relationships/customXml" Target="../ink/ink219.xml"/><Relationship Id="rId206" Type="http://schemas.openxmlformats.org/officeDocument/2006/relationships/customXml" Target="../ink/ink226.xml"/><Relationship Id="rId248" Type="http://schemas.openxmlformats.org/officeDocument/2006/relationships/customXml" Target="../ink/ink247.xml"/><Relationship Id="rId12" Type="http://schemas.openxmlformats.org/officeDocument/2006/relationships/customXml" Target="../ink/ink129.xml"/><Relationship Id="rId108" Type="http://schemas.openxmlformats.org/officeDocument/2006/relationships/customXml" Target="../ink/ink177.xml"/><Relationship Id="rId315" Type="http://schemas.openxmlformats.org/officeDocument/2006/relationships/image" Target="../media/image279.png"/><Relationship Id="rId54" Type="http://schemas.openxmlformats.org/officeDocument/2006/relationships/customXml" Target="../ink/ink150.xml"/><Relationship Id="rId96" Type="http://schemas.openxmlformats.org/officeDocument/2006/relationships/customXml" Target="../ink/ink171.xml"/><Relationship Id="rId161" Type="http://schemas.openxmlformats.org/officeDocument/2006/relationships/image" Target="../media/image202.png"/><Relationship Id="rId217" Type="http://schemas.openxmlformats.org/officeDocument/2006/relationships/image" Target="../media/image230.png"/><Relationship Id="rId259" Type="http://schemas.openxmlformats.org/officeDocument/2006/relationships/image" Target="../media/image251.png"/><Relationship Id="rId23" Type="http://schemas.openxmlformats.org/officeDocument/2006/relationships/image" Target="../media/image134.png"/><Relationship Id="rId119" Type="http://schemas.openxmlformats.org/officeDocument/2006/relationships/image" Target="../media/image181.png"/><Relationship Id="rId270" Type="http://schemas.openxmlformats.org/officeDocument/2006/relationships/customXml" Target="../ink/ink258.xml"/><Relationship Id="rId326" Type="http://schemas.openxmlformats.org/officeDocument/2006/relationships/customXml" Target="../ink/ink286.xml"/><Relationship Id="rId65" Type="http://schemas.openxmlformats.org/officeDocument/2006/relationships/image" Target="../media/image154.png"/><Relationship Id="rId130" Type="http://schemas.openxmlformats.org/officeDocument/2006/relationships/customXml" Target="../ink/ink188.xml"/><Relationship Id="rId172" Type="http://schemas.openxmlformats.org/officeDocument/2006/relationships/customXml" Target="../ink/ink209.xml"/><Relationship Id="rId228" Type="http://schemas.openxmlformats.org/officeDocument/2006/relationships/customXml" Target="../ink/ink237.xml"/><Relationship Id="rId281" Type="http://schemas.openxmlformats.org/officeDocument/2006/relationships/image" Target="../media/image262.png"/><Relationship Id="rId337" Type="http://schemas.openxmlformats.org/officeDocument/2006/relationships/image" Target="../media/image290.png"/><Relationship Id="rId34" Type="http://schemas.openxmlformats.org/officeDocument/2006/relationships/customXml" Target="../ink/ink140.xml"/><Relationship Id="rId76" Type="http://schemas.openxmlformats.org/officeDocument/2006/relationships/customXml" Target="../ink/ink161.xml"/><Relationship Id="rId141" Type="http://schemas.openxmlformats.org/officeDocument/2006/relationships/image" Target="../media/image192.png"/><Relationship Id="rId7" Type="http://schemas.openxmlformats.org/officeDocument/2006/relationships/image" Target="../media/image126.png"/><Relationship Id="rId183" Type="http://schemas.openxmlformats.org/officeDocument/2006/relationships/image" Target="../media/image213.png"/><Relationship Id="rId239" Type="http://schemas.openxmlformats.org/officeDocument/2006/relationships/image" Target="../media/image241.png"/><Relationship Id="rId250" Type="http://schemas.openxmlformats.org/officeDocument/2006/relationships/customXml" Target="../ink/ink248.xml"/><Relationship Id="rId292" Type="http://schemas.openxmlformats.org/officeDocument/2006/relationships/customXml" Target="../ink/ink269.xml"/><Relationship Id="rId306" Type="http://schemas.openxmlformats.org/officeDocument/2006/relationships/customXml" Target="../ink/ink276.xml"/><Relationship Id="rId45" Type="http://schemas.openxmlformats.org/officeDocument/2006/relationships/image" Target="../media/image144.png"/><Relationship Id="rId87" Type="http://schemas.openxmlformats.org/officeDocument/2006/relationships/image" Target="../media/image165.png"/><Relationship Id="rId110" Type="http://schemas.openxmlformats.org/officeDocument/2006/relationships/customXml" Target="../ink/ink178.xml"/><Relationship Id="rId348" Type="http://schemas.openxmlformats.org/officeDocument/2006/relationships/customXml" Target="../ink/ink297.xml"/><Relationship Id="rId152" Type="http://schemas.openxmlformats.org/officeDocument/2006/relationships/customXml" Target="../ink/ink199.xml"/><Relationship Id="rId194" Type="http://schemas.openxmlformats.org/officeDocument/2006/relationships/customXml" Target="../ink/ink220.xml"/><Relationship Id="rId208" Type="http://schemas.openxmlformats.org/officeDocument/2006/relationships/customXml" Target="../ink/ink227.xml"/><Relationship Id="rId261" Type="http://schemas.openxmlformats.org/officeDocument/2006/relationships/image" Target="../media/image252.png"/><Relationship Id="rId14" Type="http://schemas.openxmlformats.org/officeDocument/2006/relationships/customXml" Target="../ink/ink130.xml"/><Relationship Id="rId56" Type="http://schemas.openxmlformats.org/officeDocument/2006/relationships/customXml" Target="../ink/ink151.xml"/><Relationship Id="rId317" Type="http://schemas.openxmlformats.org/officeDocument/2006/relationships/image" Target="../media/image280.png"/><Relationship Id="rId98" Type="http://schemas.openxmlformats.org/officeDocument/2006/relationships/customXml" Target="../ink/ink172.xml"/><Relationship Id="rId121" Type="http://schemas.openxmlformats.org/officeDocument/2006/relationships/image" Target="../media/image182.png"/><Relationship Id="rId163" Type="http://schemas.openxmlformats.org/officeDocument/2006/relationships/image" Target="../media/image203.png"/><Relationship Id="rId219" Type="http://schemas.openxmlformats.org/officeDocument/2006/relationships/image" Target="../media/image231.png"/><Relationship Id="rId230" Type="http://schemas.openxmlformats.org/officeDocument/2006/relationships/customXml" Target="../ink/ink238.xml"/><Relationship Id="rId251" Type="http://schemas.openxmlformats.org/officeDocument/2006/relationships/image" Target="../media/image247.png"/><Relationship Id="rId25" Type="http://schemas.openxmlformats.org/officeDocument/2006/relationships/image" Target="../media/image135.png"/><Relationship Id="rId46" Type="http://schemas.openxmlformats.org/officeDocument/2006/relationships/customXml" Target="../ink/ink146.xml"/><Relationship Id="rId67" Type="http://schemas.openxmlformats.org/officeDocument/2006/relationships/image" Target="../media/image155.png"/><Relationship Id="rId272" Type="http://schemas.openxmlformats.org/officeDocument/2006/relationships/customXml" Target="../ink/ink259.xml"/><Relationship Id="rId293" Type="http://schemas.openxmlformats.org/officeDocument/2006/relationships/image" Target="../media/image268.png"/><Relationship Id="rId307" Type="http://schemas.openxmlformats.org/officeDocument/2006/relationships/image" Target="../media/image275.png"/><Relationship Id="rId328" Type="http://schemas.openxmlformats.org/officeDocument/2006/relationships/customXml" Target="../ink/ink287.xml"/><Relationship Id="rId349" Type="http://schemas.openxmlformats.org/officeDocument/2006/relationships/image" Target="../media/image296.png"/><Relationship Id="rId88" Type="http://schemas.openxmlformats.org/officeDocument/2006/relationships/customXml" Target="../ink/ink167.xml"/><Relationship Id="rId111" Type="http://schemas.openxmlformats.org/officeDocument/2006/relationships/image" Target="../media/image177.png"/><Relationship Id="rId132" Type="http://schemas.openxmlformats.org/officeDocument/2006/relationships/customXml" Target="../ink/ink189.xml"/><Relationship Id="rId153" Type="http://schemas.openxmlformats.org/officeDocument/2006/relationships/image" Target="../media/image198.png"/><Relationship Id="rId174" Type="http://schemas.openxmlformats.org/officeDocument/2006/relationships/customXml" Target="../ink/ink210.xml"/><Relationship Id="rId195" Type="http://schemas.openxmlformats.org/officeDocument/2006/relationships/image" Target="../media/image219.png"/><Relationship Id="rId209" Type="http://schemas.openxmlformats.org/officeDocument/2006/relationships/image" Target="../media/image226.png"/><Relationship Id="rId220" Type="http://schemas.openxmlformats.org/officeDocument/2006/relationships/customXml" Target="../ink/ink233.xml"/><Relationship Id="rId241" Type="http://schemas.openxmlformats.org/officeDocument/2006/relationships/image" Target="../media/image242.png"/><Relationship Id="rId15" Type="http://schemas.openxmlformats.org/officeDocument/2006/relationships/image" Target="../media/image130.png"/><Relationship Id="rId36" Type="http://schemas.openxmlformats.org/officeDocument/2006/relationships/customXml" Target="../ink/ink141.xml"/><Relationship Id="rId57" Type="http://schemas.openxmlformats.org/officeDocument/2006/relationships/image" Target="../media/image150.png"/><Relationship Id="rId262" Type="http://schemas.openxmlformats.org/officeDocument/2006/relationships/customXml" Target="../ink/ink254.xml"/><Relationship Id="rId283" Type="http://schemas.openxmlformats.org/officeDocument/2006/relationships/image" Target="../media/image263.png"/><Relationship Id="rId318" Type="http://schemas.openxmlformats.org/officeDocument/2006/relationships/customXml" Target="../ink/ink282.xml"/><Relationship Id="rId339" Type="http://schemas.openxmlformats.org/officeDocument/2006/relationships/image" Target="../media/image291.png"/><Relationship Id="rId78" Type="http://schemas.openxmlformats.org/officeDocument/2006/relationships/customXml" Target="../ink/ink162.xml"/><Relationship Id="rId99" Type="http://schemas.openxmlformats.org/officeDocument/2006/relationships/image" Target="../media/image171.png"/><Relationship Id="rId101" Type="http://schemas.openxmlformats.org/officeDocument/2006/relationships/image" Target="../media/image172.png"/><Relationship Id="rId122" Type="http://schemas.openxmlformats.org/officeDocument/2006/relationships/customXml" Target="../ink/ink184.xml"/><Relationship Id="rId143" Type="http://schemas.openxmlformats.org/officeDocument/2006/relationships/image" Target="../media/image193.png"/><Relationship Id="rId164" Type="http://schemas.openxmlformats.org/officeDocument/2006/relationships/customXml" Target="../ink/ink205.xml"/><Relationship Id="rId185" Type="http://schemas.openxmlformats.org/officeDocument/2006/relationships/image" Target="../media/image214.png"/><Relationship Id="rId350" Type="http://schemas.openxmlformats.org/officeDocument/2006/relationships/customXml" Target="../ink/ink298.xml"/><Relationship Id="rId9" Type="http://schemas.openxmlformats.org/officeDocument/2006/relationships/image" Target="../media/image127.png"/><Relationship Id="rId210" Type="http://schemas.openxmlformats.org/officeDocument/2006/relationships/customXml" Target="../ink/ink228.xml"/><Relationship Id="rId26" Type="http://schemas.openxmlformats.org/officeDocument/2006/relationships/customXml" Target="../ink/ink136.xml"/><Relationship Id="rId231" Type="http://schemas.openxmlformats.org/officeDocument/2006/relationships/image" Target="../media/image237.png"/><Relationship Id="rId252" Type="http://schemas.openxmlformats.org/officeDocument/2006/relationships/customXml" Target="../ink/ink249.xml"/><Relationship Id="rId273" Type="http://schemas.openxmlformats.org/officeDocument/2006/relationships/image" Target="../media/image258.png"/><Relationship Id="rId294" Type="http://schemas.openxmlformats.org/officeDocument/2006/relationships/customXml" Target="../ink/ink270.xml"/><Relationship Id="rId308" Type="http://schemas.openxmlformats.org/officeDocument/2006/relationships/customXml" Target="../ink/ink277.xml"/><Relationship Id="rId329" Type="http://schemas.openxmlformats.org/officeDocument/2006/relationships/image" Target="../media/image286.png"/><Relationship Id="rId47" Type="http://schemas.openxmlformats.org/officeDocument/2006/relationships/image" Target="../media/image145.png"/><Relationship Id="rId68" Type="http://schemas.openxmlformats.org/officeDocument/2006/relationships/customXml" Target="../ink/ink157.xml"/><Relationship Id="rId89" Type="http://schemas.openxmlformats.org/officeDocument/2006/relationships/image" Target="../media/image166.png"/><Relationship Id="rId112" Type="http://schemas.openxmlformats.org/officeDocument/2006/relationships/customXml" Target="../ink/ink179.xml"/><Relationship Id="rId133" Type="http://schemas.openxmlformats.org/officeDocument/2006/relationships/image" Target="../media/image188.png"/><Relationship Id="rId154" Type="http://schemas.openxmlformats.org/officeDocument/2006/relationships/customXml" Target="../ink/ink200.xml"/><Relationship Id="rId175" Type="http://schemas.openxmlformats.org/officeDocument/2006/relationships/image" Target="../media/image209.png"/><Relationship Id="rId340" Type="http://schemas.openxmlformats.org/officeDocument/2006/relationships/customXml" Target="../ink/ink293.xml"/><Relationship Id="rId196" Type="http://schemas.openxmlformats.org/officeDocument/2006/relationships/customXml" Target="../ink/ink221.xml"/><Relationship Id="rId200" Type="http://schemas.openxmlformats.org/officeDocument/2006/relationships/customXml" Target="../ink/ink223.xml"/><Relationship Id="rId16" Type="http://schemas.openxmlformats.org/officeDocument/2006/relationships/customXml" Target="../ink/ink131.xml"/><Relationship Id="rId221" Type="http://schemas.openxmlformats.org/officeDocument/2006/relationships/image" Target="../media/image232.png"/><Relationship Id="rId242" Type="http://schemas.openxmlformats.org/officeDocument/2006/relationships/customXml" Target="../ink/ink244.xml"/><Relationship Id="rId263" Type="http://schemas.openxmlformats.org/officeDocument/2006/relationships/image" Target="../media/image253.png"/><Relationship Id="rId284" Type="http://schemas.openxmlformats.org/officeDocument/2006/relationships/customXml" Target="../ink/ink265.xml"/><Relationship Id="rId319" Type="http://schemas.openxmlformats.org/officeDocument/2006/relationships/image" Target="../media/image281.png"/><Relationship Id="rId37" Type="http://schemas.openxmlformats.org/officeDocument/2006/relationships/image" Target="../media/image140.png"/><Relationship Id="rId58" Type="http://schemas.openxmlformats.org/officeDocument/2006/relationships/customXml" Target="../ink/ink152.xml"/><Relationship Id="rId79" Type="http://schemas.openxmlformats.org/officeDocument/2006/relationships/image" Target="../media/image161.png"/><Relationship Id="rId102" Type="http://schemas.openxmlformats.org/officeDocument/2006/relationships/customXml" Target="../ink/ink174.xml"/><Relationship Id="rId123" Type="http://schemas.openxmlformats.org/officeDocument/2006/relationships/image" Target="../media/image183.png"/><Relationship Id="rId144" Type="http://schemas.openxmlformats.org/officeDocument/2006/relationships/customXml" Target="../ink/ink195.xml"/><Relationship Id="rId330" Type="http://schemas.openxmlformats.org/officeDocument/2006/relationships/customXml" Target="../ink/ink288.xml"/><Relationship Id="rId90" Type="http://schemas.openxmlformats.org/officeDocument/2006/relationships/customXml" Target="../ink/ink168.xml"/><Relationship Id="rId165" Type="http://schemas.openxmlformats.org/officeDocument/2006/relationships/image" Target="../media/image204.png"/><Relationship Id="rId186" Type="http://schemas.openxmlformats.org/officeDocument/2006/relationships/customXml" Target="../ink/ink216.xml"/><Relationship Id="rId351" Type="http://schemas.openxmlformats.org/officeDocument/2006/relationships/image" Target="../media/image297.png"/><Relationship Id="rId211" Type="http://schemas.openxmlformats.org/officeDocument/2006/relationships/image" Target="../media/image227.png"/><Relationship Id="rId232" Type="http://schemas.openxmlformats.org/officeDocument/2006/relationships/customXml" Target="../ink/ink239.xml"/><Relationship Id="rId253" Type="http://schemas.openxmlformats.org/officeDocument/2006/relationships/image" Target="../media/image248.png"/><Relationship Id="rId274" Type="http://schemas.openxmlformats.org/officeDocument/2006/relationships/customXml" Target="../ink/ink260.xml"/><Relationship Id="rId295" Type="http://schemas.openxmlformats.org/officeDocument/2006/relationships/image" Target="../media/image269.png"/><Relationship Id="rId309" Type="http://schemas.openxmlformats.org/officeDocument/2006/relationships/image" Target="../media/image276.png"/><Relationship Id="rId27" Type="http://schemas.openxmlformats.org/officeDocument/2006/relationships/image" Target="../media/image41.png"/><Relationship Id="rId48" Type="http://schemas.openxmlformats.org/officeDocument/2006/relationships/customXml" Target="../ink/ink147.xml"/><Relationship Id="rId69" Type="http://schemas.openxmlformats.org/officeDocument/2006/relationships/image" Target="../media/image156.png"/><Relationship Id="rId113" Type="http://schemas.openxmlformats.org/officeDocument/2006/relationships/image" Target="../media/image178.png"/><Relationship Id="rId134" Type="http://schemas.openxmlformats.org/officeDocument/2006/relationships/customXml" Target="../ink/ink190.xml"/><Relationship Id="rId320" Type="http://schemas.openxmlformats.org/officeDocument/2006/relationships/customXml" Target="../ink/ink283.xml"/><Relationship Id="rId80" Type="http://schemas.openxmlformats.org/officeDocument/2006/relationships/customXml" Target="../ink/ink163.xml"/><Relationship Id="rId155" Type="http://schemas.openxmlformats.org/officeDocument/2006/relationships/image" Target="../media/image199.png"/><Relationship Id="rId176" Type="http://schemas.openxmlformats.org/officeDocument/2006/relationships/customXml" Target="../ink/ink211.xml"/><Relationship Id="rId197" Type="http://schemas.openxmlformats.org/officeDocument/2006/relationships/image" Target="../media/image220.png"/><Relationship Id="rId341" Type="http://schemas.openxmlformats.org/officeDocument/2006/relationships/image" Target="../media/image292.png"/><Relationship Id="rId201" Type="http://schemas.openxmlformats.org/officeDocument/2006/relationships/image" Target="../media/image222.png"/><Relationship Id="rId222" Type="http://schemas.openxmlformats.org/officeDocument/2006/relationships/customXml" Target="../ink/ink234.xml"/><Relationship Id="rId243" Type="http://schemas.openxmlformats.org/officeDocument/2006/relationships/image" Target="../media/image243.png"/><Relationship Id="rId264" Type="http://schemas.openxmlformats.org/officeDocument/2006/relationships/customXml" Target="../ink/ink255.xml"/><Relationship Id="rId285" Type="http://schemas.openxmlformats.org/officeDocument/2006/relationships/image" Target="../media/image264.png"/><Relationship Id="rId17" Type="http://schemas.openxmlformats.org/officeDocument/2006/relationships/image" Target="../media/image131.png"/><Relationship Id="rId38" Type="http://schemas.openxmlformats.org/officeDocument/2006/relationships/customXml" Target="../ink/ink142.xml"/><Relationship Id="rId59" Type="http://schemas.openxmlformats.org/officeDocument/2006/relationships/image" Target="../media/image151.png"/><Relationship Id="rId103" Type="http://schemas.openxmlformats.org/officeDocument/2006/relationships/image" Target="../media/image173.png"/><Relationship Id="rId124" Type="http://schemas.openxmlformats.org/officeDocument/2006/relationships/customXml" Target="../ink/ink185.xml"/><Relationship Id="rId310" Type="http://schemas.openxmlformats.org/officeDocument/2006/relationships/customXml" Target="../ink/ink278.xml"/><Relationship Id="rId70" Type="http://schemas.openxmlformats.org/officeDocument/2006/relationships/customXml" Target="../ink/ink158.xml"/><Relationship Id="rId91" Type="http://schemas.openxmlformats.org/officeDocument/2006/relationships/image" Target="../media/image167.png"/><Relationship Id="rId145" Type="http://schemas.openxmlformats.org/officeDocument/2006/relationships/image" Target="../media/image194.png"/><Relationship Id="rId166" Type="http://schemas.openxmlformats.org/officeDocument/2006/relationships/customXml" Target="../ink/ink206.xml"/><Relationship Id="rId187" Type="http://schemas.openxmlformats.org/officeDocument/2006/relationships/image" Target="../media/image215.png"/><Relationship Id="rId331" Type="http://schemas.openxmlformats.org/officeDocument/2006/relationships/image" Target="../media/image287.png"/><Relationship Id="rId352" Type="http://schemas.openxmlformats.org/officeDocument/2006/relationships/customXml" Target="../ink/ink29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9.xml"/><Relationship Id="rId233" Type="http://schemas.openxmlformats.org/officeDocument/2006/relationships/image" Target="../media/image238.png"/><Relationship Id="rId254" Type="http://schemas.openxmlformats.org/officeDocument/2006/relationships/customXml" Target="../ink/ink250.xml"/><Relationship Id="rId28" Type="http://schemas.openxmlformats.org/officeDocument/2006/relationships/customXml" Target="../ink/ink137.xml"/><Relationship Id="rId49" Type="http://schemas.openxmlformats.org/officeDocument/2006/relationships/image" Target="../media/image146.png"/><Relationship Id="rId114" Type="http://schemas.openxmlformats.org/officeDocument/2006/relationships/customXml" Target="../ink/ink180.xml"/><Relationship Id="rId275" Type="http://schemas.openxmlformats.org/officeDocument/2006/relationships/image" Target="../media/image259.png"/><Relationship Id="rId296" Type="http://schemas.openxmlformats.org/officeDocument/2006/relationships/customXml" Target="../ink/ink271.xml"/><Relationship Id="rId300" Type="http://schemas.openxmlformats.org/officeDocument/2006/relationships/customXml" Target="../ink/ink273.xml"/><Relationship Id="rId60" Type="http://schemas.openxmlformats.org/officeDocument/2006/relationships/customXml" Target="../ink/ink153.xml"/><Relationship Id="rId81" Type="http://schemas.openxmlformats.org/officeDocument/2006/relationships/image" Target="../media/image162.png"/><Relationship Id="rId135" Type="http://schemas.openxmlformats.org/officeDocument/2006/relationships/image" Target="../media/image189.png"/><Relationship Id="rId156" Type="http://schemas.openxmlformats.org/officeDocument/2006/relationships/customXml" Target="../ink/ink201.xml"/><Relationship Id="rId177" Type="http://schemas.openxmlformats.org/officeDocument/2006/relationships/image" Target="../media/image210.png"/><Relationship Id="rId198" Type="http://schemas.openxmlformats.org/officeDocument/2006/relationships/customXml" Target="../ink/ink222.xml"/><Relationship Id="rId321" Type="http://schemas.openxmlformats.org/officeDocument/2006/relationships/image" Target="../media/image282.png"/><Relationship Id="rId342" Type="http://schemas.openxmlformats.org/officeDocument/2006/relationships/customXml" Target="../ink/ink294.xml"/><Relationship Id="rId202" Type="http://schemas.openxmlformats.org/officeDocument/2006/relationships/customXml" Target="../ink/ink224.xml"/><Relationship Id="rId223" Type="http://schemas.openxmlformats.org/officeDocument/2006/relationships/image" Target="../media/image233.png"/><Relationship Id="rId244" Type="http://schemas.openxmlformats.org/officeDocument/2006/relationships/customXml" Target="../ink/ink245.xml"/><Relationship Id="rId18" Type="http://schemas.openxmlformats.org/officeDocument/2006/relationships/customXml" Target="../ink/ink132.xml"/><Relationship Id="rId39" Type="http://schemas.openxmlformats.org/officeDocument/2006/relationships/image" Target="../media/image141.png"/><Relationship Id="rId265" Type="http://schemas.openxmlformats.org/officeDocument/2006/relationships/image" Target="../media/image254.png"/><Relationship Id="rId286" Type="http://schemas.openxmlformats.org/officeDocument/2006/relationships/customXml" Target="../ink/ink266.xml"/><Relationship Id="rId50" Type="http://schemas.openxmlformats.org/officeDocument/2006/relationships/customXml" Target="../ink/ink148.xml"/><Relationship Id="rId104" Type="http://schemas.openxmlformats.org/officeDocument/2006/relationships/customXml" Target="../ink/ink175.xml"/><Relationship Id="rId125" Type="http://schemas.openxmlformats.org/officeDocument/2006/relationships/image" Target="../media/image184.png"/><Relationship Id="rId146" Type="http://schemas.openxmlformats.org/officeDocument/2006/relationships/customXml" Target="../ink/ink196.xml"/><Relationship Id="rId167" Type="http://schemas.openxmlformats.org/officeDocument/2006/relationships/image" Target="../media/image205.png"/><Relationship Id="rId188" Type="http://schemas.openxmlformats.org/officeDocument/2006/relationships/customXml" Target="../ink/ink217.xml"/><Relationship Id="rId311" Type="http://schemas.openxmlformats.org/officeDocument/2006/relationships/image" Target="../media/image277.png"/><Relationship Id="rId332" Type="http://schemas.openxmlformats.org/officeDocument/2006/relationships/customXml" Target="../ink/ink289.xml"/><Relationship Id="rId353" Type="http://schemas.openxmlformats.org/officeDocument/2006/relationships/image" Target="../media/image298.png"/><Relationship Id="rId71" Type="http://schemas.openxmlformats.org/officeDocument/2006/relationships/image" Target="../media/image157.png"/><Relationship Id="rId92" Type="http://schemas.openxmlformats.org/officeDocument/2006/relationships/customXml" Target="../ink/ink169.xml"/><Relationship Id="rId213" Type="http://schemas.openxmlformats.org/officeDocument/2006/relationships/image" Target="../media/image228.png"/><Relationship Id="rId234" Type="http://schemas.openxmlformats.org/officeDocument/2006/relationships/customXml" Target="../ink/ink240.xml"/><Relationship Id="rId2" Type="http://schemas.openxmlformats.org/officeDocument/2006/relationships/customXml" Target="../ink/ink124.xml"/><Relationship Id="rId29" Type="http://schemas.openxmlformats.org/officeDocument/2006/relationships/image" Target="../media/image136.png"/><Relationship Id="rId255" Type="http://schemas.openxmlformats.org/officeDocument/2006/relationships/image" Target="../media/image249.png"/><Relationship Id="rId276" Type="http://schemas.openxmlformats.org/officeDocument/2006/relationships/customXml" Target="../ink/ink261.xml"/><Relationship Id="rId297" Type="http://schemas.openxmlformats.org/officeDocument/2006/relationships/image" Target="../media/image270.png"/><Relationship Id="rId40" Type="http://schemas.openxmlformats.org/officeDocument/2006/relationships/customXml" Target="../ink/ink143.xml"/><Relationship Id="rId115" Type="http://schemas.openxmlformats.org/officeDocument/2006/relationships/image" Target="../media/image179.png"/><Relationship Id="rId136" Type="http://schemas.openxmlformats.org/officeDocument/2006/relationships/customXml" Target="../ink/ink191.xml"/><Relationship Id="rId157" Type="http://schemas.openxmlformats.org/officeDocument/2006/relationships/image" Target="../media/image200.png"/><Relationship Id="rId178" Type="http://schemas.openxmlformats.org/officeDocument/2006/relationships/customXml" Target="../ink/ink212.xml"/><Relationship Id="rId301" Type="http://schemas.openxmlformats.org/officeDocument/2006/relationships/image" Target="../media/image272.png"/><Relationship Id="rId322" Type="http://schemas.openxmlformats.org/officeDocument/2006/relationships/customXml" Target="../ink/ink284.xml"/><Relationship Id="rId343" Type="http://schemas.openxmlformats.org/officeDocument/2006/relationships/image" Target="../media/image293.png"/><Relationship Id="rId61" Type="http://schemas.openxmlformats.org/officeDocument/2006/relationships/image" Target="../media/image152.png"/><Relationship Id="rId82" Type="http://schemas.openxmlformats.org/officeDocument/2006/relationships/customXml" Target="../ink/ink164.xml"/><Relationship Id="rId199" Type="http://schemas.openxmlformats.org/officeDocument/2006/relationships/image" Target="../media/image221.png"/><Relationship Id="rId203" Type="http://schemas.openxmlformats.org/officeDocument/2006/relationships/image" Target="../media/image223.png"/><Relationship Id="rId19" Type="http://schemas.openxmlformats.org/officeDocument/2006/relationships/image" Target="../media/image132.png"/><Relationship Id="rId224" Type="http://schemas.openxmlformats.org/officeDocument/2006/relationships/customXml" Target="../ink/ink235.xml"/><Relationship Id="rId245" Type="http://schemas.openxmlformats.org/officeDocument/2006/relationships/image" Target="../media/image244.png"/><Relationship Id="rId266" Type="http://schemas.openxmlformats.org/officeDocument/2006/relationships/customXml" Target="../ink/ink256.xml"/><Relationship Id="rId287" Type="http://schemas.openxmlformats.org/officeDocument/2006/relationships/image" Target="../media/image265.png"/><Relationship Id="rId30" Type="http://schemas.openxmlformats.org/officeDocument/2006/relationships/customXml" Target="../ink/ink138.xml"/><Relationship Id="rId105" Type="http://schemas.openxmlformats.org/officeDocument/2006/relationships/image" Target="../media/image174.png"/><Relationship Id="rId126" Type="http://schemas.openxmlformats.org/officeDocument/2006/relationships/customXml" Target="../ink/ink186.xml"/><Relationship Id="rId147" Type="http://schemas.openxmlformats.org/officeDocument/2006/relationships/image" Target="../media/image195.png"/><Relationship Id="rId168" Type="http://schemas.openxmlformats.org/officeDocument/2006/relationships/customXml" Target="../ink/ink207.xml"/><Relationship Id="rId312" Type="http://schemas.openxmlformats.org/officeDocument/2006/relationships/customXml" Target="../ink/ink279.xml"/><Relationship Id="rId333" Type="http://schemas.openxmlformats.org/officeDocument/2006/relationships/image" Target="../media/image288.png"/><Relationship Id="rId51" Type="http://schemas.openxmlformats.org/officeDocument/2006/relationships/image" Target="../media/image147.png"/><Relationship Id="rId72" Type="http://schemas.openxmlformats.org/officeDocument/2006/relationships/customXml" Target="../ink/ink159.xml"/><Relationship Id="rId93" Type="http://schemas.openxmlformats.org/officeDocument/2006/relationships/image" Target="../media/image168.png"/><Relationship Id="rId189" Type="http://schemas.openxmlformats.org/officeDocument/2006/relationships/image" Target="../media/image216.png"/><Relationship Id="rId3" Type="http://schemas.openxmlformats.org/officeDocument/2006/relationships/image" Target="../media/image124.png"/><Relationship Id="rId214" Type="http://schemas.openxmlformats.org/officeDocument/2006/relationships/customXml" Target="../ink/ink230.xml"/><Relationship Id="rId235" Type="http://schemas.openxmlformats.org/officeDocument/2006/relationships/image" Target="../media/image239.png"/><Relationship Id="rId256" Type="http://schemas.openxmlformats.org/officeDocument/2006/relationships/customXml" Target="../ink/ink251.xml"/><Relationship Id="rId277" Type="http://schemas.openxmlformats.org/officeDocument/2006/relationships/image" Target="../media/image260.png"/><Relationship Id="rId298" Type="http://schemas.openxmlformats.org/officeDocument/2006/relationships/customXml" Target="../ink/ink272.xml"/><Relationship Id="rId116" Type="http://schemas.openxmlformats.org/officeDocument/2006/relationships/customXml" Target="../ink/ink181.xml"/><Relationship Id="rId137" Type="http://schemas.openxmlformats.org/officeDocument/2006/relationships/image" Target="../media/image190.png"/><Relationship Id="rId158" Type="http://schemas.openxmlformats.org/officeDocument/2006/relationships/customXml" Target="../ink/ink202.xml"/><Relationship Id="rId302" Type="http://schemas.openxmlformats.org/officeDocument/2006/relationships/customXml" Target="../ink/ink274.xml"/><Relationship Id="rId323" Type="http://schemas.openxmlformats.org/officeDocument/2006/relationships/image" Target="../media/image283.png"/><Relationship Id="rId344" Type="http://schemas.openxmlformats.org/officeDocument/2006/relationships/customXml" Target="../ink/ink295.xml"/><Relationship Id="rId20" Type="http://schemas.openxmlformats.org/officeDocument/2006/relationships/customXml" Target="../ink/ink133.xml"/><Relationship Id="rId41" Type="http://schemas.openxmlformats.org/officeDocument/2006/relationships/image" Target="../media/image142.png"/><Relationship Id="rId62" Type="http://schemas.openxmlformats.org/officeDocument/2006/relationships/customXml" Target="../ink/ink154.xml"/><Relationship Id="rId83" Type="http://schemas.openxmlformats.org/officeDocument/2006/relationships/image" Target="../media/image163.png"/><Relationship Id="rId179" Type="http://schemas.openxmlformats.org/officeDocument/2006/relationships/image" Target="../media/image211.png"/><Relationship Id="rId190" Type="http://schemas.openxmlformats.org/officeDocument/2006/relationships/customXml" Target="../ink/ink218.xml"/><Relationship Id="rId204" Type="http://schemas.openxmlformats.org/officeDocument/2006/relationships/customXml" Target="../ink/ink225.xml"/><Relationship Id="rId225" Type="http://schemas.openxmlformats.org/officeDocument/2006/relationships/image" Target="../media/image234.png"/><Relationship Id="rId246" Type="http://schemas.openxmlformats.org/officeDocument/2006/relationships/customXml" Target="../ink/ink246.xml"/><Relationship Id="rId267" Type="http://schemas.openxmlformats.org/officeDocument/2006/relationships/image" Target="../media/image255.png"/><Relationship Id="rId288" Type="http://schemas.openxmlformats.org/officeDocument/2006/relationships/customXml" Target="../ink/ink267.xml"/><Relationship Id="rId106" Type="http://schemas.openxmlformats.org/officeDocument/2006/relationships/customXml" Target="../ink/ink176.xml"/><Relationship Id="rId127" Type="http://schemas.openxmlformats.org/officeDocument/2006/relationships/image" Target="../media/image185.png"/><Relationship Id="rId313" Type="http://schemas.openxmlformats.org/officeDocument/2006/relationships/image" Target="../media/image278.png"/><Relationship Id="rId10" Type="http://schemas.openxmlformats.org/officeDocument/2006/relationships/customXml" Target="../ink/ink128.xml"/><Relationship Id="rId31" Type="http://schemas.openxmlformats.org/officeDocument/2006/relationships/image" Target="../media/image137.png"/><Relationship Id="rId52" Type="http://schemas.openxmlformats.org/officeDocument/2006/relationships/customXml" Target="../ink/ink149.xml"/><Relationship Id="rId73" Type="http://schemas.openxmlformats.org/officeDocument/2006/relationships/image" Target="../media/image158.png"/><Relationship Id="rId94" Type="http://schemas.openxmlformats.org/officeDocument/2006/relationships/customXml" Target="../ink/ink170.xml"/><Relationship Id="rId148" Type="http://schemas.openxmlformats.org/officeDocument/2006/relationships/customXml" Target="../ink/ink197.xml"/><Relationship Id="rId169" Type="http://schemas.openxmlformats.org/officeDocument/2006/relationships/image" Target="../media/image206.png"/><Relationship Id="rId334" Type="http://schemas.openxmlformats.org/officeDocument/2006/relationships/customXml" Target="../ink/ink290.xml"/><Relationship Id="rId4" Type="http://schemas.openxmlformats.org/officeDocument/2006/relationships/customXml" Target="../ink/ink125.xml"/><Relationship Id="rId180" Type="http://schemas.openxmlformats.org/officeDocument/2006/relationships/customXml" Target="../ink/ink213.xml"/><Relationship Id="rId215" Type="http://schemas.openxmlformats.org/officeDocument/2006/relationships/image" Target="../media/image229.png"/><Relationship Id="rId236" Type="http://schemas.openxmlformats.org/officeDocument/2006/relationships/customXml" Target="../ink/ink241.xml"/><Relationship Id="rId257" Type="http://schemas.openxmlformats.org/officeDocument/2006/relationships/image" Target="../media/image250.png"/><Relationship Id="rId278" Type="http://schemas.openxmlformats.org/officeDocument/2006/relationships/customXml" Target="../ink/ink262.xml"/><Relationship Id="rId303" Type="http://schemas.openxmlformats.org/officeDocument/2006/relationships/image" Target="../media/image273.png"/><Relationship Id="rId42" Type="http://schemas.openxmlformats.org/officeDocument/2006/relationships/customXml" Target="../ink/ink144.xml"/><Relationship Id="rId84" Type="http://schemas.openxmlformats.org/officeDocument/2006/relationships/customXml" Target="../ink/ink165.xml"/><Relationship Id="rId138" Type="http://schemas.openxmlformats.org/officeDocument/2006/relationships/customXml" Target="../ink/ink192.xml"/><Relationship Id="rId345" Type="http://schemas.openxmlformats.org/officeDocument/2006/relationships/image" Target="../media/image294.png"/><Relationship Id="rId191" Type="http://schemas.openxmlformats.org/officeDocument/2006/relationships/image" Target="../media/image217.png"/><Relationship Id="rId205" Type="http://schemas.openxmlformats.org/officeDocument/2006/relationships/image" Target="../media/image224.png"/><Relationship Id="rId247" Type="http://schemas.openxmlformats.org/officeDocument/2006/relationships/image" Target="../media/image245.png"/><Relationship Id="rId107" Type="http://schemas.openxmlformats.org/officeDocument/2006/relationships/image" Target="../media/image175.png"/><Relationship Id="rId289" Type="http://schemas.openxmlformats.org/officeDocument/2006/relationships/image" Target="../media/image266.png"/><Relationship Id="rId11" Type="http://schemas.openxmlformats.org/officeDocument/2006/relationships/image" Target="../media/image128.png"/><Relationship Id="rId53" Type="http://schemas.openxmlformats.org/officeDocument/2006/relationships/image" Target="../media/image148.png"/><Relationship Id="rId149" Type="http://schemas.openxmlformats.org/officeDocument/2006/relationships/image" Target="../media/image196.png"/><Relationship Id="rId314" Type="http://schemas.openxmlformats.org/officeDocument/2006/relationships/customXml" Target="../ink/ink280.xml"/><Relationship Id="rId95" Type="http://schemas.openxmlformats.org/officeDocument/2006/relationships/image" Target="../media/image169.png"/><Relationship Id="rId160" Type="http://schemas.openxmlformats.org/officeDocument/2006/relationships/customXml" Target="../ink/ink203.xml"/><Relationship Id="rId216" Type="http://schemas.openxmlformats.org/officeDocument/2006/relationships/customXml" Target="../ink/ink231.xml"/><Relationship Id="rId258" Type="http://schemas.openxmlformats.org/officeDocument/2006/relationships/customXml" Target="../ink/ink252.xml"/><Relationship Id="rId22" Type="http://schemas.openxmlformats.org/officeDocument/2006/relationships/customXml" Target="../ink/ink134.xml"/><Relationship Id="rId64" Type="http://schemas.openxmlformats.org/officeDocument/2006/relationships/customXml" Target="../ink/ink155.xml"/><Relationship Id="rId118" Type="http://schemas.openxmlformats.org/officeDocument/2006/relationships/customXml" Target="../ink/ink182.xml"/><Relationship Id="rId325" Type="http://schemas.openxmlformats.org/officeDocument/2006/relationships/image" Target="../media/image284.png"/><Relationship Id="rId171" Type="http://schemas.openxmlformats.org/officeDocument/2006/relationships/image" Target="../media/image207.png"/><Relationship Id="rId227" Type="http://schemas.openxmlformats.org/officeDocument/2006/relationships/image" Target="../media/image235.png"/><Relationship Id="rId269" Type="http://schemas.openxmlformats.org/officeDocument/2006/relationships/image" Target="../media/image256.png"/><Relationship Id="rId33" Type="http://schemas.openxmlformats.org/officeDocument/2006/relationships/image" Target="../media/image138.png"/><Relationship Id="rId129" Type="http://schemas.openxmlformats.org/officeDocument/2006/relationships/image" Target="../media/image186.png"/><Relationship Id="rId280" Type="http://schemas.openxmlformats.org/officeDocument/2006/relationships/customXml" Target="../ink/ink263.xml"/><Relationship Id="rId336" Type="http://schemas.openxmlformats.org/officeDocument/2006/relationships/customXml" Target="../ink/ink291.xml"/><Relationship Id="rId75" Type="http://schemas.openxmlformats.org/officeDocument/2006/relationships/image" Target="../media/image159.png"/><Relationship Id="rId140" Type="http://schemas.openxmlformats.org/officeDocument/2006/relationships/customXml" Target="../ink/ink193.xml"/><Relationship Id="rId182" Type="http://schemas.openxmlformats.org/officeDocument/2006/relationships/customXml" Target="../ink/ink214.xml"/><Relationship Id="rId6" Type="http://schemas.openxmlformats.org/officeDocument/2006/relationships/customXml" Target="../ink/ink126.xml"/><Relationship Id="rId238" Type="http://schemas.openxmlformats.org/officeDocument/2006/relationships/customXml" Target="../ink/ink242.xml"/><Relationship Id="rId291" Type="http://schemas.openxmlformats.org/officeDocument/2006/relationships/image" Target="../media/image267.png"/><Relationship Id="rId305" Type="http://schemas.openxmlformats.org/officeDocument/2006/relationships/image" Target="../media/image274.png"/><Relationship Id="rId347" Type="http://schemas.openxmlformats.org/officeDocument/2006/relationships/image" Target="../media/image295.png"/><Relationship Id="rId44" Type="http://schemas.openxmlformats.org/officeDocument/2006/relationships/customXml" Target="../ink/ink145.xml"/><Relationship Id="rId86" Type="http://schemas.openxmlformats.org/officeDocument/2006/relationships/customXml" Target="../ink/ink166.xml"/><Relationship Id="rId151" Type="http://schemas.openxmlformats.org/officeDocument/2006/relationships/image" Target="../media/image197.png"/><Relationship Id="rId193" Type="http://schemas.openxmlformats.org/officeDocument/2006/relationships/image" Target="../media/image218.png"/><Relationship Id="rId207" Type="http://schemas.openxmlformats.org/officeDocument/2006/relationships/image" Target="../media/image225.png"/><Relationship Id="rId249" Type="http://schemas.openxmlformats.org/officeDocument/2006/relationships/image" Target="../media/image246.png"/><Relationship Id="rId13" Type="http://schemas.openxmlformats.org/officeDocument/2006/relationships/image" Target="../media/image129.png"/><Relationship Id="rId109" Type="http://schemas.openxmlformats.org/officeDocument/2006/relationships/image" Target="../media/image176.png"/><Relationship Id="rId260" Type="http://schemas.openxmlformats.org/officeDocument/2006/relationships/customXml" Target="../ink/ink253.xml"/><Relationship Id="rId316" Type="http://schemas.openxmlformats.org/officeDocument/2006/relationships/customXml" Target="../ink/ink281.xml"/><Relationship Id="rId55" Type="http://schemas.openxmlformats.org/officeDocument/2006/relationships/image" Target="../media/image149.png"/><Relationship Id="rId97" Type="http://schemas.openxmlformats.org/officeDocument/2006/relationships/image" Target="../media/image170.png"/><Relationship Id="rId120" Type="http://schemas.openxmlformats.org/officeDocument/2006/relationships/customXml" Target="../ink/ink183.xml"/><Relationship Id="rId162" Type="http://schemas.openxmlformats.org/officeDocument/2006/relationships/customXml" Target="../ink/ink204.xml"/><Relationship Id="rId218" Type="http://schemas.openxmlformats.org/officeDocument/2006/relationships/customXml" Target="../ink/ink232.xml"/><Relationship Id="rId271" Type="http://schemas.openxmlformats.org/officeDocument/2006/relationships/image" Target="../media/image257.png"/><Relationship Id="rId24" Type="http://schemas.openxmlformats.org/officeDocument/2006/relationships/customXml" Target="../ink/ink135.xml"/><Relationship Id="rId66" Type="http://schemas.openxmlformats.org/officeDocument/2006/relationships/customXml" Target="../ink/ink156.xml"/><Relationship Id="rId131" Type="http://schemas.openxmlformats.org/officeDocument/2006/relationships/image" Target="../media/image187.png"/><Relationship Id="rId327" Type="http://schemas.openxmlformats.org/officeDocument/2006/relationships/image" Target="../media/image285.png"/><Relationship Id="rId173" Type="http://schemas.openxmlformats.org/officeDocument/2006/relationships/image" Target="../media/image208.png"/><Relationship Id="rId229" Type="http://schemas.openxmlformats.org/officeDocument/2006/relationships/image" Target="../media/image236.png"/><Relationship Id="rId240" Type="http://schemas.openxmlformats.org/officeDocument/2006/relationships/customXml" Target="../ink/ink243.xml"/><Relationship Id="rId35" Type="http://schemas.openxmlformats.org/officeDocument/2006/relationships/image" Target="../media/image139.png"/><Relationship Id="rId77" Type="http://schemas.openxmlformats.org/officeDocument/2006/relationships/image" Target="../media/image160.png"/><Relationship Id="rId100" Type="http://schemas.openxmlformats.org/officeDocument/2006/relationships/customXml" Target="../ink/ink173.xml"/><Relationship Id="rId282" Type="http://schemas.openxmlformats.org/officeDocument/2006/relationships/customXml" Target="../ink/ink264.xml"/><Relationship Id="rId338" Type="http://schemas.openxmlformats.org/officeDocument/2006/relationships/customXml" Target="../ink/ink292.xml"/><Relationship Id="rId8" Type="http://schemas.openxmlformats.org/officeDocument/2006/relationships/customXml" Target="../ink/ink127.xml"/><Relationship Id="rId142" Type="http://schemas.openxmlformats.org/officeDocument/2006/relationships/customXml" Target="../ink/ink194.xml"/><Relationship Id="rId184" Type="http://schemas.openxmlformats.org/officeDocument/2006/relationships/customXml" Target="../ink/ink21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6.png"/><Relationship Id="rId21" Type="http://schemas.openxmlformats.org/officeDocument/2006/relationships/image" Target="../media/image308.png"/><Relationship Id="rId42" Type="http://schemas.openxmlformats.org/officeDocument/2006/relationships/customXml" Target="../ink/ink320.xml"/><Relationship Id="rId63" Type="http://schemas.openxmlformats.org/officeDocument/2006/relationships/image" Target="../media/image329.png"/><Relationship Id="rId84" Type="http://schemas.openxmlformats.org/officeDocument/2006/relationships/customXml" Target="../ink/ink341.xml"/><Relationship Id="rId138" Type="http://schemas.openxmlformats.org/officeDocument/2006/relationships/customXml" Target="../ink/ink368.xml"/><Relationship Id="rId159" Type="http://schemas.openxmlformats.org/officeDocument/2006/relationships/image" Target="../media/image377.png"/><Relationship Id="rId170" Type="http://schemas.openxmlformats.org/officeDocument/2006/relationships/customXml" Target="../ink/ink384.xml"/><Relationship Id="rId191" Type="http://schemas.openxmlformats.org/officeDocument/2006/relationships/image" Target="../media/image393.png"/><Relationship Id="rId107" Type="http://schemas.openxmlformats.org/officeDocument/2006/relationships/image" Target="../media/image351.png"/><Relationship Id="rId11" Type="http://schemas.openxmlformats.org/officeDocument/2006/relationships/image" Target="../media/image303.png"/><Relationship Id="rId32" Type="http://schemas.openxmlformats.org/officeDocument/2006/relationships/customXml" Target="../ink/ink315.xml"/><Relationship Id="rId53" Type="http://schemas.openxmlformats.org/officeDocument/2006/relationships/image" Target="../media/image324.png"/><Relationship Id="rId74" Type="http://schemas.openxmlformats.org/officeDocument/2006/relationships/customXml" Target="../ink/ink336.xml"/><Relationship Id="rId128" Type="http://schemas.openxmlformats.org/officeDocument/2006/relationships/customXml" Target="../ink/ink363.xml"/><Relationship Id="rId149" Type="http://schemas.openxmlformats.org/officeDocument/2006/relationships/image" Target="../media/image372.png"/><Relationship Id="rId5" Type="http://schemas.openxmlformats.org/officeDocument/2006/relationships/image" Target="../media/image300.png"/><Relationship Id="rId95" Type="http://schemas.openxmlformats.org/officeDocument/2006/relationships/image" Target="../media/image345.png"/><Relationship Id="rId160" Type="http://schemas.openxmlformats.org/officeDocument/2006/relationships/customXml" Target="../ink/ink379.xml"/><Relationship Id="rId181" Type="http://schemas.openxmlformats.org/officeDocument/2006/relationships/image" Target="../media/image388.png"/><Relationship Id="rId22" Type="http://schemas.openxmlformats.org/officeDocument/2006/relationships/customXml" Target="../ink/ink310.xml"/><Relationship Id="rId43" Type="http://schemas.openxmlformats.org/officeDocument/2006/relationships/image" Target="../media/image319.png"/><Relationship Id="rId64" Type="http://schemas.openxmlformats.org/officeDocument/2006/relationships/customXml" Target="../ink/ink331.xml"/><Relationship Id="rId118" Type="http://schemas.openxmlformats.org/officeDocument/2006/relationships/customXml" Target="../ink/ink358.xml"/><Relationship Id="rId139" Type="http://schemas.openxmlformats.org/officeDocument/2006/relationships/image" Target="../media/image367.png"/><Relationship Id="rId85" Type="http://schemas.openxmlformats.org/officeDocument/2006/relationships/image" Target="../media/image340.png"/><Relationship Id="rId150" Type="http://schemas.openxmlformats.org/officeDocument/2006/relationships/customXml" Target="../ink/ink374.xml"/><Relationship Id="rId171" Type="http://schemas.openxmlformats.org/officeDocument/2006/relationships/image" Target="../media/image383.png"/><Relationship Id="rId192" Type="http://schemas.openxmlformats.org/officeDocument/2006/relationships/customXml" Target="../ink/ink395.xml"/><Relationship Id="rId12" Type="http://schemas.openxmlformats.org/officeDocument/2006/relationships/customXml" Target="../ink/ink305.xml"/><Relationship Id="rId33" Type="http://schemas.openxmlformats.org/officeDocument/2006/relationships/image" Target="../media/image314.png"/><Relationship Id="rId108" Type="http://schemas.openxmlformats.org/officeDocument/2006/relationships/customXml" Target="../ink/ink353.xml"/><Relationship Id="rId129" Type="http://schemas.openxmlformats.org/officeDocument/2006/relationships/image" Target="../media/image362.png"/><Relationship Id="rId54" Type="http://schemas.openxmlformats.org/officeDocument/2006/relationships/customXml" Target="../ink/ink326.xml"/><Relationship Id="rId75" Type="http://schemas.openxmlformats.org/officeDocument/2006/relationships/image" Target="../media/image335.png"/><Relationship Id="rId96" Type="http://schemas.openxmlformats.org/officeDocument/2006/relationships/customXml" Target="../ink/ink347.xml"/><Relationship Id="rId140" Type="http://schemas.openxmlformats.org/officeDocument/2006/relationships/customXml" Target="../ink/ink369.xml"/><Relationship Id="rId161" Type="http://schemas.openxmlformats.org/officeDocument/2006/relationships/image" Target="../media/image378.png"/><Relationship Id="rId182" Type="http://schemas.openxmlformats.org/officeDocument/2006/relationships/customXml" Target="../ink/ink390.xml"/><Relationship Id="rId6" Type="http://schemas.openxmlformats.org/officeDocument/2006/relationships/customXml" Target="../ink/ink302.xml"/><Relationship Id="rId23" Type="http://schemas.openxmlformats.org/officeDocument/2006/relationships/image" Target="../media/image309.png"/><Relationship Id="rId119" Type="http://schemas.openxmlformats.org/officeDocument/2006/relationships/image" Target="../media/image357.png"/><Relationship Id="rId44" Type="http://schemas.openxmlformats.org/officeDocument/2006/relationships/customXml" Target="../ink/ink321.xml"/><Relationship Id="rId65" Type="http://schemas.openxmlformats.org/officeDocument/2006/relationships/image" Target="../media/image330.png"/><Relationship Id="rId86" Type="http://schemas.openxmlformats.org/officeDocument/2006/relationships/customXml" Target="../ink/ink342.xml"/><Relationship Id="rId130" Type="http://schemas.openxmlformats.org/officeDocument/2006/relationships/customXml" Target="../ink/ink364.xml"/><Relationship Id="rId151" Type="http://schemas.openxmlformats.org/officeDocument/2006/relationships/image" Target="../media/image373.png"/><Relationship Id="rId172" Type="http://schemas.openxmlformats.org/officeDocument/2006/relationships/customXml" Target="../ink/ink385.xml"/><Relationship Id="rId193" Type="http://schemas.openxmlformats.org/officeDocument/2006/relationships/image" Target="../media/image394.png"/><Relationship Id="rId13" Type="http://schemas.openxmlformats.org/officeDocument/2006/relationships/image" Target="../media/image304.png"/><Relationship Id="rId109" Type="http://schemas.openxmlformats.org/officeDocument/2006/relationships/image" Target="../media/image352.png"/><Relationship Id="rId34" Type="http://schemas.openxmlformats.org/officeDocument/2006/relationships/customXml" Target="../ink/ink316.xml"/><Relationship Id="rId55" Type="http://schemas.openxmlformats.org/officeDocument/2006/relationships/image" Target="../media/image325.png"/><Relationship Id="rId76" Type="http://schemas.openxmlformats.org/officeDocument/2006/relationships/customXml" Target="../ink/ink337.xml"/><Relationship Id="rId97" Type="http://schemas.openxmlformats.org/officeDocument/2006/relationships/image" Target="../media/image346.png"/><Relationship Id="rId120" Type="http://schemas.openxmlformats.org/officeDocument/2006/relationships/customXml" Target="../ink/ink359.xml"/><Relationship Id="rId141" Type="http://schemas.openxmlformats.org/officeDocument/2006/relationships/image" Target="../media/image368.png"/><Relationship Id="rId7" Type="http://schemas.openxmlformats.org/officeDocument/2006/relationships/image" Target="../media/image301.png"/><Relationship Id="rId162" Type="http://schemas.openxmlformats.org/officeDocument/2006/relationships/customXml" Target="../ink/ink380.xml"/><Relationship Id="rId183" Type="http://schemas.openxmlformats.org/officeDocument/2006/relationships/image" Target="../media/image389.png"/><Relationship Id="rId2" Type="http://schemas.openxmlformats.org/officeDocument/2006/relationships/customXml" Target="../ink/ink300.xml"/><Relationship Id="rId29" Type="http://schemas.openxmlformats.org/officeDocument/2006/relationships/image" Target="../media/image312.png"/><Relationship Id="rId24" Type="http://schemas.openxmlformats.org/officeDocument/2006/relationships/customXml" Target="../ink/ink311.xml"/><Relationship Id="rId40" Type="http://schemas.openxmlformats.org/officeDocument/2006/relationships/customXml" Target="../ink/ink319.xml"/><Relationship Id="rId45" Type="http://schemas.openxmlformats.org/officeDocument/2006/relationships/image" Target="../media/image320.png"/><Relationship Id="rId66" Type="http://schemas.openxmlformats.org/officeDocument/2006/relationships/customXml" Target="../ink/ink332.xml"/><Relationship Id="rId87" Type="http://schemas.openxmlformats.org/officeDocument/2006/relationships/image" Target="../media/image341.png"/><Relationship Id="rId110" Type="http://schemas.openxmlformats.org/officeDocument/2006/relationships/customXml" Target="../ink/ink354.xml"/><Relationship Id="rId115" Type="http://schemas.openxmlformats.org/officeDocument/2006/relationships/image" Target="../media/image355.png"/><Relationship Id="rId131" Type="http://schemas.openxmlformats.org/officeDocument/2006/relationships/image" Target="../media/image363.png"/><Relationship Id="rId136" Type="http://schemas.openxmlformats.org/officeDocument/2006/relationships/customXml" Target="../ink/ink367.xml"/><Relationship Id="rId157" Type="http://schemas.openxmlformats.org/officeDocument/2006/relationships/image" Target="../media/image376.png"/><Relationship Id="rId178" Type="http://schemas.openxmlformats.org/officeDocument/2006/relationships/customXml" Target="../ink/ink388.xml"/><Relationship Id="rId61" Type="http://schemas.openxmlformats.org/officeDocument/2006/relationships/image" Target="../media/image328.png"/><Relationship Id="rId82" Type="http://schemas.openxmlformats.org/officeDocument/2006/relationships/customXml" Target="../ink/ink340.xml"/><Relationship Id="rId152" Type="http://schemas.openxmlformats.org/officeDocument/2006/relationships/customXml" Target="../ink/ink375.xml"/><Relationship Id="rId173" Type="http://schemas.openxmlformats.org/officeDocument/2006/relationships/image" Target="../media/image384.png"/><Relationship Id="rId194" Type="http://schemas.openxmlformats.org/officeDocument/2006/relationships/customXml" Target="../ink/ink396.xml"/><Relationship Id="rId199" Type="http://schemas.openxmlformats.org/officeDocument/2006/relationships/image" Target="../media/image397.png"/><Relationship Id="rId19" Type="http://schemas.openxmlformats.org/officeDocument/2006/relationships/image" Target="../media/image307.png"/><Relationship Id="rId14" Type="http://schemas.openxmlformats.org/officeDocument/2006/relationships/customXml" Target="../ink/ink306.xml"/><Relationship Id="rId30" Type="http://schemas.openxmlformats.org/officeDocument/2006/relationships/customXml" Target="../ink/ink314.xml"/><Relationship Id="rId35" Type="http://schemas.openxmlformats.org/officeDocument/2006/relationships/image" Target="../media/image315.png"/><Relationship Id="rId56" Type="http://schemas.openxmlformats.org/officeDocument/2006/relationships/customXml" Target="../ink/ink327.xml"/><Relationship Id="rId77" Type="http://schemas.openxmlformats.org/officeDocument/2006/relationships/image" Target="../media/image336.png"/><Relationship Id="rId100" Type="http://schemas.openxmlformats.org/officeDocument/2006/relationships/customXml" Target="../ink/ink349.xml"/><Relationship Id="rId105" Type="http://schemas.openxmlformats.org/officeDocument/2006/relationships/image" Target="../media/image350.png"/><Relationship Id="rId126" Type="http://schemas.openxmlformats.org/officeDocument/2006/relationships/customXml" Target="../ink/ink362.xml"/><Relationship Id="rId147" Type="http://schemas.openxmlformats.org/officeDocument/2006/relationships/image" Target="../media/image371.png"/><Relationship Id="rId168" Type="http://schemas.openxmlformats.org/officeDocument/2006/relationships/customXml" Target="../ink/ink383.xml"/><Relationship Id="rId8" Type="http://schemas.openxmlformats.org/officeDocument/2006/relationships/customXml" Target="../ink/ink303.xml"/><Relationship Id="rId51" Type="http://schemas.openxmlformats.org/officeDocument/2006/relationships/image" Target="../media/image323.png"/><Relationship Id="rId72" Type="http://schemas.openxmlformats.org/officeDocument/2006/relationships/customXml" Target="../ink/ink335.xml"/><Relationship Id="rId93" Type="http://schemas.openxmlformats.org/officeDocument/2006/relationships/image" Target="../media/image344.png"/><Relationship Id="rId98" Type="http://schemas.openxmlformats.org/officeDocument/2006/relationships/customXml" Target="../ink/ink348.xml"/><Relationship Id="rId121" Type="http://schemas.openxmlformats.org/officeDocument/2006/relationships/image" Target="../media/image358.png"/><Relationship Id="rId142" Type="http://schemas.openxmlformats.org/officeDocument/2006/relationships/customXml" Target="../ink/ink370.xml"/><Relationship Id="rId163" Type="http://schemas.openxmlformats.org/officeDocument/2006/relationships/image" Target="../media/image379.png"/><Relationship Id="rId184" Type="http://schemas.openxmlformats.org/officeDocument/2006/relationships/customXml" Target="../ink/ink391.xml"/><Relationship Id="rId189" Type="http://schemas.openxmlformats.org/officeDocument/2006/relationships/image" Target="../media/image392.png"/><Relationship Id="rId3" Type="http://schemas.openxmlformats.org/officeDocument/2006/relationships/image" Target="../media/image299.png"/><Relationship Id="rId25" Type="http://schemas.openxmlformats.org/officeDocument/2006/relationships/image" Target="../media/image310.png"/><Relationship Id="rId46" Type="http://schemas.openxmlformats.org/officeDocument/2006/relationships/customXml" Target="../ink/ink322.xml"/><Relationship Id="rId67" Type="http://schemas.openxmlformats.org/officeDocument/2006/relationships/image" Target="../media/image331.png"/><Relationship Id="rId116" Type="http://schemas.openxmlformats.org/officeDocument/2006/relationships/customXml" Target="../ink/ink357.xml"/><Relationship Id="rId137" Type="http://schemas.openxmlformats.org/officeDocument/2006/relationships/image" Target="../media/image366.png"/><Relationship Id="rId158" Type="http://schemas.openxmlformats.org/officeDocument/2006/relationships/customXml" Target="../ink/ink378.xml"/><Relationship Id="rId20" Type="http://schemas.openxmlformats.org/officeDocument/2006/relationships/customXml" Target="../ink/ink309.xml"/><Relationship Id="rId41" Type="http://schemas.openxmlformats.org/officeDocument/2006/relationships/image" Target="../media/image318.png"/><Relationship Id="rId62" Type="http://schemas.openxmlformats.org/officeDocument/2006/relationships/customXml" Target="../ink/ink330.xml"/><Relationship Id="rId83" Type="http://schemas.openxmlformats.org/officeDocument/2006/relationships/image" Target="../media/image339.png"/><Relationship Id="rId88" Type="http://schemas.openxmlformats.org/officeDocument/2006/relationships/customXml" Target="../ink/ink343.xml"/><Relationship Id="rId111" Type="http://schemas.openxmlformats.org/officeDocument/2006/relationships/image" Target="../media/image353.png"/><Relationship Id="rId132" Type="http://schemas.openxmlformats.org/officeDocument/2006/relationships/customXml" Target="../ink/ink365.xml"/><Relationship Id="rId153" Type="http://schemas.openxmlformats.org/officeDocument/2006/relationships/image" Target="../media/image374.png"/><Relationship Id="rId174" Type="http://schemas.openxmlformats.org/officeDocument/2006/relationships/customXml" Target="../ink/ink386.xml"/><Relationship Id="rId179" Type="http://schemas.openxmlformats.org/officeDocument/2006/relationships/image" Target="../media/image387.png"/><Relationship Id="rId195" Type="http://schemas.openxmlformats.org/officeDocument/2006/relationships/image" Target="../media/image395.png"/><Relationship Id="rId190" Type="http://schemas.openxmlformats.org/officeDocument/2006/relationships/customXml" Target="../ink/ink394.xml"/><Relationship Id="rId15" Type="http://schemas.openxmlformats.org/officeDocument/2006/relationships/image" Target="../media/image305.png"/><Relationship Id="rId36" Type="http://schemas.openxmlformats.org/officeDocument/2006/relationships/customXml" Target="../ink/ink317.xml"/><Relationship Id="rId57" Type="http://schemas.openxmlformats.org/officeDocument/2006/relationships/image" Target="../media/image326.png"/><Relationship Id="rId106" Type="http://schemas.openxmlformats.org/officeDocument/2006/relationships/customXml" Target="../ink/ink352.xml"/><Relationship Id="rId127" Type="http://schemas.openxmlformats.org/officeDocument/2006/relationships/image" Target="../media/image361.png"/><Relationship Id="rId10" Type="http://schemas.openxmlformats.org/officeDocument/2006/relationships/customXml" Target="../ink/ink304.xml"/><Relationship Id="rId31" Type="http://schemas.openxmlformats.org/officeDocument/2006/relationships/image" Target="../media/image313.png"/><Relationship Id="rId52" Type="http://schemas.openxmlformats.org/officeDocument/2006/relationships/customXml" Target="../ink/ink325.xml"/><Relationship Id="rId73" Type="http://schemas.openxmlformats.org/officeDocument/2006/relationships/image" Target="../media/image334.png"/><Relationship Id="rId78" Type="http://schemas.openxmlformats.org/officeDocument/2006/relationships/customXml" Target="../ink/ink338.xml"/><Relationship Id="rId94" Type="http://schemas.openxmlformats.org/officeDocument/2006/relationships/customXml" Target="../ink/ink346.xml"/><Relationship Id="rId99" Type="http://schemas.openxmlformats.org/officeDocument/2006/relationships/image" Target="../media/image347.png"/><Relationship Id="rId101" Type="http://schemas.openxmlformats.org/officeDocument/2006/relationships/image" Target="../media/image348.png"/><Relationship Id="rId122" Type="http://schemas.openxmlformats.org/officeDocument/2006/relationships/customXml" Target="../ink/ink360.xml"/><Relationship Id="rId143" Type="http://schemas.openxmlformats.org/officeDocument/2006/relationships/image" Target="../media/image369.png"/><Relationship Id="rId148" Type="http://schemas.openxmlformats.org/officeDocument/2006/relationships/customXml" Target="../ink/ink373.xml"/><Relationship Id="rId164" Type="http://schemas.openxmlformats.org/officeDocument/2006/relationships/customXml" Target="../ink/ink381.xml"/><Relationship Id="rId169" Type="http://schemas.openxmlformats.org/officeDocument/2006/relationships/image" Target="../media/image382.png"/><Relationship Id="rId185" Type="http://schemas.openxmlformats.org/officeDocument/2006/relationships/image" Target="../media/image390.png"/><Relationship Id="rId4" Type="http://schemas.openxmlformats.org/officeDocument/2006/relationships/customXml" Target="../ink/ink301.xml"/><Relationship Id="rId9" Type="http://schemas.openxmlformats.org/officeDocument/2006/relationships/image" Target="../media/image302.png"/><Relationship Id="rId180" Type="http://schemas.openxmlformats.org/officeDocument/2006/relationships/customXml" Target="../ink/ink389.xml"/><Relationship Id="rId26" Type="http://schemas.openxmlformats.org/officeDocument/2006/relationships/customXml" Target="../ink/ink312.xml"/><Relationship Id="rId47" Type="http://schemas.openxmlformats.org/officeDocument/2006/relationships/image" Target="../media/image321.png"/><Relationship Id="rId68" Type="http://schemas.openxmlformats.org/officeDocument/2006/relationships/customXml" Target="../ink/ink333.xml"/><Relationship Id="rId89" Type="http://schemas.openxmlformats.org/officeDocument/2006/relationships/image" Target="../media/image342.png"/><Relationship Id="rId112" Type="http://schemas.openxmlformats.org/officeDocument/2006/relationships/customXml" Target="../ink/ink355.xml"/><Relationship Id="rId133" Type="http://schemas.openxmlformats.org/officeDocument/2006/relationships/image" Target="../media/image364.png"/><Relationship Id="rId154" Type="http://schemas.openxmlformats.org/officeDocument/2006/relationships/customXml" Target="../ink/ink376.xml"/><Relationship Id="rId175" Type="http://schemas.openxmlformats.org/officeDocument/2006/relationships/image" Target="../media/image385.png"/><Relationship Id="rId196" Type="http://schemas.openxmlformats.org/officeDocument/2006/relationships/customXml" Target="../ink/ink397.xml"/><Relationship Id="rId200" Type="http://schemas.openxmlformats.org/officeDocument/2006/relationships/customXml" Target="../ink/ink399.xml"/><Relationship Id="rId16" Type="http://schemas.openxmlformats.org/officeDocument/2006/relationships/customXml" Target="../ink/ink307.xml"/><Relationship Id="rId37" Type="http://schemas.openxmlformats.org/officeDocument/2006/relationships/image" Target="../media/image316.png"/><Relationship Id="rId58" Type="http://schemas.openxmlformats.org/officeDocument/2006/relationships/customXml" Target="../ink/ink328.xml"/><Relationship Id="rId79" Type="http://schemas.openxmlformats.org/officeDocument/2006/relationships/image" Target="../media/image337.png"/><Relationship Id="rId102" Type="http://schemas.openxmlformats.org/officeDocument/2006/relationships/customXml" Target="../ink/ink350.xml"/><Relationship Id="rId123" Type="http://schemas.openxmlformats.org/officeDocument/2006/relationships/image" Target="../media/image359.png"/><Relationship Id="rId144" Type="http://schemas.openxmlformats.org/officeDocument/2006/relationships/customXml" Target="../ink/ink371.xml"/><Relationship Id="rId90" Type="http://schemas.openxmlformats.org/officeDocument/2006/relationships/customXml" Target="../ink/ink344.xml"/><Relationship Id="rId165" Type="http://schemas.openxmlformats.org/officeDocument/2006/relationships/image" Target="../media/image380.png"/><Relationship Id="rId186" Type="http://schemas.openxmlformats.org/officeDocument/2006/relationships/customXml" Target="../ink/ink392.xml"/><Relationship Id="rId27" Type="http://schemas.openxmlformats.org/officeDocument/2006/relationships/image" Target="../media/image311.png"/><Relationship Id="rId48" Type="http://schemas.openxmlformats.org/officeDocument/2006/relationships/customXml" Target="../ink/ink323.xml"/><Relationship Id="rId69" Type="http://schemas.openxmlformats.org/officeDocument/2006/relationships/image" Target="../media/image332.png"/><Relationship Id="rId113" Type="http://schemas.openxmlformats.org/officeDocument/2006/relationships/image" Target="../media/image354.png"/><Relationship Id="rId134" Type="http://schemas.openxmlformats.org/officeDocument/2006/relationships/customXml" Target="../ink/ink366.xml"/><Relationship Id="rId80" Type="http://schemas.openxmlformats.org/officeDocument/2006/relationships/customXml" Target="../ink/ink339.xml"/><Relationship Id="rId155" Type="http://schemas.openxmlformats.org/officeDocument/2006/relationships/image" Target="../media/image375.png"/><Relationship Id="rId176" Type="http://schemas.openxmlformats.org/officeDocument/2006/relationships/customXml" Target="../ink/ink387.xml"/><Relationship Id="rId197" Type="http://schemas.openxmlformats.org/officeDocument/2006/relationships/image" Target="../media/image396.png"/><Relationship Id="rId201" Type="http://schemas.openxmlformats.org/officeDocument/2006/relationships/image" Target="../media/image398.png"/><Relationship Id="rId17" Type="http://schemas.openxmlformats.org/officeDocument/2006/relationships/image" Target="../media/image306.png"/><Relationship Id="rId38" Type="http://schemas.openxmlformats.org/officeDocument/2006/relationships/customXml" Target="../ink/ink318.xml"/><Relationship Id="rId59" Type="http://schemas.openxmlformats.org/officeDocument/2006/relationships/image" Target="../media/image327.png"/><Relationship Id="rId103" Type="http://schemas.openxmlformats.org/officeDocument/2006/relationships/image" Target="../media/image349.png"/><Relationship Id="rId124" Type="http://schemas.openxmlformats.org/officeDocument/2006/relationships/customXml" Target="../ink/ink361.xml"/><Relationship Id="rId70" Type="http://schemas.openxmlformats.org/officeDocument/2006/relationships/customXml" Target="../ink/ink334.xml"/><Relationship Id="rId91" Type="http://schemas.openxmlformats.org/officeDocument/2006/relationships/image" Target="../media/image343.png"/><Relationship Id="rId145" Type="http://schemas.openxmlformats.org/officeDocument/2006/relationships/image" Target="../media/image370.png"/><Relationship Id="rId166" Type="http://schemas.openxmlformats.org/officeDocument/2006/relationships/customXml" Target="../ink/ink382.xml"/><Relationship Id="rId187" Type="http://schemas.openxmlformats.org/officeDocument/2006/relationships/image" Target="../media/image391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13.xml"/><Relationship Id="rId49" Type="http://schemas.openxmlformats.org/officeDocument/2006/relationships/image" Target="../media/image322.png"/><Relationship Id="rId114" Type="http://schemas.openxmlformats.org/officeDocument/2006/relationships/customXml" Target="../ink/ink356.xml"/><Relationship Id="rId60" Type="http://schemas.openxmlformats.org/officeDocument/2006/relationships/customXml" Target="../ink/ink329.xml"/><Relationship Id="rId81" Type="http://schemas.openxmlformats.org/officeDocument/2006/relationships/image" Target="../media/image338.png"/><Relationship Id="rId135" Type="http://schemas.openxmlformats.org/officeDocument/2006/relationships/image" Target="../media/image365.png"/><Relationship Id="rId156" Type="http://schemas.openxmlformats.org/officeDocument/2006/relationships/customXml" Target="../ink/ink377.xml"/><Relationship Id="rId177" Type="http://schemas.openxmlformats.org/officeDocument/2006/relationships/image" Target="../media/image386.png"/><Relationship Id="rId198" Type="http://schemas.openxmlformats.org/officeDocument/2006/relationships/customXml" Target="../ink/ink398.xml"/><Relationship Id="rId18" Type="http://schemas.openxmlformats.org/officeDocument/2006/relationships/customXml" Target="../ink/ink308.xml"/><Relationship Id="rId39" Type="http://schemas.openxmlformats.org/officeDocument/2006/relationships/image" Target="../media/image317.png"/><Relationship Id="rId50" Type="http://schemas.openxmlformats.org/officeDocument/2006/relationships/customXml" Target="../ink/ink324.xml"/><Relationship Id="rId104" Type="http://schemas.openxmlformats.org/officeDocument/2006/relationships/customXml" Target="../ink/ink351.xml"/><Relationship Id="rId125" Type="http://schemas.openxmlformats.org/officeDocument/2006/relationships/image" Target="../media/image360.png"/><Relationship Id="rId146" Type="http://schemas.openxmlformats.org/officeDocument/2006/relationships/customXml" Target="../ink/ink372.xml"/><Relationship Id="rId167" Type="http://schemas.openxmlformats.org/officeDocument/2006/relationships/image" Target="../media/image381.png"/><Relationship Id="rId188" Type="http://schemas.openxmlformats.org/officeDocument/2006/relationships/customXml" Target="../ink/ink393.xml"/><Relationship Id="rId71" Type="http://schemas.openxmlformats.org/officeDocument/2006/relationships/image" Target="../media/image333.png"/><Relationship Id="rId92" Type="http://schemas.openxmlformats.org/officeDocument/2006/relationships/customXml" Target="../ink/ink34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6.png"/><Relationship Id="rId21" Type="http://schemas.openxmlformats.org/officeDocument/2006/relationships/image" Target="../media/image408.png"/><Relationship Id="rId42" Type="http://schemas.openxmlformats.org/officeDocument/2006/relationships/customXml" Target="../ink/ink420.xml"/><Relationship Id="rId63" Type="http://schemas.openxmlformats.org/officeDocument/2006/relationships/image" Target="../media/image429.png"/><Relationship Id="rId84" Type="http://schemas.openxmlformats.org/officeDocument/2006/relationships/customXml" Target="../ink/ink441.xml"/><Relationship Id="rId138" Type="http://schemas.openxmlformats.org/officeDocument/2006/relationships/customXml" Target="../ink/ink468.xml"/><Relationship Id="rId159" Type="http://schemas.openxmlformats.org/officeDocument/2006/relationships/image" Target="../media/image477.png"/><Relationship Id="rId170" Type="http://schemas.openxmlformats.org/officeDocument/2006/relationships/customXml" Target="../ink/ink484.xml"/><Relationship Id="rId191" Type="http://schemas.openxmlformats.org/officeDocument/2006/relationships/image" Target="../media/image493.png"/><Relationship Id="rId205" Type="http://schemas.openxmlformats.org/officeDocument/2006/relationships/image" Target="../media/image500.png"/><Relationship Id="rId226" Type="http://schemas.openxmlformats.org/officeDocument/2006/relationships/customXml" Target="../ink/ink512.xml"/><Relationship Id="rId107" Type="http://schemas.openxmlformats.org/officeDocument/2006/relationships/image" Target="../media/image451.png"/><Relationship Id="rId11" Type="http://schemas.openxmlformats.org/officeDocument/2006/relationships/image" Target="../media/image403.png"/><Relationship Id="rId32" Type="http://schemas.openxmlformats.org/officeDocument/2006/relationships/customXml" Target="../ink/ink415.xml"/><Relationship Id="rId53" Type="http://schemas.openxmlformats.org/officeDocument/2006/relationships/image" Target="../media/image424.png"/><Relationship Id="rId74" Type="http://schemas.openxmlformats.org/officeDocument/2006/relationships/customXml" Target="../ink/ink436.xml"/><Relationship Id="rId128" Type="http://schemas.openxmlformats.org/officeDocument/2006/relationships/customXml" Target="../ink/ink463.xml"/><Relationship Id="rId149" Type="http://schemas.openxmlformats.org/officeDocument/2006/relationships/image" Target="../media/image472.png"/><Relationship Id="rId5" Type="http://schemas.openxmlformats.org/officeDocument/2006/relationships/image" Target="../media/image400.png"/><Relationship Id="rId95" Type="http://schemas.openxmlformats.org/officeDocument/2006/relationships/image" Target="../media/image445.png"/><Relationship Id="rId160" Type="http://schemas.openxmlformats.org/officeDocument/2006/relationships/customXml" Target="../ink/ink479.xml"/><Relationship Id="rId181" Type="http://schemas.openxmlformats.org/officeDocument/2006/relationships/image" Target="../media/image488.png"/><Relationship Id="rId216" Type="http://schemas.openxmlformats.org/officeDocument/2006/relationships/customXml" Target="../ink/ink507.xml"/><Relationship Id="rId237" Type="http://schemas.openxmlformats.org/officeDocument/2006/relationships/image" Target="../media/image516.png"/><Relationship Id="rId22" Type="http://schemas.openxmlformats.org/officeDocument/2006/relationships/customXml" Target="../ink/ink410.xml"/><Relationship Id="rId43" Type="http://schemas.openxmlformats.org/officeDocument/2006/relationships/image" Target="../media/image419.png"/><Relationship Id="rId64" Type="http://schemas.openxmlformats.org/officeDocument/2006/relationships/customXml" Target="../ink/ink431.xml"/><Relationship Id="rId118" Type="http://schemas.openxmlformats.org/officeDocument/2006/relationships/customXml" Target="../ink/ink458.xml"/><Relationship Id="rId139" Type="http://schemas.openxmlformats.org/officeDocument/2006/relationships/image" Target="../media/image467.png"/><Relationship Id="rId85" Type="http://schemas.openxmlformats.org/officeDocument/2006/relationships/image" Target="../media/image440.png"/><Relationship Id="rId150" Type="http://schemas.openxmlformats.org/officeDocument/2006/relationships/customXml" Target="../ink/ink474.xml"/><Relationship Id="rId171" Type="http://schemas.openxmlformats.org/officeDocument/2006/relationships/image" Target="../media/image483.png"/><Relationship Id="rId192" Type="http://schemas.openxmlformats.org/officeDocument/2006/relationships/customXml" Target="../ink/ink495.xml"/><Relationship Id="rId206" Type="http://schemas.openxmlformats.org/officeDocument/2006/relationships/customXml" Target="../ink/ink502.xml"/><Relationship Id="rId227" Type="http://schemas.openxmlformats.org/officeDocument/2006/relationships/image" Target="../media/image511.png"/><Relationship Id="rId12" Type="http://schemas.openxmlformats.org/officeDocument/2006/relationships/customXml" Target="../ink/ink405.xml"/><Relationship Id="rId33" Type="http://schemas.openxmlformats.org/officeDocument/2006/relationships/image" Target="../media/image414.png"/><Relationship Id="rId108" Type="http://schemas.openxmlformats.org/officeDocument/2006/relationships/customXml" Target="../ink/ink453.xml"/><Relationship Id="rId129" Type="http://schemas.openxmlformats.org/officeDocument/2006/relationships/image" Target="../media/image462.png"/><Relationship Id="rId54" Type="http://schemas.openxmlformats.org/officeDocument/2006/relationships/customXml" Target="../ink/ink426.xml"/><Relationship Id="rId75" Type="http://schemas.openxmlformats.org/officeDocument/2006/relationships/image" Target="../media/image435.png"/><Relationship Id="rId96" Type="http://schemas.openxmlformats.org/officeDocument/2006/relationships/customXml" Target="../ink/ink447.xml"/><Relationship Id="rId140" Type="http://schemas.openxmlformats.org/officeDocument/2006/relationships/customXml" Target="../ink/ink469.xml"/><Relationship Id="rId161" Type="http://schemas.openxmlformats.org/officeDocument/2006/relationships/image" Target="../media/image478.png"/><Relationship Id="rId182" Type="http://schemas.openxmlformats.org/officeDocument/2006/relationships/customXml" Target="../ink/ink490.xml"/><Relationship Id="rId217" Type="http://schemas.openxmlformats.org/officeDocument/2006/relationships/image" Target="../media/image506.png"/><Relationship Id="rId6" Type="http://schemas.openxmlformats.org/officeDocument/2006/relationships/customXml" Target="../ink/ink402.xml"/><Relationship Id="rId238" Type="http://schemas.openxmlformats.org/officeDocument/2006/relationships/customXml" Target="../ink/ink518.xml"/><Relationship Id="rId23" Type="http://schemas.openxmlformats.org/officeDocument/2006/relationships/image" Target="../media/image409.png"/><Relationship Id="rId119" Type="http://schemas.openxmlformats.org/officeDocument/2006/relationships/image" Target="../media/image457.png"/><Relationship Id="rId44" Type="http://schemas.openxmlformats.org/officeDocument/2006/relationships/customXml" Target="../ink/ink421.xml"/><Relationship Id="rId65" Type="http://schemas.openxmlformats.org/officeDocument/2006/relationships/image" Target="../media/image430.png"/><Relationship Id="rId86" Type="http://schemas.openxmlformats.org/officeDocument/2006/relationships/customXml" Target="../ink/ink442.xml"/><Relationship Id="rId130" Type="http://schemas.openxmlformats.org/officeDocument/2006/relationships/customXml" Target="../ink/ink464.xml"/><Relationship Id="rId151" Type="http://schemas.openxmlformats.org/officeDocument/2006/relationships/image" Target="../media/image473.png"/><Relationship Id="rId172" Type="http://schemas.openxmlformats.org/officeDocument/2006/relationships/customXml" Target="../ink/ink485.xml"/><Relationship Id="rId193" Type="http://schemas.openxmlformats.org/officeDocument/2006/relationships/image" Target="../media/image494.png"/><Relationship Id="rId207" Type="http://schemas.openxmlformats.org/officeDocument/2006/relationships/image" Target="../media/image501.png"/><Relationship Id="rId228" Type="http://schemas.openxmlformats.org/officeDocument/2006/relationships/customXml" Target="../ink/ink513.xml"/><Relationship Id="rId13" Type="http://schemas.openxmlformats.org/officeDocument/2006/relationships/image" Target="../media/image404.png"/><Relationship Id="rId109" Type="http://schemas.openxmlformats.org/officeDocument/2006/relationships/image" Target="../media/image452.png"/><Relationship Id="rId34" Type="http://schemas.openxmlformats.org/officeDocument/2006/relationships/customXml" Target="../ink/ink416.xml"/><Relationship Id="rId55" Type="http://schemas.openxmlformats.org/officeDocument/2006/relationships/image" Target="../media/image425.png"/><Relationship Id="rId76" Type="http://schemas.openxmlformats.org/officeDocument/2006/relationships/customXml" Target="../ink/ink437.xml"/><Relationship Id="rId97" Type="http://schemas.openxmlformats.org/officeDocument/2006/relationships/image" Target="../media/image446.png"/><Relationship Id="rId120" Type="http://schemas.openxmlformats.org/officeDocument/2006/relationships/customXml" Target="../ink/ink459.xml"/><Relationship Id="rId141" Type="http://schemas.openxmlformats.org/officeDocument/2006/relationships/image" Target="../media/image468.png"/><Relationship Id="rId7" Type="http://schemas.openxmlformats.org/officeDocument/2006/relationships/image" Target="../media/image401.png"/><Relationship Id="rId162" Type="http://schemas.openxmlformats.org/officeDocument/2006/relationships/customXml" Target="../ink/ink480.xml"/><Relationship Id="rId183" Type="http://schemas.openxmlformats.org/officeDocument/2006/relationships/image" Target="../media/image489.png"/><Relationship Id="rId218" Type="http://schemas.openxmlformats.org/officeDocument/2006/relationships/customXml" Target="../ink/ink508.xml"/><Relationship Id="rId239" Type="http://schemas.openxmlformats.org/officeDocument/2006/relationships/image" Target="../media/image517.png"/><Relationship Id="rId24" Type="http://schemas.openxmlformats.org/officeDocument/2006/relationships/customXml" Target="../ink/ink411.xml"/><Relationship Id="rId45" Type="http://schemas.openxmlformats.org/officeDocument/2006/relationships/image" Target="../media/image420.png"/><Relationship Id="rId66" Type="http://schemas.openxmlformats.org/officeDocument/2006/relationships/customXml" Target="../ink/ink432.xml"/><Relationship Id="rId87" Type="http://schemas.openxmlformats.org/officeDocument/2006/relationships/image" Target="../media/image441.png"/><Relationship Id="rId110" Type="http://schemas.openxmlformats.org/officeDocument/2006/relationships/customXml" Target="../ink/ink454.xml"/><Relationship Id="rId131" Type="http://schemas.openxmlformats.org/officeDocument/2006/relationships/image" Target="../media/image463.png"/><Relationship Id="rId152" Type="http://schemas.openxmlformats.org/officeDocument/2006/relationships/customXml" Target="../ink/ink475.xml"/><Relationship Id="rId173" Type="http://schemas.openxmlformats.org/officeDocument/2006/relationships/image" Target="../media/image484.png"/><Relationship Id="rId194" Type="http://schemas.openxmlformats.org/officeDocument/2006/relationships/customXml" Target="../ink/ink496.xml"/><Relationship Id="rId208" Type="http://schemas.openxmlformats.org/officeDocument/2006/relationships/customXml" Target="../ink/ink503.xml"/><Relationship Id="rId229" Type="http://schemas.openxmlformats.org/officeDocument/2006/relationships/image" Target="../media/image512.png"/><Relationship Id="rId240" Type="http://schemas.openxmlformats.org/officeDocument/2006/relationships/customXml" Target="../ink/ink519.xml"/><Relationship Id="rId14" Type="http://schemas.openxmlformats.org/officeDocument/2006/relationships/customXml" Target="../ink/ink406.xml"/><Relationship Id="rId35" Type="http://schemas.openxmlformats.org/officeDocument/2006/relationships/image" Target="../media/image415.png"/><Relationship Id="rId56" Type="http://schemas.openxmlformats.org/officeDocument/2006/relationships/customXml" Target="../ink/ink427.xml"/><Relationship Id="rId77" Type="http://schemas.openxmlformats.org/officeDocument/2006/relationships/image" Target="../media/image436.png"/><Relationship Id="rId100" Type="http://schemas.openxmlformats.org/officeDocument/2006/relationships/customXml" Target="../ink/ink449.xml"/><Relationship Id="rId8" Type="http://schemas.openxmlformats.org/officeDocument/2006/relationships/customXml" Target="../ink/ink403.xml"/><Relationship Id="rId98" Type="http://schemas.openxmlformats.org/officeDocument/2006/relationships/customXml" Target="../ink/ink448.xml"/><Relationship Id="rId121" Type="http://schemas.openxmlformats.org/officeDocument/2006/relationships/image" Target="../media/image458.png"/><Relationship Id="rId142" Type="http://schemas.openxmlformats.org/officeDocument/2006/relationships/customXml" Target="../ink/ink470.xml"/><Relationship Id="rId163" Type="http://schemas.openxmlformats.org/officeDocument/2006/relationships/image" Target="../media/image479.png"/><Relationship Id="rId184" Type="http://schemas.openxmlformats.org/officeDocument/2006/relationships/customXml" Target="../ink/ink491.xml"/><Relationship Id="rId219" Type="http://schemas.openxmlformats.org/officeDocument/2006/relationships/image" Target="../media/image507.png"/><Relationship Id="rId230" Type="http://schemas.openxmlformats.org/officeDocument/2006/relationships/customXml" Target="../ink/ink514.xml"/><Relationship Id="rId25" Type="http://schemas.openxmlformats.org/officeDocument/2006/relationships/image" Target="../media/image410.png"/><Relationship Id="rId46" Type="http://schemas.openxmlformats.org/officeDocument/2006/relationships/customXml" Target="../ink/ink422.xml"/><Relationship Id="rId67" Type="http://schemas.openxmlformats.org/officeDocument/2006/relationships/image" Target="../media/image431.png"/><Relationship Id="rId88" Type="http://schemas.openxmlformats.org/officeDocument/2006/relationships/customXml" Target="../ink/ink443.xml"/><Relationship Id="rId111" Type="http://schemas.openxmlformats.org/officeDocument/2006/relationships/image" Target="../media/image453.png"/><Relationship Id="rId132" Type="http://schemas.openxmlformats.org/officeDocument/2006/relationships/customXml" Target="../ink/ink465.xml"/><Relationship Id="rId153" Type="http://schemas.openxmlformats.org/officeDocument/2006/relationships/image" Target="../media/image474.png"/><Relationship Id="rId174" Type="http://schemas.openxmlformats.org/officeDocument/2006/relationships/customXml" Target="../ink/ink486.xml"/><Relationship Id="rId195" Type="http://schemas.openxmlformats.org/officeDocument/2006/relationships/image" Target="../media/image495.png"/><Relationship Id="rId209" Type="http://schemas.openxmlformats.org/officeDocument/2006/relationships/image" Target="../media/image502.png"/><Relationship Id="rId220" Type="http://schemas.openxmlformats.org/officeDocument/2006/relationships/customXml" Target="../ink/ink509.xml"/><Relationship Id="rId241" Type="http://schemas.openxmlformats.org/officeDocument/2006/relationships/image" Target="../media/image518.png"/><Relationship Id="rId15" Type="http://schemas.openxmlformats.org/officeDocument/2006/relationships/image" Target="../media/image405.png"/><Relationship Id="rId36" Type="http://schemas.openxmlformats.org/officeDocument/2006/relationships/customXml" Target="../ink/ink417.xml"/><Relationship Id="rId57" Type="http://schemas.openxmlformats.org/officeDocument/2006/relationships/image" Target="../media/image426.png"/><Relationship Id="rId10" Type="http://schemas.openxmlformats.org/officeDocument/2006/relationships/customXml" Target="../ink/ink404.xml"/><Relationship Id="rId31" Type="http://schemas.openxmlformats.org/officeDocument/2006/relationships/image" Target="../media/image413.png"/><Relationship Id="rId52" Type="http://schemas.openxmlformats.org/officeDocument/2006/relationships/customXml" Target="../ink/ink425.xml"/><Relationship Id="rId73" Type="http://schemas.openxmlformats.org/officeDocument/2006/relationships/image" Target="../media/image434.png"/><Relationship Id="rId78" Type="http://schemas.openxmlformats.org/officeDocument/2006/relationships/customXml" Target="../ink/ink438.xml"/><Relationship Id="rId94" Type="http://schemas.openxmlformats.org/officeDocument/2006/relationships/customXml" Target="../ink/ink446.xml"/><Relationship Id="rId99" Type="http://schemas.openxmlformats.org/officeDocument/2006/relationships/image" Target="../media/image447.png"/><Relationship Id="rId101" Type="http://schemas.openxmlformats.org/officeDocument/2006/relationships/image" Target="../media/image448.png"/><Relationship Id="rId122" Type="http://schemas.openxmlformats.org/officeDocument/2006/relationships/customXml" Target="../ink/ink460.xml"/><Relationship Id="rId143" Type="http://schemas.openxmlformats.org/officeDocument/2006/relationships/image" Target="../media/image469.png"/><Relationship Id="rId148" Type="http://schemas.openxmlformats.org/officeDocument/2006/relationships/customXml" Target="../ink/ink473.xml"/><Relationship Id="rId164" Type="http://schemas.openxmlformats.org/officeDocument/2006/relationships/customXml" Target="../ink/ink481.xml"/><Relationship Id="rId169" Type="http://schemas.openxmlformats.org/officeDocument/2006/relationships/image" Target="../media/image482.png"/><Relationship Id="rId185" Type="http://schemas.openxmlformats.org/officeDocument/2006/relationships/image" Target="../media/image490.png"/><Relationship Id="rId4" Type="http://schemas.openxmlformats.org/officeDocument/2006/relationships/customXml" Target="../ink/ink401.xml"/><Relationship Id="rId9" Type="http://schemas.openxmlformats.org/officeDocument/2006/relationships/image" Target="../media/image402.png"/><Relationship Id="rId180" Type="http://schemas.openxmlformats.org/officeDocument/2006/relationships/customXml" Target="../ink/ink489.xml"/><Relationship Id="rId210" Type="http://schemas.openxmlformats.org/officeDocument/2006/relationships/customXml" Target="../ink/ink504.xml"/><Relationship Id="rId215" Type="http://schemas.openxmlformats.org/officeDocument/2006/relationships/image" Target="../media/image505.png"/><Relationship Id="rId236" Type="http://schemas.openxmlformats.org/officeDocument/2006/relationships/customXml" Target="../ink/ink517.xml"/><Relationship Id="rId26" Type="http://schemas.openxmlformats.org/officeDocument/2006/relationships/customXml" Target="../ink/ink412.xml"/><Relationship Id="rId231" Type="http://schemas.openxmlformats.org/officeDocument/2006/relationships/image" Target="../media/image513.png"/><Relationship Id="rId47" Type="http://schemas.openxmlformats.org/officeDocument/2006/relationships/image" Target="../media/image421.png"/><Relationship Id="rId68" Type="http://schemas.openxmlformats.org/officeDocument/2006/relationships/customXml" Target="../ink/ink433.xml"/><Relationship Id="rId89" Type="http://schemas.openxmlformats.org/officeDocument/2006/relationships/image" Target="../media/image442.png"/><Relationship Id="rId112" Type="http://schemas.openxmlformats.org/officeDocument/2006/relationships/customXml" Target="../ink/ink455.xml"/><Relationship Id="rId133" Type="http://schemas.openxmlformats.org/officeDocument/2006/relationships/image" Target="../media/image464.png"/><Relationship Id="rId154" Type="http://schemas.openxmlformats.org/officeDocument/2006/relationships/customXml" Target="../ink/ink476.xml"/><Relationship Id="rId175" Type="http://schemas.openxmlformats.org/officeDocument/2006/relationships/image" Target="../media/image485.png"/><Relationship Id="rId196" Type="http://schemas.openxmlformats.org/officeDocument/2006/relationships/customXml" Target="../ink/ink497.xml"/><Relationship Id="rId200" Type="http://schemas.openxmlformats.org/officeDocument/2006/relationships/customXml" Target="../ink/ink499.xml"/><Relationship Id="rId16" Type="http://schemas.openxmlformats.org/officeDocument/2006/relationships/customXml" Target="../ink/ink407.xml"/><Relationship Id="rId221" Type="http://schemas.openxmlformats.org/officeDocument/2006/relationships/image" Target="../media/image508.png"/><Relationship Id="rId242" Type="http://schemas.openxmlformats.org/officeDocument/2006/relationships/customXml" Target="../ink/ink520.xml"/><Relationship Id="rId37" Type="http://schemas.openxmlformats.org/officeDocument/2006/relationships/image" Target="../media/image416.png"/><Relationship Id="rId58" Type="http://schemas.openxmlformats.org/officeDocument/2006/relationships/customXml" Target="../ink/ink428.xml"/><Relationship Id="rId79" Type="http://schemas.openxmlformats.org/officeDocument/2006/relationships/image" Target="../media/image437.png"/><Relationship Id="rId102" Type="http://schemas.openxmlformats.org/officeDocument/2006/relationships/customXml" Target="../ink/ink450.xml"/><Relationship Id="rId123" Type="http://schemas.openxmlformats.org/officeDocument/2006/relationships/image" Target="../media/image459.png"/><Relationship Id="rId144" Type="http://schemas.openxmlformats.org/officeDocument/2006/relationships/customXml" Target="../ink/ink471.xml"/><Relationship Id="rId90" Type="http://schemas.openxmlformats.org/officeDocument/2006/relationships/customXml" Target="../ink/ink444.xml"/><Relationship Id="rId165" Type="http://schemas.openxmlformats.org/officeDocument/2006/relationships/image" Target="../media/image480.png"/><Relationship Id="rId186" Type="http://schemas.openxmlformats.org/officeDocument/2006/relationships/customXml" Target="../ink/ink492.xml"/><Relationship Id="rId211" Type="http://schemas.openxmlformats.org/officeDocument/2006/relationships/image" Target="../media/image503.png"/><Relationship Id="rId232" Type="http://schemas.openxmlformats.org/officeDocument/2006/relationships/customXml" Target="../ink/ink515.xml"/><Relationship Id="rId27" Type="http://schemas.openxmlformats.org/officeDocument/2006/relationships/image" Target="../media/image411.png"/><Relationship Id="rId48" Type="http://schemas.openxmlformats.org/officeDocument/2006/relationships/customXml" Target="../ink/ink423.xml"/><Relationship Id="rId69" Type="http://schemas.openxmlformats.org/officeDocument/2006/relationships/image" Target="../media/image432.png"/><Relationship Id="rId113" Type="http://schemas.openxmlformats.org/officeDocument/2006/relationships/image" Target="../media/image454.png"/><Relationship Id="rId134" Type="http://schemas.openxmlformats.org/officeDocument/2006/relationships/customXml" Target="../ink/ink466.xml"/><Relationship Id="rId80" Type="http://schemas.openxmlformats.org/officeDocument/2006/relationships/customXml" Target="../ink/ink439.xml"/><Relationship Id="rId155" Type="http://schemas.openxmlformats.org/officeDocument/2006/relationships/image" Target="../media/image475.png"/><Relationship Id="rId176" Type="http://schemas.openxmlformats.org/officeDocument/2006/relationships/customXml" Target="../ink/ink487.xml"/><Relationship Id="rId197" Type="http://schemas.openxmlformats.org/officeDocument/2006/relationships/image" Target="../media/image496.png"/><Relationship Id="rId201" Type="http://schemas.openxmlformats.org/officeDocument/2006/relationships/image" Target="../media/image498.png"/><Relationship Id="rId222" Type="http://schemas.openxmlformats.org/officeDocument/2006/relationships/customXml" Target="../ink/ink510.xml"/><Relationship Id="rId243" Type="http://schemas.openxmlformats.org/officeDocument/2006/relationships/image" Target="../media/image519.png"/><Relationship Id="rId17" Type="http://schemas.openxmlformats.org/officeDocument/2006/relationships/image" Target="../media/image406.png"/><Relationship Id="rId38" Type="http://schemas.openxmlformats.org/officeDocument/2006/relationships/customXml" Target="../ink/ink418.xml"/><Relationship Id="rId59" Type="http://schemas.openxmlformats.org/officeDocument/2006/relationships/image" Target="../media/image427.png"/><Relationship Id="rId103" Type="http://schemas.openxmlformats.org/officeDocument/2006/relationships/image" Target="../media/image449.png"/><Relationship Id="rId124" Type="http://schemas.openxmlformats.org/officeDocument/2006/relationships/customXml" Target="../ink/ink461.xml"/><Relationship Id="rId70" Type="http://schemas.openxmlformats.org/officeDocument/2006/relationships/customXml" Target="../ink/ink434.xml"/><Relationship Id="rId91" Type="http://schemas.openxmlformats.org/officeDocument/2006/relationships/image" Target="../media/image443.png"/><Relationship Id="rId145" Type="http://schemas.openxmlformats.org/officeDocument/2006/relationships/image" Target="../media/image470.png"/><Relationship Id="rId166" Type="http://schemas.openxmlformats.org/officeDocument/2006/relationships/customXml" Target="../ink/ink482.xml"/><Relationship Id="rId187" Type="http://schemas.openxmlformats.org/officeDocument/2006/relationships/image" Target="../media/image49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05.xml"/><Relationship Id="rId233" Type="http://schemas.openxmlformats.org/officeDocument/2006/relationships/image" Target="../media/image514.png"/><Relationship Id="rId28" Type="http://schemas.openxmlformats.org/officeDocument/2006/relationships/customXml" Target="../ink/ink413.xml"/><Relationship Id="rId49" Type="http://schemas.openxmlformats.org/officeDocument/2006/relationships/image" Target="../media/image422.png"/><Relationship Id="rId114" Type="http://schemas.openxmlformats.org/officeDocument/2006/relationships/customXml" Target="../ink/ink456.xml"/><Relationship Id="rId60" Type="http://schemas.openxmlformats.org/officeDocument/2006/relationships/customXml" Target="../ink/ink429.xml"/><Relationship Id="rId81" Type="http://schemas.openxmlformats.org/officeDocument/2006/relationships/image" Target="../media/image438.png"/><Relationship Id="rId135" Type="http://schemas.openxmlformats.org/officeDocument/2006/relationships/image" Target="../media/image465.png"/><Relationship Id="rId156" Type="http://schemas.openxmlformats.org/officeDocument/2006/relationships/customXml" Target="../ink/ink477.xml"/><Relationship Id="rId177" Type="http://schemas.openxmlformats.org/officeDocument/2006/relationships/image" Target="../media/image486.png"/><Relationship Id="rId198" Type="http://schemas.openxmlformats.org/officeDocument/2006/relationships/customXml" Target="../ink/ink498.xml"/><Relationship Id="rId202" Type="http://schemas.openxmlformats.org/officeDocument/2006/relationships/customXml" Target="../ink/ink500.xml"/><Relationship Id="rId223" Type="http://schemas.openxmlformats.org/officeDocument/2006/relationships/image" Target="../media/image509.png"/><Relationship Id="rId244" Type="http://schemas.openxmlformats.org/officeDocument/2006/relationships/customXml" Target="../ink/ink521.xml"/><Relationship Id="rId18" Type="http://schemas.openxmlformats.org/officeDocument/2006/relationships/customXml" Target="../ink/ink408.xml"/><Relationship Id="rId39" Type="http://schemas.openxmlformats.org/officeDocument/2006/relationships/image" Target="../media/image417.png"/><Relationship Id="rId50" Type="http://schemas.openxmlformats.org/officeDocument/2006/relationships/customXml" Target="../ink/ink424.xml"/><Relationship Id="rId104" Type="http://schemas.openxmlformats.org/officeDocument/2006/relationships/customXml" Target="../ink/ink451.xml"/><Relationship Id="rId125" Type="http://schemas.openxmlformats.org/officeDocument/2006/relationships/image" Target="../media/image460.png"/><Relationship Id="rId146" Type="http://schemas.openxmlformats.org/officeDocument/2006/relationships/customXml" Target="../ink/ink472.xml"/><Relationship Id="rId167" Type="http://schemas.openxmlformats.org/officeDocument/2006/relationships/image" Target="../media/image481.png"/><Relationship Id="rId188" Type="http://schemas.openxmlformats.org/officeDocument/2006/relationships/customXml" Target="../ink/ink493.xml"/><Relationship Id="rId71" Type="http://schemas.openxmlformats.org/officeDocument/2006/relationships/image" Target="../media/image433.png"/><Relationship Id="rId92" Type="http://schemas.openxmlformats.org/officeDocument/2006/relationships/customXml" Target="../ink/ink445.xml"/><Relationship Id="rId213" Type="http://schemas.openxmlformats.org/officeDocument/2006/relationships/image" Target="../media/image504.png"/><Relationship Id="rId234" Type="http://schemas.openxmlformats.org/officeDocument/2006/relationships/customXml" Target="../ink/ink516.xml"/><Relationship Id="rId2" Type="http://schemas.openxmlformats.org/officeDocument/2006/relationships/customXml" Target="../ink/ink400.xml"/><Relationship Id="rId29" Type="http://schemas.openxmlformats.org/officeDocument/2006/relationships/image" Target="../media/image412.png"/><Relationship Id="rId40" Type="http://schemas.openxmlformats.org/officeDocument/2006/relationships/customXml" Target="../ink/ink419.xml"/><Relationship Id="rId115" Type="http://schemas.openxmlformats.org/officeDocument/2006/relationships/image" Target="../media/image455.png"/><Relationship Id="rId136" Type="http://schemas.openxmlformats.org/officeDocument/2006/relationships/customXml" Target="../ink/ink467.xml"/><Relationship Id="rId157" Type="http://schemas.openxmlformats.org/officeDocument/2006/relationships/image" Target="../media/image476.png"/><Relationship Id="rId178" Type="http://schemas.openxmlformats.org/officeDocument/2006/relationships/customXml" Target="../ink/ink488.xml"/><Relationship Id="rId61" Type="http://schemas.openxmlformats.org/officeDocument/2006/relationships/image" Target="../media/image428.png"/><Relationship Id="rId82" Type="http://schemas.openxmlformats.org/officeDocument/2006/relationships/customXml" Target="../ink/ink440.xml"/><Relationship Id="rId199" Type="http://schemas.openxmlformats.org/officeDocument/2006/relationships/image" Target="../media/image497.png"/><Relationship Id="rId203" Type="http://schemas.openxmlformats.org/officeDocument/2006/relationships/image" Target="../media/image499.png"/><Relationship Id="rId19" Type="http://schemas.openxmlformats.org/officeDocument/2006/relationships/image" Target="../media/image407.png"/><Relationship Id="rId224" Type="http://schemas.openxmlformats.org/officeDocument/2006/relationships/customXml" Target="../ink/ink511.xml"/><Relationship Id="rId245" Type="http://schemas.openxmlformats.org/officeDocument/2006/relationships/image" Target="../media/image520.png"/><Relationship Id="rId30" Type="http://schemas.openxmlformats.org/officeDocument/2006/relationships/customXml" Target="../ink/ink414.xml"/><Relationship Id="rId105" Type="http://schemas.openxmlformats.org/officeDocument/2006/relationships/image" Target="../media/image450.png"/><Relationship Id="rId126" Type="http://schemas.openxmlformats.org/officeDocument/2006/relationships/customXml" Target="../ink/ink462.xml"/><Relationship Id="rId147" Type="http://schemas.openxmlformats.org/officeDocument/2006/relationships/image" Target="../media/image471.png"/><Relationship Id="rId168" Type="http://schemas.openxmlformats.org/officeDocument/2006/relationships/customXml" Target="../ink/ink483.xml"/><Relationship Id="rId51" Type="http://schemas.openxmlformats.org/officeDocument/2006/relationships/image" Target="../media/image423.png"/><Relationship Id="rId72" Type="http://schemas.openxmlformats.org/officeDocument/2006/relationships/customXml" Target="../ink/ink435.xml"/><Relationship Id="rId93" Type="http://schemas.openxmlformats.org/officeDocument/2006/relationships/image" Target="../media/image444.png"/><Relationship Id="rId189" Type="http://schemas.openxmlformats.org/officeDocument/2006/relationships/image" Target="../media/image492.png"/><Relationship Id="rId3" Type="http://schemas.openxmlformats.org/officeDocument/2006/relationships/image" Target="../media/image399.png"/><Relationship Id="rId214" Type="http://schemas.openxmlformats.org/officeDocument/2006/relationships/customXml" Target="../ink/ink506.xml"/><Relationship Id="rId235" Type="http://schemas.openxmlformats.org/officeDocument/2006/relationships/image" Target="../media/image515.png"/><Relationship Id="rId116" Type="http://schemas.openxmlformats.org/officeDocument/2006/relationships/customXml" Target="../ink/ink457.xml"/><Relationship Id="rId137" Type="http://schemas.openxmlformats.org/officeDocument/2006/relationships/image" Target="../media/image466.png"/><Relationship Id="rId158" Type="http://schemas.openxmlformats.org/officeDocument/2006/relationships/customXml" Target="../ink/ink478.xml"/><Relationship Id="rId20" Type="http://schemas.openxmlformats.org/officeDocument/2006/relationships/customXml" Target="../ink/ink409.xml"/><Relationship Id="rId41" Type="http://schemas.openxmlformats.org/officeDocument/2006/relationships/image" Target="../media/image418.png"/><Relationship Id="rId62" Type="http://schemas.openxmlformats.org/officeDocument/2006/relationships/customXml" Target="../ink/ink430.xml"/><Relationship Id="rId83" Type="http://schemas.openxmlformats.org/officeDocument/2006/relationships/image" Target="../media/image439.png"/><Relationship Id="rId179" Type="http://schemas.openxmlformats.org/officeDocument/2006/relationships/image" Target="../media/image487.png"/><Relationship Id="rId190" Type="http://schemas.openxmlformats.org/officeDocument/2006/relationships/customXml" Target="../ink/ink494.xml"/><Relationship Id="rId204" Type="http://schemas.openxmlformats.org/officeDocument/2006/relationships/customXml" Target="../ink/ink501.xml"/><Relationship Id="rId225" Type="http://schemas.openxmlformats.org/officeDocument/2006/relationships/image" Target="../media/image510.png"/><Relationship Id="rId106" Type="http://schemas.openxmlformats.org/officeDocument/2006/relationships/customXml" Target="../ink/ink452.xml"/><Relationship Id="rId127" Type="http://schemas.openxmlformats.org/officeDocument/2006/relationships/image" Target="../media/image46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8.png"/><Relationship Id="rId21" Type="http://schemas.openxmlformats.org/officeDocument/2006/relationships/image" Target="../media/image530.png"/><Relationship Id="rId42" Type="http://schemas.openxmlformats.org/officeDocument/2006/relationships/customXml" Target="../ink/ink542.xml"/><Relationship Id="rId63" Type="http://schemas.openxmlformats.org/officeDocument/2006/relationships/image" Target="../media/image551.png"/><Relationship Id="rId84" Type="http://schemas.openxmlformats.org/officeDocument/2006/relationships/customXml" Target="../ink/ink563.xml"/><Relationship Id="rId138" Type="http://schemas.openxmlformats.org/officeDocument/2006/relationships/customXml" Target="../ink/ink590.xml"/><Relationship Id="rId159" Type="http://schemas.openxmlformats.org/officeDocument/2006/relationships/image" Target="../media/image599.png"/><Relationship Id="rId170" Type="http://schemas.openxmlformats.org/officeDocument/2006/relationships/customXml" Target="../ink/ink606.xml"/><Relationship Id="rId191" Type="http://schemas.openxmlformats.org/officeDocument/2006/relationships/image" Target="../media/image615.png"/><Relationship Id="rId205" Type="http://schemas.openxmlformats.org/officeDocument/2006/relationships/image" Target="../media/image622.png"/><Relationship Id="rId226" Type="http://schemas.openxmlformats.org/officeDocument/2006/relationships/customXml" Target="../ink/ink634.xml"/><Relationship Id="rId247" Type="http://schemas.openxmlformats.org/officeDocument/2006/relationships/image" Target="../media/image643.png"/><Relationship Id="rId107" Type="http://schemas.openxmlformats.org/officeDocument/2006/relationships/image" Target="../media/image573.png"/><Relationship Id="rId11" Type="http://schemas.openxmlformats.org/officeDocument/2006/relationships/image" Target="../media/image525.png"/><Relationship Id="rId32" Type="http://schemas.openxmlformats.org/officeDocument/2006/relationships/customXml" Target="../ink/ink537.xml"/><Relationship Id="rId53" Type="http://schemas.openxmlformats.org/officeDocument/2006/relationships/image" Target="../media/image546.png"/><Relationship Id="rId74" Type="http://schemas.openxmlformats.org/officeDocument/2006/relationships/customXml" Target="../ink/ink558.xml"/><Relationship Id="rId128" Type="http://schemas.openxmlformats.org/officeDocument/2006/relationships/customXml" Target="../ink/ink585.xml"/><Relationship Id="rId149" Type="http://schemas.openxmlformats.org/officeDocument/2006/relationships/image" Target="../media/image594.png"/><Relationship Id="rId5" Type="http://schemas.openxmlformats.org/officeDocument/2006/relationships/image" Target="../media/image522.png"/><Relationship Id="rId95" Type="http://schemas.openxmlformats.org/officeDocument/2006/relationships/image" Target="../media/image567.png"/><Relationship Id="rId160" Type="http://schemas.openxmlformats.org/officeDocument/2006/relationships/customXml" Target="../ink/ink601.xml"/><Relationship Id="rId181" Type="http://schemas.openxmlformats.org/officeDocument/2006/relationships/image" Target="../media/image610.png"/><Relationship Id="rId216" Type="http://schemas.openxmlformats.org/officeDocument/2006/relationships/customXml" Target="../ink/ink629.xml"/><Relationship Id="rId237" Type="http://schemas.openxmlformats.org/officeDocument/2006/relationships/image" Target="../media/image638.png"/><Relationship Id="rId22" Type="http://schemas.openxmlformats.org/officeDocument/2006/relationships/customXml" Target="../ink/ink532.xml"/><Relationship Id="rId43" Type="http://schemas.openxmlformats.org/officeDocument/2006/relationships/image" Target="../media/image541.png"/><Relationship Id="rId64" Type="http://schemas.openxmlformats.org/officeDocument/2006/relationships/customXml" Target="../ink/ink553.xml"/><Relationship Id="rId118" Type="http://schemas.openxmlformats.org/officeDocument/2006/relationships/customXml" Target="../ink/ink580.xml"/><Relationship Id="rId139" Type="http://schemas.openxmlformats.org/officeDocument/2006/relationships/image" Target="../media/image589.png"/><Relationship Id="rId85" Type="http://schemas.openxmlformats.org/officeDocument/2006/relationships/image" Target="../media/image562.png"/><Relationship Id="rId150" Type="http://schemas.openxmlformats.org/officeDocument/2006/relationships/customXml" Target="../ink/ink596.xml"/><Relationship Id="rId171" Type="http://schemas.openxmlformats.org/officeDocument/2006/relationships/image" Target="../media/image605.png"/><Relationship Id="rId192" Type="http://schemas.openxmlformats.org/officeDocument/2006/relationships/customXml" Target="../ink/ink617.xml"/><Relationship Id="rId206" Type="http://schemas.openxmlformats.org/officeDocument/2006/relationships/customXml" Target="../ink/ink624.xml"/><Relationship Id="rId227" Type="http://schemas.openxmlformats.org/officeDocument/2006/relationships/image" Target="../media/image633.png"/><Relationship Id="rId248" Type="http://schemas.openxmlformats.org/officeDocument/2006/relationships/customXml" Target="../ink/ink645.xml"/><Relationship Id="rId12" Type="http://schemas.openxmlformats.org/officeDocument/2006/relationships/customXml" Target="../ink/ink527.xml"/><Relationship Id="rId33" Type="http://schemas.openxmlformats.org/officeDocument/2006/relationships/image" Target="../media/image536.png"/><Relationship Id="rId108" Type="http://schemas.openxmlformats.org/officeDocument/2006/relationships/customXml" Target="../ink/ink575.xml"/><Relationship Id="rId129" Type="http://schemas.openxmlformats.org/officeDocument/2006/relationships/image" Target="../media/image584.png"/><Relationship Id="rId54" Type="http://schemas.openxmlformats.org/officeDocument/2006/relationships/customXml" Target="../ink/ink548.xml"/><Relationship Id="rId75" Type="http://schemas.openxmlformats.org/officeDocument/2006/relationships/image" Target="../media/image557.png"/><Relationship Id="rId96" Type="http://schemas.openxmlformats.org/officeDocument/2006/relationships/customXml" Target="../ink/ink569.xml"/><Relationship Id="rId140" Type="http://schemas.openxmlformats.org/officeDocument/2006/relationships/customXml" Target="../ink/ink591.xml"/><Relationship Id="rId161" Type="http://schemas.openxmlformats.org/officeDocument/2006/relationships/image" Target="../media/image600.png"/><Relationship Id="rId182" Type="http://schemas.openxmlformats.org/officeDocument/2006/relationships/customXml" Target="../ink/ink612.xml"/><Relationship Id="rId217" Type="http://schemas.openxmlformats.org/officeDocument/2006/relationships/image" Target="../media/image628.png"/><Relationship Id="rId6" Type="http://schemas.openxmlformats.org/officeDocument/2006/relationships/customXml" Target="../ink/ink524.xml"/><Relationship Id="rId238" Type="http://schemas.openxmlformats.org/officeDocument/2006/relationships/customXml" Target="../ink/ink640.xml"/><Relationship Id="rId23" Type="http://schemas.openxmlformats.org/officeDocument/2006/relationships/image" Target="../media/image531.png"/><Relationship Id="rId119" Type="http://schemas.openxmlformats.org/officeDocument/2006/relationships/image" Target="../media/image579.png"/><Relationship Id="rId44" Type="http://schemas.openxmlformats.org/officeDocument/2006/relationships/customXml" Target="../ink/ink543.xml"/><Relationship Id="rId65" Type="http://schemas.openxmlformats.org/officeDocument/2006/relationships/image" Target="../media/image552.png"/><Relationship Id="rId86" Type="http://schemas.openxmlformats.org/officeDocument/2006/relationships/customXml" Target="../ink/ink564.xml"/><Relationship Id="rId130" Type="http://schemas.openxmlformats.org/officeDocument/2006/relationships/customXml" Target="../ink/ink586.xml"/><Relationship Id="rId151" Type="http://schemas.openxmlformats.org/officeDocument/2006/relationships/image" Target="../media/image595.png"/><Relationship Id="rId172" Type="http://schemas.openxmlformats.org/officeDocument/2006/relationships/customXml" Target="../ink/ink607.xml"/><Relationship Id="rId193" Type="http://schemas.openxmlformats.org/officeDocument/2006/relationships/image" Target="../media/image616.png"/><Relationship Id="rId207" Type="http://schemas.openxmlformats.org/officeDocument/2006/relationships/image" Target="../media/image623.png"/><Relationship Id="rId228" Type="http://schemas.openxmlformats.org/officeDocument/2006/relationships/customXml" Target="../ink/ink635.xml"/><Relationship Id="rId249" Type="http://schemas.openxmlformats.org/officeDocument/2006/relationships/image" Target="../media/image644.png"/><Relationship Id="rId13" Type="http://schemas.openxmlformats.org/officeDocument/2006/relationships/image" Target="../media/image526.png"/><Relationship Id="rId109" Type="http://schemas.openxmlformats.org/officeDocument/2006/relationships/image" Target="../media/image574.png"/><Relationship Id="rId34" Type="http://schemas.openxmlformats.org/officeDocument/2006/relationships/customXml" Target="../ink/ink538.xml"/><Relationship Id="rId55" Type="http://schemas.openxmlformats.org/officeDocument/2006/relationships/image" Target="../media/image547.png"/><Relationship Id="rId76" Type="http://schemas.openxmlformats.org/officeDocument/2006/relationships/customXml" Target="../ink/ink559.xml"/><Relationship Id="rId97" Type="http://schemas.openxmlformats.org/officeDocument/2006/relationships/image" Target="../media/image568.png"/><Relationship Id="rId120" Type="http://schemas.openxmlformats.org/officeDocument/2006/relationships/customXml" Target="../ink/ink581.xml"/><Relationship Id="rId141" Type="http://schemas.openxmlformats.org/officeDocument/2006/relationships/image" Target="../media/image590.png"/><Relationship Id="rId7" Type="http://schemas.openxmlformats.org/officeDocument/2006/relationships/image" Target="../media/image523.png"/><Relationship Id="rId162" Type="http://schemas.openxmlformats.org/officeDocument/2006/relationships/customXml" Target="../ink/ink602.xml"/><Relationship Id="rId183" Type="http://schemas.openxmlformats.org/officeDocument/2006/relationships/image" Target="../media/image611.png"/><Relationship Id="rId218" Type="http://schemas.openxmlformats.org/officeDocument/2006/relationships/customXml" Target="../ink/ink630.xml"/><Relationship Id="rId239" Type="http://schemas.openxmlformats.org/officeDocument/2006/relationships/image" Target="../media/image639.png"/><Relationship Id="rId250" Type="http://schemas.openxmlformats.org/officeDocument/2006/relationships/customXml" Target="../ink/ink646.xml"/><Relationship Id="rId24" Type="http://schemas.openxmlformats.org/officeDocument/2006/relationships/customXml" Target="../ink/ink533.xml"/><Relationship Id="rId45" Type="http://schemas.openxmlformats.org/officeDocument/2006/relationships/image" Target="../media/image542.png"/><Relationship Id="rId66" Type="http://schemas.openxmlformats.org/officeDocument/2006/relationships/customXml" Target="../ink/ink554.xml"/><Relationship Id="rId87" Type="http://schemas.openxmlformats.org/officeDocument/2006/relationships/image" Target="../media/image563.png"/><Relationship Id="rId110" Type="http://schemas.openxmlformats.org/officeDocument/2006/relationships/customXml" Target="../ink/ink576.xml"/><Relationship Id="rId131" Type="http://schemas.openxmlformats.org/officeDocument/2006/relationships/image" Target="../media/image585.png"/><Relationship Id="rId152" Type="http://schemas.openxmlformats.org/officeDocument/2006/relationships/customXml" Target="../ink/ink597.xml"/><Relationship Id="rId173" Type="http://schemas.openxmlformats.org/officeDocument/2006/relationships/image" Target="../media/image606.png"/><Relationship Id="rId194" Type="http://schemas.openxmlformats.org/officeDocument/2006/relationships/customXml" Target="../ink/ink618.xml"/><Relationship Id="rId208" Type="http://schemas.openxmlformats.org/officeDocument/2006/relationships/customXml" Target="../ink/ink625.xml"/><Relationship Id="rId229" Type="http://schemas.openxmlformats.org/officeDocument/2006/relationships/image" Target="../media/image634.png"/><Relationship Id="rId240" Type="http://schemas.openxmlformats.org/officeDocument/2006/relationships/customXml" Target="../ink/ink641.xml"/><Relationship Id="rId14" Type="http://schemas.openxmlformats.org/officeDocument/2006/relationships/customXml" Target="../ink/ink528.xml"/><Relationship Id="rId35" Type="http://schemas.openxmlformats.org/officeDocument/2006/relationships/image" Target="../media/image537.png"/><Relationship Id="rId56" Type="http://schemas.openxmlformats.org/officeDocument/2006/relationships/customXml" Target="../ink/ink549.xml"/><Relationship Id="rId77" Type="http://schemas.openxmlformats.org/officeDocument/2006/relationships/image" Target="../media/image558.png"/><Relationship Id="rId100" Type="http://schemas.openxmlformats.org/officeDocument/2006/relationships/customXml" Target="../ink/ink571.xml"/><Relationship Id="rId8" Type="http://schemas.openxmlformats.org/officeDocument/2006/relationships/customXml" Target="../ink/ink525.xml"/><Relationship Id="rId98" Type="http://schemas.openxmlformats.org/officeDocument/2006/relationships/customXml" Target="../ink/ink570.xml"/><Relationship Id="rId121" Type="http://schemas.openxmlformats.org/officeDocument/2006/relationships/image" Target="../media/image580.png"/><Relationship Id="rId142" Type="http://schemas.openxmlformats.org/officeDocument/2006/relationships/customXml" Target="../ink/ink592.xml"/><Relationship Id="rId163" Type="http://schemas.openxmlformats.org/officeDocument/2006/relationships/image" Target="../media/image601.png"/><Relationship Id="rId184" Type="http://schemas.openxmlformats.org/officeDocument/2006/relationships/customXml" Target="../ink/ink613.xml"/><Relationship Id="rId219" Type="http://schemas.openxmlformats.org/officeDocument/2006/relationships/image" Target="../media/image629.png"/><Relationship Id="rId230" Type="http://schemas.openxmlformats.org/officeDocument/2006/relationships/customXml" Target="../ink/ink636.xml"/><Relationship Id="rId251" Type="http://schemas.openxmlformats.org/officeDocument/2006/relationships/image" Target="../media/image645.png"/><Relationship Id="rId25" Type="http://schemas.openxmlformats.org/officeDocument/2006/relationships/image" Target="../media/image532.png"/><Relationship Id="rId46" Type="http://schemas.openxmlformats.org/officeDocument/2006/relationships/customXml" Target="../ink/ink544.xml"/><Relationship Id="rId67" Type="http://schemas.openxmlformats.org/officeDocument/2006/relationships/image" Target="../media/image553.png"/><Relationship Id="rId88" Type="http://schemas.openxmlformats.org/officeDocument/2006/relationships/customXml" Target="../ink/ink565.xml"/><Relationship Id="rId111" Type="http://schemas.openxmlformats.org/officeDocument/2006/relationships/image" Target="../media/image575.png"/><Relationship Id="rId132" Type="http://schemas.openxmlformats.org/officeDocument/2006/relationships/customXml" Target="../ink/ink587.xml"/><Relationship Id="rId153" Type="http://schemas.openxmlformats.org/officeDocument/2006/relationships/image" Target="../media/image596.png"/><Relationship Id="rId174" Type="http://schemas.openxmlformats.org/officeDocument/2006/relationships/customXml" Target="../ink/ink608.xml"/><Relationship Id="rId195" Type="http://schemas.openxmlformats.org/officeDocument/2006/relationships/image" Target="../media/image617.png"/><Relationship Id="rId209" Type="http://schemas.openxmlformats.org/officeDocument/2006/relationships/image" Target="../media/image624.png"/><Relationship Id="rId220" Type="http://schemas.openxmlformats.org/officeDocument/2006/relationships/customXml" Target="../ink/ink631.xml"/><Relationship Id="rId241" Type="http://schemas.openxmlformats.org/officeDocument/2006/relationships/image" Target="../media/image640.png"/><Relationship Id="rId15" Type="http://schemas.openxmlformats.org/officeDocument/2006/relationships/image" Target="../media/image527.png"/><Relationship Id="rId36" Type="http://schemas.openxmlformats.org/officeDocument/2006/relationships/customXml" Target="../ink/ink539.xml"/><Relationship Id="rId57" Type="http://schemas.openxmlformats.org/officeDocument/2006/relationships/image" Target="../media/image548.png"/><Relationship Id="rId78" Type="http://schemas.openxmlformats.org/officeDocument/2006/relationships/customXml" Target="../ink/ink560.xml"/><Relationship Id="rId99" Type="http://schemas.openxmlformats.org/officeDocument/2006/relationships/image" Target="../media/image569.png"/><Relationship Id="rId101" Type="http://schemas.openxmlformats.org/officeDocument/2006/relationships/image" Target="../media/image570.png"/><Relationship Id="rId122" Type="http://schemas.openxmlformats.org/officeDocument/2006/relationships/customXml" Target="../ink/ink582.xml"/><Relationship Id="rId143" Type="http://schemas.openxmlformats.org/officeDocument/2006/relationships/image" Target="../media/image591.png"/><Relationship Id="rId164" Type="http://schemas.openxmlformats.org/officeDocument/2006/relationships/customXml" Target="../ink/ink603.xml"/><Relationship Id="rId185" Type="http://schemas.openxmlformats.org/officeDocument/2006/relationships/image" Target="../media/image612.png"/><Relationship Id="rId4" Type="http://schemas.openxmlformats.org/officeDocument/2006/relationships/customXml" Target="../ink/ink523.xml"/><Relationship Id="rId9" Type="http://schemas.openxmlformats.org/officeDocument/2006/relationships/image" Target="../media/image524.png"/><Relationship Id="rId180" Type="http://schemas.openxmlformats.org/officeDocument/2006/relationships/customXml" Target="../ink/ink611.xml"/><Relationship Id="rId210" Type="http://schemas.openxmlformats.org/officeDocument/2006/relationships/customXml" Target="../ink/ink626.xml"/><Relationship Id="rId215" Type="http://schemas.openxmlformats.org/officeDocument/2006/relationships/image" Target="../media/image627.png"/><Relationship Id="rId236" Type="http://schemas.openxmlformats.org/officeDocument/2006/relationships/customXml" Target="../ink/ink639.xml"/><Relationship Id="rId26" Type="http://schemas.openxmlformats.org/officeDocument/2006/relationships/customXml" Target="../ink/ink534.xml"/><Relationship Id="rId231" Type="http://schemas.openxmlformats.org/officeDocument/2006/relationships/image" Target="../media/image635.png"/><Relationship Id="rId47" Type="http://schemas.openxmlformats.org/officeDocument/2006/relationships/image" Target="../media/image543.png"/><Relationship Id="rId68" Type="http://schemas.openxmlformats.org/officeDocument/2006/relationships/customXml" Target="../ink/ink555.xml"/><Relationship Id="rId89" Type="http://schemas.openxmlformats.org/officeDocument/2006/relationships/image" Target="../media/image564.png"/><Relationship Id="rId112" Type="http://schemas.openxmlformats.org/officeDocument/2006/relationships/customXml" Target="../ink/ink577.xml"/><Relationship Id="rId133" Type="http://schemas.openxmlformats.org/officeDocument/2006/relationships/image" Target="../media/image586.png"/><Relationship Id="rId154" Type="http://schemas.openxmlformats.org/officeDocument/2006/relationships/customXml" Target="../ink/ink598.xml"/><Relationship Id="rId175" Type="http://schemas.openxmlformats.org/officeDocument/2006/relationships/image" Target="../media/image607.png"/><Relationship Id="rId196" Type="http://schemas.openxmlformats.org/officeDocument/2006/relationships/customXml" Target="../ink/ink619.xml"/><Relationship Id="rId200" Type="http://schemas.openxmlformats.org/officeDocument/2006/relationships/customXml" Target="../ink/ink621.xml"/><Relationship Id="rId16" Type="http://schemas.openxmlformats.org/officeDocument/2006/relationships/customXml" Target="../ink/ink529.xml"/><Relationship Id="rId221" Type="http://schemas.openxmlformats.org/officeDocument/2006/relationships/image" Target="../media/image630.png"/><Relationship Id="rId242" Type="http://schemas.openxmlformats.org/officeDocument/2006/relationships/customXml" Target="../ink/ink642.xml"/><Relationship Id="rId37" Type="http://schemas.openxmlformats.org/officeDocument/2006/relationships/image" Target="../media/image538.png"/><Relationship Id="rId58" Type="http://schemas.openxmlformats.org/officeDocument/2006/relationships/customXml" Target="../ink/ink550.xml"/><Relationship Id="rId79" Type="http://schemas.openxmlformats.org/officeDocument/2006/relationships/image" Target="../media/image559.png"/><Relationship Id="rId102" Type="http://schemas.openxmlformats.org/officeDocument/2006/relationships/customXml" Target="../ink/ink572.xml"/><Relationship Id="rId123" Type="http://schemas.openxmlformats.org/officeDocument/2006/relationships/image" Target="../media/image581.png"/><Relationship Id="rId144" Type="http://schemas.openxmlformats.org/officeDocument/2006/relationships/customXml" Target="../ink/ink593.xml"/><Relationship Id="rId90" Type="http://schemas.openxmlformats.org/officeDocument/2006/relationships/customXml" Target="../ink/ink566.xml"/><Relationship Id="rId165" Type="http://schemas.openxmlformats.org/officeDocument/2006/relationships/image" Target="../media/image602.png"/><Relationship Id="rId186" Type="http://schemas.openxmlformats.org/officeDocument/2006/relationships/customXml" Target="../ink/ink614.xml"/><Relationship Id="rId211" Type="http://schemas.openxmlformats.org/officeDocument/2006/relationships/image" Target="../media/image625.png"/><Relationship Id="rId232" Type="http://schemas.openxmlformats.org/officeDocument/2006/relationships/customXml" Target="../ink/ink637.xml"/><Relationship Id="rId27" Type="http://schemas.openxmlformats.org/officeDocument/2006/relationships/image" Target="../media/image533.png"/><Relationship Id="rId48" Type="http://schemas.openxmlformats.org/officeDocument/2006/relationships/customXml" Target="../ink/ink545.xml"/><Relationship Id="rId69" Type="http://schemas.openxmlformats.org/officeDocument/2006/relationships/image" Target="../media/image554.png"/><Relationship Id="rId113" Type="http://schemas.openxmlformats.org/officeDocument/2006/relationships/image" Target="../media/image576.png"/><Relationship Id="rId134" Type="http://schemas.openxmlformats.org/officeDocument/2006/relationships/customXml" Target="../ink/ink588.xml"/><Relationship Id="rId80" Type="http://schemas.openxmlformats.org/officeDocument/2006/relationships/customXml" Target="../ink/ink561.xml"/><Relationship Id="rId155" Type="http://schemas.openxmlformats.org/officeDocument/2006/relationships/image" Target="../media/image597.png"/><Relationship Id="rId176" Type="http://schemas.openxmlformats.org/officeDocument/2006/relationships/customXml" Target="../ink/ink609.xml"/><Relationship Id="rId197" Type="http://schemas.openxmlformats.org/officeDocument/2006/relationships/image" Target="../media/image618.png"/><Relationship Id="rId201" Type="http://schemas.openxmlformats.org/officeDocument/2006/relationships/image" Target="../media/image620.png"/><Relationship Id="rId222" Type="http://schemas.openxmlformats.org/officeDocument/2006/relationships/customXml" Target="../ink/ink632.xml"/><Relationship Id="rId243" Type="http://schemas.openxmlformats.org/officeDocument/2006/relationships/image" Target="../media/image641.png"/><Relationship Id="rId17" Type="http://schemas.openxmlformats.org/officeDocument/2006/relationships/image" Target="../media/image528.png"/><Relationship Id="rId38" Type="http://schemas.openxmlformats.org/officeDocument/2006/relationships/customXml" Target="../ink/ink540.xml"/><Relationship Id="rId59" Type="http://schemas.openxmlformats.org/officeDocument/2006/relationships/image" Target="../media/image549.png"/><Relationship Id="rId103" Type="http://schemas.openxmlformats.org/officeDocument/2006/relationships/image" Target="../media/image571.png"/><Relationship Id="rId124" Type="http://schemas.openxmlformats.org/officeDocument/2006/relationships/customXml" Target="../ink/ink583.xml"/><Relationship Id="rId70" Type="http://schemas.openxmlformats.org/officeDocument/2006/relationships/customXml" Target="../ink/ink556.xml"/><Relationship Id="rId91" Type="http://schemas.openxmlformats.org/officeDocument/2006/relationships/image" Target="../media/image565.png"/><Relationship Id="rId145" Type="http://schemas.openxmlformats.org/officeDocument/2006/relationships/image" Target="../media/image592.png"/><Relationship Id="rId166" Type="http://schemas.openxmlformats.org/officeDocument/2006/relationships/customXml" Target="../ink/ink604.xml"/><Relationship Id="rId187" Type="http://schemas.openxmlformats.org/officeDocument/2006/relationships/image" Target="../media/image61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27.xml"/><Relationship Id="rId233" Type="http://schemas.openxmlformats.org/officeDocument/2006/relationships/image" Target="../media/image636.png"/><Relationship Id="rId28" Type="http://schemas.openxmlformats.org/officeDocument/2006/relationships/customXml" Target="../ink/ink535.xml"/><Relationship Id="rId49" Type="http://schemas.openxmlformats.org/officeDocument/2006/relationships/image" Target="../media/image544.png"/><Relationship Id="rId114" Type="http://schemas.openxmlformats.org/officeDocument/2006/relationships/customXml" Target="../ink/ink578.xml"/><Relationship Id="rId60" Type="http://schemas.openxmlformats.org/officeDocument/2006/relationships/customXml" Target="../ink/ink551.xml"/><Relationship Id="rId81" Type="http://schemas.openxmlformats.org/officeDocument/2006/relationships/image" Target="../media/image560.png"/><Relationship Id="rId135" Type="http://schemas.openxmlformats.org/officeDocument/2006/relationships/image" Target="../media/image587.png"/><Relationship Id="rId156" Type="http://schemas.openxmlformats.org/officeDocument/2006/relationships/customXml" Target="../ink/ink599.xml"/><Relationship Id="rId177" Type="http://schemas.openxmlformats.org/officeDocument/2006/relationships/image" Target="../media/image608.png"/><Relationship Id="rId198" Type="http://schemas.openxmlformats.org/officeDocument/2006/relationships/customXml" Target="../ink/ink620.xml"/><Relationship Id="rId202" Type="http://schemas.openxmlformats.org/officeDocument/2006/relationships/customXml" Target="../ink/ink622.xml"/><Relationship Id="rId223" Type="http://schemas.openxmlformats.org/officeDocument/2006/relationships/image" Target="../media/image631.png"/><Relationship Id="rId244" Type="http://schemas.openxmlformats.org/officeDocument/2006/relationships/customXml" Target="../ink/ink643.xml"/><Relationship Id="rId18" Type="http://schemas.openxmlformats.org/officeDocument/2006/relationships/customXml" Target="../ink/ink530.xml"/><Relationship Id="rId39" Type="http://schemas.openxmlformats.org/officeDocument/2006/relationships/image" Target="../media/image539.png"/><Relationship Id="rId50" Type="http://schemas.openxmlformats.org/officeDocument/2006/relationships/customXml" Target="../ink/ink546.xml"/><Relationship Id="rId104" Type="http://schemas.openxmlformats.org/officeDocument/2006/relationships/customXml" Target="../ink/ink573.xml"/><Relationship Id="rId125" Type="http://schemas.openxmlformats.org/officeDocument/2006/relationships/image" Target="../media/image582.png"/><Relationship Id="rId146" Type="http://schemas.openxmlformats.org/officeDocument/2006/relationships/customXml" Target="../ink/ink594.xml"/><Relationship Id="rId167" Type="http://schemas.openxmlformats.org/officeDocument/2006/relationships/image" Target="../media/image603.png"/><Relationship Id="rId188" Type="http://schemas.openxmlformats.org/officeDocument/2006/relationships/customXml" Target="../ink/ink615.xml"/><Relationship Id="rId71" Type="http://schemas.openxmlformats.org/officeDocument/2006/relationships/image" Target="../media/image555.png"/><Relationship Id="rId92" Type="http://schemas.openxmlformats.org/officeDocument/2006/relationships/customXml" Target="../ink/ink567.xml"/><Relationship Id="rId213" Type="http://schemas.openxmlformats.org/officeDocument/2006/relationships/image" Target="../media/image626.png"/><Relationship Id="rId234" Type="http://schemas.openxmlformats.org/officeDocument/2006/relationships/customXml" Target="../ink/ink638.xml"/><Relationship Id="rId2" Type="http://schemas.openxmlformats.org/officeDocument/2006/relationships/customXml" Target="../ink/ink522.xml"/><Relationship Id="rId29" Type="http://schemas.openxmlformats.org/officeDocument/2006/relationships/image" Target="../media/image534.png"/><Relationship Id="rId40" Type="http://schemas.openxmlformats.org/officeDocument/2006/relationships/customXml" Target="../ink/ink541.xml"/><Relationship Id="rId115" Type="http://schemas.openxmlformats.org/officeDocument/2006/relationships/image" Target="../media/image577.png"/><Relationship Id="rId136" Type="http://schemas.openxmlformats.org/officeDocument/2006/relationships/customXml" Target="../ink/ink589.xml"/><Relationship Id="rId157" Type="http://schemas.openxmlformats.org/officeDocument/2006/relationships/image" Target="../media/image598.png"/><Relationship Id="rId178" Type="http://schemas.openxmlformats.org/officeDocument/2006/relationships/customXml" Target="../ink/ink610.xml"/><Relationship Id="rId61" Type="http://schemas.openxmlformats.org/officeDocument/2006/relationships/image" Target="../media/image550.png"/><Relationship Id="rId82" Type="http://schemas.openxmlformats.org/officeDocument/2006/relationships/customXml" Target="../ink/ink562.xml"/><Relationship Id="rId199" Type="http://schemas.openxmlformats.org/officeDocument/2006/relationships/image" Target="../media/image619.png"/><Relationship Id="rId203" Type="http://schemas.openxmlformats.org/officeDocument/2006/relationships/image" Target="../media/image621.png"/><Relationship Id="rId19" Type="http://schemas.openxmlformats.org/officeDocument/2006/relationships/image" Target="../media/image529.png"/><Relationship Id="rId224" Type="http://schemas.openxmlformats.org/officeDocument/2006/relationships/customXml" Target="../ink/ink633.xml"/><Relationship Id="rId245" Type="http://schemas.openxmlformats.org/officeDocument/2006/relationships/image" Target="../media/image642.png"/><Relationship Id="rId30" Type="http://schemas.openxmlformats.org/officeDocument/2006/relationships/customXml" Target="../ink/ink536.xml"/><Relationship Id="rId105" Type="http://schemas.openxmlformats.org/officeDocument/2006/relationships/image" Target="../media/image572.png"/><Relationship Id="rId126" Type="http://schemas.openxmlformats.org/officeDocument/2006/relationships/customXml" Target="../ink/ink584.xml"/><Relationship Id="rId147" Type="http://schemas.openxmlformats.org/officeDocument/2006/relationships/image" Target="../media/image593.png"/><Relationship Id="rId168" Type="http://schemas.openxmlformats.org/officeDocument/2006/relationships/customXml" Target="../ink/ink605.xml"/><Relationship Id="rId51" Type="http://schemas.openxmlformats.org/officeDocument/2006/relationships/image" Target="../media/image545.png"/><Relationship Id="rId72" Type="http://schemas.openxmlformats.org/officeDocument/2006/relationships/customXml" Target="../ink/ink557.xml"/><Relationship Id="rId93" Type="http://schemas.openxmlformats.org/officeDocument/2006/relationships/image" Target="../media/image566.png"/><Relationship Id="rId189" Type="http://schemas.openxmlformats.org/officeDocument/2006/relationships/image" Target="../media/image614.png"/><Relationship Id="rId3" Type="http://schemas.openxmlformats.org/officeDocument/2006/relationships/image" Target="../media/image521.png"/><Relationship Id="rId214" Type="http://schemas.openxmlformats.org/officeDocument/2006/relationships/customXml" Target="../ink/ink628.xml"/><Relationship Id="rId235" Type="http://schemas.openxmlformats.org/officeDocument/2006/relationships/image" Target="../media/image637.png"/><Relationship Id="rId116" Type="http://schemas.openxmlformats.org/officeDocument/2006/relationships/customXml" Target="../ink/ink579.xml"/><Relationship Id="rId137" Type="http://schemas.openxmlformats.org/officeDocument/2006/relationships/image" Target="../media/image588.png"/><Relationship Id="rId158" Type="http://schemas.openxmlformats.org/officeDocument/2006/relationships/customXml" Target="../ink/ink600.xml"/><Relationship Id="rId20" Type="http://schemas.openxmlformats.org/officeDocument/2006/relationships/customXml" Target="../ink/ink531.xml"/><Relationship Id="rId41" Type="http://schemas.openxmlformats.org/officeDocument/2006/relationships/image" Target="../media/image540.png"/><Relationship Id="rId62" Type="http://schemas.openxmlformats.org/officeDocument/2006/relationships/customXml" Target="../ink/ink552.xml"/><Relationship Id="rId83" Type="http://schemas.openxmlformats.org/officeDocument/2006/relationships/image" Target="../media/image561.png"/><Relationship Id="rId179" Type="http://schemas.openxmlformats.org/officeDocument/2006/relationships/image" Target="../media/image609.png"/><Relationship Id="rId190" Type="http://schemas.openxmlformats.org/officeDocument/2006/relationships/customXml" Target="../ink/ink616.xml"/><Relationship Id="rId204" Type="http://schemas.openxmlformats.org/officeDocument/2006/relationships/customXml" Target="../ink/ink623.xml"/><Relationship Id="rId225" Type="http://schemas.openxmlformats.org/officeDocument/2006/relationships/image" Target="../media/image632.png"/><Relationship Id="rId246" Type="http://schemas.openxmlformats.org/officeDocument/2006/relationships/customXml" Target="../ink/ink644.xml"/><Relationship Id="rId106" Type="http://schemas.openxmlformats.org/officeDocument/2006/relationships/customXml" Target="../ink/ink574.xml"/><Relationship Id="rId127" Type="http://schemas.openxmlformats.org/officeDocument/2006/relationships/image" Target="../media/image583.png"/><Relationship Id="rId10" Type="http://schemas.openxmlformats.org/officeDocument/2006/relationships/customXml" Target="../ink/ink526.xml"/><Relationship Id="rId31" Type="http://schemas.openxmlformats.org/officeDocument/2006/relationships/image" Target="../media/image535.png"/><Relationship Id="rId52" Type="http://schemas.openxmlformats.org/officeDocument/2006/relationships/customXml" Target="../ink/ink547.xml"/><Relationship Id="rId73" Type="http://schemas.openxmlformats.org/officeDocument/2006/relationships/image" Target="../media/image556.png"/><Relationship Id="rId94" Type="http://schemas.openxmlformats.org/officeDocument/2006/relationships/customXml" Target="../ink/ink568.xml"/><Relationship Id="rId148" Type="http://schemas.openxmlformats.org/officeDocument/2006/relationships/customXml" Target="../ink/ink595.xml"/><Relationship Id="rId169" Type="http://schemas.openxmlformats.org/officeDocument/2006/relationships/image" Target="../media/image60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3.png"/><Relationship Id="rId299" Type="http://schemas.openxmlformats.org/officeDocument/2006/relationships/customXml" Target="../ink/ink796.xml"/><Relationship Id="rId21" Type="http://schemas.openxmlformats.org/officeDocument/2006/relationships/image" Target="../media/image655.png"/><Relationship Id="rId63" Type="http://schemas.openxmlformats.org/officeDocument/2006/relationships/image" Target="../media/image676.png"/><Relationship Id="rId159" Type="http://schemas.openxmlformats.org/officeDocument/2006/relationships/image" Target="../media/image724.png"/><Relationship Id="rId324" Type="http://schemas.openxmlformats.org/officeDocument/2006/relationships/image" Target="../media/image805.png"/><Relationship Id="rId170" Type="http://schemas.openxmlformats.org/officeDocument/2006/relationships/customXml" Target="../ink/ink731.xml"/><Relationship Id="rId226" Type="http://schemas.openxmlformats.org/officeDocument/2006/relationships/customXml" Target="../ink/ink759.xml"/><Relationship Id="rId268" Type="http://schemas.openxmlformats.org/officeDocument/2006/relationships/customXml" Target="../ink/ink780.xml"/><Relationship Id="rId32" Type="http://schemas.openxmlformats.org/officeDocument/2006/relationships/customXml" Target="../ink/ink662.xml"/><Relationship Id="rId74" Type="http://schemas.openxmlformats.org/officeDocument/2006/relationships/customXml" Target="../ink/ink683.xml"/><Relationship Id="rId128" Type="http://schemas.openxmlformats.org/officeDocument/2006/relationships/customXml" Target="../ink/ink710.xml"/><Relationship Id="rId5" Type="http://schemas.openxmlformats.org/officeDocument/2006/relationships/image" Target="../media/image647.png"/><Relationship Id="rId181" Type="http://schemas.openxmlformats.org/officeDocument/2006/relationships/image" Target="../media/image735.png"/><Relationship Id="rId237" Type="http://schemas.openxmlformats.org/officeDocument/2006/relationships/image" Target="../media/image763.png"/><Relationship Id="rId279" Type="http://schemas.openxmlformats.org/officeDocument/2006/relationships/customXml" Target="../ink/ink786.xml"/><Relationship Id="rId43" Type="http://schemas.openxmlformats.org/officeDocument/2006/relationships/image" Target="../media/image666.png"/><Relationship Id="rId139" Type="http://schemas.openxmlformats.org/officeDocument/2006/relationships/image" Target="../media/image714.png"/><Relationship Id="rId290" Type="http://schemas.openxmlformats.org/officeDocument/2006/relationships/image" Target="../media/image788.png"/><Relationship Id="rId304" Type="http://schemas.openxmlformats.org/officeDocument/2006/relationships/image" Target="../media/image795.png"/><Relationship Id="rId85" Type="http://schemas.openxmlformats.org/officeDocument/2006/relationships/image" Target="../media/image687.png"/><Relationship Id="rId150" Type="http://schemas.openxmlformats.org/officeDocument/2006/relationships/customXml" Target="../ink/ink721.xml"/><Relationship Id="rId192" Type="http://schemas.openxmlformats.org/officeDocument/2006/relationships/customXml" Target="../ink/ink742.xml"/><Relationship Id="rId206" Type="http://schemas.openxmlformats.org/officeDocument/2006/relationships/customXml" Target="../ink/ink749.xml"/><Relationship Id="rId248" Type="http://schemas.openxmlformats.org/officeDocument/2006/relationships/customXml" Target="../ink/ink770.xml"/><Relationship Id="rId12" Type="http://schemas.openxmlformats.org/officeDocument/2006/relationships/customXml" Target="../ink/ink652.xml"/><Relationship Id="rId108" Type="http://schemas.openxmlformats.org/officeDocument/2006/relationships/customXml" Target="../ink/ink700.xml"/><Relationship Id="rId315" Type="http://schemas.openxmlformats.org/officeDocument/2006/relationships/customXml" Target="../ink/ink804.xml"/><Relationship Id="rId54" Type="http://schemas.openxmlformats.org/officeDocument/2006/relationships/customXml" Target="../ink/ink673.xml"/><Relationship Id="rId96" Type="http://schemas.openxmlformats.org/officeDocument/2006/relationships/customXml" Target="../ink/ink694.xml"/><Relationship Id="rId161" Type="http://schemas.openxmlformats.org/officeDocument/2006/relationships/image" Target="../media/image725.png"/><Relationship Id="rId217" Type="http://schemas.openxmlformats.org/officeDocument/2006/relationships/image" Target="../media/image753.png"/><Relationship Id="rId259" Type="http://schemas.openxmlformats.org/officeDocument/2006/relationships/image" Target="../media/image774.png"/><Relationship Id="rId23" Type="http://schemas.openxmlformats.org/officeDocument/2006/relationships/image" Target="../media/image656.png"/><Relationship Id="rId119" Type="http://schemas.openxmlformats.org/officeDocument/2006/relationships/image" Target="../media/image704.png"/><Relationship Id="rId270" Type="http://schemas.openxmlformats.org/officeDocument/2006/relationships/customXml" Target="../ink/ink781.xml"/><Relationship Id="rId65" Type="http://schemas.openxmlformats.org/officeDocument/2006/relationships/image" Target="../media/image677.png"/><Relationship Id="rId130" Type="http://schemas.openxmlformats.org/officeDocument/2006/relationships/customXml" Target="../ink/ink711.xml"/><Relationship Id="rId172" Type="http://schemas.openxmlformats.org/officeDocument/2006/relationships/customXml" Target="../ink/ink732.xml"/><Relationship Id="rId228" Type="http://schemas.openxmlformats.org/officeDocument/2006/relationships/customXml" Target="../ink/ink760.xml"/><Relationship Id="rId281" Type="http://schemas.openxmlformats.org/officeDocument/2006/relationships/customXml" Target="../ink/ink787.xml"/><Relationship Id="rId34" Type="http://schemas.openxmlformats.org/officeDocument/2006/relationships/customXml" Target="../ink/ink663.xml"/><Relationship Id="rId55" Type="http://schemas.openxmlformats.org/officeDocument/2006/relationships/image" Target="../media/image672.png"/><Relationship Id="rId76" Type="http://schemas.openxmlformats.org/officeDocument/2006/relationships/customXml" Target="../ink/ink684.xml"/><Relationship Id="rId97" Type="http://schemas.openxmlformats.org/officeDocument/2006/relationships/image" Target="../media/image693.png"/><Relationship Id="rId120" Type="http://schemas.openxmlformats.org/officeDocument/2006/relationships/customXml" Target="../ink/ink706.xml"/><Relationship Id="rId141" Type="http://schemas.openxmlformats.org/officeDocument/2006/relationships/image" Target="../media/image715.png"/><Relationship Id="rId7" Type="http://schemas.openxmlformats.org/officeDocument/2006/relationships/image" Target="../media/image648.png"/><Relationship Id="rId162" Type="http://schemas.openxmlformats.org/officeDocument/2006/relationships/customXml" Target="../ink/ink727.xml"/><Relationship Id="rId183" Type="http://schemas.openxmlformats.org/officeDocument/2006/relationships/image" Target="../media/image736.png"/><Relationship Id="rId218" Type="http://schemas.openxmlformats.org/officeDocument/2006/relationships/customXml" Target="../ink/ink755.xml"/><Relationship Id="rId239" Type="http://schemas.openxmlformats.org/officeDocument/2006/relationships/image" Target="../media/image764.png"/><Relationship Id="rId250" Type="http://schemas.openxmlformats.org/officeDocument/2006/relationships/customXml" Target="../ink/ink771.xml"/><Relationship Id="rId271" Type="http://schemas.openxmlformats.org/officeDocument/2006/relationships/image" Target="../media/image588.png"/><Relationship Id="rId292" Type="http://schemas.openxmlformats.org/officeDocument/2006/relationships/image" Target="../media/image789.png"/><Relationship Id="rId306" Type="http://schemas.openxmlformats.org/officeDocument/2006/relationships/image" Target="../media/image796.png"/><Relationship Id="rId24" Type="http://schemas.openxmlformats.org/officeDocument/2006/relationships/customXml" Target="../ink/ink658.xml"/><Relationship Id="rId45" Type="http://schemas.openxmlformats.org/officeDocument/2006/relationships/image" Target="../media/image667.png"/><Relationship Id="rId66" Type="http://schemas.openxmlformats.org/officeDocument/2006/relationships/customXml" Target="../ink/ink679.xml"/><Relationship Id="rId87" Type="http://schemas.openxmlformats.org/officeDocument/2006/relationships/image" Target="../media/image688.png"/><Relationship Id="rId110" Type="http://schemas.openxmlformats.org/officeDocument/2006/relationships/customXml" Target="../ink/ink701.xml"/><Relationship Id="rId131" Type="http://schemas.openxmlformats.org/officeDocument/2006/relationships/image" Target="../media/image710.png"/><Relationship Id="rId152" Type="http://schemas.openxmlformats.org/officeDocument/2006/relationships/customXml" Target="../ink/ink722.xml"/><Relationship Id="rId173" Type="http://schemas.openxmlformats.org/officeDocument/2006/relationships/image" Target="../media/image731.png"/><Relationship Id="rId194" Type="http://schemas.openxmlformats.org/officeDocument/2006/relationships/customXml" Target="../ink/ink743.xml"/><Relationship Id="rId208" Type="http://schemas.openxmlformats.org/officeDocument/2006/relationships/customXml" Target="../ink/ink750.xml"/><Relationship Id="rId229" Type="http://schemas.openxmlformats.org/officeDocument/2006/relationships/image" Target="../media/image759.png"/><Relationship Id="rId240" Type="http://schemas.openxmlformats.org/officeDocument/2006/relationships/customXml" Target="../ink/ink766.xml"/><Relationship Id="rId261" Type="http://schemas.openxmlformats.org/officeDocument/2006/relationships/image" Target="../media/image775.png"/><Relationship Id="rId14" Type="http://schemas.openxmlformats.org/officeDocument/2006/relationships/customXml" Target="../ink/ink653.xml"/><Relationship Id="rId35" Type="http://schemas.openxmlformats.org/officeDocument/2006/relationships/image" Target="../media/image662.png"/><Relationship Id="rId56" Type="http://schemas.openxmlformats.org/officeDocument/2006/relationships/customXml" Target="../ink/ink674.xml"/><Relationship Id="rId77" Type="http://schemas.openxmlformats.org/officeDocument/2006/relationships/image" Target="../media/image683.png"/><Relationship Id="rId100" Type="http://schemas.openxmlformats.org/officeDocument/2006/relationships/customXml" Target="../ink/ink696.xml"/><Relationship Id="rId282" Type="http://schemas.openxmlformats.org/officeDocument/2006/relationships/image" Target="../media/image784.png"/><Relationship Id="rId317" Type="http://schemas.openxmlformats.org/officeDocument/2006/relationships/customXml" Target="../ink/ink805.xml"/><Relationship Id="rId8" Type="http://schemas.openxmlformats.org/officeDocument/2006/relationships/customXml" Target="../ink/ink650.xml"/><Relationship Id="rId98" Type="http://schemas.openxmlformats.org/officeDocument/2006/relationships/customXml" Target="../ink/ink695.xml"/><Relationship Id="rId121" Type="http://schemas.openxmlformats.org/officeDocument/2006/relationships/image" Target="../media/image705.png"/><Relationship Id="rId142" Type="http://schemas.openxmlformats.org/officeDocument/2006/relationships/customXml" Target="../ink/ink717.xml"/><Relationship Id="rId163" Type="http://schemas.openxmlformats.org/officeDocument/2006/relationships/image" Target="../media/image726.png"/><Relationship Id="rId184" Type="http://schemas.openxmlformats.org/officeDocument/2006/relationships/customXml" Target="../ink/ink738.xml"/><Relationship Id="rId219" Type="http://schemas.openxmlformats.org/officeDocument/2006/relationships/image" Target="../media/image754.png"/><Relationship Id="rId230" Type="http://schemas.openxmlformats.org/officeDocument/2006/relationships/customXml" Target="../ink/ink761.xml"/><Relationship Id="rId251" Type="http://schemas.openxmlformats.org/officeDocument/2006/relationships/image" Target="../media/image770.png"/><Relationship Id="rId25" Type="http://schemas.openxmlformats.org/officeDocument/2006/relationships/image" Target="../media/image657.png"/><Relationship Id="rId46" Type="http://schemas.openxmlformats.org/officeDocument/2006/relationships/customXml" Target="../ink/ink669.xml"/><Relationship Id="rId67" Type="http://schemas.openxmlformats.org/officeDocument/2006/relationships/image" Target="../media/image678.png"/><Relationship Id="rId272" Type="http://schemas.openxmlformats.org/officeDocument/2006/relationships/customXml" Target="../ink/ink782.xml"/><Relationship Id="rId293" Type="http://schemas.openxmlformats.org/officeDocument/2006/relationships/customXml" Target="../ink/ink793.xml"/><Relationship Id="rId307" Type="http://schemas.openxmlformats.org/officeDocument/2006/relationships/customXml" Target="../ink/ink800.xml"/><Relationship Id="rId88" Type="http://schemas.openxmlformats.org/officeDocument/2006/relationships/customXml" Target="../ink/ink690.xml"/><Relationship Id="rId111" Type="http://schemas.openxmlformats.org/officeDocument/2006/relationships/image" Target="../media/image700.png"/><Relationship Id="rId132" Type="http://schemas.openxmlformats.org/officeDocument/2006/relationships/customXml" Target="../ink/ink712.xml"/><Relationship Id="rId153" Type="http://schemas.openxmlformats.org/officeDocument/2006/relationships/image" Target="../media/image721.png"/><Relationship Id="rId174" Type="http://schemas.openxmlformats.org/officeDocument/2006/relationships/customXml" Target="../ink/ink733.xml"/><Relationship Id="rId195" Type="http://schemas.openxmlformats.org/officeDocument/2006/relationships/image" Target="../media/image742.png"/><Relationship Id="rId209" Type="http://schemas.openxmlformats.org/officeDocument/2006/relationships/image" Target="../media/image749.png"/><Relationship Id="rId220" Type="http://schemas.openxmlformats.org/officeDocument/2006/relationships/customXml" Target="../ink/ink756.xml"/><Relationship Id="rId241" Type="http://schemas.openxmlformats.org/officeDocument/2006/relationships/image" Target="../media/image765.png"/><Relationship Id="rId15" Type="http://schemas.openxmlformats.org/officeDocument/2006/relationships/image" Target="../media/image652.png"/><Relationship Id="rId36" Type="http://schemas.openxmlformats.org/officeDocument/2006/relationships/customXml" Target="../ink/ink664.xml"/><Relationship Id="rId57" Type="http://schemas.openxmlformats.org/officeDocument/2006/relationships/image" Target="../media/image673.png"/><Relationship Id="rId262" Type="http://schemas.openxmlformats.org/officeDocument/2006/relationships/customXml" Target="../ink/ink777.xml"/><Relationship Id="rId283" Type="http://schemas.openxmlformats.org/officeDocument/2006/relationships/customXml" Target="../ink/ink788.xml"/><Relationship Id="rId318" Type="http://schemas.openxmlformats.org/officeDocument/2006/relationships/image" Target="../media/image802.png"/><Relationship Id="rId78" Type="http://schemas.openxmlformats.org/officeDocument/2006/relationships/customXml" Target="../ink/ink685.xml"/><Relationship Id="rId99" Type="http://schemas.openxmlformats.org/officeDocument/2006/relationships/image" Target="../media/image694.png"/><Relationship Id="rId101" Type="http://schemas.openxmlformats.org/officeDocument/2006/relationships/image" Target="../media/image695.png"/><Relationship Id="rId122" Type="http://schemas.openxmlformats.org/officeDocument/2006/relationships/customXml" Target="../ink/ink707.xml"/><Relationship Id="rId143" Type="http://schemas.openxmlformats.org/officeDocument/2006/relationships/image" Target="../media/image716.png"/><Relationship Id="rId164" Type="http://schemas.openxmlformats.org/officeDocument/2006/relationships/customXml" Target="../ink/ink728.xml"/><Relationship Id="rId185" Type="http://schemas.openxmlformats.org/officeDocument/2006/relationships/image" Target="../media/image737.png"/><Relationship Id="rId9" Type="http://schemas.openxmlformats.org/officeDocument/2006/relationships/image" Target="../media/image649.png"/><Relationship Id="rId210" Type="http://schemas.openxmlformats.org/officeDocument/2006/relationships/customXml" Target="../ink/ink751.xml"/><Relationship Id="rId26" Type="http://schemas.openxmlformats.org/officeDocument/2006/relationships/customXml" Target="../ink/ink659.xml"/><Relationship Id="rId231" Type="http://schemas.openxmlformats.org/officeDocument/2006/relationships/image" Target="../media/image760.png"/><Relationship Id="rId252" Type="http://schemas.openxmlformats.org/officeDocument/2006/relationships/customXml" Target="../ink/ink772.xml"/><Relationship Id="rId273" Type="http://schemas.openxmlformats.org/officeDocument/2006/relationships/customXml" Target="../ink/ink783.xml"/><Relationship Id="rId294" Type="http://schemas.openxmlformats.org/officeDocument/2006/relationships/image" Target="../media/image790.png"/><Relationship Id="rId308" Type="http://schemas.openxmlformats.org/officeDocument/2006/relationships/image" Target="../media/image797.png"/><Relationship Id="rId47" Type="http://schemas.openxmlformats.org/officeDocument/2006/relationships/image" Target="../media/image668.png"/><Relationship Id="rId68" Type="http://schemas.openxmlformats.org/officeDocument/2006/relationships/customXml" Target="../ink/ink680.xml"/><Relationship Id="rId89" Type="http://schemas.openxmlformats.org/officeDocument/2006/relationships/image" Target="../media/image689.png"/><Relationship Id="rId112" Type="http://schemas.openxmlformats.org/officeDocument/2006/relationships/customXml" Target="../ink/ink702.xml"/><Relationship Id="rId133" Type="http://schemas.openxmlformats.org/officeDocument/2006/relationships/image" Target="../media/image711.png"/><Relationship Id="rId154" Type="http://schemas.openxmlformats.org/officeDocument/2006/relationships/customXml" Target="../ink/ink723.xml"/><Relationship Id="rId175" Type="http://schemas.openxmlformats.org/officeDocument/2006/relationships/image" Target="../media/image732.png"/><Relationship Id="rId196" Type="http://schemas.openxmlformats.org/officeDocument/2006/relationships/customXml" Target="../ink/ink744.xml"/><Relationship Id="rId200" Type="http://schemas.openxmlformats.org/officeDocument/2006/relationships/customXml" Target="../ink/ink746.xml"/><Relationship Id="rId16" Type="http://schemas.openxmlformats.org/officeDocument/2006/relationships/customXml" Target="../ink/ink654.xml"/><Relationship Id="rId221" Type="http://schemas.openxmlformats.org/officeDocument/2006/relationships/image" Target="../media/image755.png"/><Relationship Id="rId242" Type="http://schemas.openxmlformats.org/officeDocument/2006/relationships/customXml" Target="../ink/ink767.xml"/><Relationship Id="rId263" Type="http://schemas.openxmlformats.org/officeDocument/2006/relationships/image" Target="../media/image776.png"/><Relationship Id="rId284" Type="http://schemas.openxmlformats.org/officeDocument/2006/relationships/image" Target="../media/image785.png"/><Relationship Id="rId319" Type="http://schemas.openxmlformats.org/officeDocument/2006/relationships/customXml" Target="../ink/ink806.xml"/><Relationship Id="rId37" Type="http://schemas.openxmlformats.org/officeDocument/2006/relationships/image" Target="../media/image663.png"/><Relationship Id="rId58" Type="http://schemas.openxmlformats.org/officeDocument/2006/relationships/customXml" Target="../ink/ink675.xml"/><Relationship Id="rId79" Type="http://schemas.openxmlformats.org/officeDocument/2006/relationships/image" Target="../media/image684.png"/><Relationship Id="rId102" Type="http://schemas.openxmlformats.org/officeDocument/2006/relationships/customXml" Target="../ink/ink697.xml"/><Relationship Id="rId123" Type="http://schemas.openxmlformats.org/officeDocument/2006/relationships/image" Target="../media/image706.png"/><Relationship Id="rId144" Type="http://schemas.openxmlformats.org/officeDocument/2006/relationships/customXml" Target="../ink/ink718.xml"/><Relationship Id="rId90" Type="http://schemas.openxmlformats.org/officeDocument/2006/relationships/customXml" Target="../ink/ink691.xml"/><Relationship Id="rId165" Type="http://schemas.openxmlformats.org/officeDocument/2006/relationships/image" Target="../media/image727.png"/><Relationship Id="rId186" Type="http://schemas.openxmlformats.org/officeDocument/2006/relationships/customXml" Target="../ink/ink739.xml"/><Relationship Id="rId211" Type="http://schemas.openxmlformats.org/officeDocument/2006/relationships/image" Target="../media/image750.png"/><Relationship Id="rId232" Type="http://schemas.openxmlformats.org/officeDocument/2006/relationships/customXml" Target="../ink/ink762.xml"/><Relationship Id="rId253" Type="http://schemas.openxmlformats.org/officeDocument/2006/relationships/image" Target="../media/image771.png"/><Relationship Id="rId274" Type="http://schemas.openxmlformats.org/officeDocument/2006/relationships/image" Target="../media/image780.png"/><Relationship Id="rId295" Type="http://schemas.openxmlformats.org/officeDocument/2006/relationships/customXml" Target="../ink/ink794.xml"/><Relationship Id="rId309" Type="http://schemas.openxmlformats.org/officeDocument/2006/relationships/customXml" Target="../ink/ink801.xml"/><Relationship Id="rId27" Type="http://schemas.openxmlformats.org/officeDocument/2006/relationships/image" Target="../media/image658.png"/><Relationship Id="rId48" Type="http://schemas.openxmlformats.org/officeDocument/2006/relationships/customXml" Target="../ink/ink670.xml"/><Relationship Id="rId69" Type="http://schemas.openxmlformats.org/officeDocument/2006/relationships/image" Target="../media/image679.png"/><Relationship Id="rId113" Type="http://schemas.openxmlformats.org/officeDocument/2006/relationships/image" Target="../media/image701.png"/><Relationship Id="rId134" Type="http://schemas.openxmlformats.org/officeDocument/2006/relationships/customXml" Target="../ink/ink713.xml"/><Relationship Id="rId320" Type="http://schemas.openxmlformats.org/officeDocument/2006/relationships/image" Target="../media/image803.png"/><Relationship Id="rId80" Type="http://schemas.openxmlformats.org/officeDocument/2006/relationships/customXml" Target="../ink/ink686.xml"/><Relationship Id="rId155" Type="http://schemas.openxmlformats.org/officeDocument/2006/relationships/image" Target="../media/image722.png"/><Relationship Id="rId176" Type="http://schemas.openxmlformats.org/officeDocument/2006/relationships/customXml" Target="../ink/ink734.xml"/><Relationship Id="rId197" Type="http://schemas.openxmlformats.org/officeDocument/2006/relationships/image" Target="../media/image743.png"/><Relationship Id="rId201" Type="http://schemas.openxmlformats.org/officeDocument/2006/relationships/image" Target="../media/image745.png"/><Relationship Id="rId222" Type="http://schemas.openxmlformats.org/officeDocument/2006/relationships/customXml" Target="../ink/ink757.xml"/><Relationship Id="rId243" Type="http://schemas.openxmlformats.org/officeDocument/2006/relationships/image" Target="../media/image766.png"/><Relationship Id="rId264" Type="http://schemas.openxmlformats.org/officeDocument/2006/relationships/customXml" Target="../ink/ink778.xml"/><Relationship Id="rId285" Type="http://schemas.openxmlformats.org/officeDocument/2006/relationships/customXml" Target="../ink/ink789.xml"/><Relationship Id="rId17" Type="http://schemas.openxmlformats.org/officeDocument/2006/relationships/image" Target="../media/image653.png"/><Relationship Id="rId38" Type="http://schemas.openxmlformats.org/officeDocument/2006/relationships/customXml" Target="../ink/ink665.xml"/><Relationship Id="rId59" Type="http://schemas.openxmlformats.org/officeDocument/2006/relationships/image" Target="../media/image674.png"/><Relationship Id="rId103" Type="http://schemas.openxmlformats.org/officeDocument/2006/relationships/image" Target="../media/image696.png"/><Relationship Id="rId124" Type="http://schemas.openxmlformats.org/officeDocument/2006/relationships/customXml" Target="../ink/ink708.xml"/><Relationship Id="rId310" Type="http://schemas.openxmlformats.org/officeDocument/2006/relationships/image" Target="../media/image798.png"/><Relationship Id="rId70" Type="http://schemas.openxmlformats.org/officeDocument/2006/relationships/customXml" Target="../ink/ink681.xml"/><Relationship Id="rId91" Type="http://schemas.openxmlformats.org/officeDocument/2006/relationships/image" Target="../media/image690.png"/><Relationship Id="rId145" Type="http://schemas.openxmlformats.org/officeDocument/2006/relationships/image" Target="../media/image717.png"/><Relationship Id="rId166" Type="http://schemas.openxmlformats.org/officeDocument/2006/relationships/customXml" Target="../ink/ink729.xml"/><Relationship Id="rId187" Type="http://schemas.openxmlformats.org/officeDocument/2006/relationships/image" Target="../media/image73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52.xml"/><Relationship Id="rId233" Type="http://schemas.openxmlformats.org/officeDocument/2006/relationships/image" Target="../media/image761.png"/><Relationship Id="rId254" Type="http://schemas.openxmlformats.org/officeDocument/2006/relationships/customXml" Target="../ink/ink773.xml"/><Relationship Id="rId28" Type="http://schemas.openxmlformats.org/officeDocument/2006/relationships/customXml" Target="../ink/ink660.xml"/><Relationship Id="rId49" Type="http://schemas.openxmlformats.org/officeDocument/2006/relationships/image" Target="../media/image669.png"/><Relationship Id="rId114" Type="http://schemas.openxmlformats.org/officeDocument/2006/relationships/customXml" Target="../ink/ink703.xml"/><Relationship Id="rId275" Type="http://schemas.openxmlformats.org/officeDocument/2006/relationships/customXml" Target="../ink/ink784.xml"/><Relationship Id="rId296" Type="http://schemas.openxmlformats.org/officeDocument/2006/relationships/image" Target="../media/image791.png"/><Relationship Id="rId300" Type="http://schemas.openxmlformats.org/officeDocument/2006/relationships/image" Target="../media/image793.png"/><Relationship Id="rId60" Type="http://schemas.openxmlformats.org/officeDocument/2006/relationships/customXml" Target="../ink/ink676.xml"/><Relationship Id="rId81" Type="http://schemas.openxmlformats.org/officeDocument/2006/relationships/image" Target="../media/image685.png"/><Relationship Id="rId135" Type="http://schemas.openxmlformats.org/officeDocument/2006/relationships/image" Target="../media/image712.png"/><Relationship Id="rId156" Type="http://schemas.openxmlformats.org/officeDocument/2006/relationships/customXml" Target="../ink/ink724.xml"/><Relationship Id="rId177" Type="http://schemas.openxmlformats.org/officeDocument/2006/relationships/image" Target="../media/image733.png"/><Relationship Id="rId198" Type="http://schemas.openxmlformats.org/officeDocument/2006/relationships/customXml" Target="../ink/ink745.xml"/><Relationship Id="rId321" Type="http://schemas.openxmlformats.org/officeDocument/2006/relationships/customXml" Target="../ink/ink807.xml"/><Relationship Id="rId202" Type="http://schemas.openxmlformats.org/officeDocument/2006/relationships/customXml" Target="../ink/ink747.xml"/><Relationship Id="rId223" Type="http://schemas.openxmlformats.org/officeDocument/2006/relationships/image" Target="../media/image756.png"/><Relationship Id="rId244" Type="http://schemas.openxmlformats.org/officeDocument/2006/relationships/customXml" Target="../ink/ink768.xml"/><Relationship Id="rId18" Type="http://schemas.openxmlformats.org/officeDocument/2006/relationships/customXml" Target="../ink/ink655.xml"/><Relationship Id="rId39" Type="http://schemas.openxmlformats.org/officeDocument/2006/relationships/image" Target="../media/image664.png"/><Relationship Id="rId265" Type="http://schemas.openxmlformats.org/officeDocument/2006/relationships/image" Target="../media/image777.png"/><Relationship Id="rId286" Type="http://schemas.openxmlformats.org/officeDocument/2006/relationships/image" Target="../media/image786.png"/><Relationship Id="rId50" Type="http://schemas.openxmlformats.org/officeDocument/2006/relationships/customXml" Target="../ink/ink671.xml"/><Relationship Id="rId104" Type="http://schemas.openxmlformats.org/officeDocument/2006/relationships/customXml" Target="../ink/ink698.xml"/><Relationship Id="rId125" Type="http://schemas.openxmlformats.org/officeDocument/2006/relationships/image" Target="../media/image707.png"/><Relationship Id="rId146" Type="http://schemas.openxmlformats.org/officeDocument/2006/relationships/customXml" Target="../ink/ink719.xml"/><Relationship Id="rId167" Type="http://schemas.openxmlformats.org/officeDocument/2006/relationships/image" Target="../media/image728.png"/><Relationship Id="rId188" Type="http://schemas.openxmlformats.org/officeDocument/2006/relationships/customXml" Target="../ink/ink740.xml"/><Relationship Id="rId311" Type="http://schemas.openxmlformats.org/officeDocument/2006/relationships/customXml" Target="../ink/ink802.xml"/><Relationship Id="rId71" Type="http://schemas.openxmlformats.org/officeDocument/2006/relationships/image" Target="../media/image680.png"/><Relationship Id="rId92" Type="http://schemas.openxmlformats.org/officeDocument/2006/relationships/customXml" Target="../ink/ink692.xml"/><Relationship Id="rId213" Type="http://schemas.openxmlformats.org/officeDocument/2006/relationships/image" Target="../media/image751.png"/><Relationship Id="rId234" Type="http://schemas.openxmlformats.org/officeDocument/2006/relationships/customXml" Target="../ink/ink763.xml"/><Relationship Id="rId2" Type="http://schemas.openxmlformats.org/officeDocument/2006/relationships/customXml" Target="../ink/ink647.xml"/><Relationship Id="rId29" Type="http://schemas.openxmlformats.org/officeDocument/2006/relationships/image" Target="../media/image659.png"/><Relationship Id="rId255" Type="http://schemas.openxmlformats.org/officeDocument/2006/relationships/image" Target="../media/image772.png"/><Relationship Id="rId276" Type="http://schemas.openxmlformats.org/officeDocument/2006/relationships/image" Target="../media/image781.png"/><Relationship Id="rId297" Type="http://schemas.openxmlformats.org/officeDocument/2006/relationships/customXml" Target="../ink/ink795.xml"/><Relationship Id="rId40" Type="http://schemas.openxmlformats.org/officeDocument/2006/relationships/customXml" Target="../ink/ink666.xml"/><Relationship Id="rId115" Type="http://schemas.openxmlformats.org/officeDocument/2006/relationships/image" Target="../media/image702.png"/><Relationship Id="rId136" Type="http://schemas.openxmlformats.org/officeDocument/2006/relationships/customXml" Target="../ink/ink714.xml"/><Relationship Id="rId157" Type="http://schemas.openxmlformats.org/officeDocument/2006/relationships/image" Target="../media/image723.png"/><Relationship Id="rId178" Type="http://schemas.openxmlformats.org/officeDocument/2006/relationships/customXml" Target="../ink/ink735.xml"/><Relationship Id="rId301" Type="http://schemas.openxmlformats.org/officeDocument/2006/relationships/customXml" Target="../ink/ink797.xml"/><Relationship Id="rId322" Type="http://schemas.openxmlformats.org/officeDocument/2006/relationships/image" Target="../media/image804.png"/><Relationship Id="rId61" Type="http://schemas.openxmlformats.org/officeDocument/2006/relationships/image" Target="../media/image675.png"/><Relationship Id="rId82" Type="http://schemas.openxmlformats.org/officeDocument/2006/relationships/customXml" Target="../ink/ink687.xml"/><Relationship Id="rId199" Type="http://schemas.openxmlformats.org/officeDocument/2006/relationships/image" Target="../media/image744.png"/><Relationship Id="rId203" Type="http://schemas.openxmlformats.org/officeDocument/2006/relationships/image" Target="../media/image746.png"/><Relationship Id="rId19" Type="http://schemas.openxmlformats.org/officeDocument/2006/relationships/image" Target="../media/image654.png"/><Relationship Id="rId224" Type="http://schemas.openxmlformats.org/officeDocument/2006/relationships/customXml" Target="../ink/ink758.xml"/><Relationship Id="rId245" Type="http://schemas.openxmlformats.org/officeDocument/2006/relationships/image" Target="../media/image767.png"/><Relationship Id="rId266" Type="http://schemas.openxmlformats.org/officeDocument/2006/relationships/customXml" Target="../ink/ink779.xml"/><Relationship Id="rId287" Type="http://schemas.openxmlformats.org/officeDocument/2006/relationships/customXml" Target="../ink/ink790.xml"/><Relationship Id="rId30" Type="http://schemas.openxmlformats.org/officeDocument/2006/relationships/customXml" Target="../ink/ink661.xml"/><Relationship Id="rId105" Type="http://schemas.openxmlformats.org/officeDocument/2006/relationships/image" Target="../media/image697.png"/><Relationship Id="rId126" Type="http://schemas.openxmlformats.org/officeDocument/2006/relationships/customXml" Target="../ink/ink709.xml"/><Relationship Id="rId147" Type="http://schemas.openxmlformats.org/officeDocument/2006/relationships/image" Target="../media/image718.png"/><Relationship Id="rId168" Type="http://schemas.openxmlformats.org/officeDocument/2006/relationships/customXml" Target="../ink/ink730.xml"/><Relationship Id="rId312" Type="http://schemas.openxmlformats.org/officeDocument/2006/relationships/image" Target="../media/image799.png"/><Relationship Id="rId51" Type="http://schemas.openxmlformats.org/officeDocument/2006/relationships/image" Target="../media/image670.png"/><Relationship Id="rId72" Type="http://schemas.openxmlformats.org/officeDocument/2006/relationships/customXml" Target="../ink/ink682.xml"/><Relationship Id="rId93" Type="http://schemas.openxmlformats.org/officeDocument/2006/relationships/image" Target="../media/image691.png"/><Relationship Id="rId189" Type="http://schemas.openxmlformats.org/officeDocument/2006/relationships/image" Target="../media/image739.png"/><Relationship Id="rId3" Type="http://schemas.openxmlformats.org/officeDocument/2006/relationships/image" Target="../media/image646.png"/><Relationship Id="rId214" Type="http://schemas.openxmlformats.org/officeDocument/2006/relationships/customXml" Target="../ink/ink753.xml"/><Relationship Id="rId235" Type="http://schemas.openxmlformats.org/officeDocument/2006/relationships/image" Target="../media/image762.png"/><Relationship Id="rId256" Type="http://schemas.openxmlformats.org/officeDocument/2006/relationships/customXml" Target="../ink/ink774.xml"/><Relationship Id="rId277" Type="http://schemas.openxmlformats.org/officeDocument/2006/relationships/customXml" Target="../ink/ink785.xml"/><Relationship Id="rId298" Type="http://schemas.openxmlformats.org/officeDocument/2006/relationships/image" Target="../media/image792.png"/><Relationship Id="rId116" Type="http://schemas.openxmlformats.org/officeDocument/2006/relationships/customXml" Target="../ink/ink704.xml"/><Relationship Id="rId137" Type="http://schemas.openxmlformats.org/officeDocument/2006/relationships/image" Target="../media/image713.png"/><Relationship Id="rId158" Type="http://schemas.openxmlformats.org/officeDocument/2006/relationships/customXml" Target="../ink/ink725.xml"/><Relationship Id="rId302" Type="http://schemas.openxmlformats.org/officeDocument/2006/relationships/image" Target="../media/image794.png"/><Relationship Id="rId323" Type="http://schemas.openxmlformats.org/officeDocument/2006/relationships/customXml" Target="../ink/ink808.xml"/><Relationship Id="rId20" Type="http://schemas.openxmlformats.org/officeDocument/2006/relationships/customXml" Target="../ink/ink656.xml"/><Relationship Id="rId41" Type="http://schemas.openxmlformats.org/officeDocument/2006/relationships/image" Target="../media/image665.png"/><Relationship Id="rId62" Type="http://schemas.openxmlformats.org/officeDocument/2006/relationships/customXml" Target="../ink/ink677.xml"/><Relationship Id="rId83" Type="http://schemas.openxmlformats.org/officeDocument/2006/relationships/image" Target="../media/image686.png"/><Relationship Id="rId179" Type="http://schemas.openxmlformats.org/officeDocument/2006/relationships/image" Target="../media/image734.png"/><Relationship Id="rId190" Type="http://schemas.openxmlformats.org/officeDocument/2006/relationships/customXml" Target="../ink/ink741.xml"/><Relationship Id="rId204" Type="http://schemas.openxmlformats.org/officeDocument/2006/relationships/customXml" Target="../ink/ink748.xml"/><Relationship Id="rId225" Type="http://schemas.openxmlformats.org/officeDocument/2006/relationships/image" Target="../media/image757.png"/><Relationship Id="rId246" Type="http://schemas.openxmlformats.org/officeDocument/2006/relationships/customXml" Target="../ink/ink769.xml"/><Relationship Id="rId267" Type="http://schemas.openxmlformats.org/officeDocument/2006/relationships/image" Target="../media/image778.png"/><Relationship Id="rId288" Type="http://schemas.openxmlformats.org/officeDocument/2006/relationships/image" Target="../media/image787.png"/><Relationship Id="rId106" Type="http://schemas.openxmlformats.org/officeDocument/2006/relationships/customXml" Target="../ink/ink699.xml"/><Relationship Id="rId127" Type="http://schemas.openxmlformats.org/officeDocument/2006/relationships/image" Target="../media/image708.png"/><Relationship Id="rId313" Type="http://schemas.openxmlformats.org/officeDocument/2006/relationships/customXml" Target="../ink/ink803.xml"/><Relationship Id="rId10" Type="http://schemas.openxmlformats.org/officeDocument/2006/relationships/customXml" Target="../ink/ink651.xml"/><Relationship Id="rId31" Type="http://schemas.openxmlformats.org/officeDocument/2006/relationships/image" Target="../media/image660.png"/><Relationship Id="rId52" Type="http://schemas.openxmlformats.org/officeDocument/2006/relationships/customXml" Target="../ink/ink672.xml"/><Relationship Id="rId73" Type="http://schemas.openxmlformats.org/officeDocument/2006/relationships/image" Target="../media/image681.png"/><Relationship Id="rId94" Type="http://schemas.openxmlformats.org/officeDocument/2006/relationships/customXml" Target="../ink/ink693.xml"/><Relationship Id="rId148" Type="http://schemas.openxmlformats.org/officeDocument/2006/relationships/customXml" Target="../ink/ink720.xml"/><Relationship Id="rId169" Type="http://schemas.openxmlformats.org/officeDocument/2006/relationships/image" Target="../media/image729.png"/><Relationship Id="rId4" Type="http://schemas.openxmlformats.org/officeDocument/2006/relationships/customXml" Target="../ink/ink648.xml"/><Relationship Id="rId180" Type="http://schemas.openxmlformats.org/officeDocument/2006/relationships/customXml" Target="../ink/ink736.xml"/><Relationship Id="rId215" Type="http://schemas.openxmlformats.org/officeDocument/2006/relationships/image" Target="../media/image752.png"/><Relationship Id="rId236" Type="http://schemas.openxmlformats.org/officeDocument/2006/relationships/customXml" Target="../ink/ink764.xml"/><Relationship Id="rId257" Type="http://schemas.openxmlformats.org/officeDocument/2006/relationships/image" Target="../media/image773.png"/><Relationship Id="rId278" Type="http://schemas.openxmlformats.org/officeDocument/2006/relationships/image" Target="../media/image782.png"/><Relationship Id="rId303" Type="http://schemas.openxmlformats.org/officeDocument/2006/relationships/customXml" Target="../ink/ink798.xml"/><Relationship Id="rId42" Type="http://schemas.openxmlformats.org/officeDocument/2006/relationships/customXml" Target="../ink/ink667.xml"/><Relationship Id="rId84" Type="http://schemas.openxmlformats.org/officeDocument/2006/relationships/customXml" Target="../ink/ink688.xml"/><Relationship Id="rId138" Type="http://schemas.openxmlformats.org/officeDocument/2006/relationships/customXml" Target="../ink/ink715.xml"/><Relationship Id="rId191" Type="http://schemas.openxmlformats.org/officeDocument/2006/relationships/image" Target="../media/image740.png"/><Relationship Id="rId205" Type="http://schemas.openxmlformats.org/officeDocument/2006/relationships/image" Target="../media/image747.png"/><Relationship Id="rId247" Type="http://schemas.openxmlformats.org/officeDocument/2006/relationships/image" Target="../media/image768.png"/><Relationship Id="rId107" Type="http://schemas.openxmlformats.org/officeDocument/2006/relationships/image" Target="../media/image698.png"/><Relationship Id="rId289" Type="http://schemas.openxmlformats.org/officeDocument/2006/relationships/customXml" Target="../ink/ink791.xml"/><Relationship Id="rId11" Type="http://schemas.openxmlformats.org/officeDocument/2006/relationships/image" Target="../media/image650.png"/><Relationship Id="rId53" Type="http://schemas.openxmlformats.org/officeDocument/2006/relationships/image" Target="../media/image671.png"/><Relationship Id="rId149" Type="http://schemas.openxmlformats.org/officeDocument/2006/relationships/image" Target="../media/image719.png"/><Relationship Id="rId314" Type="http://schemas.openxmlformats.org/officeDocument/2006/relationships/image" Target="../media/image800.png"/><Relationship Id="rId95" Type="http://schemas.openxmlformats.org/officeDocument/2006/relationships/image" Target="../media/image692.png"/><Relationship Id="rId160" Type="http://schemas.openxmlformats.org/officeDocument/2006/relationships/customXml" Target="../ink/ink726.xml"/><Relationship Id="rId216" Type="http://schemas.openxmlformats.org/officeDocument/2006/relationships/customXml" Target="../ink/ink754.xml"/><Relationship Id="rId258" Type="http://schemas.openxmlformats.org/officeDocument/2006/relationships/customXml" Target="../ink/ink775.xml"/><Relationship Id="rId22" Type="http://schemas.openxmlformats.org/officeDocument/2006/relationships/customXml" Target="../ink/ink657.xml"/><Relationship Id="rId64" Type="http://schemas.openxmlformats.org/officeDocument/2006/relationships/customXml" Target="../ink/ink678.xml"/><Relationship Id="rId118" Type="http://schemas.openxmlformats.org/officeDocument/2006/relationships/customXml" Target="../ink/ink705.xml"/><Relationship Id="rId171" Type="http://schemas.openxmlformats.org/officeDocument/2006/relationships/image" Target="../media/image730.png"/><Relationship Id="rId227" Type="http://schemas.openxmlformats.org/officeDocument/2006/relationships/image" Target="../media/image758.png"/><Relationship Id="rId269" Type="http://schemas.openxmlformats.org/officeDocument/2006/relationships/image" Target="../media/image779.png"/><Relationship Id="rId33" Type="http://schemas.openxmlformats.org/officeDocument/2006/relationships/image" Target="../media/image661.png"/><Relationship Id="rId129" Type="http://schemas.openxmlformats.org/officeDocument/2006/relationships/image" Target="../media/image709.png"/><Relationship Id="rId280" Type="http://schemas.openxmlformats.org/officeDocument/2006/relationships/image" Target="../media/image783.png"/><Relationship Id="rId75" Type="http://schemas.openxmlformats.org/officeDocument/2006/relationships/image" Target="../media/image682.png"/><Relationship Id="rId140" Type="http://schemas.openxmlformats.org/officeDocument/2006/relationships/customXml" Target="../ink/ink716.xml"/><Relationship Id="rId182" Type="http://schemas.openxmlformats.org/officeDocument/2006/relationships/customXml" Target="../ink/ink737.xml"/><Relationship Id="rId6" Type="http://schemas.openxmlformats.org/officeDocument/2006/relationships/customXml" Target="../ink/ink649.xml"/><Relationship Id="rId238" Type="http://schemas.openxmlformats.org/officeDocument/2006/relationships/customXml" Target="../ink/ink765.xml"/><Relationship Id="rId291" Type="http://schemas.openxmlformats.org/officeDocument/2006/relationships/customXml" Target="../ink/ink792.xml"/><Relationship Id="rId305" Type="http://schemas.openxmlformats.org/officeDocument/2006/relationships/customXml" Target="../ink/ink799.xml"/><Relationship Id="rId44" Type="http://schemas.openxmlformats.org/officeDocument/2006/relationships/customXml" Target="../ink/ink668.xml"/><Relationship Id="rId86" Type="http://schemas.openxmlformats.org/officeDocument/2006/relationships/customXml" Target="../ink/ink689.xml"/><Relationship Id="rId151" Type="http://schemas.openxmlformats.org/officeDocument/2006/relationships/image" Target="../media/image720.png"/><Relationship Id="rId193" Type="http://schemas.openxmlformats.org/officeDocument/2006/relationships/image" Target="../media/image741.png"/><Relationship Id="rId207" Type="http://schemas.openxmlformats.org/officeDocument/2006/relationships/image" Target="../media/image748.png"/><Relationship Id="rId249" Type="http://schemas.openxmlformats.org/officeDocument/2006/relationships/image" Target="../media/image769.png"/><Relationship Id="rId13" Type="http://schemas.openxmlformats.org/officeDocument/2006/relationships/image" Target="../media/image651.png"/><Relationship Id="rId109" Type="http://schemas.openxmlformats.org/officeDocument/2006/relationships/image" Target="../media/image699.png"/><Relationship Id="rId260" Type="http://schemas.openxmlformats.org/officeDocument/2006/relationships/customXml" Target="../ink/ink776.xml"/><Relationship Id="rId316" Type="http://schemas.openxmlformats.org/officeDocument/2006/relationships/image" Target="../media/image80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3.png"/><Relationship Id="rId299" Type="http://schemas.openxmlformats.org/officeDocument/2006/relationships/image" Target="../media/image954.png"/><Relationship Id="rId21" Type="http://schemas.openxmlformats.org/officeDocument/2006/relationships/image" Target="../media/image815.png"/><Relationship Id="rId63" Type="http://schemas.openxmlformats.org/officeDocument/2006/relationships/image" Target="../media/image836.png"/><Relationship Id="rId159" Type="http://schemas.openxmlformats.org/officeDocument/2006/relationships/image" Target="../media/image884.png"/><Relationship Id="rId324" Type="http://schemas.openxmlformats.org/officeDocument/2006/relationships/customXml" Target="../ink/ink970.xml"/><Relationship Id="rId170" Type="http://schemas.openxmlformats.org/officeDocument/2006/relationships/customXml" Target="../ink/ink893.xml"/><Relationship Id="rId226" Type="http://schemas.openxmlformats.org/officeDocument/2006/relationships/customXml" Target="../ink/ink921.xml"/><Relationship Id="rId268" Type="http://schemas.openxmlformats.org/officeDocument/2006/relationships/customXml" Target="../ink/ink942.xml"/><Relationship Id="rId32" Type="http://schemas.openxmlformats.org/officeDocument/2006/relationships/customXml" Target="../ink/ink824.xml"/><Relationship Id="rId74" Type="http://schemas.openxmlformats.org/officeDocument/2006/relationships/customXml" Target="../ink/ink845.xml"/><Relationship Id="rId128" Type="http://schemas.openxmlformats.org/officeDocument/2006/relationships/customXml" Target="../ink/ink872.xml"/><Relationship Id="rId5" Type="http://schemas.openxmlformats.org/officeDocument/2006/relationships/image" Target="../media/image807.png"/><Relationship Id="rId181" Type="http://schemas.openxmlformats.org/officeDocument/2006/relationships/image" Target="../media/image895.png"/><Relationship Id="rId237" Type="http://schemas.openxmlformats.org/officeDocument/2006/relationships/image" Target="../media/image923.png"/><Relationship Id="rId279" Type="http://schemas.openxmlformats.org/officeDocument/2006/relationships/image" Target="../media/image944.png"/><Relationship Id="rId43" Type="http://schemas.openxmlformats.org/officeDocument/2006/relationships/image" Target="../media/image826.png"/><Relationship Id="rId139" Type="http://schemas.openxmlformats.org/officeDocument/2006/relationships/image" Target="../media/image874.png"/><Relationship Id="rId290" Type="http://schemas.openxmlformats.org/officeDocument/2006/relationships/customXml" Target="../ink/ink953.xml"/><Relationship Id="rId304" Type="http://schemas.openxmlformats.org/officeDocument/2006/relationships/customXml" Target="../ink/ink960.xml"/><Relationship Id="rId85" Type="http://schemas.openxmlformats.org/officeDocument/2006/relationships/image" Target="../media/image847.png"/><Relationship Id="rId150" Type="http://schemas.openxmlformats.org/officeDocument/2006/relationships/customXml" Target="../ink/ink883.xml"/><Relationship Id="rId192" Type="http://schemas.openxmlformats.org/officeDocument/2006/relationships/customXml" Target="../ink/ink904.xml"/><Relationship Id="rId206" Type="http://schemas.openxmlformats.org/officeDocument/2006/relationships/customXml" Target="../ink/ink911.xml"/><Relationship Id="rId248" Type="http://schemas.openxmlformats.org/officeDocument/2006/relationships/customXml" Target="../ink/ink932.xml"/><Relationship Id="rId12" Type="http://schemas.openxmlformats.org/officeDocument/2006/relationships/customXml" Target="../ink/ink814.xml"/><Relationship Id="rId108" Type="http://schemas.openxmlformats.org/officeDocument/2006/relationships/customXml" Target="../ink/ink862.xml"/><Relationship Id="rId315" Type="http://schemas.openxmlformats.org/officeDocument/2006/relationships/image" Target="../media/image962.png"/><Relationship Id="rId54" Type="http://schemas.openxmlformats.org/officeDocument/2006/relationships/customXml" Target="../ink/ink835.xml"/><Relationship Id="rId96" Type="http://schemas.openxmlformats.org/officeDocument/2006/relationships/customXml" Target="../ink/ink856.xml"/><Relationship Id="rId161" Type="http://schemas.openxmlformats.org/officeDocument/2006/relationships/image" Target="../media/image885.png"/><Relationship Id="rId217" Type="http://schemas.openxmlformats.org/officeDocument/2006/relationships/image" Target="../media/image913.png"/><Relationship Id="rId259" Type="http://schemas.openxmlformats.org/officeDocument/2006/relationships/image" Target="../media/image934.png"/><Relationship Id="rId23" Type="http://schemas.openxmlformats.org/officeDocument/2006/relationships/image" Target="../media/image816.png"/><Relationship Id="rId119" Type="http://schemas.openxmlformats.org/officeDocument/2006/relationships/image" Target="../media/image864.png"/><Relationship Id="rId270" Type="http://schemas.openxmlformats.org/officeDocument/2006/relationships/customXml" Target="../ink/ink943.xml"/><Relationship Id="rId326" Type="http://schemas.openxmlformats.org/officeDocument/2006/relationships/customXml" Target="../ink/ink971.xml"/><Relationship Id="rId65" Type="http://schemas.openxmlformats.org/officeDocument/2006/relationships/image" Target="../media/image837.png"/><Relationship Id="rId130" Type="http://schemas.openxmlformats.org/officeDocument/2006/relationships/customXml" Target="../ink/ink873.xml"/><Relationship Id="rId172" Type="http://schemas.openxmlformats.org/officeDocument/2006/relationships/customXml" Target="../ink/ink894.xml"/><Relationship Id="rId228" Type="http://schemas.openxmlformats.org/officeDocument/2006/relationships/customXml" Target="../ink/ink922.xml"/><Relationship Id="rId281" Type="http://schemas.openxmlformats.org/officeDocument/2006/relationships/image" Target="../media/image945.png"/><Relationship Id="rId34" Type="http://schemas.openxmlformats.org/officeDocument/2006/relationships/customXml" Target="../ink/ink825.xml"/><Relationship Id="rId76" Type="http://schemas.openxmlformats.org/officeDocument/2006/relationships/customXml" Target="../ink/ink846.xml"/><Relationship Id="rId141" Type="http://schemas.openxmlformats.org/officeDocument/2006/relationships/image" Target="../media/image875.png"/><Relationship Id="rId7" Type="http://schemas.openxmlformats.org/officeDocument/2006/relationships/image" Target="../media/image808.png"/><Relationship Id="rId183" Type="http://schemas.openxmlformats.org/officeDocument/2006/relationships/image" Target="../media/image896.png"/><Relationship Id="rId239" Type="http://schemas.openxmlformats.org/officeDocument/2006/relationships/image" Target="../media/image924.png"/><Relationship Id="rId250" Type="http://schemas.openxmlformats.org/officeDocument/2006/relationships/customXml" Target="../ink/ink933.xml"/><Relationship Id="rId292" Type="http://schemas.openxmlformats.org/officeDocument/2006/relationships/customXml" Target="../ink/ink954.xml"/><Relationship Id="rId306" Type="http://schemas.openxmlformats.org/officeDocument/2006/relationships/customXml" Target="../ink/ink961.xml"/><Relationship Id="rId24" Type="http://schemas.openxmlformats.org/officeDocument/2006/relationships/customXml" Target="../ink/ink820.xml"/><Relationship Id="rId45" Type="http://schemas.openxmlformats.org/officeDocument/2006/relationships/image" Target="../media/image827.png"/><Relationship Id="rId66" Type="http://schemas.openxmlformats.org/officeDocument/2006/relationships/customXml" Target="../ink/ink841.xml"/><Relationship Id="rId87" Type="http://schemas.openxmlformats.org/officeDocument/2006/relationships/image" Target="../media/image848.png"/><Relationship Id="rId110" Type="http://schemas.openxmlformats.org/officeDocument/2006/relationships/customXml" Target="../ink/ink863.xml"/><Relationship Id="rId131" Type="http://schemas.openxmlformats.org/officeDocument/2006/relationships/image" Target="../media/image870.png"/><Relationship Id="rId327" Type="http://schemas.openxmlformats.org/officeDocument/2006/relationships/image" Target="../media/image968.png"/><Relationship Id="rId152" Type="http://schemas.openxmlformats.org/officeDocument/2006/relationships/customXml" Target="../ink/ink884.xml"/><Relationship Id="rId173" Type="http://schemas.openxmlformats.org/officeDocument/2006/relationships/image" Target="../media/image891.png"/><Relationship Id="rId194" Type="http://schemas.openxmlformats.org/officeDocument/2006/relationships/customXml" Target="../ink/ink905.xml"/><Relationship Id="rId208" Type="http://schemas.openxmlformats.org/officeDocument/2006/relationships/customXml" Target="../ink/ink912.xml"/><Relationship Id="rId229" Type="http://schemas.openxmlformats.org/officeDocument/2006/relationships/image" Target="../media/image919.png"/><Relationship Id="rId240" Type="http://schemas.openxmlformats.org/officeDocument/2006/relationships/customXml" Target="../ink/ink928.xml"/><Relationship Id="rId261" Type="http://schemas.openxmlformats.org/officeDocument/2006/relationships/image" Target="../media/image935.png"/><Relationship Id="rId14" Type="http://schemas.openxmlformats.org/officeDocument/2006/relationships/customXml" Target="../ink/ink815.xml"/><Relationship Id="rId35" Type="http://schemas.openxmlformats.org/officeDocument/2006/relationships/image" Target="../media/image822.png"/><Relationship Id="rId56" Type="http://schemas.openxmlformats.org/officeDocument/2006/relationships/customXml" Target="../ink/ink836.xml"/><Relationship Id="rId77" Type="http://schemas.openxmlformats.org/officeDocument/2006/relationships/image" Target="../media/image843.png"/><Relationship Id="rId100" Type="http://schemas.openxmlformats.org/officeDocument/2006/relationships/customXml" Target="../ink/ink858.xml"/><Relationship Id="rId282" Type="http://schemas.openxmlformats.org/officeDocument/2006/relationships/customXml" Target="../ink/ink949.xml"/><Relationship Id="rId317" Type="http://schemas.openxmlformats.org/officeDocument/2006/relationships/image" Target="../media/image963.png"/><Relationship Id="rId8" Type="http://schemas.openxmlformats.org/officeDocument/2006/relationships/customXml" Target="../ink/ink812.xml"/><Relationship Id="rId98" Type="http://schemas.openxmlformats.org/officeDocument/2006/relationships/customXml" Target="../ink/ink857.xml"/><Relationship Id="rId121" Type="http://schemas.openxmlformats.org/officeDocument/2006/relationships/image" Target="../media/image865.png"/><Relationship Id="rId142" Type="http://schemas.openxmlformats.org/officeDocument/2006/relationships/customXml" Target="../ink/ink879.xml"/><Relationship Id="rId163" Type="http://schemas.openxmlformats.org/officeDocument/2006/relationships/image" Target="../media/image886.png"/><Relationship Id="rId184" Type="http://schemas.openxmlformats.org/officeDocument/2006/relationships/customXml" Target="../ink/ink900.xml"/><Relationship Id="rId219" Type="http://schemas.openxmlformats.org/officeDocument/2006/relationships/image" Target="../media/image914.png"/><Relationship Id="rId230" Type="http://schemas.openxmlformats.org/officeDocument/2006/relationships/customXml" Target="../ink/ink923.xml"/><Relationship Id="rId251" Type="http://schemas.openxmlformats.org/officeDocument/2006/relationships/image" Target="../media/image930.png"/><Relationship Id="rId25" Type="http://schemas.openxmlformats.org/officeDocument/2006/relationships/image" Target="../media/image817.png"/><Relationship Id="rId46" Type="http://schemas.openxmlformats.org/officeDocument/2006/relationships/customXml" Target="../ink/ink831.xml"/><Relationship Id="rId67" Type="http://schemas.openxmlformats.org/officeDocument/2006/relationships/image" Target="../media/image838.png"/><Relationship Id="rId272" Type="http://schemas.openxmlformats.org/officeDocument/2006/relationships/customXml" Target="../ink/ink944.xml"/><Relationship Id="rId293" Type="http://schemas.openxmlformats.org/officeDocument/2006/relationships/image" Target="../media/image951.png"/><Relationship Id="rId307" Type="http://schemas.openxmlformats.org/officeDocument/2006/relationships/image" Target="../media/image958.png"/><Relationship Id="rId328" Type="http://schemas.openxmlformats.org/officeDocument/2006/relationships/customXml" Target="../ink/ink972.xml"/><Relationship Id="rId88" Type="http://schemas.openxmlformats.org/officeDocument/2006/relationships/customXml" Target="../ink/ink852.xml"/><Relationship Id="rId111" Type="http://schemas.openxmlformats.org/officeDocument/2006/relationships/image" Target="../media/image860.png"/><Relationship Id="rId132" Type="http://schemas.openxmlformats.org/officeDocument/2006/relationships/customXml" Target="../ink/ink874.xml"/><Relationship Id="rId153" Type="http://schemas.openxmlformats.org/officeDocument/2006/relationships/image" Target="../media/image881.png"/><Relationship Id="rId174" Type="http://schemas.openxmlformats.org/officeDocument/2006/relationships/customXml" Target="../ink/ink895.xml"/><Relationship Id="rId195" Type="http://schemas.openxmlformats.org/officeDocument/2006/relationships/image" Target="../media/image902.png"/><Relationship Id="rId209" Type="http://schemas.openxmlformats.org/officeDocument/2006/relationships/image" Target="../media/image909.png"/><Relationship Id="rId220" Type="http://schemas.openxmlformats.org/officeDocument/2006/relationships/customXml" Target="../ink/ink918.xml"/><Relationship Id="rId241" Type="http://schemas.openxmlformats.org/officeDocument/2006/relationships/image" Target="../media/image925.png"/><Relationship Id="rId15" Type="http://schemas.openxmlformats.org/officeDocument/2006/relationships/image" Target="../media/image812.png"/><Relationship Id="rId36" Type="http://schemas.openxmlformats.org/officeDocument/2006/relationships/customXml" Target="../ink/ink826.xml"/><Relationship Id="rId57" Type="http://schemas.openxmlformats.org/officeDocument/2006/relationships/image" Target="../media/image833.png"/><Relationship Id="rId262" Type="http://schemas.openxmlformats.org/officeDocument/2006/relationships/customXml" Target="../ink/ink939.xml"/><Relationship Id="rId283" Type="http://schemas.openxmlformats.org/officeDocument/2006/relationships/image" Target="../media/image946.png"/><Relationship Id="rId318" Type="http://schemas.openxmlformats.org/officeDocument/2006/relationships/customXml" Target="../ink/ink967.xml"/><Relationship Id="rId78" Type="http://schemas.openxmlformats.org/officeDocument/2006/relationships/customXml" Target="../ink/ink847.xml"/><Relationship Id="rId99" Type="http://schemas.openxmlformats.org/officeDocument/2006/relationships/image" Target="../media/image854.png"/><Relationship Id="rId101" Type="http://schemas.openxmlformats.org/officeDocument/2006/relationships/image" Target="../media/image855.png"/><Relationship Id="rId122" Type="http://schemas.openxmlformats.org/officeDocument/2006/relationships/customXml" Target="../ink/ink869.xml"/><Relationship Id="rId143" Type="http://schemas.openxmlformats.org/officeDocument/2006/relationships/image" Target="../media/image876.png"/><Relationship Id="rId164" Type="http://schemas.openxmlformats.org/officeDocument/2006/relationships/customXml" Target="../ink/ink890.xml"/><Relationship Id="rId185" Type="http://schemas.openxmlformats.org/officeDocument/2006/relationships/image" Target="../media/image897.png"/><Relationship Id="rId9" Type="http://schemas.openxmlformats.org/officeDocument/2006/relationships/image" Target="../media/image809.png"/><Relationship Id="rId210" Type="http://schemas.openxmlformats.org/officeDocument/2006/relationships/customXml" Target="../ink/ink913.xml"/><Relationship Id="rId26" Type="http://schemas.openxmlformats.org/officeDocument/2006/relationships/customXml" Target="../ink/ink821.xml"/><Relationship Id="rId231" Type="http://schemas.openxmlformats.org/officeDocument/2006/relationships/image" Target="../media/image920.png"/><Relationship Id="rId252" Type="http://schemas.openxmlformats.org/officeDocument/2006/relationships/customXml" Target="../ink/ink934.xml"/><Relationship Id="rId273" Type="http://schemas.openxmlformats.org/officeDocument/2006/relationships/image" Target="../media/image941.png"/><Relationship Id="rId294" Type="http://schemas.openxmlformats.org/officeDocument/2006/relationships/customXml" Target="../ink/ink955.xml"/><Relationship Id="rId308" Type="http://schemas.openxmlformats.org/officeDocument/2006/relationships/customXml" Target="../ink/ink962.xml"/><Relationship Id="rId329" Type="http://schemas.openxmlformats.org/officeDocument/2006/relationships/image" Target="../media/image969.png"/><Relationship Id="rId47" Type="http://schemas.openxmlformats.org/officeDocument/2006/relationships/image" Target="../media/image828.png"/><Relationship Id="rId68" Type="http://schemas.openxmlformats.org/officeDocument/2006/relationships/customXml" Target="../ink/ink842.xml"/><Relationship Id="rId89" Type="http://schemas.openxmlformats.org/officeDocument/2006/relationships/image" Target="../media/image849.png"/><Relationship Id="rId112" Type="http://schemas.openxmlformats.org/officeDocument/2006/relationships/customXml" Target="../ink/ink864.xml"/><Relationship Id="rId133" Type="http://schemas.openxmlformats.org/officeDocument/2006/relationships/image" Target="../media/image871.png"/><Relationship Id="rId154" Type="http://schemas.openxmlformats.org/officeDocument/2006/relationships/customXml" Target="../ink/ink885.xml"/><Relationship Id="rId175" Type="http://schemas.openxmlformats.org/officeDocument/2006/relationships/image" Target="../media/image892.png"/><Relationship Id="rId196" Type="http://schemas.openxmlformats.org/officeDocument/2006/relationships/customXml" Target="../ink/ink906.xml"/><Relationship Id="rId200" Type="http://schemas.openxmlformats.org/officeDocument/2006/relationships/customXml" Target="../ink/ink908.xml"/><Relationship Id="rId16" Type="http://schemas.openxmlformats.org/officeDocument/2006/relationships/customXml" Target="../ink/ink816.xml"/><Relationship Id="rId221" Type="http://schemas.openxmlformats.org/officeDocument/2006/relationships/image" Target="../media/image915.png"/><Relationship Id="rId242" Type="http://schemas.openxmlformats.org/officeDocument/2006/relationships/customXml" Target="../ink/ink929.xml"/><Relationship Id="rId263" Type="http://schemas.openxmlformats.org/officeDocument/2006/relationships/image" Target="../media/image936.png"/><Relationship Id="rId284" Type="http://schemas.openxmlformats.org/officeDocument/2006/relationships/customXml" Target="../ink/ink950.xml"/><Relationship Id="rId319" Type="http://schemas.openxmlformats.org/officeDocument/2006/relationships/image" Target="../media/image964.png"/><Relationship Id="rId37" Type="http://schemas.openxmlformats.org/officeDocument/2006/relationships/image" Target="../media/image823.png"/><Relationship Id="rId58" Type="http://schemas.openxmlformats.org/officeDocument/2006/relationships/customXml" Target="../ink/ink837.xml"/><Relationship Id="rId79" Type="http://schemas.openxmlformats.org/officeDocument/2006/relationships/image" Target="../media/image844.png"/><Relationship Id="rId102" Type="http://schemas.openxmlformats.org/officeDocument/2006/relationships/customXml" Target="../ink/ink859.xml"/><Relationship Id="rId123" Type="http://schemas.openxmlformats.org/officeDocument/2006/relationships/image" Target="../media/image866.png"/><Relationship Id="rId144" Type="http://schemas.openxmlformats.org/officeDocument/2006/relationships/customXml" Target="../ink/ink880.xml"/><Relationship Id="rId330" Type="http://schemas.openxmlformats.org/officeDocument/2006/relationships/customXml" Target="../ink/ink973.xml"/><Relationship Id="rId90" Type="http://schemas.openxmlformats.org/officeDocument/2006/relationships/customXml" Target="../ink/ink853.xml"/><Relationship Id="rId165" Type="http://schemas.openxmlformats.org/officeDocument/2006/relationships/image" Target="../media/image887.png"/><Relationship Id="rId186" Type="http://schemas.openxmlformats.org/officeDocument/2006/relationships/customXml" Target="../ink/ink901.xml"/><Relationship Id="rId211" Type="http://schemas.openxmlformats.org/officeDocument/2006/relationships/image" Target="../media/image910.png"/><Relationship Id="rId232" Type="http://schemas.openxmlformats.org/officeDocument/2006/relationships/customXml" Target="../ink/ink924.xml"/><Relationship Id="rId253" Type="http://schemas.openxmlformats.org/officeDocument/2006/relationships/image" Target="../media/image931.png"/><Relationship Id="rId274" Type="http://schemas.openxmlformats.org/officeDocument/2006/relationships/customXml" Target="../ink/ink945.xml"/><Relationship Id="rId295" Type="http://schemas.openxmlformats.org/officeDocument/2006/relationships/image" Target="../media/image952.png"/><Relationship Id="rId309" Type="http://schemas.openxmlformats.org/officeDocument/2006/relationships/image" Target="../media/image959.png"/><Relationship Id="rId27" Type="http://schemas.openxmlformats.org/officeDocument/2006/relationships/image" Target="../media/image818.png"/><Relationship Id="rId48" Type="http://schemas.openxmlformats.org/officeDocument/2006/relationships/customXml" Target="../ink/ink832.xml"/><Relationship Id="rId69" Type="http://schemas.openxmlformats.org/officeDocument/2006/relationships/image" Target="../media/image839.png"/><Relationship Id="rId113" Type="http://schemas.openxmlformats.org/officeDocument/2006/relationships/image" Target="../media/image861.png"/><Relationship Id="rId134" Type="http://schemas.openxmlformats.org/officeDocument/2006/relationships/customXml" Target="../ink/ink875.xml"/><Relationship Id="rId320" Type="http://schemas.openxmlformats.org/officeDocument/2006/relationships/customXml" Target="../ink/ink968.xml"/><Relationship Id="rId80" Type="http://schemas.openxmlformats.org/officeDocument/2006/relationships/customXml" Target="../ink/ink848.xml"/><Relationship Id="rId155" Type="http://schemas.openxmlformats.org/officeDocument/2006/relationships/image" Target="../media/image882.png"/><Relationship Id="rId176" Type="http://schemas.openxmlformats.org/officeDocument/2006/relationships/customXml" Target="../ink/ink896.xml"/><Relationship Id="rId197" Type="http://schemas.openxmlformats.org/officeDocument/2006/relationships/image" Target="../media/image903.png"/><Relationship Id="rId201" Type="http://schemas.openxmlformats.org/officeDocument/2006/relationships/image" Target="../media/image905.png"/><Relationship Id="rId222" Type="http://schemas.openxmlformats.org/officeDocument/2006/relationships/customXml" Target="../ink/ink919.xml"/><Relationship Id="rId243" Type="http://schemas.openxmlformats.org/officeDocument/2006/relationships/image" Target="../media/image926.png"/><Relationship Id="rId264" Type="http://schemas.openxmlformats.org/officeDocument/2006/relationships/customXml" Target="../ink/ink940.xml"/><Relationship Id="rId285" Type="http://schemas.openxmlformats.org/officeDocument/2006/relationships/image" Target="../media/image947.png"/><Relationship Id="rId17" Type="http://schemas.openxmlformats.org/officeDocument/2006/relationships/image" Target="../media/image813.png"/><Relationship Id="rId38" Type="http://schemas.openxmlformats.org/officeDocument/2006/relationships/customXml" Target="../ink/ink827.xml"/><Relationship Id="rId59" Type="http://schemas.openxmlformats.org/officeDocument/2006/relationships/image" Target="../media/image834.png"/><Relationship Id="rId103" Type="http://schemas.openxmlformats.org/officeDocument/2006/relationships/image" Target="../media/image856.png"/><Relationship Id="rId124" Type="http://schemas.openxmlformats.org/officeDocument/2006/relationships/customXml" Target="../ink/ink870.xml"/><Relationship Id="rId310" Type="http://schemas.openxmlformats.org/officeDocument/2006/relationships/customXml" Target="../ink/ink963.xml"/><Relationship Id="rId70" Type="http://schemas.openxmlformats.org/officeDocument/2006/relationships/customXml" Target="../ink/ink843.xml"/><Relationship Id="rId91" Type="http://schemas.openxmlformats.org/officeDocument/2006/relationships/image" Target="../media/image850.png"/><Relationship Id="rId145" Type="http://schemas.openxmlformats.org/officeDocument/2006/relationships/image" Target="../media/image877.png"/><Relationship Id="rId166" Type="http://schemas.openxmlformats.org/officeDocument/2006/relationships/customXml" Target="../ink/ink891.xml"/><Relationship Id="rId187" Type="http://schemas.openxmlformats.org/officeDocument/2006/relationships/image" Target="../media/image898.png"/><Relationship Id="rId331" Type="http://schemas.openxmlformats.org/officeDocument/2006/relationships/image" Target="../media/image97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14.xml"/><Relationship Id="rId233" Type="http://schemas.openxmlformats.org/officeDocument/2006/relationships/image" Target="../media/image921.png"/><Relationship Id="rId254" Type="http://schemas.openxmlformats.org/officeDocument/2006/relationships/customXml" Target="../ink/ink935.xml"/><Relationship Id="rId28" Type="http://schemas.openxmlformats.org/officeDocument/2006/relationships/customXml" Target="../ink/ink822.xml"/><Relationship Id="rId49" Type="http://schemas.openxmlformats.org/officeDocument/2006/relationships/image" Target="../media/image829.png"/><Relationship Id="rId114" Type="http://schemas.openxmlformats.org/officeDocument/2006/relationships/customXml" Target="../ink/ink865.xml"/><Relationship Id="rId275" Type="http://schemas.openxmlformats.org/officeDocument/2006/relationships/image" Target="../media/image942.png"/><Relationship Id="rId296" Type="http://schemas.openxmlformats.org/officeDocument/2006/relationships/customXml" Target="../ink/ink956.xml"/><Relationship Id="rId300" Type="http://schemas.openxmlformats.org/officeDocument/2006/relationships/customXml" Target="../ink/ink958.xml"/><Relationship Id="rId60" Type="http://schemas.openxmlformats.org/officeDocument/2006/relationships/customXml" Target="../ink/ink838.xml"/><Relationship Id="rId81" Type="http://schemas.openxmlformats.org/officeDocument/2006/relationships/image" Target="../media/image845.png"/><Relationship Id="rId135" Type="http://schemas.openxmlformats.org/officeDocument/2006/relationships/image" Target="../media/image872.png"/><Relationship Id="rId156" Type="http://schemas.openxmlformats.org/officeDocument/2006/relationships/customXml" Target="../ink/ink886.xml"/><Relationship Id="rId177" Type="http://schemas.openxmlformats.org/officeDocument/2006/relationships/image" Target="../media/image893.png"/><Relationship Id="rId198" Type="http://schemas.openxmlformats.org/officeDocument/2006/relationships/customXml" Target="../ink/ink907.xml"/><Relationship Id="rId321" Type="http://schemas.openxmlformats.org/officeDocument/2006/relationships/image" Target="../media/image965.png"/><Relationship Id="rId202" Type="http://schemas.openxmlformats.org/officeDocument/2006/relationships/customXml" Target="../ink/ink909.xml"/><Relationship Id="rId223" Type="http://schemas.openxmlformats.org/officeDocument/2006/relationships/image" Target="../media/image916.png"/><Relationship Id="rId244" Type="http://schemas.openxmlformats.org/officeDocument/2006/relationships/customXml" Target="../ink/ink930.xml"/><Relationship Id="rId18" Type="http://schemas.openxmlformats.org/officeDocument/2006/relationships/customXml" Target="../ink/ink817.xml"/><Relationship Id="rId39" Type="http://schemas.openxmlformats.org/officeDocument/2006/relationships/image" Target="../media/image824.png"/><Relationship Id="rId265" Type="http://schemas.openxmlformats.org/officeDocument/2006/relationships/image" Target="../media/image937.png"/><Relationship Id="rId286" Type="http://schemas.openxmlformats.org/officeDocument/2006/relationships/customXml" Target="../ink/ink951.xml"/><Relationship Id="rId50" Type="http://schemas.openxmlformats.org/officeDocument/2006/relationships/customXml" Target="../ink/ink833.xml"/><Relationship Id="rId104" Type="http://schemas.openxmlformats.org/officeDocument/2006/relationships/customXml" Target="../ink/ink860.xml"/><Relationship Id="rId125" Type="http://schemas.openxmlformats.org/officeDocument/2006/relationships/image" Target="../media/image867.png"/><Relationship Id="rId146" Type="http://schemas.openxmlformats.org/officeDocument/2006/relationships/customXml" Target="../ink/ink881.xml"/><Relationship Id="rId167" Type="http://schemas.openxmlformats.org/officeDocument/2006/relationships/image" Target="../media/image888.png"/><Relationship Id="rId188" Type="http://schemas.openxmlformats.org/officeDocument/2006/relationships/customXml" Target="../ink/ink902.xml"/><Relationship Id="rId311" Type="http://schemas.openxmlformats.org/officeDocument/2006/relationships/image" Target="../media/image960.png"/><Relationship Id="rId332" Type="http://schemas.openxmlformats.org/officeDocument/2006/relationships/customXml" Target="../ink/ink974.xml"/><Relationship Id="rId71" Type="http://schemas.openxmlformats.org/officeDocument/2006/relationships/image" Target="../media/image840.png"/><Relationship Id="rId92" Type="http://schemas.openxmlformats.org/officeDocument/2006/relationships/customXml" Target="../ink/ink854.xml"/><Relationship Id="rId213" Type="http://schemas.openxmlformats.org/officeDocument/2006/relationships/image" Target="../media/image911.png"/><Relationship Id="rId234" Type="http://schemas.openxmlformats.org/officeDocument/2006/relationships/customXml" Target="../ink/ink925.xml"/><Relationship Id="rId2" Type="http://schemas.openxmlformats.org/officeDocument/2006/relationships/customXml" Target="../ink/ink809.xml"/><Relationship Id="rId29" Type="http://schemas.openxmlformats.org/officeDocument/2006/relationships/image" Target="../media/image819.png"/><Relationship Id="rId255" Type="http://schemas.openxmlformats.org/officeDocument/2006/relationships/image" Target="../media/image932.png"/><Relationship Id="rId276" Type="http://schemas.openxmlformats.org/officeDocument/2006/relationships/customXml" Target="../ink/ink946.xml"/><Relationship Id="rId297" Type="http://schemas.openxmlformats.org/officeDocument/2006/relationships/image" Target="../media/image953.png"/><Relationship Id="rId40" Type="http://schemas.openxmlformats.org/officeDocument/2006/relationships/customXml" Target="../ink/ink828.xml"/><Relationship Id="rId115" Type="http://schemas.openxmlformats.org/officeDocument/2006/relationships/image" Target="../media/image862.png"/><Relationship Id="rId136" Type="http://schemas.openxmlformats.org/officeDocument/2006/relationships/customXml" Target="../ink/ink876.xml"/><Relationship Id="rId157" Type="http://schemas.openxmlformats.org/officeDocument/2006/relationships/image" Target="../media/image883.png"/><Relationship Id="rId178" Type="http://schemas.openxmlformats.org/officeDocument/2006/relationships/customXml" Target="../ink/ink897.xml"/><Relationship Id="rId301" Type="http://schemas.openxmlformats.org/officeDocument/2006/relationships/image" Target="../media/image955.png"/><Relationship Id="rId322" Type="http://schemas.openxmlformats.org/officeDocument/2006/relationships/customXml" Target="../ink/ink969.xml"/><Relationship Id="rId61" Type="http://schemas.openxmlformats.org/officeDocument/2006/relationships/image" Target="../media/image835.png"/><Relationship Id="rId82" Type="http://schemas.openxmlformats.org/officeDocument/2006/relationships/customXml" Target="../ink/ink849.xml"/><Relationship Id="rId199" Type="http://schemas.openxmlformats.org/officeDocument/2006/relationships/image" Target="../media/image904.png"/><Relationship Id="rId203" Type="http://schemas.openxmlformats.org/officeDocument/2006/relationships/image" Target="../media/image906.png"/><Relationship Id="rId19" Type="http://schemas.openxmlformats.org/officeDocument/2006/relationships/image" Target="../media/image814.png"/><Relationship Id="rId224" Type="http://schemas.openxmlformats.org/officeDocument/2006/relationships/customXml" Target="../ink/ink920.xml"/><Relationship Id="rId245" Type="http://schemas.openxmlformats.org/officeDocument/2006/relationships/image" Target="../media/image927.png"/><Relationship Id="rId266" Type="http://schemas.openxmlformats.org/officeDocument/2006/relationships/customXml" Target="../ink/ink941.xml"/><Relationship Id="rId287" Type="http://schemas.openxmlformats.org/officeDocument/2006/relationships/image" Target="../media/image948.png"/><Relationship Id="rId30" Type="http://schemas.openxmlformats.org/officeDocument/2006/relationships/customXml" Target="../ink/ink823.xml"/><Relationship Id="rId105" Type="http://schemas.openxmlformats.org/officeDocument/2006/relationships/image" Target="../media/image857.png"/><Relationship Id="rId126" Type="http://schemas.openxmlformats.org/officeDocument/2006/relationships/customXml" Target="../ink/ink871.xml"/><Relationship Id="rId147" Type="http://schemas.openxmlformats.org/officeDocument/2006/relationships/image" Target="../media/image878.png"/><Relationship Id="rId168" Type="http://schemas.openxmlformats.org/officeDocument/2006/relationships/customXml" Target="../ink/ink892.xml"/><Relationship Id="rId312" Type="http://schemas.openxmlformats.org/officeDocument/2006/relationships/customXml" Target="../ink/ink964.xml"/><Relationship Id="rId333" Type="http://schemas.openxmlformats.org/officeDocument/2006/relationships/image" Target="../media/image971.png"/><Relationship Id="rId51" Type="http://schemas.openxmlformats.org/officeDocument/2006/relationships/image" Target="../media/image830.png"/><Relationship Id="rId72" Type="http://schemas.openxmlformats.org/officeDocument/2006/relationships/customXml" Target="../ink/ink844.xml"/><Relationship Id="rId93" Type="http://schemas.openxmlformats.org/officeDocument/2006/relationships/image" Target="../media/image851.png"/><Relationship Id="rId189" Type="http://schemas.openxmlformats.org/officeDocument/2006/relationships/image" Target="../media/image899.png"/><Relationship Id="rId3" Type="http://schemas.openxmlformats.org/officeDocument/2006/relationships/image" Target="../media/image806.png"/><Relationship Id="rId214" Type="http://schemas.openxmlformats.org/officeDocument/2006/relationships/customXml" Target="../ink/ink915.xml"/><Relationship Id="rId235" Type="http://schemas.openxmlformats.org/officeDocument/2006/relationships/image" Target="../media/image922.png"/><Relationship Id="rId256" Type="http://schemas.openxmlformats.org/officeDocument/2006/relationships/customXml" Target="../ink/ink936.xml"/><Relationship Id="rId277" Type="http://schemas.openxmlformats.org/officeDocument/2006/relationships/image" Target="../media/image943.png"/><Relationship Id="rId298" Type="http://schemas.openxmlformats.org/officeDocument/2006/relationships/customXml" Target="../ink/ink957.xml"/><Relationship Id="rId116" Type="http://schemas.openxmlformats.org/officeDocument/2006/relationships/customXml" Target="../ink/ink866.xml"/><Relationship Id="rId137" Type="http://schemas.openxmlformats.org/officeDocument/2006/relationships/image" Target="../media/image873.png"/><Relationship Id="rId158" Type="http://schemas.openxmlformats.org/officeDocument/2006/relationships/customXml" Target="../ink/ink887.xml"/><Relationship Id="rId302" Type="http://schemas.openxmlformats.org/officeDocument/2006/relationships/customXml" Target="../ink/ink959.xml"/><Relationship Id="rId323" Type="http://schemas.openxmlformats.org/officeDocument/2006/relationships/image" Target="../media/image966.png"/><Relationship Id="rId20" Type="http://schemas.openxmlformats.org/officeDocument/2006/relationships/customXml" Target="../ink/ink818.xml"/><Relationship Id="rId41" Type="http://schemas.openxmlformats.org/officeDocument/2006/relationships/image" Target="../media/image825.png"/><Relationship Id="rId62" Type="http://schemas.openxmlformats.org/officeDocument/2006/relationships/customXml" Target="../ink/ink839.xml"/><Relationship Id="rId83" Type="http://schemas.openxmlformats.org/officeDocument/2006/relationships/image" Target="../media/image846.png"/><Relationship Id="rId179" Type="http://schemas.openxmlformats.org/officeDocument/2006/relationships/image" Target="../media/image894.png"/><Relationship Id="rId190" Type="http://schemas.openxmlformats.org/officeDocument/2006/relationships/customXml" Target="../ink/ink903.xml"/><Relationship Id="rId204" Type="http://schemas.openxmlformats.org/officeDocument/2006/relationships/customXml" Target="../ink/ink910.xml"/><Relationship Id="rId225" Type="http://schemas.openxmlformats.org/officeDocument/2006/relationships/image" Target="../media/image917.png"/><Relationship Id="rId246" Type="http://schemas.openxmlformats.org/officeDocument/2006/relationships/customXml" Target="../ink/ink931.xml"/><Relationship Id="rId267" Type="http://schemas.openxmlformats.org/officeDocument/2006/relationships/image" Target="../media/image938.png"/><Relationship Id="rId288" Type="http://schemas.openxmlformats.org/officeDocument/2006/relationships/customXml" Target="../ink/ink952.xml"/><Relationship Id="rId106" Type="http://schemas.openxmlformats.org/officeDocument/2006/relationships/customXml" Target="../ink/ink861.xml"/><Relationship Id="rId127" Type="http://schemas.openxmlformats.org/officeDocument/2006/relationships/image" Target="../media/image868.png"/><Relationship Id="rId313" Type="http://schemas.openxmlformats.org/officeDocument/2006/relationships/image" Target="../media/image961.png"/><Relationship Id="rId10" Type="http://schemas.openxmlformats.org/officeDocument/2006/relationships/customXml" Target="../ink/ink813.xml"/><Relationship Id="rId31" Type="http://schemas.openxmlformats.org/officeDocument/2006/relationships/image" Target="../media/image820.png"/><Relationship Id="rId52" Type="http://schemas.openxmlformats.org/officeDocument/2006/relationships/customXml" Target="../ink/ink834.xml"/><Relationship Id="rId73" Type="http://schemas.openxmlformats.org/officeDocument/2006/relationships/image" Target="../media/image841.png"/><Relationship Id="rId94" Type="http://schemas.openxmlformats.org/officeDocument/2006/relationships/customXml" Target="../ink/ink855.xml"/><Relationship Id="rId148" Type="http://schemas.openxmlformats.org/officeDocument/2006/relationships/customXml" Target="../ink/ink882.xml"/><Relationship Id="rId169" Type="http://schemas.openxmlformats.org/officeDocument/2006/relationships/image" Target="../media/image889.png"/><Relationship Id="rId4" Type="http://schemas.openxmlformats.org/officeDocument/2006/relationships/customXml" Target="../ink/ink810.xml"/><Relationship Id="rId180" Type="http://schemas.openxmlformats.org/officeDocument/2006/relationships/customXml" Target="../ink/ink898.xml"/><Relationship Id="rId215" Type="http://schemas.openxmlformats.org/officeDocument/2006/relationships/image" Target="../media/image912.png"/><Relationship Id="rId236" Type="http://schemas.openxmlformats.org/officeDocument/2006/relationships/customXml" Target="../ink/ink926.xml"/><Relationship Id="rId257" Type="http://schemas.openxmlformats.org/officeDocument/2006/relationships/image" Target="../media/image933.png"/><Relationship Id="rId278" Type="http://schemas.openxmlformats.org/officeDocument/2006/relationships/customXml" Target="../ink/ink947.xml"/><Relationship Id="rId303" Type="http://schemas.openxmlformats.org/officeDocument/2006/relationships/image" Target="../media/image956.png"/><Relationship Id="rId42" Type="http://schemas.openxmlformats.org/officeDocument/2006/relationships/customXml" Target="../ink/ink829.xml"/><Relationship Id="rId84" Type="http://schemas.openxmlformats.org/officeDocument/2006/relationships/customXml" Target="../ink/ink850.xml"/><Relationship Id="rId138" Type="http://schemas.openxmlformats.org/officeDocument/2006/relationships/customXml" Target="../ink/ink877.xml"/><Relationship Id="rId191" Type="http://schemas.openxmlformats.org/officeDocument/2006/relationships/image" Target="../media/image900.png"/><Relationship Id="rId205" Type="http://schemas.openxmlformats.org/officeDocument/2006/relationships/image" Target="../media/image907.png"/><Relationship Id="rId247" Type="http://schemas.openxmlformats.org/officeDocument/2006/relationships/image" Target="../media/image928.png"/><Relationship Id="rId107" Type="http://schemas.openxmlformats.org/officeDocument/2006/relationships/image" Target="../media/image858.png"/><Relationship Id="rId289" Type="http://schemas.openxmlformats.org/officeDocument/2006/relationships/image" Target="../media/image949.png"/><Relationship Id="rId11" Type="http://schemas.openxmlformats.org/officeDocument/2006/relationships/image" Target="../media/image810.png"/><Relationship Id="rId53" Type="http://schemas.openxmlformats.org/officeDocument/2006/relationships/image" Target="../media/image831.png"/><Relationship Id="rId149" Type="http://schemas.openxmlformats.org/officeDocument/2006/relationships/image" Target="../media/image879.png"/><Relationship Id="rId314" Type="http://schemas.openxmlformats.org/officeDocument/2006/relationships/customXml" Target="../ink/ink965.xml"/><Relationship Id="rId95" Type="http://schemas.openxmlformats.org/officeDocument/2006/relationships/image" Target="../media/image852.png"/><Relationship Id="rId160" Type="http://schemas.openxmlformats.org/officeDocument/2006/relationships/customXml" Target="../ink/ink888.xml"/><Relationship Id="rId216" Type="http://schemas.openxmlformats.org/officeDocument/2006/relationships/customXml" Target="../ink/ink916.xml"/><Relationship Id="rId258" Type="http://schemas.openxmlformats.org/officeDocument/2006/relationships/customXml" Target="../ink/ink937.xml"/><Relationship Id="rId22" Type="http://schemas.openxmlformats.org/officeDocument/2006/relationships/customXml" Target="../ink/ink819.xml"/><Relationship Id="rId64" Type="http://schemas.openxmlformats.org/officeDocument/2006/relationships/customXml" Target="../ink/ink840.xml"/><Relationship Id="rId118" Type="http://schemas.openxmlformats.org/officeDocument/2006/relationships/customXml" Target="../ink/ink867.xml"/><Relationship Id="rId325" Type="http://schemas.openxmlformats.org/officeDocument/2006/relationships/image" Target="../media/image967.png"/><Relationship Id="rId171" Type="http://schemas.openxmlformats.org/officeDocument/2006/relationships/image" Target="../media/image890.png"/><Relationship Id="rId227" Type="http://schemas.openxmlformats.org/officeDocument/2006/relationships/image" Target="../media/image918.png"/><Relationship Id="rId269" Type="http://schemas.openxmlformats.org/officeDocument/2006/relationships/image" Target="../media/image939.png"/><Relationship Id="rId33" Type="http://schemas.openxmlformats.org/officeDocument/2006/relationships/image" Target="../media/image821.png"/><Relationship Id="rId129" Type="http://schemas.openxmlformats.org/officeDocument/2006/relationships/image" Target="../media/image869.png"/><Relationship Id="rId280" Type="http://schemas.openxmlformats.org/officeDocument/2006/relationships/customXml" Target="../ink/ink948.xml"/><Relationship Id="rId75" Type="http://schemas.openxmlformats.org/officeDocument/2006/relationships/image" Target="../media/image842.png"/><Relationship Id="rId140" Type="http://schemas.openxmlformats.org/officeDocument/2006/relationships/customXml" Target="../ink/ink878.xml"/><Relationship Id="rId182" Type="http://schemas.openxmlformats.org/officeDocument/2006/relationships/customXml" Target="../ink/ink899.xml"/><Relationship Id="rId6" Type="http://schemas.openxmlformats.org/officeDocument/2006/relationships/customXml" Target="../ink/ink811.xml"/><Relationship Id="rId238" Type="http://schemas.openxmlformats.org/officeDocument/2006/relationships/customXml" Target="../ink/ink927.xml"/><Relationship Id="rId291" Type="http://schemas.openxmlformats.org/officeDocument/2006/relationships/image" Target="../media/image950.png"/><Relationship Id="rId305" Type="http://schemas.openxmlformats.org/officeDocument/2006/relationships/image" Target="../media/image957.png"/><Relationship Id="rId44" Type="http://schemas.openxmlformats.org/officeDocument/2006/relationships/customXml" Target="../ink/ink830.xml"/><Relationship Id="rId86" Type="http://schemas.openxmlformats.org/officeDocument/2006/relationships/customXml" Target="../ink/ink851.xml"/><Relationship Id="rId151" Type="http://schemas.openxmlformats.org/officeDocument/2006/relationships/image" Target="../media/image880.png"/><Relationship Id="rId193" Type="http://schemas.openxmlformats.org/officeDocument/2006/relationships/image" Target="../media/image901.png"/><Relationship Id="rId207" Type="http://schemas.openxmlformats.org/officeDocument/2006/relationships/image" Target="../media/image908.png"/><Relationship Id="rId249" Type="http://schemas.openxmlformats.org/officeDocument/2006/relationships/image" Target="../media/image929.png"/><Relationship Id="rId13" Type="http://schemas.openxmlformats.org/officeDocument/2006/relationships/image" Target="../media/image811.png"/><Relationship Id="rId109" Type="http://schemas.openxmlformats.org/officeDocument/2006/relationships/image" Target="../media/image859.png"/><Relationship Id="rId260" Type="http://schemas.openxmlformats.org/officeDocument/2006/relationships/customXml" Target="../ink/ink938.xml"/><Relationship Id="rId316" Type="http://schemas.openxmlformats.org/officeDocument/2006/relationships/customXml" Target="../ink/ink966.xml"/><Relationship Id="rId55" Type="http://schemas.openxmlformats.org/officeDocument/2006/relationships/image" Target="../media/image832.png"/><Relationship Id="rId97" Type="http://schemas.openxmlformats.org/officeDocument/2006/relationships/image" Target="../media/image853.png"/><Relationship Id="rId120" Type="http://schemas.openxmlformats.org/officeDocument/2006/relationships/customXml" Target="../ink/ink868.xml"/><Relationship Id="rId162" Type="http://schemas.openxmlformats.org/officeDocument/2006/relationships/customXml" Target="../ink/ink889.xml"/><Relationship Id="rId218" Type="http://schemas.openxmlformats.org/officeDocument/2006/relationships/customXml" Target="../ink/ink917.xml"/><Relationship Id="rId271" Type="http://schemas.openxmlformats.org/officeDocument/2006/relationships/image" Target="../media/image94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9.png"/><Relationship Id="rId299" Type="http://schemas.openxmlformats.org/officeDocument/2006/relationships/image" Target="../media/image1119.png"/><Relationship Id="rId21" Type="http://schemas.openxmlformats.org/officeDocument/2006/relationships/image" Target="../media/image981.png"/><Relationship Id="rId63" Type="http://schemas.openxmlformats.org/officeDocument/2006/relationships/image" Target="../media/image1002.png"/><Relationship Id="rId159" Type="http://schemas.openxmlformats.org/officeDocument/2006/relationships/image" Target="../media/image1050.png"/><Relationship Id="rId324" Type="http://schemas.openxmlformats.org/officeDocument/2006/relationships/customXml" Target="../ink/ink1136.xml"/><Relationship Id="rId170" Type="http://schemas.openxmlformats.org/officeDocument/2006/relationships/customXml" Target="../ink/ink1059.xml"/><Relationship Id="rId226" Type="http://schemas.openxmlformats.org/officeDocument/2006/relationships/customXml" Target="../ink/ink1087.xml"/><Relationship Id="rId268" Type="http://schemas.openxmlformats.org/officeDocument/2006/relationships/customXml" Target="../ink/ink1108.xml"/><Relationship Id="rId32" Type="http://schemas.openxmlformats.org/officeDocument/2006/relationships/customXml" Target="../ink/ink990.xml"/><Relationship Id="rId74" Type="http://schemas.openxmlformats.org/officeDocument/2006/relationships/customXml" Target="../ink/ink1011.xml"/><Relationship Id="rId128" Type="http://schemas.openxmlformats.org/officeDocument/2006/relationships/customXml" Target="../ink/ink1038.xml"/><Relationship Id="rId335" Type="http://schemas.openxmlformats.org/officeDocument/2006/relationships/image" Target="../media/image1137.png"/><Relationship Id="rId5" Type="http://schemas.openxmlformats.org/officeDocument/2006/relationships/image" Target="../media/image973.png"/><Relationship Id="rId181" Type="http://schemas.openxmlformats.org/officeDocument/2006/relationships/image" Target="../media/image1061.png"/><Relationship Id="rId237" Type="http://schemas.openxmlformats.org/officeDocument/2006/relationships/image" Target="../media/image1089.png"/><Relationship Id="rId279" Type="http://schemas.openxmlformats.org/officeDocument/2006/relationships/image" Target="../media/image1109.png"/><Relationship Id="rId43" Type="http://schemas.openxmlformats.org/officeDocument/2006/relationships/image" Target="../media/image992.png"/><Relationship Id="rId139" Type="http://schemas.openxmlformats.org/officeDocument/2006/relationships/image" Target="../media/image1040.png"/><Relationship Id="rId290" Type="http://schemas.openxmlformats.org/officeDocument/2006/relationships/customXml" Target="../ink/ink1119.xml"/><Relationship Id="rId304" Type="http://schemas.openxmlformats.org/officeDocument/2006/relationships/customXml" Target="../ink/ink1126.xml"/><Relationship Id="rId85" Type="http://schemas.openxmlformats.org/officeDocument/2006/relationships/image" Target="../media/image1013.png"/><Relationship Id="rId150" Type="http://schemas.openxmlformats.org/officeDocument/2006/relationships/customXml" Target="../ink/ink1049.xml"/><Relationship Id="rId192" Type="http://schemas.openxmlformats.org/officeDocument/2006/relationships/customXml" Target="../ink/ink1070.xml"/><Relationship Id="rId206" Type="http://schemas.openxmlformats.org/officeDocument/2006/relationships/customXml" Target="../ink/ink1077.xml"/><Relationship Id="rId248" Type="http://schemas.openxmlformats.org/officeDocument/2006/relationships/customXml" Target="../ink/ink1098.xml"/><Relationship Id="rId12" Type="http://schemas.openxmlformats.org/officeDocument/2006/relationships/customXml" Target="../ink/ink980.xml"/><Relationship Id="rId108" Type="http://schemas.openxmlformats.org/officeDocument/2006/relationships/customXml" Target="../ink/ink1028.xml"/><Relationship Id="rId315" Type="http://schemas.openxmlformats.org/officeDocument/2006/relationships/image" Target="../media/image1127.png"/><Relationship Id="rId54" Type="http://schemas.openxmlformats.org/officeDocument/2006/relationships/customXml" Target="../ink/ink1001.xml"/><Relationship Id="rId96" Type="http://schemas.openxmlformats.org/officeDocument/2006/relationships/customXml" Target="../ink/ink1022.xml"/><Relationship Id="rId161" Type="http://schemas.openxmlformats.org/officeDocument/2006/relationships/image" Target="../media/image1051.png"/><Relationship Id="rId217" Type="http://schemas.openxmlformats.org/officeDocument/2006/relationships/image" Target="../media/image1079.png"/><Relationship Id="rId259" Type="http://schemas.openxmlformats.org/officeDocument/2006/relationships/image" Target="../media/image1100.png"/><Relationship Id="rId23" Type="http://schemas.openxmlformats.org/officeDocument/2006/relationships/image" Target="../media/image982.png"/><Relationship Id="rId119" Type="http://schemas.openxmlformats.org/officeDocument/2006/relationships/image" Target="../media/image1030.png"/><Relationship Id="rId270" Type="http://schemas.openxmlformats.org/officeDocument/2006/relationships/customXml" Target="../ink/ink1109.xml"/><Relationship Id="rId326" Type="http://schemas.openxmlformats.org/officeDocument/2006/relationships/customXml" Target="../ink/ink1137.xml"/><Relationship Id="rId65" Type="http://schemas.openxmlformats.org/officeDocument/2006/relationships/image" Target="../media/image1003.png"/><Relationship Id="rId130" Type="http://schemas.openxmlformats.org/officeDocument/2006/relationships/customXml" Target="../ink/ink1039.xml"/><Relationship Id="rId172" Type="http://schemas.openxmlformats.org/officeDocument/2006/relationships/customXml" Target="../ink/ink1060.xml"/><Relationship Id="rId228" Type="http://schemas.openxmlformats.org/officeDocument/2006/relationships/customXml" Target="../ink/ink1088.xml"/><Relationship Id="rId281" Type="http://schemas.openxmlformats.org/officeDocument/2006/relationships/image" Target="../media/image1110.png"/><Relationship Id="rId337" Type="http://schemas.openxmlformats.org/officeDocument/2006/relationships/image" Target="../media/image1138.png"/><Relationship Id="rId34" Type="http://schemas.openxmlformats.org/officeDocument/2006/relationships/customXml" Target="../ink/ink991.xml"/><Relationship Id="rId76" Type="http://schemas.openxmlformats.org/officeDocument/2006/relationships/customXml" Target="../ink/ink1012.xml"/><Relationship Id="rId141" Type="http://schemas.openxmlformats.org/officeDocument/2006/relationships/image" Target="../media/image1041.png"/><Relationship Id="rId7" Type="http://schemas.openxmlformats.org/officeDocument/2006/relationships/image" Target="../media/image974.png"/><Relationship Id="rId183" Type="http://schemas.openxmlformats.org/officeDocument/2006/relationships/image" Target="../media/image1062.png"/><Relationship Id="rId239" Type="http://schemas.openxmlformats.org/officeDocument/2006/relationships/image" Target="../media/image1090.png"/><Relationship Id="rId250" Type="http://schemas.openxmlformats.org/officeDocument/2006/relationships/customXml" Target="../ink/ink1099.xml"/><Relationship Id="rId292" Type="http://schemas.openxmlformats.org/officeDocument/2006/relationships/customXml" Target="../ink/ink1120.xml"/><Relationship Id="rId306" Type="http://schemas.openxmlformats.org/officeDocument/2006/relationships/customXml" Target="../ink/ink1127.xml"/><Relationship Id="rId45" Type="http://schemas.openxmlformats.org/officeDocument/2006/relationships/image" Target="../media/image993.png"/><Relationship Id="rId87" Type="http://schemas.openxmlformats.org/officeDocument/2006/relationships/image" Target="../media/image1014.png"/><Relationship Id="rId110" Type="http://schemas.openxmlformats.org/officeDocument/2006/relationships/customXml" Target="../ink/ink1029.xml"/><Relationship Id="rId152" Type="http://schemas.openxmlformats.org/officeDocument/2006/relationships/customXml" Target="../ink/ink1050.xml"/><Relationship Id="rId194" Type="http://schemas.openxmlformats.org/officeDocument/2006/relationships/customXml" Target="../ink/ink1071.xml"/><Relationship Id="rId208" Type="http://schemas.openxmlformats.org/officeDocument/2006/relationships/customXml" Target="../ink/ink1078.xml"/><Relationship Id="rId240" Type="http://schemas.openxmlformats.org/officeDocument/2006/relationships/customXml" Target="../ink/ink1094.xml"/><Relationship Id="rId261" Type="http://schemas.openxmlformats.org/officeDocument/2006/relationships/image" Target="../media/image1101.png"/><Relationship Id="rId14" Type="http://schemas.openxmlformats.org/officeDocument/2006/relationships/customXml" Target="../ink/ink981.xml"/><Relationship Id="rId35" Type="http://schemas.openxmlformats.org/officeDocument/2006/relationships/image" Target="../media/image988.png"/><Relationship Id="rId56" Type="http://schemas.openxmlformats.org/officeDocument/2006/relationships/customXml" Target="../ink/ink1002.xml"/><Relationship Id="rId77" Type="http://schemas.openxmlformats.org/officeDocument/2006/relationships/image" Target="../media/image1009.png"/><Relationship Id="rId100" Type="http://schemas.openxmlformats.org/officeDocument/2006/relationships/customXml" Target="../ink/ink1024.xml"/><Relationship Id="rId282" Type="http://schemas.openxmlformats.org/officeDocument/2006/relationships/customXml" Target="../ink/ink1115.xml"/><Relationship Id="rId317" Type="http://schemas.openxmlformats.org/officeDocument/2006/relationships/image" Target="../media/image1128.png"/><Relationship Id="rId338" Type="http://schemas.openxmlformats.org/officeDocument/2006/relationships/customXml" Target="../ink/ink1143.xml"/><Relationship Id="rId8" Type="http://schemas.openxmlformats.org/officeDocument/2006/relationships/customXml" Target="../ink/ink978.xml"/><Relationship Id="rId98" Type="http://schemas.openxmlformats.org/officeDocument/2006/relationships/customXml" Target="../ink/ink1023.xml"/><Relationship Id="rId121" Type="http://schemas.openxmlformats.org/officeDocument/2006/relationships/image" Target="../media/image1031.png"/><Relationship Id="rId142" Type="http://schemas.openxmlformats.org/officeDocument/2006/relationships/customXml" Target="../ink/ink1045.xml"/><Relationship Id="rId163" Type="http://schemas.openxmlformats.org/officeDocument/2006/relationships/image" Target="../media/image1052.png"/><Relationship Id="rId184" Type="http://schemas.openxmlformats.org/officeDocument/2006/relationships/customXml" Target="../ink/ink1066.xml"/><Relationship Id="rId219" Type="http://schemas.openxmlformats.org/officeDocument/2006/relationships/image" Target="../media/image1080.png"/><Relationship Id="rId230" Type="http://schemas.openxmlformats.org/officeDocument/2006/relationships/customXml" Target="../ink/ink1089.xml"/><Relationship Id="rId251" Type="http://schemas.openxmlformats.org/officeDocument/2006/relationships/image" Target="../media/image1096.png"/><Relationship Id="rId25" Type="http://schemas.openxmlformats.org/officeDocument/2006/relationships/image" Target="../media/image983.png"/><Relationship Id="rId46" Type="http://schemas.openxmlformats.org/officeDocument/2006/relationships/customXml" Target="../ink/ink997.xml"/><Relationship Id="rId67" Type="http://schemas.openxmlformats.org/officeDocument/2006/relationships/image" Target="../media/image1004.png"/><Relationship Id="rId272" Type="http://schemas.openxmlformats.org/officeDocument/2006/relationships/customXml" Target="../ink/ink1110.xml"/><Relationship Id="rId293" Type="http://schemas.openxmlformats.org/officeDocument/2006/relationships/image" Target="../media/image1116.png"/><Relationship Id="rId307" Type="http://schemas.openxmlformats.org/officeDocument/2006/relationships/image" Target="../media/image1123.png"/><Relationship Id="rId328" Type="http://schemas.openxmlformats.org/officeDocument/2006/relationships/customXml" Target="../ink/ink1138.xml"/><Relationship Id="rId88" Type="http://schemas.openxmlformats.org/officeDocument/2006/relationships/customXml" Target="../ink/ink1018.xml"/><Relationship Id="rId111" Type="http://schemas.openxmlformats.org/officeDocument/2006/relationships/image" Target="../media/image1026.png"/><Relationship Id="rId132" Type="http://schemas.openxmlformats.org/officeDocument/2006/relationships/customXml" Target="../ink/ink1040.xml"/><Relationship Id="rId153" Type="http://schemas.openxmlformats.org/officeDocument/2006/relationships/image" Target="../media/image1047.png"/><Relationship Id="rId174" Type="http://schemas.openxmlformats.org/officeDocument/2006/relationships/customXml" Target="../ink/ink1061.xml"/><Relationship Id="rId195" Type="http://schemas.openxmlformats.org/officeDocument/2006/relationships/image" Target="../media/image1068.png"/><Relationship Id="rId209" Type="http://schemas.openxmlformats.org/officeDocument/2006/relationships/image" Target="../media/image1075.png"/><Relationship Id="rId220" Type="http://schemas.openxmlformats.org/officeDocument/2006/relationships/customXml" Target="../ink/ink1084.xml"/><Relationship Id="rId241" Type="http://schemas.openxmlformats.org/officeDocument/2006/relationships/image" Target="../media/image1091.png"/><Relationship Id="rId15" Type="http://schemas.openxmlformats.org/officeDocument/2006/relationships/image" Target="../media/image978.png"/><Relationship Id="rId36" Type="http://schemas.openxmlformats.org/officeDocument/2006/relationships/customXml" Target="../ink/ink992.xml"/><Relationship Id="rId57" Type="http://schemas.openxmlformats.org/officeDocument/2006/relationships/image" Target="../media/image999.png"/><Relationship Id="rId262" Type="http://schemas.openxmlformats.org/officeDocument/2006/relationships/customXml" Target="../ink/ink1105.xml"/><Relationship Id="rId283" Type="http://schemas.openxmlformats.org/officeDocument/2006/relationships/image" Target="../media/image1111.png"/><Relationship Id="rId318" Type="http://schemas.openxmlformats.org/officeDocument/2006/relationships/customXml" Target="../ink/ink1133.xml"/><Relationship Id="rId339" Type="http://schemas.openxmlformats.org/officeDocument/2006/relationships/image" Target="../media/image1139.png"/><Relationship Id="rId78" Type="http://schemas.openxmlformats.org/officeDocument/2006/relationships/customXml" Target="../ink/ink1013.xml"/><Relationship Id="rId99" Type="http://schemas.openxmlformats.org/officeDocument/2006/relationships/image" Target="../media/image1020.png"/><Relationship Id="rId101" Type="http://schemas.openxmlformats.org/officeDocument/2006/relationships/image" Target="../media/image1021.png"/><Relationship Id="rId122" Type="http://schemas.openxmlformats.org/officeDocument/2006/relationships/customXml" Target="../ink/ink1035.xml"/><Relationship Id="rId143" Type="http://schemas.openxmlformats.org/officeDocument/2006/relationships/image" Target="../media/image1042.png"/><Relationship Id="rId164" Type="http://schemas.openxmlformats.org/officeDocument/2006/relationships/customXml" Target="../ink/ink1056.xml"/><Relationship Id="rId185" Type="http://schemas.openxmlformats.org/officeDocument/2006/relationships/image" Target="../media/image1063.png"/><Relationship Id="rId9" Type="http://schemas.openxmlformats.org/officeDocument/2006/relationships/image" Target="../media/image975.png"/><Relationship Id="rId210" Type="http://schemas.openxmlformats.org/officeDocument/2006/relationships/customXml" Target="../ink/ink1079.xml"/><Relationship Id="rId26" Type="http://schemas.openxmlformats.org/officeDocument/2006/relationships/customXml" Target="../ink/ink987.xml"/><Relationship Id="rId231" Type="http://schemas.openxmlformats.org/officeDocument/2006/relationships/image" Target="../media/image1086.png"/><Relationship Id="rId252" Type="http://schemas.openxmlformats.org/officeDocument/2006/relationships/customXml" Target="../ink/ink1100.xml"/><Relationship Id="rId273" Type="http://schemas.openxmlformats.org/officeDocument/2006/relationships/image" Target="../media/image588.png"/><Relationship Id="rId294" Type="http://schemas.openxmlformats.org/officeDocument/2006/relationships/customXml" Target="../ink/ink1121.xml"/><Relationship Id="rId308" Type="http://schemas.openxmlformats.org/officeDocument/2006/relationships/customXml" Target="../ink/ink1128.xml"/><Relationship Id="rId329" Type="http://schemas.openxmlformats.org/officeDocument/2006/relationships/image" Target="../media/image1134.png"/><Relationship Id="rId47" Type="http://schemas.openxmlformats.org/officeDocument/2006/relationships/image" Target="../media/image994.png"/><Relationship Id="rId68" Type="http://schemas.openxmlformats.org/officeDocument/2006/relationships/customXml" Target="../ink/ink1008.xml"/><Relationship Id="rId89" Type="http://schemas.openxmlformats.org/officeDocument/2006/relationships/image" Target="../media/image1015.png"/><Relationship Id="rId112" Type="http://schemas.openxmlformats.org/officeDocument/2006/relationships/customXml" Target="../ink/ink1030.xml"/><Relationship Id="rId133" Type="http://schemas.openxmlformats.org/officeDocument/2006/relationships/image" Target="../media/image1037.png"/><Relationship Id="rId154" Type="http://schemas.openxmlformats.org/officeDocument/2006/relationships/customXml" Target="../ink/ink1051.xml"/><Relationship Id="rId175" Type="http://schemas.openxmlformats.org/officeDocument/2006/relationships/image" Target="../media/image1058.png"/><Relationship Id="rId340" Type="http://schemas.openxmlformats.org/officeDocument/2006/relationships/customXml" Target="../ink/ink1144.xml"/><Relationship Id="rId196" Type="http://schemas.openxmlformats.org/officeDocument/2006/relationships/customXml" Target="../ink/ink1072.xml"/><Relationship Id="rId200" Type="http://schemas.openxmlformats.org/officeDocument/2006/relationships/customXml" Target="../ink/ink1074.xml"/><Relationship Id="rId16" Type="http://schemas.openxmlformats.org/officeDocument/2006/relationships/customXml" Target="../ink/ink982.xml"/><Relationship Id="rId221" Type="http://schemas.openxmlformats.org/officeDocument/2006/relationships/image" Target="../media/image1081.png"/><Relationship Id="rId242" Type="http://schemas.openxmlformats.org/officeDocument/2006/relationships/customXml" Target="../ink/ink1095.xml"/><Relationship Id="rId263" Type="http://schemas.openxmlformats.org/officeDocument/2006/relationships/image" Target="../media/image1102.png"/><Relationship Id="rId284" Type="http://schemas.openxmlformats.org/officeDocument/2006/relationships/customXml" Target="../ink/ink1116.xml"/><Relationship Id="rId319" Type="http://schemas.openxmlformats.org/officeDocument/2006/relationships/image" Target="../media/image1129.png"/><Relationship Id="rId37" Type="http://schemas.openxmlformats.org/officeDocument/2006/relationships/image" Target="../media/image989.png"/><Relationship Id="rId58" Type="http://schemas.openxmlformats.org/officeDocument/2006/relationships/customXml" Target="../ink/ink1003.xml"/><Relationship Id="rId79" Type="http://schemas.openxmlformats.org/officeDocument/2006/relationships/image" Target="../media/image1010.png"/><Relationship Id="rId102" Type="http://schemas.openxmlformats.org/officeDocument/2006/relationships/customXml" Target="../ink/ink1025.xml"/><Relationship Id="rId123" Type="http://schemas.openxmlformats.org/officeDocument/2006/relationships/image" Target="../media/image1032.png"/><Relationship Id="rId144" Type="http://schemas.openxmlformats.org/officeDocument/2006/relationships/customXml" Target="../ink/ink1046.xml"/><Relationship Id="rId330" Type="http://schemas.openxmlformats.org/officeDocument/2006/relationships/customXml" Target="../ink/ink1139.xml"/><Relationship Id="rId90" Type="http://schemas.openxmlformats.org/officeDocument/2006/relationships/customXml" Target="../ink/ink1019.xml"/><Relationship Id="rId165" Type="http://schemas.openxmlformats.org/officeDocument/2006/relationships/image" Target="../media/image1053.png"/><Relationship Id="rId186" Type="http://schemas.openxmlformats.org/officeDocument/2006/relationships/customXml" Target="../ink/ink1067.xml"/><Relationship Id="rId211" Type="http://schemas.openxmlformats.org/officeDocument/2006/relationships/image" Target="../media/image1076.png"/><Relationship Id="rId232" Type="http://schemas.openxmlformats.org/officeDocument/2006/relationships/customXml" Target="../ink/ink1090.xml"/><Relationship Id="rId253" Type="http://schemas.openxmlformats.org/officeDocument/2006/relationships/image" Target="../media/image1097.png"/><Relationship Id="rId274" Type="http://schemas.openxmlformats.org/officeDocument/2006/relationships/customXml" Target="../ink/ink1111.xml"/><Relationship Id="rId295" Type="http://schemas.openxmlformats.org/officeDocument/2006/relationships/image" Target="../media/image1117.png"/><Relationship Id="rId309" Type="http://schemas.openxmlformats.org/officeDocument/2006/relationships/image" Target="../media/image1124.png"/><Relationship Id="rId27" Type="http://schemas.openxmlformats.org/officeDocument/2006/relationships/image" Target="../media/image984.png"/><Relationship Id="rId48" Type="http://schemas.openxmlformats.org/officeDocument/2006/relationships/customXml" Target="../ink/ink998.xml"/><Relationship Id="rId69" Type="http://schemas.openxmlformats.org/officeDocument/2006/relationships/image" Target="../media/image1005.png"/><Relationship Id="rId113" Type="http://schemas.openxmlformats.org/officeDocument/2006/relationships/image" Target="../media/image1027.png"/><Relationship Id="rId134" Type="http://schemas.openxmlformats.org/officeDocument/2006/relationships/customXml" Target="../ink/ink1041.xml"/><Relationship Id="rId320" Type="http://schemas.openxmlformats.org/officeDocument/2006/relationships/customXml" Target="../ink/ink1134.xml"/><Relationship Id="rId80" Type="http://schemas.openxmlformats.org/officeDocument/2006/relationships/customXml" Target="../ink/ink1014.xml"/><Relationship Id="rId155" Type="http://schemas.openxmlformats.org/officeDocument/2006/relationships/image" Target="../media/image1048.png"/><Relationship Id="rId176" Type="http://schemas.openxmlformats.org/officeDocument/2006/relationships/customXml" Target="../ink/ink1062.xml"/><Relationship Id="rId197" Type="http://schemas.openxmlformats.org/officeDocument/2006/relationships/image" Target="../media/image1069.png"/><Relationship Id="rId341" Type="http://schemas.openxmlformats.org/officeDocument/2006/relationships/image" Target="../media/image1140.png"/><Relationship Id="rId201" Type="http://schemas.openxmlformats.org/officeDocument/2006/relationships/image" Target="../media/image1071.png"/><Relationship Id="rId222" Type="http://schemas.openxmlformats.org/officeDocument/2006/relationships/customXml" Target="../ink/ink1085.xml"/><Relationship Id="rId243" Type="http://schemas.openxmlformats.org/officeDocument/2006/relationships/image" Target="../media/image1092.png"/><Relationship Id="rId264" Type="http://schemas.openxmlformats.org/officeDocument/2006/relationships/customXml" Target="../ink/ink1106.xml"/><Relationship Id="rId285" Type="http://schemas.openxmlformats.org/officeDocument/2006/relationships/image" Target="../media/image1112.png"/><Relationship Id="rId17" Type="http://schemas.openxmlformats.org/officeDocument/2006/relationships/image" Target="../media/image979.png"/><Relationship Id="rId38" Type="http://schemas.openxmlformats.org/officeDocument/2006/relationships/customXml" Target="../ink/ink993.xml"/><Relationship Id="rId59" Type="http://schemas.openxmlformats.org/officeDocument/2006/relationships/image" Target="../media/image1000.png"/><Relationship Id="rId103" Type="http://schemas.openxmlformats.org/officeDocument/2006/relationships/image" Target="../media/image1022.png"/><Relationship Id="rId124" Type="http://schemas.openxmlformats.org/officeDocument/2006/relationships/customXml" Target="../ink/ink1036.xml"/><Relationship Id="rId310" Type="http://schemas.openxmlformats.org/officeDocument/2006/relationships/customXml" Target="../ink/ink1129.xml"/><Relationship Id="rId70" Type="http://schemas.openxmlformats.org/officeDocument/2006/relationships/customXml" Target="../ink/ink1009.xml"/><Relationship Id="rId91" Type="http://schemas.openxmlformats.org/officeDocument/2006/relationships/image" Target="../media/image1016.png"/><Relationship Id="rId145" Type="http://schemas.openxmlformats.org/officeDocument/2006/relationships/image" Target="../media/image1043.png"/><Relationship Id="rId166" Type="http://schemas.openxmlformats.org/officeDocument/2006/relationships/customXml" Target="../ink/ink1057.xml"/><Relationship Id="rId187" Type="http://schemas.openxmlformats.org/officeDocument/2006/relationships/image" Target="../media/image1064.png"/><Relationship Id="rId331" Type="http://schemas.openxmlformats.org/officeDocument/2006/relationships/image" Target="../media/image113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80.xml"/><Relationship Id="rId233" Type="http://schemas.openxmlformats.org/officeDocument/2006/relationships/image" Target="../media/image1087.png"/><Relationship Id="rId254" Type="http://schemas.openxmlformats.org/officeDocument/2006/relationships/customXml" Target="../ink/ink1101.xml"/><Relationship Id="rId28" Type="http://schemas.openxmlformats.org/officeDocument/2006/relationships/customXml" Target="../ink/ink988.xml"/><Relationship Id="rId49" Type="http://schemas.openxmlformats.org/officeDocument/2006/relationships/image" Target="../media/image995.png"/><Relationship Id="rId114" Type="http://schemas.openxmlformats.org/officeDocument/2006/relationships/customXml" Target="../ink/ink1031.xml"/><Relationship Id="rId275" Type="http://schemas.openxmlformats.org/officeDocument/2006/relationships/image" Target="../media/image1107.png"/><Relationship Id="rId296" Type="http://schemas.openxmlformats.org/officeDocument/2006/relationships/customXml" Target="../ink/ink1122.xml"/><Relationship Id="rId300" Type="http://schemas.openxmlformats.org/officeDocument/2006/relationships/customXml" Target="../ink/ink1124.xml"/><Relationship Id="rId60" Type="http://schemas.openxmlformats.org/officeDocument/2006/relationships/customXml" Target="../ink/ink1004.xml"/><Relationship Id="rId81" Type="http://schemas.openxmlformats.org/officeDocument/2006/relationships/image" Target="../media/image1011.png"/><Relationship Id="rId135" Type="http://schemas.openxmlformats.org/officeDocument/2006/relationships/image" Target="../media/image1038.png"/><Relationship Id="rId156" Type="http://schemas.openxmlformats.org/officeDocument/2006/relationships/customXml" Target="../ink/ink1052.xml"/><Relationship Id="rId177" Type="http://schemas.openxmlformats.org/officeDocument/2006/relationships/image" Target="../media/image1059.png"/><Relationship Id="rId198" Type="http://schemas.openxmlformats.org/officeDocument/2006/relationships/customXml" Target="../ink/ink1073.xml"/><Relationship Id="rId321" Type="http://schemas.openxmlformats.org/officeDocument/2006/relationships/image" Target="../media/image1130.png"/><Relationship Id="rId202" Type="http://schemas.openxmlformats.org/officeDocument/2006/relationships/customXml" Target="../ink/ink1075.xml"/><Relationship Id="rId223" Type="http://schemas.openxmlformats.org/officeDocument/2006/relationships/image" Target="../media/image1082.png"/><Relationship Id="rId244" Type="http://schemas.openxmlformats.org/officeDocument/2006/relationships/customXml" Target="../ink/ink1096.xml"/><Relationship Id="rId18" Type="http://schemas.openxmlformats.org/officeDocument/2006/relationships/customXml" Target="../ink/ink983.xml"/><Relationship Id="rId39" Type="http://schemas.openxmlformats.org/officeDocument/2006/relationships/image" Target="../media/image990.png"/><Relationship Id="rId265" Type="http://schemas.openxmlformats.org/officeDocument/2006/relationships/image" Target="../media/image1103.png"/><Relationship Id="rId286" Type="http://schemas.openxmlformats.org/officeDocument/2006/relationships/customXml" Target="../ink/ink1117.xml"/><Relationship Id="rId50" Type="http://schemas.openxmlformats.org/officeDocument/2006/relationships/customXml" Target="../ink/ink999.xml"/><Relationship Id="rId104" Type="http://schemas.openxmlformats.org/officeDocument/2006/relationships/customXml" Target="../ink/ink1026.xml"/><Relationship Id="rId125" Type="http://schemas.openxmlformats.org/officeDocument/2006/relationships/image" Target="../media/image1033.png"/><Relationship Id="rId146" Type="http://schemas.openxmlformats.org/officeDocument/2006/relationships/customXml" Target="../ink/ink1047.xml"/><Relationship Id="rId167" Type="http://schemas.openxmlformats.org/officeDocument/2006/relationships/image" Target="../media/image1054.png"/><Relationship Id="rId188" Type="http://schemas.openxmlformats.org/officeDocument/2006/relationships/customXml" Target="../ink/ink1068.xml"/><Relationship Id="rId311" Type="http://schemas.openxmlformats.org/officeDocument/2006/relationships/image" Target="../media/image1125.png"/><Relationship Id="rId332" Type="http://schemas.openxmlformats.org/officeDocument/2006/relationships/customXml" Target="../ink/ink1140.xml"/><Relationship Id="rId71" Type="http://schemas.openxmlformats.org/officeDocument/2006/relationships/image" Target="../media/image1006.png"/><Relationship Id="rId92" Type="http://schemas.openxmlformats.org/officeDocument/2006/relationships/customXml" Target="../ink/ink1020.xml"/><Relationship Id="rId213" Type="http://schemas.openxmlformats.org/officeDocument/2006/relationships/image" Target="../media/image1077.png"/><Relationship Id="rId234" Type="http://schemas.openxmlformats.org/officeDocument/2006/relationships/customXml" Target="../ink/ink1091.xml"/><Relationship Id="rId2" Type="http://schemas.openxmlformats.org/officeDocument/2006/relationships/customXml" Target="../ink/ink975.xml"/><Relationship Id="rId29" Type="http://schemas.openxmlformats.org/officeDocument/2006/relationships/image" Target="../media/image985.png"/><Relationship Id="rId255" Type="http://schemas.openxmlformats.org/officeDocument/2006/relationships/image" Target="../media/image1098.png"/><Relationship Id="rId276" Type="http://schemas.openxmlformats.org/officeDocument/2006/relationships/customXml" Target="../ink/ink1112.xml"/><Relationship Id="rId297" Type="http://schemas.openxmlformats.org/officeDocument/2006/relationships/image" Target="../media/image1118.png"/><Relationship Id="rId40" Type="http://schemas.openxmlformats.org/officeDocument/2006/relationships/customXml" Target="../ink/ink994.xml"/><Relationship Id="rId115" Type="http://schemas.openxmlformats.org/officeDocument/2006/relationships/image" Target="../media/image1028.png"/><Relationship Id="rId136" Type="http://schemas.openxmlformats.org/officeDocument/2006/relationships/customXml" Target="../ink/ink1042.xml"/><Relationship Id="rId157" Type="http://schemas.openxmlformats.org/officeDocument/2006/relationships/image" Target="../media/image1049.png"/><Relationship Id="rId178" Type="http://schemas.openxmlformats.org/officeDocument/2006/relationships/customXml" Target="../ink/ink1063.xml"/><Relationship Id="rId301" Type="http://schemas.openxmlformats.org/officeDocument/2006/relationships/image" Target="../media/image1120.png"/><Relationship Id="rId322" Type="http://schemas.openxmlformats.org/officeDocument/2006/relationships/customXml" Target="../ink/ink1135.xml"/><Relationship Id="rId61" Type="http://schemas.openxmlformats.org/officeDocument/2006/relationships/image" Target="../media/image1001.png"/><Relationship Id="rId82" Type="http://schemas.openxmlformats.org/officeDocument/2006/relationships/customXml" Target="../ink/ink1015.xml"/><Relationship Id="rId199" Type="http://schemas.openxmlformats.org/officeDocument/2006/relationships/image" Target="../media/image1070.png"/><Relationship Id="rId203" Type="http://schemas.openxmlformats.org/officeDocument/2006/relationships/image" Target="../media/image1072.png"/><Relationship Id="rId19" Type="http://schemas.openxmlformats.org/officeDocument/2006/relationships/image" Target="../media/image980.png"/><Relationship Id="rId224" Type="http://schemas.openxmlformats.org/officeDocument/2006/relationships/customXml" Target="../ink/ink1086.xml"/><Relationship Id="rId245" Type="http://schemas.openxmlformats.org/officeDocument/2006/relationships/image" Target="../media/image1093.png"/><Relationship Id="rId266" Type="http://schemas.openxmlformats.org/officeDocument/2006/relationships/customXml" Target="../ink/ink1107.xml"/><Relationship Id="rId287" Type="http://schemas.openxmlformats.org/officeDocument/2006/relationships/image" Target="../media/image1113.png"/><Relationship Id="rId30" Type="http://schemas.openxmlformats.org/officeDocument/2006/relationships/customXml" Target="../ink/ink989.xml"/><Relationship Id="rId105" Type="http://schemas.openxmlformats.org/officeDocument/2006/relationships/image" Target="../media/image1023.png"/><Relationship Id="rId126" Type="http://schemas.openxmlformats.org/officeDocument/2006/relationships/customXml" Target="../ink/ink1037.xml"/><Relationship Id="rId147" Type="http://schemas.openxmlformats.org/officeDocument/2006/relationships/image" Target="../media/image1044.png"/><Relationship Id="rId168" Type="http://schemas.openxmlformats.org/officeDocument/2006/relationships/customXml" Target="../ink/ink1058.xml"/><Relationship Id="rId312" Type="http://schemas.openxmlformats.org/officeDocument/2006/relationships/customXml" Target="../ink/ink1130.xml"/><Relationship Id="rId333" Type="http://schemas.openxmlformats.org/officeDocument/2006/relationships/image" Target="../media/image1136.png"/><Relationship Id="rId51" Type="http://schemas.openxmlformats.org/officeDocument/2006/relationships/image" Target="../media/image996.png"/><Relationship Id="rId72" Type="http://schemas.openxmlformats.org/officeDocument/2006/relationships/customXml" Target="../ink/ink1010.xml"/><Relationship Id="rId93" Type="http://schemas.openxmlformats.org/officeDocument/2006/relationships/image" Target="../media/image1017.png"/><Relationship Id="rId189" Type="http://schemas.openxmlformats.org/officeDocument/2006/relationships/image" Target="../media/image1065.png"/><Relationship Id="rId3" Type="http://schemas.openxmlformats.org/officeDocument/2006/relationships/image" Target="../media/image972.png"/><Relationship Id="rId214" Type="http://schemas.openxmlformats.org/officeDocument/2006/relationships/customXml" Target="../ink/ink1081.xml"/><Relationship Id="rId235" Type="http://schemas.openxmlformats.org/officeDocument/2006/relationships/image" Target="../media/image1088.png"/><Relationship Id="rId256" Type="http://schemas.openxmlformats.org/officeDocument/2006/relationships/customXml" Target="../ink/ink1102.xml"/><Relationship Id="rId277" Type="http://schemas.openxmlformats.org/officeDocument/2006/relationships/image" Target="../media/image1108.png"/><Relationship Id="rId298" Type="http://schemas.openxmlformats.org/officeDocument/2006/relationships/customXml" Target="../ink/ink1123.xml"/><Relationship Id="rId116" Type="http://schemas.openxmlformats.org/officeDocument/2006/relationships/customXml" Target="../ink/ink1032.xml"/><Relationship Id="rId137" Type="http://schemas.openxmlformats.org/officeDocument/2006/relationships/image" Target="../media/image1039.png"/><Relationship Id="rId158" Type="http://schemas.openxmlformats.org/officeDocument/2006/relationships/customXml" Target="../ink/ink1053.xml"/><Relationship Id="rId302" Type="http://schemas.openxmlformats.org/officeDocument/2006/relationships/customXml" Target="../ink/ink1125.xml"/><Relationship Id="rId323" Type="http://schemas.openxmlformats.org/officeDocument/2006/relationships/image" Target="../media/image1131.png"/><Relationship Id="rId20" Type="http://schemas.openxmlformats.org/officeDocument/2006/relationships/customXml" Target="../ink/ink984.xml"/><Relationship Id="rId41" Type="http://schemas.openxmlformats.org/officeDocument/2006/relationships/image" Target="../media/image991.png"/><Relationship Id="rId62" Type="http://schemas.openxmlformats.org/officeDocument/2006/relationships/customXml" Target="../ink/ink1005.xml"/><Relationship Id="rId83" Type="http://schemas.openxmlformats.org/officeDocument/2006/relationships/image" Target="../media/image1012.png"/><Relationship Id="rId179" Type="http://schemas.openxmlformats.org/officeDocument/2006/relationships/image" Target="../media/image1060.png"/><Relationship Id="rId190" Type="http://schemas.openxmlformats.org/officeDocument/2006/relationships/customXml" Target="../ink/ink1069.xml"/><Relationship Id="rId204" Type="http://schemas.openxmlformats.org/officeDocument/2006/relationships/customXml" Target="../ink/ink1076.xml"/><Relationship Id="rId225" Type="http://schemas.openxmlformats.org/officeDocument/2006/relationships/image" Target="../media/image1083.png"/><Relationship Id="rId246" Type="http://schemas.openxmlformats.org/officeDocument/2006/relationships/customXml" Target="../ink/ink1097.xml"/><Relationship Id="rId267" Type="http://schemas.openxmlformats.org/officeDocument/2006/relationships/image" Target="../media/image1104.png"/><Relationship Id="rId288" Type="http://schemas.openxmlformats.org/officeDocument/2006/relationships/customXml" Target="../ink/ink1118.xml"/><Relationship Id="rId106" Type="http://schemas.openxmlformats.org/officeDocument/2006/relationships/customXml" Target="../ink/ink1027.xml"/><Relationship Id="rId127" Type="http://schemas.openxmlformats.org/officeDocument/2006/relationships/image" Target="../media/image1034.png"/><Relationship Id="rId313" Type="http://schemas.openxmlformats.org/officeDocument/2006/relationships/image" Target="../media/image1126.png"/><Relationship Id="rId10" Type="http://schemas.openxmlformats.org/officeDocument/2006/relationships/customXml" Target="../ink/ink979.xml"/><Relationship Id="rId31" Type="http://schemas.openxmlformats.org/officeDocument/2006/relationships/image" Target="../media/image986.png"/><Relationship Id="rId52" Type="http://schemas.openxmlformats.org/officeDocument/2006/relationships/customXml" Target="../ink/ink1000.xml"/><Relationship Id="rId73" Type="http://schemas.openxmlformats.org/officeDocument/2006/relationships/image" Target="../media/image1007.png"/><Relationship Id="rId94" Type="http://schemas.openxmlformats.org/officeDocument/2006/relationships/customXml" Target="../ink/ink1021.xml"/><Relationship Id="rId148" Type="http://schemas.openxmlformats.org/officeDocument/2006/relationships/customXml" Target="../ink/ink1048.xml"/><Relationship Id="rId169" Type="http://schemas.openxmlformats.org/officeDocument/2006/relationships/image" Target="../media/image1055.png"/><Relationship Id="rId334" Type="http://schemas.openxmlformats.org/officeDocument/2006/relationships/customXml" Target="../ink/ink1141.xml"/><Relationship Id="rId4" Type="http://schemas.openxmlformats.org/officeDocument/2006/relationships/customXml" Target="../ink/ink976.xml"/><Relationship Id="rId180" Type="http://schemas.openxmlformats.org/officeDocument/2006/relationships/customXml" Target="../ink/ink1064.xml"/><Relationship Id="rId215" Type="http://schemas.openxmlformats.org/officeDocument/2006/relationships/image" Target="../media/image1078.png"/><Relationship Id="rId236" Type="http://schemas.openxmlformats.org/officeDocument/2006/relationships/customXml" Target="../ink/ink1092.xml"/><Relationship Id="rId257" Type="http://schemas.openxmlformats.org/officeDocument/2006/relationships/image" Target="../media/image1099.png"/><Relationship Id="rId278" Type="http://schemas.openxmlformats.org/officeDocument/2006/relationships/customXml" Target="../ink/ink1113.xml"/><Relationship Id="rId303" Type="http://schemas.openxmlformats.org/officeDocument/2006/relationships/image" Target="../media/image1121.png"/><Relationship Id="rId42" Type="http://schemas.openxmlformats.org/officeDocument/2006/relationships/customXml" Target="../ink/ink995.xml"/><Relationship Id="rId84" Type="http://schemas.openxmlformats.org/officeDocument/2006/relationships/customXml" Target="../ink/ink1016.xml"/><Relationship Id="rId138" Type="http://schemas.openxmlformats.org/officeDocument/2006/relationships/customXml" Target="../ink/ink1043.xml"/><Relationship Id="rId191" Type="http://schemas.openxmlformats.org/officeDocument/2006/relationships/image" Target="../media/image1066.png"/><Relationship Id="rId205" Type="http://schemas.openxmlformats.org/officeDocument/2006/relationships/image" Target="../media/image1073.png"/><Relationship Id="rId247" Type="http://schemas.openxmlformats.org/officeDocument/2006/relationships/image" Target="../media/image1094.png"/><Relationship Id="rId107" Type="http://schemas.openxmlformats.org/officeDocument/2006/relationships/image" Target="../media/image1024.png"/><Relationship Id="rId289" Type="http://schemas.openxmlformats.org/officeDocument/2006/relationships/image" Target="../media/image1114.png"/><Relationship Id="rId11" Type="http://schemas.openxmlformats.org/officeDocument/2006/relationships/image" Target="../media/image976.png"/><Relationship Id="rId53" Type="http://schemas.openxmlformats.org/officeDocument/2006/relationships/image" Target="../media/image997.png"/><Relationship Id="rId149" Type="http://schemas.openxmlformats.org/officeDocument/2006/relationships/image" Target="../media/image1045.png"/><Relationship Id="rId314" Type="http://schemas.openxmlformats.org/officeDocument/2006/relationships/customXml" Target="../ink/ink1131.xml"/><Relationship Id="rId95" Type="http://schemas.openxmlformats.org/officeDocument/2006/relationships/image" Target="../media/image1018.png"/><Relationship Id="rId160" Type="http://schemas.openxmlformats.org/officeDocument/2006/relationships/customXml" Target="../ink/ink1054.xml"/><Relationship Id="rId216" Type="http://schemas.openxmlformats.org/officeDocument/2006/relationships/customXml" Target="../ink/ink1082.xml"/><Relationship Id="rId258" Type="http://schemas.openxmlformats.org/officeDocument/2006/relationships/customXml" Target="../ink/ink1103.xml"/><Relationship Id="rId22" Type="http://schemas.openxmlformats.org/officeDocument/2006/relationships/customXml" Target="../ink/ink985.xml"/><Relationship Id="rId64" Type="http://schemas.openxmlformats.org/officeDocument/2006/relationships/customXml" Target="../ink/ink1006.xml"/><Relationship Id="rId118" Type="http://schemas.openxmlformats.org/officeDocument/2006/relationships/customXml" Target="../ink/ink1033.xml"/><Relationship Id="rId325" Type="http://schemas.openxmlformats.org/officeDocument/2006/relationships/image" Target="../media/image1132.png"/><Relationship Id="rId171" Type="http://schemas.openxmlformats.org/officeDocument/2006/relationships/image" Target="../media/image1056.png"/><Relationship Id="rId227" Type="http://schemas.openxmlformats.org/officeDocument/2006/relationships/image" Target="../media/image1084.png"/><Relationship Id="rId269" Type="http://schemas.openxmlformats.org/officeDocument/2006/relationships/image" Target="../media/image1105.png"/><Relationship Id="rId33" Type="http://schemas.openxmlformats.org/officeDocument/2006/relationships/image" Target="../media/image987.png"/><Relationship Id="rId129" Type="http://schemas.openxmlformats.org/officeDocument/2006/relationships/image" Target="../media/image1035.png"/><Relationship Id="rId280" Type="http://schemas.openxmlformats.org/officeDocument/2006/relationships/customXml" Target="../ink/ink1114.xml"/><Relationship Id="rId336" Type="http://schemas.openxmlformats.org/officeDocument/2006/relationships/customXml" Target="../ink/ink1142.xml"/><Relationship Id="rId75" Type="http://schemas.openxmlformats.org/officeDocument/2006/relationships/image" Target="../media/image1008.png"/><Relationship Id="rId140" Type="http://schemas.openxmlformats.org/officeDocument/2006/relationships/customXml" Target="../ink/ink1044.xml"/><Relationship Id="rId182" Type="http://schemas.openxmlformats.org/officeDocument/2006/relationships/customXml" Target="../ink/ink1065.xml"/><Relationship Id="rId6" Type="http://schemas.openxmlformats.org/officeDocument/2006/relationships/customXml" Target="../ink/ink977.xml"/><Relationship Id="rId238" Type="http://schemas.openxmlformats.org/officeDocument/2006/relationships/customXml" Target="../ink/ink1093.xml"/><Relationship Id="rId291" Type="http://schemas.openxmlformats.org/officeDocument/2006/relationships/image" Target="../media/image1115.png"/><Relationship Id="rId305" Type="http://schemas.openxmlformats.org/officeDocument/2006/relationships/image" Target="../media/image1122.png"/><Relationship Id="rId44" Type="http://schemas.openxmlformats.org/officeDocument/2006/relationships/customXml" Target="../ink/ink996.xml"/><Relationship Id="rId86" Type="http://schemas.openxmlformats.org/officeDocument/2006/relationships/customXml" Target="../ink/ink1017.xml"/><Relationship Id="rId151" Type="http://schemas.openxmlformats.org/officeDocument/2006/relationships/image" Target="../media/image1046.png"/><Relationship Id="rId193" Type="http://schemas.openxmlformats.org/officeDocument/2006/relationships/image" Target="../media/image1067.png"/><Relationship Id="rId207" Type="http://schemas.openxmlformats.org/officeDocument/2006/relationships/image" Target="../media/image1074.png"/><Relationship Id="rId249" Type="http://schemas.openxmlformats.org/officeDocument/2006/relationships/image" Target="../media/image1095.png"/><Relationship Id="rId13" Type="http://schemas.openxmlformats.org/officeDocument/2006/relationships/image" Target="../media/image977.png"/><Relationship Id="rId109" Type="http://schemas.openxmlformats.org/officeDocument/2006/relationships/image" Target="../media/image1025.png"/><Relationship Id="rId260" Type="http://schemas.openxmlformats.org/officeDocument/2006/relationships/customXml" Target="../ink/ink1104.xml"/><Relationship Id="rId316" Type="http://schemas.openxmlformats.org/officeDocument/2006/relationships/customXml" Target="../ink/ink1132.xml"/><Relationship Id="rId55" Type="http://schemas.openxmlformats.org/officeDocument/2006/relationships/image" Target="../media/image998.png"/><Relationship Id="rId97" Type="http://schemas.openxmlformats.org/officeDocument/2006/relationships/image" Target="../media/image1019.png"/><Relationship Id="rId120" Type="http://schemas.openxmlformats.org/officeDocument/2006/relationships/customXml" Target="../ink/ink1034.xml"/><Relationship Id="rId162" Type="http://schemas.openxmlformats.org/officeDocument/2006/relationships/customXml" Target="../ink/ink1055.xml"/><Relationship Id="rId218" Type="http://schemas.openxmlformats.org/officeDocument/2006/relationships/customXml" Target="../ink/ink1083.xml"/><Relationship Id="rId271" Type="http://schemas.openxmlformats.org/officeDocument/2006/relationships/image" Target="../media/image1106.png"/><Relationship Id="rId24" Type="http://schemas.openxmlformats.org/officeDocument/2006/relationships/customXml" Target="../ink/ink986.xml"/><Relationship Id="rId66" Type="http://schemas.openxmlformats.org/officeDocument/2006/relationships/customXml" Target="../ink/ink1007.xml"/><Relationship Id="rId131" Type="http://schemas.openxmlformats.org/officeDocument/2006/relationships/image" Target="../media/image1036.png"/><Relationship Id="rId327" Type="http://schemas.openxmlformats.org/officeDocument/2006/relationships/image" Target="../media/image1133.png"/><Relationship Id="rId173" Type="http://schemas.openxmlformats.org/officeDocument/2006/relationships/image" Target="../media/image1057.png"/><Relationship Id="rId229" Type="http://schemas.openxmlformats.org/officeDocument/2006/relationships/image" Target="../media/image10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8F5F91-051B-FB64-B2FD-41F38E17450C}"/>
              </a:ext>
            </a:extLst>
          </p:cNvPr>
          <p:cNvGrpSpPr/>
          <p:nvPr/>
        </p:nvGrpSpPr>
        <p:grpSpPr>
          <a:xfrm>
            <a:off x="5458920" y="3768874"/>
            <a:ext cx="1153080" cy="1343160"/>
            <a:chOff x="5458920" y="3768874"/>
            <a:chExt cx="1153080" cy="13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78DE81-AC5A-82EC-5A61-EC26C33BB6A8}"/>
                    </a:ext>
                  </a:extLst>
                </p14:cNvPr>
                <p14:cNvContentPartPr/>
                <p14:nvPr/>
              </p14:nvContentPartPr>
              <p14:xfrm>
                <a:off x="5458920" y="3948154"/>
                <a:ext cx="471960" cy="1163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78DE81-AC5A-82EC-5A61-EC26C33BB6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50280" y="3939514"/>
                  <a:ext cx="489600" cy="11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8ABADC-B2E6-09B9-DB1C-F05AE20C228E}"/>
                    </a:ext>
                  </a:extLst>
                </p14:cNvPr>
                <p14:cNvContentPartPr/>
                <p14:nvPr/>
              </p14:nvContentPartPr>
              <p14:xfrm>
                <a:off x="6161640" y="3768874"/>
                <a:ext cx="450360" cy="1087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8ABADC-B2E6-09B9-DB1C-F05AE20C22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3000" y="3759874"/>
                  <a:ext cx="468000" cy="110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0331DB-60D6-E3C9-2F0B-0C7DD5A0F189}"/>
              </a:ext>
            </a:extLst>
          </p:cNvPr>
          <p:cNvGrpSpPr/>
          <p:nvPr/>
        </p:nvGrpSpPr>
        <p:grpSpPr>
          <a:xfrm>
            <a:off x="1317674" y="302921"/>
            <a:ext cx="3229200" cy="515880"/>
            <a:chOff x="1317674" y="302921"/>
            <a:chExt cx="3229200" cy="51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C98EB0C-7431-79EF-7249-027996695C0E}"/>
                    </a:ext>
                  </a:extLst>
                </p14:cNvPr>
                <p14:cNvContentPartPr/>
                <p14:nvPr/>
              </p14:nvContentPartPr>
              <p14:xfrm>
                <a:off x="1317674" y="400121"/>
                <a:ext cx="783000" cy="418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C98EB0C-7431-79EF-7249-027996695C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9034" y="391121"/>
                  <a:ext cx="8006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89FC24-8845-1BD6-7BB6-2A00EE46CBB2}"/>
                    </a:ext>
                  </a:extLst>
                </p14:cNvPr>
                <p14:cNvContentPartPr/>
                <p14:nvPr/>
              </p14:nvContentPartPr>
              <p14:xfrm>
                <a:off x="2053154" y="302921"/>
                <a:ext cx="2880" cy="20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89FC24-8845-1BD6-7BB6-2A00EE46CB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4154" y="294281"/>
                  <a:ext cx="20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7EF07A-3557-EDB2-1F59-64034F6767EC}"/>
                    </a:ext>
                  </a:extLst>
                </p14:cNvPr>
                <p14:cNvContentPartPr/>
                <p14:nvPr/>
              </p14:nvContentPartPr>
              <p14:xfrm>
                <a:off x="2206514" y="416681"/>
                <a:ext cx="31680" cy="316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7EF07A-3557-EDB2-1F59-64034F6767E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97514" y="407681"/>
                  <a:ext cx="49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3887A9-2B04-E4B8-5FC0-DE8EE2AE5B84}"/>
                    </a:ext>
                  </a:extLst>
                </p14:cNvPr>
                <p14:cNvContentPartPr/>
                <p14:nvPr/>
              </p14:nvContentPartPr>
              <p14:xfrm>
                <a:off x="2128754" y="586961"/>
                <a:ext cx="279000" cy="138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3887A9-2B04-E4B8-5FC0-DE8EE2AE5B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0114" y="577961"/>
                  <a:ext cx="296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3AE9CC-B76C-989D-0FF9-95021748C8B0}"/>
                    </a:ext>
                  </a:extLst>
                </p14:cNvPr>
                <p14:cNvContentPartPr/>
                <p14:nvPr/>
              </p14:nvContentPartPr>
              <p14:xfrm>
                <a:off x="2354114" y="500201"/>
                <a:ext cx="7200" cy="12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3AE9CC-B76C-989D-0FF9-95021748C8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45474" y="491561"/>
                  <a:ext cx="24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0AF18B-8DD4-4AA9-2055-6793E7EB94F6}"/>
                    </a:ext>
                  </a:extLst>
                </p14:cNvPr>
                <p14:cNvContentPartPr/>
                <p14:nvPr/>
              </p14:nvContentPartPr>
              <p14:xfrm>
                <a:off x="2084114" y="533681"/>
                <a:ext cx="356040" cy="95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0AF18B-8DD4-4AA9-2055-6793E7EB94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75474" y="525041"/>
                  <a:ext cx="373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0F3A94-37D0-E935-8411-46937EBF7426}"/>
                    </a:ext>
                  </a:extLst>
                </p14:cNvPr>
                <p14:cNvContentPartPr/>
                <p14:nvPr/>
              </p14:nvContentPartPr>
              <p14:xfrm>
                <a:off x="2448794" y="407681"/>
                <a:ext cx="2098080" cy="356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0F3A94-37D0-E935-8411-46937EBF74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40154" y="399041"/>
                  <a:ext cx="21157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2E7C0E-4B25-6558-575B-0E7DF569215C}"/>
                    </a:ext>
                  </a:extLst>
                </p14:cNvPr>
                <p14:cNvContentPartPr/>
                <p14:nvPr/>
              </p14:nvContentPartPr>
              <p14:xfrm>
                <a:off x="3841994" y="360161"/>
                <a:ext cx="60120" cy="62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2E7C0E-4B25-6558-575B-0E7DF569215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33354" y="351161"/>
                  <a:ext cx="77760" cy="8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4B2635-E677-93FF-6EEA-72B2C0CFB833}"/>
                  </a:ext>
                </a:extLst>
              </p14:cNvPr>
              <p14:cNvContentPartPr/>
              <p14:nvPr/>
            </p14:nvContentPartPr>
            <p14:xfrm>
              <a:off x="5106674" y="423161"/>
              <a:ext cx="573840" cy="554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4B2635-E677-93FF-6EEA-72B2C0CFB8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98034" y="414521"/>
                <a:ext cx="59148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C21630-8A5C-8ABB-1050-586D0DEF97A6}"/>
                  </a:ext>
                </a:extLst>
              </p14:cNvPr>
              <p14:cNvContentPartPr/>
              <p14:nvPr/>
            </p14:nvContentPartPr>
            <p14:xfrm>
              <a:off x="6134474" y="453401"/>
              <a:ext cx="1446840" cy="505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C21630-8A5C-8ABB-1050-586D0DEF97A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25834" y="444761"/>
                <a:ext cx="1464480" cy="52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3B435AC-CD8C-B1FD-5F13-570EEAF7049F}"/>
              </a:ext>
            </a:extLst>
          </p:cNvPr>
          <p:cNvGrpSpPr/>
          <p:nvPr/>
        </p:nvGrpSpPr>
        <p:grpSpPr>
          <a:xfrm>
            <a:off x="1422794" y="1059281"/>
            <a:ext cx="624240" cy="574920"/>
            <a:chOff x="1422794" y="1059281"/>
            <a:chExt cx="624240" cy="5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D51B4D-0317-BA71-E0C1-56B312E6CA78}"/>
                    </a:ext>
                  </a:extLst>
                </p14:cNvPr>
                <p14:cNvContentPartPr/>
                <p14:nvPr/>
              </p14:nvContentPartPr>
              <p14:xfrm>
                <a:off x="1471034" y="1300841"/>
                <a:ext cx="36000" cy="23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D51B4D-0317-BA71-E0C1-56B312E6CA7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62394" y="1292201"/>
                  <a:ext cx="53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DE10D6-3239-AFFD-25D7-8855075BCDE7}"/>
                    </a:ext>
                  </a:extLst>
                </p14:cNvPr>
                <p14:cNvContentPartPr/>
                <p14:nvPr/>
              </p14:nvContentPartPr>
              <p14:xfrm>
                <a:off x="1422794" y="1059281"/>
                <a:ext cx="7920" cy="99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DE10D6-3239-AFFD-25D7-8855075BCDE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13794" y="1050641"/>
                  <a:ext cx="25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D260F5-560B-E1BC-DCE1-BFCAEBB626D3}"/>
                    </a:ext>
                  </a:extLst>
                </p14:cNvPr>
                <p14:cNvContentPartPr/>
                <p14:nvPr/>
              </p14:nvContentPartPr>
              <p14:xfrm>
                <a:off x="1606394" y="1221281"/>
                <a:ext cx="392040" cy="412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D260F5-560B-E1BC-DCE1-BFCAEBB626D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97394" y="1212281"/>
                  <a:ext cx="409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A098AD-C26E-45DF-FB6C-8BC3760FAA00}"/>
                    </a:ext>
                  </a:extLst>
                </p14:cNvPr>
                <p14:cNvContentPartPr/>
                <p14:nvPr/>
              </p14:nvContentPartPr>
              <p14:xfrm>
                <a:off x="1886834" y="1299401"/>
                <a:ext cx="160200" cy="5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A098AD-C26E-45DF-FB6C-8BC3760FAA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78194" y="1290761"/>
                  <a:ext cx="1778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999625-24E2-3D2C-8DAC-4EB89601BE4D}"/>
              </a:ext>
            </a:extLst>
          </p:cNvPr>
          <p:cNvGrpSpPr/>
          <p:nvPr/>
        </p:nvGrpSpPr>
        <p:grpSpPr>
          <a:xfrm>
            <a:off x="2691074" y="1107521"/>
            <a:ext cx="4521600" cy="406440"/>
            <a:chOff x="2691074" y="1107521"/>
            <a:chExt cx="452160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E393D5-868E-2DEF-B924-341EBEA2D91B}"/>
                    </a:ext>
                  </a:extLst>
                </p14:cNvPr>
                <p14:cNvContentPartPr/>
                <p14:nvPr/>
              </p14:nvContentPartPr>
              <p14:xfrm>
                <a:off x="2691074" y="1228841"/>
                <a:ext cx="682560" cy="237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E393D5-868E-2DEF-B924-341EBEA2D91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82434" y="1219841"/>
                  <a:ext cx="700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8E3D56-5874-2954-09A1-B70A9C0A65EF}"/>
                    </a:ext>
                  </a:extLst>
                </p14:cNvPr>
                <p14:cNvContentPartPr/>
                <p14:nvPr/>
              </p14:nvContentPartPr>
              <p14:xfrm>
                <a:off x="3436994" y="1353401"/>
                <a:ext cx="59760" cy="4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8E3D56-5874-2954-09A1-B70A9C0A65E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8354" y="1344761"/>
                  <a:ext cx="77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538265-6654-3898-E138-87D31E5A459F}"/>
                    </a:ext>
                  </a:extLst>
                </p14:cNvPr>
                <p14:cNvContentPartPr/>
                <p14:nvPr/>
              </p14:nvContentPartPr>
              <p14:xfrm>
                <a:off x="3505034" y="1169081"/>
                <a:ext cx="209160" cy="289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538265-6654-3898-E138-87D31E5A459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034" y="1160081"/>
                  <a:ext cx="2268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F35858-5613-0706-82E5-CD684961A248}"/>
                    </a:ext>
                  </a:extLst>
                </p14:cNvPr>
                <p14:cNvContentPartPr/>
                <p14:nvPr/>
              </p14:nvContentPartPr>
              <p14:xfrm>
                <a:off x="3950354" y="1160801"/>
                <a:ext cx="225720" cy="27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F35858-5613-0706-82E5-CD684961A2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41714" y="1151801"/>
                  <a:ext cx="243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213F9C-829B-9AE0-3CD9-523505E13186}"/>
                    </a:ext>
                  </a:extLst>
                </p14:cNvPr>
                <p14:cNvContentPartPr/>
                <p14:nvPr/>
              </p14:nvContentPartPr>
              <p14:xfrm>
                <a:off x="4345274" y="1217321"/>
                <a:ext cx="211680" cy="24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213F9C-829B-9AE0-3CD9-523505E1318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36274" y="1208321"/>
                  <a:ext cx="229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242C48-09AE-4FC8-9F13-F9B6DB0C3B9E}"/>
                    </a:ext>
                  </a:extLst>
                </p14:cNvPr>
                <p14:cNvContentPartPr/>
                <p14:nvPr/>
              </p14:nvContentPartPr>
              <p14:xfrm>
                <a:off x="4483874" y="1300121"/>
                <a:ext cx="57960" cy="37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242C48-09AE-4FC8-9F13-F9B6DB0C3B9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74874" y="1291121"/>
                  <a:ext cx="75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A4E3E2A-A6CF-05DA-C2B9-26D34E513511}"/>
                    </a:ext>
                  </a:extLst>
                </p14:cNvPr>
                <p14:cNvContentPartPr/>
                <p14:nvPr/>
              </p14:nvContentPartPr>
              <p14:xfrm>
                <a:off x="4419794" y="1323161"/>
                <a:ext cx="117000" cy="33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A4E3E2A-A6CF-05DA-C2B9-26D34E5135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11154" y="1314161"/>
                  <a:ext cx="134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E43B77-35AB-185C-0C88-040F8D3F85F5}"/>
                    </a:ext>
                  </a:extLst>
                </p14:cNvPr>
                <p14:cNvContentPartPr/>
                <p14:nvPr/>
              </p14:nvContentPartPr>
              <p14:xfrm>
                <a:off x="4799234" y="1107521"/>
                <a:ext cx="186480" cy="369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E43B77-35AB-185C-0C88-040F8D3F85F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0234" y="1098521"/>
                  <a:ext cx="204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B7F8F6-9F81-370A-D970-7FE71A0DAA0C}"/>
                    </a:ext>
                  </a:extLst>
                </p14:cNvPr>
                <p14:cNvContentPartPr/>
                <p14:nvPr/>
              </p14:nvContentPartPr>
              <p14:xfrm>
                <a:off x="5184434" y="1133441"/>
                <a:ext cx="40680" cy="193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B7F8F6-9F81-370A-D970-7FE71A0DAA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75794" y="1124801"/>
                  <a:ext cx="58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6FA6B3-91E1-C848-F78C-EEF175DAC061}"/>
                    </a:ext>
                  </a:extLst>
                </p14:cNvPr>
                <p14:cNvContentPartPr/>
                <p14:nvPr/>
              </p14:nvContentPartPr>
              <p14:xfrm>
                <a:off x="5365514" y="1294361"/>
                <a:ext cx="25200" cy="149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6FA6B3-91E1-C848-F78C-EEF175DAC06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56514" y="1285721"/>
                  <a:ext cx="42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38DDBA-D7A2-A561-6861-3480AE2984AB}"/>
                    </a:ext>
                  </a:extLst>
                </p14:cNvPr>
                <p14:cNvContentPartPr/>
                <p14:nvPr/>
              </p14:nvContentPartPr>
              <p14:xfrm>
                <a:off x="5571434" y="1215161"/>
                <a:ext cx="254160" cy="180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38DDBA-D7A2-A561-6861-3480AE2984A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62794" y="1206161"/>
                  <a:ext cx="271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35E4C8-5812-D2C1-1429-EEAF42671B20}"/>
                    </a:ext>
                  </a:extLst>
                </p14:cNvPr>
                <p14:cNvContentPartPr/>
                <p14:nvPr/>
              </p14:nvContentPartPr>
              <p14:xfrm>
                <a:off x="5985434" y="1371761"/>
                <a:ext cx="29520" cy="142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35E4C8-5812-D2C1-1429-EEAF42671B2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76794" y="1363121"/>
                  <a:ext cx="47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80BCFB-B750-5061-27B6-AAAF43C2507A}"/>
                    </a:ext>
                  </a:extLst>
                </p14:cNvPr>
                <p14:cNvContentPartPr/>
                <p14:nvPr/>
              </p14:nvContentPartPr>
              <p14:xfrm>
                <a:off x="6137714" y="1175201"/>
                <a:ext cx="120600" cy="241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80BCFB-B750-5061-27B6-AAAF43C2507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29074" y="1166201"/>
                  <a:ext cx="138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BF36234-D3BB-532C-A86A-0E33F8145797}"/>
                    </a:ext>
                  </a:extLst>
                </p14:cNvPr>
                <p14:cNvContentPartPr/>
                <p14:nvPr/>
              </p14:nvContentPartPr>
              <p14:xfrm>
                <a:off x="6404834" y="1300841"/>
                <a:ext cx="47880" cy="196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BF36234-D3BB-532C-A86A-0E33F814579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95834" y="1292201"/>
                  <a:ext cx="65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4B1DE5-1FDB-8B74-5FA2-C9F8D9B02446}"/>
                    </a:ext>
                  </a:extLst>
                </p14:cNvPr>
                <p14:cNvContentPartPr/>
                <p14:nvPr/>
              </p14:nvContentPartPr>
              <p14:xfrm>
                <a:off x="6597074" y="1133441"/>
                <a:ext cx="182880" cy="262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4B1DE5-1FDB-8B74-5FA2-C9F8D9B024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88434" y="1124801"/>
                  <a:ext cx="200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075E9A5-5E1D-AF3D-2CA0-5CCAF1CB08CB}"/>
                    </a:ext>
                  </a:extLst>
                </p14:cNvPr>
                <p14:cNvContentPartPr/>
                <p14:nvPr/>
              </p14:nvContentPartPr>
              <p14:xfrm>
                <a:off x="6965714" y="1118681"/>
                <a:ext cx="246960" cy="363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075E9A5-5E1D-AF3D-2CA0-5CCAF1CB08C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56714" y="1110041"/>
                  <a:ext cx="26460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EFA88D-DB5C-92A6-4CC4-C679F21D651A}"/>
              </a:ext>
            </a:extLst>
          </p:cNvPr>
          <p:cNvGrpSpPr/>
          <p:nvPr/>
        </p:nvGrpSpPr>
        <p:grpSpPr>
          <a:xfrm>
            <a:off x="7474394" y="1106441"/>
            <a:ext cx="79560" cy="304560"/>
            <a:chOff x="7474394" y="1106441"/>
            <a:chExt cx="7956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279E70-EADE-24F8-20F7-8A811AA6F3C6}"/>
                    </a:ext>
                  </a:extLst>
                </p14:cNvPr>
                <p14:cNvContentPartPr/>
                <p14:nvPr/>
              </p14:nvContentPartPr>
              <p14:xfrm>
                <a:off x="7474394" y="1106441"/>
                <a:ext cx="18000" cy="40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279E70-EADE-24F8-20F7-8A811AA6F3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65754" y="1097801"/>
                  <a:ext cx="35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ADEC38-A350-AFE2-F8B8-AF8AF5BC6E3E}"/>
                    </a:ext>
                  </a:extLst>
                </p14:cNvPr>
                <p14:cNvContentPartPr/>
                <p14:nvPr/>
              </p14:nvContentPartPr>
              <p14:xfrm>
                <a:off x="7539914" y="1263401"/>
                <a:ext cx="14040" cy="147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ADEC38-A350-AFE2-F8B8-AF8AF5BC6E3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31274" y="1254761"/>
                  <a:ext cx="316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60BFEDD-0361-15C5-BFBE-1F1FAE000BB2}"/>
              </a:ext>
            </a:extLst>
          </p:cNvPr>
          <p:cNvGrpSpPr/>
          <p:nvPr/>
        </p:nvGrpSpPr>
        <p:grpSpPr>
          <a:xfrm>
            <a:off x="7884434" y="461321"/>
            <a:ext cx="1605240" cy="2162520"/>
            <a:chOff x="7884434" y="461321"/>
            <a:chExt cx="1605240" cy="21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A288E1-7B8A-F9D6-33C5-781EADB32A47}"/>
                    </a:ext>
                  </a:extLst>
                </p14:cNvPr>
                <p14:cNvContentPartPr/>
                <p14:nvPr/>
              </p14:nvContentPartPr>
              <p14:xfrm>
                <a:off x="8643674" y="1094201"/>
                <a:ext cx="156600" cy="1205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A288E1-7B8A-F9D6-33C5-781EADB32A4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34674" y="1085561"/>
                  <a:ext cx="17424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911169-7791-EB32-7100-FF4A58F0871D}"/>
                    </a:ext>
                  </a:extLst>
                </p14:cNvPr>
                <p14:cNvContentPartPr/>
                <p14:nvPr/>
              </p14:nvContentPartPr>
              <p14:xfrm>
                <a:off x="8796314" y="1468601"/>
                <a:ext cx="17640" cy="141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911169-7791-EB32-7100-FF4A58F0871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87674" y="1459961"/>
                  <a:ext cx="35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E2E166-ADB6-81E2-709E-D64731D03B39}"/>
                    </a:ext>
                  </a:extLst>
                </p14:cNvPr>
                <p14:cNvContentPartPr/>
                <p14:nvPr/>
              </p14:nvContentPartPr>
              <p14:xfrm>
                <a:off x="8612714" y="1066121"/>
                <a:ext cx="606960" cy="1527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E2E166-ADB6-81E2-709E-D64731D03B3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03714" y="1057121"/>
                  <a:ext cx="624600" cy="15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9E7AD8-FBCA-4B16-02F3-11CFA5306CB8}"/>
                    </a:ext>
                  </a:extLst>
                </p14:cNvPr>
                <p14:cNvContentPartPr/>
                <p14:nvPr/>
              </p14:nvContentPartPr>
              <p14:xfrm>
                <a:off x="8652314" y="1399841"/>
                <a:ext cx="373680" cy="65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9E7AD8-FBCA-4B16-02F3-11CFA5306CB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43314" y="1390841"/>
                  <a:ext cx="391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5FDA71-46F5-15C7-CAF4-F089153E11BF}"/>
                    </a:ext>
                  </a:extLst>
                </p14:cNvPr>
                <p14:cNvContentPartPr/>
                <p14:nvPr/>
              </p14:nvContentPartPr>
              <p14:xfrm>
                <a:off x="8694074" y="1830041"/>
                <a:ext cx="321120" cy="2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5FDA71-46F5-15C7-CAF4-F089153E11B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5074" y="1821401"/>
                  <a:ext cx="338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9A06428-814B-022B-F26C-0AD22AC17E0C}"/>
                    </a:ext>
                  </a:extLst>
                </p14:cNvPr>
                <p14:cNvContentPartPr/>
                <p14:nvPr/>
              </p14:nvContentPartPr>
              <p14:xfrm>
                <a:off x="8634674" y="2188601"/>
                <a:ext cx="486000" cy="55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9A06428-814B-022B-F26C-0AD22AC17E0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26034" y="2179961"/>
                  <a:ext cx="503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68ECBD-621E-D367-7DB6-3CE3A8DD1141}"/>
                    </a:ext>
                  </a:extLst>
                </p14:cNvPr>
                <p14:cNvContentPartPr/>
                <p14:nvPr/>
              </p14:nvContentPartPr>
              <p14:xfrm>
                <a:off x="8794874" y="1257641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68ECBD-621E-D367-7DB6-3CE3A8DD114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86234" y="12486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A3BB915-453B-82A9-AF68-2778F494364B}"/>
                    </a:ext>
                  </a:extLst>
                </p14:cNvPr>
                <p14:cNvContentPartPr/>
                <p14:nvPr/>
              </p14:nvContentPartPr>
              <p14:xfrm>
                <a:off x="8807474" y="1162241"/>
                <a:ext cx="164880" cy="251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A3BB915-453B-82A9-AF68-2778F494364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98834" y="1153241"/>
                  <a:ext cx="182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D468BA-9D10-C643-812C-D7775DE982E7}"/>
                    </a:ext>
                  </a:extLst>
                </p14:cNvPr>
                <p14:cNvContentPartPr/>
                <p14:nvPr/>
              </p14:nvContentPartPr>
              <p14:xfrm>
                <a:off x="8792354" y="1595321"/>
                <a:ext cx="202680" cy="214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D468BA-9D10-C643-812C-D7775DE982E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83714" y="1586321"/>
                  <a:ext cx="220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1C8CE9D-17F2-B9EB-F70D-60A818A82AD6}"/>
                    </a:ext>
                  </a:extLst>
                </p14:cNvPr>
                <p14:cNvContentPartPr/>
                <p14:nvPr/>
              </p14:nvContentPartPr>
              <p14:xfrm>
                <a:off x="8819354" y="1997441"/>
                <a:ext cx="218160" cy="256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1C8CE9D-17F2-B9EB-F70D-60A818A82AD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0714" y="1988441"/>
                  <a:ext cx="235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78545A-09BA-6DF7-14E7-3FC7C2790CEA}"/>
                    </a:ext>
                  </a:extLst>
                </p14:cNvPr>
                <p14:cNvContentPartPr/>
                <p14:nvPr/>
              </p14:nvContentPartPr>
              <p14:xfrm>
                <a:off x="8910794" y="2302361"/>
                <a:ext cx="167400" cy="259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78545A-09BA-6DF7-14E7-3FC7C2790CE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02154" y="2293361"/>
                  <a:ext cx="185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F151E7-E793-F286-C0D8-E6461F33421E}"/>
                    </a:ext>
                  </a:extLst>
                </p14:cNvPr>
                <p14:cNvContentPartPr/>
                <p14:nvPr/>
              </p14:nvContentPartPr>
              <p14:xfrm>
                <a:off x="8421194" y="1179881"/>
                <a:ext cx="16920" cy="59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F151E7-E793-F286-C0D8-E6461F33421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12194" y="1170881"/>
                  <a:ext cx="34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DC856D-52FE-5F8B-A350-D35B5DB40FDD}"/>
                    </a:ext>
                  </a:extLst>
                </p14:cNvPr>
                <p14:cNvContentPartPr/>
                <p14:nvPr/>
              </p14:nvContentPartPr>
              <p14:xfrm>
                <a:off x="8418314" y="1249361"/>
                <a:ext cx="77760" cy="109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DC856D-52FE-5F8B-A350-D35B5DB40FD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09314" y="1240361"/>
                  <a:ext cx="95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9A4BAC-5D75-D75E-89F7-FAFB8FA0A2A5}"/>
                    </a:ext>
                  </a:extLst>
                </p14:cNvPr>
                <p14:cNvContentPartPr/>
                <p14:nvPr/>
              </p14:nvContentPartPr>
              <p14:xfrm>
                <a:off x="8392754" y="1238921"/>
                <a:ext cx="73080" cy="15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9A4BAC-5D75-D75E-89F7-FAFB8FA0A2A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84114" y="1230281"/>
                  <a:ext cx="90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D9E6E-81DA-267F-15E4-D117A9F0C548}"/>
                    </a:ext>
                  </a:extLst>
                </p14:cNvPr>
                <p14:cNvContentPartPr/>
                <p14:nvPr/>
              </p14:nvContentPartPr>
              <p14:xfrm>
                <a:off x="8399234" y="1583081"/>
                <a:ext cx="123120" cy="226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D9E6E-81DA-267F-15E4-D117A9F0C54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90234" y="1574081"/>
                  <a:ext cx="140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A262E9-0B2C-28F3-21BE-08394F5CE7A7}"/>
                    </a:ext>
                  </a:extLst>
                </p14:cNvPr>
                <p14:cNvContentPartPr/>
                <p14:nvPr/>
              </p14:nvContentPartPr>
              <p14:xfrm>
                <a:off x="8421194" y="2031281"/>
                <a:ext cx="144720" cy="135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A262E9-0B2C-28F3-21BE-08394F5CE7A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12194" y="2022641"/>
                  <a:ext cx="162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4FACA9A-A8B5-B5C7-D523-BE684AD00C88}"/>
                    </a:ext>
                  </a:extLst>
                </p14:cNvPr>
                <p14:cNvContentPartPr/>
                <p14:nvPr/>
              </p14:nvContentPartPr>
              <p14:xfrm>
                <a:off x="8257034" y="2381921"/>
                <a:ext cx="213840" cy="241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4FACA9A-A8B5-B5C7-D523-BE684AD00C8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248394" y="2373281"/>
                  <a:ext cx="231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CDF820-B4D4-637B-EE10-8CE770428BD0}"/>
                    </a:ext>
                  </a:extLst>
                </p14:cNvPr>
                <p14:cNvContentPartPr/>
                <p14:nvPr/>
              </p14:nvContentPartPr>
              <p14:xfrm>
                <a:off x="8250914" y="2422961"/>
                <a:ext cx="103680" cy="42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CDF820-B4D4-637B-EE10-8CE770428BD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41914" y="2413961"/>
                  <a:ext cx="121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2A9C7E3-BFDE-F3D7-BBB9-55F5AA8131BB}"/>
                    </a:ext>
                  </a:extLst>
                </p14:cNvPr>
                <p14:cNvContentPartPr/>
                <p14:nvPr/>
              </p14:nvContentPartPr>
              <p14:xfrm>
                <a:off x="7884434" y="702161"/>
                <a:ext cx="592560" cy="386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2A9C7E3-BFDE-F3D7-BBB9-55F5AA8131B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75434" y="693521"/>
                  <a:ext cx="6102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13A0FB-3FBB-FD6A-1810-8C808F12004B}"/>
                    </a:ext>
                  </a:extLst>
                </p14:cNvPr>
                <p14:cNvContentPartPr/>
                <p14:nvPr/>
              </p14:nvContentPartPr>
              <p14:xfrm>
                <a:off x="8346314" y="736361"/>
                <a:ext cx="151560" cy="18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13A0FB-3FBB-FD6A-1810-8C808F12004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337314" y="727721"/>
                  <a:ext cx="169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3973A55-FB5F-D14E-59AB-B1C7C3CF963B}"/>
                    </a:ext>
                  </a:extLst>
                </p14:cNvPr>
                <p14:cNvContentPartPr/>
                <p14:nvPr/>
              </p14:nvContentPartPr>
              <p14:xfrm>
                <a:off x="8726474" y="461321"/>
                <a:ext cx="497520" cy="427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3973A55-FB5F-D14E-59AB-B1C7C3CF963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17474" y="452681"/>
                  <a:ext cx="5151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0F63BE-9C69-E71E-7E59-FD955E78CF7B}"/>
                    </a:ext>
                  </a:extLst>
                </p14:cNvPr>
                <p14:cNvContentPartPr/>
                <p14:nvPr/>
              </p14:nvContentPartPr>
              <p14:xfrm>
                <a:off x="9097994" y="651761"/>
                <a:ext cx="2160" cy="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0F63BE-9C69-E71E-7E59-FD955E78CF7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089354" y="643121"/>
                  <a:ext cx="19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65A079E-E381-4B60-6409-D2E0F043158B}"/>
                    </a:ext>
                  </a:extLst>
                </p14:cNvPr>
                <p14:cNvContentPartPr/>
                <p14:nvPr/>
              </p14:nvContentPartPr>
              <p14:xfrm>
                <a:off x="9166034" y="509921"/>
                <a:ext cx="323640" cy="258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65A079E-E381-4B60-6409-D2E0F043158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57394" y="501281"/>
                  <a:ext cx="34128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251389-92C0-0695-4813-0E724D182DCD}"/>
              </a:ext>
            </a:extLst>
          </p:cNvPr>
          <p:cNvGrpSpPr/>
          <p:nvPr/>
        </p:nvGrpSpPr>
        <p:grpSpPr>
          <a:xfrm>
            <a:off x="1373474" y="3113441"/>
            <a:ext cx="678240" cy="466920"/>
            <a:chOff x="1373474" y="3113441"/>
            <a:chExt cx="67824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F90676-F8F4-8569-D3A5-959C9426EAEE}"/>
                    </a:ext>
                  </a:extLst>
                </p14:cNvPr>
                <p14:cNvContentPartPr/>
                <p14:nvPr/>
              </p14:nvContentPartPr>
              <p14:xfrm>
                <a:off x="1373474" y="3225041"/>
                <a:ext cx="115560" cy="350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F90676-F8F4-8569-D3A5-959C9426EAE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364834" y="3216041"/>
                  <a:ext cx="1332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DF5534-1700-39A0-6FCA-FDA6CBCBF3EE}"/>
                    </a:ext>
                  </a:extLst>
                </p14:cNvPr>
                <p14:cNvContentPartPr/>
                <p14:nvPr/>
              </p14:nvContentPartPr>
              <p14:xfrm>
                <a:off x="1531514" y="3237641"/>
                <a:ext cx="61560" cy="108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DF5534-1700-39A0-6FCA-FDA6CBCBF3E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22514" y="3229001"/>
                  <a:ext cx="79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00A21C7-60F3-87EA-01BD-02FDB1FF958C}"/>
                    </a:ext>
                  </a:extLst>
                </p14:cNvPr>
                <p14:cNvContentPartPr/>
                <p14:nvPr/>
              </p14:nvContentPartPr>
              <p14:xfrm>
                <a:off x="1609274" y="3113441"/>
                <a:ext cx="312480" cy="466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00A21C7-60F3-87EA-01BD-02FDB1FF958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600274" y="3104441"/>
                  <a:ext cx="3301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27340D-99B4-6142-CD5B-76710C7D4AD1}"/>
                    </a:ext>
                  </a:extLst>
                </p14:cNvPr>
                <p14:cNvContentPartPr/>
                <p14:nvPr/>
              </p14:nvContentPartPr>
              <p14:xfrm>
                <a:off x="1841834" y="3240161"/>
                <a:ext cx="209880" cy="34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27340D-99B4-6142-CD5B-76710C7D4A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833194" y="3231521"/>
                  <a:ext cx="22752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3F46DCF-2CE3-0E01-2B1E-9EAB53E09109}"/>
              </a:ext>
            </a:extLst>
          </p:cNvPr>
          <p:cNvGrpSpPr/>
          <p:nvPr/>
        </p:nvGrpSpPr>
        <p:grpSpPr>
          <a:xfrm>
            <a:off x="2537354" y="3090401"/>
            <a:ext cx="3039840" cy="584640"/>
            <a:chOff x="2537354" y="3090401"/>
            <a:chExt cx="303984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B38F2FD-F883-556F-09E8-FCAF0D65035D}"/>
                    </a:ext>
                  </a:extLst>
                </p14:cNvPr>
                <p14:cNvContentPartPr/>
                <p14:nvPr/>
              </p14:nvContentPartPr>
              <p14:xfrm>
                <a:off x="2634914" y="3302801"/>
                <a:ext cx="46080" cy="46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B38F2FD-F883-556F-09E8-FCAF0D6503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625914" y="3293801"/>
                  <a:ext cx="63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14318F-B60C-B3A6-0541-611FB0EF8380}"/>
                    </a:ext>
                  </a:extLst>
                </p14:cNvPr>
                <p14:cNvContentPartPr/>
                <p14:nvPr/>
              </p14:nvContentPartPr>
              <p14:xfrm>
                <a:off x="2537354" y="3286241"/>
                <a:ext cx="619560" cy="242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14318F-B60C-B3A6-0541-611FB0EF838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28354" y="3277601"/>
                  <a:ext cx="637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523396-0CDA-15D4-9DC3-D4EC099438DA}"/>
                    </a:ext>
                  </a:extLst>
                </p14:cNvPr>
                <p14:cNvContentPartPr/>
                <p14:nvPr/>
              </p14:nvContentPartPr>
              <p14:xfrm>
                <a:off x="3228554" y="3179321"/>
                <a:ext cx="244800" cy="418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523396-0CDA-15D4-9DC3-D4EC099438D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219554" y="3170321"/>
                  <a:ext cx="2624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F01B636-848F-64AD-56C8-36D768D31965}"/>
                    </a:ext>
                  </a:extLst>
                </p14:cNvPr>
                <p14:cNvContentPartPr/>
                <p14:nvPr/>
              </p14:nvContentPartPr>
              <p14:xfrm>
                <a:off x="3592874" y="3284801"/>
                <a:ext cx="139320" cy="284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F01B636-848F-64AD-56C8-36D768D3196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84234" y="3276161"/>
                  <a:ext cx="156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0B0C76-EDBA-4711-1DFB-B22FD916D192}"/>
                    </a:ext>
                  </a:extLst>
                </p14:cNvPr>
                <p14:cNvContentPartPr/>
                <p14:nvPr/>
              </p14:nvContentPartPr>
              <p14:xfrm>
                <a:off x="3622394" y="3292721"/>
                <a:ext cx="204120" cy="47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0B0C76-EDBA-4711-1DFB-B22FD916D19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613394" y="3284081"/>
                  <a:ext cx="221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8B9C0F-610F-2969-5586-9E7002DED6A0}"/>
                    </a:ext>
                  </a:extLst>
                </p14:cNvPr>
                <p14:cNvContentPartPr/>
                <p14:nvPr/>
              </p14:nvContentPartPr>
              <p14:xfrm>
                <a:off x="3858194" y="3227561"/>
                <a:ext cx="180720" cy="324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8B9C0F-610F-2969-5586-9E7002DED6A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49554" y="3218921"/>
                  <a:ext cx="1983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84E57B-CABB-5311-AB74-7190E51FB78E}"/>
                    </a:ext>
                  </a:extLst>
                </p14:cNvPr>
                <p14:cNvContentPartPr/>
                <p14:nvPr/>
              </p14:nvContentPartPr>
              <p14:xfrm>
                <a:off x="4254554" y="3259241"/>
                <a:ext cx="128160" cy="37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84E57B-CABB-5311-AB74-7190E51FB7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45914" y="3250601"/>
                  <a:ext cx="145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8A75EC5-C40F-700E-6A16-C30C1683DAC9}"/>
                    </a:ext>
                  </a:extLst>
                </p14:cNvPr>
                <p14:cNvContentPartPr/>
                <p14:nvPr/>
              </p14:nvContentPartPr>
              <p14:xfrm>
                <a:off x="4303874" y="3398561"/>
                <a:ext cx="64440" cy="25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8A75EC5-C40F-700E-6A16-C30C1683DAC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295234" y="3389921"/>
                  <a:ext cx="82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F529C1-D9E0-02FA-A484-D70462CE5442}"/>
                    </a:ext>
                  </a:extLst>
                </p14:cNvPr>
                <p14:cNvContentPartPr/>
                <p14:nvPr/>
              </p14:nvContentPartPr>
              <p14:xfrm>
                <a:off x="4501874" y="3133601"/>
                <a:ext cx="183960" cy="483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F529C1-D9E0-02FA-A484-D70462CE54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93234" y="3124961"/>
                  <a:ext cx="2016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D8705E0-C2B3-012C-AFB6-820571922BCD}"/>
                    </a:ext>
                  </a:extLst>
                </p14:cNvPr>
                <p14:cNvContentPartPr/>
                <p14:nvPr/>
              </p14:nvContentPartPr>
              <p14:xfrm>
                <a:off x="4889594" y="3228281"/>
                <a:ext cx="275760" cy="226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D8705E0-C2B3-012C-AFB6-820571922BC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80954" y="3219281"/>
                  <a:ext cx="293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85953B0-AA1F-0878-D255-A47349D94DEE}"/>
                    </a:ext>
                  </a:extLst>
                </p14:cNvPr>
                <p14:cNvContentPartPr/>
                <p14:nvPr/>
              </p14:nvContentPartPr>
              <p14:xfrm>
                <a:off x="5185514" y="3090401"/>
                <a:ext cx="186840" cy="485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85953B0-AA1F-0878-D255-A47349D94DE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76874" y="3081401"/>
                  <a:ext cx="2044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B128C7-4A52-4E06-84DA-ADDC4DB6F443}"/>
                    </a:ext>
                  </a:extLst>
                </p14:cNvPr>
                <p14:cNvContentPartPr/>
                <p14:nvPr/>
              </p14:nvContentPartPr>
              <p14:xfrm>
                <a:off x="5521034" y="3204881"/>
                <a:ext cx="34200" cy="2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B128C7-4A52-4E06-84DA-ADDC4DB6F44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12394" y="3195881"/>
                  <a:ext cx="51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F41C71C-B10E-3023-50FA-E02CAC43F044}"/>
                    </a:ext>
                  </a:extLst>
                </p14:cNvPr>
                <p14:cNvContentPartPr/>
                <p14:nvPr/>
              </p14:nvContentPartPr>
              <p14:xfrm>
                <a:off x="5485754" y="3410441"/>
                <a:ext cx="91440" cy="264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F41C71C-B10E-3023-50FA-E02CAC43F04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477114" y="3401801"/>
                  <a:ext cx="10908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CB7643F-7E4E-1F14-12E5-53B4C7C41A26}"/>
                  </a:ext>
                </a:extLst>
              </p14:cNvPr>
              <p14:cNvContentPartPr/>
              <p14:nvPr/>
            </p14:nvContentPartPr>
            <p14:xfrm>
              <a:off x="8052914" y="2956841"/>
              <a:ext cx="288360" cy="99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CB7643F-7E4E-1F14-12E5-53B4C7C41A2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043914" y="2948201"/>
                <a:ext cx="30600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0A87BB2-19EA-A98F-BE66-A21795E44BC8}"/>
              </a:ext>
            </a:extLst>
          </p:cNvPr>
          <p:cNvGrpSpPr/>
          <p:nvPr/>
        </p:nvGrpSpPr>
        <p:grpSpPr>
          <a:xfrm>
            <a:off x="6991994" y="2870801"/>
            <a:ext cx="4928760" cy="2792520"/>
            <a:chOff x="6991994" y="2870801"/>
            <a:chExt cx="4928760" cy="27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69BE7C9-3BD9-A43B-9BAB-E6784381D213}"/>
                    </a:ext>
                  </a:extLst>
                </p14:cNvPr>
                <p14:cNvContentPartPr/>
                <p14:nvPr/>
              </p14:nvContentPartPr>
              <p14:xfrm>
                <a:off x="8111954" y="3234761"/>
                <a:ext cx="191520" cy="1896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69BE7C9-3BD9-A43B-9BAB-E6784381D21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03314" y="3226121"/>
                  <a:ext cx="209160" cy="19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E8F6378-FAAC-D7AD-6F30-D4217239CA5B}"/>
                    </a:ext>
                  </a:extLst>
                </p14:cNvPr>
                <p14:cNvContentPartPr/>
                <p14:nvPr/>
              </p14:nvContentPartPr>
              <p14:xfrm>
                <a:off x="8203754" y="3256361"/>
                <a:ext cx="6840" cy="6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E8F6378-FAAC-D7AD-6F30-D4217239CA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194754" y="3247721"/>
                  <a:ext cx="24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210CDC-BE33-E65D-4551-514803008301}"/>
                    </a:ext>
                  </a:extLst>
                </p14:cNvPr>
                <p14:cNvContentPartPr/>
                <p14:nvPr/>
              </p14:nvContentPartPr>
              <p14:xfrm>
                <a:off x="8134274" y="3190121"/>
                <a:ext cx="838080" cy="2363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210CDC-BE33-E65D-4551-51480300830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25274" y="3181121"/>
                  <a:ext cx="855720" cy="23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5F2052C-D58A-0EC3-C741-FBAF25752AB3}"/>
                    </a:ext>
                  </a:extLst>
                </p14:cNvPr>
                <p14:cNvContentPartPr/>
                <p14:nvPr/>
              </p14:nvContentPartPr>
              <p14:xfrm>
                <a:off x="8205194" y="3646961"/>
                <a:ext cx="387360" cy="164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5F2052C-D58A-0EC3-C741-FBAF25752AB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96194" y="3637961"/>
                  <a:ext cx="405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94DD4D6-F6A8-EEA5-C809-DAB3910A2EC7}"/>
                    </a:ext>
                  </a:extLst>
                </p14:cNvPr>
                <p14:cNvContentPartPr/>
                <p14:nvPr/>
              </p14:nvContentPartPr>
              <p14:xfrm>
                <a:off x="8241554" y="4081481"/>
                <a:ext cx="515160" cy="107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94DD4D6-F6A8-EEA5-C809-DAB3910A2EC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32554" y="4072841"/>
                  <a:ext cx="53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E759A7-C068-BDCF-FA6B-1486EC125264}"/>
                    </a:ext>
                  </a:extLst>
                </p14:cNvPr>
                <p14:cNvContentPartPr/>
                <p14:nvPr/>
              </p14:nvContentPartPr>
              <p14:xfrm>
                <a:off x="8291954" y="4532201"/>
                <a:ext cx="561600" cy="77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E759A7-C068-BDCF-FA6B-1486EC12526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82954" y="4523561"/>
                  <a:ext cx="579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8D84B8A-C960-D949-3D87-2EF3CA0B2B32}"/>
                    </a:ext>
                  </a:extLst>
                </p14:cNvPr>
                <p14:cNvContentPartPr/>
                <p14:nvPr/>
              </p14:nvContentPartPr>
              <p14:xfrm>
                <a:off x="8299154" y="4968521"/>
                <a:ext cx="486720" cy="140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8D84B8A-C960-D949-3D87-2EF3CA0B2B3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290514" y="4959521"/>
                  <a:ext cx="504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63794C7-4406-6680-9ECF-F2B8851CBBCD}"/>
                    </a:ext>
                  </a:extLst>
                </p14:cNvPr>
                <p14:cNvContentPartPr/>
                <p14:nvPr/>
              </p14:nvContentPartPr>
              <p14:xfrm>
                <a:off x="8339474" y="3367601"/>
                <a:ext cx="240840" cy="276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63794C7-4406-6680-9ECF-F2B8851CBBC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30474" y="3358961"/>
                  <a:ext cx="258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E60C662-3C9C-C9B6-F3C4-CEF8DA7985AF}"/>
                    </a:ext>
                  </a:extLst>
                </p14:cNvPr>
                <p14:cNvContentPartPr/>
                <p14:nvPr/>
              </p14:nvContentPartPr>
              <p14:xfrm>
                <a:off x="8449994" y="3821921"/>
                <a:ext cx="138960" cy="214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E60C662-3C9C-C9B6-F3C4-CEF8DA7985A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41354" y="3813281"/>
                  <a:ext cx="156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4E77553-870E-2C99-3691-F66B3EB882BE}"/>
                    </a:ext>
                  </a:extLst>
                </p14:cNvPr>
                <p14:cNvContentPartPr/>
                <p14:nvPr/>
              </p14:nvContentPartPr>
              <p14:xfrm>
                <a:off x="8482394" y="4360841"/>
                <a:ext cx="140760" cy="198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4E77553-870E-2C99-3691-F66B3EB882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473754" y="4351841"/>
                  <a:ext cx="158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FB25B32-81EB-19B3-9C7E-F300BA45D310}"/>
                    </a:ext>
                  </a:extLst>
                </p14:cNvPr>
                <p14:cNvContentPartPr/>
                <p14:nvPr/>
              </p14:nvContentPartPr>
              <p14:xfrm>
                <a:off x="8513714" y="4705001"/>
                <a:ext cx="195120" cy="25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FB25B32-81EB-19B3-9C7E-F300BA45D3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5074" y="4696361"/>
                  <a:ext cx="2127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104B33-1596-3DB4-F8E3-57BC2013BAEC}"/>
                    </a:ext>
                  </a:extLst>
                </p14:cNvPr>
                <p14:cNvContentPartPr/>
                <p14:nvPr/>
              </p14:nvContentPartPr>
              <p14:xfrm>
                <a:off x="8570594" y="5173721"/>
                <a:ext cx="189360" cy="242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104B33-1596-3DB4-F8E3-57BC2013BAE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61954" y="5164721"/>
                  <a:ext cx="207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B15C12C-6E80-7DD8-A370-8F0522CE6665}"/>
                    </a:ext>
                  </a:extLst>
                </p14:cNvPr>
                <p14:cNvContentPartPr/>
                <p14:nvPr/>
              </p14:nvContentPartPr>
              <p14:xfrm>
                <a:off x="7830794" y="3504041"/>
                <a:ext cx="78120" cy="137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B15C12C-6E80-7DD8-A370-8F0522CE666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22154" y="3495041"/>
                  <a:ext cx="95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37DF526-6A54-E8E2-FAF0-1A79829AE9E5}"/>
                    </a:ext>
                  </a:extLst>
                </p14:cNvPr>
                <p14:cNvContentPartPr/>
                <p14:nvPr/>
              </p14:nvContentPartPr>
              <p14:xfrm>
                <a:off x="7863914" y="3882761"/>
                <a:ext cx="143280" cy="218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37DF526-6A54-E8E2-FAF0-1A79829AE9E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54914" y="3874121"/>
                  <a:ext cx="160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CEC0BCF-791A-F07E-2552-02DF2D470E1E}"/>
                    </a:ext>
                  </a:extLst>
                </p14:cNvPr>
                <p14:cNvContentPartPr/>
                <p14:nvPr/>
              </p14:nvContentPartPr>
              <p14:xfrm>
                <a:off x="7929794" y="4376321"/>
                <a:ext cx="167760" cy="267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CEC0BCF-791A-F07E-2552-02DF2D470E1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21154" y="4367681"/>
                  <a:ext cx="185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315D7D-5CB3-C979-07C0-9F564F2F4BD6}"/>
                    </a:ext>
                  </a:extLst>
                </p14:cNvPr>
                <p14:cNvContentPartPr/>
                <p14:nvPr/>
              </p14:nvContentPartPr>
              <p14:xfrm>
                <a:off x="7964714" y="4850441"/>
                <a:ext cx="136440" cy="247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315D7D-5CB3-C979-07C0-9F564F2F4BD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55714" y="4841441"/>
                  <a:ext cx="154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07477CB-B661-D525-8CC7-6136A25353DD}"/>
                    </a:ext>
                  </a:extLst>
                </p14:cNvPr>
                <p14:cNvContentPartPr/>
                <p14:nvPr/>
              </p14:nvContentPartPr>
              <p14:xfrm>
                <a:off x="7907834" y="5204681"/>
                <a:ext cx="161280" cy="410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07477CB-B661-D525-8CC7-6136A25353D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899194" y="5195681"/>
                  <a:ext cx="1789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B62EC7-09B7-D7B3-03A7-9AE42370E274}"/>
                    </a:ext>
                  </a:extLst>
                </p14:cNvPr>
                <p14:cNvContentPartPr/>
                <p14:nvPr/>
              </p14:nvContentPartPr>
              <p14:xfrm>
                <a:off x="6991994" y="3033161"/>
                <a:ext cx="848160" cy="386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B62EC7-09B7-D7B3-03A7-9AE42370E27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983354" y="3024161"/>
                  <a:ext cx="8658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243D51D-4B5D-FD96-7200-4E68107D773F}"/>
                    </a:ext>
                  </a:extLst>
                </p14:cNvPr>
                <p14:cNvContentPartPr/>
                <p14:nvPr/>
              </p14:nvContentPartPr>
              <p14:xfrm>
                <a:off x="7750154" y="3095081"/>
                <a:ext cx="111600" cy="189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243D51D-4B5D-FD96-7200-4E68107D773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41514" y="3086081"/>
                  <a:ext cx="129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1FDD4DA-9755-C864-0ECF-740ED66EA932}"/>
                    </a:ext>
                  </a:extLst>
                </p14:cNvPr>
                <p14:cNvContentPartPr/>
                <p14:nvPr/>
              </p14:nvContentPartPr>
              <p14:xfrm>
                <a:off x="8254514" y="2907161"/>
                <a:ext cx="24840" cy="24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1FDD4DA-9755-C864-0ECF-740ED66EA93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45874" y="2898161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F01438B-A335-6C52-93E6-96F3DDDA644B}"/>
                    </a:ext>
                  </a:extLst>
                </p14:cNvPr>
                <p14:cNvContentPartPr/>
                <p14:nvPr/>
              </p14:nvContentPartPr>
              <p14:xfrm>
                <a:off x="8201234" y="2928761"/>
                <a:ext cx="214920" cy="330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F01438B-A335-6C52-93E6-96F3DDDA644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192594" y="2919761"/>
                  <a:ext cx="2325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0EB85F-B7B4-C1C0-E0C1-C1038640CA64}"/>
                    </a:ext>
                  </a:extLst>
                </p14:cNvPr>
                <p14:cNvContentPartPr/>
                <p14:nvPr/>
              </p14:nvContentPartPr>
              <p14:xfrm>
                <a:off x="8511914" y="2870801"/>
                <a:ext cx="273960" cy="311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0EB85F-B7B4-C1C0-E0C1-C1038640CA6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02914" y="2862161"/>
                  <a:ext cx="2916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B36B7B2-B07D-60E9-291E-4EF21A85B5E3}"/>
                    </a:ext>
                  </a:extLst>
                </p14:cNvPr>
                <p14:cNvContentPartPr/>
                <p14:nvPr/>
              </p14:nvContentPartPr>
              <p14:xfrm>
                <a:off x="8663114" y="3021281"/>
                <a:ext cx="141480" cy="14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B36B7B2-B07D-60E9-291E-4EF21A85B5E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54474" y="3012281"/>
                  <a:ext cx="159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34380E-FCA3-25F0-170B-5F3EA0262519}"/>
                    </a:ext>
                  </a:extLst>
                </p14:cNvPr>
                <p14:cNvContentPartPr/>
                <p14:nvPr/>
              </p14:nvContentPartPr>
              <p14:xfrm>
                <a:off x="8905394" y="2973041"/>
                <a:ext cx="104760" cy="230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34380E-FCA3-25F0-170B-5F3EA026251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96754" y="2964401"/>
                  <a:ext cx="1224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D3ECC20-485E-851C-3247-72620A26CA81}"/>
                    </a:ext>
                  </a:extLst>
                </p14:cNvPr>
                <p14:cNvContentPartPr/>
                <p14:nvPr/>
              </p14:nvContentPartPr>
              <p14:xfrm>
                <a:off x="9110234" y="3675761"/>
                <a:ext cx="326880" cy="1847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D3ECC20-485E-851C-3247-72620A26CA8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101594" y="3667121"/>
                  <a:ext cx="344520" cy="18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93A7300-2C81-3EB6-7061-DE073136048D}"/>
                    </a:ext>
                  </a:extLst>
                </p14:cNvPr>
                <p14:cNvContentPartPr/>
                <p14:nvPr/>
              </p14:nvContentPartPr>
              <p14:xfrm>
                <a:off x="9524594" y="4244201"/>
                <a:ext cx="394560" cy="303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93A7300-2C81-3EB6-7061-DE073136048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15954" y="4235201"/>
                  <a:ext cx="412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772686C-FDED-3E84-1F7F-9997C91C55C0}"/>
                    </a:ext>
                  </a:extLst>
                </p14:cNvPr>
                <p14:cNvContentPartPr/>
                <p14:nvPr/>
              </p14:nvContentPartPr>
              <p14:xfrm>
                <a:off x="9829154" y="4221521"/>
                <a:ext cx="200160" cy="323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772686C-FDED-3E84-1F7F-9997C91C55C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820514" y="4212881"/>
                  <a:ext cx="217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8B2D06F-C439-6E96-1D68-DBAC9E8A5E3F}"/>
                    </a:ext>
                  </a:extLst>
                </p14:cNvPr>
                <p14:cNvContentPartPr/>
                <p14:nvPr/>
              </p14:nvContentPartPr>
              <p14:xfrm>
                <a:off x="10064234" y="4213241"/>
                <a:ext cx="367920" cy="194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8B2D06F-C439-6E96-1D68-DBAC9E8A5E3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055234" y="4204601"/>
                  <a:ext cx="385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F304D46-99B0-BD0B-3A32-DA2180CAE715}"/>
                    </a:ext>
                  </a:extLst>
                </p14:cNvPr>
                <p14:cNvContentPartPr/>
                <p14:nvPr/>
              </p14:nvContentPartPr>
              <p14:xfrm>
                <a:off x="10573634" y="4196681"/>
                <a:ext cx="195840" cy="199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F304D46-99B0-BD0B-3A32-DA2180CAE71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564634" y="4188041"/>
                  <a:ext cx="213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C998A15-35F3-F829-75B6-F37476DC32E6}"/>
                    </a:ext>
                  </a:extLst>
                </p14:cNvPr>
                <p14:cNvContentPartPr/>
                <p14:nvPr/>
              </p14:nvContentPartPr>
              <p14:xfrm>
                <a:off x="10789274" y="4015241"/>
                <a:ext cx="74160" cy="364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C998A15-35F3-F829-75B6-F37476DC32E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780634" y="4006241"/>
                  <a:ext cx="918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A4C7BE3-DD7A-85E5-B043-B89BC59ED6D5}"/>
                    </a:ext>
                  </a:extLst>
                </p14:cNvPr>
                <p14:cNvContentPartPr/>
                <p14:nvPr/>
              </p14:nvContentPartPr>
              <p14:xfrm>
                <a:off x="10905914" y="4157441"/>
                <a:ext cx="168840" cy="304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A4C7BE3-DD7A-85E5-B043-B89BC59ED6D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896914" y="4148441"/>
                  <a:ext cx="186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BADD588-94E5-D679-1B78-2D8CEA55B877}"/>
                    </a:ext>
                  </a:extLst>
                </p14:cNvPr>
                <p14:cNvContentPartPr/>
                <p14:nvPr/>
              </p14:nvContentPartPr>
              <p14:xfrm>
                <a:off x="11112194" y="4033241"/>
                <a:ext cx="68760" cy="371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BADD588-94E5-D679-1B78-2D8CEA55B87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103194" y="4024601"/>
                  <a:ext cx="86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B1D79DB-82FB-7494-B9C7-D4B07DCAADD4}"/>
                    </a:ext>
                  </a:extLst>
                </p14:cNvPr>
                <p14:cNvContentPartPr/>
                <p14:nvPr/>
              </p14:nvContentPartPr>
              <p14:xfrm>
                <a:off x="11245394" y="4302521"/>
                <a:ext cx="323640" cy="99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B1D79DB-82FB-7494-B9C7-D4B07DCAADD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236394" y="4293881"/>
                  <a:ext cx="341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011BC42-4100-A193-5490-D0205D4DC283}"/>
                    </a:ext>
                  </a:extLst>
                </p14:cNvPr>
                <p14:cNvContentPartPr/>
                <p14:nvPr/>
              </p14:nvContentPartPr>
              <p14:xfrm>
                <a:off x="11623754" y="4225481"/>
                <a:ext cx="108360" cy="510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011BC42-4100-A193-5490-D0205D4DC28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615114" y="4216481"/>
                  <a:ext cx="1260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6918F22-0DB8-2696-957C-A6D6D184688E}"/>
                    </a:ext>
                  </a:extLst>
                </p14:cNvPr>
                <p14:cNvContentPartPr/>
                <p14:nvPr/>
              </p14:nvContentPartPr>
              <p14:xfrm>
                <a:off x="10439354" y="4803641"/>
                <a:ext cx="925200" cy="248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6918F22-0DB8-2696-957C-A6D6D184688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30714" y="4794641"/>
                  <a:ext cx="942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21E1D95-5536-32A8-E578-41DB4B6B6E02}"/>
                    </a:ext>
                  </a:extLst>
                </p14:cNvPr>
                <p14:cNvContentPartPr/>
                <p14:nvPr/>
              </p14:nvContentPartPr>
              <p14:xfrm>
                <a:off x="9659234" y="5359121"/>
                <a:ext cx="54720" cy="253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21E1D95-5536-32A8-E578-41DB4B6B6E0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650594" y="5350121"/>
                  <a:ext cx="72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994DFDC-287D-33E7-08D7-8E5F43848CD8}"/>
                    </a:ext>
                  </a:extLst>
                </p14:cNvPr>
                <p14:cNvContentPartPr/>
                <p14:nvPr/>
              </p14:nvContentPartPr>
              <p14:xfrm>
                <a:off x="9653834" y="5167241"/>
                <a:ext cx="5400" cy="16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994DFDC-287D-33E7-08D7-8E5F43848CD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645194" y="5158241"/>
                  <a:ext cx="23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530CA40-D6A0-5CF9-4D9A-5B2370BA5E3F}"/>
                    </a:ext>
                  </a:extLst>
                </p14:cNvPr>
                <p14:cNvContentPartPr/>
                <p14:nvPr/>
              </p14:nvContentPartPr>
              <p14:xfrm>
                <a:off x="9704594" y="5365601"/>
                <a:ext cx="289080" cy="236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530CA40-D6A0-5CF9-4D9A-5B2370BA5E3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695594" y="5356601"/>
                  <a:ext cx="30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C31A1DF-889A-D409-6FDA-A90EEA7851F4}"/>
                    </a:ext>
                  </a:extLst>
                </p14:cNvPr>
                <p14:cNvContentPartPr/>
                <p14:nvPr/>
              </p14:nvContentPartPr>
              <p14:xfrm>
                <a:off x="9977114" y="5238521"/>
                <a:ext cx="19440" cy="20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C31A1DF-889A-D409-6FDA-A90EEA7851F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968474" y="5229521"/>
                  <a:ext cx="37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EE38643-0AC2-7428-BD78-29621A806E9C}"/>
                    </a:ext>
                  </a:extLst>
                </p14:cNvPr>
                <p14:cNvContentPartPr/>
                <p14:nvPr/>
              </p14:nvContentPartPr>
              <p14:xfrm>
                <a:off x="10157114" y="5411681"/>
                <a:ext cx="13680" cy="251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EE38643-0AC2-7428-BD78-29621A806E9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148114" y="5403041"/>
                  <a:ext cx="31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1F3BAF-B933-5544-8907-93F1DA329B23}"/>
                    </a:ext>
                  </a:extLst>
                </p14:cNvPr>
                <p14:cNvContentPartPr/>
                <p14:nvPr/>
              </p14:nvContentPartPr>
              <p14:xfrm>
                <a:off x="10324154" y="5266241"/>
                <a:ext cx="26640" cy="367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1F3BAF-B933-5544-8907-93F1DA329B2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315154" y="5257241"/>
                  <a:ext cx="44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7ECFDA2-439C-33CA-B7F1-39266E1FA043}"/>
                    </a:ext>
                  </a:extLst>
                </p14:cNvPr>
                <p14:cNvContentPartPr/>
                <p14:nvPr/>
              </p14:nvContentPartPr>
              <p14:xfrm>
                <a:off x="10289234" y="5334281"/>
                <a:ext cx="266400" cy="264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7ECFDA2-439C-33CA-B7F1-39266E1FA04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280234" y="5325641"/>
                  <a:ext cx="284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FB15212-124B-4CE6-761D-5EFBCB5BF51A}"/>
                    </a:ext>
                  </a:extLst>
                </p14:cNvPr>
                <p14:cNvContentPartPr/>
                <p14:nvPr/>
              </p14:nvContentPartPr>
              <p14:xfrm>
                <a:off x="10672994" y="5226281"/>
                <a:ext cx="1247760" cy="408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FB15212-124B-4CE6-761D-5EFBCB5BF51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664354" y="5217281"/>
                  <a:ext cx="12654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085FFCF-35A4-EFB3-1695-9D17DBF22980}"/>
                    </a:ext>
                  </a:extLst>
                </p14:cNvPr>
                <p14:cNvContentPartPr/>
                <p14:nvPr/>
              </p14:nvContentPartPr>
              <p14:xfrm>
                <a:off x="11100314" y="5246801"/>
                <a:ext cx="75960" cy="32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085FFCF-35A4-EFB3-1695-9D17DBF2298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091674" y="5238161"/>
                  <a:ext cx="9360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5904E1F-28A0-A3CD-61D2-E8720DEFC36E}"/>
              </a:ext>
            </a:extLst>
          </p:cNvPr>
          <p:cNvGrpSpPr/>
          <p:nvPr/>
        </p:nvGrpSpPr>
        <p:grpSpPr>
          <a:xfrm>
            <a:off x="9102674" y="5942321"/>
            <a:ext cx="470160" cy="418680"/>
            <a:chOff x="9102674" y="5942321"/>
            <a:chExt cx="47016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1CB3AC2-3C8B-9A1B-6EA6-1E28562650C4}"/>
                    </a:ext>
                  </a:extLst>
                </p14:cNvPr>
                <p14:cNvContentPartPr/>
                <p14:nvPr/>
              </p14:nvContentPartPr>
              <p14:xfrm>
                <a:off x="9102674" y="5942321"/>
                <a:ext cx="470160" cy="418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1CB3AC2-3C8B-9A1B-6EA6-1E28562650C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093674" y="5933321"/>
                  <a:ext cx="4878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80DAB0D-7349-D7B8-22F9-6890DCD061F1}"/>
                    </a:ext>
                  </a:extLst>
                </p14:cNvPr>
                <p14:cNvContentPartPr/>
                <p14:nvPr/>
              </p14:nvContentPartPr>
              <p14:xfrm>
                <a:off x="9156674" y="6033041"/>
                <a:ext cx="186120" cy="48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80DAB0D-7349-D7B8-22F9-6890DCD061F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148034" y="6024401"/>
                  <a:ext cx="20376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9147688-617D-DD86-C215-03DD94CF1759}"/>
              </a:ext>
            </a:extLst>
          </p:cNvPr>
          <p:cNvGrpSpPr/>
          <p:nvPr/>
        </p:nvGrpSpPr>
        <p:grpSpPr>
          <a:xfrm>
            <a:off x="10033994" y="6089921"/>
            <a:ext cx="1596600" cy="426240"/>
            <a:chOff x="10033994" y="6089921"/>
            <a:chExt cx="159660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0D5D5D1-F0E6-0E2F-A38F-20DEE911ED23}"/>
                    </a:ext>
                  </a:extLst>
                </p14:cNvPr>
                <p14:cNvContentPartPr/>
                <p14:nvPr/>
              </p14:nvContentPartPr>
              <p14:xfrm>
                <a:off x="10033994" y="6089921"/>
                <a:ext cx="1447920" cy="426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0D5D5D1-F0E6-0E2F-A38F-20DEE911ED2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025354" y="6081281"/>
                  <a:ext cx="14655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2B2C1CB-34EB-C316-DFC9-959C08F79EC7}"/>
                    </a:ext>
                  </a:extLst>
                </p14:cNvPr>
                <p14:cNvContentPartPr/>
                <p14:nvPr/>
              </p14:nvContentPartPr>
              <p14:xfrm>
                <a:off x="11626274" y="6384401"/>
                <a:ext cx="4320" cy="26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2B2C1CB-34EB-C316-DFC9-959C08F79EC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617634" y="6375761"/>
                  <a:ext cx="21960" cy="4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BBB6DFE-D04A-9B30-1C54-4552B529E075}"/>
              </a:ext>
            </a:extLst>
          </p:cNvPr>
          <p:cNvGrpSpPr/>
          <p:nvPr/>
        </p:nvGrpSpPr>
        <p:grpSpPr>
          <a:xfrm>
            <a:off x="9594074" y="1175561"/>
            <a:ext cx="227520" cy="686160"/>
            <a:chOff x="9594074" y="1175561"/>
            <a:chExt cx="22752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040ECB-0202-FEC1-18C8-D15EEF4885E4}"/>
                    </a:ext>
                  </a:extLst>
                </p14:cNvPr>
                <p14:cNvContentPartPr/>
                <p14:nvPr/>
              </p14:nvContentPartPr>
              <p14:xfrm>
                <a:off x="9770114" y="1175561"/>
                <a:ext cx="17640" cy="17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040ECB-0202-FEC1-18C8-D15EEF4885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61114" y="1166561"/>
                  <a:ext cx="35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479AD9-62C6-AB95-BCCD-FFFEA70B18B5}"/>
                    </a:ext>
                  </a:extLst>
                </p14:cNvPr>
                <p14:cNvContentPartPr/>
                <p14:nvPr/>
              </p14:nvContentPartPr>
              <p14:xfrm>
                <a:off x="9594074" y="1303721"/>
                <a:ext cx="227520" cy="55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479AD9-62C6-AB95-BCCD-FFFEA70B18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85434" y="1295081"/>
                  <a:ext cx="245160" cy="57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CB4EE6-F971-0D33-09E3-E16C7483F142}"/>
              </a:ext>
            </a:extLst>
          </p:cNvPr>
          <p:cNvGrpSpPr/>
          <p:nvPr/>
        </p:nvGrpSpPr>
        <p:grpSpPr>
          <a:xfrm>
            <a:off x="1019234" y="373481"/>
            <a:ext cx="8413560" cy="1532880"/>
            <a:chOff x="1019234" y="373481"/>
            <a:chExt cx="8413560" cy="153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E636CC1-24F7-F5D8-BAFD-1578F72824D3}"/>
                    </a:ext>
                  </a:extLst>
                </p14:cNvPr>
                <p14:cNvContentPartPr/>
                <p14:nvPr/>
              </p14:nvContentPartPr>
              <p14:xfrm>
                <a:off x="1019234" y="611081"/>
                <a:ext cx="370440" cy="314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E636CC1-24F7-F5D8-BAFD-1578F72824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0594" y="602441"/>
                  <a:ext cx="3880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C50D81-E003-8B9C-807A-BAF8FE796DB1}"/>
                    </a:ext>
                  </a:extLst>
                </p14:cNvPr>
                <p14:cNvContentPartPr/>
                <p14:nvPr/>
              </p14:nvContentPartPr>
              <p14:xfrm>
                <a:off x="1354754" y="407681"/>
                <a:ext cx="335160" cy="543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C50D81-E003-8B9C-807A-BAF8FE796D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45754" y="399041"/>
                  <a:ext cx="3528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3530EED-4A64-C291-C806-D2D3305AEB5B}"/>
                    </a:ext>
                  </a:extLst>
                </p14:cNvPr>
                <p14:cNvContentPartPr/>
                <p14:nvPr/>
              </p14:nvContentPartPr>
              <p14:xfrm>
                <a:off x="1671554" y="608201"/>
                <a:ext cx="543600" cy="262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3530EED-4A64-C291-C806-D2D3305AEB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2554" y="599561"/>
                  <a:ext cx="561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5CD169-C019-1F1A-8C3A-E3793F181FB1}"/>
                    </a:ext>
                  </a:extLst>
                </p14:cNvPr>
                <p14:cNvContentPartPr/>
                <p14:nvPr/>
              </p14:nvContentPartPr>
              <p14:xfrm>
                <a:off x="2210474" y="615401"/>
                <a:ext cx="355320" cy="19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5CD169-C019-1F1A-8C3A-E3793F181F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1474" y="606761"/>
                  <a:ext cx="372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38D402-6609-5CA9-1450-90B410D3A258}"/>
                    </a:ext>
                  </a:extLst>
                </p14:cNvPr>
                <p14:cNvContentPartPr/>
                <p14:nvPr/>
              </p14:nvContentPartPr>
              <p14:xfrm>
                <a:off x="2561114" y="524681"/>
                <a:ext cx="190080" cy="261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38D402-6609-5CA9-1450-90B410D3A2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2114" y="516041"/>
                  <a:ext cx="207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C41F44-0211-0E1E-9B9E-B20EFB01EFDD}"/>
                    </a:ext>
                  </a:extLst>
                </p14:cNvPr>
                <p14:cNvContentPartPr/>
                <p14:nvPr/>
              </p14:nvContentPartPr>
              <p14:xfrm>
                <a:off x="2817434" y="373481"/>
                <a:ext cx="12960" cy="38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C41F44-0211-0E1E-9B9E-B20EFB01EF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8434" y="364481"/>
                  <a:ext cx="306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1B837E-8F43-4E6C-8C3F-E4383DAF83EC}"/>
                    </a:ext>
                  </a:extLst>
                </p14:cNvPr>
                <p14:cNvContentPartPr/>
                <p14:nvPr/>
              </p14:nvContentPartPr>
              <p14:xfrm>
                <a:off x="2776034" y="580481"/>
                <a:ext cx="650880" cy="28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1B837E-8F43-4E6C-8C3F-E4383DAF83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7034" y="571841"/>
                  <a:ext cx="6685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D5DE5C-1EBB-3825-9F14-05E80921EAFB}"/>
                    </a:ext>
                  </a:extLst>
                </p14:cNvPr>
                <p14:cNvContentPartPr/>
                <p14:nvPr/>
              </p14:nvContentPartPr>
              <p14:xfrm>
                <a:off x="3866834" y="473561"/>
                <a:ext cx="1654200" cy="628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D5DE5C-1EBB-3825-9F14-05E80921EA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57834" y="464921"/>
                  <a:ext cx="167184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998472-F3CB-3C6A-EA9B-47AD403A2FF3}"/>
                    </a:ext>
                  </a:extLst>
                </p14:cNvPr>
                <p14:cNvContentPartPr/>
                <p14:nvPr/>
              </p14:nvContentPartPr>
              <p14:xfrm>
                <a:off x="1982954" y="861641"/>
                <a:ext cx="2678760" cy="20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998472-F3CB-3C6A-EA9B-47AD403A2F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73954" y="852641"/>
                  <a:ext cx="2696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16E0ED-A43F-B823-EAD2-637511C70669}"/>
                    </a:ext>
                  </a:extLst>
                </p14:cNvPr>
                <p14:cNvContentPartPr/>
                <p14:nvPr/>
              </p14:nvContentPartPr>
              <p14:xfrm>
                <a:off x="1117874" y="1552841"/>
                <a:ext cx="1381680" cy="353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16E0ED-A43F-B823-EAD2-637511C706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9234" y="1544201"/>
                  <a:ext cx="1399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400207-4A95-CF70-3631-9B4367611ABD}"/>
                    </a:ext>
                  </a:extLst>
                </p14:cNvPr>
                <p14:cNvContentPartPr/>
                <p14:nvPr/>
              </p14:nvContentPartPr>
              <p14:xfrm>
                <a:off x="3345554" y="1628801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400207-4A95-CF70-3631-9B4367611A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36554" y="1619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F6F8D1-342F-0D3C-1B41-4D83E9971918}"/>
                    </a:ext>
                  </a:extLst>
                </p14:cNvPr>
                <p14:cNvContentPartPr/>
                <p14:nvPr/>
              </p14:nvContentPartPr>
              <p14:xfrm>
                <a:off x="3124154" y="1604681"/>
                <a:ext cx="609120" cy="247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F6F8D1-342F-0D3C-1B41-4D83E99719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5154" y="1596041"/>
                  <a:ext cx="626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E3E598-90A4-28C6-C68C-4D0486F32525}"/>
                    </a:ext>
                  </a:extLst>
                </p14:cNvPr>
                <p14:cNvContentPartPr/>
                <p14:nvPr/>
              </p14:nvContentPartPr>
              <p14:xfrm>
                <a:off x="3766754" y="1359161"/>
                <a:ext cx="302040" cy="49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E3E598-90A4-28C6-C68C-4D0486F325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58114" y="1350161"/>
                  <a:ext cx="31968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44E7E9-B739-490A-9D30-D8FCF8244E72}"/>
                    </a:ext>
                  </a:extLst>
                </p14:cNvPr>
                <p14:cNvContentPartPr/>
                <p14:nvPr/>
              </p14:nvContentPartPr>
              <p14:xfrm>
                <a:off x="4136474" y="1631321"/>
                <a:ext cx="82440" cy="175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44E7E9-B739-490A-9D30-D8FCF8244E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27834" y="1622321"/>
                  <a:ext cx="100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6B638F-F15C-97E3-6263-8FC19CD5678E}"/>
                    </a:ext>
                  </a:extLst>
                </p14:cNvPr>
                <p14:cNvContentPartPr/>
                <p14:nvPr/>
              </p14:nvContentPartPr>
              <p14:xfrm>
                <a:off x="4176794" y="1523321"/>
                <a:ext cx="219240" cy="36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6B638F-F15C-97E3-6263-8FC19CD567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67794" y="1514681"/>
                  <a:ext cx="236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8BA37B-9F41-AA09-2BE2-9707CD4281AA}"/>
                    </a:ext>
                  </a:extLst>
                </p14:cNvPr>
                <p14:cNvContentPartPr/>
                <p14:nvPr/>
              </p14:nvContentPartPr>
              <p14:xfrm>
                <a:off x="4421594" y="1443041"/>
                <a:ext cx="213480" cy="365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8BA37B-9F41-AA09-2BE2-9707CD4281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12594" y="1434401"/>
                  <a:ext cx="2311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FBB313-4216-27D2-CFA3-2B7F894EB443}"/>
                    </a:ext>
                  </a:extLst>
                </p14:cNvPr>
                <p14:cNvContentPartPr/>
                <p14:nvPr/>
              </p14:nvContentPartPr>
              <p14:xfrm>
                <a:off x="4810394" y="1492001"/>
                <a:ext cx="171720" cy="10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FBB313-4216-27D2-CFA3-2B7F894EB4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01754" y="1483001"/>
                  <a:ext cx="189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C9EA2D-4FBA-9D0E-0465-38EE6040CA29}"/>
                    </a:ext>
                  </a:extLst>
                </p14:cNvPr>
                <p14:cNvContentPartPr/>
                <p14:nvPr/>
              </p14:nvContentPartPr>
              <p14:xfrm>
                <a:off x="4855034" y="1727441"/>
                <a:ext cx="196920" cy="45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C9EA2D-4FBA-9D0E-0465-38EE6040CA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46394" y="1718801"/>
                  <a:ext cx="214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1C80C7-6542-E5D4-C0C9-0F7E06B99879}"/>
                    </a:ext>
                  </a:extLst>
                </p14:cNvPr>
                <p14:cNvContentPartPr/>
                <p14:nvPr/>
              </p14:nvContentPartPr>
              <p14:xfrm>
                <a:off x="5286674" y="1402361"/>
                <a:ext cx="271800" cy="467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1C80C7-6542-E5D4-C0C9-0F7E06B998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78034" y="1393721"/>
                  <a:ext cx="2894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29B785-B2F1-3745-22DB-7B72DD4B791B}"/>
                    </a:ext>
                  </a:extLst>
                </p14:cNvPr>
                <p14:cNvContentPartPr/>
                <p14:nvPr/>
              </p14:nvContentPartPr>
              <p14:xfrm>
                <a:off x="5584394" y="1284641"/>
                <a:ext cx="62640" cy="95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29B785-B2F1-3745-22DB-7B72DD4B79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75394" y="1275641"/>
                  <a:ext cx="80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CF863F-8A51-FD34-2D0F-7E5D1AC29CC3}"/>
                    </a:ext>
                  </a:extLst>
                </p14:cNvPr>
                <p14:cNvContentPartPr/>
                <p14:nvPr/>
              </p14:nvContentPartPr>
              <p14:xfrm>
                <a:off x="5746034" y="1342241"/>
                <a:ext cx="410760" cy="38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CF863F-8A51-FD34-2D0F-7E5D1AC29C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37034" y="1333241"/>
                  <a:ext cx="428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5C3282-936D-2A11-3DDF-E40D191EB94C}"/>
                    </a:ext>
                  </a:extLst>
                </p14:cNvPr>
                <p14:cNvContentPartPr/>
                <p14:nvPr/>
              </p14:nvContentPartPr>
              <p14:xfrm>
                <a:off x="6113594" y="1183481"/>
                <a:ext cx="30960" cy="211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5C3282-936D-2A11-3DDF-E40D191EB9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04594" y="1174481"/>
                  <a:ext cx="48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DABB8B-14E4-3926-4C6E-42CAE837ABE2}"/>
                    </a:ext>
                  </a:extLst>
                </p14:cNvPr>
                <p14:cNvContentPartPr/>
                <p14:nvPr/>
              </p14:nvContentPartPr>
              <p14:xfrm>
                <a:off x="6264794" y="1650401"/>
                <a:ext cx="58680" cy="18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DABB8B-14E4-3926-4C6E-42CAE837AB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5794" y="1641401"/>
                  <a:ext cx="76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F82E725-8F35-434A-0E72-5221C29F23EB}"/>
                    </a:ext>
                  </a:extLst>
                </p14:cNvPr>
                <p14:cNvContentPartPr/>
                <p14:nvPr/>
              </p14:nvContentPartPr>
              <p14:xfrm>
                <a:off x="6455594" y="1217321"/>
                <a:ext cx="9720" cy="160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F82E725-8F35-434A-0E72-5221C29F23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46594" y="1208321"/>
                  <a:ext cx="27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18546C-7918-3A75-E719-DB829E5A971E}"/>
                    </a:ext>
                  </a:extLst>
                </p14:cNvPr>
                <p14:cNvContentPartPr/>
                <p14:nvPr/>
              </p14:nvContentPartPr>
              <p14:xfrm>
                <a:off x="6539474" y="1457081"/>
                <a:ext cx="243360" cy="24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18546C-7918-3A75-E719-DB829E5A97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30474" y="1448081"/>
                  <a:ext cx="261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CFFAAD-3F56-F274-9A44-84F07E5F5711}"/>
                    </a:ext>
                  </a:extLst>
                </p14:cNvPr>
                <p14:cNvContentPartPr/>
                <p14:nvPr/>
              </p14:nvContentPartPr>
              <p14:xfrm>
                <a:off x="6857354" y="1179881"/>
                <a:ext cx="5400" cy="130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CFFAAD-3F56-F274-9A44-84F07E5F57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48354" y="1170881"/>
                  <a:ext cx="23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32BEA9-3711-F1D8-7C47-52091A6540C6}"/>
                    </a:ext>
                  </a:extLst>
                </p14:cNvPr>
                <p14:cNvContentPartPr/>
                <p14:nvPr/>
              </p14:nvContentPartPr>
              <p14:xfrm>
                <a:off x="6933674" y="1692521"/>
                <a:ext cx="56160" cy="151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32BEA9-3711-F1D8-7C47-52091A6540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25034" y="1683881"/>
                  <a:ext cx="73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2BE6C0-1D64-30D0-8C92-FE41C0A4185A}"/>
                    </a:ext>
                  </a:extLst>
                </p14:cNvPr>
                <p14:cNvContentPartPr/>
                <p14:nvPr/>
              </p14:nvContentPartPr>
              <p14:xfrm>
                <a:off x="9263594" y="1061801"/>
                <a:ext cx="169200" cy="656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2BE6C0-1D64-30D0-8C92-FE41C0A4185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54954" y="1053161"/>
                  <a:ext cx="1868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38D3BF-84DC-91E0-2A8E-CE190B5A0FC9}"/>
                    </a:ext>
                  </a:extLst>
                </p14:cNvPr>
                <p14:cNvContentPartPr/>
                <p14:nvPr/>
              </p14:nvContentPartPr>
              <p14:xfrm>
                <a:off x="5722274" y="1494161"/>
                <a:ext cx="407880" cy="330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38D3BF-84DC-91E0-2A8E-CE190B5A0F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13634" y="1485521"/>
                  <a:ext cx="42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F9E91B-6A6D-33D4-8A4D-0C91F72452D7}"/>
                    </a:ext>
                  </a:extLst>
                </p14:cNvPr>
                <p14:cNvContentPartPr/>
                <p14:nvPr/>
              </p14:nvContentPartPr>
              <p14:xfrm>
                <a:off x="7205474" y="1103561"/>
                <a:ext cx="61200" cy="235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F9E91B-6A6D-33D4-8A4D-0C91F72452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6834" y="1094921"/>
                  <a:ext cx="78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FBE7E6-5C20-F9B1-F0A5-1529F702B0DA}"/>
                    </a:ext>
                  </a:extLst>
                </p14:cNvPr>
                <p14:cNvContentPartPr/>
                <p14:nvPr/>
              </p14:nvContentPartPr>
              <p14:xfrm>
                <a:off x="7315994" y="1244681"/>
                <a:ext cx="175320" cy="418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FBE7E6-5C20-F9B1-F0A5-1529F702B0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07354" y="1235681"/>
                  <a:ext cx="1929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EFB060-87A0-FB22-9996-F257478676A1}"/>
                    </a:ext>
                  </a:extLst>
                </p14:cNvPr>
                <p14:cNvContentPartPr/>
                <p14:nvPr/>
              </p14:nvContentPartPr>
              <p14:xfrm>
                <a:off x="7602194" y="1624841"/>
                <a:ext cx="114480" cy="167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EFB060-87A0-FB22-9996-F257478676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93554" y="1615841"/>
                  <a:ext cx="132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267EEB-730F-4476-1D44-D52AD0203ADF}"/>
                    </a:ext>
                  </a:extLst>
                </p14:cNvPr>
                <p14:cNvContentPartPr/>
                <p14:nvPr/>
              </p14:nvContentPartPr>
              <p14:xfrm>
                <a:off x="7850594" y="1075121"/>
                <a:ext cx="53280" cy="145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267EEB-730F-4476-1D44-D52AD0203A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41594" y="1066121"/>
                  <a:ext cx="70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18FB37-A75E-D3C8-14E3-CB745FA933B0}"/>
                    </a:ext>
                  </a:extLst>
                </p14:cNvPr>
                <p14:cNvContentPartPr/>
                <p14:nvPr/>
              </p14:nvContentPartPr>
              <p14:xfrm>
                <a:off x="7585274" y="1161521"/>
                <a:ext cx="22320" cy="154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18FB37-A75E-D3C8-14E3-CB745FA933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76274" y="1152881"/>
                  <a:ext cx="39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A97B04-F3A5-8CF0-273A-94679E378AE2}"/>
                    </a:ext>
                  </a:extLst>
                </p14:cNvPr>
                <p14:cNvContentPartPr/>
                <p14:nvPr/>
              </p14:nvContentPartPr>
              <p14:xfrm>
                <a:off x="7974434" y="1304801"/>
                <a:ext cx="159480" cy="254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A97B04-F3A5-8CF0-273A-94679E378A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65794" y="1296161"/>
                  <a:ext cx="177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30CB6E1-7D94-57D3-284F-FEA743B535D2}"/>
                    </a:ext>
                  </a:extLst>
                </p14:cNvPr>
                <p14:cNvContentPartPr/>
                <p14:nvPr/>
              </p14:nvContentPartPr>
              <p14:xfrm>
                <a:off x="8232554" y="1065761"/>
                <a:ext cx="42480" cy="129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30CB6E1-7D94-57D3-284F-FEA743B535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23914" y="1056761"/>
                  <a:ext cx="60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98D422-3A3B-5087-EE86-82E6B841C1C2}"/>
                    </a:ext>
                  </a:extLst>
                </p14:cNvPr>
                <p14:cNvContentPartPr/>
                <p14:nvPr/>
              </p14:nvContentPartPr>
              <p14:xfrm>
                <a:off x="8394194" y="1587761"/>
                <a:ext cx="15480" cy="109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98D422-3A3B-5087-EE86-82E6B841C1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85554" y="1579121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21DA00-EC56-1038-F2DC-0FD07CC76E6B}"/>
                    </a:ext>
                  </a:extLst>
                </p14:cNvPr>
                <p14:cNvContentPartPr/>
                <p14:nvPr/>
              </p14:nvContentPartPr>
              <p14:xfrm>
                <a:off x="8563394" y="1044161"/>
                <a:ext cx="44280" cy="14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21DA00-EC56-1038-F2DC-0FD07CC76E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54394" y="1035161"/>
                  <a:ext cx="61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3ECF9C-9EFA-A708-FF04-C1E339DC309A}"/>
                    </a:ext>
                  </a:extLst>
                </p14:cNvPr>
                <p14:cNvContentPartPr/>
                <p14:nvPr/>
              </p14:nvContentPartPr>
              <p14:xfrm>
                <a:off x="8700194" y="1318481"/>
                <a:ext cx="151200" cy="310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3ECF9C-9EFA-A708-FF04-C1E339DC30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91194" y="1309841"/>
                  <a:ext cx="168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6876F55-C4F2-B0A0-B344-4EDCF04449D3}"/>
                    </a:ext>
                  </a:extLst>
                </p14:cNvPr>
                <p14:cNvContentPartPr/>
                <p14:nvPr/>
              </p14:nvContentPartPr>
              <p14:xfrm>
                <a:off x="8979914" y="1085201"/>
                <a:ext cx="53280" cy="172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876F55-C4F2-B0A0-B344-4EDCF04449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71274" y="1076201"/>
                  <a:ext cx="70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185F4D-B7D3-0B4E-7B2E-3285FB535224}"/>
                    </a:ext>
                  </a:extLst>
                </p14:cNvPr>
                <p14:cNvContentPartPr/>
                <p14:nvPr/>
              </p14:nvContentPartPr>
              <p14:xfrm>
                <a:off x="7486994" y="1066121"/>
                <a:ext cx="53280" cy="23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185F4D-B7D3-0B4E-7B2E-3285FB5352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78354" y="1057481"/>
                  <a:ext cx="70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A8CF2F-A9A0-59C3-5BA7-B683023F5817}"/>
                    </a:ext>
                  </a:extLst>
                </p14:cNvPr>
                <p14:cNvContentPartPr/>
                <p14:nvPr/>
              </p14:nvContentPartPr>
              <p14:xfrm>
                <a:off x="7846994" y="1254041"/>
                <a:ext cx="342360" cy="381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A8CF2F-A9A0-59C3-5BA7-B683023F58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38354" y="1245401"/>
                  <a:ext cx="3600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331DB6-3844-5C8D-C00D-97CF9C95063C}"/>
                    </a:ext>
                  </a:extLst>
                </p14:cNvPr>
                <p14:cNvContentPartPr/>
                <p14:nvPr/>
              </p14:nvContentPartPr>
              <p14:xfrm>
                <a:off x="8537834" y="1351241"/>
                <a:ext cx="421920" cy="315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331DB6-3844-5C8D-C00D-97CF9C9506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28834" y="1342241"/>
                  <a:ext cx="439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DA03CE-441F-35EA-7F16-BD0A76127173}"/>
                    </a:ext>
                  </a:extLst>
                </p14:cNvPr>
                <p14:cNvContentPartPr/>
                <p14:nvPr/>
              </p14:nvContentPartPr>
              <p14:xfrm>
                <a:off x="8609834" y="1379321"/>
                <a:ext cx="351360" cy="272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DA03CE-441F-35EA-7F16-BD0A761271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00834" y="1370321"/>
                  <a:ext cx="369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DA043A-C159-BD42-9DAA-0FCBBFF27D7F}"/>
                    </a:ext>
                  </a:extLst>
                </p14:cNvPr>
                <p14:cNvContentPartPr/>
                <p14:nvPr/>
              </p14:nvContentPartPr>
              <p14:xfrm>
                <a:off x="8587874" y="1391921"/>
                <a:ext cx="440280" cy="294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DA043A-C159-BD42-9DAA-0FCBBFF27D7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78874" y="1382921"/>
                  <a:ext cx="457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D60CF0A-F4D9-970C-2CB5-C4D5D95C0558}"/>
                    </a:ext>
                  </a:extLst>
                </p14:cNvPr>
                <p14:cNvContentPartPr/>
                <p14:nvPr/>
              </p14:nvContentPartPr>
              <p14:xfrm>
                <a:off x="5754674" y="1519721"/>
                <a:ext cx="369720" cy="249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D60CF0A-F4D9-970C-2CB5-C4D5D95C05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45674" y="1510721"/>
                  <a:ext cx="38736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65021A9-E730-A412-2E38-EB4F0F5854BC}"/>
                  </a:ext>
                </a:extLst>
              </p14:cNvPr>
              <p14:cNvContentPartPr/>
              <p14:nvPr/>
            </p14:nvContentPartPr>
            <p14:xfrm>
              <a:off x="8939954" y="3166721"/>
              <a:ext cx="6840" cy="24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65021A9-E730-A412-2E38-EB4F0F5854B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30954" y="3158081"/>
                <a:ext cx="2448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2919F2F-95DC-B8CC-B823-DA2F60E23D75}"/>
              </a:ext>
            </a:extLst>
          </p:cNvPr>
          <p:cNvGrpSpPr/>
          <p:nvPr/>
        </p:nvGrpSpPr>
        <p:grpSpPr>
          <a:xfrm>
            <a:off x="1210754" y="1995281"/>
            <a:ext cx="9496440" cy="2686680"/>
            <a:chOff x="1210754" y="1995281"/>
            <a:chExt cx="9496440" cy="26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104A137-ADBD-782C-0170-87F7BF3DA9BF}"/>
                    </a:ext>
                  </a:extLst>
                </p14:cNvPr>
                <p14:cNvContentPartPr/>
                <p14:nvPr/>
              </p14:nvContentPartPr>
              <p14:xfrm>
                <a:off x="1320554" y="2541761"/>
                <a:ext cx="127080" cy="17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104A137-ADBD-782C-0170-87F7BF3DA9B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11554" y="2533121"/>
                  <a:ext cx="144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657848-F33D-7002-099D-CAB5770BCA63}"/>
                    </a:ext>
                  </a:extLst>
                </p14:cNvPr>
                <p14:cNvContentPartPr/>
                <p14:nvPr/>
              </p14:nvContentPartPr>
              <p14:xfrm>
                <a:off x="1480034" y="2276801"/>
                <a:ext cx="218880" cy="486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657848-F33D-7002-099D-CAB5770BCA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71034" y="2267801"/>
                  <a:ext cx="2365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8439260-3423-5F82-693C-F6162001A52E}"/>
                    </a:ext>
                  </a:extLst>
                </p14:cNvPr>
                <p14:cNvContentPartPr/>
                <p14:nvPr/>
              </p14:nvContentPartPr>
              <p14:xfrm>
                <a:off x="1787474" y="2505401"/>
                <a:ext cx="545400" cy="290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8439260-3423-5F82-693C-F6162001A5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78834" y="2496761"/>
                  <a:ext cx="563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DEADDD-1FDF-DE7E-F6DD-FB4F2623889F}"/>
                    </a:ext>
                  </a:extLst>
                </p14:cNvPr>
                <p14:cNvContentPartPr/>
                <p14:nvPr/>
              </p14:nvContentPartPr>
              <p14:xfrm>
                <a:off x="3100394" y="2462201"/>
                <a:ext cx="721800" cy="212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DEADDD-1FDF-DE7E-F6DD-FB4F262388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91754" y="2453561"/>
                  <a:ext cx="739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57FB1C3-196B-AF32-E27A-D3037F18A912}"/>
                    </a:ext>
                  </a:extLst>
                </p14:cNvPr>
                <p14:cNvContentPartPr/>
                <p14:nvPr/>
              </p14:nvContentPartPr>
              <p14:xfrm>
                <a:off x="3913274" y="2330801"/>
                <a:ext cx="311760" cy="314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57FB1C3-196B-AF32-E27A-D3037F18A9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04274" y="2321801"/>
                  <a:ext cx="3294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43727C2-88D9-E33F-A24A-AA835EF17007}"/>
                    </a:ext>
                  </a:extLst>
                </p14:cNvPr>
                <p14:cNvContentPartPr/>
                <p14:nvPr/>
              </p14:nvContentPartPr>
              <p14:xfrm>
                <a:off x="4578194" y="2348081"/>
                <a:ext cx="148680" cy="287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43727C2-88D9-E33F-A24A-AA835EF170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69554" y="2339081"/>
                  <a:ext cx="166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122871A-11F5-D72E-E1D8-4E33A1662BA4}"/>
                    </a:ext>
                  </a:extLst>
                </p14:cNvPr>
                <p14:cNvContentPartPr/>
                <p14:nvPr/>
              </p14:nvContentPartPr>
              <p14:xfrm>
                <a:off x="4907954" y="2344481"/>
                <a:ext cx="168480" cy="63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122871A-11F5-D72E-E1D8-4E33A1662BA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98954" y="2335841"/>
                  <a:ext cx="186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3EF4403-B62C-E004-35A2-5E153D259033}"/>
                    </a:ext>
                  </a:extLst>
                </p14:cNvPr>
                <p14:cNvContentPartPr/>
                <p14:nvPr/>
              </p14:nvContentPartPr>
              <p14:xfrm>
                <a:off x="4965914" y="2503241"/>
                <a:ext cx="250200" cy="89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3EF4403-B62C-E004-35A2-5E153D25903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56914" y="2494241"/>
                  <a:ext cx="267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4375C33-0A0C-DD81-75EE-162D1970404B}"/>
                    </a:ext>
                  </a:extLst>
                </p14:cNvPr>
                <p14:cNvContentPartPr/>
                <p14:nvPr/>
              </p14:nvContentPartPr>
              <p14:xfrm>
                <a:off x="5417714" y="2095001"/>
                <a:ext cx="208080" cy="569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4375C33-0A0C-DD81-75EE-162D197040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09074" y="2086361"/>
                  <a:ext cx="22572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7E0D59-1067-23FC-CE8C-47332CB87DCE}"/>
                    </a:ext>
                  </a:extLst>
                </p14:cNvPr>
                <p14:cNvContentPartPr/>
                <p14:nvPr/>
              </p14:nvContentPartPr>
              <p14:xfrm>
                <a:off x="5820554" y="1995281"/>
                <a:ext cx="17640" cy="269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7E0D59-1067-23FC-CE8C-47332CB87D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1914" y="1986281"/>
                  <a:ext cx="352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0761A6-1B61-605F-3C8F-EB938ACE2ED8}"/>
                    </a:ext>
                  </a:extLst>
                </p14:cNvPr>
                <p14:cNvContentPartPr/>
                <p14:nvPr/>
              </p14:nvContentPartPr>
              <p14:xfrm>
                <a:off x="6000914" y="2289041"/>
                <a:ext cx="165600" cy="215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0761A6-1B61-605F-3C8F-EB938ACE2ED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91914" y="2280041"/>
                  <a:ext cx="183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06358AD-633E-9F44-B058-DDD95D17394F}"/>
                    </a:ext>
                  </a:extLst>
                </p14:cNvPr>
                <p14:cNvContentPartPr/>
                <p14:nvPr/>
              </p14:nvContentPartPr>
              <p14:xfrm>
                <a:off x="6237794" y="2016881"/>
                <a:ext cx="12240" cy="239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06358AD-633E-9F44-B058-DDD95D1739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28794" y="2008241"/>
                  <a:ext cx="29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4489A60-7F86-B31E-961D-8443BA8576AB}"/>
                    </a:ext>
                  </a:extLst>
                </p14:cNvPr>
                <p14:cNvContentPartPr/>
                <p14:nvPr/>
              </p14:nvContentPartPr>
              <p14:xfrm>
                <a:off x="6476114" y="2496041"/>
                <a:ext cx="60120" cy="204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4489A60-7F86-B31E-961D-8443BA8576A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67114" y="2487401"/>
                  <a:ext cx="77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187525C-C881-41E0-EB4F-6EF3350D60E5}"/>
                    </a:ext>
                  </a:extLst>
                </p14:cNvPr>
                <p14:cNvContentPartPr/>
                <p14:nvPr/>
              </p14:nvContentPartPr>
              <p14:xfrm>
                <a:off x="6666194" y="2035961"/>
                <a:ext cx="66240" cy="263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187525C-C881-41E0-EB4F-6EF3350D60E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57554" y="2027321"/>
                  <a:ext cx="83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62C54A-89A9-6B46-3424-F2C465C3F533}"/>
                    </a:ext>
                  </a:extLst>
                </p14:cNvPr>
                <p14:cNvContentPartPr/>
                <p14:nvPr/>
              </p14:nvContentPartPr>
              <p14:xfrm>
                <a:off x="6905234" y="2261321"/>
                <a:ext cx="156600" cy="310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62C54A-89A9-6B46-3424-F2C465C3F5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96234" y="2252681"/>
                  <a:ext cx="174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64D632-E035-9CC4-26AE-DA13819612D1}"/>
                    </a:ext>
                  </a:extLst>
                </p14:cNvPr>
                <p14:cNvContentPartPr/>
                <p14:nvPr/>
              </p14:nvContentPartPr>
              <p14:xfrm>
                <a:off x="7197194" y="2064041"/>
                <a:ext cx="11160" cy="154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64D632-E035-9CC4-26AE-DA13819612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88554" y="2055401"/>
                  <a:ext cx="2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267FB5-6ED3-B932-9789-45B003EFB6A2}"/>
                    </a:ext>
                  </a:extLst>
                </p14:cNvPr>
                <p14:cNvContentPartPr/>
                <p14:nvPr/>
              </p14:nvContentPartPr>
              <p14:xfrm>
                <a:off x="7276034" y="2551121"/>
                <a:ext cx="53280" cy="149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267FB5-6ED3-B932-9789-45B003EFB6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67394" y="2542481"/>
                  <a:ext cx="70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848214D-4398-352E-E1D9-674319E63555}"/>
                    </a:ext>
                  </a:extLst>
                </p14:cNvPr>
                <p14:cNvContentPartPr/>
                <p14:nvPr/>
              </p14:nvContentPartPr>
              <p14:xfrm>
                <a:off x="7495994" y="2057561"/>
                <a:ext cx="25920" cy="205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848214D-4398-352E-E1D9-674319E635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86994" y="2048921"/>
                  <a:ext cx="43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55F9625-C12C-3C7D-08B4-84ED304E1D16}"/>
                    </a:ext>
                  </a:extLst>
                </p14:cNvPr>
                <p14:cNvContentPartPr/>
                <p14:nvPr/>
              </p14:nvContentPartPr>
              <p14:xfrm>
                <a:off x="7662674" y="2033081"/>
                <a:ext cx="352800" cy="453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55F9625-C12C-3C7D-08B4-84ED304E1D1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4034" y="2024441"/>
                  <a:ext cx="3704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F94100-CAB9-8AFF-9433-BCCBC72C5E0B}"/>
                    </a:ext>
                  </a:extLst>
                </p14:cNvPr>
                <p14:cNvContentPartPr/>
                <p14:nvPr/>
              </p14:nvContentPartPr>
              <p14:xfrm>
                <a:off x="8264594" y="2107961"/>
                <a:ext cx="207360" cy="549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F94100-CAB9-8AFF-9433-BCCBC72C5E0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55594" y="2098961"/>
                  <a:ext cx="2250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CBB98EA-6EF1-28BC-8C02-D6853FABDA07}"/>
                    </a:ext>
                  </a:extLst>
                </p14:cNvPr>
                <p14:cNvContentPartPr/>
                <p14:nvPr/>
              </p14:nvContentPartPr>
              <p14:xfrm>
                <a:off x="8628194" y="2251961"/>
                <a:ext cx="167040" cy="54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CBB98EA-6EF1-28BC-8C02-D6853FABDA0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19554" y="2243321"/>
                  <a:ext cx="1846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247F8FE-1DA2-3EE6-AD47-B2B50797AB38}"/>
                    </a:ext>
                  </a:extLst>
                </p14:cNvPr>
                <p14:cNvContentPartPr/>
                <p14:nvPr/>
              </p14:nvContentPartPr>
              <p14:xfrm>
                <a:off x="2630234" y="3287321"/>
                <a:ext cx="349200" cy="359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247F8FE-1DA2-3EE6-AD47-B2B50797AB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21234" y="3278321"/>
                  <a:ext cx="3668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5CF85F0-81AC-850D-B53B-269B446C740C}"/>
                    </a:ext>
                  </a:extLst>
                </p14:cNvPr>
                <p14:cNvContentPartPr/>
                <p14:nvPr/>
              </p14:nvContentPartPr>
              <p14:xfrm>
                <a:off x="2606474" y="3409001"/>
                <a:ext cx="408960" cy="29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5CF85F0-81AC-850D-B53B-269B446C740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7474" y="3400361"/>
                  <a:ext cx="426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E6BFEF3-7767-5A3F-FCA1-E55CDE1518A2}"/>
                    </a:ext>
                  </a:extLst>
                </p14:cNvPr>
                <p14:cNvContentPartPr/>
                <p14:nvPr/>
              </p14:nvContentPartPr>
              <p14:xfrm>
                <a:off x="3071594" y="3454001"/>
                <a:ext cx="413280" cy="208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E6BFEF3-7767-5A3F-FCA1-E55CDE1518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62594" y="3445361"/>
                  <a:ext cx="430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E965D7-AB39-297B-517C-F69D952A7F1D}"/>
                    </a:ext>
                  </a:extLst>
                </p14:cNvPr>
                <p14:cNvContentPartPr/>
                <p14:nvPr/>
              </p14:nvContentPartPr>
              <p14:xfrm>
                <a:off x="3543194" y="3468761"/>
                <a:ext cx="190440" cy="148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E965D7-AB39-297B-517C-F69D952A7F1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34554" y="3459761"/>
                  <a:ext cx="208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4216925-EECB-F4E5-BE61-D2DF4FBDDEE1}"/>
                    </a:ext>
                  </a:extLst>
                </p14:cNvPr>
                <p14:cNvContentPartPr/>
                <p14:nvPr/>
              </p14:nvContentPartPr>
              <p14:xfrm>
                <a:off x="3718514" y="3281921"/>
                <a:ext cx="261000" cy="309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4216925-EECB-F4E5-BE61-D2DF4FBDDEE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09874" y="3272921"/>
                  <a:ext cx="2786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15F6FB-E88F-1E71-5294-B4CE7B01FFDC}"/>
                    </a:ext>
                  </a:extLst>
                </p14:cNvPr>
                <p14:cNvContentPartPr/>
                <p14:nvPr/>
              </p14:nvContentPartPr>
              <p14:xfrm>
                <a:off x="4154114" y="3222881"/>
                <a:ext cx="1234080" cy="408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15F6FB-E88F-1E71-5294-B4CE7B01FFD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45474" y="3213881"/>
                  <a:ext cx="12517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DEB44C7-68D6-8BC8-A167-45B3EA2B9A82}"/>
                    </a:ext>
                  </a:extLst>
                </p14:cNvPr>
                <p14:cNvContentPartPr/>
                <p14:nvPr/>
              </p14:nvContentPartPr>
              <p14:xfrm>
                <a:off x="5383874" y="3222521"/>
                <a:ext cx="774000" cy="297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DEB44C7-68D6-8BC8-A167-45B3EA2B9A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74874" y="3213521"/>
                  <a:ext cx="791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91D6D94-6D6F-ED1A-D1F4-07396E48F124}"/>
                    </a:ext>
                  </a:extLst>
                </p14:cNvPr>
                <p14:cNvContentPartPr/>
                <p14:nvPr/>
              </p14:nvContentPartPr>
              <p14:xfrm>
                <a:off x="5942954" y="3199481"/>
                <a:ext cx="1287000" cy="500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91D6D94-6D6F-ED1A-D1F4-07396E48F1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33954" y="3190481"/>
                  <a:ext cx="13046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338F0EF-A749-28CD-547E-28F9C2115A56}"/>
                    </a:ext>
                  </a:extLst>
                </p14:cNvPr>
                <p14:cNvContentPartPr/>
                <p14:nvPr/>
              </p14:nvContentPartPr>
              <p14:xfrm>
                <a:off x="7591034" y="3248081"/>
                <a:ext cx="226440" cy="261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338F0EF-A749-28CD-547E-28F9C2115A5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82394" y="3239081"/>
                  <a:ext cx="244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4D23BB2-B1E2-FFAC-56AA-14AD402F825A}"/>
                    </a:ext>
                  </a:extLst>
                </p14:cNvPr>
                <p14:cNvContentPartPr/>
                <p14:nvPr/>
              </p14:nvContentPartPr>
              <p14:xfrm>
                <a:off x="7960754" y="3064121"/>
                <a:ext cx="570960" cy="405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4D23BB2-B1E2-FFAC-56AA-14AD402F825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52114" y="3055121"/>
                  <a:ext cx="5886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873DC9A-4135-1F07-D0E1-B7B7452AA032}"/>
                    </a:ext>
                  </a:extLst>
                </p14:cNvPr>
                <p14:cNvContentPartPr/>
                <p14:nvPr/>
              </p14:nvContentPartPr>
              <p14:xfrm>
                <a:off x="8469434" y="3226121"/>
                <a:ext cx="533160" cy="196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873DC9A-4135-1F07-D0E1-B7B7452AA03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60434" y="3217121"/>
                  <a:ext cx="550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37F7CFB-335F-3BC1-41FB-B118FD4C3C67}"/>
                    </a:ext>
                  </a:extLst>
                </p14:cNvPr>
                <p14:cNvContentPartPr/>
                <p14:nvPr/>
              </p14:nvContentPartPr>
              <p14:xfrm>
                <a:off x="9035714" y="3200201"/>
                <a:ext cx="254520" cy="196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37F7CFB-335F-3BC1-41FB-B118FD4C3C6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27074" y="3191561"/>
                  <a:ext cx="272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B9E1A6-F6CD-0A8B-8097-9A4574BAB87E}"/>
                    </a:ext>
                  </a:extLst>
                </p14:cNvPr>
                <p14:cNvContentPartPr/>
                <p14:nvPr/>
              </p14:nvContentPartPr>
              <p14:xfrm>
                <a:off x="9391754" y="3152681"/>
                <a:ext cx="217080" cy="208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B9E1A6-F6CD-0A8B-8097-9A4574BAB87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83114" y="3143681"/>
                  <a:ext cx="234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6E211A0-50B9-F1F0-1E0A-32A54807659B}"/>
                    </a:ext>
                  </a:extLst>
                </p14:cNvPr>
                <p14:cNvContentPartPr/>
                <p14:nvPr/>
              </p14:nvContentPartPr>
              <p14:xfrm>
                <a:off x="9693434" y="2953241"/>
                <a:ext cx="749880" cy="413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6E211A0-50B9-F1F0-1E0A-32A5480765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84794" y="2944241"/>
                  <a:ext cx="7675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B72E7F9-E748-B8C9-A36E-33FC72269573}"/>
                    </a:ext>
                  </a:extLst>
                </p14:cNvPr>
                <p14:cNvContentPartPr/>
                <p14:nvPr/>
              </p14:nvContentPartPr>
              <p14:xfrm>
                <a:off x="9638354" y="2889881"/>
                <a:ext cx="269640" cy="613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B72E7F9-E748-B8C9-A36E-33FC7226957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29714" y="2880881"/>
                  <a:ext cx="28728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E827026-6638-96F7-DF6C-4D4D6BF8CE5C}"/>
                    </a:ext>
                  </a:extLst>
                </p14:cNvPr>
                <p14:cNvContentPartPr/>
                <p14:nvPr/>
              </p14:nvContentPartPr>
              <p14:xfrm>
                <a:off x="9650234" y="2961521"/>
                <a:ext cx="383040" cy="171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E827026-6638-96F7-DF6C-4D4D6BF8CE5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41234" y="2952881"/>
                  <a:ext cx="400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E686833-9CAB-DD00-354A-3DF1E2CD1B8D}"/>
                    </a:ext>
                  </a:extLst>
                </p14:cNvPr>
                <p14:cNvContentPartPr/>
                <p14:nvPr/>
              </p14:nvContentPartPr>
              <p14:xfrm>
                <a:off x="1210754" y="3950441"/>
                <a:ext cx="1329120" cy="731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E686833-9CAB-DD00-354A-3DF1E2CD1B8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01754" y="3941441"/>
                  <a:ext cx="134676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C5DBCAC-33F9-C2CE-E05D-643F962E498D}"/>
                    </a:ext>
                  </a:extLst>
                </p14:cNvPr>
                <p14:cNvContentPartPr/>
                <p14:nvPr/>
              </p14:nvContentPartPr>
              <p14:xfrm>
                <a:off x="3015074" y="4004441"/>
                <a:ext cx="414720" cy="339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C5DBCAC-33F9-C2CE-E05D-643F962E498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06074" y="3995441"/>
                  <a:ext cx="4323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4004976-B684-0530-1823-96397C3BA70E}"/>
                    </a:ext>
                  </a:extLst>
                </p14:cNvPr>
                <p14:cNvContentPartPr/>
                <p14:nvPr/>
              </p14:nvContentPartPr>
              <p14:xfrm>
                <a:off x="3175634" y="3829841"/>
                <a:ext cx="9000" cy="45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4004976-B684-0530-1823-96397C3BA70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66634" y="3820841"/>
                  <a:ext cx="26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7479A1F-5144-13F0-6801-7037BC78F987}"/>
                    </a:ext>
                  </a:extLst>
                </p14:cNvPr>
                <p14:cNvContentPartPr/>
                <p14:nvPr/>
              </p14:nvContentPartPr>
              <p14:xfrm>
                <a:off x="3917234" y="3970241"/>
                <a:ext cx="1330920" cy="522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7479A1F-5144-13F0-6801-7037BC78F98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08594" y="3961241"/>
                  <a:ext cx="13485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06583CE-1DFA-5246-F1F9-B1D10402EA45}"/>
                    </a:ext>
                  </a:extLst>
                </p14:cNvPr>
                <p14:cNvContentPartPr/>
                <p14:nvPr/>
              </p14:nvContentPartPr>
              <p14:xfrm>
                <a:off x="4591154" y="3874841"/>
                <a:ext cx="54720" cy="20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06583CE-1DFA-5246-F1F9-B1D10402EA4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82154" y="3866201"/>
                  <a:ext cx="72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33644F5-D409-B97C-C1F3-58853E7FBA03}"/>
                    </a:ext>
                  </a:extLst>
                </p14:cNvPr>
                <p14:cNvContentPartPr/>
                <p14:nvPr/>
              </p14:nvContentPartPr>
              <p14:xfrm>
                <a:off x="5555954" y="3767561"/>
                <a:ext cx="380520" cy="384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33644F5-D409-B97C-C1F3-58853E7FBA0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46954" y="3758921"/>
                  <a:ext cx="3981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EB67C02-4E13-7ACF-2556-6709F545DFD2}"/>
                    </a:ext>
                  </a:extLst>
                </p14:cNvPr>
                <p14:cNvContentPartPr/>
                <p14:nvPr/>
              </p14:nvContentPartPr>
              <p14:xfrm>
                <a:off x="5439314" y="3894641"/>
                <a:ext cx="235800" cy="13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EB67C02-4E13-7ACF-2556-6709F545DF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30674" y="3886001"/>
                  <a:ext cx="253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B8981DE-9092-62A0-4A32-63EA9EC38D8F}"/>
                    </a:ext>
                  </a:extLst>
                </p14:cNvPr>
                <p14:cNvContentPartPr/>
                <p14:nvPr/>
              </p14:nvContentPartPr>
              <p14:xfrm>
                <a:off x="6292154" y="3824441"/>
                <a:ext cx="354240" cy="331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B8981DE-9092-62A0-4A32-63EA9EC38D8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83154" y="3815801"/>
                  <a:ext cx="371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315FE85-9FA2-B582-BF98-C1F9ACC0EA9D}"/>
                    </a:ext>
                  </a:extLst>
                </p14:cNvPr>
                <p14:cNvContentPartPr/>
                <p14:nvPr/>
              </p14:nvContentPartPr>
              <p14:xfrm>
                <a:off x="6634874" y="3969881"/>
                <a:ext cx="392040" cy="234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315FE85-9FA2-B582-BF98-C1F9ACC0EA9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26234" y="3961241"/>
                  <a:ext cx="4096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6CC2245-DF50-E88D-D38E-3D20EA1022D3}"/>
                    </a:ext>
                  </a:extLst>
                </p14:cNvPr>
                <p14:cNvContentPartPr/>
                <p14:nvPr/>
              </p14:nvContentPartPr>
              <p14:xfrm>
                <a:off x="7595714" y="4015241"/>
                <a:ext cx="11520" cy="11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6CC2245-DF50-E88D-D38E-3D20EA1022D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87074" y="4006241"/>
                  <a:ext cx="29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0B4080-7902-ACE2-1551-53DC990E7D06}"/>
                    </a:ext>
                  </a:extLst>
                </p14:cNvPr>
                <p14:cNvContentPartPr/>
                <p14:nvPr/>
              </p14:nvContentPartPr>
              <p14:xfrm>
                <a:off x="7348394" y="3938921"/>
                <a:ext cx="581760" cy="226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0B4080-7902-ACE2-1551-53DC990E7D0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39754" y="3929921"/>
                  <a:ext cx="599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809DA8F-A75B-26BD-7032-9AD8ECBB8F30}"/>
                    </a:ext>
                  </a:extLst>
                </p14:cNvPr>
                <p14:cNvContentPartPr/>
                <p14:nvPr/>
              </p14:nvContentPartPr>
              <p14:xfrm>
                <a:off x="8222474" y="3849641"/>
                <a:ext cx="516600" cy="241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809DA8F-A75B-26BD-7032-9AD8ECBB8F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13474" y="3840641"/>
                  <a:ext cx="534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84113B9-7718-CC04-20E6-220ACD02D3DA}"/>
                    </a:ext>
                  </a:extLst>
                </p14:cNvPr>
                <p14:cNvContentPartPr/>
                <p14:nvPr/>
              </p14:nvContentPartPr>
              <p14:xfrm>
                <a:off x="8699474" y="3923081"/>
                <a:ext cx="10800" cy="7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84113B9-7718-CC04-20E6-220ACD02D3D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90474" y="3914441"/>
                  <a:ext cx="28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8AA1ACE-52A5-4C45-0E7F-23B396F0F2F5}"/>
                    </a:ext>
                  </a:extLst>
                </p14:cNvPr>
                <p14:cNvContentPartPr/>
                <p14:nvPr/>
              </p14:nvContentPartPr>
              <p14:xfrm>
                <a:off x="8582474" y="3589361"/>
                <a:ext cx="2124720" cy="462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8AA1ACE-52A5-4C45-0E7F-23B396F0F2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73834" y="3580361"/>
                  <a:ext cx="21423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1D55C92-9C90-2831-8B58-59CDFA86E350}"/>
                    </a:ext>
                  </a:extLst>
                </p14:cNvPr>
                <p14:cNvContentPartPr/>
                <p14:nvPr/>
              </p14:nvContentPartPr>
              <p14:xfrm>
                <a:off x="9915194" y="3597281"/>
                <a:ext cx="239040" cy="79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1D55C92-9C90-2831-8B58-59CDFA86E3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06194" y="3588641"/>
                  <a:ext cx="256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F7EE090-E520-A8E9-97A2-7098A52EB6B9}"/>
                    </a:ext>
                  </a:extLst>
                </p14:cNvPr>
                <p14:cNvContentPartPr/>
                <p14:nvPr/>
              </p14:nvContentPartPr>
              <p14:xfrm>
                <a:off x="10059914" y="3576761"/>
                <a:ext cx="392760" cy="99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F7EE090-E520-A8E9-97A2-7098A52EB6B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51274" y="3568121"/>
                  <a:ext cx="4104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8763AAE-B6A9-7D8C-2974-D9183AAE75A4}"/>
              </a:ext>
            </a:extLst>
          </p:cNvPr>
          <p:cNvGrpSpPr/>
          <p:nvPr/>
        </p:nvGrpSpPr>
        <p:grpSpPr>
          <a:xfrm>
            <a:off x="10991954" y="3414041"/>
            <a:ext cx="974160" cy="604080"/>
            <a:chOff x="10991954" y="3414041"/>
            <a:chExt cx="974160" cy="60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A9533B0-D485-9F65-740E-4A8EAD9DA8BC}"/>
                    </a:ext>
                  </a:extLst>
                </p14:cNvPr>
                <p14:cNvContentPartPr/>
                <p14:nvPr/>
              </p14:nvContentPartPr>
              <p14:xfrm>
                <a:off x="10991954" y="3414041"/>
                <a:ext cx="974160" cy="604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A9533B0-D485-9F65-740E-4A8EAD9DA8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83314" y="3405401"/>
                  <a:ext cx="99180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A236BD-E1D8-7FDD-6D04-91DE3A8E2D9F}"/>
                    </a:ext>
                  </a:extLst>
                </p14:cNvPr>
                <p14:cNvContentPartPr/>
                <p14:nvPr/>
              </p14:nvContentPartPr>
              <p14:xfrm>
                <a:off x="11471474" y="3587561"/>
                <a:ext cx="256680" cy="30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A236BD-E1D8-7FDD-6D04-91DE3A8E2D9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462834" y="3578921"/>
                  <a:ext cx="2743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3BA07BC-C035-7DBC-5602-A9B3BB8031B9}"/>
              </a:ext>
            </a:extLst>
          </p:cNvPr>
          <p:cNvGrpSpPr/>
          <p:nvPr/>
        </p:nvGrpSpPr>
        <p:grpSpPr>
          <a:xfrm>
            <a:off x="1462034" y="4829921"/>
            <a:ext cx="1224000" cy="430560"/>
            <a:chOff x="1462034" y="4829921"/>
            <a:chExt cx="122400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2F1599-B88A-3F98-CBED-60A3DDF6F60C}"/>
                    </a:ext>
                  </a:extLst>
                </p14:cNvPr>
                <p14:cNvContentPartPr/>
                <p14:nvPr/>
              </p14:nvContentPartPr>
              <p14:xfrm>
                <a:off x="1462034" y="5025041"/>
                <a:ext cx="295920" cy="229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2F1599-B88A-3F98-CBED-60A3DDF6F6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53394" y="5016401"/>
                  <a:ext cx="313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B5A9F3-603A-34DC-ECF5-3E99FB3DF344}"/>
                    </a:ext>
                  </a:extLst>
                </p14:cNvPr>
                <p14:cNvContentPartPr/>
                <p14:nvPr/>
              </p14:nvContentPartPr>
              <p14:xfrm>
                <a:off x="1823474" y="4829921"/>
                <a:ext cx="252720" cy="385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B5A9F3-603A-34DC-ECF5-3E99FB3DF34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814834" y="4821281"/>
                  <a:ext cx="2703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A7CA379-DB6C-531D-5CA2-EBD15350E3E2}"/>
                    </a:ext>
                  </a:extLst>
                </p14:cNvPr>
                <p14:cNvContentPartPr/>
                <p14:nvPr/>
              </p14:nvContentPartPr>
              <p14:xfrm>
                <a:off x="2207594" y="5032241"/>
                <a:ext cx="478440" cy="228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A7CA379-DB6C-531D-5CA2-EBD15350E3E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98954" y="5023601"/>
                  <a:ext cx="4960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DE58D3C-75D9-E116-1774-1A480B34476A}"/>
              </a:ext>
            </a:extLst>
          </p:cNvPr>
          <p:cNvGrpSpPr/>
          <p:nvPr/>
        </p:nvGrpSpPr>
        <p:grpSpPr>
          <a:xfrm>
            <a:off x="3288314" y="4343921"/>
            <a:ext cx="6859080" cy="2306520"/>
            <a:chOff x="3288314" y="4343921"/>
            <a:chExt cx="6859080" cy="23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10FED8-5FEE-4D6F-EB4A-2A7D1F2B8EBF}"/>
                    </a:ext>
                  </a:extLst>
                </p14:cNvPr>
                <p14:cNvContentPartPr/>
                <p14:nvPr/>
              </p14:nvContentPartPr>
              <p14:xfrm>
                <a:off x="3288314" y="4957001"/>
                <a:ext cx="705600" cy="267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10FED8-5FEE-4D6F-EB4A-2A7D1F2B8EB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79674" y="4948361"/>
                  <a:ext cx="723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178C2BB-CA28-3005-3F39-24CB28F3CBDD}"/>
                    </a:ext>
                  </a:extLst>
                </p14:cNvPr>
                <p14:cNvContentPartPr/>
                <p14:nvPr/>
              </p14:nvContentPartPr>
              <p14:xfrm>
                <a:off x="4029194" y="4827761"/>
                <a:ext cx="266760" cy="355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178C2BB-CA28-3005-3F39-24CB28F3CBD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20554" y="4818761"/>
                  <a:ext cx="2844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946862C-E8BA-B77D-65C0-DA6E30C70DBC}"/>
                    </a:ext>
                  </a:extLst>
                </p14:cNvPr>
                <p14:cNvContentPartPr/>
                <p14:nvPr/>
              </p14:nvContentPartPr>
              <p14:xfrm>
                <a:off x="3820034" y="4896521"/>
                <a:ext cx="181440" cy="338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946862C-E8BA-B77D-65C0-DA6E30C70DB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11394" y="4887521"/>
                  <a:ext cx="199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1DCDE65-4741-F4F7-132B-AA10F28995C7}"/>
                    </a:ext>
                  </a:extLst>
                </p14:cNvPr>
                <p14:cNvContentPartPr/>
                <p14:nvPr/>
              </p14:nvContentPartPr>
              <p14:xfrm>
                <a:off x="4477394" y="4810841"/>
                <a:ext cx="169200" cy="324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1DCDE65-4741-F4F7-132B-AA10F28995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68754" y="4801841"/>
                  <a:ext cx="1868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CFA128-E12B-730E-357F-D7201162491B}"/>
                    </a:ext>
                  </a:extLst>
                </p14:cNvPr>
                <p14:cNvContentPartPr/>
                <p14:nvPr/>
              </p14:nvContentPartPr>
              <p14:xfrm>
                <a:off x="4237994" y="4870961"/>
                <a:ext cx="174240" cy="339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CFA128-E12B-730E-357F-D7201162491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28994" y="4861961"/>
                  <a:ext cx="191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EDB7DA5-E412-29CB-823C-D4FABAED7F1D}"/>
                    </a:ext>
                  </a:extLst>
                </p14:cNvPr>
                <p14:cNvContentPartPr/>
                <p14:nvPr/>
              </p14:nvContentPartPr>
              <p14:xfrm>
                <a:off x="4216754" y="4883561"/>
                <a:ext cx="341640" cy="105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EDB7DA5-E412-29CB-823C-D4FABAED7F1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08114" y="4874921"/>
                  <a:ext cx="359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C8BC87E-5EF0-2303-FC18-FC1795B11A89}"/>
                    </a:ext>
                  </a:extLst>
                </p14:cNvPr>
                <p14:cNvContentPartPr/>
                <p14:nvPr/>
              </p14:nvContentPartPr>
              <p14:xfrm>
                <a:off x="4930994" y="4885361"/>
                <a:ext cx="195840" cy="28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C8BC87E-5EF0-2303-FC18-FC1795B11A8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21994" y="4876361"/>
                  <a:ext cx="213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2B69791-05CF-C5DE-074B-29111628ADF4}"/>
                    </a:ext>
                  </a:extLst>
                </p14:cNvPr>
                <p14:cNvContentPartPr/>
                <p14:nvPr/>
              </p14:nvContentPartPr>
              <p14:xfrm>
                <a:off x="4978154" y="5050601"/>
                <a:ext cx="167040" cy="47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2B69791-05CF-C5DE-074B-29111628ADF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69154" y="5041601"/>
                  <a:ext cx="184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17AA38A-615C-F3B9-CAA2-88778D9D8EDA}"/>
                    </a:ext>
                  </a:extLst>
                </p14:cNvPr>
                <p14:cNvContentPartPr/>
                <p14:nvPr/>
              </p14:nvContentPartPr>
              <p14:xfrm>
                <a:off x="5379554" y="4645601"/>
                <a:ext cx="207720" cy="424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17AA38A-615C-F3B9-CAA2-88778D9D8E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70554" y="4636601"/>
                  <a:ext cx="225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CBFB86C-BB6A-8783-7E18-438C9E475DE1}"/>
                    </a:ext>
                  </a:extLst>
                </p14:cNvPr>
                <p14:cNvContentPartPr/>
                <p14:nvPr/>
              </p14:nvContentPartPr>
              <p14:xfrm>
                <a:off x="5734874" y="4527881"/>
                <a:ext cx="17280" cy="191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CBFB86C-BB6A-8783-7E18-438C9E475DE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25874" y="4519241"/>
                  <a:ext cx="34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EA20301-8848-1ECC-8E74-1E029C36B02B}"/>
                    </a:ext>
                  </a:extLst>
                </p14:cNvPr>
                <p14:cNvContentPartPr/>
                <p14:nvPr/>
              </p14:nvContentPartPr>
              <p14:xfrm>
                <a:off x="5852954" y="4732001"/>
                <a:ext cx="160560" cy="208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EA20301-8848-1ECC-8E74-1E029C36B0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44314" y="4723361"/>
                  <a:ext cx="178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833CE58-2F88-581B-E6B3-B75A079F5DBE}"/>
                    </a:ext>
                  </a:extLst>
                </p14:cNvPr>
                <p14:cNvContentPartPr/>
                <p14:nvPr/>
              </p14:nvContentPartPr>
              <p14:xfrm>
                <a:off x="6090194" y="4467041"/>
                <a:ext cx="161640" cy="612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833CE58-2F88-581B-E6B3-B75A079F5DB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81554" y="4458041"/>
                  <a:ext cx="17928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5C12796-F7D3-88E6-EF9B-DCA6FD9F290E}"/>
                    </a:ext>
                  </a:extLst>
                </p14:cNvPr>
                <p14:cNvContentPartPr/>
                <p14:nvPr/>
              </p14:nvContentPartPr>
              <p14:xfrm>
                <a:off x="5827754" y="4790321"/>
                <a:ext cx="372600" cy="263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5C12796-F7D3-88E6-EF9B-DCA6FD9F290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19114" y="4781681"/>
                  <a:ext cx="390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5625C4C-7CAD-CD82-5F77-27462D103F9D}"/>
                    </a:ext>
                  </a:extLst>
                </p14:cNvPr>
                <p14:cNvContentPartPr/>
                <p14:nvPr/>
              </p14:nvContentPartPr>
              <p14:xfrm>
                <a:off x="6541274" y="4502681"/>
                <a:ext cx="10080" cy="145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5625C4C-7CAD-CD82-5F77-27462D103F9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32634" y="4494041"/>
                  <a:ext cx="27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52A9796-B1A3-14B3-05FE-9999D452CFE8}"/>
                    </a:ext>
                  </a:extLst>
                </p14:cNvPr>
                <p14:cNvContentPartPr/>
                <p14:nvPr/>
              </p14:nvContentPartPr>
              <p14:xfrm>
                <a:off x="6671234" y="4618961"/>
                <a:ext cx="196200" cy="373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52A9796-B1A3-14B3-05FE-9999D452CFE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62234" y="4609961"/>
                  <a:ext cx="213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98D2875-FF86-08AA-EEDF-5D4A81E27D00}"/>
                    </a:ext>
                  </a:extLst>
                </p14:cNvPr>
                <p14:cNvContentPartPr/>
                <p14:nvPr/>
              </p14:nvContentPartPr>
              <p14:xfrm>
                <a:off x="6963554" y="4482161"/>
                <a:ext cx="51840" cy="218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98D2875-FF86-08AA-EEDF-5D4A81E27D0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54914" y="4473521"/>
                  <a:ext cx="69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0CBF38A-48C4-34D4-B91A-5CCF08E0ED03}"/>
                    </a:ext>
                  </a:extLst>
                </p14:cNvPr>
                <p14:cNvContentPartPr/>
                <p14:nvPr/>
              </p14:nvContentPartPr>
              <p14:xfrm>
                <a:off x="7043474" y="4896161"/>
                <a:ext cx="82080" cy="173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0CBF38A-48C4-34D4-B91A-5CCF08E0ED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34474" y="4887161"/>
                  <a:ext cx="99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4DEF875-2807-0957-882D-EE1968549BEF}"/>
                    </a:ext>
                  </a:extLst>
                </p14:cNvPr>
                <p14:cNvContentPartPr/>
                <p14:nvPr/>
              </p14:nvContentPartPr>
              <p14:xfrm>
                <a:off x="6574034" y="4744961"/>
                <a:ext cx="313920" cy="478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4DEF875-2807-0957-882D-EE1968549BE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65394" y="4736321"/>
                  <a:ext cx="3315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0B34532-6F39-B7CF-3A55-F6212B0EC7E7}"/>
                    </a:ext>
                  </a:extLst>
                </p14:cNvPr>
                <p14:cNvContentPartPr/>
                <p14:nvPr/>
              </p14:nvContentPartPr>
              <p14:xfrm>
                <a:off x="7400594" y="4524641"/>
                <a:ext cx="6840" cy="117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0B34532-6F39-B7CF-3A55-F6212B0EC7E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91594" y="4515641"/>
                  <a:ext cx="24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608B707-75C2-A876-CAF3-6C47A7BC4112}"/>
                    </a:ext>
                  </a:extLst>
                </p14:cNvPr>
                <p14:cNvContentPartPr/>
                <p14:nvPr/>
              </p14:nvContentPartPr>
              <p14:xfrm>
                <a:off x="7449554" y="4719041"/>
                <a:ext cx="177840" cy="270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608B707-75C2-A876-CAF3-6C47A7BC411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440554" y="4710041"/>
                  <a:ext cx="195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ED172F6-9E8B-0FEC-4BC1-EA6CC1EC36DC}"/>
                    </a:ext>
                  </a:extLst>
                </p14:cNvPr>
                <p14:cNvContentPartPr/>
                <p14:nvPr/>
              </p14:nvContentPartPr>
              <p14:xfrm>
                <a:off x="7711994" y="4482161"/>
                <a:ext cx="54000" cy="169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ED172F6-9E8B-0FEC-4BC1-EA6CC1EC36D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02994" y="4473521"/>
                  <a:ext cx="71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28FC630-E309-07CF-5982-4C64D5C33968}"/>
                    </a:ext>
                  </a:extLst>
                </p14:cNvPr>
                <p14:cNvContentPartPr/>
                <p14:nvPr/>
              </p14:nvContentPartPr>
              <p14:xfrm>
                <a:off x="7907474" y="4462001"/>
                <a:ext cx="162360" cy="524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28FC630-E309-07CF-5982-4C64D5C3396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98474" y="4453361"/>
                  <a:ext cx="1800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5082490-0B70-312B-764D-F578417B6DA3}"/>
                    </a:ext>
                  </a:extLst>
                </p14:cNvPr>
                <p14:cNvContentPartPr/>
                <p14:nvPr/>
              </p14:nvContentPartPr>
              <p14:xfrm>
                <a:off x="8304554" y="4586921"/>
                <a:ext cx="37080" cy="46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5082490-0B70-312B-764D-F578417B6DA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95914" y="4577921"/>
                  <a:ext cx="54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1E700C-9C77-EF27-2A16-30C499EC1E2D}"/>
                    </a:ext>
                  </a:extLst>
                </p14:cNvPr>
                <p14:cNvContentPartPr/>
                <p14:nvPr/>
              </p14:nvContentPartPr>
              <p14:xfrm>
                <a:off x="8192594" y="4790681"/>
                <a:ext cx="130680" cy="276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1E700C-9C77-EF27-2A16-30C499EC1E2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183594" y="4782041"/>
                  <a:ext cx="148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E36C5CA-A0F5-C9EE-4724-3B73179646C4}"/>
                    </a:ext>
                  </a:extLst>
                </p14:cNvPr>
                <p14:cNvContentPartPr/>
                <p14:nvPr/>
              </p14:nvContentPartPr>
              <p14:xfrm>
                <a:off x="9288074" y="4387121"/>
                <a:ext cx="80280" cy="1974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E36C5CA-A0F5-C9EE-4724-3B73179646C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79074" y="4378481"/>
                  <a:ext cx="97920" cy="19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914B901-5ED2-1D8D-45B5-5EC24338391B}"/>
                    </a:ext>
                  </a:extLst>
                </p14:cNvPr>
                <p14:cNvContentPartPr/>
                <p14:nvPr/>
              </p14:nvContentPartPr>
              <p14:xfrm>
                <a:off x="9417314" y="4600241"/>
                <a:ext cx="8280" cy="27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914B901-5ED2-1D8D-45B5-5EC24338391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08674" y="4591601"/>
                  <a:ext cx="25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6316E72-7B99-FC24-046F-C43747EE22E5}"/>
                    </a:ext>
                  </a:extLst>
                </p14:cNvPr>
                <p14:cNvContentPartPr/>
                <p14:nvPr/>
              </p14:nvContentPartPr>
              <p14:xfrm>
                <a:off x="9445754" y="4343921"/>
                <a:ext cx="696240" cy="2263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6316E72-7B99-FC24-046F-C43747EE22E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437114" y="4335281"/>
                  <a:ext cx="713880" cy="22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F0DE498-536C-CBFE-F711-5261F5D38F2A}"/>
                    </a:ext>
                  </a:extLst>
                </p14:cNvPr>
                <p14:cNvContentPartPr/>
                <p14:nvPr/>
              </p14:nvContentPartPr>
              <p14:xfrm>
                <a:off x="9358994" y="6116561"/>
                <a:ext cx="746640" cy="533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F0DE498-536C-CBFE-F711-5261F5D38F2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49994" y="6107561"/>
                  <a:ext cx="7642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1C6068A-7B2E-2983-2744-3E54E95CB807}"/>
                    </a:ext>
                  </a:extLst>
                </p14:cNvPr>
                <p14:cNvContentPartPr/>
                <p14:nvPr/>
              </p14:nvContentPartPr>
              <p14:xfrm>
                <a:off x="9377354" y="4800041"/>
                <a:ext cx="597600" cy="173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1C6068A-7B2E-2983-2744-3E54E95CB80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68354" y="4791041"/>
                  <a:ext cx="615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D4EA57F-3489-04A0-10A8-088C646515D9}"/>
                    </a:ext>
                  </a:extLst>
                </p14:cNvPr>
                <p14:cNvContentPartPr/>
                <p14:nvPr/>
              </p14:nvContentPartPr>
              <p14:xfrm>
                <a:off x="9358634" y="5243921"/>
                <a:ext cx="788760" cy="100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D4EA57F-3489-04A0-10A8-088C646515D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349994" y="5234921"/>
                  <a:ext cx="806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BC454C4-11F8-715D-BB1B-C356D7398B87}"/>
                    </a:ext>
                  </a:extLst>
                </p14:cNvPr>
                <p14:cNvContentPartPr/>
                <p14:nvPr/>
              </p14:nvContentPartPr>
              <p14:xfrm>
                <a:off x="9368354" y="5606441"/>
                <a:ext cx="651960" cy="86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BC454C4-11F8-715D-BB1B-C356D7398B8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359354" y="5597801"/>
                  <a:ext cx="669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4A3EADD-AE67-AB80-8AB6-A628F4FEFB44}"/>
                    </a:ext>
                  </a:extLst>
                </p14:cNvPr>
                <p14:cNvContentPartPr/>
                <p14:nvPr/>
              </p14:nvContentPartPr>
              <p14:xfrm>
                <a:off x="9364394" y="5964641"/>
                <a:ext cx="667440" cy="210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4A3EADD-AE67-AB80-8AB6-A628F4FEFB4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55754" y="5956001"/>
                  <a:ext cx="685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3BADC6-CD67-9E74-679F-6CEE7FF31D64}"/>
                    </a:ext>
                  </a:extLst>
                </p14:cNvPr>
                <p14:cNvContentPartPr/>
                <p14:nvPr/>
              </p14:nvContentPartPr>
              <p14:xfrm>
                <a:off x="9555914" y="4618241"/>
                <a:ext cx="276480" cy="167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3BADC6-CD67-9E74-679F-6CEE7FF31D6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547274" y="4609601"/>
                  <a:ext cx="294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39BF185-DEC8-281C-DF05-74272560D53B}"/>
                    </a:ext>
                  </a:extLst>
                </p14:cNvPr>
                <p14:cNvContentPartPr/>
                <p14:nvPr/>
              </p14:nvContentPartPr>
              <p14:xfrm>
                <a:off x="9524594" y="4500881"/>
                <a:ext cx="419760" cy="188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39BF185-DEC8-281C-DF05-74272560D53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15954" y="4492241"/>
                  <a:ext cx="437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55BF7B9-E469-8682-A8F9-B74565771B16}"/>
                    </a:ext>
                  </a:extLst>
                </p14:cNvPr>
                <p14:cNvContentPartPr/>
                <p14:nvPr/>
              </p14:nvContentPartPr>
              <p14:xfrm>
                <a:off x="9680114" y="5024321"/>
                <a:ext cx="174600" cy="257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55BF7B9-E469-8682-A8F9-B74565771B1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671114" y="5015681"/>
                  <a:ext cx="192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354168B-B743-0BE5-DA27-CB874947B3C8}"/>
                    </a:ext>
                  </a:extLst>
                </p14:cNvPr>
                <p14:cNvContentPartPr/>
                <p14:nvPr/>
              </p14:nvContentPartPr>
              <p14:xfrm>
                <a:off x="9868394" y="4941161"/>
                <a:ext cx="122400" cy="197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354168B-B743-0BE5-DA27-CB874947B3C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59754" y="4932521"/>
                  <a:ext cx="140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A6F2FC-8D57-8E89-208A-E01F156BE8A8}"/>
                    </a:ext>
                  </a:extLst>
                </p14:cNvPr>
                <p14:cNvContentPartPr/>
                <p14:nvPr/>
              </p14:nvContentPartPr>
              <p14:xfrm>
                <a:off x="9581474" y="4963121"/>
                <a:ext cx="46080" cy="109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4A6F2FC-8D57-8E89-208A-E01F156BE8A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572834" y="4954121"/>
                  <a:ext cx="63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1C5E3C-CA0A-2A40-FB87-3845608CDD24}"/>
                    </a:ext>
                  </a:extLst>
                </p14:cNvPr>
                <p14:cNvContentPartPr/>
                <p14:nvPr/>
              </p14:nvContentPartPr>
              <p14:xfrm>
                <a:off x="9442874" y="5430401"/>
                <a:ext cx="12600" cy="178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1C5E3C-CA0A-2A40-FB87-3845608CDD2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34234" y="5421761"/>
                  <a:ext cx="30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8848BBE-E635-747D-BA0D-676E64020722}"/>
                    </a:ext>
                  </a:extLst>
                </p14:cNvPr>
                <p14:cNvContentPartPr/>
                <p14:nvPr/>
              </p14:nvContentPartPr>
              <p14:xfrm>
                <a:off x="9621794" y="5392961"/>
                <a:ext cx="326160" cy="223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8848BBE-E635-747D-BA0D-676E6402072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612794" y="5384321"/>
                  <a:ext cx="343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B33FD17-5D4B-B863-255D-9E77E8CD4439}"/>
                    </a:ext>
                  </a:extLst>
                </p14:cNvPr>
                <p14:cNvContentPartPr/>
                <p14:nvPr/>
              </p14:nvContentPartPr>
              <p14:xfrm>
                <a:off x="9632594" y="5448041"/>
                <a:ext cx="255960" cy="163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B33FD17-5D4B-B863-255D-9E77E8CD443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623594" y="5439401"/>
                  <a:ext cx="273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3D297FA-D1C1-A87F-2C19-03418805EDF4}"/>
                    </a:ext>
                  </a:extLst>
                </p14:cNvPr>
                <p14:cNvContentPartPr/>
                <p14:nvPr/>
              </p14:nvContentPartPr>
              <p14:xfrm>
                <a:off x="9612074" y="5824961"/>
                <a:ext cx="104040" cy="142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3D297FA-D1C1-A87F-2C19-03418805EDF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03074" y="5816321"/>
                  <a:ext cx="121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D20B41F-CD4E-07D7-0908-41A9B90A9B0D}"/>
                    </a:ext>
                  </a:extLst>
                </p14:cNvPr>
                <p14:cNvContentPartPr/>
                <p14:nvPr/>
              </p14:nvContentPartPr>
              <p14:xfrm>
                <a:off x="9621794" y="6308801"/>
                <a:ext cx="91440" cy="118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D20B41F-CD4E-07D7-0908-41A9B90A9B0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13154" y="6299801"/>
                  <a:ext cx="109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0B5A995-4C37-5977-33CD-7C489250F279}"/>
                    </a:ext>
                  </a:extLst>
                </p14:cNvPr>
                <p14:cNvContentPartPr/>
                <p14:nvPr/>
              </p14:nvContentPartPr>
              <p14:xfrm>
                <a:off x="7904594" y="5878241"/>
                <a:ext cx="1388160" cy="299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0B5A995-4C37-5977-33CD-7C489250F27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95954" y="5869601"/>
                  <a:ext cx="1405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3C19426-982D-5D61-5414-72B1DBD2B4C1}"/>
                    </a:ext>
                  </a:extLst>
                </p14:cNvPr>
                <p14:cNvContentPartPr/>
                <p14:nvPr/>
              </p14:nvContentPartPr>
              <p14:xfrm>
                <a:off x="8117354" y="6397721"/>
                <a:ext cx="1044360" cy="183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3C19426-982D-5D61-5414-72B1DBD2B4C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08714" y="6388721"/>
                  <a:ext cx="10620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AF62824-8F25-A142-C4B4-B18238C77016}"/>
              </a:ext>
            </a:extLst>
          </p:cNvPr>
          <p:cNvGrpSpPr/>
          <p:nvPr/>
        </p:nvGrpSpPr>
        <p:grpSpPr>
          <a:xfrm>
            <a:off x="1222634" y="5548121"/>
            <a:ext cx="1188720" cy="330480"/>
            <a:chOff x="1222634" y="5548121"/>
            <a:chExt cx="118872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68237FF-C51E-8950-1F4D-EDC13694AF6B}"/>
                    </a:ext>
                  </a:extLst>
                </p14:cNvPr>
                <p14:cNvContentPartPr/>
                <p14:nvPr/>
              </p14:nvContentPartPr>
              <p14:xfrm>
                <a:off x="1222634" y="5664761"/>
                <a:ext cx="183240" cy="171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68237FF-C51E-8950-1F4D-EDC13694AF6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213994" y="5655761"/>
                  <a:ext cx="200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9D3B54B-27FD-9E00-5911-EB1951644F13}"/>
                    </a:ext>
                  </a:extLst>
                </p14:cNvPr>
                <p14:cNvContentPartPr/>
                <p14:nvPr/>
              </p14:nvContentPartPr>
              <p14:xfrm>
                <a:off x="1473554" y="5548121"/>
                <a:ext cx="214920" cy="295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9D3B54B-27FD-9E00-5911-EB1951644F1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464914" y="5539121"/>
                  <a:ext cx="232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67FED8F-43FE-BEA5-B7DB-6F4856520A95}"/>
                    </a:ext>
                  </a:extLst>
                </p14:cNvPr>
                <p14:cNvContentPartPr/>
                <p14:nvPr/>
              </p14:nvContentPartPr>
              <p14:xfrm>
                <a:off x="1760114" y="5696081"/>
                <a:ext cx="380880" cy="182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67FED8F-43FE-BEA5-B7DB-6F4856520A9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751114" y="5687441"/>
                  <a:ext cx="398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7EFF180-ED82-833E-3B37-42517ADBD190}"/>
                    </a:ext>
                  </a:extLst>
                </p14:cNvPr>
                <p14:cNvContentPartPr/>
                <p14:nvPr/>
              </p14:nvContentPartPr>
              <p14:xfrm>
                <a:off x="2209034" y="5615081"/>
                <a:ext cx="202320" cy="229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7EFF180-ED82-833E-3B37-42517ADBD19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200034" y="5606081"/>
                  <a:ext cx="2199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2BA75F2-964A-2E18-10C3-602264D777D5}"/>
              </a:ext>
            </a:extLst>
          </p:cNvPr>
          <p:cNvGrpSpPr/>
          <p:nvPr/>
        </p:nvGrpSpPr>
        <p:grpSpPr>
          <a:xfrm>
            <a:off x="2500634" y="5529401"/>
            <a:ext cx="1380600" cy="331200"/>
            <a:chOff x="2500634" y="5529401"/>
            <a:chExt cx="138060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A0AB8F7-65F7-6268-5865-B9FE5A8BA2B2}"/>
                    </a:ext>
                  </a:extLst>
                </p14:cNvPr>
                <p14:cNvContentPartPr/>
                <p14:nvPr/>
              </p14:nvContentPartPr>
              <p14:xfrm>
                <a:off x="2500634" y="5679521"/>
                <a:ext cx="178560" cy="181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A0AB8F7-65F7-6268-5865-B9FE5A8BA2B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491994" y="5670521"/>
                  <a:ext cx="196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4ED2F95-64B0-E980-A6A3-C1091C517E31}"/>
                    </a:ext>
                  </a:extLst>
                </p14:cNvPr>
                <p14:cNvContentPartPr/>
                <p14:nvPr/>
              </p14:nvContentPartPr>
              <p14:xfrm>
                <a:off x="2778914" y="5529401"/>
                <a:ext cx="76680" cy="287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4ED2F95-64B0-E980-A6A3-C1091C517E3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769914" y="5520401"/>
                  <a:ext cx="94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68DF229-F589-9B17-30B9-86F300FDF967}"/>
                    </a:ext>
                  </a:extLst>
                </p14:cNvPr>
                <p14:cNvContentPartPr/>
                <p14:nvPr/>
              </p14:nvContentPartPr>
              <p14:xfrm>
                <a:off x="2778914" y="5583401"/>
                <a:ext cx="584640" cy="257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68DF229-F589-9B17-30B9-86F300FDF96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769914" y="5574761"/>
                  <a:ext cx="602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7E4681C-4B86-6815-DB06-A9100D991AA8}"/>
                    </a:ext>
                  </a:extLst>
                </p14:cNvPr>
                <p14:cNvContentPartPr/>
                <p14:nvPr/>
              </p14:nvContentPartPr>
              <p14:xfrm>
                <a:off x="3666674" y="5621921"/>
                <a:ext cx="214560" cy="182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7E4681C-4B86-6815-DB06-A9100D991AA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658034" y="5612921"/>
                  <a:ext cx="2322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160B1A7-9E4B-00E6-9923-260A832054B7}"/>
              </a:ext>
            </a:extLst>
          </p:cNvPr>
          <p:cNvGrpSpPr/>
          <p:nvPr/>
        </p:nvGrpSpPr>
        <p:grpSpPr>
          <a:xfrm>
            <a:off x="4212074" y="5411681"/>
            <a:ext cx="2146320" cy="617040"/>
            <a:chOff x="4212074" y="5411681"/>
            <a:chExt cx="2146320" cy="61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A75EB46-1972-C24B-F52F-8D758D0C0662}"/>
                    </a:ext>
                  </a:extLst>
                </p14:cNvPr>
                <p14:cNvContentPartPr/>
                <p14:nvPr/>
              </p14:nvContentPartPr>
              <p14:xfrm>
                <a:off x="4212074" y="5606801"/>
                <a:ext cx="205920" cy="216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A75EB46-1972-C24B-F52F-8D758D0C066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203074" y="5597801"/>
                  <a:ext cx="223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E995797-DBA5-33CF-0F9D-A6948032BD71}"/>
                    </a:ext>
                  </a:extLst>
                </p14:cNvPr>
                <p14:cNvContentPartPr/>
                <p14:nvPr/>
              </p14:nvContentPartPr>
              <p14:xfrm>
                <a:off x="4358594" y="5494481"/>
                <a:ext cx="28440" cy="33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E995797-DBA5-33CF-0F9D-A6948032BD7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349594" y="5485481"/>
                  <a:ext cx="46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970D859-5FF6-2887-0576-27F741C5B781}"/>
                    </a:ext>
                  </a:extLst>
                </p14:cNvPr>
                <p14:cNvContentPartPr/>
                <p14:nvPr/>
              </p14:nvContentPartPr>
              <p14:xfrm>
                <a:off x="4498634" y="5591321"/>
                <a:ext cx="102960" cy="216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970D859-5FF6-2887-0576-27F741C5B78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489994" y="5582681"/>
                  <a:ext cx="120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7407E6A-718A-524C-92C1-86B2DE6F521F}"/>
                    </a:ext>
                  </a:extLst>
                </p14:cNvPr>
                <p14:cNvContentPartPr/>
                <p14:nvPr/>
              </p14:nvContentPartPr>
              <p14:xfrm>
                <a:off x="4836314" y="5501321"/>
                <a:ext cx="327600" cy="3337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7407E6A-718A-524C-92C1-86B2DE6F521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27674" y="5492681"/>
                  <a:ext cx="345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D72C9E5-B314-C6D3-E8C3-EB51094E6B9E}"/>
                    </a:ext>
                  </a:extLst>
                </p14:cNvPr>
                <p14:cNvContentPartPr/>
                <p14:nvPr/>
              </p14:nvContentPartPr>
              <p14:xfrm>
                <a:off x="5243834" y="5625881"/>
                <a:ext cx="195840" cy="220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D72C9E5-B314-C6D3-E8C3-EB51094E6B9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235194" y="5616881"/>
                  <a:ext cx="2134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749941-5D10-B0A5-67A2-4641BBAEFC25}"/>
                    </a:ext>
                  </a:extLst>
                </p14:cNvPr>
                <p14:cNvContentPartPr/>
                <p14:nvPr/>
              </p14:nvContentPartPr>
              <p14:xfrm>
                <a:off x="5467754" y="5612921"/>
                <a:ext cx="205200" cy="162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749941-5D10-B0A5-67A2-4641BBAEFC2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458754" y="5603921"/>
                  <a:ext cx="222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47F4787-CC27-1F22-E60D-3F98DFA42791}"/>
                    </a:ext>
                  </a:extLst>
                </p14:cNvPr>
                <p14:cNvContentPartPr/>
                <p14:nvPr/>
              </p14:nvContentPartPr>
              <p14:xfrm>
                <a:off x="5655674" y="5411681"/>
                <a:ext cx="87840" cy="352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47F4787-CC27-1F22-E60D-3F98DFA4279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647034" y="5403041"/>
                  <a:ext cx="1054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44460A5-EAC4-9691-F18B-797B1E10FDB9}"/>
                    </a:ext>
                  </a:extLst>
                </p14:cNvPr>
                <p14:cNvContentPartPr/>
                <p14:nvPr/>
              </p14:nvContentPartPr>
              <p14:xfrm>
                <a:off x="5797874" y="5593121"/>
                <a:ext cx="560520" cy="435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44460A5-EAC4-9691-F18B-797B1E10FDB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789234" y="5584481"/>
                  <a:ext cx="57816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55939B3-F940-3938-90C6-2E9A1C694C11}"/>
              </a:ext>
            </a:extLst>
          </p:cNvPr>
          <p:cNvGrpSpPr/>
          <p:nvPr/>
        </p:nvGrpSpPr>
        <p:grpSpPr>
          <a:xfrm>
            <a:off x="2032274" y="6176681"/>
            <a:ext cx="1788120" cy="320400"/>
            <a:chOff x="2032274" y="6176681"/>
            <a:chExt cx="178812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9CC09DD-8A8C-7647-D3C5-AD0E04CD49E0}"/>
                    </a:ext>
                  </a:extLst>
                </p14:cNvPr>
                <p14:cNvContentPartPr/>
                <p14:nvPr/>
              </p14:nvContentPartPr>
              <p14:xfrm>
                <a:off x="2032274" y="6176681"/>
                <a:ext cx="332640" cy="243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9CC09DD-8A8C-7647-D3C5-AD0E04CD49E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023274" y="6167681"/>
                  <a:ext cx="350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2CEF930-898F-6648-3B7E-6F044A3D619C}"/>
                    </a:ext>
                  </a:extLst>
                </p14:cNvPr>
                <p14:cNvContentPartPr/>
                <p14:nvPr/>
              </p14:nvContentPartPr>
              <p14:xfrm>
                <a:off x="2584514" y="6244001"/>
                <a:ext cx="356400" cy="156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2CEF930-898F-6648-3B7E-6F044A3D619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75874" y="6235361"/>
                  <a:ext cx="374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4E04407-ADC2-2E49-945B-7C656B47CA07}"/>
                    </a:ext>
                  </a:extLst>
                </p14:cNvPr>
                <p14:cNvContentPartPr/>
                <p14:nvPr/>
              </p14:nvContentPartPr>
              <p14:xfrm>
                <a:off x="2917154" y="6210881"/>
                <a:ext cx="181440" cy="203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4E04407-ADC2-2E49-945B-7C656B47CA0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908154" y="6202241"/>
                  <a:ext cx="199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4042EBF-5B4B-B12A-31F6-40DD9A2451D7}"/>
                    </a:ext>
                  </a:extLst>
                </p14:cNvPr>
                <p14:cNvContentPartPr/>
                <p14:nvPr/>
              </p14:nvContentPartPr>
              <p14:xfrm>
                <a:off x="3200474" y="6203321"/>
                <a:ext cx="278640" cy="218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4042EBF-5B4B-B12A-31F6-40DD9A2451D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191834" y="6194681"/>
                  <a:ext cx="296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6C568F5-FA02-FA35-A199-D79D7363A3D6}"/>
                    </a:ext>
                  </a:extLst>
                </p14:cNvPr>
                <p14:cNvContentPartPr/>
                <p14:nvPr/>
              </p14:nvContentPartPr>
              <p14:xfrm>
                <a:off x="3593234" y="6179921"/>
                <a:ext cx="227160" cy="317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6C568F5-FA02-FA35-A199-D79D7363A3D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584594" y="6170921"/>
                  <a:ext cx="24480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A878837-9574-B2E4-D294-C165384CF36C}"/>
              </a:ext>
            </a:extLst>
          </p:cNvPr>
          <p:cNvGrpSpPr/>
          <p:nvPr/>
        </p:nvGrpSpPr>
        <p:grpSpPr>
          <a:xfrm>
            <a:off x="4619954" y="6075161"/>
            <a:ext cx="1638720" cy="395640"/>
            <a:chOff x="4619954" y="6075161"/>
            <a:chExt cx="163872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130B5F3-5B2A-68C3-5B50-88C4CED54160}"/>
                    </a:ext>
                  </a:extLst>
                </p14:cNvPr>
                <p14:cNvContentPartPr/>
                <p14:nvPr/>
              </p14:nvContentPartPr>
              <p14:xfrm>
                <a:off x="4619954" y="6151121"/>
                <a:ext cx="271440" cy="319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130B5F3-5B2A-68C3-5B50-88C4CED5416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610954" y="6142481"/>
                  <a:ext cx="289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090544A-6BF1-B4F9-1B2E-023B53350AA0}"/>
                    </a:ext>
                  </a:extLst>
                </p14:cNvPr>
                <p14:cNvContentPartPr/>
                <p14:nvPr/>
              </p14:nvContentPartPr>
              <p14:xfrm>
                <a:off x="4992194" y="6075161"/>
                <a:ext cx="253440" cy="342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090544A-6BF1-B4F9-1B2E-023B53350AA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983194" y="6066161"/>
                  <a:ext cx="2710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3118FFC-2A0E-FFF1-AB41-3993CE23AEFD}"/>
                    </a:ext>
                  </a:extLst>
                </p14:cNvPr>
                <p14:cNvContentPartPr/>
                <p14:nvPr/>
              </p14:nvContentPartPr>
              <p14:xfrm>
                <a:off x="5404754" y="6094601"/>
                <a:ext cx="260280" cy="291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3118FFC-2A0E-FFF1-AB41-3993CE23AEF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395754" y="6085961"/>
                  <a:ext cx="277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291375E-6C22-CCB5-3F03-7D9E4EA652A2}"/>
                    </a:ext>
                  </a:extLst>
                </p14:cNvPr>
                <p14:cNvContentPartPr/>
                <p14:nvPr/>
              </p14:nvContentPartPr>
              <p14:xfrm>
                <a:off x="5819474" y="6096761"/>
                <a:ext cx="439200" cy="344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291375E-6C22-CCB5-3F03-7D9E4EA652A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810474" y="6087761"/>
                  <a:ext cx="456840" cy="36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72BAC14-D474-677F-1FD6-CC968DBBDB25}"/>
              </a:ext>
            </a:extLst>
          </p:cNvPr>
          <p:cNvGrpSpPr/>
          <p:nvPr/>
        </p:nvGrpSpPr>
        <p:grpSpPr>
          <a:xfrm>
            <a:off x="1423154" y="677681"/>
            <a:ext cx="1413720" cy="535680"/>
            <a:chOff x="1423154" y="677681"/>
            <a:chExt cx="1413720" cy="53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1580E76-821C-6AC7-01D8-2072C6B07C1D}"/>
                    </a:ext>
                  </a:extLst>
                </p14:cNvPr>
                <p14:cNvContentPartPr/>
                <p14:nvPr/>
              </p14:nvContentPartPr>
              <p14:xfrm>
                <a:off x="1423154" y="677681"/>
                <a:ext cx="646920" cy="535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1580E76-821C-6AC7-01D8-2072C6B07C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4154" y="669041"/>
                  <a:ext cx="6645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1C96CCB-5F84-8355-3977-BB9E50E31EA2}"/>
                    </a:ext>
                  </a:extLst>
                </p14:cNvPr>
                <p14:cNvContentPartPr/>
                <p14:nvPr/>
              </p14:nvContentPartPr>
              <p14:xfrm>
                <a:off x="2166554" y="894041"/>
                <a:ext cx="151920" cy="261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1C96CCB-5F84-8355-3977-BB9E50E31E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7554" y="885041"/>
                  <a:ext cx="1695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4F46BE-2A91-500E-E897-2CF63E905135}"/>
                    </a:ext>
                  </a:extLst>
                </p14:cNvPr>
                <p14:cNvContentPartPr/>
                <p14:nvPr/>
              </p14:nvContentPartPr>
              <p14:xfrm>
                <a:off x="2509634" y="680561"/>
                <a:ext cx="74880" cy="404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4F46BE-2A91-500E-E897-2CF63E9051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0634" y="671561"/>
                  <a:ext cx="925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697995-E89B-8225-DFBC-E35166C723B5}"/>
                    </a:ext>
                  </a:extLst>
                </p14:cNvPr>
                <p14:cNvContentPartPr/>
                <p14:nvPr/>
              </p14:nvContentPartPr>
              <p14:xfrm>
                <a:off x="2790074" y="722321"/>
                <a:ext cx="46800" cy="445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697995-E89B-8225-DFBC-E35166C723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81434" y="713321"/>
                  <a:ext cx="64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CF6B61-2AAF-CA78-01FA-6DF6E1E0AE7C}"/>
              </a:ext>
            </a:extLst>
          </p:cNvPr>
          <p:cNvGrpSpPr/>
          <p:nvPr/>
        </p:nvGrpSpPr>
        <p:grpSpPr>
          <a:xfrm>
            <a:off x="3276434" y="590921"/>
            <a:ext cx="1196280" cy="575640"/>
            <a:chOff x="3276434" y="590921"/>
            <a:chExt cx="119628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7D91C5-8C0C-4F76-659D-3E57F306310E}"/>
                    </a:ext>
                  </a:extLst>
                </p14:cNvPr>
                <p14:cNvContentPartPr/>
                <p14:nvPr/>
              </p14:nvContentPartPr>
              <p14:xfrm>
                <a:off x="3411074" y="590921"/>
                <a:ext cx="653760" cy="53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7D91C5-8C0C-4F76-659D-3E57F30631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2434" y="582281"/>
                  <a:ext cx="6714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22BC7A-2ED4-C9C5-62B5-8CBB22236256}"/>
                    </a:ext>
                  </a:extLst>
                </p14:cNvPr>
                <p14:cNvContentPartPr/>
                <p14:nvPr/>
              </p14:nvContentPartPr>
              <p14:xfrm>
                <a:off x="4123874" y="602801"/>
                <a:ext cx="348840" cy="563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22BC7A-2ED4-C9C5-62B5-8CBB222362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15234" y="593801"/>
                  <a:ext cx="36648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85CD58-1FF8-F0E5-407C-D3A9B3E993EF}"/>
                    </a:ext>
                  </a:extLst>
                </p14:cNvPr>
                <p14:cNvContentPartPr/>
                <p14:nvPr/>
              </p14:nvContentPartPr>
              <p14:xfrm>
                <a:off x="3276434" y="792521"/>
                <a:ext cx="326520" cy="37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85CD58-1FF8-F0E5-407C-D3A9B3E993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67794" y="783881"/>
                  <a:ext cx="34416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EB9CA0-6467-3DA6-0004-BA4D8E208DC1}"/>
              </a:ext>
            </a:extLst>
          </p:cNvPr>
          <p:cNvGrpSpPr/>
          <p:nvPr/>
        </p:nvGrpSpPr>
        <p:grpSpPr>
          <a:xfrm>
            <a:off x="1285274" y="1615481"/>
            <a:ext cx="1753560" cy="437040"/>
            <a:chOff x="1285274" y="1615481"/>
            <a:chExt cx="175356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F8D2ED-247A-C43E-E3F4-D62896112972}"/>
                    </a:ext>
                  </a:extLst>
                </p14:cNvPr>
                <p14:cNvContentPartPr/>
                <p14:nvPr/>
              </p14:nvContentPartPr>
              <p14:xfrm>
                <a:off x="1285274" y="1727081"/>
                <a:ext cx="198720" cy="216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F8D2ED-247A-C43E-E3F4-D628961129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76274" y="1718081"/>
                  <a:ext cx="216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A4E870-5CA6-9D1A-ED7E-61A0491048A1}"/>
                    </a:ext>
                  </a:extLst>
                </p14:cNvPr>
                <p14:cNvContentPartPr/>
                <p14:nvPr/>
              </p14:nvContentPartPr>
              <p14:xfrm>
                <a:off x="1582274" y="1615481"/>
                <a:ext cx="46080" cy="390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A4E870-5CA6-9D1A-ED7E-61A0491048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3634" y="1606481"/>
                  <a:ext cx="637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0C77EA-331D-E236-AAC5-1F11975525FB}"/>
                    </a:ext>
                  </a:extLst>
                </p14:cNvPr>
                <p14:cNvContentPartPr/>
                <p14:nvPr/>
              </p14:nvContentPartPr>
              <p14:xfrm>
                <a:off x="1544114" y="1679561"/>
                <a:ext cx="623880" cy="281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0C77EA-331D-E236-AAC5-1F11975525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5474" y="1670561"/>
                  <a:ext cx="6415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6F7DC93-C800-BC81-F616-96E2E614F295}"/>
                    </a:ext>
                  </a:extLst>
                </p14:cNvPr>
                <p14:cNvContentPartPr/>
                <p14:nvPr/>
              </p14:nvContentPartPr>
              <p14:xfrm>
                <a:off x="2240714" y="1692521"/>
                <a:ext cx="798120" cy="360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6F7DC93-C800-BC81-F616-96E2E614F2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1714" y="1683881"/>
                  <a:ext cx="81576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75B495-1482-23AE-B966-EE63009B790E}"/>
                  </a:ext>
                </a:extLst>
              </p14:cNvPr>
              <p14:cNvContentPartPr/>
              <p14:nvPr/>
            </p14:nvContentPartPr>
            <p14:xfrm>
              <a:off x="3549314" y="1636721"/>
              <a:ext cx="448200" cy="377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75B495-1482-23AE-B966-EE63009B79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0314" y="1628081"/>
                <a:ext cx="4658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BD6A6D-D40B-1B27-637B-91D0D817ECA9}"/>
                  </a:ext>
                </a:extLst>
              </p14:cNvPr>
              <p14:cNvContentPartPr/>
              <p14:nvPr/>
            </p14:nvContentPartPr>
            <p14:xfrm>
              <a:off x="2175554" y="2227121"/>
              <a:ext cx="178560" cy="188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BD6A6D-D40B-1B27-637B-91D0D817EC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66914" y="2218121"/>
                <a:ext cx="19620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CDC0CD44-8C30-208B-C3FF-0E00D9ED2012}"/>
              </a:ext>
            </a:extLst>
          </p:cNvPr>
          <p:cNvGrpSpPr/>
          <p:nvPr/>
        </p:nvGrpSpPr>
        <p:grpSpPr>
          <a:xfrm>
            <a:off x="3779354" y="1499201"/>
            <a:ext cx="1528200" cy="799560"/>
            <a:chOff x="3779354" y="1499201"/>
            <a:chExt cx="1528200" cy="79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62D14B-18C9-7CF4-6747-71055C4A50B8}"/>
                    </a:ext>
                  </a:extLst>
                </p14:cNvPr>
                <p14:cNvContentPartPr/>
                <p14:nvPr/>
              </p14:nvContentPartPr>
              <p14:xfrm>
                <a:off x="4061594" y="1517921"/>
                <a:ext cx="918000" cy="54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62D14B-18C9-7CF4-6747-71055C4A50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52594" y="1509281"/>
                  <a:ext cx="9356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B04292-A1F0-2973-D139-E88B2C13E42E}"/>
                    </a:ext>
                  </a:extLst>
                </p14:cNvPr>
                <p14:cNvContentPartPr/>
                <p14:nvPr/>
              </p14:nvContentPartPr>
              <p14:xfrm>
                <a:off x="5056274" y="1499201"/>
                <a:ext cx="95400" cy="37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B04292-A1F0-2973-D139-E88B2C13E4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7634" y="1490561"/>
                  <a:ext cx="1130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434F92-2056-8000-0312-C2784D214C6D}"/>
                    </a:ext>
                  </a:extLst>
                </p14:cNvPr>
                <p14:cNvContentPartPr/>
                <p14:nvPr/>
              </p14:nvContentPartPr>
              <p14:xfrm>
                <a:off x="3779354" y="2034521"/>
                <a:ext cx="254160" cy="264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434F92-2056-8000-0312-C2784D214C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70714" y="2025881"/>
                  <a:ext cx="271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0D4E37-EC28-3A6C-EFFB-C085630C3A56}"/>
                    </a:ext>
                  </a:extLst>
                </p14:cNvPr>
                <p14:cNvContentPartPr/>
                <p14:nvPr/>
              </p14:nvContentPartPr>
              <p14:xfrm>
                <a:off x="4179674" y="1934081"/>
                <a:ext cx="232920" cy="31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0D4E37-EC28-3A6C-EFFB-C085630C3A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70674" y="1925441"/>
                  <a:ext cx="25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B3070F-1CAB-AF23-4EC5-2CE868E6899F}"/>
                    </a:ext>
                  </a:extLst>
                </p14:cNvPr>
                <p14:cNvContentPartPr/>
                <p14:nvPr/>
              </p14:nvContentPartPr>
              <p14:xfrm>
                <a:off x="4578194" y="1956041"/>
                <a:ext cx="201600" cy="242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B3070F-1CAB-AF23-4EC5-2CE868E689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69554" y="1947041"/>
                  <a:ext cx="2192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D08134-9ACC-CF75-0CAE-02DF59360EE5}"/>
                    </a:ext>
                  </a:extLst>
                </p14:cNvPr>
                <p14:cNvContentPartPr/>
                <p14:nvPr/>
              </p14:nvContentPartPr>
              <p14:xfrm>
                <a:off x="4917674" y="1886921"/>
                <a:ext cx="389880" cy="313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D08134-9ACC-CF75-0CAE-02DF59360E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08674" y="1878281"/>
                  <a:ext cx="40752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E4DECB-E87F-98C2-4FF9-9573E4FEA860}"/>
              </a:ext>
            </a:extLst>
          </p:cNvPr>
          <p:cNvGrpSpPr/>
          <p:nvPr/>
        </p:nvGrpSpPr>
        <p:grpSpPr>
          <a:xfrm>
            <a:off x="2184554" y="2557241"/>
            <a:ext cx="301320" cy="991440"/>
            <a:chOff x="2184554" y="2557241"/>
            <a:chExt cx="301320" cy="9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C2E466-CA8A-F1CD-F462-48E3156BAE51}"/>
                    </a:ext>
                  </a:extLst>
                </p14:cNvPr>
                <p14:cNvContentPartPr/>
                <p14:nvPr/>
              </p14:nvContentPartPr>
              <p14:xfrm>
                <a:off x="2184554" y="2557241"/>
                <a:ext cx="291240" cy="205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C2E466-CA8A-F1CD-F462-48E3156BAE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75914" y="2548241"/>
                  <a:ext cx="308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E8A3BC-E735-2722-FE87-9A8E41ECD1AA}"/>
                    </a:ext>
                  </a:extLst>
                </p14:cNvPr>
                <p14:cNvContentPartPr/>
                <p14:nvPr/>
              </p14:nvContentPartPr>
              <p14:xfrm>
                <a:off x="2238554" y="2893121"/>
                <a:ext cx="176760" cy="257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E8A3BC-E735-2722-FE87-9A8E41ECD1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29554" y="2884121"/>
                  <a:ext cx="194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BF889B-1135-09A5-1B39-CD27D2EC7A86}"/>
                    </a:ext>
                  </a:extLst>
                </p14:cNvPr>
                <p14:cNvContentPartPr/>
                <p14:nvPr/>
              </p14:nvContentPartPr>
              <p14:xfrm>
                <a:off x="2358074" y="3256001"/>
                <a:ext cx="127800" cy="29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BF889B-1135-09A5-1B39-CD27D2EC7A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49434" y="3247361"/>
                  <a:ext cx="14544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403E2-21F5-41C9-15E1-C911EF7E8B26}"/>
              </a:ext>
            </a:extLst>
          </p:cNvPr>
          <p:cNvGrpSpPr/>
          <p:nvPr/>
        </p:nvGrpSpPr>
        <p:grpSpPr>
          <a:xfrm>
            <a:off x="2157554" y="3681161"/>
            <a:ext cx="723600" cy="361440"/>
            <a:chOff x="2157554" y="3681161"/>
            <a:chExt cx="72360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7A68208-DF89-C6F0-6296-DA37DFFC88B0}"/>
                    </a:ext>
                  </a:extLst>
                </p14:cNvPr>
                <p14:cNvContentPartPr/>
                <p14:nvPr/>
              </p14:nvContentPartPr>
              <p14:xfrm>
                <a:off x="2157554" y="3690161"/>
                <a:ext cx="222480" cy="352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A68208-DF89-C6F0-6296-DA37DFFC88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48554" y="3681521"/>
                  <a:ext cx="2401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35E49D-2160-53C9-8E77-825CCE69C546}"/>
                    </a:ext>
                  </a:extLst>
                </p14:cNvPr>
                <p14:cNvContentPartPr/>
                <p14:nvPr/>
              </p14:nvContentPartPr>
              <p14:xfrm>
                <a:off x="2529434" y="3722921"/>
                <a:ext cx="171360" cy="29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35E49D-2160-53C9-8E77-825CCE69C5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20434" y="3713921"/>
                  <a:ext cx="189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F834CE-575F-A620-F0B6-01C4FE00C78E}"/>
                    </a:ext>
                  </a:extLst>
                </p14:cNvPr>
                <p14:cNvContentPartPr/>
                <p14:nvPr/>
              </p14:nvContentPartPr>
              <p14:xfrm>
                <a:off x="2602874" y="3681161"/>
                <a:ext cx="278280" cy="122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F834CE-575F-A620-F0B6-01C4FE00C7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94234" y="3672161"/>
                  <a:ext cx="29592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138D6D-161C-9E0E-E063-0088419A506E}"/>
              </a:ext>
            </a:extLst>
          </p:cNvPr>
          <p:cNvGrpSpPr/>
          <p:nvPr/>
        </p:nvGrpSpPr>
        <p:grpSpPr>
          <a:xfrm>
            <a:off x="4108754" y="3351401"/>
            <a:ext cx="578520" cy="456840"/>
            <a:chOff x="4108754" y="3351401"/>
            <a:chExt cx="57852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89B661-CD86-935C-51D7-8E5CFA8CBD88}"/>
                    </a:ext>
                  </a:extLst>
                </p14:cNvPr>
                <p14:cNvContentPartPr/>
                <p14:nvPr/>
              </p14:nvContentPartPr>
              <p14:xfrm>
                <a:off x="4108754" y="3402161"/>
                <a:ext cx="29520" cy="223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89B661-CD86-935C-51D7-8E5CFA8CBD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99754" y="3393161"/>
                  <a:ext cx="47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4AA957-8B63-FC13-4057-9CB68930D73E}"/>
                    </a:ext>
                  </a:extLst>
                </p14:cNvPr>
                <p14:cNvContentPartPr/>
                <p14:nvPr/>
              </p14:nvContentPartPr>
              <p14:xfrm>
                <a:off x="4231514" y="3459401"/>
                <a:ext cx="236160" cy="348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4AA957-8B63-FC13-4057-9CB68930D7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22874" y="3450761"/>
                  <a:ext cx="2538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8B9ED4-DC34-8AC8-64F7-87B7219D2F70}"/>
                    </a:ext>
                  </a:extLst>
                </p14:cNvPr>
                <p14:cNvContentPartPr/>
                <p14:nvPr/>
              </p14:nvContentPartPr>
              <p14:xfrm>
                <a:off x="4316834" y="3626801"/>
                <a:ext cx="137160" cy="2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8B9ED4-DC34-8AC8-64F7-87B7219D2F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07834" y="3618161"/>
                  <a:ext cx="154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BC876E-9171-023D-4A51-C38330FDB0C5}"/>
                    </a:ext>
                  </a:extLst>
                </p14:cNvPr>
                <p14:cNvContentPartPr/>
                <p14:nvPr/>
              </p14:nvContentPartPr>
              <p14:xfrm>
                <a:off x="4648034" y="3351401"/>
                <a:ext cx="39240" cy="170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BC876E-9171-023D-4A51-C38330FDB0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39034" y="3342401"/>
                  <a:ext cx="5688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9AC309E-649E-6B86-5C92-687699F3BCB5}"/>
                  </a:ext>
                </a:extLst>
              </p14:cNvPr>
              <p14:cNvContentPartPr/>
              <p14:nvPr/>
            </p14:nvContentPartPr>
            <p14:xfrm>
              <a:off x="2454914" y="4179041"/>
              <a:ext cx="12960" cy="60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9AC309E-649E-6B86-5C92-687699F3BC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46274" y="4170401"/>
                <a:ext cx="306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82BBE1D-20CE-2D42-FFCC-3E11EA219730}"/>
                  </a:ext>
                </a:extLst>
              </p14:cNvPr>
              <p14:cNvContentPartPr/>
              <p14:nvPr/>
            </p14:nvContentPartPr>
            <p14:xfrm>
              <a:off x="4043234" y="4316412"/>
              <a:ext cx="43920" cy="155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82BBE1D-20CE-2D42-FFCC-3E11EA21973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25234" y="4298412"/>
                <a:ext cx="7956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E775829B-7118-099D-652D-BE47E515C430}"/>
              </a:ext>
            </a:extLst>
          </p:cNvPr>
          <p:cNvGrpSpPr/>
          <p:nvPr/>
        </p:nvGrpSpPr>
        <p:grpSpPr>
          <a:xfrm>
            <a:off x="1680554" y="3275292"/>
            <a:ext cx="3300480" cy="2052000"/>
            <a:chOff x="1680554" y="3275292"/>
            <a:chExt cx="3300480" cy="20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FEFA50-25D7-F34C-4E7B-097F6A0CA57F}"/>
                    </a:ext>
                  </a:extLst>
                </p14:cNvPr>
                <p14:cNvContentPartPr/>
                <p14:nvPr/>
              </p14:nvContentPartPr>
              <p14:xfrm>
                <a:off x="2199674" y="4455012"/>
                <a:ext cx="272520" cy="480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FEFA50-25D7-F34C-4E7B-097F6A0CA5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81674" y="4437012"/>
                  <a:ext cx="3081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2C51C4-4D6E-29CB-5B43-B2047096753A}"/>
                    </a:ext>
                  </a:extLst>
                </p14:cNvPr>
                <p14:cNvContentPartPr/>
                <p14:nvPr/>
              </p14:nvContentPartPr>
              <p14:xfrm>
                <a:off x="2527634" y="4517652"/>
                <a:ext cx="164520" cy="24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2C51C4-4D6E-29CB-5B43-B20470967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09634" y="4499652"/>
                  <a:ext cx="2001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A58DCA-7C1B-D38D-5CE3-5088BD2E775B}"/>
                    </a:ext>
                  </a:extLst>
                </p14:cNvPr>
                <p14:cNvContentPartPr/>
                <p14:nvPr/>
              </p14:nvContentPartPr>
              <p14:xfrm>
                <a:off x="4140794" y="4359612"/>
                <a:ext cx="288720" cy="221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A58DCA-7C1B-D38D-5CE3-5088BD2E77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23154" y="4341612"/>
                  <a:ext cx="324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CDF57C-9E11-0FF5-1351-5017B9FAE7CF}"/>
                    </a:ext>
                  </a:extLst>
                </p14:cNvPr>
                <p14:cNvContentPartPr/>
                <p14:nvPr/>
              </p14:nvContentPartPr>
              <p14:xfrm>
                <a:off x="4524914" y="4286892"/>
                <a:ext cx="65520" cy="89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CDF57C-9E11-0FF5-1351-5017B9FAE7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07274" y="4269252"/>
                  <a:ext cx="101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2FCE5CC-7A50-F425-621C-47B6270B8C05}"/>
                    </a:ext>
                  </a:extLst>
                </p14:cNvPr>
                <p14:cNvContentPartPr/>
                <p14:nvPr/>
              </p14:nvContentPartPr>
              <p14:xfrm>
                <a:off x="1680554" y="3790812"/>
                <a:ext cx="33840" cy="1276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2FCE5CC-7A50-F425-621C-47B6270B8C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62554" y="3772812"/>
                  <a:ext cx="69480" cy="13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2339C01-16AF-BE80-72C5-3A15DAE53BE6}"/>
                    </a:ext>
                  </a:extLst>
                </p14:cNvPr>
                <p14:cNvContentPartPr/>
                <p14:nvPr/>
              </p14:nvContentPartPr>
              <p14:xfrm>
                <a:off x="1744994" y="3275292"/>
                <a:ext cx="3236040" cy="2052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2339C01-16AF-BE80-72C5-3A15DAE53B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26994" y="3257292"/>
                  <a:ext cx="3271680" cy="20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0556FB1-B514-E8A9-FBE8-C35F12734364}"/>
              </a:ext>
            </a:extLst>
          </p:cNvPr>
          <p:cNvGrpSpPr/>
          <p:nvPr/>
        </p:nvGrpSpPr>
        <p:grpSpPr>
          <a:xfrm>
            <a:off x="6242834" y="1538652"/>
            <a:ext cx="3345480" cy="3807720"/>
            <a:chOff x="6242834" y="1538652"/>
            <a:chExt cx="3345480" cy="38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0D67095-4C2C-1B91-C9FD-8E75732B8547}"/>
                    </a:ext>
                  </a:extLst>
                </p14:cNvPr>
                <p14:cNvContentPartPr/>
                <p14:nvPr/>
              </p14:nvContentPartPr>
              <p14:xfrm>
                <a:off x="7103954" y="1948332"/>
                <a:ext cx="182160" cy="321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0D67095-4C2C-1B91-C9FD-8E75732B85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86314" y="1930332"/>
                  <a:ext cx="2178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6928B44-343E-8959-7A57-6AE6FD6121C4}"/>
                    </a:ext>
                  </a:extLst>
                </p14:cNvPr>
                <p14:cNvContentPartPr/>
                <p14:nvPr/>
              </p14:nvContentPartPr>
              <p14:xfrm>
                <a:off x="7399514" y="1978212"/>
                <a:ext cx="93240" cy="315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6928B44-343E-8959-7A57-6AE6FD6121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81514" y="1960212"/>
                  <a:ext cx="128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188AA60-FE7D-4A9F-C9A6-13ADDA4788F3}"/>
                    </a:ext>
                  </a:extLst>
                </p14:cNvPr>
                <p14:cNvContentPartPr/>
                <p14:nvPr/>
              </p14:nvContentPartPr>
              <p14:xfrm>
                <a:off x="7405274" y="2082612"/>
                <a:ext cx="216360" cy="25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188AA60-FE7D-4A9F-C9A6-13ADDA4788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87634" y="2064972"/>
                  <a:ext cx="252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515F1C-DF10-DFB8-2DAF-2CB725096CB3}"/>
                    </a:ext>
                  </a:extLst>
                </p14:cNvPr>
                <p14:cNvContentPartPr/>
                <p14:nvPr/>
              </p14:nvContentPartPr>
              <p14:xfrm>
                <a:off x="8351714" y="1824492"/>
                <a:ext cx="36360" cy="229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515F1C-DF10-DFB8-2DAF-2CB725096C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34074" y="1806492"/>
                  <a:ext cx="72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A4F2AC-D651-2B13-B787-0AF2D3B855FF}"/>
                    </a:ext>
                  </a:extLst>
                </p14:cNvPr>
                <p14:cNvContentPartPr/>
                <p14:nvPr/>
              </p14:nvContentPartPr>
              <p14:xfrm>
                <a:off x="8590754" y="1968852"/>
                <a:ext cx="235800" cy="185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A4F2AC-D651-2B13-B787-0AF2D3B855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72754" y="1950852"/>
                  <a:ext cx="271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28F1FE-274E-2E18-750B-0A023B1F71BD}"/>
                    </a:ext>
                  </a:extLst>
                </p14:cNvPr>
                <p14:cNvContentPartPr/>
                <p14:nvPr/>
              </p14:nvContentPartPr>
              <p14:xfrm>
                <a:off x="8907554" y="1777332"/>
                <a:ext cx="21600" cy="167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28F1FE-274E-2E18-750B-0A023B1F71B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89554" y="1759332"/>
                  <a:ext cx="57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E583CB6-D297-3599-E1CA-19EE8C7933F6}"/>
                    </a:ext>
                  </a:extLst>
                </p14:cNvPr>
                <p14:cNvContentPartPr/>
                <p14:nvPr/>
              </p14:nvContentPartPr>
              <p14:xfrm>
                <a:off x="7274594" y="2531172"/>
                <a:ext cx="20520" cy="36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E583CB6-D297-3599-E1CA-19EE8C7933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56594" y="2513172"/>
                  <a:ext cx="56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8CA3EB-6D68-166C-9AD9-896A4670E2D5}"/>
                    </a:ext>
                  </a:extLst>
                </p14:cNvPr>
                <p14:cNvContentPartPr/>
                <p14:nvPr/>
              </p14:nvContentPartPr>
              <p14:xfrm>
                <a:off x="7039874" y="2905572"/>
                <a:ext cx="52920" cy="119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8CA3EB-6D68-166C-9AD9-896A4670E2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22234" y="2887572"/>
                  <a:ext cx="88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2CC7F2-0862-7A0D-901B-1E0B5A6D4207}"/>
                    </a:ext>
                  </a:extLst>
                </p14:cNvPr>
                <p14:cNvContentPartPr/>
                <p14:nvPr/>
              </p14:nvContentPartPr>
              <p14:xfrm>
                <a:off x="7229234" y="2898372"/>
                <a:ext cx="172800" cy="172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2CC7F2-0862-7A0D-901B-1E0B5A6D42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11594" y="2880372"/>
                  <a:ext cx="208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8F90161-F458-5EC5-DAAF-75FF3EEA2E22}"/>
                    </a:ext>
                  </a:extLst>
                </p14:cNvPr>
                <p14:cNvContentPartPr/>
                <p14:nvPr/>
              </p14:nvContentPartPr>
              <p14:xfrm>
                <a:off x="7477994" y="2858412"/>
                <a:ext cx="173880" cy="150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8F90161-F458-5EC5-DAAF-75FF3EEA2E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59994" y="2840412"/>
                  <a:ext cx="209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16CEE5-7456-E634-D0C2-8D93B3DFA3F5}"/>
                    </a:ext>
                  </a:extLst>
                </p14:cNvPr>
                <p14:cNvContentPartPr/>
                <p14:nvPr/>
              </p14:nvContentPartPr>
              <p14:xfrm>
                <a:off x="8496074" y="2698212"/>
                <a:ext cx="56880" cy="216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16CEE5-7456-E634-D0C2-8D93B3DFA3F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78434" y="2680572"/>
                  <a:ext cx="92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32B429F-23EA-42F5-E4D6-B3A5787BBEBC}"/>
                    </a:ext>
                  </a:extLst>
                </p14:cNvPr>
                <p14:cNvContentPartPr/>
                <p14:nvPr/>
              </p14:nvContentPartPr>
              <p14:xfrm>
                <a:off x="8669594" y="2879652"/>
                <a:ext cx="62640" cy="109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32B429F-23EA-42F5-E4D6-B3A5787BBE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51594" y="2862012"/>
                  <a:ext cx="98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F9D6C9-F64C-E5D0-18DC-3485B02B297A}"/>
                    </a:ext>
                  </a:extLst>
                </p14:cNvPr>
                <p14:cNvContentPartPr/>
                <p14:nvPr/>
              </p14:nvContentPartPr>
              <p14:xfrm>
                <a:off x="8861114" y="2743932"/>
                <a:ext cx="26280" cy="123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F9D6C9-F64C-E5D0-18DC-3485B02B29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43114" y="2726292"/>
                  <a:ext cx="61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2E2D44C-F83D-3F31-DC9E-E059FB1C860D}"/>
                    </a:ext>
                  </a:extLst>
                </p14:cNvPr>
                <p14:cNvContentPartPr/>
                <p14:nvPr/>
              </p14:nvContentPartPr>
              <p14:xfrm>
                <a:off x="6554234" y="1884972"/>
                <a:ext cx="143640" cy="1455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2E2D44C-F83D-3F31-DC9E-E059FB1C86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36234" y="1866972"/>
                  <a:ext cx="179280" cy="14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AF2C1FE-2799-3442-5791-D08F31E40FF8}"/>
                    </a:ext>
                  </a:extLst>
                </p14:cNvPr>
                <p14:cNvContentPartPr/>
                <p14:nvPr/>
              </p14:nvContentPartPr>
              <p14:xfrm>
                <a:off x="6242834" y="1538652"/>
                <a:ext cx="3328920" cy="1978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AF2C1FE-2799-3442-5791-D08F31E40F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24834" y="1520652"/>
                  <a:ext cx="3364560" cy="20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2F4AE9C-79FD-478E-C5B6-BE91E5AACCE3}"/>
                    </a:ext>
                  </a:extLst>
                </p14:cNvPr>
                <p14:cNvContentPartPr/>
                <p14:nvPr/>
              </p14:nvContentPartPr>
              <p14:xfrm>
                <a:off x="7425434" y="3598572"/>
                <a:ext cx="256320" cy="470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2F4AE9C-79FD-478E-C5B6-BE91E5AACC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07794" y="3580572"/>
                  <a:ext cx="2919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8BA82B4-6DFD-94AE-1EFF-F4F361774ED6}"/>
                    </a:ext>
                  </a:extLst>
                </p14:cNvPr>
                <p14:cNvContentPartPr/>
                <p14:nvPr/>
              </p14:nvContentPartPr>
              <p14:xfrm>
                <a:off x="7744754" y="3773892"/>
                <a:ext cx="180720" cy="352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8BA82B4-6DFD-94AE-1EFF-F4F361774E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26754" y="3755892"/>
                  <a:ext cx="2163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0412F8-18C7-9711-E5F0-B5BFA9330E46}"/>
                    </a:ext>
                  </a:extLst>
                </p14:cNvPr>
                <p14:cNvContentPartPr/>
                <p14:nvPr/>
              </p14:nvContentPartPr>
              <p14:xfrm>
                <a:off x="8817194" y="3686412"/>
                <a:ext cx="208440" cy="247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0412F8-18C7-9711-E5F0-B5BFA9330E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99194" y="3668412"/>
                  <a:ext cx="244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BA393D-D134-4199-FEC6-C235D8FA9A15}"/>
                    </a:ext>
                  </a:extLst>
                </p14:cNvPr>
                <p14:cNvContentPartPr/>
                <p14:nvPr/>
              </p14:nvContentPartPr>
              <p14:xfrm>
                <a:off x="7622714" y="4328652"/>
                <a:ext cx="5760" cy="16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BA393D-D134-4199-FEC6-C235D8FA9A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04714" y="4310652"/>
                  <a:ext cx="41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7386FFE-70D3-3B2A-DD02-9F6FAC5A7C2E}"/>
                    </a:ext>
                  </a:extLst>
                </p14:cNvPr>
                <p14:cNvContentPartPr/>
                <p14:nvPr/>
              </p14:nvContentPartPr>
              <p14:xfrm>
                <a:off x="7615514" y="4554372"/>
                <a:ext cx="6120" cy="21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7386FFE-70D3-3B2A-DD02-9F6FAC5A7C2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97514" y="4536732"/>
                  <a:ext cx="41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B97FDA-FF93-770B-F91D-26F38ACE7B98}"/>
                    </a:ext>
                  </a:extLst>
                </p14:cNvPr>
                <p14:cNvContentPartPr/>
                <p14:nvPr/>
              </p14:nvContentPartPr>
              <p14:xfrm>
                <a:off x="7542434" y="4124892"/>
                <a:ext cx="199800" cy="330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B97FDA-FF93-770B-F91D-26F38ACE7B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24794" y="4106892"/>
                  <a:ext cx="235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5C6BA74-3176-47CE-4544-81B1554B98E3}"/>
                    </a:ext>
                  </a:extLst>
                </p14:cNvPr>
                <p14:cNvContentPartPr/>
                <p14:nvPr/>
              </p14:nvContentPartPr>
              <p14:xfrm>
                <a:off x="7827194" y="4219572"/>
                <a:ext cx="110520" cy="412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5C6BA74-3176-47CE-4544-81B1554B98E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09554" y="4201932"/>
                  <a:ext cx="1461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6048114-02D2-AC14-BDC9-AE09CBE680EA}"/>
                    </a:ext>
                  </a:extLst>
                </p14:cNvPr>
                <p14:cNvContentPartPr/>
                <p14:nvPr/>
              </p14:nvContentPartPr>
              <p14:xfrm>
                <a:off x="8761034" y="4042092"/>
                <a:ext cx="282600" cy="309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6048114-02D2-AC14-BDC9-AE09CBE680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43394" y="4024452"/>
                  <a:ext cx="318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53C31C6-A1F2-7367-79F4-7A84086AA4C6}"/>
                    </a:ext>
                  </a:extLst>
                </p14:cNvPr>
                <p14:cNvContentPartPr/>
                <p14:nvPr/>
              </p14:nvContentPartPr>
              <p14:xfrm>
                <a:off x="7457474" y="4653372"/>
                <a:ext cx="155520" cy="257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53C31C6-A1F2-7367-79F4-7A84086AA4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39834" y="4635372"/>
                  <a:ext cx="191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016F3D-A4F9-3EA0-3423-5D500F39096D}"/>
                    </a:ext>
                  </a:extLst>
                </p14:cNvPr>
                <p14:cNvContentPartPr/>
                <p14:nvPr/>
              </p14:nvContentPartPr>
              <p14:xfrm>
                <a:off x="7744394" y="4684692"/>
                <a:ext cx="146160" cy="268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016F3D-A4F9-3EA0-3423-5D500F3909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26394" y="4666692"/>
                  <a:ext cx="181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037D3DF-2096-2695-3722-D588414E6ADC}"/>
                    </a:ext>
                  </a:extLst>
                </p14:cNvPr>
                <p14:cNvContentPartPr/>
                <p14:nvPr/>
              </p14:nvContentPartPr>
              <p14:xfrm>
                <a:off x="7713434" y="4769652"/>
                <a:ext cx="278640" cy="96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037D3DF-2096-2695-3722-D588414E6A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95794" y="4752012"/>
                  <a:ext cx="314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2708BA-0EFF-DB39-1E2B-227BD72435EF}"/>
                    </a:ext>
                  </a:extLst>
                </p14:cNvPr>
                <p14:cNvContentPartPr/>
                <p14:nvPr/>
              </p14:nvContentPartPr>
              <p14:xfrm>
                <a:off x="8914394" y="4511172"/>
                <a:ext cx="23400" cy="41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2708BA-0EFF-DB39-1E2B-227BD72435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96754" y="4493172"/>
                  <a:ext cx="59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CF505C4-F1C1-1452-80C7-FE9668E5293D}"/>
                    </a:ext>
                  </a:extLst>
                </p14:cNvPr>
                <p14:cNvContentPartPr/>
                <p14:nvPr/>
              </p14:nvContentPartPr>
              <p14:xfrm>
                <a:off x="8889554" y="4628172"/>
                <a:ext cx="38160" cy="149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CF505C4-F1C1-1452-80C7-FE9668E5293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71554" y="4610532"/>
                  <a:ext cx="73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CBC553B-7C85-4744-1ADF-AB1EC378FE2B}"/>
                    </a:ext>
                  </a:extLst>
                </p14:cNvPr>
                <p14:cNvContentPartPr/>
                <p14:nvPr/>
              </p14:nvContentPartPr>
              <p14:xfrm>
                <a:off x="8827274" y="4773972"/>
                <a:ext cx="120600" cy="292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CBC553B-7C85-4744-1ADF-AB1EC378FE2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09634" y="4756332"/>
                  <a:ext cx="156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670DB59-BB1B-B390-01AF-BDF4FBC02D9C}"/>
                    </a:ext>
                  </a:extLst>
                </p14:cNvPr>
                <p14:cNvContentPartPr/>
                <p14:nvPr/>
              </p14:nvContentPartPr>
              <p14:xfrm>
                <a:off x="7162274" y="3802692"/>
                <a:ext cx="61560" cy="1257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670DB59-BB1B-B390-01AF-BDF4FBC02D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44634" y="3784692"/>
                  <a:ext cx="9720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3C82EE2-B901-4CE7-B32D-7ED41FD5DB64}"/>
                    </a:ext>
                  </a:extLst>
                </p14:cNvPr>
                <p14:cNvContentPartPr/>
                <p14:nvPr/>
              </p14:nvContentPartPr>
              <p14:xfrm>
                <a:off x="7102514" y="3400932"/>
                <a:ext cx="2485800" cy="1945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3C82EE2-B901-4CE7-B32D-7ED41FD5DB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84514" y="3382932"/>
                  <a:ext cx="2521440" cy="19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BCA7889-3E92-EAC6-937D-AC9247919F5B}"/>
              </a:ext>
            </a:extLst>
          </p:cNvPr>
          <p:cNvGrpSpPr/>
          <p:nvPr/>
        </p:nvGrpSpPr>
        <p:grpSpPr>
          <a:xfrm>
            <a:off x="795314" y="2313012"/>
            <a:ext cx="1229760" cy="410400"/>
            <a:chOff x="795314" y="2313012"/>
            <a:chExt cx="122976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2D1CC74-AF6E-7CE0-353E-26C21D4A5A6D}"/>
                    </a:ext>
                  </a:extLst>
                </p14:cNvPr>
                <p14:cNvContentPartPr/>
                <p14:nvPr/>
              </p14:nvContentPartPr>
              <p14:xfrm>
                <a:off x="897914" y="2362332"/>
                <a:ext cx="1068120" cy="313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2D1CC74-AF6E-7CE0-353E-26C21D4A5A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0274" y="2344332"/>
                  <a:ext cx="11037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9CACCDA-C3CB-B0C3-8B76-F2377DFA27AF}"/>
                    </a:ext>
                  </a:extLst>
                </p14:cNvPr>
                <p14:cNvContentPartPr/>
                <p14:nvPr/>
              </p14:nvContentPartPr>
              <p14:xfrm>
                <a:off x="795314" y="2313012"/>
                <a:ext cx="1229760" cy="410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9CACCDA-C3CB-B0C3-8B76-F2377DFA27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7314" y="2295372"/>
                  <a:ext cx="126540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F8E51F-BD07-EB8E-5678-6F6E73D38238}"/>
              </a:ext>
            </a:extLst>
          </p:cNvPr>
          <p:cNvGrpSpPr/>
          <p:nvPr/>
        </p:nvGrpSpPr>
        <p:grpSpPr>
          <a:xfrm>
            <a:off x="10603154" y="1867332"/>
            <a:ext cx="475200" cy="465480"/>
            <a:chOff x="10603154" y="1867332"/>
            <a:chExt cx="47520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D9F1ECB-A9C3-9FC0-9615-9E1C25C3E6F8}"/>
                    </a:ext>
                  </a:extLst>
                </p14:cNvPr>
                <p14:cNvContentPartPr/>
                <p14:nvPr/>
              </p14:nvContentPartPr>
              <p14:xfrm>
                <a:off x="10603154" y="2027532"/>
                <a:ext cx="117000" cy="177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D9F1ECB-A9C3-9FC0-9615-9E1C25C3E6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85514" y="2009892"/>
                  <a:ext cx="152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403F681-7B69-2A58-9C9C-106EB7BA1C8E}"/>
                    </a:ext>
                  </a:extLst>
                </p14:cNvPr>
                <p14:cNvContentPartPr/>
                <p14:nvPr/>
              </p14:nvContentPartPr>
              <p14:xfrm>
                <a:off x="10860194" y="2098812"/>
                <a:ext cx="117720" cy="234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403F681-7B69-2A58-9C9C-106EB7BA1C8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842194" y="2081172"/>
                  <a:ext cx="153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B896A3E-8BD1-FD12-5BBE-9E36902E9935}"/>
                    </a:ext>
                  </a:extLst>
                </p14:cNvPr>
                <p14:cNvContentPartPr/>
                <p14:nvPr/>
              </p14:nvContentPartPr>
              <p14:xfrm>
                <a:off x="11059634" y="1867332"/>
                <a:ext cx="18720" cy="252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B896A3E-8BD1-FD12-5BBE-9E36902E993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41994" y="1849332"/>
                  <a:ext cx="5436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4C24E7-2FE0-A050-B7D4-E509F0D9B2CA}"/>
              </a:ext>
            </a:extLst>
          </p:cNvPr>
          <p:cNvGrpSpPr/>
          <p:nvPr/>
        </p:nvGrpSpPr>
        <p:grpSpPr>
          <a:xfrm>
            <a:off x="11382194" y="2083692"/>
            <a:ext cx="454680" cy="522000"/>
            <a:chOff x="11382194" y="2083692"/>
            <a:chExt cx="45468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7FE91C1-842B-B8A0-409A-B87385554082}"/>
                    </a:ext>
                  </a:extLst>
                </p14:cNvPr>
                <p14:cNvContentPartPr/>
                <p14:nvPr/>
              </p14:nvContentPartPr>
              <p14:xfrm>
                <a:off x="11382194" y="2083692"/>
                <a:ext cx="192960" cy="491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7FE91C1-842B-B8A0-409A-B873855540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64554" y="2066052"/>
                  <a:ext cx="2286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BE3928D-B232-1597-C3C5-12D1A53E565D}"/>
                    </a:ext>
                  </a:extLst>
                </p14:cNvPr>
                <p14:cNvContentPartPr/>
                <p14:nvPr/>
              </p14:nvContentPartPr>
              <p14:xfrm>
                <a:off x="11731754" y="2287092"/>
                <a:ext cx="38880" cy="38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BE3928D-B232-1597-C3C5-12D1A53E56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13754" y="2269092"/>
                  <a:ext cx="74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6337DEC-9D42-150B-2958-5BA4A5C742A0}"/>
                    </a:ext>
                  </a:extLst>
                </p14:cNvPr>
                <p14:cNvContentPartPr/>
                <p14:nvPr/>
              </p14:nvContentPartPr>
              <p14:xfrm>
                <a:off x="11598554" y="2332812"/>
                <a:ext cx="238320" cy="272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6337DEC-9D42-150B-2958-5BA4A5C742A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80554" y="2314812"/>
                  <a:ext cx="27396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900FA59-2592-7948-3851-DFBE94B5098D}"/>
              </a:ext>
            </a:extLst>
          </p:cNvPr>
          <p:cNvGrpSpPr/>
          <p:nvPr/>
        </p:nvGrpSpPr>
        <p:grpSpPr>
          <a:xfrm>
            <a:off x="10401914" y="2756892"/>
            <a:ext cx="1502640" cy="1937880"/>
            <a:chOff x="10401914" y="2756892"/>
            <a:chExt cx="1502640" cy="19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ACA4F90-3567-9310-6091-99D66876F68A}"/>
                    </a:ext>
                  </a:extLst>
                </p14:cNvPr>
                <p14:cNvContentPartPr/>
                <p14:nvPr/>
              </p14:nvContentPartPr>
              <p14:xfrm>
                <a:off x="10401914" y="2870652"/>
                <a:ext cx="52920" cy="130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ACA4F90-3567-9310-6091-99D66876F68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83914" y="2852652"/>
                  <a:ext cx="88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243511-FE4B-9494-85D7-807894DF9668}"/>
                    </a:ext>
                  </a:extLst>
                </p14:cNvPr>
                <p14:cNvContentPartPr/>
                <p14:nvPr/>
              </p14:nvContentPartPr>
              <p14:xfrm>
                <a:off x="10534754" y="2951292"/>
                <a:ext cx="127800" cy="492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243511-FE4B-9494-85D7-807894DF966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16754" y="2933292"/>
                  <a:ext cx="1634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AC7F6FF-D25A-4E14-B78D-60671B8D4171}"/>
                    </a:ext>
                  </a:extLst>
                </p14:cNvPr>
                <p14:cNvContentPartPr/>
                <p14:nvPr/>
              </p14:nvContentPartPr>
              <p14:xfrm>
                <a:off x="10733474" y="3078372"/>
                <a:ext cx="121320" cy="263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AC7F6FF-D25A-4E14-B78D-60671B8D41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15474" y="3060372"/>
                  <a:ext cx="156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6CF629F-EB5D-1378-2FC6-E3C45189BADA}"/>
                    </a:ext>
                  </a:extLst>
                </p14:cNvPr>
                <p14:cNvContentPartPr/>
                <p14:nvPr/>
              </p14:nvContentPartPr>
              <p14:xfrm>
                <a:off x="10923914" y="2756892"/>
                <a:ext cx="28440" cy="237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6CF629F-EB5D-1378-2FC6-E3C45189BAD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06274" y="2738892"/>
                  <a:ext cx="64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CB2D9C5-3756-006A-8337-02011FF2E1BA}"/>
                    </a:ext>
                  </a:extLst>
                </p14:cNvPr>
                <p14:cNvContentPartPr/>
                <p14:nvPr/>
              </p14:nvContentPartPr>
              <p14:xfrm>
                <a:off x="11482634" y="2993052"/>
                <a:ext cx="193680" cy="241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CB2D9C5-3756-006A-8337-02011FF2E1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64994" y="2975052"/>
                  <a:ext cx="229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4C3EC1C-0561-7A38-9F51-210919B88908}"/>
                    </a:ext>
                  </a:extLst>
                </p14:cNvPr>
                <p14:cNvContentPartPr/>
                <p14:nvPr/>
              </p14:nvContentPartPr>
              <p14:xfrm>
                <a:off x="10837154" y="3595692"/>
                <a:ext cx="48240" cy="659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4C3EC1C-0561-7A38-9F51-210919B8890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19514" y="3578052"/>
                  <a:ext cx="8388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D492CD2-6A30-EB3F-14AC-633CDF7359E1}"/>
                    </a:ext>
                  </a:extLst>
                </p14:cNvPr>
                <p14:cNvContentPartPr/>
                <p14:nvPr/>
              </p14:nvContentPartPr>
              <p14:xfrm>
                <a:off x="10746794" y="3534492"/>
                <a:ext cx="283680" cy="194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D492CD2-6A30-EB3F-14AC-633CDF7359E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29154" y="3516492"/>
                  <a:ext cx="319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74D4FB-33EE-CADD-46D0-4B2052CD678C}"/>
                    </a:ext>
                  </a:extLst>
                </p14:cNvPr>
                <p14:cNvContentPartPr/>
                <p14:nvPr/>
              </p14:nvContentPartPr>
              <p14:xfrm>
                <a:off x="10770194" y="4335132"/>
                <a:ext cx="191520" cy="359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74D4FB-33EE-CADD-46D0-4B2052CD678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52554" y="4317132"/>
                  <a:ext cx="2271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913AA8A-3701-A3E3-863F-1A6F0BFA5FA5}"/>
                    </a:ext>
                  </a:extLst>
                </p14:cNvPr>
                <p14:cNvContentPartPr/>
                <p14:nvPr/>
              </p14:nvContentPartPr>
              <p14:xfrm>
                <a:off x="11049914" y="4206972"/>
                <a:ext cx="163440" cy="354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913AA8A-3701-A3E3-863F-1A6F0BFA5FA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032274" y="4189332"/>
                  <a:ext cx="199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3CFD52-3D8B-3647-29AE-BE41309C8C1C}"/>
                    </a:ext>
                  </a:extLst>
                </p14:cNvPr>
                <p14:cNvContentPartPr/>
                <p14:nvPr/>
              </p14:nvContentPartPr>
              <p14:xfrm>
                <a:off x="11340794" y="4241892"/>
                <a:ext cx="243000" cy="351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3CFD52-3D8B-3647-29AE-BE41309C8C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22794" y="4224252"/>
                  <a:ext cx="2786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1E67C7-95A2-82C3-9F56-37226302EC18}"/>
                    </a:ext>
                  </a:extLst>
                </p14:cNvPr>
                <p14:cNvContentPartPr/>
                <p14:nvPr/>
              </p14:nvContentPartPr>
              <p14:xfrm>
                <a:off x="11630234" y="4204452"/>
                <a:ext cx="274320" cy="327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1E67C7-95A2-82C3-9F56-37226302EC1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612594" y="4186812"/>
                  <a:ext cx="30996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E9D2CE7-69B5-A718-E646-54D172805760}"/>
              </a:ext>
            </a:extLst>
          </p:cNvPr>
          <p:cNvGrpSpPr/>
          <p:nvPr/>
        </p:nvGrpSpPr>
        <p:grpSpPr>
          <a:xfrm>
            <a:off x="4972034" y="5641572"/>
            <a:ext cx="1872720" cy="629280"/>
            <a:chOff x="4972034" y="5641572"/>
            <a:chExt cx="187272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77CC93B-3E56-EA18-B951-3805BD44B7CE}"/>
                    </a:ext>
                  </a:extLst>
                </p14:cNvPr>
                <p14:cNvContentPartPr/>
                <p14:nvPr/>
              </p14:nvContentPartPr>
              <p14:xfrm>
                <a:off x="5069234" y="5727972"/>
                <a:ext cx="282960" cy="14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77CC93B-3E56-EA18-B951-3805BD44B7C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51234" y="5710332"/>
                  <a:ext cx="318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81DBDCB-41B1-34B7-094B-EC7D39F2D863}"/>
                    </a:ext>
                  </a:extLst>
                </p14:cNvPr>
                <p14:cNvContentPartPr/>
                <p14:nvPr/>
              </p14:nvContentPartPr>
              <p14:xfrm>
                <a:off x="4972034" y="5911932"/>
                <a:ext cx="168840" cy="38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81DBDCB-41B1-34B7-094B-EC7D39F2D8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54394" y="5894292"/>
                  <a:ext cx="204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6020EE2-5656-3026-A704-BBAFE8D8054F}"/>
                    </a:ext>
                  </a:extLst>
                </p14:cNvPr>
                <p14:cNvContentPartPr/>
                <p14:nvPr/>
              </p14:nvContentPartPr>
              <p14:xfrm>
                <a:off x="5121434" y="5687292"/>
                <a:ext cx="83160" cy="302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6020EE2-5656-3026-A704-BBAFE8D8054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03434" y="5669292"/>
                  <a:ext cx="118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AFEF4A6-C7BE-9B08-235D-CAA19C43F457}"/>
                    </a:ext>
                  </a:extLst>
                </p14:cNvPr>
                <p14:cNvContentPartPr/>
                <p14:nvPr/>
              </p14:nvContentPartPr>
              <p14:xfrm>
                <a:off x="5200994" y="5684412"/>
                <a:ext cx="60120" cy="365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AFEF4A6-C7BE-9B08-235D-CAA19C43F45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82994" y="5666412"/>
                  <a:ext cx="95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030560-1970-7487-48A5-DD7A462CA8FF}"/>
                    </a:ext>
                  </a:extLst>
                </p14:cNvPr>
                <p14:cNvContentPartPr/>
                <p14:nvPr/>
              </p14:nvContentPartPr>
              <p14:xfrm>
                <a:off x="5389994" y="5644812"/>
                <a:ext cx="701280" cy="626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030560-1970-7487-48A5-DD7A462CA8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71994" y="5626812"/>
                  <a:ext cx="7369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8BB408E-0903-D37B-D94F-91174C13B5DF}"/>
                    </a:ext>
                  </a:extLst>
                </p14:cNvPr>
                <p14:cNvContentPartPr/>
                <p14:nvPr/>
              </p14:nvContentPartPr>
              <p14:xfrm>
                <a:off x="5886074" y="5893212"/>
                <a:ext cx="305640" cy="108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8BB408E-0903-D37B-D94F-91174C13B5D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68074" y="5875212"/>
                  <a:ext cx="341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0436D3-83D0-32CE-9759-1C26BB7671F2}"/>
                    </a:ext>
                  </a:extLst>
                </p14:cNvPr>
                <p14:cNvContentPartPr/>
                <p14:nvPr/>
              </p14:nvContentPartPr>
              <p14:xfrm>
                <a:off x="6206474" y="5641572"/>
                <a:ext cx="33120" cy="100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0436D3-83D0-32CE-9759-1C26BB7671F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88474" y="5623572"/>
                  <a:ext cx="68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C735FA9-1E1C-3E1A-8AA1-A979361F8445}"/>
                    </a:ext>
                  </a:extLst>
                </p14:cNvPr>
                <p14:cNvContentPartPr/>
                <p14:nvPr/>
              </p14:nvContentPartPr>
              <p14:xfrm>
                <a:off x="6282794" y="5731572"/>
                <a:ext cx="561960" cy="363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C735FA9-1E1C-3E1A-8AA1-A979361F844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64794" y="5713932"/>
                  <a:ext cx="597600" cy="39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DEE60A4-F6EF-4EA9-4C41-519B8FEE447B}"/>
              </a:ext>
            </a:extLst>
          </p:cNvPr>
          <p:cNvGrpSpPr/>
          <p:nvPr/>
        </p:nvGrpSpPr>
        <p:grpSpPr>
          <a:xfrm>
            <a:off x="7440554" y="5678292"/>
            <a:ext cx="1032480" cy="360000"/>
            <a:chOff x="7440554" y="5678292"/>
            <a:chExt cx="103248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9242074-1AF4-BF6A-AEB9-F6EDCF0F20E4}"/>
                    </a:ext>
                  </a:extLst>
                </p14:cNvPr>
                <p14:cNvContentPartPr/>
                <p14:nvPr/>
              </p14:nvContentPartPr>
              <p14:xfrm>
                <a:off x="7440554" y="5681892"/>
                <a:ext cx="185040" cy="269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9242074-1AF4-BF6A-AEB9-F6EDCF0F20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22914" y="5663892"/>
                  <a:ext cx="220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73E1775-2773-15D0-12A6-7E6AA63FD018}"/>
                    </a:ext>
                  </a:extLst>
                </p14:cNvPr>
                <p14:cNvContentPartPr/>
                <p14:nvPr/>
              </p14:nvContentPartPr>
              <p14:xfrm>
                <a:off x="7719914" y="5678292"/>
                <a:ext cx="130680" cy="270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73E1775-2773-15D0-12A6-7E6AA63FD01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01914" y="5660292"/>
                  <a:ext cx="166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E4028F-898C-CCED-2856-05F8CF019FBD}"/>
                    </a:ext>
                  </a:extLst>
                </p14:cNvPr>
                <p14:cNvContentPartPr/>
                <p14:nvPr/>
              </p14:nvContentPartPr>
              <p14:xfrm>
                <a:off x="7940234" y="5712852"/>
                <a:ext cx="124920" cy="325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E4028F-898C-CCED-2856-05F8CF019FB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22234" y="5694852"/>
                  <a:ext cx="1605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44A823E-8907-EBEC-7E3A-FFE830D4D5B2}"/>
                    </a:ext>
                  </a:extLst>
                </p14:cNvPr>
                <p14:cNvContentPartPr/>
                <p14:nvPr/>
              </p14:nvContentPartPr>
              <p14:xfrm>
                <a:off x="8179274" y="5703852"/>
                <a:ext cx="293760" cy="269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44A823E-8907-EBEC-7E3A-FFE830D4D5B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61274" y="5686212"/>
                  <a:ext cx="32940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49FA991-246F-261E-BAD1-C3E2EE464E9E}"/>
                  </a:ext>
                </a:extLst>
              </p14:cNvPr>
              <p14:cNvContentPartPr/>
              <p14:nvPr/>
            </p14:nvContentPartPr>
            <p14:xfrm>
              <a:off x="8840954" y="5747412"/>
              <a:ext cx="199080" cy="2959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49FA991-246F-261E-BAD1-C3E2EE464E9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822954" y="5729772"/>
                <a:ext cx="23472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912AB43-093B-F7A5-0AF7-0540EB124208}"/>
              </a:ext>
            </a:extLst>
          </p:cNvPr>
          <p:cNvGrpSpPr/>
          <p:nvPr/>
        </p:nvGrpSpPr>
        <p:grpSpPr>
          <a:xfrm>
            <a:off x="1676234" y="541452"/>
            <a:ext cx="1640520" cy="569160"/>
            <a:chOff x="1676234" y="541452"/>
            <a:chExt cx="164052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C4D3E50-43F2-83E3-D7F9-4C7547ED6739}"/>
                    </a:ext>
                  </a:extLst>
                </p14:cNvPr>
                <p14:cNvContentPartPr/>
                <p14:nvPr/>
              </p14:nvContentPartPr>
              <p14:xfrm>
                <a:off x="1676234" y="541452"/>
                <a:ext cx="408960" cy="425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C4D3E50-43F2-83E3-D7F9-4C7547ED67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58594" y="523812"/>
                  <a:ext cx="4446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8051D42-E5D2-8307-FC2A-0B30089610E0}"/>
                    </a:ext>
                  </a:extLst>
                </p14:cNvPr>
                <p14:cNvContentPartPr/>
                <p14:nvPr/>
              </p14:nvContentPartPr>
              <p14:xfrm>
                <a:off x="1977554" y="560892"/>
                <a:ext cx="194760" cy="38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8051D42-E5D2-8307-FC2A-0B30089610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9554" y="543252"/>
                  <a:ext cx="2304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C6DC39-3C6E-D95F-DFE3-D6A189126BA9}"/>
                    </a:ext>
                  </a:extLst>
                </p14:cNvPr>
                <p14:cNvContentPartPr/>
                <p14:nvPr/>
              </p14:nvContentPartPr>
              <p14:xfrm>
                <a:off x="1972874" y="686172"/>
                <a:ext cx="487800" cy="212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C6DC39-3C6E-D95F-DFE3-D6A189126B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5234" y="668532"/>
                  <a:ext cx="523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11F5D4-7579-2703-03D4-0297C5341DDB}"/>
                    </a:ext>
                  </a:extLst>
                </p14:cNvPr>
                <p14:cNvContentPartPr/>
                <p14:nvPr/>
              </p14:nvContentPartPr>
              <p14:xfrm>
                <a:off x="2435834" y="619932"/>
                <a:ext cx="108720" cy="188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11F5D4-7579-2703-03D4-0297C5341D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18194" y="601932"/>
                  <a:ext cx="144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CCFE16-7002-6833-4D08-0FE197D1224F}"/>
                    </a:ext>
                  </a:extLst>
                </p14:cNvPr>
                <p14:cNvContentPartPr/>
                <p14:nvPr/>
              </p14:nvContentPartPr>
              <p14:xfrm>
                <a:off x="2562194" y="844572"/>
                <a:ext cx="8280" cy="68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CCFE16-7002-6833-4D08-0FE197D122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44554" y="826932"/>
                  <a:ext cx="43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501C42-474F-2D7D-1058-F97217BCBD9F}"/>
                    </a:ext>
                  </a:extLst>
                </p14:cNvPr>
                <p14:cNvContentPartPr/>
                <p14:nvPr/>
              </p14:nvContentPartPr>
              <p14:xfrm>
                <a:off x="2681714" y="698412"/>
                <a:ext cx="635040" cy="41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501C42-474F-2D7D-1058-F97217BCBD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4074" y="680412"/>
                  <a:ext cx="670680" cy="44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5EC645-CCDB-8037-ABD6-27A788F3ABAF}"/>
              </a:ext>
            </a:extLst>
          </p:cNvPr>
          <p:cNvGrpSpPr/>
          <p:nvPr/>
        </p:nvGrpSpPr>
        <p:grpSpPr>
          <a:xfrm>
            <a:off x="3644354" y="553692"/>
            <a:ext cx="450000" cy="365760"/>
            <a:chOff x="3644354" y="553692"/>
            <a:chExt cx="45000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748F84-45C9-F7D9-C5E0-11B4F2432993}"/>
                    </a:ext>
                  </a:extLst>
                </p14:cNvPr>
                <p14:cNvContentPartPr/>
                <p14:nvPr/>
              </p14:nvContentPartPr>
              <p14:xfrm>
                <a:off x="3644354" y="853932"/>
                <a:ext cx="4320" cy="2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748F84-45C9-F7D9-C5E0-11B4F24329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6354" y="836292"/>
                  <a:ext cx="39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0E2355-8F58-A803-2149-3EF5CA013D4A}"/>
                    </a:ext>
                  </a:extLst>
                </p14:cNvPr>
                <p14:cNvContentPartPr/>
                <p14:nvPr/>
              </p14:nvContentPartPr>
              <p14:xfrm>
                <a:off x="3652274" y="553692"/>
                <a:ext cx="130320" cy="36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0E2355-8F58-A803-2149-3EF5CA013D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34634" y="536052"/>
                  <a:ext cx="165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E3CB9F-1955-E1AD-1396-5F67EA0E8110}"/>
                    </a:ext>
                  </a:extLst>
                </p14:cNvPr>
                <p14:cNvContentPartPr/>
                <p14:nvPr/>
              </p14:nvContentPartPr>
              <p14:xfrm>
                <a:off x="3823994" y="739812"/>
                <a:ext cx="270360" cy="147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E3CB9F-1955-E1AD-1396-5F67EA0E81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6354" y="721812"/>
                  <a:ext cx="30600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F73954-060E-5BC5-BD7D-5CFB3A5F9EC8}"/>
                  </a:ext>
                </a:extLst>
              </p14:cNvPr>
              <p14:cNvContentPartPr/>
              <p14:nvPr/>
            </p14:nvContentPartPr>
            <p14:xfrm>
              <a:off x="4495394" y="470172"/>
              <a:ext cx="341280" cy="416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F73954-060E-5BC5-BD7D-5CFB3A5F9E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77394" y="452532"/>
                <a:ext cx="376920" cy="45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551BDE6-5A0D-21B5-3716-0A65A518C728}"/>
              </a:ext>
            </a:extLst>
          </p:cNvPr>
          <p:cNvGrpSpPr/>
          <p:nvPr/>
        </p:nvGrpSpPr>
        <p:grpSpPr>
          <a:xfrm>
            <a:off x="653114" y="1157052"/>
            <a:ext cx="3271680" cy="864360"/>
            <a:chOff x="653114" y="1157052"/>
            <a:chExt cx="3271680" cy="86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50802C-4D5D-ACD5-1C9D-9F897857C4C3}"/>
                    </a:ext>
                  </a:extLst>
                </p14:cNvPr>
                <p14:cNvContentPartPr/>
                <p14:nvPr/>
              </p14:nvContentPartPr>
              <p14:xfrm>
                <a:off x="2142794" y="1157052"/>
                <a:ext cx="46080" cy="428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50802C-4D5D-ACD5-1C9D-9F897857C4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25154" y="1139412"/>
                  <a:ext cx="817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EE074A-5F65-58D5-3B23-5552A167D610}"/>
                    </a:ext>
                  </a:extLst>
                </p14:cNvPr>
                <p14:cNvContentPartPr/>
                <p14:nvPr/>
              </p14:nvContentPartPr>
              <p14:xfrm>
                <a:off x="1995914" y="1428132"/>
                <a:ext cx="291600" cy="148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EE074A-5F65-58D5-3B23-5552A167D6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7914" y="1410492"/>
                  <a:ext cx="327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DCB3F3-4C31-3816-7DDE-54366333D03A}"/>
                    </a:ext>
                  </a:extLst>
                </p14:cNvPr>
                <p14:cNvContentPartPr/>
                <p14:nvPr/>
              </p14:nvContentPartPr>
              <p14:xfrm>
                <a:off x="653114" y="1679412"/>
                <a:ext cx="194760" cy="31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DCB3F3-4C31-3816-7DDE-54366333D0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5474" y="1661412"/>
                  <a:ext cx="230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C71FB6-FEA2-284E-9CC2-594F067DD170}"/>
                    </a:ext>
                  </a:extLst>
                </p14:cNvPr>
                <p14:cNvContentPartPr/>
                <p14:nvPr/>
              </p14:nvContentPartPr>
              <p14:xfrm>
                <a:off x="855794" y="1682652"/>
                <a:ext cx="912600" cy="28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C71FB6-FEA2-284E-9CC2-594F067DD1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7794" y="1665012"/>
                  <a:ext cx="948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BB66AC-354D-5756-C3A4-C1575CE0E6AF}"/>
                    </a:ext>
                  </a:extLst>
                </p14:cNvPr>
                <p14:cNvContentPartPr/>
                <p14:nvPr/>
              </p14:nvContentPartPr>
              <p14:xfrm>
                <a:off x="1593434" y="1670052"/>
                <a:ext cx="713160" cy="298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BB66AC-354D-5756-C3A4-C1575CE0E6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75794" y="1652412"/>
                  <a:ext cx="748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D3ACC0-D7FC-8A4B-F598-F1997F42636B}"/>
                    </a:ext>
                  </a:extLst>
                </p14:cNvPr>
                <p14:cNvContentPartPr/>
                <p14:nvPr/>
              </p14:nvContentPartPr>
              <p14:xfrm>
                <a:off x="2106794" y="1767972"/>
                <a:ext cx="249120" cy="92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D3ACC0-D7FC-8A4B-F598-F1997F4263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89154" y="1749972"/>
                  <a:ext cx="284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B39E7A-F8DD-A087-84BB-33B2F5D745E9}"/>
                    </a:ext>
                  </a:extLst>
                </p14:cNvPr>
                <p14:cNvContentPartPr/>
                <p14:nvPr/>
              </p14:nvContentPartPr>
              <p14:xfrm>
                <a:off x="2420354" y="1567452"/>
                <a:ext cx="105120" cy="453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B39E7A-F8DD-A087-84BB-33B2F5D745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2714" y="1549812"/>
                  <a:ext cx="1407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817295-EAF3-EE53-A852-0ABED248D114}"/>
                    </a:ext>
                  </a:extLst>
                </p14:cNvPr>
                <p14:cNvContentPartPr/>
                <p14:nvPr/>
              </p14:nvContentPartPr>
              <p14:xfrm>
                <a:off x="2606834" y="1641612"/>
                <a:ext cx="238680" cy="325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817295-EAF3-EE53-A852-0ABED248D1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89194" y="1623612"/>
                  <a:ext cx="274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9D0A5B-92B1-BB34-6059-0CF40AE952CC}"/>
                    </a:ext>
                  </a:extLst>
                </p14:cNvPr>
                <p14:cNvContentPartPr/>
                <p14:nvPr/>
              </p14:nvContentPartPr>
              <p14:xfrm>
                <a:off x="2819954" y="1583292"/>
                <a:ext cx="113040" cy="38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9D0A5B-92B1-BB34-6059-0CF40AE952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02314" y="1565292"/>
                  <a:ext cx="1486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3E3653-8CF7-B978-DC59-1055BC28AF8A}"/>
                    </a:ext>
                  </a:extLst>
                </p14:cNvPr>
                <p14:cNvContentPartPr/>
                <p14:nvPr/>
              </p14:nvContentPartPr>
              <p14:xfrm>
                <a:off x="2920754" y="1788852"/>
                <a:ext cx="20880" cy="19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3E3653-8CF7-B978-DC59-1055BC28AF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03114" y="1771212"/>
                  <a:ext cx="56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2CFE80-73A1-5E00-1950-B364BCC8DB91}"/>
                    </a:ext>
                  </a:extLst>
                </p14:cNvPr>
                <p14:cNvContentPartPr/>
                <p14:nvPr/>
              </p14:nvContentPartPr>
              <p14:xfrm>
                <a:off x="3004994" y="1712892"/>
                <a:ext cx="375120" cy="21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2CFE80-73A1-5E00-1950-B364BCC8DB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87354" y="1694892"/>
                  <a:ext cx="410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440CB1-846D-AA65-38DE-C6D3CAD907BD}"/>
                    </a:ext>
                  </a:extLst>
                </p14:cNvPr>
                <p14:cNvContentPartPr/>
                <p14:nvPr/>
              </p14:nvContentPartPr>
              <p14:xfrm>
                <a:off x="3478754" y="1597692"/>
                <a:ext cx="446040" cy="29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440CB1-846D-AA65-38DE-C6D3CAD907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60754" y="1580052"/>
                  <a:ext cx="48168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96C0F0-CB2E-5C70-BBD6-8625FCA88F51}"/>
              </a:ext>
            </a:extLst>
          </p:cNvPr>
          <p:cNvGrpSpPr/>
          <p:nvPr/>
        </p:nvGrpSpPr>
        <p:grpSpPr>
          <a:xfrm>
            <a:off x="1104194" y="2224452"/>
            <a:ext cx="1316520" cy="536400"/>
            <a:chOff x="1104194" y="2224452"/>
            <a:chExt cx="131652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3C9D6D-DD4F-2928-479C-50D73ACB2696}"/>
                    </a:ext>
                  </a:extLst>
                </p14:cNvPr>
                <p14:cNvContentPartPr/>
                <p14:nvPr/>
              </p14:nvContentPartPr>
              <p14:xfrm>
                <a:off x="1104194" y="2336052"/>
                <a:ext cx="2988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3C9D6D-DD4F-2928-479C-50D73ACB26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6194" y="2318412"/>
                  <a:ext cx="65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E79738-42EA-5C4A-9BF7-80DADE33714C}"/>
                    </a:ext>
                  </a:extLst>
                </p14:cNvPr>
                <p14:cNvContentPartPr/>
                <p14:nvPr/>
              </p14:nvContentPartPr>
              <p14:xfrm>
                <a:off x="1185194" y="2349012"/>
                <a:ext cx="30240" cy="119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E79738-42EA-5C4A-9BF7-80DADE3371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7194" y="2331012"/>
                  <a:ext cx="65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445E03-13F9-9ACF-AC56-4321E2C9644A}"/>
                    </a:ext>
                  </a:extLst>
                </p14:cNvPr>
                <p14:cNvContentPartPr/>
                <p14:nvPr/>
              </p14:nvContentPartPr>
              <p14:xfrm>
                <a:off x="1307954" y="2232012"/>
                <a:ext cx="887040" cy="52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445E03-13F9-9ACF-AC56-4321E2C964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89954" y="2214012"/>
                  <a:ext cx="9226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ED16E2-594A-6E1F-42E8-46E88BA6FABA}"/>
                    </a:ext>
                  </a:extLst>
                </p14:cNvPr>
                <p14:cNvContentPartPr/>
                <p14:nvPr/>
              </p14:nvContentPartPr>
              <p14:xfrm>
                <a:off x="2257274" y="2224452"/>
                <a:ext cx="163440" cy="129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ED16E2-594A-6E1F-42E8-46E88BA6FA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9274" y="2206812"/>
                  <a:ext cx="19908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05D27B-BAB7-0FA7-3ADF-C642CDC0F1FF}"/>
              </a:ext>
            </a:extLst>
          </p:cNvPr>
          <p:cNvGrpSpPr/>
          <p:nvPr/>
        </p:nvGrpSpPr>
        <p:grpSpPr>
          <a:xfrm>
            <a:off x="4153754" y="1166412"/>
            <a:ext cx="7106040" cy="3843360"/>
            <a:chOff x="4153754" y="1166412"/>
            <a:chExt cx="7106040" cy="38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CC6B13-7E4D-DF4A-9D33-071CC367615D}"/>
                    </a:ext>
                  </a:extLst>
                </p14:cNvPr>
                <p14:cNvContentPartPr/>
                <p14:nvPr/>
              </p14:nvContentPartPr>
              <p14:xfrm>
                <a:off x="5914154" y="1905492"/>
                <a:ext cx="2477520" cy="563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CC6B13-7E4D-DF4A-9D33-071CC36761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96514" y="1887492"/>
                  <a:ext cx="25131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8149BF-19C5-395B-6062-1B0AD63F6A56}"/>
                    </a:ext>
                  </a:extLst>
                </p14:cNvPr>
                <p14:cNvContentPartPr/>
                <p14:nvPr/>
              </p14:nvContentPartPr>
              <p14:xfrm>
                <a:off x="4153754" y="1366932"/>
                <a:ext cx="249840" cy="3642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8149BF-19C5-395B-6062-1B0AD63F6A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35754" y="1348932"/>
                  <a:ext cx="285480" cy="36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3D48E5-5E45-C0E1-BCE1-E37DE7E8A47B}"/>
                    </a:ext>
                  </a:extLst>
                </p14:cNvPr>
                <p14:cNvContentPartPr/>
                <p14:nvPr/>
              </p14:nvContentPartPr>
              <p14:xfrm>
                <a:off x="4688354" y="1401492"/>
                <a:ext cx="747360" cy="394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3D48E5-5E45-C0E1-BCE1-E37DE7E8A4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70714" y="1383852"/>
                  <a:ext cx="7830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710E994-A8C6-5887-B0DE-F9A79871D472}"/>
                    </a:ext>
                  </a:extLst>
                </p14:cNvPr>
                <p14:cNvContentPartPr/>
                <p14:nvPr/>
              </p14:nvContentPartPr>
              <p14:xfrm>
                <a:off x="5508794" y="1534692"/>
                <a:ext cx="489960" cy="436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710E994-A8C6-5887-B0DE-F9A79871D4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91154" y="1517052"/>
                  <a:ext cx="5256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1A6105-8273-5EA0-4967-3E3735D87BB9}"/>
                    </a:ext>
                  </a:extLst>
                </p14:cNvPr>
                <p14:cNvContentPartPr/>
                <p14:nvPr/>
              </p14:nvContentPartPr>
              <p14:xfrm>
                <a:off x="4836314" y="1480332"/>
                <a:ext cx="414720" cy="52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1A6105-8273-5EA0-4967-3E3735D87B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18674" y="1462692"/>
                  <a:ext cx="450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8D992D6-47E8-93FE-FC0A-3AD379BEB4EC}"/>
                    </a:ext>
                  </a:extLst>
                </p14:cNvPr>
                <p14:cNvContentPartPr/>
                <p14:nvPr/>
              </p14:nvContentPartPr>
              <p14:xfrm>
                <a:off x="6267674" y="1586172"/>
                <a:ext cx="544680" cy="158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8D992D6-47E8-93FE-FC0A-3AD379BEB4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49674" y="1568532"/>
                  <a:ext cx="580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2B3B04-BB40-3A55-C553-5E159D0F65AE}"/>
                    </a:ext>
                  </a:extLst>
                </p14:cNvPr>
                <p14:cNvContentPartPr/>
                <p14:nvPr/>
              </p14:nvContentPartPr>
              <p14:xfrm>
                <a:off x="7082354" y="1502652"/>
                <a:ext cx="309240" cy="16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2B3B04-BB40-3A55-C553-5E159D0F65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64354" y="1484652"/>
                  <a:ext cx="344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9AE13F-67FE-B59F-8403-95259D2343D0}"/>
                    </a:ext>
                  </a:extLst>
                </p14:cNvPr>
                <p14:cNvContentPartPr/>
                <p14:nvPr/>
              </p14:nvContentPartPr>
              <p14:xfrm>
                <a:off x="7467914" y="1447932"/>
                <a:ext cx="911880" cy="21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9AE13F-67FE-B59F-8403-95259D2343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50274" y="1430292"/>
                  <a:ext cx="947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F04F46-D32E-1D91-5D8E-3C6456243557}"/>
                    </a:ext>
                  </a:extLst>
                </p14:cNvPr>
                <p14:cNvContentPartPr/>
                <p14:nvPr/>
              </p14:nvContentPartPr>
              <p14:xfrm>
                <a:off x="8338394" y="1281612"/>
                <a:ext cx="7560" cy="45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F04F46-D32E-1D91-5D8E-3C64562435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20754" y="1263972"/>
                  <a:ext cx="43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4C540C-5974-FE74-F515-F2DC03C5FBF9}"/>
                    </a:ext>
                  </a:extLst>
                </p14:cNvPr>
                <p14:cNvContentPartPr/>
                <p14:nvPr/>
              </p14:nvContentPartPr>
              <p14:xfrm>
                <a:off x="8456834" y="1332012"/>
                <a:ext cx="452520" cy="258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D4C540C-5974-FE74-F515-F2DC03C5FBF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8834" y="1314012"/>
                  <a:ext cx="488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273668-EA8C-2DD6-6955-9CF1FBA72B85}"/>
                    </a:ext>
                  </a:extLst>
                </p14:cNvPr>
                <p14:cNvContentPartPr/>
                <p14:nvPr/>
              </p14:nvContentPartPr>
              <p14:xfrm>
                <a:off x="8999354" y="1166412"/>
                <a:ext cx="376920" cy="453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273668-EA8C-2DD6-6955-9CF1FBA72B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81714" y="1148772"/>
                  <a:ext cx="412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D2C856-39C7-3792-E934-A6A0E49B4DBA}"/>
                    </a:ext>
                  </a:extLst>
                </p14:cNvPr>
                <p14:cNvContentPartPr/>
                <p14:nvPr/>
              </p14:nvContentPartPr>
              <p14:xfrm>
                <a:off x="5098034" y="2064972"/>
                <a:ext cx="641880" cy="380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D2C856-39C7-3792-E934-A6A0E49B4D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80034" y="2047332"/>
                  <a:ext cx="6775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B89D08B-4E45-B28D-1B11-317EC16F4096}"/>
                    </a:ext>
                  </a:extLst>
                </p14:cNvPr>
                <p14:cNvContentPartPr/>
                <p14:nvPr/>
              </p14:nvContentPartPr>
              <p14:xfrm>
                <a:off x="5618234" y="2177652"/>
                <a:ext cx="118080" cy="1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B89D08B-4E45-B28D-1B11-317EC16F409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00234" y="2160012"/>
                  <a:ext cx="153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8119A70-7D0F-ED23-5624-3FB44FF15356}"/>
                    </a:ext>
                  </a:extLst>
                </p14:cNvPr>
                <p14:cNvContentPartPr/>
                <p14:nvPr/>
              </p14:nvContentPartPr>
              <p14:xfrm>
                <a:off x="8774354" y="1644132"/>
                <a:ext cx="1903320" cy="670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8119A70-7D0F-ED23-5624-3FB44FF153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56354" y="1626492"/>
                  <a:ext cx="193896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6BB701-695A-8019-C47E-E460F3CD70DC}"/>
                    </a:ext>
                  </a:extLst>
                </p14:cNvPr>
                <p14:cNvContentPartPr/>
                <p14:nvPr/>
              </p14:nvContentPartPr>
              <p14:xfrm>
                <a:off x="10741754" y="1860852"/>
                <a:ext cx="65160" cy="1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6BB701-695A-8019-C47E-E460F3CD70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24114" y="1842852"/>
                  <a:ext cx="100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AC7B463-84DE-151E-62FD-84DECFABDA99}"/>
                    </a:ext>
                  </a:extLst>
                </p14:cNvPr>
                <p14:cNvContentPartPr/>
                <p14:nvPr/>
              </p14:nvContentPartPr>
              <p14:xfrm>
                <a:off x="10845794" y="1553052"/>
                <a:ext cx="414000" cy="815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AC7B463-84DE-151E-62FD-84DECFABDA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27794" y="1535412"/>
                  <a:ext cx="44964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E499A5-A24E-673C-98E1-E2D5BFB4AD0E}"/>
                    </a:ext>
                  </a:extLst>
                </p14:cNvPr>
                <p14:cNvContentPartPr/>
                <p14:nvPr/>
              </p14:nvContentPartPr>
              <p14:xfrm>
                <a:off x="7538834" y="2586252"/>
                <a:ext cx="626760" cy="311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E499A5-A24E-673C-98E1-E2D5BFB4AD0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20834" y="2568612"/>
                  <a:ext cx="66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AD8FC3-6359-D992-3467-3ABF71E767A6}"/>
                    </a:ext>
                  </a:extLst>
                </p14:cNvPr>
                <p14:cNvContentPartPr/>
                <p14:nvPr/>
              </p14:nvContentPartPr>
              <p14:xfrm>
                <a:off x="8209514" y="2617212"/>
                <a:ext cx="192960" cy="180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AD8FC3-6359-D992-3467-3ABF71E767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91514" y="2599212"/>
                  <a:ext cx="228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FC2BBB-9888-9D68-A023-C2DD371FC8F4}"/>
                    </a:ext>
                  </a:extLst>
                </p14:cNvPr>
                <p14:cNvContentPartPr/>
                <p14:nvPr/>
              </p14:nvContentPartPr>
              <p14:xfrm>
                <a:off x="8470514" y="2427852"/>
                <a:ext cx="32760" cy="375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FC2BBB-9888-9D68-A023-C2DD371FC8F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52874" y="2409852"/>
                  <a:ext cx="684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AFCE5D-5E68-3485-01D5-015B6E1A194B}"/>
                    </a:ext>
                  </a:extLst>
                </p14:cNvPr>
                <p14:cNvContentPartPr/>
                <p14:nvPr/>
              </p14:nvContentPartPr>
              <p14:xfrm>
                <a:off x="8624234" y="2466732"/>
                <a:ext cx="353160" cy="32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AFCE5D-5E68-3485-01D5-015B6E1A19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06594" y="2448732"/>
                  <a:ext cx="388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D6ED1B-8527-15AF-2452-48AD1E60F444}"/>
                    </a:ext>
                  </a:extLst>
                </p14:cNvPr>
                <p14:cNvContentPartPr/>
                <p14:nvPr/>
              </p14:nvContentPartPr>
              <p14:xfrm>
                <a:off x="9226874" y="2386812"/>
                <a:ext cx="213120" cy="357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D6ED1B-8527-15AF-2452-48AD1E60F4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09234" y="2369172"/>
                  <a:ext cx="2487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FB74B0-9258-43B1-7773-0E88947C9C5D}"/>
                    </a:ext>
                  </a:extLst>
                </p14:cNvPr>
                <p14:cNvContentPartPr/>
                <p14:nvPr/>
              </p14:nvContentPartPr>
              <p14:xfrm>
                <a:off x="9590114" y="2282412"/>
                <a:ext cx="277560" cy="416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FB74B0-9258-43B1-7773-0E88947C9C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72114" y="2264412"/>
                  <a:ext cx="3132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EF7E71-80AE-CD7C-D5F6-96D2E160B299}"/>
                    </a:ext>
                  </a:extLst>
                </p14:cNvPr>
                <p14:cNvContentPartPr/>
                <p14:nvPr/>
              </p14:nvContentPartPr>
              <p14:xfrm>
                <a:off x="10012034" y="2380332"/>
                <a:ext cx="213120" cy="317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EF7E71-80AE-CD7C-D5F6-96D2E160B2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94034" y="2362692"/>
                  <a:ext cx="248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7053F06-BD4A-3598-1178-6F465EAD6968}"/>
                    </a:ext>
                  </a:extLst>
                </p14:cNvPr>
                <p14:cNvContentPartPr/>
                <p14:nvPr/>
              </p14:nvContentPartPr>
              <p14:xfrm>
                <a:off x="10391114" y="2325252"/>
                <a:ext cx="233280" cy="368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7053F06-BD4A-3598-1178-6F465EAD696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73474" y="2307612"/>
                  <a:ext cx="26892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0B4F54-CEAF-836E-38AF-D26BDBBA8679}"/>
              </a:ext>
            </a:extLst>
          </p:cNvPr>
          <p:cNvGrpSpPr/>
          <p:nvPr/>
        </p:nvGrpSpPr>
        <p:grpSpPr>
          <a:xfrm>
            <a:off x="4329434" y="3216972"/>
            <a:ext cx="7529400" cy="2936880"/>
            <a:chOff x="4329434" y="3216972"/>
            <a:chExt cx="7529400" cy="29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A565DF-7BB5-2578-46FB-3DFFF86EC867}"/>
                    </a:ext>
                  </a:extLst>
                </p14:cNvPr>
                <p14:cNvContentPartPr/>
                <p14:nvPr/>
              </p14:nvContentPartPr>
              <p14:xfrm>
                <a:off x="4728674" y="3353412"/>
                <a:ext cx="115920" cy="21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A565DF-7BB5-2578-46FB-3DFFF86EC8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10674" y="3335412"/>
                  <a:ext cx="151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9032CD-4621-F33B-7412-4CC9E06BFCCA}"/>
                    </a:ext>
                  </a:extLst>
                </p14:cNvPr>
                <p14:cNvContentPartPr/>
                <p14:nvPr/>
              </p14:nvContentPartPr>
              <p14:xfrm>
                <a:off x="4990754" y="3316332"/>
                <a:ext cx="18360" cy="261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9032CD-4621-F33B-7412-4CC9E06BFC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72754" y="3298692"/>
                  <a:ext cx="54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13E67F-ED19-F3D5-F7FC-C6567A61889A}"/>
                    </a:ext>
                  </a:extLst>
                </p14:cNvPr>
                <p14:cNvContentPartPr/>
                <p14:nvPr/>
              </p14:nvContentPartPr>
              <p14:xfrm>
                <a:off x="4892114" y="3410292"/>
                <a:ext cx="175320" cy="50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13E67F-ED19-F3D5-F7FC-C6567A61889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74474" y="3392652"/>
                  <a:ext cx="210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A23D2F-1D7C-2ADC-EF98-6609F7EF924D}"/>
                    </a:ext>
                  </a:extLst>
                </p14:cNvPr>
                <p14:cNvContentPartPr/>
                <p14:nvPr/>
              </p14:nvContentPartPr>
              <p14:xfrm>
                <a:off x="5128994" y="3368892"/>
                <a:ext cx="857160" cy="445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A23D2F-1D7C-2ADC-EF98-6609F7EF92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10994" y="3351252"/>
                  <a:ext cx="8928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28FB4BA-B42A-6350-0EC4-BF89165B1744}"/>
                    </a:ext>
                  </a:extLst>
                </p14:cNvPr>
                <p14:cNvContentPartPr/>
                <p14:nvPr/>
              </p14:nvContentPartPr>
              <p14:xfrm>
                <a:off x="6156434" y="3326052"/>
                <a:ext cx="209880" cy="274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28FB4BA-B42A-6350-0EC4-BF89165B174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38434" y="3308412"/>
                  <a:ext cx="245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6D55B6A-FC46-9EE0-F8F0-FB18CDBADA37}"/>
                    </a:ext>
                  </a:extLst>
                </p14:cNvPr>
                <p14:cNvContentPartPr/>
                <p14:nvPr/>
              </p14:nvContentPartPr>
              <p14:xfrm>
                <a:off x="6390074" y="3230292"/>
                <a:ext cx="186480" cy="427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6D55B6A-FC46-9EE0-F8F0-FB18CDBADA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72074" y="3212292"/>
                  <a:ext cx="2221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3FA4169-20A3-3990-73AF-4455CA7605AD}"/>
                    </a:ext>
                  </a:extLst>
                </p14:cNvPr>
                <p14:cNvContentPartPr/>
                <p14:nvPr/>
              </p14:nvContentPartPr>
              <p14:xfrm>
                <a:off x="6872834" y="3373932"/>
                <a:ext cx="136080" cy="209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3FA4169-20A3-3990-73AF-4455CA7605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54834" y="3356292"/>
                  <a:ext cx="171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806CE7-E0AA-80D6-A540-44ADBECCF54E}"/>
                    </a:ext>
                  </a:extLst>
                </p14:cNvPr>
                <p14:cNvContentPartPr/>
                <p14:nvPr/>
              </p14:nvContentPartPr>
              <p14:xfrm>
                <a:off x="7096754" y="3288252"/>
                <a:ext cx="40680" cy="339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806CE7-E0AA-80D6-A540-44ADBECCF54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79114" y="3270612"/>
                  <a:ext cx="763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D0A0681-13E5-86A8-DBF5-514D1354C4AA}"/>
                    </a:ext>
                  </a:extLst>
                </p14:cNvPr>
                <p14:cNvContentPartPr/>
                <p14:nvPr/>
              </p14:nvContentPartPr>
              <p14:xfrm>
                <a:off x="7037714" y="3388692"/>
                <a:ext cx="204120" cy="136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D0A0681-13E5-86A8-DBF5-514D1354C4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19714" y="3371052"/>
                  <a:ext cx="239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790EAE-A139-B3CB-41AE-891FF08AD4F0}"/>
                    </a:ext>
                  </a:extLst>
                </p14:cNvPr>
                <p14:cNvContentPartPr/>
                <p14:nvPr/>
              </p14:nvContentPartPr>
              <p14:xfrm>
                <a:off x="7241834" y="3216972"/>
                <a:ext cx="1174320" cy="423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790EAE-A139-B3CB-41AE-891FF08AD4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23834" y="3198972"/>
                  <a:ext cx="12099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6E03F83-F520-B6CB-ACE6-CD99FDBDB62F}"/>
                    </a:ext>
                  </a:extLst>
                </p14:cNvPr>
                <p14:cNvContentPartPr/>
                <p14:nvPr/>
              </p14:nvContentPartPr>
              <p14:xfrm>
                <a:off x="8644034" y="3322452"/>
                <a:ext cx="1720080" cy="452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6E03F83-F520-B6CB-ACE6-CD99FDBDB6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26394" y="3304452"/>
                  <a:ext cx="17557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8572FDE-7661-3E39-EA8B-D540B2FBF266}"/>
                    </a:ext>
                  </a:extLst>
                </p14:cNvPr>
                <p14:cNvContentPartPr/>
                <p14:nvPr/>
              </p14:nvContentPartPr>
              <p14:xfrm>
                <a:off x="5216474" y="3993132"/>
                <a:ext cx="189360" cy="242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8572FDE-7661-3E39-EA8B-D540B2FBF26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98834" y="3975132"/>
                  <a:ext cx="225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0CFC78E-1625-F1B8-4F07-C58BCAA6692C}"/>
                    </a:ext>
                  </a:extLst>
                </p14:cNvPr>
                <p14:cNvContentPartPr/>
                <p14:nvPr/>
              </p14:nvContentPartPr>
              <p14:xfrm>
                <a:off x="5459834" y="3837612"/>
                <a:ext cx="271440" cy="398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CFC78E-1625-F1B8-4F07-C58BCAA669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41834" y="3819612"/>
                  <a:ext cx="3070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9586FD-77F8-3C5A-FCC6-0C169522C601}"/>
                    </a:ext>
                  </a:extLst>
                </p14:cNvPr>
                <p14:cNvContentPartPr/>
                <p14:nvPr/>
              </p14:nvContentPartPr>
              <p14:xfrm>
                <a:off x="5784554" y="4032012"/>
                <a:ext cx="519480" cy="20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9586FD-77F8-3C5A-FCC6-0C169522C60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66554" y="4014012"/>
                  <a:ext cx="555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DA8764-E38E-EB5B-14BA-4BECD2540012}"/>
                    </a:ext>
                  </a:extLst>
                </p14:cNvPr>
                <p14:cNvContentPartPr/>
                <p14:nvPr/>
              </p14:nvContentPartPr>
              <p14:xfrm>
                <a:off x="6364154" y="3979452"/>
                <a:ext cx="152280" cy="169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1DA8764-E38E-EB5B-14BA-4BECD254001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46154" y="3961812"/>
                  <a:ext cx="187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5C0DCE-9811-459C-36D8-2D0A641A58BC}"/>
                    </a:ext>
                  </a:extLst>
                </p14:cNvPr>
                <p14:cNvContentPartPr/>
                <p14:nvPr/>
              </p14:nvContentPartPr>
              <p14:xfrm>
                <a:off x="6546674" y="3794772"/>
                <a:ext cx="412920" cy="421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5C0DCE-9811-459C-36D8-2D0A641A58B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28674" y="3776772"/>
                  <a:ext cx="44856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9C17BA-6C73-C37D-3ABC-CE316AFED49C}"/>
                    </a:ext>
                  </a:extLst>
                </p14:cNvPr>
                <p14:cNvContentPartPr/>
                <p14:nvPr/>
              </p14:nvContentPartPr>
              <p14:xfrm>
                <a:off x="6738194" y="4078092"/>
                <a:ext cx="144720" cy="3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9C17BA-6C73-C37D-3ABC-CE316AFED4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20554" y="4060452"/>
                  <a:ext cx="180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3774CA-2CF9-03A2-8229-F456E5CB478E}"/>
                    </a:ext>
                  </a:extLst>
                </p14:cNvPr>
                <p14:cNvContentPartPr/>
                <p14:nvPr/>
              </p14:nvContentPartPr>
              <p14:xfrm>
                <a:off x="6973994" y="3951732"/>
                <a:ext cx="500400" cy="249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3774CA-2CF9-03A2-8229-F456E5CB478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55994" y="3934092"/>
                  <a:ext cx="536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9F776D4-7AE3-E179-38CC-685FF9EAF781}"/>
                    </a:ext>
                  </a:extLst>
                </p14:cNvPr>
                <p14:cNvContentPartPr/>
                <p14:nvPr/>
              </p14:nvContentPartPr>
              <p14:xfrm>
                <a:off x="7930874" y="3948132"/>
                <a:ext cx="695160" cy="172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9F776D4-7AE3-E179-38CC-685FF9EAF78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12874" y="3930132"/>
                  <a:ext cx="730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58D3EFB-ADE5-2A42-7B64-2BE3F73260EA}"/>
                    </a:ext>
                  </a:extLst>
                </p14:cNvPr>
                <p14:cNvContentPartPr/>
                <p14:nvPr/>
              </p14:nvContentPartPr>
              <p14:xfrm>
                <a:off x="8654474" y="3940212"/>
                <a:ext cx="580680" cy="426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58D3EFB-ADE5-2A42-7B64-2BE3F73260E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36834" y="3922572"/>
                  <a:ext cx="6163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273210-5A9D-D6B9-5AB2-DABB1D87E62E}"/>
                    </a:ext>
                  </a:extLst>
                </p14:cNvPr>
                <p14:cNvContentPartPr/>
                <p14:nvPr/>
              </p14:nvContentPartPr>
              <p14:xfrm>
                <a:off x="9471314" y="4122732"/>
                <a:ext cx="122040" cy="49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273210-5A9D-D6B9-5AB2-DABB1D87E62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53314" y="4105092"/>
                  <a:ext cx="1576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F3D13B4-6A63-3312-D204-9ACFD9B9FA26}"/>
                    </a:ext>
                  </a:extLst>
                </p14:cNvPr>
                <p14:cNvContentPartPr/>
                <p14:nvPr/>
              </p14:nvContentPartPr>
              <p14:xfrm>
                <a:off x="9480314" y="4136772"/>
                <a:ext cx="108000" cy="63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F3D13B4-6A63-3312-D204-9ACFD9B9FA2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62314" y="4119132"/>
                  <a:ext cx="143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0999A8-BCBF-F4E4-F23E-E62E039ECA6B}"/>
                    </a:ext>
                  </a:extLst>
                </p14:cNvPr>
                <p14:cNvContentPartPr/>
                <p14:nvPr/>
              </p14:nvContentPartPr>
              <p14:xfrm>
                <a:off x="4756754" y="4483092"/>
                <a:ext cx="46800" cy="347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0999A8-BCBF-F4E4-F23E-E62E039ECA6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38754" y="4465092"/>
                  <a:ext cx="82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CD4BE8-9940-7995-9362-0DFE784664A8}"/>
                    </a:ext>
                  </a:extLst>
                </p14:cNvPr>
                <p14:cNvContentPartPr/>
                <p14:nvPr/>
              </p14:nvContentPartPr>
              <p14:xfrm>
                <a:off x="4653434" y="4400652"/>
                <a:ext cx="228600" cy="541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CD4BE8-9940-7995-9362-0DFE784664A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35434" y="4382652"/>
                  <a:ext cx="2642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52363E7-6770-8A9F-B82E-AB1AFAF29839}"/>
                    </a:ext>
                  </a:extLst>
                </p14:cNvPr>
                <p14:cNvContentPartPr/>
                <p14:nvPr/>
              </p14:nvContentPartPr>
              <p14:xfrm>
                <a:off x="4981394" y="4518372"/>
                <a:ext cx="367560" cy="357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52363E7-6770-8A9F-B82E-AB1AFAF2983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63394" y="4500372"/>
                  <a:ext cx="4032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B82B766-4101-35E4-3613-85F1F7E702BE}"/>
                    </a:ext>
                  </a:extLst>
                </p14:cNvPr>
                <p14:cNvContentPartPr/>
                <p14:nvPr/>
              </p14:nvContentPartPr>
              <p14:xfrm>
                <a:off x="5197754" y="4587492"/>
                <a:ext cx="311760" cy="55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B82B766-4101-35E4-3613-85F1F7E702B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80114" y="4569492"/>
                  <a:ext cx="347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AA990B-63F1-A9D1-ABAF-54412B37371A}"/>
                    </a:ext>
                  </a:extLst>
                </p14:cNvPr>
                <p14:cNvContentPartPr/>
                <p14:nvPr/>
              </p14:nvContentPartPr>
              <p14:xfrm>
                <a:off x="5823794" y="4693692"/>
                <a:ext cx="191880" cy="147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AA990B-63F1-A9D1-ABAF-54412B3737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06154" y="4675692"/>
                  <a:ext cx="227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20CACCD-6760-5859-ED4F-F10CA7CD0431}"/>
                    </a:ext>
                  </a:extLst>
                </p14:cNvPr>
                <p14:cNvContentPartPr/>
                <p14:nvPr/>
              </p14:nvContentPartPr>
              <p14:xfrm>
                <a:off x="6076874" y="4449252"/>
                <a:ext cx="210960" cy="396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20CACCD-6760-5859-ED4F-F10CA7CD043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59234" y="4431252"/>
                  <a:ext cx="2466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BC06C84-7A19-393D-4990-FB7C7703C83D}"/>
                    </a:ext>
                  </a:extLst>
                </p14:cNvPr>
                <p14:cNvContentPartPr/>
                <p14:nvPr/>
              </p14:nvContentPartPr>
              <p14:xfrm>
                <a:off x="6385394" y="4633212"/>
                <a:ext cx="361080" cy="178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BC06C84-7A19-393D-4990-FB7C7703C83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67394" y="4615572"/>
                  <a:ext cx="396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79CD9DA-8159-5CFE-FD8D-F3A7A4C03882}"/>
                    </a:ext>
                  </a:extLst>
                </p14:cNvPr>
                <p14:cNvContentPartPr/>
                <p14:nvPr/>
              </p14:nvContentPartPr>
              <p14:xfrm>
                <a:off x="6833954" y="4638972"/>
                <a:ext cx="224280" cy="150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79CD9DA-8159-5CFE-FD8D-F3A7A4C038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15954" y="4620972"/>
                  <a:ext cx="259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AFD6CF3-BA0B-8262-A2EF-160138726D20}"/>
                    </a:ext>
                  </a:extLst>
                </p14:cNvPr>
                <p14:cNvContentPartPr/>
                <p14:nvPr/>
              </p14:nvContentPartPr>
              <p14:xfrm>
                <a:off x="7090634" y="4595052"/>
                <a:ext cx="173520" cy="222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AFD6CF3-BA0B-8262-A2EF-160138726D2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72634" y="4577052"/>
                  <a:ext cx="209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CFCC4BC-263C-04C6-D1D5-3576BDC00839}"/>
                    </a:ext>
                  </a:extLst>
                </p14:cNvPr>
                <p14:cNvContentPartPr/>
                <p14:nvPr/>
              </p14:nvContentPartPr>
              <p14:xfrm>
                <a:off x="7385114" y="4408932"/>
                <a:ext cx="31320" cy="373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CFCC4BC-263C-04C6-D1D5-3576BDC0083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67474" y="4390932"/>
                  <a:ext cx="669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B183434-586C-BC6A-D98C-CA9E296F9AE8}"/>
                    </a:ext>
                  </a:extLst>
                </p14:cNvPr>
                <p14:cNvContentPartPr/>
                <p14:nvPr/>
              </p14:nvContentPartPr>
              <p14:xfrm>
                <a:off x="7342274" y="4545732"/>
                <a:ext cx="682200" cy="240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B183434-586C-BC6A-D98C-CA9E296F9A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24274" y="4527732"/>
                  <a:ext cx="717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4E7CAB-2B37-7984-0EBC-7C05CED820C2}"/>
                    </a:ext>
                  </a:extLst>
                </p14:cNvPr>
                <p14:cNvContentPartPr/>
                <p14:nvPr/>
              </p14:nvContentPartPr>
              <p14:xfrm>
                <a:off x="8378714" y="4534572"/>
                <a:ext cx="628920" cy="195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4E7CAB-2B37-7984-0EBC-7C05CED820C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60714" y="4516932"/>
                  <a:ext cx="664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5360F9-9221-7718-F8D3-CDA3A6D7FD2A}"/>
                    </a:ext>
                  </a:extLst>
                </p14:cNvPr>
                <p14:cNvContentPartPr/>
                <p14:nvPr/>
              </p14:nvContentPartPr>
              <p14:xfrm>
                <a:off x="9060194" y="4493892"/>
                <a:ext cx="180000" cy="178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5360F9-9221-7718-F8D3-CDA3A6D7FD2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42194" y="4476252"/>
                  <a:ext cx="215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8BAB80E-FB3C-6DFD-0B14-9973E97B75D0}"/>
                    </a:ext>
                  </a:extLst>
                </p14:cNvPr>
                <p14:cNvContentPartPr/>
                <p14:nvPr/>
              </p14:nvContentPartPr>
              <p14:xfrm>
                <a:off x="9238754" y="4515492"/>
                <a:ext cx="237600" cy="430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8BAB80E-FB3C-6DFD-0B14-9973E97B75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20754" y="4497492"/>
                  <a:ext cx="2732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33FCDE-AED8-3188-B7B2-9DB007C6F960}"/>
                    </a:ext>
                  </a:extLst>
                </p14:cNvPr>
                <p14:cNvContentPartPr/>
                <p14:nvPr/>
              </p14:nvContentPartPr>
              <p14:xfrm>
                <a:off x="9952634" y="4449972"/>
                <a:ext cx="460800" cy="201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33FCDE-AED8-3188-B7B2-9DB007C6F96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34994" y="4432332"/>
                  <a:ext cx="496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F89B60-654E-3371-8A6A-19BC86681C6D}"/>
                    </a:ext>
                  </a:extLst>
                </p14:cNvPr>
                <p14:cNvContentPartPr/>
                <p14:nvPr/>
              </p14:nvContentPartPr>
              <p14:xfrm>
                <a:off x="10550234" y="4230012"/>
                <a:ext cx="19440" cy="370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F89B60-654E-3371-8A6A-19BC86681C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32594" y="4212372"/>
                  <a:ext cx="550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5ED6EE-9A2D-B66E-65D2-9CA382BD9703}"/>
                    </a:ext>
                  </a:extLst>
                </p14:cNvPr>
                <p14:cNvContentPartPr/>
                <p14:nvPr/>
              </p14:nvContentPartPr>
              <p14:xfrm>
                <a:off x="10454474" y="4365372"/>
                <a:ext cx="316080" cy="81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5ED6EE-9A2D-B66E-65D2-9CA382BD970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36474" y="4347732"/>
                  <a:ext cx="351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7F6653E-4C24-2A6F-0A6E-B882CD98774B}"/>
                    </a:ext>
                  </a:extLst>
                </p14:cNvPr>
                <p14:cNvContentPartPr/>
                <p14:nvPr/>
              </p14:nvContentPartPr>
              <p14:xfrm>
                <a:off x="4531394" y="5133252"/>
                <a:ext cx="785520" cy="380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7F6653E-4C24-2A6F-0A6E-B882CD98774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13394" y="5115612"/>
                  <a:ext cx="8211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0640E1F-0BC6-A9B6-C36A-02D9C9F25EA8}"/>
                    </a:ext>
                  </a:extLst>
                </p14:cNvPr>
                <p14:cNvContentPartPr/>
                <p14:nvPr/>
              </p14:nvContentPartPr>
              <p14:xfrm>
                <a:off x="5355074" y="5220732"/>
                <a:ext cx="234720" cy="205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0640E1F-0BC6-A9B6-C36A-02D9C9F25E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37434" y="5202732"/>
                  <a:ext cx="270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93B306F-3D0B-A704-3F72-3BA26EC77E84}"/>
                    </a:ext>
                  </a:extLst>
                </p14:cNvPr>
                <p14:cNvContentPartPr/>
                <p14:nvPr/>
              </p14:nvContentPartPr>
              <p14:xfrm>
                <a:off x="5581514" y="5108412"/>
                <a:ext cx="16200" cy="4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93B306F-3D0B-A704-3F72-3BA26EC77E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63514" y="5090772"/>
                  <a:ext cx="51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FCFC942-7A23-12F1-5FF3-857BC4293F5B}"/>
                    </a:ext>
                  </a:extLst>
                </p14:cNvPr>
                <p14:cNvContentPartPr/>
                <p14:nvPr/>
              </p14:nvContentPartPr>
              <p14:xfrm>
                <a:off x="5665754" y="5228652"/>
                <a:ext cx="578880" cy="479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FCFC942-7A23-12F1-5FF3-857BC4293F5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47754" y="5211012"/>
                  <a:ext cx="6145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06B654F-5812-2024-DB44-94CD07EE982B}"/>
                    </a:ext>
                  </a:extLst>
                </p14:cNvPr>
                <p14:cNvContentPartPr/>
                <p14:nvPr/>
              </p14:nvContentPartPr>
              <p14:xfrm>
                <a:off x="6747554" y="5172132"/>
                <a:ext cx="240840" cy="311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06B654F-5812-2024-DB44-94CD07EE98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29914" y="5154132"/>
                  <a:ext cx="276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D412B3-6690-876A-E419-C24BF218B132}"/>
                    </a:ext>
                  </a:extLst>
                </p14:cNvPr>
                <p14:cNvContentPartPr/>
                <p14:nvPr/>
              </p14:nvContentPartPr>
              <p14:xfrm>
                <a:off x="7022594" y="5153412"/>
                <a:ext cx="179280" cy="258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D412B3-6690-876A-E419-C24BF218B13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04954" y="5135412"/>
                  <a:ext cx="214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ED793D5-18BD-405E-A461-DD745016C0CD}"/>
                    </a:ext>
                  </a:extLst>
                </p14:cNvPr>
                <p14:cNvContentPartPr/>
                <p14:nvPr/>
              </p14:nvContentPartPr>
              <p14:xfrm>
                <a:off x="7266314" y="5178252"/>
                <a:ext cx="205920" cy="264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ED793D5-18BD-405E-A461-DD745016C0C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48314" y="5160612"/>
                  <a:ext cx="241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405D815-7E2E-4D1C-A06C-95D15E9F87B0}"/>
                    </a:ext>
                  </a:extLst>
                </p14:cNvPr>
                <p14:cNvContentPartPr/>
                <p14:nvPr/>
              </p14:nvContentPartPr>
              <p14:xfrm>
                <a:off x="7589594" y="5166732"/>
                <a:ext cx="136080" cy="239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405D815-7E2E-4D1C-A06C-95D15E9F87B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71594" y="5148732"/>
                  <a:ext cx="171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6BA0BDC-2FB0-46E4-3180-756869C48494}"/>
                    </a:ext>
                  </a:extLst>
                </p14:cNvPr>
                <p14:cNvContentPartPr/>
                <p14:nvPr/>
              </p14:nvContentPartPr>
              <p14:xfrm>
                <a:off x="8226794" y="4990692"/>
                <a:ext cx="32760" cy="321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6BA0BDC-2FB0-46E4-3180-756869C4849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08794" y="4972692"/>
                  <a:ext cx="684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DDD7A19-C282-117D-6F67-5079E0641F41}"/>
                    </a:ext>
                  </a:extLst>
                </p14:cNvPr>
                <p14:cNvContentPartPr/>
                <p14:nvPr/>
              </p14:nvContentPartPr>
              <p14:xfrm>
                <a:off x="8109074" y="5089332"/>
                <a:ext cx="385920" cy="104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DDD7A19-C282-117D-6F67-5079E0641F4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91434" y="5071332"/>
                  <a:ext cx="421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E6D01A-E2FF-ADC6-54BF-D137406F740C}"/>
                    </a:ext>
                  </a:extLst>
                </p14:cNvPr>
                <p14:cNvContentPartPr/>
                <p14:nvPr/>
              </p14:nvContentPartPr>
              <p14:xfrm>
                <a:off x="8770394" y="5067012"/>
                <a:ext cx="20160" cy="165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E6D01A-E2FF-ADC6-54BF-D137406F740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52754" y="5049372"/>
                  <a:ext cx="55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3F204AC-A5A7-04B3-AB58-7E91F574E12B}"/>
                    </a:ext>
                  </a:extLst>
                </p14:cNvPr>
                <p14:cNvContentPartPr/>
                <p14:nvPr/>
              </p14:nvContentPartPr>
              <p14:xfrm>
                <a:off x="8744834" y="4884492"/>
                <a:ext cx="9000" cy="43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3F204AC-A5A7-04B3-AB58-7E91F574E12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27194" y="4866852"/>
                  <a:ext cx="4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7F8AC04-CCD1-B05C-7F67-78253D0E7FBB}"/>
                    </a:ext>
                  </a:extLst>
                </p14:cNvPr>
                <p14:cNvContentPartPr/>
                <p14:nvPr/>
              </p14:nvContentPartPr>
              <p14:xfrm>
                <a:off x="8829794" y="5088972"/>
                <a:ext cx="258120" cy="139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7F8AC04-CCD1-B05C-7F67-78253D0E7F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11794" y="5070972"/>
                  <a:ext cx="293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D57AA9-6BCC-607B-B5DB-CE31EEF412F0}"/>
                    </a:ext>
                  </a:extLst>
                </p14:cNvPr>
                <p14:cNvContentPartPr/>
                <p14:nvPr/>
              </p14:nvContentPartPr>
              <p14:xfrm>
                <a:off x="9217154" y="4945332"/>
                <a:ext cx="352800" cy="275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D57AA9-6BCC-607B-B5DB-CE31EEF412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9514" y="4927332"/>
                  <a:ext cx="388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A9DADC-680E-64BD-655E-08893495BF9D}"/>
                    </a:ext>
                  </a:extLst>
                </p14:cNvPr>
                <p14:cNvContentPartPr/>
                <p14:nvPr/>
              </p14:nvContentPartPr>
              <p14:xfrm>
                <a:off x="9587954" y="4955412"/>
                <a:ext cx="253440" cy="243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A9DADC-680E-64BD-655E-08893495BF9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69954" y="4937772"/>
                  <a:ext cx="2890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E7AF13F-4468-1ABE-8C93-0AA89BAF3B61}"/>
                    </a:ext>
                  </a:extLst>
                </p14:cNvPr>
                <p14:cNvContentPartPr/>
                <p14:nvPr/>
              </p14:nvContentPartPr>
              <p14:xfrm>
                <a:off x="9903314" y="5007252"/>
                <a:ext cx="114120" cy="157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E7AF13F-4468-1ABE-8C93-0AA89BAF3B6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85314" y="4989612"/>
                  <a:ext cx="149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313F15B-0826-EC1A-F8D2-2DA88527D670}"/>
                    </a:ext>
                  </a:extLst>
                </p14:cNvPr>
                <p14:cNvContentPartPr/>
                <p14:nvPr/>
              </p14:nvContentPartPr>
              <p14:xfrm>
                <a:off x="9927434" y="4906812"/>
                <a:ext cx="374760" cy="249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313F15B-0826-EC1A-F8D2-2DA88527D6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909434" y="4888812"/>
                  <a:ext cx="410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08521BA-6851-7580-D982-CA10E1C06CB0}"/>
                    </a:ext>
                  </a:extLst>
                </p14:cNvPr>
                <p14:cNvContentPartPr/>
                <p14:nvPr/>
              </p14:nvContentPartPr>
              <p14:xfrm>
                <a:off x="10181954" y="4918332"/>
                <a:ext cx="406080" cy="206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08521BA-6851-7580-D982-CA10E1C06CB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64314" y="4900332"/>
                  <a:ext cx="441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5414D5-20D1-49FE-235B-518B1FD2B71F}"/>
                    </a:ext>
                  </a:extLst>
                </p14:cNvPr>
                <p14:cNvContentPartPr/>
                <p14:nvPr/>
              </p14:nvContentPartPr>
              <p14:xfrm>
                <a:off x="11038394" y="4752732"/>
                <a:ext cx="390960" cy="220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5414D5-20D1-49FE-235B-518B1FD2B71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020394" y="4734732"/>
                  <a:ext cx="426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583AFB-50AB-FF0F-CD46-840544927301}"/>
                    </a:ext>
                  </a:extLst>
                </p14:cNvPr>
                <p14:cNvContentPartPr/>
                <p14:nvPr/>
              </p14:nvContentPartPr>
              <p14:xfrm>
                <a:off x="11584154" y="4573092"/>
                <a:ext cx="274680" cy="390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583AFB-50AB-FF0F-CD46-84054492730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66514" y="4555452"/>
                  <a:ext cx="310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F622C68-A3BA-4126-B850-6557DE102F48}"/>
                    </a:ext>
                  </a:extLst>
                </p14:cNvPr>
                <p14:cNvContentPartPr/>
                <p14:nvPr/>
              </p14:nvContentPartPr>
              <p14:xfrm>
                <a:off x="4329434" y="5731572"/>
                <a:ext cx="232200" cy="244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F622C68-A3BA-4126-B850-6557DE102F4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11794" y="5713572"/>
                  <a:ext cx="267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8A0F8D5-FD76-0052-85FC-4047FF85650A}"/>
                    </a:ext>
                  </a:extLst>
                </p14:cNvPr>
                <p14:cNvContentPartPr/>
                <p14:nvPr/>
              </p14:nvContentPartPr>
              <p14:xfrm>
                <a:off x="4572794" y="5613852"/>
                <a:ext cx="15480" cy="135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8A0F8D5-FD76-0052-85FC-4047FF85650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55154" y="5596212"/>
                  <a:ext cx="51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29FCEFE-AC00-0195-49DB-0349EE693767}"/>
                    </a:ext>
                  </a:extLst>
                </p14:cNvPr>
                <p14:cNvContentPartPr/>
                <p14:nvPr/>
              </p14:nvContentPartPr>
              <p14:xfrm>
                <a:off x="4629674" y="5778012"/>
                <a:ext cx="107280" cy="245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29FCEFE-AC00-0195-49DB-0349EE69376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12034" y="5760372"/>
                  <a:ext cx="142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2F85406-2F50-CC31-2535-56475AF445D6}"/>
                    </a:ext>
                  </a:extLst>
                </p14:cNvPr>
                <p14:cNvContentPartPr/>
                <p14:nvPr/>
              </p14:nvContentPartPr>
              <p14:xfrm>
                <a:off x="5087594" y="5703852"/>
                <a:ext cx="353160" cy="394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2F85406-2F50-CC31-2535-56475AF445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69954" y="5686212"/>
                  <a:ext cx="3888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24D227-92DA-66A7-7278-CA8079D19196}"/>
                    </a:ext>
                  </a:extLst>
                </p14:cNvPr>
                <p14:cNvContentPartPr/>
                <p14:nvPr/>
              </p14:nvContentPartPr>
              <p14:xfrm>
                <a:off x="5553434" y="5661012"/>
                <a:ext cx="664920" cy="364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24D227-92DA-66A7-7278-CA8079D1919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35434" y="5643012"/>
                  <a:ext cx="7005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1642737-A837-9FC4-10BD-ABC630216732}"/>
                    </a:ext>
                  </a:extLst>
                </p14:cNvPr>
                <p14:cNvContentPartPr/>
                <p14:nvPr/>
              </p14:nvContentPartPr>
              <p14:xfrm>
                <a:off x="5999114" y="5677932"/>
                <a:ext cx="34560" cy="307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1642737-A837-9FC4-10BD-ABC63021673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81114" y="5659932"/>
                  <a:ext cx="70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832052A-6E88-3A7F-2D4F-229899606CA7}"/>
                    </a:ext>
                  </a:extLst>
                </p14:cNvPr>
                <p14:cNvContentPartPr/>
                <p14:nvPr/>
              </p14:nvContentPartPr>
              <p14:xfrm>
                <a:off x="6491594" y="5771892"/>
                <a:ext cx="368640" cy="197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832052A-6E88-3A7F-2D4F-229899606CA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73954" y="5753892"/>
                  <a:ext cx="404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49F29CF-968A-FE25-7D41-C2C987AB8257}"/>
                    </a:ext>
                  </a:extLst>
                </p14:cNvPr>
                <p14:cNvContentPartPr/>
                <p14:nvPr/>
              </p14:nvContentPartPr>
              <p14:xfrm>
                <a:off x="7030514" y="5747412"/>
                <a:ext cx="143640" cy="239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49F29CF-968A-FE25-7D41-C2C987AB825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12514" y="5729772"/>
                  <a:ext cx="179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7B2C2BE-0994-5555-BF91-06713420AF91}"/>
                    </a:ext>
                  </a:extLst>
                </p14:cNvPr>
                <p14:cNvContentPartPr/>
                <p14:nvPr/>
              </p14:nvContentPartPr>
              <p14:xfrm>
                <a:off x="7207634" y="5681532"/>
                <a:ext cx="113040" cy="282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7B2C2BE-0994-5555-BF91-06713420AF9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89634" y="5663892"/>
                  <a:ext cx="148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F28B4A9-5138-1585-BC8D-7ACA81FCCD8E}"/>
                    </a:ext>
                  </a:extLst>
                </p14:cNvPr>
                <p14:cNvContentPartPr/>
                <p14:nvPr/>
              </p14:nvContentPartPr>
              <p14:xfrm>
                <a:off x="7357754" y="5700612"/>
                <a:ext cx="398880" cy="187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F28B4A9-5138-1585-BC8D-7ACA81FCCD8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40114" y="5682612"/>
                  <a:ext cx="434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AB76E8-40E3-6757-08D2-4FBE8A94A082}"/>
                    </a:ext>
                  </a:extLst>
                </p14:cNvPr>
                <p14:cNvContentPartPr/>
                <p14:nvPr/>
              </p14:nvContentPartPr>
              <p14:xfrm>
                <a:off x="7740794" y="5549052"/>
                <a:ext cx="18000" cy="71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AB76E8-40E3-6757-08D2-4FBE8A94A08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23154" y="5531052"/>
                  <a:ext cx="53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EF37C18-7F62-DA67-EB49-A908AC73DB1C}"/>
                    </a:ext>
                  </a:extLst>
                </p14:cNvPr>
                <p14:cNvContentPartPr/>
                <p14:nvPr/>
              </p14:nvContentPartPr>
              <p14:xfrm>
                <a:off x="7848074" y="5738052"/>
                <a:ext cx="599400" cy="415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EF37C18-7F62-DA67-EB49-A908AC73DB1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30434" y="5720412"/>
                  <a:ext cx="6350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C80D890-F70B-5986-A5F4-2704228D1A4D}"/>
                    </a:ext>
                  </a:extLst>
                </p14:cNvPr>
                <p14:cNvContentPartPr/>
                <p14:nvPr/>
              </p14:nvContentPartPr>
              <p14:xfrm>
                <a:off x="8592194" y="5947572"/>
                <a:ext cx="19440" cy="9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C80D890-F70B-5986-A5F4-2704228D1A4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574194" y="5929572"/>
                  <a:ext cx="5508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608269D-9248-6788-0617-0363FC7A53B6}"/>
              </a:ext>
            </a:extLst>
          </p:cNvPr>
          <p:cNvGrpSpPr/>
          <p:nvPr/>
        </p:nvGrpSpPr>
        <p:grpSpPr>
          <a:xfrm>
            <a:off x="1380314" y="442812"/>
            <a:ext cx="1335960" cy="540720"/>
            <a:chOff x="1380314" y="442812"/>
            <a:chExt cx="133596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D72F181-DC5E-B0CB-0A6F-D695530326D1}"/>
                    </a:ext>
                  </a:extLst>
                </p14:cNvPr>
                <p14:cNvContentPartPr/>
                <p14:nvPr/>
              </p14:nvContentPartPr>
              <p14:xfrm>
                <a:off x="1380314" y="654492"/>
                <a:ext cx="247320" cy="329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D72F181-DC5E-B0CB-0A6F-D695530326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2674" y="636492"/>
                  <a:ext cx="2829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944F739-7BB9-EF2F-BE07-4E25026CB8D9}"/>
                    </a:ext>
                  </a:extLst>
                </p14:cNvPr>
                <p14:cNvContentPartPr/>
                <p14:nvPr/>
              </p14:nvContentPartPr>
              <p14:xfrm>
                <a:off x="1747514" y="442812"/>
                <a:ext cx="254160" cy="537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944F739-7BB9-EF2F-BE07-4E25026CB8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9514" y="424812"/>
                  <a:ext cx="2898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531AE4-1A64-B315-24F7-F629869EE8B9}"/>
                    </a:ext>
                  </a:extLst>
                </p14:cNvPr>
                <p14:cNvContentPartPr/>
                <p14:nvPr/>
              </p14:nvContentPartPr>
              <p14:xfrm>
                <a:off x="2148554" y="639732"/>
                <a:ext cx="567720" cy="236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531AE4-1A64-B315-24F7-F629869EE8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30914" y="622092"/>
                  <a:ext cx="603360" cy="27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02EC52-8868-BB36-F495-749941CD3C28}"/>
                  </a:ext>
                </a:extLst>
              </p14:cNvPr>
              <p14:cNvContentPartPr/>
              <p14:nvPr/>
            </p14:nvContentPartPr>
            <p14:xfrm>
              <a:off x="3355274" y="698412"/>
              <a:ext cx="729360" cy="20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02EC52-8868-BB36-F495-749941CD3C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7274" y="680412"/>
                <a:ext cx="7650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49FC94-C689-6B33-712A-95B57DD995B7}"/>
                  </a:ext>
                </a:extLst>
              </p14:cNvPr>
              <p14:cNvContentPartPr/>
              <p14:nvPr/>
            </p14:nvContentPartPr>
            <p14:xfrm>
              <a:off x="4420514" y="502212"/>
              <a:ext cx="328680" cy="44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49FC94-C689-6B33-712A-95B57DD995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02514" y="484212"/>
                <a:ext cx="36432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CF30B3-F6FC-AB60-FA9A-D18101E9F576}"/>
                  </a:ext>
                </a:extLst>
              </p14:cNvPr>
              <p14:cNvContentPartPr/>
              <p14:nvPr/>
            </p14:nvContentPartPr>
            <p14:xfrm>
              <a:off x="5006234" y="520572"/>
              <a:ext cx="159480" cy="339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CF30B3-F6FC-AB60-FA9A-D18101E9F5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8594" y="502572"/>
                <a:ext cx="1951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62EE7B-CFBF-B623-798C-04E14ECA7F3C}"/>
                  </a:ext>
                </a:extLst>
              </p14:cNvPr>
              <p14:cNvContentPartPr/>
              <p14:nvPr/>
            </p14:nvContentPartPr>
            <p14:xfrm>
              <a:off x="4691594" y="652692"/>
              <a:ext cx="114480" cy="212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62EE7B-CFBF-B623-798C-04E14ECA7F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3594" y="635052"/>
                <a:ext cx="1501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DE9FC6-71AB-5073-260E-0D75A54A54FA}"/>
                  </a:ext>
                </a:extLst>
              </p14:cNvPr>
              <p14:cNvContentPartPr/>
              <p14:nvPr/>
            </p14:nvContentPartPr>
            <p14:xfrm>
              <a:off x="4869434" y="632172"/>
              <a:ext cx="150120" cy="169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DE9FC6-71AB-5073-260E-0D75A54A54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51794" y="614172"/>
                <a:ext cx="18576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13AE4E7-6B6D-5C05-EC39-7BEEB888D67A}"/>
              </a:ext>
            </a:extLst>
          </p:cNvPr>
          <p:cNvGrpSpPr/>
          <p:nvPr/>
        </p:nvGrpSpPr>
        <p:grpSpPr>
          <a:xfrm>
            <a:off x="5458394" y="347052"/>
            <a:ext cx="2163600" cy="572400"/>
            <a:chOff x="5458394" y="347052"/>
            <a:chExt cx="2163600" cy="57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1C5566-B728-4D23-97B9-39F9F0A0EB12}"/>
                    </a:ext>
                  </a:extLst>
                </p14:cNvPr>
                <p14:cNvContentPartPr/>
                <p14:nvPr/>
              </p14:nvContentPartPr>
              <p14:xfrm>
                <a:off x="5458394" y="717852"/>
                <a:ext cx="159480" cy="43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1C5566-B728-4D23-97B9-39F9F0A0EB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0754" y="699852"/>
                  <a:ext cx="195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5019C9-D168-A4E1-7940-44A049E3EA66}"/>
                    </a:ext>
                  </a:extLst>
                </p14:cNvPr>
                <p14:cNvContentPartPr/>
                <p14:nvPr/>
              </p14:nvContentPartPr>
              <p14:xfrm>
                <a:off x="5505194" y="841692"/>
                <a:ext cx="123840" cy="77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5019C9-D168-A4E1-7940-44A049E3EA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87194" y="824052"/>
                  <a:ext cx="159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C34367-661E-C55B-CA85-CB3E6E751F21}"/>
                    </a:ext>
                  </a:extLst>
                </p14:cNvPr>
                <p14:cNvContentPartPr/>
                <p14:nvPr/>
              </p14:nvContentPartPr>
              <p14:xfrm>
                <a:off x="5801474" y="529212"/>
                <a:ext cx="58680" cy="99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C34367-661E-C55B-CA85-CB3E6E751F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3474" y="511572"/>
                  <a:ext cx="94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B5D9AF-7273-44E0-ABCB-4F8A1860AA6F}"/>
                    </a:ext>
                  </a:extLst>
                </p14:cNvPr>
                <p14:cNvContentPartPr/>
                <p14:nvPr/>
              </p14:nvContentPartPr>
              <p14:xfrm>
                <a:off x="5866634" y="476652"/>
                <a:ext cx="10440" cy="6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B5D9AF-7273-44E0-ABCB-4F8A1860AA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48994" y="458652"/>
                  <a:ext cx="46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D470E9-3B08-1617-4E6B-066B4B53865D}"/>
                    </a:ext>
                  </a:extLst>
                </p14:cNvPr>
                <p14:cNvContentPartPr/>
                <p14:nvPr/>
              </p14:nvContentPartPr>
              <p14:xfrm>
                <a:off x="6017834" y="433452"/>
                <a:ext cx="318240" cy="420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D470E9-3B08-1617-4E6B-066B4B5386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99834" y="415812"/>
                  <a:ext cx="3538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32D73B-83B4-9132-6C64-E4239EB1884F}"/>
                    </a:ext>
                  </a:extLst>
                </p14:cNvPr>
                <p14:cNvContentPartPr/>
                <p14:nvPr/>
              </p14:nvContentPartPr>
              <p14:xfrm>
                <a:off x="5866634" y="471972"/>
                <a:ext cx="81720" cy="124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32D73B-83B4-9132-6C64-E4239EB188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48634" y="453972"/>
                  <a:ext cx="117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ACC977-DE45-EAD7-C128-BDB01BDBFFC9}"/>
                    </a:ext>
                  </a:extLst>
                </p14:cNvPr>
                <p14:cNvContentPartPr/>
                <p14:nvPr/>
              </p14:nvContentPartPr>
              <p14:xfrm>
                <a:off x="6292154" y="417252"/>
                <a:ext cx="721800" cy="36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ACC977-DE45-EAD7-C128-BDB01BDBFF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74154" y="399612"/>
                  <a:ext cx="7574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5E9ACD-E0C8-1BCB-8E1C-07671E9A1627}"/>
                    </a:ext>
                  </a:extLst>
                </p14:cNvPr>
                <p14:cNvContentPartPr/>
                <p14:nvPr/>
              </p14:nvContentPartPr>
              <p14:xfrm>
                <a:off x="7175234" y="347052"/>
                <a:ext cx="144360" cy="202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5E9ACD-E0C8-1BCB-8E1C-07671E9A16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57234" y="329412"/>
                  <a:ext cx="180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F9F894-303B-0979-7D88-EC4F8D98DC56}"/>
                    </a:ext>
                  </a:extLst>
                </p14:cNvPr>
                <p14:cNvContentPartPr/>
                <p14:nvPr/>
              </p14:nvContentPartPr>
              <p14:xfrm>
                <a:off x="7586714" y="378372"/>
                <a:ext cx="12600" cy="33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F9F894-303B-0979-7D88-EC4F8D98DC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68714" y="360372"/>
                  <a:ext cx="48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440E6B4-A673-D4BE-9F21-38E1E1C92244}"/>
                    </a:ext>
                  </a:extLst>
                </p14:cNvPr>
                <p14:cNvContentPartPr/>
                <p14:nvPr/>
              </p14:nvContentPartPr>
              <p14:xfrm>
                <a:off x="7467914" y="609492"/>
                <a:ext cx="154080" cy="26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440E6B4-A673-D4BE-9F21-38E1E1C922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50274" y="591492"/>
                  <a:ext cx="1897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B0BDC6-25D5-E2A0-89F6-E271EB269A07}"/>
              </a:ext>
            </a:extLst>
          </p:cNvPr>
          <p:cNvGrpSpPr/>
          <p:nvPr/>
        </p:nvGrpSpPr>
        <p:grpSpPr>
          <a:xfrm>
            <a:off x="4191554" y="1107012"/>
            <a:ext cx="6052320" cy="964080"/>
            <a:chOff x="4191554" y="1107012"/>
            <a:chExt cx="6052320" cy="9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A91FE0-3BFD-FBD2-747B-4D662D3F52D6}"/>
                    </a:ext>
                  </a:extLst>
                </p14:cNvPr>
                <p14:cNvContentPartPr/>
                <p14:nvPr/>
              </p14:nvContentPartPr>
              <p14:xfrm>
                <a:off x="4295594" y="1366932"/>
                <a:ext cx="37080" cy="61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A91FE0-3BFD-FBD2-747B-4D662D3F52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77954" y="1348932"/>
                  <a:ext cx="7272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33EE2B-2E44-F21B-AE77-022FF456BB8D}"/>
                    </a:ext>
                  </a:extLst>
                </p14:cNvPr>
                <p14:cNvContentPartPr/>
                <p14:nvPr/>
              </p14:nvContentPartPr>
              <p14:xfrm>
                <a:off x="4315394" y="1462692"/>
                <a:ext cx="8280" cy="12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33EE2B-2E44-F21B-AE77-022FF456BB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97394" y="1445052"/>
                  <a:ext cx="43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D045A6-A5AF-173A-0108-70BEA302546E}"/>
                    </a:ext>
                  </a:extLst>
                </p14:cNvPr>
                <p14:cNvContentPartPr/>
                <p14:nvPr/>
              </p14:nvContentPartPr>
              <p14:xfrm>
                <a:off x="4313954" y="1332732"/>
                <a:ext cx="5768640" cy="120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D045A6-A5AF-173A-0108-70BEA30254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5954" y="1314732"/>
                  <a:ext cx="5804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8B8B0F-339A-F0BC-7156-05F18B64330D}"/>
                    </a:ext>
                  </a:extLst>
                </p14:cNvPr>
                <p14:cNvContentPartPr/>
                <p14:nvPr/>
              </p14:nvContentPartPr>
              <p14:xfrm>
                <a:off x="4742714" y="1950492"/>
                <a:ext cx="4894560" cy="79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8B8B0F-339A-F0BC-7156-05F18B6433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24714" y="1932492"/>
                  <a:ext cx="4930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3E243A-9B50-66CD-56F4-DB2635CBDD87}"/>
                    </a:ext>
                  </a:extLst>
                </p14:cNvPr>
                <p14:cNvContentPartPr/>
                <p14:nvPr/>
              </p14:nvContentPartPr>
              <p14:xfrm>
                <a:off x="4191554" y="1952652"/>
                <a:ext cx="887760" cy="61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3E243A-9B50-66CD-56F4-DB2635CBDD8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73554" y="1934652"/>
                  <a:ext cx="923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B41EBE9-2112-7B10-22F5-69E3DE74120C}"/>
                    </a:ext>
                  </a:extLst>
                </p14:cNvPr>
                <p14:cNvContentPartPr/>
                <p14:nvPr/>
              </p14:nvContentPartPr>
              <p14:xfrm>
                <a:off x="4534274" y="1477812"/>
                <a:ext cx="261360" cy="37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B41EBE9-2112-7B10-22F5-69E3DE7412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16274" y="1460172"/>
                  <a:ext cx="2970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2FC12E-E8F4-7721-BF1D-42850B28DDF8}"/>
                    </a:ext>
                  </a:extLst>
                </p14:cNvPr>
                <p14:cNvContentPartPr/>
                <p14:nvPr/>
              </p14:nvContentPartPr>
              <p14:xfrm>
                <a:off x="4738394" y="1443972"/>
                <a:ext cx="14040" cy="125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2FC12E-E8F4-7721-BF1D-42850B28DD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20754" y="1426332"/>
                  <a:ext cx="49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A5CA20-BB4E-D381-BF81-A2AAAEEB4CDB}"/>
                    </a:ext>
                  </a:extLst>
                </p14:cNvPr>
                <p14:cNvContentPartPr/>
                <p14:nvPr/>
              </p14:nvContentPartPr>
              <p14:xfrm>
                <a:off x="4421234" y="1533252"/>
                <a:ext cx="13680" cy="45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A5CA20-BB4E-D381-BF81-A2AAAEEB4C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3234" y="1515252"/>
                  <a:ext cx="49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6CD217-74EB-68F9-C787-A69D30DBB30E}"/>
                    </a:ext>
                  </a:extLst>
                </p14:cNvPr>
                <p14:cNvContentPartPr/>
                <p14:nvPr/>
              </p14:nvContentPartPr>
              <p14:xfrm>
                <a:off x="5015234" y="1411932"/>
                <a:ext cx="66600" cy="570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6CD217-74EB-68F9-C787-A69D30DBB3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97234" y="1394292"/>
                  <a:ext cx="10224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A52679-D09D-0183-63DD-A01D0660F001}"/>
                    </a:ext>
                  </a:extLst>
                </p14:cNvPr>
                <p14:cNvContentPartPr/>
                <p14:nvPr/>
              </p14:nvContentPartPr>
              <p14:xfrm>
                <a:off x="5147354" y="1508412"/>
                <a:ext cx="25200" cy="179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A52679-D09D-0183-63DD-A01D0660F0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29714" y="1490412"/>
                  <a:ext cx="60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D5F88E-E2CA-DC6E-30D8-D4562E05D049}"/>
                    </a:ext>
                  </a:extLst>
                </p14:cNvPr>
                <p14:cNvContentPartPr/>
                <p14:nvPr/>
              </p14:nvContentPartPr>
              <p14:xfrm>
                <a:off x="5251754" y="1525692"/>
                <a:ext cx="219240" cy="442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D5F88E-E2CA-DC6E-30D8-D4562E05D0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4114" y="1508052"/>
                  <a:ext cx="2548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21A039C-D4F0-2363-D963-458935FD9099}"/>
                    </a:ext>
                  </a:extLst>
                </p14:cNvPr>
                <p14:cNvContentPartPr/>
                <p14:nvPr/>
              </p14:nvContentPartPr>
              <p14:xfrm>
                <a:off x="5624354" y="1579692"/>
                <a:ext cx="67320" cy="408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21A039C-D4F0-2363-D963-458935FD90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06714" y="1562052"/>
                  <a:ext cx="1029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5F53C4-7DAA-D696-B854-4311B1469A0C}"/>
                    </a:ext>
                  </a:extLst>
                </p14:cNvPr>
                <p14:cNvContentPartPr/>
                <p14:nvPr/>
              </p14:nvContentPartPr>
              <p14:xfrm>
                <a:off x="5669714" y="1317612"/>
                <a:ext cx="42120" cy="753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5F53C4-7DAA-D696-B854-4311B1469A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51714" y="1299972"/>
                  <a:ext cx="7776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BB0EB3-DC6D-7C4C-FED4-6585799FAFE0}"/>
                    </a:ext>
                  </a:extLst>
                </p14:cNvPr>
                <p14:cNvContentPartPr/>
                <p14:nvPr/>
              </p14:nvContentPartPr>
              <p14:xfrm>
                <a:off x="5810474" y="1382052"/>
                <a:ext cx="30240" cy="54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BB0EB3-DC6D-7C4C-FED4-6585799FAF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92834" y="1364052"/>
                  <a:ext cx="65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506CFB0-E1D0-3441-1C08-85211316C608}"/>
                    </a:ext>
                  </a:extLst>
                </p14:cNvPr>
                <p14:cNvContentPartPr/>
                <p14:nvPr/>
              </p14:nvContentPartPr>
              <p14:xfrm>
                <a:off x="5969954" y="1536492"/>
                <a:ext cx="108000" cy="361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506CFB0-E1D0-3441-1C08-85211316C60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52314" y="1518492"/>
                  <a:ext cx="143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4B31DD3-2D79-45B7-BA6E-39C1DFD57E98}"/>
                    </a:ext>
                  </a:extLst>
                </p14:cNvPr>
                <p14:cNvContentPartPr/>
                <p14:nvPr/>
              </p14:nvContentPartPr>
              <p14:xfrm>
                <a:off x="6210434" y="1351092"/>
                <a:ext cx="20880" cy="104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4B31DD3-2D79-45B7-BA6E-39C1DFD57E9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92434" y="1333092"/>
                  <a:ext cx="56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EDDE1A-C5BD-1110-8016-91545A72D1F6}"/>
                    </a:ext>
                  </a:extLst>
                </p14:cNvPr>
                <p14:cNvContentPartPr/>
                <p14:nvPr/>
              </p14:nvContentPartPr>
              <p14:xfrm>
                <a:off x="6206474" y="1357572"/>
                <a:ext cx="139680" cy="691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EDDE1A-C5BD-1110-8016-91545A72D1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88474" y="1339572"/>
                  <a:ext cx="17532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172C5B-06BF-A7A3-AE9F-56F82774234E}"/>
                    </a:ext>
                  </a:extLst>
                </p14:cNvPr>
                <p14:cNvContentPartPr/>
                <p14:nvPr/>
              </p14:nvContentPartPr>
              <p14:xfrm>
                <a:off x="6463874" y="1526772"/>
                <a:ext cx="26280" cy="161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172C5B-06BF-A7A3-AE9F-56F8277423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46234" y="1508772"/>
                  <a:ext cx="61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F3FF0C9-74F7-33CE-A68E-C3C8747C3834}"/>
                    </a:ext>
                  </a:extLst>
                </p14:cNvPr>
                <p14:cNvContentPartPr/>
                <p14:nvPr/>
              </p14:nvContentPartPr>
              <p14:xfrm>
                <a:off x="6489794" y="1780212"/>
                <a:ext cx="61200" cy="140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F3FF0C9-74F7-33CE-A68E-C3C8747C38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72154" y="1762212"/>
                  <a:ext cx="96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D4C8654-4015-2F6D-D332-A5A31814033C}"/>
                    </a:ext>
                  </a:extLst>
                </p14:cNvPr>
                <p14:cNvContentPartPr/>
                <p14:nvPr/>
              </p14:nvContentPartPr>
              <p14:xfrm>
                <a:off x="6616514" y="1448292"/>
                <a:ext cx="181440" cy="382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D4C8654-4015-2F6D-D332-A5A3181403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98514" y="1430652"/>
                  <a:ext cx="2170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150725-B1C9-CBBA-668B-455FB3967A8F}"/>
                    </a:ext>
                  </a:extLst>
                </p14:cNvPr>
                <p14:cNvContentPartPr/>
                <p14:nvPr/>
              </p14:nvContentPartPr>
              <p14:xfrm>
                <a:off x="6959234" y="1341732"/>
                <a:ext cx="51120" cy="691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150725-B1C9-CBBA-668B-455FB3967A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41594" y="1323732"/>
                  <a:ext cx="8676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9C19EC-08C1-61C9-729D-7E77DBCEF961}"/>
                    </a:ext>
                  </a:extLst>
                </p14:cNvPr>
                <p14:cNvContentPartPr/>
                <p14:nvPr/>
              </p14:nvContentPartPr>
              <p14:xfrm>
                <a:off x="7122314" y="1450092"/>
                <a:ext cx="7920" cy="149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9C19EC-08C1-61C9-729D-7E77DBCEF9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04314" y="1432092"/>
                  <a:ext cx="43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57C086-DF2E-D773-072C-0D8479BAE293}"/>
                    </a:ext>
                  </a:extLst>
                </p14:cNvPr>
                <p14:cNvContentPartPr/>
                <p14:nvPr/>
              </p14:nvContentPartPr>
              <p14:xfrm>
                <a:off x="7151474" y="1626852"/>
                <a:ext cx="190800" cy="353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57C086-DF2E-D773-072C-0D8479BAE2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33474" y="1608852"/>
                  <a:ext cx="226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B8D90E-17D3-CBE2-1CFE-B4EB7C1F5D9B}"/>
                    </a:ext>
                  </a:extLst>
                </p14:cNvPr>
                <p14:cNvContentPartPr/>
                <p14:nvPr/>
              </p14:nvContentPartPr>
              <p14:xfrm>
                <a:off x="7443074" y="1397892"/>
                <a:ext cx="14040" cy="106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B8D90E-17D3-CBE2-1CFE-B4EB7C1F5D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25434" y="1379892"/>
                  <a:ext cx="49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AF67DB-207C-F2A6-909B-65D5AFD55694}"/>
                    </a:ext>
                  </a:extLst>
                </p14:cNvPr>
                <p14:cNvContentPartPr/>
                <p14:nvPr/>
              </p14:nvContentPartPr>
              <p14:xfrm>
                <a:off x="7590314" y="1326252"/>
                <a:ext cx="82440" cy="709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AF67DB-207C-F2A6-909B-65D5AFD556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72674" y="1308612"/>
                  <a:ext cx="11808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D06B6E1-3DEB-5AD1-0131-FD41EA51857E}"/>
                    </a:ext>
                  </a:extLst>
                </p14:cNvPr>
                <p14:cNvContentPartPr/>
                <p14:nvPr/>
              </p14:nvContentPartPr>
              <p14:xfrm>
                <a:off x="7785794" y="1549452"/>
                <a:ext cx="267120" cy="363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D06B6E1-3DEB-5AD1-0131-FD41EA5185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68154" y="1531452"/>
                  <a:ext cx="3027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B2ECA-1D8D-31FD-AFBA-9A1EC5694520}"/>
                    </a:ext>
                  </a:extLst>
                </p14:cNvPr>
                <p14:cNvContentPartPr/>
                <p14:nvPr/>
              </p14:nvContentPartPr>
              <p14:xfrm>
                <a:off x="7977314" y="1611012"/>
                <a:ext cx="157320" cy="159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B2ECA-1D8D-31FD-AFBA-9A1EC56945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59674" y="1593372"/>
                  <a:ext cx="192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4C7466-7A8A-4797-A777-F999FFBAB554}"/>
                    </a:ext>
                  </a:extLst>
                </p14:cNvPr>
                <p14:cNvContentPartPr/>
                <p14:nvPr/>
              </p14:nvContentPartPr>
              <p14:xfrm>
                <a:off x="8231474" y="1411932"/>
                <a:ext cx="97920" cy="55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4C7466-7A8A-4797-A777-F999FFBAB5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13474" y="1394292"/>
                  <a:ext cx="1335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FC0FAD-489E-C884-C173-E12AF80F0955}"/>
                    </a:ext>
                  </a:extLst>
                </p14:cNvPr>
                <p14:cNvContentPartPr/>
                <p14:nvPr/>
              </p14:nvContentPartPr>
              <p14:xfrm>
                <a:off x="4459754" y="1147692"/>
                <a:ext cx="174600" cy="130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FC0FAD-489E-C884-C173-E12AF80F09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41754" y="1130052"/>
                  <a:ext cx="210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7B7C67-5F98-574F-D82C-5F55961DC544}"/>
                    </a:ext>
                  </a:extLst>
                </p14:cNvPr>
                <p14:cNvContentPartPr/>
                <p14:nvPr/>
              </p14:nvContentPartPr>
              <p14:xfrm>
                <a:off x="5230874" y="1157052"/>
                <a:ext cx="37080" cy="211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7B7C67-5F98-574F-D82C-5F55961DC54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12874" y="1139412"/>
                  <a:ext cx="72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8FF0D7-04BF-B5EE-C831-87BD11F8BC37}"/>
                    </a:ext>
                  </a:extLst>
                </p14:cNvPr>
                <p14:cNvContentPartPr/>
                <p14:nvPr/>
              </p14:nvContentPartPr>
              <p14:xfrm>
                <a:off x="5883914" y="1112772"/>
                <a:ext cx="5760" cy="1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8FF0D7-04BF-B5EE-C831-87BD11F8BC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6274" y="1095132"/>
                  <a:ext cx="41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8C893B-38B3-C782-1ECC-7515A4DA318F}"/>
                    </a:ext>
                  </a:extLst>
                </p14:cNvPr>
                <p14:cNvContentPartPr/>
                <p14:nvPr/>
              </p14:nvContentPartPr>
              <p14:xfrm>
                <a:off x="5898314" y="1140852"/>
                <a:ext cx="222120" cy="198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8C893B-38B3-C782-1ECC-7515A4DA31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80314" y="1123212"/>
                  <a:ext cx="257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7E84CC2-C7E3-F4AD-07BD-4FBB4DE00776}"/>
                    </a:ext>
                  </a:extLst>
                </p14:cNvPr>
                <p14:cNvContentPartPr/>
                <p14:nvPr/>
              </p14:nvContentPartPr>
              <p14:xfrm>
                <a:off x="6552074" y="1119252"/>
                <a:ext cx="72360" cy="240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7E84CC2-C7E3-F4AD-07BD-4FBB4DE007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34434" y="1101252"/>
                  <a:ext cx="108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2F35E4-7FA2-F7E6-E62D-72E3E65B1CB1}"/>
                    </a:ext>
                  </a:extLst>
                </p14:cNvPr>
                <p14:cNvContentPartPr/>
                <p14:nvPr/>
              </p14:nvContentPartPr>
              <p14:xfrm>
                <a:off x="7227434" y="1107012"/>
                <a:ext cx="86040" cy="260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2F35E4-7FA2-F7E6-E62D-72E3E65B1C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09434" y="1089012"/>
                  <a:ext cx="1216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5F8EAFB-6888-EAEF-95AD-6DD7B915D240}"/>
                    </a:ext>
                  </a:extLst>
                </p14:cNvPr>
                <p14:cNvContentPartPr/>
                <p14:nvPr/>
              </p14:nvContentPartPr>
              <p14:xfrm>
                <a:off x="7810994" y="1143732"/>
                <a:ext cx="46800" cy="234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5F8EAFB-6888-EAEF-95AD-6DD7B915D2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92994" y="1126092"/>
                  <a:ext cx="82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F54C9D-05E3-2D2F-5F88-D764BEDF492F}"/>
                    </a:ext>
                  </a:extLst>
                </p14:cNvPr>
                <p14:cNvContentPartPr/>
                <p14:nvPr/>
              </p14:nvContentPartPr>
              <p14:xfrm>
                <a:off x="7850954" y="1107372"/>
                <a:ext cx="140040" cy="33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F54C9D-05E3-2D2F-5F88-D764BEDF492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33314" y="1089732"/>
                  <a:ext cx="175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D9FD99-EC62-5F0C-B5D6-4162B854545C}"/>
                    </a:ext>
                  </a:extLst>
                </p14:cNvPr>
                <p14:cNvContentPartPr/>
                <p14:nvPr/>
              </p14:nvContentPartPr>
              <p14:xfrm>
                <a:off x="8631434" y="1166412"/>
                <a:ext cx="125280" cy="176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D9FD99-EC62-5F0C-B5D6-4162B85454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13794" y="1148772"/>
                  <a:ext cx="160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B481D4-B45E-AB94-C3D5-B50F9DB03A9C}"/>
                    </a:ext>
                  </a:extLst>
                </p14:cNvPr>
                <p14:cNvContentPartPr/>
                <p14:nvPr/>
              </p14:nvContentPartPr>
              <p14:xfrm>
                <a:off x="9065234" y="1139412"/>
                <a:ext cx="120960" cy="234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B481D4-B45E-AB94-C3D5-B50F9DB03A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47594" y="1121412"/>
                  <a:ext cx="156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A6A95D-CF85-96AA-DFB0-F69F95C5860A}"/>
                    </a:ext>
                  </a:extLst>
                </p14:cNvPr>
                <p14:cNvContentPartPr/>
                <p14:nvPr/>
              </p14:nvContentPartPr>
              <p14:xfrm>
                <a:off x="9122474" y="1216812"/>
                <a:ext cx="282600" cy="73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A6A95D-CF85-96AA-DFB0-F69F95C586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04834" y="1198812"/>
                  <a:ext cx="318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AA1F0B-3F52-EADA-12E2-988EF9BADE61}"/>
                    </a:ext>
                  </a:extLst>
                </p14:cNvPr>
                <p14:cNvContentPartPr/>
                <p14:nvPr/>
              </p14:nvContentPartPr>
              <p14:xfrm>
                <a:off x="9672194" y="1193412"/>
                <a:ext cx="196920" cy="156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AA1F0B-3F52-EADA-12E2-988EF9BADE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54194" y="1175772"/>
                  <a:ext cx="232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B28838-6F29-4D38-0384-4D28A8B5875A}"/>
                    </a:ext>
                  </a:extLst>
                </p14:cNvPr>
                <p14:cNvContentPartPr/>
                <p14:nvPr/>
              </p14:nvContentPartPr>
              <p14:xfrm>
                <a:off x="10064594" y="1190172"/>
                <a:ext cx="145080" cy="218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B28838-6F29-4D38-0384-4D28A8B587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46594" y="1172172"/>
                  <a:ext cx="180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425AE3-EC74-71DA-EB34-F9411011B2FA}"/>
                    </a:ext>
                  </a:extLst>
                </p14:cNvPr>
                <p14:cNvContentPartPr/>
                <p14:nvPr/>
              </p14:nvContentPartPr>
              <p14:xfrm>
                <a:off x="9132194" y="1391772"/>
                <a:ext cx="1111680" cy="661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425AE3-EC74-71DA-EB34-F9411011B2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14554" y="1374132"/>
                  <a:ext cx="1147320" cy="69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9B9A73-19E2-8B54-0953-40F6BB034DCC}"/>
              </a:ext>
            </a:extLst>
          </p:cNvPr>
          <p:cNvGrpSpPr/>
          <p:nvPr/>
        </p:nvGrpSpPr>
        <p:grpSpPr>
          <a:xfrm>
            <a:off x="1585514" y="2314452"/>
            <a:ext cx="945360" cy="438840"/>
            <a:chOff x="1585514" y="2314452"/>
            <a:chExt cx="94536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EC6A93-6CDB-C745-0E6E-017FE416AF10}"/>
                    </a:ext>
                  </a:extLst>
                </p14:cNvPr>
                <p14:cNvContentPartPr/>
                <p14:nvPr/>
              </p14:nvContentPartPr>
              <p14:xfrm>
                <a:off x="1585514" y="2517492"/>
                <a:ext cx="363960" cy="221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EC6A93-6CDB-C745-0E6E-017FE416AF1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67514" y="2499492"/>
                  <a:ext cx="399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7C55B0A-B089-61E3-1766-F82281FD89EA}"/>
                    </a:ext>
                  </a:extLst>
                </p14:cNvPr>
                <p14:cNvContentPartPr/>
                <p14:nvPr/>
              </p14:nvContentPartPr>
              <p14:xfrm>
                <a:off x="1892594" y="2314452"/>
                <a:ext cx="176400" cy="438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7C55B0A-B089-61E3-1766-F82281FD89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74594" y="2296812"/>
                  <a:ext cx="212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802C874-B73E-1EF7-19D4-1B2A78FA6223}"/>
                    </a:ext>
                  </a:extLst>
                </p14:cNvPr>
                <p14:cNvContentPartPr/>
                <p14:nvPr/>
              </p14:nvContentPartPr>
              <p14:xfrm>
                <a:off x="2171594" y="2542332"/>
                <a:ext cx="359280" cy="210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02C874-B73E-1EF7-19D4-1B2A78FA62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53954" y="2524332"/>
                  <a:ext cx="39492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251A89F-06B3-496C-983E-07533D63EBF0}"/>
                  </a:ext>
                </a:extLst>
              </p14:cNvPr>
              <p14:cNvContentPartPr/>
              <p14:nvPr/>
            </p14:nvContentPartPr>
            <p14:xfrm>
              <a:off x="3172394" y="2463132"/>
              <a:ext cx="723240" cy="270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251A89F-06B3-496C-983E-07533D63EBF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154394" y="2445132"/>
                <a:ext cx="7588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ED033BE-EE23-8333-8DDA-118C7EB30B67}"/>
                  </a:ext>
                </a:extLst>
              </p14:cNvPr>
              <p14:cNvContentPartPr/>
              <p14:nvPr/>
            </p14:nvContentPartPr>
            <p14:xfrm>
              <a:off x="4214594" y="2442612"/>
              <a:ext cx="295200" cy="513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ED033BE-EE23-8333-8DDA-118C7EB30B6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96954" y="2424612"/>
                <a:ext cx="3308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5448D68-399B-13B6-1DC7-79F40419427B}"/>
                  </a:ext>
                </a:extLst>
              </p14:cNvPr>
              <p14:cNvContentPartPr/>
              <p14:nvPr/>
            </p14:nvContentPartPr>
            <p14:xfrm>
              <a:off x="4659554" y="2574372"/>
              <a:ext cx="20520" cy="252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5448D68-399B-13B6-1DC7-79F40419427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641914" y="2556372"/>
                <a:ext cx="561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9699683-4CA3-E018-B5A8-1E92D491DD74}"/>
                  </a:ext>
                </a:extLst>
              </p14:cNvPr>
              <p14:cNvContentPartPr/>
              <p14:nvPr/>
            </p14:nvContentPartPr>
            <p14:xfrm>
              <a:off x="4762874" y="2561412"/>
              <a:ext cx="118440" cy="233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9699683-4CA3-E018-B5A8-1E92D491DD7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745234" y="2543412"/>
                <a:ext cx="1540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6A51272-F478-8D4E-3E06-7E1144714568}"/>
                  </a:ext>
                </a:extLst>
              </p14:cNvPr>
              <p14:cNvContentPartPr/>
              <p14:nvPr/>
            </p14:nvContentPartPr>
            <p14:xfrm>
              <a:off x="4836314" y="2610732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6A51272-F478-8D4E-3E06-7E114471456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18674" y="25930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63BBF99-BF6A-24C8-16E6-4C40FD1159D0}"/>
                  </a:ext>
                </a:extLst>
              </p14:cNvPr>
              <p14:cNvContentPartPr/>
              <p14:nvPr/>
            </p14:nvContentPartPr>
            <p14:xfrm>
              <a:off x="4785194" y="2562132"/>
              <a:ext cx="91080" cy="188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63BBF99-BF6A-24C8-16E6-4C40FD1159D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67554" y="2544132"/>
                <a:ext cx="1267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580BCE6-043B-7C6D-F963-2A9FE97E5791}"/>
                  </a:ext>
                </a:extLst>
              </p14:cNvPr>
              <p14:cNvContentPartPr/>
              <p14:nvPr/>
            </p14:nvContentPartPr>
            <p14:xfrm>
              <a:off x="4993994" y="2416692"/>
              <a:ext cx="11160" cy="4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580BCE6-043B-7C6D-F963-2A9FE97E579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76354" y="2399052"/>
                <a:ext cx="46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927F833-D3FB-482F-8046-2B7E146FC134}"/>
                  </a:ext>
                </a:extLst>
              </p14:cNvPr>
              <p14:cNvContentPartPr/>
              <p14:nvPr/>
            </p14:nvContentPartPr>
            <p14:xfrm>
              <a:off x="4987874" y="2405892"/>
              <a:ext cx="156960" cy="442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927F833-D3FB-482F-8046-2B7E146FC13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69874" y="2388252"/>
                <a:ext cx="1926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E1EBB15-A7FE-C4D1-AB26-465DB4578851}"/>
                  </a:ext>
                </a:extLst>
              </p14:cNvPr>
              <p14:cNvContentPartPr/>
              <p14:nvPr/>
            </p14:nvContentPartPr>
            <p14:xfrm>
              <a:off x="5323394" y="2571492"/>
              <a:ext cx="203040" cy="36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E1EBB15-A7FE-C4D1-AB26-465DB457885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05394" y="2553492"/>
                <a:ext cx="2386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A237E9C-437F-4501-62C1-126414E8F30A}"/>
                  </a:ext>
                </a:extLst>
              </p14:cNvPr>
              <p14:cNvContentPartPr/>
              <p14:nvPr/>
            </p14:nvContentPartPr>
            <p14:xfrm>
              <a:off x="5407994" y="2701452"/>
              <a:ext cx="127080" cy="33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A237E9C-437F-4501-62C1-126414E8F30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390354" y="2683452"/>
                <a:ext cx="1627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0AD22CC-9279-EBCA-9241-B716831B513D}"/>
                  </a:ext>
                </a:extLst>
              </p14:cNvPr>
              <p14:cNvContentPartPr/>
              <p14:nvPr/>
            </p14:nvContentPartPr>
            <p14:xfrm>
              <a:off x="5690594" y="2336052"/>
              <a:ext cx="185040" cy="657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0AD22CC-9279-EBCA-9241-B716831B513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72954" y="2318412"/>
                <a:ext cx="22068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8C60670-B51A-FBE6-7233-D2D9B3A2A4E2}"/>
                  </a:ext>
                </a:extLst>
              </p14:cNvPr>
              <p14:cNvContentPartPr/>
              <p14:nvPr/>
            </p14:nvContentPartPr>
            <p14:xfrm>
              <a:off x="6107834" y="2289972"/>
              <a:ext cx="26280" cy="203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8C60670-B51A-FBE6-7233-D2D9B3A2A4E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090194" y="2271972"/>
                <a:ext cx="619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E1A49BD-BAE7-5C68-C60A-140E31B15FA0}"/>
                  </a:ext>
                </a:extLst>
              </p14:cNvPr>
              <p14:cNvContentPartPr/>
              <p14:nvPr/>
            </p14:nvContentPartPr>
            <p14:xfrm>
              <a:off x="6226994" y="2404452"/>
              <a:ext cx="151920" cy="3164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E1A49BD-BAE7-5C68-C60A-140E31B15FA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208994" y="2386812"/>
                <a:ext cx="1875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E04970A-7043-9181-56D7-EA0720235555}"/>
                  </a:ext>
                </a:extLst>
              </p14:cNvPr>
              <p14:cNvContentPartPr/>
              <p14:nvPr/>
            </p14:nvContentPartPr>
            <p14:xfrm>
              <a:off x="6481154" y="2311572"/>
              <a:ext cx="12960" cy="147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E04970A-7043-9181-56D7-EA072023555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463154" y="2293572"/>
                <a:ext cx="48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BCA28A9-2FBF-33A4-EF67-05FC278D3F92}"/>
                  </a:ext>
                </a:extLst>
              </p14:cNvPr>
              <p14:cNvContentPartPr/>
              <p14:nvPr/>
            </p14:nvContentPartPr>
            <p14:xfrm>
              <a:off x="6609314" y="2769132"/>
              <a:ext cx="37800" cy="286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BCA28A9-2FBF-33A4-EF67-05FC278D3F9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591314" y="2751492"/>
                <a:ext cx="734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6C25795-651E-D35D-E1A3-9075272273A8}"/>
                  </a:ext>
                </a:extLst>
              </p14:cNvPr>
              <p14:cNvContentPartPr/>
              <p14:nvPr/>
            </p14:nvContentPartPr>
            <p14:xfrm>
              <a:off x="6772034" y="2380332"/>
              <a:ext cx="19440" cy="167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6C25795-651E-D35D-E1A3-9075272273A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754394" y="2362692"/>
                <a:ext cx="550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A282D65-21C8-1EB4-A7CC-FA40A510BA30}"/>
                  </a:ext>
                </a:extLst>
              </p14:cNvPr>
              <p14:cNvContentPartPr/>
              <p14:nvPr/>
            </p14:nvContentPartPr>
            <p14:xfrm>
              <a:off x="6898754" y="2368092"/>
              <a:ext cx="232560" cy="410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A282D65-21C8-1EB4-A7CC-FA40A510BA3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881114" y="2350452"/>
                <a:ext cx="2682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189885C-A8E9-7875-E54F-4154ADDEFB7D}"/>
                  </a:ext>
                </a:extLst>
              </p14:cNvPr>
              <p14:cNvContentPartPr/>
              <p14:nvPr/>
            </p14:nvContentPartPr>
            <p14:xfrm>
              <a:off x="7189274" y="2824212"/>
              <a:ext cx="51840" cy="249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189885C-A8E9-7875-E54F-4154ADDEFB7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171274" y="2806572"/>
                <a:ext cx="874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94FC3C4-0E8F-837C-690E-9A526C53F027}"/>
                  </a:ext>
                </a:extLst>
              </p14:cNvPr>
              <p14:cNvContentPartPr/>
              <p14:nvPr/>
            </p14:nvContentPartPr>
            <p14:xfrm>
              <a:off x="7414634" y="2349372"/>
              <a:ext cx="87120" cy="518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94FC3C4-0E8F-837C-690E-9A526C53F02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396994" y="2331732"/>
                <a:ext cx="12276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490C0B9-6B4A-693B-2FF9-8BB114B85F2B}"/>
                  </a:ext>
                </a:extLst>
              </p14:cNvPr>
              <p14:cNvContentPartPr/>
              <p14:nvPr/>
            </p14:nvContentPartPr>
            <p14:xfrm>
              <a:off x="7560434" y="2327412"/>
              <a:ext cx="135360" cy="436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490C0B9-6B4A-693B-2FF9-8BB114B85F2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542434" y="2309412"/>
                <a:ext cx="1710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9615C8B-6AA8-E813-512F-1A1AABB2C592}"/>
                  </a:ext>
                </a:extLst>
              </p14:cNvPr>
              <p14:cNvContentPartPr/>
              <p14:nvPr/>
            </p14:nvContentPartPr>
            <p14:xfrm>
              <a:off x="7781834" y="2890092"/>
              <a:ext cx="19800" cy="141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9615C8B-6AA8-E813-512F-1A1AABB2C59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764194" y="2872452"/>
                <a:ext cx="554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5C4799E-DCDB-C849-8627-DBA22AEFBC26}"/>
                  </a:ext>
                </a:extLst>
              </p14:cNvPr>
              <p14:cNvContentPartPr/>
              <p14:nvPr/>
            </p14:nvContentPartPr>
            <p14:xfrm>
              <a:off x="6263354" y="2566452"/>
              <a:ext cx="50760" cy="14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5C4799E-DCDB-C849-8627-DBA22AEFBC2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245354" y="2548812"/>
                <a:ext cx="864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D243AE3-85E9-0113-3062-08B1213D9DAC}"/>
              </a:ext>
            </a:extLst>
          </p:cNvPr>
          <p:cNvGrpSpPr/>
          <p:nvPr/>
        </p:nvGrpSpPr>
        <p:grpSpPr>
          <a:xfrm>
            <a:off x="8020154" y="2349012"/>
            <a:ext cx="601560" cy="653040"/>
            <a:chOff x="8020154" y="2349012"/>
            <a:chExt cx="601560" cy="6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8CCE8B7-3AB7-883A-069D-11C5C58B7F5D}"/>
                    </a:ext>
                  </a:extLst>
                </p14:cNvPr>
                <p14:cNvContentPartPr/>
                <p14:nvPr/>
              </p14:nvContentPartPr>
              <p14:xfrm>
                <a:off x="8020154" y="2392212"/>
                <a:ext cx="12960" cy="181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8CCE8B7-3AB7-883A-069D-11C5C58B7F5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02154" y="2374572"/>
                  <a:ext cx="48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6AE21BA-3671-5619-1AF5-35948B418B51}"/>
                    </a:ext>
                  </a:extLst>
                </p14:cNvPr>
                <p14:cNvContentPartPr/>
                <p14:nvPr/>
              </p14:nvContentPartPr>
              <p14:xfrm>
                <a:off x="8069114" y="2508852"/>
                <a:ext cx="220320" cy="424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6AE21BA-3671-5619-1AF5-35948B418B5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51114" y="2490852"/>
                  <a:ext cx="2559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1A5236E-9C66-9112-8025-DC273F0DA632}"/>
                    </a:ext>
                  </a:extLst>
                </p14:cNvPr>
                <p14:cNvContentPartPr/>
                <p14:nvPr/>
              </p14:nvContentPartPr>
              <p14:xfrm>
                <a:off x="8418314" y="2349012"/>
                <a:ext cx="16560" cy="111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1A5236E-9C66-9112-8025-DC273F0DA63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00314" y="2331012"/>
                  <a:ext cx="52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9DEA417-ABCB-D0DF-F911-4CEBEF60C22B}"/>
                    </a:ext>
                  </a:extLst>
                </p14:cNvPr>
                <p14:cNvContentPartPr/>
                <p14:nvPr/>
              </p14:nvContentPartPr>
              <p14:xfrm>
                <a:off x="8450714" y="2858412"/>
                <a:ext cx="55080" cy="143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9DEA417-ABCB-D0DF-F911-4CEBEF60C2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32714" y="2840412"/>
                  <a:ext cx="9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7A0A92B-4D65-AB3F-4DCB-657986B862CB}"/>
                    </a:ext>
                  </a:extLst>
                </p14:cNvPr>
                <p14:cNvContentPartPr/>
                <p14:nvPr/>
              </p14:nvContentPartPr>
              <p14:xfrm>
                <a:off x="8581754" y="2385732"/>
                <a:ext cx="39960" cy="18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7A0A92B-4D65-AB3F-4DCB-657986B862C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64114" y="2368092"/>
                  <a:ext cx="7560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73B3F7C-38A4-09A1-FB1C-D89627B45E60}"/>
              </a:ext>
            </a:extLst>
          </p:cNvPr>
          <p:cNvGrpSpPr/>
          <p:nvPr/>
        </p:nvGrpSpPr>
        <p:grpSpPr>
          <a:xfrm>
            <a:off x="8793434" y="2385732"/>
            <a:ext cx="344880" cy="569880"/>
            <a:chOff x="8793434" y="2385732"/>
            <a:chExt cx="344880" cy="5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F6C8137-1224-05FC-EED4-76144C023015}"/>
                    </a:ext>
                  </a:extLst>
                </p14:cNvPr>
                <p14:cNvContentPartPr/>
                <p14:nvPr/>
              </p14:nvContentPartPr>
              <p14:xfrm>
                <a:off x="8793434" y="2621172"/>
                <a:ext cx="141480" cy="191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F6C8137-1224-05FC-EED4-76144C02301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75794" y="2603172"/>
                  <a:ext cx="177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509C3B7-72D4-754A-588F-FD6DFBBCAC78}"/>
                    </a:ext>
                  </a:extLst>
                </p14:cNvPr>
                <p14:cNvContentPartPr/>
                <p14:nvPr/>
              </p14:nvContentPartPr>
              <p14:xfrm>
                <a:off x="9026714" y="2385732"/>
                <a:ext cx="15480" cy="131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509C3B7-72D4-754A-588F-FD6DFBBCAC7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08714" y="2368092"/>
                  <a:ext cx="5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DBAF2E2-C8A0-2300-C77F-C815B56CE273}"/>
                    </a:ext>
                  </a:extLst>
                </p14:cNvPr>
                <p14:cNvContentPartPr/>
                <p14:nvPr/>
              </p14:nvContentPartPr>
              <p14:xfrm>
                <a:off x="9079994" y="2775612"/>
                <a:ext cx="58320" cy="180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DBAF2E2-C8A0-2300-C77F-C815B56CE2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61994" y="2757612"/>
                  <a:ext cx="9396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F488E2E-7849-CD1B-3767-E5B5F2201FDE}"/>
              </a:ext>
            </a:extLst>
          </p:cNvPr>
          <p:cNvGrpSpPr/>
          <p:nvPr/>
        </p:nvGrpSpPr>
        <p:grpSpPr>
          <a:xfrm>
            <a:off x="9427034" y="2327052"/>
            <a:ext cx="1008000" cy="623160"/>
            <a:chOff x="9427034" y="2327052"/>
            <a:chExt cx="1008000" cy="62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9296044-B7EE-0018-316B-10F0E6BB5176}"/>
                    </a:ext>
                  </a:extLst>
                </p14:cNvPr>
                <p14:cNvContentPartPr/>
                <p14:nvPr/>
              </p14:nvContentPartPr>
              <p14:xfrm>
                <a:off x="9427034" y="2426052"/>
                <a:ext cx="16560" cy="132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9296044-B7EE-0018-316B-10F0E6BB51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09394" y="2408412"/>
                  <a:ext cx="52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BF0AE34-7179-2CAA-36C0-DB4E2E82F44B}"/>
                    </a:ext>
                  </a:extLst>
                </p14:cNvPr>
                <p14:cNvContentPartPr/>
                <p14:nvPr/>
              </p14:nvContentPartPr>
              <p14:xfrm>
                <a:off x="9606314" y="2665812"/>
                <a:ext cx="272520" cy="284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BF0AE34-7179-2CAA-36C0-DB4E2E82F44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88674" y="2648172"/>
                  <a:ext cx="308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7FB3443-8D63-461A-DD80-6FB1D37DF7BA}"/>
                    </a:ext>
                  </a:extLst>
                </p14:cNvPr>
                <p14:cNvContentPartPr/>
                <p14:nvPr/>
              </p14:nvContentPartPr>
              <p14:xfrm>
                <a:off x="9874154" y="2729892"/>
                <a:ext cx="153360" cy="139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7FB3443-8D63-461A-DD80-6FB1D37DF7B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56514" y="2712252"/>
                  <a:ext cx="189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D5F56C-2219-7ABB-396D-4749227CB06C}"/>
                    </a:ext>
                  </a:extLst>
                </p14:cNvPr>
                <p14:cNvContentPartPr/>
                <p14:nvPr/>
              </p14:nvContentPartPr>
              <p14:xfrm>
                <a:off x="10070354" y="2380332"/>
                <a:ext cx="21600" cy="174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D5F56C-2219-7ABB-396D-4749227CB06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52354" y="2362692"/>
                  <a:ext cx="5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EA3D0E0-9ED9-76E2-D174-1F618045EB32}"/>
                    </a:ext>
                  </a:extLst>
                </p14:cNvPr>
                <p14:cNvContentPartPr/>
                <p14:nvPr/>
              </p14:nvContentPartPr>
              <p14:xfrm>
                <a:off x="10238114" y="2327052"/>
                <a:ext cx="196920" cy="599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EA3D0E0-9ED9-76E2-D174-1F618045EB3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20474" y="2309052"/>
                  <a:ext cx="232560" cy="63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F60DC02-72C0-FF4C-0DCD-D9E3DB7F9427}"/>
                  </a:ext>
                </a:extLst>
              </p14:cNvPr>
              <p14:cNvContentPartPr/>
              <p14:nvPr/>
            </p14:nvContentPartPr>
            <p14:xfrm>
              <a:off x="10763714" y="2398332"/>
              <a:ext cx="14400" cy="78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F60DC02-72C0-FF4C-0DCD-D9E3DB7F942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746074" y="2380332"/>
                <a:ext cx="500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64B67E8-FDB9-76F2-7CF6-B9747389859E}"/>
                  </a:ext>
                </a:extLst>
              </p14:cNvPr>
              <p14:cNvContentPartPr/>
              <p14:nvPr/>
            </p14:nvContentPartPr>
            <p14:xfrm>
              <a:off x="10633394" y="2734572"/>
              <a:ext cx="89640" cy="249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64B67E8-FDB9-76F2-7CF6-B9747389859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615754" y="2716932"/>
                <a:ext cx="12528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2525C45-7D00-63F0-EB55-57DB4F805A8E}"/>
              </a:ext>
            </a:extLst>
          </p:cNvPr>
          <p:cNvGrpSpPr/>
          <p:nvPr/>
        </p:nvGrpSpPr>
        <p:grpSpPr>
          <a:xfrm>
            <a:off x="1656434" y="3316332"/>
            <a:ext cx="3086280" cy="711360"/>
            <a:chOff x="1656434" y="3316332"/>
            <a:chExt cx="3086280" cy="71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DDDAA23-4B4D-531E-6112-DC0A457510FC}"/>
                    </a:ext>
                  </a:extLst>
                </p14:cNvPr>
                <p14:cNvContentPartPr/>
                <p14:nvPr/>
              </p14:nvContentPartPr>
              <p14:xfrm>
                <a:off x="1676954" y="3541692"/>
                <a:ext cx="73440" cy="351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DDDAA23-4B4D-531E-6112-DC0A457510F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58954" y="3524052"/>
                  <a:ext cx="1090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3A448E-40FC-594C-67C1-37598373CBB0}"/>
                    </a:ext>
                  </a:extLst>
                </p14:cNvPr>
                <p14:cNvContentPartPr/>
                <p14:nvPr/>
              </p14:nvContentPartPr>
              <p14:xfrm>
                <a:off x="1656434" y="3496332"/>
                <a:ext cx="129240" cy="216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3A448E-40FC-594C-67C1-37598373CBB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38794" y="3478332"/>
                  <a:ext cx="164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9AE27A3-A948-98A1-40A5-88993AD1DAEF}"/>
                    </a:ext>
                  </a:extLst>
                </p14:cNvPr>
                <p14:cNvContentPartPr/>
                <p14:nvPr/>
              </p14:nvContentPartPr>
              <p14:xfrm>
                <a:off x="1921034" y="3629532"/>
                <a:ext cx="236880" cy="144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9AE27A3-A948-98A1-40A5-88993AD1DAE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03394" y="3611532"/>
                  <a:ext cx="272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FC646F3-C52D-3080-34CF-952E14B04632}"/>
                    </a:ext>
                  </a:extLst>
                </p14:cNvPr>
                <p14:cNvContentPartPr/>
                <p14:nvPr/>
              </p14:nvContentPartPr>
              <p14:xfrm>
                <a:off x="2171954" y="3456732"/>
                <a:ext cx="67320" cy="137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FC646F3-C52D-3080-34CF-952E14B0463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54314" y="3438732"/>
                  <a:ext cx="102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DAC777A-85B2-2056-3A3E-69CD1C817FDE}"/>
                    </a:ext>
                  </a:extLst>
                </p14:cNvPr>
                <p14:cNvContentPartPr/>
                <p14:nvPr/>
              </p14:nvContentPartPr>
              <p14:xfrm>
                <a:off x="2295074" y="3453852"/>
                <a:ext cx="462240" cy="376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DAC777A-85B2-2056-3A3E-69CD1C817FD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77074" y="3436212"/>
                  <a:ext cx="4978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2858DD2-A328-EB7D-15DC-0F8CBB3B15FB}"/>
                    </a:ext>
                  </a:extLst>
                </p14:cNvPr>
                <p14:cNvContentPartPr/>
                <p14:nvPr/>
              </p14:nvContentPartPr>
              <p14:xfrm>
                <a:off x="2814554" y="3454212"/>
                <a:ext cx="111600" cy="524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2858DD2-A328-EB7D-15DC-0F8CBB3B15F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96914" y="3436572"/>
                  <a:ext cx="1472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0FAFB46-6815-02FA-C496-D82842395B1E}"/>
                    </a:ext>
                  </a:extLst>
                </p14:cNvPr>
                <p14:cNvContentPartPr/>
                <p14:nvPr/>
              </p14:nvContentPartPr>
              <p14:xfrm>
                <a:off x="2832554" y="3482652"/>
                <a:ext cx="627840" cy="545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0FAFB46-6815-02FA-C496-D82842395B1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14914" y="3464652"/>
                  <a:ext cx="66348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8C9DDDB-1C38-7346-E3CD-A66DF7F3A4E3}"/>
                    </a:ext>
                  </a:extLst>
                </p14:cNvPr>
                <p14:cNvContentPartPr/>
                <p14:nvPr/>
              </p14:nvContentPartPr>
              <p14:xfrm>
                <a:off x="3521234" y="3316332"/>
                <a:ext cx="97200" cy="297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8C9DDDB-1C38-7346-E3CD-A66DF7F3A4E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03594" y="3298692"/>
                  <a:ext cx="132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8DDAFF1-8712-1809-DB0C-ED9A864F122B}"/>
                    </a:ext>
                  </a:extLst>
                </p14:cNvPr>
                <p14:cNvContentPartPr/>
                <p14:nvPr/>
              </p14:nvContentPartPr>
              <p14:xfrm>
                <a:off x="3701954" y="3552492"/>
                <a:ext cx="240120" cy="447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8DDAFF1-8712-1809-DB0C-ED9A864F122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84314" y="3534852"/>
                  <a:ext cx="2757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277632C-A1E2-A7D7-6050-060F53B06B07}"/>
                    </a:ext>
                  </a:extLst>
                </p14:cNvPr>
                <p14:cNvContentPartPr/>
                <p14:nvPr/>
              </p14:nvContentPartPr>
              <p14:xfrm>
                <a:off x="3682514" y="3697932"/>
                <a:ext cx="344520" cy="224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277632C-A1E2-A7D7-6050-060F53B06B0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64514" y="3680292"/>
                  <a:ext cx="380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436A51E-92A7-7BD6-8D58-6A9441723368}"/>
                    </a:ext>
                  </a:extLst>
                </p14:cNvPr>
                <p14:cNvContentPartPr/>
                <p14:nvPr/>
              </p14:nvContentPartPr>
              <p14:xfrm>
                <a:off x="4184714" y="3707292"/>
                <a:ext cx="136440" cy="257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436A51E-92A7-7BD6-8D58-6A944172336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66714" y="3689292"/>
                  <a:ext cx="1720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F528709-DE89-9702-1C7D-9CEF11604AFB}"/>
                    </a:ext>
                  </a:extLst>
                </p14:cNvPr>
                <p14:cNvContentPartPr/>
                <p14:nvPr/>
              </p14:nvContentPartPr>
              <p14:xfrm>
                <a:off x="4377674" y="3419292"/>
                <a:ext cx="58320" cy="249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F528709-DE89-9702-1C7D-9CEF11604AF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59674" y="3401652"/>
                  <a:ext cx="93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F0A2BB3-C36C-A420-FEB5-64D583665F5B}"/>
                    </a:ext>
                  </a:extLst>
                </p14:cNvPr>
                <p14:cNvContentPartPr/>
                <p14:nvPr/>
              </p14:nvContentPartPr>
              <p14:xfrm>
                <a:off x="4550474" y="3377892"/>
                <a:ext cx="192240" cy="590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F0A2BB3-C36C-A420-FEB5-64D583665F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32474" y="3359892"/>
                  <a:ext cx="227880" cy="62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762D87D-FF46-90FA-E148-673CD060D5D1}"/>
              </a:ext>
            </a:extLst>
          </p:cNvPr>
          <p:cNvGrpSpPr/>
          <p:nvPr/>
        </p:nvGrpSpPr>
        <p:grpSpPr>
          <a:xfrm>
            <a:off x="4984274" y="3519012"/>
            <a:ext cx="1046520" cy="533880"/>
            <a:chOff x="4984274" y="3519012"/>
            <a:chExt cx="104652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C9D4625-A562-ABF7-3872-927028EDF5D9}"/>
                    </a:ext>
                  </a:extLst>
                </p14:cNvPr>
                <p14:cNvContentPartPr/>
                <p14:nvPr/>
              </p14:nvContentPartPr>
              <p14:xfrm>
                <a:off x="4984274" y="3623772"/>
                <a:ext cx="605520" cy="250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C9D4625-A562-ABF7-3872-927028EDF5D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66274" y="3606132"/>
                  <a:ext cx="641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CCDF4D0-9300-B106-0CAF-5E08D0C5355D}"/>
                    </a:ext>
                  </a:extLst>
                </p14:cNvPr>
                <p14:cNvContentPartPr/>
                <p14:nvPr/>
              </p14:nvContentPartPr>
              <p14:xfrm>
                <a:off x="5685194" y="3519012"/>
                <a:ext cx="98280" cy="427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CCDF4D0-9300-B106-0CAF-5E08D0C5355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67194" y="3501372"/>
                  <a:ext cx="1339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5AD2175-91DB-3BF6-ABFF-7540521102F4}"/>
                    </a:ext>
                  </a:extLst>
                </p14:cNvPr>
                <p14:cNvContentPartPr/>
                <p14:nvPr/>
              </p14:nvContentPartPr>
              <p14:xfrm>
                <a:off x="5890034" y="3549612"/>
                <a:ext cx="140760" cy="503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5AD2175-91DB-3BF6-ABFF-7540521102F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72034" y="3531972"/>
                  <a:ext cx="176400" cy="53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7B49156-0D5E-18A3-F2FB-B0A8CF668297}"/>
              </a:ext>
            </a:extLst>
          </p:cNvPr>
          <p:cNvGrpSpPr/>
          <p:nvPr/>
        </p:nvGrpSpPr>
        <p:grpSpPr>
          <a:xfrm>
            <a:off x="1622594" y="4348812"/>
            <a:ext cx="2482200" cy="881280"/>
            <a:chOff x="1622594" y="4348812"/>
            <a:chExt cx="2482200" cy="88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8BF5EF-F494-275A-346B-B47C5F26B9E0}"/>
                    </a:ext>
                  </a:extLst>
                </p14:cNvPr>
                <p14:cNvContentPartPr/>
                <p14:nvPr/>
              </p14:nvContentPartPr>
              <p14:xfrm>
                <a:off x="1622594" y="4348812"/>
                <a:ext cx="205920" cy="736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8BF5EF-F494-275A-346B-B47C5F26B9E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04594" y="4330812"/>
                  <a:ext cx="24156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F95DA49-D4F8-B834-520D-FCB6540ECCD4}"/>
                    </a:ext>
                  </a:extLst>
                </p14:cNvPr>
                <p14:cNvContentPartPr/>
                <p14:nvPr/>
              </p14:nvContentPartPr>
              <p14:xfrm>
                <a:off x="1984034" y="4352772"/>
                <a:ext cx="317520" cy="383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F95DA49-D4F8-B834-520D-FCB6540ECCD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66034" y="4335132"/>
                  <a:ext cx="3531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AD11F68-A494-58ED-9179-CC7E204A2C40}"/>
                    </a:ext>
                  </a:extLst>
                </p14:cNvPr>
                <p14:cNvContentPartPr/>
                <p14:nvPr/>
              </p14:nvContentPartPr>
              <p14:xfrm>
                <a:off x="2212994" y="4518372"/>
                <a:ext cx="219240" cy="32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AD11F68-A494-58ED-9179-CC7E204A2C4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195354" y="4500732"/>
                  <a:ext cx="254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73BD206-00B2-756D-5ACF-3D5D7D1399D9}"/>
                    </a:ext>
                  </a:extLst>
                </p14:cNvPr>
                <p14:cNvContentPartPr/>
                <p14:nvPr/>
              </p14:nvContentPartPr>
              <p14:xfrm>
                <a:off x="2448794" y="4484532"/>
                <a:ext cx="129600" cy="387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73BD206-00B2-756D-5ACF-3D5D7D1399D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30794" y="4466532"/>
                  <a:ext cx="1652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40BCD64-E857-A789-C82F-5CEE37AA5F25}"/>
                    </a:ext>
                  </a:extLst>
                </p14:cNvPr>
                <p14:cNvContentPartPr/>
                <p14:nvPr/>
              </p14:nvContentPartPr>
              <p14:xfrm>
                <a:off x="2788634" y="4529172"/>
                <a:ext cx="205920" cy="344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40BCD64-E857-A789-C82F-5CEE37AA5F2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70994" y="4511532"/>
                  <a:ext cx="2415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6097D19-C379-0D58-DA64-9F235F9268DE}"/>
                    </a:ext>
                  </a:extLst>
                </p14:cNvPr>
                <p14:cNvContentPartPr/>
                <p14:nvPr/>
              </p14:nvContentPartPr>
              <p14:xfrm>
                <a:off x="3109034" y="4560492"/>
                <a:ext cx="592200" cy="209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6097D19-C379-0D58-DA64-9F235F9268D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91034" y="4542492"/>
                  <a:ext cx="627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499AE0A-C686-4A23-9387-09FE8A9A8A43}"/>
                    </a:ext>
                  </a:extLst>
                </p14:cNvPr>
                <p14:cNvContentPartPr/>
                <p14:nvPr/>
              </p14:nvContentPartPr>
              <p14:xfrm>
                <a:off x="3728954" y="4517292"/>
                <a:ext cx="172440" cy="457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499AE0A-C686-4A23-9387-09FE8A9A8A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11314" y="4499652"/>
                  <a:ext cx="2080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A57FA4B-5A1F-22BD-2941-2F08BACE2555}"/>
                    </a:ext>
                  </a:extLst>
                </p14:cNvPr>
                <p14:cNvContentPartPr/>
                <p14:nvPr/>
              </p14:nvContentPartPr>
              <p14:xfrm>
                <a:off x="3898874" y="4602972"/>
                <a:ext cx="205920" cy="627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A57FA4B-5A1F-22BD-2941-2F08BACE255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81234" y="4585332"/>
                  <a:ext cx="2415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0DD2827-CBEB-B55F-82BD-4D31C1237932}"/>
                    </a:ext>
                  </a:extLst>
                </p14:cNvPr>
                <p14:cNvContentPartPr/>
                <p14:nvPr/>
              </p14:nvContentPartPr>
              <p14:xfrm>
                <a:off x="2530514" y="4507572"/>
                <a:ext cx="140760" cy="131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0DD2827-CBEB-B55F-82BD-4D31C1237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512874" y="4489932"/>
                  <a:ext cx="17640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9E4AB42-DAA7-7CAB-A7B2-8BDEDE7AF8FE}"/>
              </a:ext>
            </a:extLst>
          </p:cNvPr>
          <p:cNvGrpSpPr/>
          <p:nvPr/>
        </p:nvGrpSpPr>
        <p:grpSpPr>
          <a:xfrm>
            <a:off x="1117874" y="347772"/>
            <a:ext cx="6933960" cy="541440"/>
            <a:chOff x="1117874" y="347772"/>
            <a:chExt cx="693396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E60CABA-6165-621A-8889-BEB5F6C3BD91}"/>
                    </a:ext>
                  </a:extLst>
                </p14:cNvPr>
                <p14:cNvContentPartPr/>
                <p14:nvPr/>
              </p14:nvContentPartPr>
              <p14:xfrm>
                <a:off x="1117874" y="377652"/>
                <a:ext cx="325440" cy="43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E60CABA-6165-621A-8889-BEB5F6C3BD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0234" y="359652"/>
                  <a:ext cx="361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F55979-E30B-813C-E3F8-7D518762BC56}"/>
                    </a:ext>
                  </a:extLst>
                </p14:cNvPr>
                <p14:cNvContentPartPr/>
                <p14:nvPr/>
              </p14:nvContentPartPr>
              <p14:xfrm>
                <a:off x="1264754" y="381612"/>
                <a:ext cx="65160" cy="392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F55979-E30B-813C-E3F8-7D518762BC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754" y="363972"/>
                  <a:ext cx="1008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DF3332-55AE-F2D2-71F1-7A2CB91651D5}"/>
                    </a:ext>
                  </a:extLst>
                </p14:cNvPr>
                <p14:cNvContentPartPr/>
                <p14:nvPr/>
              </p14:nvContentPartPr>
              <p14:xfrm>
                <a:off x="1473194" y="555132"/>
                <a:ext cx="605160" cy="215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DF3332-55AE-F2D2-71F1-7A2CB9165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5194" y="537132"/>
                  <a:ext cx="640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F2C6A7-9A54-CF1D-0280-50291DE6F6E0}"/>
                    </a:ext>
                  </a:extLst>
                </p14:cNvPr>
                <p14:cNvContentPartPr/>
                <p14:nvPr/>
              </p14:nvContentPartPr>
              <p14:xfrm>
                <a:off x="2625194" y="394932"/>
                <a:ext cx="451080" cy="32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F2C6A7-9A54-CF1D-0280-50291DE6F6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7554" y="376932"/>
                  <a:ext cx="4867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E64771-E8D3-9A29-2544-6572998629F8}"/>
                    </a:ext>
                  </a:extLst>
                </p14:cNvPr>
                <p14:cNvContentPartPr/>
                <p14:nvPr/>
              </p14:nvContentPartPr>
              <p14:xfrm>
                <a:off x="3113714" y="419412"/>
                <a:ext cx="10440" cy="4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E64771-E8D3-9A29-2544-6572998629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96074" y="401772"/>
                  <a:ext cx="46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097CC3-E5BB-02B7-1297-37B83FCEC320}"/>
                    </a:ext>
                  </a:extLst>
                </p14:cNvPr>
                <p14:cNvContentPartPr/>
                <p14:nvPr/>
              </p14:nvContentPartPr>
              <p14:xfrm>
                <a:off x="3267074" y="347772"/>
                <a:ext cx="2842920" cy="39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097CC3-E5BB-02B7-1297-37B83FCEC3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9434" y="330132"/>
                  <a:ext cx="28785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CAE033-3434-E186-8DF5-D62C4E0AFCD5}"/>
                    </a:ext>
                  </a:extLst>
                </p14:cNvPr>
                <p14:cNvContentPartPr/>
                <p14:nvPr/>
              </p14:nvContentPartPr>
              <p14:xfrm>
                <a:off x="6406994" y="426252"/>
                <a:ext cx="718200" cy="166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CAE033-3434-E186-8DF5-D62C4E0AFC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8994" y="408612"/>
                  <a:ext cx="753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A9FF64-ECBA-2FE8-9899-6566C7BE6051}"/>
                    </a:ext>
                  </a:extLst>
                </p14:cNvPr>
                <p14:cNvContentPartPr/>
                <p14:nvPr/>
              </p14:nvContentPartPr>
              <p14:xfrm>
                <a:off x="7207994" y="424812"/>
                <a:ext cx="843840" cy="464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A9FF64-ECBA-2FE8-9899-6566C7BE60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9994" y="407172"/>
                  <a:ext cx="8794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0BA94B-E315-65EC-7BEF-96FD30C193E6}"/>
              </a:ext>
            </a:extLst>
          </p:cNvPr>
          <p:cNvGrpSpPr/>
          <p:nvPr/>
        </p:nvGrpSpPr>
        <p:grpSpPr>
          <a:xfrm>
            <a:off x="1769834" y="1063812"/>
            <a:ext cx="898200" cy="348480"/>
            <a:chOff x="1769834" y="1063812"/>
            <a:chExt cx="89820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8F4A87-3FF8-56E6-EA26-0564C0C5D6DB}"/>
                    </a:ext>
                  </a:extLst>
                </p14:cNvPr>
                <p14:cNvContentPartPr/>
                <p14:nvPr/>
              </p14:nvContentPartPr>
              <p14:xfrm>
                <a:off x="1769834" y="1181892"/>
                <a:ext cx="43920" cy="230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8F4A87-3FF8-56E6-EA26-0564C0C5D6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52194" y="1163892"/>
                  <a:ext cx="79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C83CFE-800C-4A88-2C57-E2641092AB4C}"/>
                    </a:ext>
                  </a:extLst>
                </p14:cNvPr>
                <p14:cNvContentPartPr/>
                <p14:nvPr/>
              </p14:nvContentPartPr>
              <p14:xfrm>
                <a:off x="1771634" y="1063812"/>
                <a:ext cx="258840" cy="294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C83CFE-800C-4A88-2C57-E2641092AB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53634" y="1046172"/>
                  <a:ext cx="2944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E6AC06-4AB9-69F5-D937-376384116D2D}"/>
                    </a:ext>
                  </a:extLst>
                </p14:cNvPr>
                <p14:cNvContentPartPr/>
                <p14:nvPr/>
              </p14:nvContentPartPr>
              <p14:xfrm>
                <a:off x="2193914" y="1077492"/>
                <a:ext cx="368640" cy="32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E6AC06-4AB9-69F5-D937-376384116D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76274" y="1059852"/>
                  <a:ext cx="4042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63F5B6-4047-3338-B135-D40C4C3F0918}"/>
                    </a:ext>
                  </a:extLst>
                </p14:cNvPr>
                <p14:cNvContentPartPr/>
                <p14:nvPr/>
              </p14:nvContentPartPr>
              <p14:xfrm>
                <a:off x="2439434" y="1195212"/>
                <a:ext cx="228600" cy="2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63F5B6-4047-3338-B135-D40C4C3F09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21434" y="1177212"/>
                  <a:ext cx="26424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AAF9B0-13F7-D047-E7B2-33EDB0130F5A}"/>
              </a:ext>
            </a:extLst>
          </p:cNvPr>
          <p:cNvGrpSpPr/>
          <p:nvPr/>
        </p:nvGrpSpPr>
        <p:grpSpPr>
          <a:xfrm>
            <a:off x="3334034" y="942852"/>
            <a:ext cx="3287160" cy="1388520"/>
            <a:chOff x="3334034" y="942852"/>
            <a:chExt cx="3287160" cy="13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7D8FE9-4904-F77F-E1D8-14D3D819AC75}"/>
                    </a:ext>
                  </a:extLst>
                </p14:cNvPr>
                <p14:cNvContentPartPr/>
                <p14:nvPr/>
              </p14:nvContentPartPr>
              <p14:xfrm>
                <a:off x="3334034" y="1170372"/>
                <a:ext cx="470880" cy="154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7D8FE9-4904-F77F-E1D8-14D3D819AC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6394" y="1152732"/>
                  <a:ext cx="506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8EB63-46AD-DE32-90F2-14741D3D1766}"/>
                    </a:ext>
                  </a:extLst>
                </p14:cNvPr>
                <p14:cNvContentPartPr/>
                <p14:nvPr/>
              </p14:nvContentPartPr>
              <p14:xfrm>
                <a:off x="3861074" y="1032492"/>
                <a:ext cx="499680" cy="405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8EB63-46AD-DE32-90F2-14741D3D17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43074" y="1014852"/>
                  <a:ext cx="5353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396B54-2BF0-9716-6BB3-16957CC0AF78}"/>
                    </a:ext>
                  </a:extLst>
                </p14:cNvPr>
                <p14:cNvContentPartPr/>
                <p14:nvPr/>
              </p14:nvContentPartPr>
              <p14:xfrm>
                <a:off x="4441754" y="1107012"/>
                <a:ext cx="234720" cy="302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396B54-2BF0-9716-6BB3-16957CC0AF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24114" y="1089372"/>
                  <a:ext cx="270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75A65C-4FA7-2505-A3F0-2E61F9F4D976}"/>
                    </a:ext>
                  </a:extLst>
                </p14:cNvPr>
                <p14:cNvContentPartPr/>
                <p14:nvPr/>
              </p14:nvContentPartPr>
              <p14:xfrm>
                <a:off x="4927394" y="1084692"/>
                <a:ext cx="234720" cy="327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75A65C-4FA7-2505-A3F0-2E61F9F4D9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09754" y="1066692"/>
                  <a:ext cx="270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10AB46-9ACD-9826-5511-BFB1861BBC03}"/>
                    </a:ext>
                  </a:extLst>
                </p14:cNvPr>
                <p14:cNvContentPartPr/>
                <p14:nvPr/>
              </p14:nvContentPartPr>
              <p14:xfrm>
                <a:off x="5492594" y="1027092"/>
                <a:ext cx="110160" cy="3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10AB46-9ACD-9826-5511-BFB1861BBC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74954" y="1009452"/>
                  <a:ext cx="145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9DA22C1-BA7D-131F-D826-0F69DFA01CAC}"/>
                    </a:ext>
                  </a:extLst>
                </p14:cNvPr>
                <p14:cNvContentPartPr/>
                <p14:nvPr/>
              </p14:nvContentPartPr>
              <p14:xfrm>
                <a:off x="5290994" y="982452"/>
                <a:ext cx="268560" cy="39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9DA22C1-BA7D-131F-D826-0F69DFA01C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73354" y="964812"/>
                  <a:ext cx="3042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02FE28-425D-92B6-475A-8D4F59BBE2F8}"/>
                    </a:ext>
                  </a:extLst>
                </p14:cNvPr>
                <p14:cNvContentPartPr/>
                <p14:nvPr/>
              </p14:nvContentPartPr>
              <p14:xfrm>
                <a:off x="6005234" y="942852"/>
                <a:ext cx="315360" cy="37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02FE28-425D-92B6-475A-8D4F59BBE2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87234" y="925212"/>
                  <a:ext cx="3510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33D616-5DAC-330C-F8CA-2F183B7E1B9B}"/>
                    </a:ext>
                  </a:extLst>
                </p14:cNvPr>
                <p14:cNvContentPartPr/>
                <p14:nvPr/>
              </p14:nvContentPartPr>
              <p14:xfrm>
                <a:off x="4696634" y="1143012"/>
                <a:ext cx="166320" cy="218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33D616-5DAC-330C-F8CA-2F183B7E1B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78994" y="1125012"/>
                  <a:ext cx="201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07CA45-AE14-331B-282F-377BED14B1E7}"/>
                    </a:ext>
                  </a:extLst>
                </p14:cNvPr>
                <p14:cNvContentPartPr/>
                <p14:nvPr/>
              </p14:nvContentPartPr>
              <p14:xfrm>
                <a:off x="5759354" y="1114212"/>
                <a:ext cx="68400" cy="152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07CA45-AE14-331B-282F-377BED14B1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41354" y="1096212"/>
                  <a:ext cx="104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4CC53A-72FB-480A-6451-523AB6F3B496}"/>
                    </a:ext>
                  </a:extLst>
                </p14:cNvPr>
                <p14:cNvContentPartPr/>
                <p14:nvPr/>
              </p14:nvContentPartPr>
              <p14:xfrm>
                <a:off x="5801474" y="1071732"/>
                <a:ext cx="263520" cy="1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4CC53A-72FB-480A-6451-523AB6F3B4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83474" y="1054092"/>
                  <a:ext cx="299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B45822-9232-EC5F-F22B-B06BBE6ADF00}"/>
                    </a:ext>
                  </a:extLst>
                </p14:cNvPr>
                <p14:cNvContentPartPr/>
                <p14:nvPr/>
              </p14:nvContentPartPr>
              <p14:xfrm>
                <a:off x="4689074" y="1496532"/>
                <a:ext cx="61200" cy="709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B45822-9232-EC5F-F22B-B06BBE6ADF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71074" y="1478892"/>
                  <a:ext cx="9684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C6AB62-35E4-F27E-B785-2D403873239C}"/>
                    </a:ext>
                  </a:extLst>
                </p14:cNvPr>
                <p14:cNvContentPartPr/>
                <p14:nvPr/>
              </p14:nvContentPartPr>
              <p14:xfrm>
                <a:off x="4651274" y="1493292"/>
                <a:ext cx="184680" cy="185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C6AB62-35E4-F27E-B785-2D4038732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33634" y="1475292"/>
                  <a:ext cx="220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680E29-E8B6-71B9-B9C3-DABC2EA0A1FA}"/>
                    </a:ext>
                  </a:extLst>
                </p14:cNvPr>
                <p14:cNvContentPartPr/>
                <p14:nvPr/>
              </p14:nvContentPartPr>
              <p14:xfrm>
                <a:off x="4436714" y="1906932"/>
                <a:ext cx="445680" cy="42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680E29-E8B6-71B9-B9C3-DABC2EA0A1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19074" y="1889292"/>
                  <a:ext cx="4813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07157B-B2F7-1AF8-189B-FD7AB0B0D82E}"/>
                    </a:ext>
                  </a:extLst>
                </p14:cNvPr>
                <p14:cNvContentPartPr/>
                <p14:nvPr/>
              </p14:nvContentPartPr>
              <p14:xfrm>
                <a:off x="4984634" y="1923132"/>
                <a:ext cx="213840" cy="22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07157B-B2F7-1AF8-189B-FD7AB0B0D8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66994" y="1905492"/>
                  <a:ext cx="249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71930F4-39E9-A02B-EF43-F305E5157602}"/>
                    </a:ext>
                  </a:extLst>
                </p14:cNvPr>
                <p14:cNvContentPartPr/>
                <p14:nvPr/>
              </p14:nvContentPartPr>
              <p14:xfrm>
                <a:off x="5252474" y="1858332"/>
                <a:ext cx="137520" cy="283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71930F4-39E9-A02B-EF43-F305E51576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34474" y="1840692"/>
                  <a:ext cx="173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D53ABD-87D6-95C4-70F3-745CB9E96303}"/>
                    </a:ext>
                  </a:extLst>
                </p14:cNvPr>
                <p14:cNvContentPartPr/>
                <p14:nvPr/>
              </p14:nvContentPartPr>
              <p14:xfrm>
                <a:off x="5944394" y="1434612"/>
                <a:ext cx="92880" cy="55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D53ABD-87D6-95C4-70F3-745CB9E963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26394" y="1416972"/>
                  <a:ext cx="12852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EF5F54-AF51-6C8C-916B-174EFF624E69}"/>
                    </a:ext>
                  </a:extLst>
                </p14:cNvPr>
                <p14:cNvContentPartPr/>
                <p14:nvPr/>
              </p14:nvContentPartPr>
              <p14:xfrm>
                <a:off x="5899034" y="1389252"/>
                <a:ext cx="270720" cy="277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EF5F54-AF51-6C8C-916B-174EFF624E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81034" y="1371612"/>
                  <a:ext cx="3063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B616F9-25D4-E417-308E-E6015F219E42}"/>
                    </a:ext>
                  </a:extLst>
                </p14:cNvPr>
                <p14:cNvContentPartPr/>
                <p14:nvPr/>
              </p14:nvContentPartPr>
              <p14:xfrm>
                <a:off x="5774474" y="1897932"/>
                <a:ext cx="86040" cy="380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B616F9-25D4-E417-308E-E6015F219E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6474" y="1880292"/>
                  <a:ext cx="1216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448D36-3228-DFC7-7DCA-93DE508A3E76}"/>
                    </a:ext>
                  </a:extLst>
                </p14:cNvPr>
                <p14:cNvContentPartPr/>
                <p14:nvPr/>
              </p14:nvContentPartPr>
              <p14:xfrm>
                <a:off x="5942594" y="1944372"/>
                <a:ext cx="106200" cy="242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448D36-3228-DFC7-7DCA-93DE508A3E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24594" y="1926372"/>
                  <a:ext cx="141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F755E97-EC96-37A3-DCC1-5F2C3AFE03ED}"/>
                    </a:ext>
                  </a:extLst>
                </p14:cNvPr>
                <p14:cNvContentPartPr/>
                <p14:nvPr/>
              </p14:nvContentPartPr>
              <p14:xfrm>
                <a:off x="6228074" y="1851492"/>
                <a:ext cx="390240" cy="351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F755E97-EC96-37A3-DCC1-5F2C3AFE03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10434" y="1833492"/>
                  <a:ext cx="4258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26D384-E281-7433-7AB6-07028D5D870F}"/>
                    </a:ext>
                  </a:extLst>
                </p14:cNvPr>
                <p14:cNvContentPartPr/>
                <p14:nvPr/>
              </p14:nvContentPartPr>
              <p14:xfrm>
                <a:off x="6614354" y="1058412"/>
                <a:ext cx="6840" cy="63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26D384-E281-7433-7AB6-07028D5D87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96714" y="1040412"/>
                  <a:ext cx="42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EFCBAE-AC1F-7825-D3C8-12C9E02943C7}"/>
                    </a:ext>
                  </a:extLst>
                </p14:cNvPr>
                <p14:cNvContentPartPr/>
                <p14:nvPr/>
              </p14:nvContentPartPr>
              <p14:xfrm>
                <a:off x="6507434" y="1202772"/>
                <a:ext cx="110880" cy="20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EFCBAE-AC1F-7825-D3C8-12C9E02943C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89794" y="1185132"/>
                  <a:ext cx="14652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AC9A751-1D54-E6E4-7752-D79EAB5ACB35}"/>
                  </a:ext>
                </a:extLst>
              </p14:cNvPr>
              <p14:cNvContentPartPr/>
              <p14:nvPr/>
            </p14:nvContentPartPr>
            <p14:xfrm>
              <a:off x="483554" y="2716212"/>
              <a:ext cx="710640" cy="285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AC9A751-1D54-E6E4-7752-D79EAB5ACB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5914" y="2698212"/>
                <a:ext cx="7462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73F093F-B9B0-2621-EC04-1A7C20B5B885}"/>
                  </a:ext>
                </a:extLst>
              </p14:cNvPr>
              <p14:cNvContentPartPr/>
              <p14:nvPr/>
            </p14:nvContentPartPr>
            <p14:xfrm>
              <a:off x="1172954" y="2537292"/>
              <a:ext cx="52920" cy="155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73F093F-B9B0-2621-EC04-1A7C20B5B8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54954" y="2519652"/>
                <a:ext cx="885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6D5F2C0-A2BB-5E1A-9A20-E0D9514D13E0}"/>
                  </a:ext>
                </a:extLst>
              </p14:cNvPr>
              <p14:cNvContentPartPr/>
              <p14:nvPr/>
            </p14:nvContentPartPr>
            <p14:xfrm>
              <a:off x="1311194" y="2806932"/>
              <a:ext cx="29160" cy="153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6D5F2C0-A2BB-5E1A-9A20-E0D9514D13E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93194" y="2789292"/>
                <a:ext cx="648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E873AF1-BDC2-B697-9785-94BAA2CF0994}"/>
                  </a:ext>
                </a:extLst>
              </p14:cNvPr>
              <p14:cNvContentPartPr/>
              <p14:nvPr/>
            </p14:nvContentPartPr>
            <p14:xfrm>
              <a:off x="1360874" y="2602092"/>
              <a:ext cx="57240" cy="317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E873AF1-BDC2-B697-9785-94BAA2CF09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42874" y="2584452"/>
                <a:ext cx="928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90CAF83-1204-90BC-7710-14D111287957}"/>
                  </a:ext>
                </a:extLst>
              </p14:cNvPr>
              <p14:cNvContentPartPr/>
              <p14:nvPr/>
            </p14:nvContentPartPr>
            <p14:xfrm>
              <a:off x="1360874" y="2758332"/>
              <a:ext cx="93240" cy="5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90CAF83-1204-90BC-7710-14D11128795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43234" y="2740692"/>
                <a:ext cx="1288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CC199EE-C11F-FC09-B7A3-C9F7D5AB155B}"/>
                  </a:ext>
                </a:extLst>
              </p14:cNvPr>
              <p14:cNvContentPartPr/>
              <p14:nvPr/>
            </p14:nvContentPartPr>
            <p14:xfrm>
              <a:off x="1521434" y="2674092"/>
              <a:ext cx="38520" cy="300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CC199EE-C11F-FC09-B7A3-C9F7D5AB155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03794" y="2656452"/>
                <a:ext cx="741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0DC3C80-0FF4-D48B-5C1D-3632D4F38CA0}"/>
                  </a:ext>
                </a:extLst>
              </p14:cNvPr>
              <p14:cNvContentPartPr/>
              <p14:nvPr/>
            </p14:nvContentPartPr>
            <p14:xfrm>
              <a:off x="1733834" y="2646732"/>
              <a:ext cx="446040" cy="292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0DC3C80-0FF4-D48B-5C1D-3632D4F38CA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15834" y="2629092"/>
                <a:ext cx="4816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627D4A0-154B-CADA-06B6-A79EA9CAFF75}"/>
                  </a:ext>
                </a:extLst>
              </p14:cNvPr>
              <p14:cNvContentPartPr/>
              <p14:nvPr/>
            </p14:nvContentPartPr>
            <p14:xfrm>
              <a:off x="2178434" y="2645652"/>
              <a:ext cx="334440" cy="280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627D4A0-154B-CADA-06B6-A79EA9CAFF7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60434" y="2628012"/>
                <a:ext cx="3700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3EC9031-2713-8A24-2813-131A746453A8}"/>
                  </a:ext>
                </a:extLst>
              </p14:cNvPr>
              <p14:cNvContentPartPr/>
              <p14:nvPr/>
            </p14:nvContentPartPr>
            <p14:xfrm>
              <a:off x="2583434" y="2598492"/>
              <a:ext cx="388080" cy="355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3EC9031-2713-8A24-2813-131A746453A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65794" y="2580852"/>
                <a:ext cx="4237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1B2169F-8C17-CC56-9C7D-8E6557B8871D}"/>
                  </a:ext>
                </a:extLst>
              </p14:cNvPr>
              <p14:cNvContentPartPr/>
              <p14:nvPr/>
            </p14:nvContentPartPr>
            <p14:xfrm>
              <a:off x="2804474" y="2756532"/>
              <a:ext cx="262800" cy="84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1B2169F-8C17-CC56-9C7D-8E6557B8871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786474" y="2738532"/>
                <a:ext cx="2984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99FB865-5695-6BDC-DBF1-5E08C614A242}"/>
                  </a:ext>
                </a:extLst>
              </p14:cNvPr>
              <p14:cNvContentPartPr/>
              <p14:nvPr/>
            </p14:nvContentPartPr>
            <p14:xfrm>
              <a:off x="3128114" y="2628372"/>
              <a:ext cx="414360" cy="251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99FB865-5695-6BDC-DBF1-5E08C614A24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10114" y="2610732"/>
                <a:ext cx="4500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50DA0D6-F368-ECD9-A636-E766D6959D04}"/>
                  </a:ext>
                </a:extLst>
              </p14:cNvPr>
              <p14:cNvContentPartPr/>
              <p14:nvPr/>
            </p14:nvContentPartPr>
            <p14:xfrm>
              <a:off x="2797994" y="2652132"/>
              <a:ext cx="230400" cy="105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50DA0D6-F368-ECD9-A636-E766D6959D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79994" y="2634132"/>
                <a:ext cx="2660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0DE707F-9EBA-A270-BE9B-346DF89B86EE}"/>
                  </a:ext>
                </a:extLst>
              </p14:cNvPr>
              <p14:cNvContentPartPr/>
              <p14:nvPr/>
            </p14:nvContentPartPr>
            <p14:xfrm>
              <a:off x="1150274" y="3404892"/>
              <a:ext cx="29160" cy="1627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0DE707F-9EBA-A270-BE9B-346DF89B86E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32634" y="3387252"/>
                <a:ext cx="648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6B55ADB-BC93-7CCB-8774-7F05D0D1F5EF}"/>
                  </a:ext>
                </a:extLst>
              </p14:cNvPr>
              <p14:cNvContentPartPr/>
              <p14:nvPr/>
            </p14:nvContentPartPr>
            <p14:xfrm>
              <a:off x="1172954" y="3251532"/>
              <a:ext cx="52200" cy="99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6B55ADB-BC93-7CCB-8774-7F05D0D1F5E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54954" y="3233532"/>
                <a:ext cx="878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646A1CA-6A61-6D12-F15D-BB4CCF4946B0}"/>
                  </a:ext>
                </a:extLst>
              </p14:cNvPr>
              <p14:cNvContentPartPr/>
              <p14:nvPr/>
            </p14:nvContentPartPr>
            <p14:xfrm>
              <a:off x="1339994" y="3232812"/>
              <a:ext cx="385920" cy="332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646A1CA-6A61-6D12-F15D-BB4CCF4946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321994" y="3214812"/>
                <a:ext cx="4215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C208BAE-3B4E-6D7F-2CEC-0831DCB88560}"/>
                  </a:ext>
                </a:extLst>
              </p14:cNvPr>
              <p14:cNvContentPartPr/>
              <p14:nvPr/>
            </p14:nvContentPartPr>
            <p14:xfrm>
              <a:off x="1628354" y="3366732"/>
              <a:ext cx="250560" cy="234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C208BAE-3B4E-6D7F-2CEC-0831DCB8856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610354" y="3348732"/>
                <a:ext cx="286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F86CC06-E605-4F46-44CD-D535A5C77479}"/>
                  </a:ext>
                </a:extLst>
              </p14:cNvPr>
              <p14:cNvContentPartPr/>
              <p14:nvPr/>
            </p14:nvContentPartPr>
            <p14:xfrm>
              <a:off x="2217674" y="3395172"/>
              <a:ext cx="565560" cy="212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F86CC06-E605-4F46-44CD-D535A5C7747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99674" y="3377532"/>
                <a:ext cx="6012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6A77CB7-5F60-8D6F-C85B-DB89DD0CEB3D}"/>
                  </a:ext>
                </a:extLst>
              </p14:cNvPr>
              <p14:cNvContentPartPr/>
              <p14:nvPr/>
            </p14:nvContentPartPr>
            <p14:xfrm>
              <a:off x="2817434" y="3128052"/>
              <a:ext cx="550800" cy="427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6A77CB7-5F60-8D6F-C85B-DB89DD0CEB3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99794" y="3110412"/>
                <a:ext cx="5864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198B912-226E-92F4-9E0E-29317E7B8F69}"/>
                  </a:ext>
                </a:extLst>
              </p14:cNvPr>
              <p14:cNvContentPartPr/>
              <p14:nvPr/>
            </p14:nvContentPartPr>
            <p14:xfrm>
              <a:off x="3484874" y="3164772"/>
              <a:ext cx="189000" cy="3664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198B912-226E-92F4-9E0E-29317E7B8F6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66874" y="3147132"/>
                <a:ext cx="2246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596F4E3-8F2F-54B1-4569-F529742194F5}"/>
                  </a:ext>
                </a:extLst>
              </p14:cNvPr>
              <p14:cNvContentPartPr/>
              <p14:nvPr/>
            </p14:nvContentPartPr>
            <p14:xfrm>
              <a:off x="3739754" y="3238932"/>
              <a:ext cx="179640" cy="218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596F4E3-8F2F-54B1-4569-F529742194F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22114" y="3220932"/>
                <a:ext cx="2152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4E4E40F-8C3E-C4D5-55DA-E883ADB7489F}"/>
                  </a:ext>
                </a:extLst>
              </p14:cNvPr>
              <p14:cNvContentPartPr/>
              <p14:nvPr/>
            </p14:nvContentPartPr>
            <p14:xfrm>
              <a:off x="3973754" y="3182772"/>
              <a:ext cx="142200" cy="3088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4E4E40F-8C3E-C4D5-55DA-E883ADB7489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56114" y="3165132"/>
                <a:ext cx="1778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92E5414-6E92-656A-E5C7-BC086D788800}"/>
                  </a:ext>
                </a:extLst>
              </p14:cNvPr>
              <p14:cNvContentPartPr/>
              <p14:nvPr/>
            </p14:nvContentPartPr>
            <p14:xfrm>
              <a:off x="4230794" y="3186732"/>
              <a:ext cx="191160" cy="3222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92E5414-6E92-656A-E5C7-BC086D78880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12794" y="3168732"/>
                <a:ext cx="2268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B291D42-04FE-4C13-CE66-43239B069D0F}"/>
                  </a:ext>
                </a:extLst>
              </p14:cNvPr>
              <p14:cNvContentPartPr/>
              <p14:nvPr/>
            </p14:nvContentPartPr>
            <p14:xfrm>
              <a:off x="4480274" y="3247572"/>
              <a:ext cx="121320" cy="2340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B291D42-04FE-4C13-CE66-43239B069D0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62274" y="3229932"/>
                <a:ext cx="156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6443302-6417-83C1-AD3A-FEA4DAA9CF4C}"/>
                  </a:ext>
                </a:extLst>
              </p14:cNvPr>
              <p14:cNvContentPartPr/>
              <p14:nvPr/>
            </p14:nvContentPartPr>
            <p14:xfrm>
              <a:off x="4512314" y="3155412"/>
              <a:ext cx="352800" cy="297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6443302-6417-83C1-AD3A-FEA4DAA9CF4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94314" y="3137412"/>
                <a:ext cx="3884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6B38E50-7F46-A594-65B8-666A5EF5D9D1}"/>
                  </a:ext>
                </a:extLst>
              </p14:cNvPr>
              <p14:cNvContentPartPr/>
              <p14:nvPr/>
            </p14:nvContentPartPr>
            <p14:xfrm>
              <a:off x="4917674" y="3230292"/>
              <a:ext cx="145800" cy="24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6B38E50-7F46-A594-65B8-666A5EF5D9D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00034" y="3212292"/>
                <a:ext cx="1814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F64F77D-F6FF-4A08-15B1-84AA50931A73}"/>
                  </a:ext>
                </a:extLst>
              </p14:cNvPr>
              <p14:cNvContentPartPr/>
              <p14:nvPr/>
            </p14:nvContentPartPr>
            <p14:xfrm>
              <a:off x="5000114" y="3309852"/>
              <a:ext cx="66960" cy="50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F64F77D-F6FF-4A08-15B1-84AA50931A7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82474" y="3292212"/>
                <a:ext cx="1026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600CF0B-2B9D-0FED-50C5-9919557A2AFA}"/>
                  </a:ext>
                </a:extLst>
              </p14:cNvPr>
              <p14:cNvContentPartPr/>
              <p14:nvPr/>
            </p14:nvContentPartPr>
            <p14:xfrm>
              <a:off x="4876634" y="3347292"/>
              <a:ext cx="272880" cy="45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600CF0B-2B9D-0FED-50C5-9919557A2AF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858634" y="3329292"/>
                <a:ext cx="3085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2C0174A-4123-BFF3-DFC9-2703C10E291F}"/>
                  </a:ext>
                </a:extLst>
              </p14:cNvPr>
              <p14:cNvContentPartPr/>
              <p14:nvPr/>
            </p14:nvContentPartPr>
            <p14:xfrm>
              <a:off x="3305954" y="3719892"/>
              <a:ext cx="243720" cy="387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2C0174A-4123-BFF3-DFC9-2703C10E291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88314" y="3701892"/>
                <a:ext cx="27936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38125F-4188-48DB-CCC1-4A13648D0C93}"/>
                  </a:ext>
                </a:extLst>
              </p14:cNvPr>
              <p14:cNvContentPartPr/>
              <p14:nvPr/>
            </p14:nvContentPartPr>
            <p14:xfrm>
              <a:off x="3894194" y="3750852"/>
              <a:ext cx="390240" cy="399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38125F-4188-48DB-CCC1-4A13648D0C9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876194" y="3733212"/>
                <a:ext cx="4258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03611A5-951B-0607-5A93-D04142A789C8}"/>
                  </a:ext>
                </a:extLst>
              </p14:cNvPr>
              <p14:cNvContentPartPr/>
              <p14:nvPr/>
            </p14:nvContentPartPr>
            <p14:xfrm>
              <a:off x="4001834" y="4301652"/>
              <a:ext cx="366840" cy="3434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03611A5-951B-0607-5A93-D04142A789C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83834" y="4283652"/>
                <a:ext cx="4024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3762E55-B4C9-2C75-F740-B00F12D4F9D4}"/>
                  </a:ext>
                </a:extLst>
              </p14:cNvPr>
              <p14:cNvContentPartPr/>
              <p14:nvPr/>
            </p14:nvContentPartPr>
            <p14:xfrm>
              <a:off x="4015514" y="4789812"/>
              <a:ext cx="410400" cy="3276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3762E55-B4C9-2C75-F740-B00F12D4F9D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97514" y="4771812"/>
                <a:ext cx="4460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F506FA2-5F77-6E69-3358-8A281115EBF0}"/>
                  </a:ext>
                </a:extLst>
              </p14:cNvPr>
              <p14:cNvContentPartPr/>
              <p14:nvPr/>
            </p14:nvContentPartPr>
            <p14:xfrm>
              <a:off x="4772234" y="3981252"/>
              <a:ext cx="41760" cy="2070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F506FA2-5F77-6E69-3358-8A281115EBF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754594" y="3963252"/>
                <a:ext cx="77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46F944D-65D7-8A7A-0CE3-B5B3E0F2A27A}"/>
                  </a:ext>
                </a:extLst>
              </p14:cNvPr>
              <p14:cNvContentPartPr/>
              <p14:nvPr/>
            </p14:nvContentPartPr>
            <p14:xfrm>
              <a:off x="5470634" y="3932292"/>
              <a:ext cx="60480" cy="1706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46F944D-65D7-8A7A-0CE3-B5B3E0F2A27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52994" y="3914652"/>
                <a:ext cx="96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4B65B9B-D556-EAA6-ECCE-C0E3C0E1E9AE}"/>
                  </a:ext>
                </a:extLst>
              </p14:cNvPr>
              <p14:cNvContentPartPr/>
              <p14:nvPr/>
            </p14:nvContentPartPr>
            <p14:xfrm>
              <a:off x="4912994" y="4446012"/>
              <a:ext cx="37080" cy="2296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4B65B9B-D556-EAA6-ECCE-C0E3C0E1E9A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94994" y="4428372"/>
                <a:ext cx="727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A1DC30D-235B-7DDE-3B1B-10EC8FD2FB41}"/>
                  </a:ext>
                </a:extLst>
              </p14:cNvPr>
              <p14:cNvContentPartPr/>
              <p14:nvPr/>
            </p14:nvContentPartPr>
            <p14:xfrm>
              <a:off x="5518874" y="4535652"/>
              <a:ext cx="153720" cy="2059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A1DC30D-235B-7DDE-3B1B-10EC8FD2FB4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500874" y="4518012"/>
                <a:ext cx="1893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B360EA6-4D85-9607-B21C-8FF8A6233A8F}"/>
                  </a:ext>
                </a:extLst>
              </p14:cNvPr>
              <p14:cNvContentPartPr/>
              <p14:nvPr/>
            </p14:nvContentPartPr>
            <p14:xfrm>
              <a:off x="4436714" y="3864972"/>
              <a:ext cx="25920" cy="2124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B360EA6-4D85-9607-B21C-8FF8A6233A8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419074" y="3847332"/>
                <a:ext cx="615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9941195-72C5-CA84-B1D1-3D0EC16626B7}"/>
                  </a:ext>
                </a:extLst>
              </p14:cNvPr>
              <p14:cNvContentPartPr/>
              <p14:nvPr/>
            </p14:nvContentPartPr>
            <p14:xfrm>
              <a:off x="4917674" y="3861012"/>
              <a:ext cx="249120" cy="1828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9941195-72C5-CA84-B1D1-3D0EC16626B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00034" y="3843372"/>
                <a:ext cx="284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C2A94C0-A094-9454-4141-1A0930B4D8A9}"/>
                  </a:ext>
                </a:extLst>
              </p14:cNvPr>
              <p14:cNvContentPartPr/>
              <p14:nvPr/>
            </p14:nvContentPartPr>
            <p14:xfrm>
              <a:off x="5675114" y="3717012"/>
              <a:ext cx="140400" cy="3218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C2A94C0-A094-9454-4141-1A0930B4D8A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57114" y="3699012"/>
                <a:ext cx="1760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71A289C-41DB-7003-387B-2666671DC267}"/>
                  </a:ext>
                </a:extLst>
              </p14:cNvPr>
              <p14:cNvContentPartPr/>
              <p14:nvPr/>
            </p14:nvContentPartPr>
            <p14:xfrm>
              <a:off x="4461914" y="4488852"/>
              <a:ext cx="133200" cy="1566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71A289C-41DB-7003-387B-2666671DC26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443914" y="4470852"/>
                <a:ext cx="168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CCAECA7-6D48-D7A3-82AD-0759A1E243C5}"/>
                  </a:ext>
                </a:extLst>
              </p14:cNvPr>
              <p14:cNvContentPartPr/>
              <p14:nvPr/>
            </p14:nvContentPartPr>
            <p14:xfrm>
              <a:off x="4412594" y="4408932"/>
              <a:ext cx="208440" cy="3211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CCAECA7-6D48-D7A3-82AD-0759A1E243C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94594" y="4390932"/>
                <a:ext cx="2440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7F31A78-1BDF-9015-35CA-891D32D8613D}"/>
                  </a:ext>
                </a:extLst>
              </p14:cNvPr>
              <p14:cNvContentPartPr/>
              <p14:nvPr/>
            </p14:nvContentPartPr>
            <p14:xfrm>
              <a:off x="5028554" y="4440612"/>
              <a:ext cx="110160" cy="2455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7F31A78-1BDF-9015-35CA-891D32D8613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010914" y="4422972"/>
                <a:ext cx="1458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95B274D-0B0B-F241-BDB1-39192D071A5B}"/>
                  </a:ext>
                </a:extLst>
              </p14:cNvPr>
              <p14:cNvContentPartPr/>
              <p14:nvPr/>
            </p14:nvContentPartPr>
            <p14:xfrm>
              <a:off x="5052314" y="4409652"/>
              <a:ext cx="210600" cy="669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95B274D-0B0B-F241-BDB1-39192D071A5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034674" y="4392012"/>
                <a:ext cx="2462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539D272-85B7-C164-B952-D875206F892C}"/>
                  </a:ext>
                </a:extLst>
              </p14:cNvPr>
              <p14:cNvContentPartPr/>
              <p14:nvPr/>
            </p14:nvContentPartPr>
            <p14:xfrm>
              <a:off x="5794994" y="4348812"/>
              <a:ext cx="168840" cy="2728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539D272-85B7-C164-B952-D875206F892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776994" y="4330812"/>
                <a:ext cx="204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C9D1A23-28C4-66F2-2DD6-9D8025CB5302}"/>
                  </a:ext>
                </a:extLst>
              </p14:cNvPr>
              <p14:cNvContentPartPr/>
              <p14:nvPr/>
            </p14:nvContentPartPr>
            <p14:xfrm>
              <a:off x="4565954" y="4919772"/>
              <a:ext cx="111960" cy="2080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C9D1A23-28C4-66F2-2DD6-9D8025CB530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548314" y="4901772"/>
                <a:ext cx="14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123E0C9-1664-D0F8-5F1F-9A66E7207E6B}"/>
                  </a:ext>
                </a:extLst>
              </p14:cNvPr>
              <p14:cNvContentPartPr/>
              <p14:nvPr/>
            </p14:nvContentPartPr>
            <p14:xfrm>
              <a:off x="4584674" y="4904292"/>
              <a:ext cx="312840" cy="1288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123E0C9-1664-D0F8-5F1F-9A66E7207E6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567034" y="4886652"/>
                <a:ext cx="34848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D77DBEA-2C37-B33D-3F57-7F97081EE7F8}"/>
              </a:ext>
            </a:extLst>
          </p:cNvPr>
          <p:cNvGrpSpPr/>
          <p:nvPr/>
        </p:nvGrpSpPr>
        <p:grpSpPr>
          <a:xfrm>
            <a:off x="6089834" y="3581652"/>
            <a:ext cx="674280" cy="1851480"/>
            <a:chOff x="6089834" y="3581652"/>
            <a:chExt cx="674280" cy="185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4F9F328-5AF2-75A8-C334-B96AEE39D19E}"/>
                    </a:ext>
                  </a:extLst>
                </p14:cNvPr>
                <p14:cNvContentPartPr/>
                <p14:nvPr/>
              </p14:nvContentPartPr>
              <p14:xfrm>
                <a:off x="6250394" y="3581652"/>
                <a:ext cx="149040" cy="495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4F9F328-5AF2-75A8-C334-B96AEE39D19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32754" y="3563652"/>
                  <a:ext cx="1846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6538B14-3C2A-DBE1-B521-8F830F46331E}"/>
                    </a:ext>
                  </a:extLst>
                </p14:cNvPr>
                <p14:cNvContentPartPr/>
                <p14:nvPr/>
              </p14:nvContentPartPr>
              <p14:xfrm>
                <a:off x="6458474" y="3998532"/>
                <a:ext cx="86760" cy="181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6538B14-3C2A-DBE1-B521-8F830F4633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40834" y="3980532"/>
                  <a:ext cx="122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FD88C88-8C23-1F7C-3069-76FB57DA4B19}"/>
                    </a:ext>
                  </a:extLst>
                </p14:cNvPr>
                <p14:cNvContentPartPr/>
                <p14:nvPr/>
              </p14:nvContentPartPr>
              <p14:xfrm>
                <a:off x="6122594" y="4236492"/>
                <a:ext cx="123120" cy="388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FD88C88-8C23-1F7C-3069-76FB57DA4B1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04594" y="4218852"/>
                  <a:ext cx="1587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E587978-395F-4659-68C4-38CF8871AC0A}"/>
                    </a:ext>
                  </a:extLst>
                </p14:cNvPr>
                <p14:cNvContentPartPr/>
                <p14:nvPr/>
              </p14:nvContentPartPr>
              <p14:xfrm>
                <a:off x="6338234" y="4479132"/>
                <a:ext cx="83520" cy="181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E587978-395F-4659-68C4-38CF8871AC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20234" y="4461492"/>
                  <a:ext cx="119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D49812-0A26-3EF7-57F6-9D1734F1820A}"/>
                    </a:ext>
                  </a:extLst>
                </p14:cNvPr>
                <p14:cNvContentPartPr/>
                <p14:nvPr/>
              </p14:nvContentPartPr>
              <p14:xfrm>
                <a:off x="6089834" y="4794492"/>
                <a:ext cx="149040" cy="243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D49812-0A26-3EF7-57F6-9D1734F182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72194" y="4776492"/>
                  <a:ext cx="184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D01B06A-D403-4417-2539-0068E54BCE83}"/>
                    </a:ext>
                  </a:extLst>
                </p14:cNvPr>
                <p14:cNvContentPartPr/>
                <p14:nvPr/>
              </p14:nvContentPartPr>
              <p14:xfrm>
                <a:off x="6380354" y="5013372"/>
                <a:ext cx="81720" cy="165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D01B06A-D403-4417-2539-0068E54BCE8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62354" y="4995732"/>
                  <a:ext cx="117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D2F2D60-F716-113A-8C32-92DCCEE815C3}"/>
                    </a:ext>
                  </a:extLst>
                </p14:cNvPr>
                <p14:cNvContentPartPr/>
                <p14:nvPr/>
              </p14:nvContentPartPr>
              <p14:xfrm>
                <a:off x="6754034" y="4697292"/>
                <a:ext cx="10080" cy="17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D2F2D60-F716-113A-8C32-92DCCEE815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36034" y="4679292"/>
                  <a:ext cx="45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6658F6E-F67B-E2A5-8508-A5E49263FCA0}"/>
                    </a:ext>
                  </a:extLst>
                </p14:cNvPr>
                <p14:cNvContentPartPr/>
                <p14:nvPr/>
              </p14:nvContentPartPr>
              <p14:xfrm>
                <a:off x="6187394" y="4770012"/>
                <a:ext cx="274680" cy="530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6658F6E-F67B-E2A5-8508-A5E49263FCA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9394" y="4752372"/>
                  <a:ext cx="31032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18225A5-D454-7B15-488B-0C290321D52F}"/>
                    </a:ext>
                  </a:extLst>
                </p14:cNvPr>
                <p14:cNvContentPartPr/>
                <p14:nvPr/>
              </p14:nvContentPartPr>
              <p14:xfrm>
                <a:off x="6567914" y="4777932"/>
                <a:ext cx="21600" cy="45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18225A5-D454-7B15-488B-0C290321D52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49914" y="4759932"/>
                  <a:ext cx="57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897DB1D-021E-CE73-4EB7-17D221CB8889}"/>
                    </a:ext>
                  </a:extLst>
                </p14:cNvPr>
                <p14:cNvContentPartPr/>
                <p14:nvPr/>
              </p14:nvContentPartPr>
              <p14:xfrm>
                <a:off x="6294674" y="5054412"/>
                <a:ext cx="202320" cy="378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897DB1D-021E-CE73-4EB7-17D221CB888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76674" y="5036412"/>
                  <a:ext cx="23796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AE70C89-9D63-C5AD-F000-B356C661AB47}"/>
              </a:ext>
            </a:extLst>
          </p:cNvPr>
          <p:cNvGrpSpPr/>
          <p:nvPr/>
        </p:nvGrpSpPr>
        <p:grpSpPr>
          <a:xfrm>
            <a:off x="8016554" y="39972"/>
            <a:ext cx="3099240" cy="6089040"/>
            <a:chOff x="8016554" y="39972"/>
            <a:chExt cx="3099240" cy="608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3AEFD0-B5B0-8DB8-7737-B2D49F54140F}"/>
                    </a:ext>
                  </a:extLst>
                </p14:cNvPr>
                <p14:cNvContentPartPr/>
                <p14:nvPr/>
              </p14:nvContentPartPr>
              <p14:xfrm>
                <a:off x="8621354" y="507972"/>
                <a:ext cx="29160" cy="1392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3AEFD0-B5B0-8DB8-7737-B2D49F54140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03714" y="490332"/>
                  <a:ext cx="64800" cy="14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810A74-C453-273D-6D68-E54F59321A0D}"/>
                    </a:ext>
                  </a:extLst>
                </p14:cNvPr>
                <p14:cNvContentPartPr/>
                <p14:nvPr/>
              </p14:nvContentPartPr>
              <p14:xfrm>
                <a:off x="8584274" y="430932"/>
                <a:ext cx="2480400" cy="1687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810A74-C453-273D-6D68-E54F59321A0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66634" y="413292"/>
                  <a:ext cx="2516040" cy="17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A9523C-23AF-5624-8D8C-7E4C53C9E44B}"/>
                    </a:ext>
                  </a:extLst>
                </p14:cNvPr>
                <p14:cNvContentPartPr/>
                <p14:nvPr/>
              </p14:nvContentPartPr>
              <p14:xfrm>
                <a:off x="8400674" y="39972"/>
                <a:ext cx="209520" cy="29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A9523C-23AF-5624-8D8C-7E4C53C9E44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82674" y="21972"/>
                  <a:ext cx="2451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1564AA-6FA9-7260-8B9D-89A91B3F79E3}"/>
                    </a:ext>
                  </a:extLst>
                </p14:cNvPr>
                <p14:cNvContentPartPr/>
                <p14:nvPr/>
              </p14:nvContentPartPr>
              <p14:xfrm>
                <a:off x="8700914" y="127092"/>
                <a:ext cx="351360" cy="387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1564AA-6FA9-7260-8B9D-89A91B3F79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83274" y="109092"/>
                  <a:ext cx="387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39E229-D53E-26AF-DFD1-8A3B0C3AAF00}"/>
                    </a:ext>
                  </a:extLst>
                </p14:cNvPr>
                <p14:cNvContentPartPr/>
                <p14:nvPr/>
              </p14:nvContentPartPr>
              <p14:xfrm>
                <a:off x="9039674" y="45012"/>
                <a:ext cx="300240" cy="37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39E229-D53E-26AF-DFD1-8A3B0C3AAF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22034" y="27372"/>
                  <a:ext cx="3358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6B505F-908F-CC0C-B958-A6FC27A2829A}"/>
                    </a:ext>
                  </a:extLst>
                </p14:cNvPr>
                <p14:cNvContentPartPr/>
                <p14:nvPr/>
              </p14:nvContentPartPr>
              <p14:xfrm>
                <a:off x="9400754" y="174972"/>
                <a:ext cx="230040" cy="193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6B505F-908F-CC0C-B958-A6FC27A2829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83114" y="157332"/>
                  <a:ext cx="265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6EEFF0-7BE4-45A0-65E0-DE101F8D46E3}"/>
                    </a:ext>
                  </a:extLst>
                </p14:cNvPr>
                <p14:cNvContentPartPr/>
                <p14:nvPr/>
              </p14:nvContentPartPr>
              <p14:xfrm>
                <a:off x="9742394" y="80652"/>
                <a:ext cx="245880" cy="258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6EEFF0-7BE4-45A0-65E0-DE101F8D46E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24754" y="62652"/>
                  <a:ext cx="281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4F93A5-42E6-3A7E-DF1B-2D789FDC0749}"/>
                    </a:ext>
                  </a:extLst>
                </p14:cNvPr>
                <p14:cNvContentPartPr/>
                <p14:nvPr/>
              </p14:nvContentPartPr>
              <p14:xfrm>
                <a:off x="10014914" y="76332"/>
                <a:ext cx="215280" cy="354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4F93A5-42E6-3A7E-DF1B-2D789FDC07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97274" y="58332"/>
                  <a:ext cx="250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681D47-E1FA-FBE1-3E92-E3C61DF7F5CA}"/>
                    </a:ext>
                  </a:extLst>
                </p14:cNvPr>
                <p14:cNvContentPartPr/>
                <p14:nvPr/>
              </p14:nvContentPartPr>
              <p14:xfrm>
                <a:off x="8616674" y="894972"/>
                <a:ext cx="2491200" cy="147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681D47-E1FA-FBE1-3E92-E3C61DF7F5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98674" y="877332"/>
                  <a:ext cx="2526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AB3BAE-B373-248D-A765-1B6AA1C68429}"/>
                    </a:ext>
                  </a:extLst>
                </p14:cNvPr>
                <p14:cNvContentPartPr/>
                <p14:nvPr/>
              </p14:nvContentPartPr>
              <p14:xfrm>
                <a:off x="8611634" y="1549452"/>
                <a:ext cx="2504160" cy="58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AB3BAE-B373-248D-A765-1B6AA1C6842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93634" y="1531452"/>
                  <a:ext cx="2539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88FE20-791E-88AC-5BC0-5EAC11C43E41}"/>
                    </a:ext>
                  </a:extLst>
                </p14:cNvPr>
                <p14:cNvContentPartPr/>
                <p14:nvPr/>
              </p14:nvContentPartPr>
              <p14:xfrm>
                <a:off x="9105914" y="553692"/>
                <a:ext cx="91800" cy="150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88FE20-791E-88AC-5BC0-5EAC11C43E4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88274" y="536052"/>
                  <a:ext cx="12744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CA0133F-59E5-B932-2017-D294AC3C393D}"/>
                    </a:ext>
                  </a:extLst>
                </p14:cNvPr>
                <p14:cNvContentPartPr/>
                <p14:nvPr/>
              </p14:nvContentPartPr>
              <p14:xfrm>
                <a:off x="9616394" y="557652"/>
                <a:ext cx="69480" cy="1618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CA0133F-59E5-B932-2017-D294AC3C393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98394" y="540012"/>
                  <a:ext cx="105120" cy="16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192E1C-6FCC-EEEC-17D7-57471C9FD25A}"/>
                    </a:ext>
                  </a:extLst>
                </p14:cNvPr>
                <p14:cNvContentPartPr/>
                <p14:nvPr/>
              </p14:nvContentPartPr>
              <p14:xfrm>
                <a:off x="10084754" y="597252"/>
                <a:ext cx="60840" cy="1527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192E1C-6FCC-EEEC-17D7-57471C9FD2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67114" y="579252"/>
                  <a:ext cx="96480" cy="15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5DDD80-AFCA-B4F1-1A62-3BED529DEB37}"/>
                    </a:ext>
                  </a:extLst>
                </p14:cNvPr>
                <p14:cNvContentPartPr/>
                <p14:nvPr/>
              </p14:nvContentPartPr>
              <p14:xfrm>
                <a:off x="10474274" y="514452"/>
                <a:ext cx="157680" cy="1477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5DDD80-AFCA-B4F1-1A62-3BED529DEB3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56634" y="496812"/>
                  <a:ext cx="193320" cy="15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6E2645-8242-9DCD-E095-A5B47FA3BA71}"/>
                    </a:ext>
                  </a:extLst>
                </p14:cNvPr>
                <p14:cNvContentPartPr/>
                <p14:nvPr/>
              </p14:nvContentPartPr>
              <p14:xfrm>
                <a:off x="8115554" y="2370972"/>
                <a:ext cx="91440" cy="377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6E2645-8242-9DCD-E095-A5B47FA3BA7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97914" y="2353332"/>
                  <a:ext cx="1270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476608-B242-89E2-7637-2FF0913A055E}"/>
                    </a:ext>
                  </a:extLst>
                </p14:cNvPr>
                <p14:cNvContentPartPr/>
                <p14:nvPr/>
              </p14:nvContentPartPr>
              <p14:xfrm>
                <a:off x="8016554" y="2414892"/>
                <a:ext cx="154440" cy="128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476608-B242-89E2-7637-2FF0913A05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98914" y="2397252"/>
                  <a:ext cx="19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43E4E18-1BA1-CF28-5A82-C471B2CC9225}"/>
                    </a:ext>
                  </a:extLst>
                </p14:cNvPr>
                <p14:cNvContentPartPr/>
                <p14:nvPr/>
              </p14:nvContentPartPr>
              <p14:xfrm>
                <a:off x="8233994" y="2219412"/>
                <a:ext cx="124560" cy="429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43E4E18-1BA1-CF28-5A82-C471B2CC922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15994" y="2201772"/>
                  <a:ext cx="1602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96BFB5C-5068-2C56-33F4-1B94292C2352}"/>
                    </a:ext>
                  </a:extLst>
                </p14:cNvPr>
                <p14:cNvContentPartPr/>
                <p14:nvPr/>
              </p14:nvContentPartPr>
              <p14:xfrm>
                <a:off x="8424074" y="2493012"/>
                <a:ext cx="118800" cy="366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96BFB5C-5068-2C56-33F4-1B94292C235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06434" y="2475372"/>
                  <a:ext cx="1544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195900-2AA0-31CE-09E9-B3EBCB48C284}"/>
                    </a:ext>
                  </a:extLst>
                </p14:cNvPr>
                <p14:cNvContentPartPr/>
                <p14:nvPr/>
              </p14:nvContentPartPr>
              <p14:xfrm>
                <a:off x="8018714" y="2552772"/>
                <a:ext cx="78120" cy="301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195900-2AA0-31CE-09E9-B3EBCB48C28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00714" y="2534772"/>
                  <a:ext cx="113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41B186-FA34-CAA3-E1F3-6EE531771DC6}"/>
                    </a:ext>
                  </a:extLst>
                </p14:cNvPr>
                <p14:cNvContentPartPr/>
                <p14:nvPr/>
              </p14:nvContentPartPr>
              <p14:xfrm>
                <a:off x="8610554" y="2540532"/>
                <a:ext cx="157320" cy="196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41B186-FA34-CAA3-E1F3-6EE531771DC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92914" y="2522532"/>
                  <a:ext cx="192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8EC8698-CC01-49B9-C3CA-CF88DD49DA2E}"/>
                    </a:ext>
                  </a:extLst>
                </p14:cNvPr>
                <p14:cNvContentPartPr/>
                <p14:nvPr/>
              </p14:nvContentPartPr>
              <p14:xfrm>
                <a:off x="8832674" y="2361252"/>
                <a:ext cx="71280" cy="377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8EC8698-CC01-49B9-C3CA-CF88DD49DA2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14674" y="2343612"/>
                  <a:ext cx="1069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9501F4-CB9D-C3BF-ECB3-BEBF8F3921E9}"/>
                    </a:ext>
                  </a:extLst>
                </p14:cNvPr>
                <p14:cNvContentPartPr/>
                <p14:nvPr/>
              </p14:nvContentPartPr>
              <p14:xfrm>
                <a:off x="8978834" y="2390052"/>
                <a:ext cx="833400" cy="383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9501F4-CB9D-C3BF-ECB3-BEBF8F3921E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960834" y="2372412"/>
                  <a:ext cx="8690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7D82BD-3308-7284-9189-5DD3260AAD87}"/>
                    </a:ext>
                  </a:extLst>
                </p14:cNvPr>
                <p14:cNvContentPartPr/>
                <p14:nvPr/>
              </p14:nvContentPartPr>
              <p14:xfrm>
                <a:off x="9754994" y="2528652"/>
                <a:ext cx="164880" cy="361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7D82BD-3308-7284-9189-5DD3260AAD8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36994" y="2510652"/>
                  <a:ext cx="2005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A993FCF-A500-10CC-F8C6-1710D958CB04}"/>
                    </a:ext>
                  </a:extLst>
                </p14:cNvPr>
                <p14:cNvContentPartPr/>
                <p14:nvPr/>
              </p14:nvContentPartPr>
              <p14:xfrm>
                <a:off x="9187274" y="3016092"/>
                <a:ext cx="58320" cy="1704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A993FCF-A500-10CC-F8C6-1710D958CB0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69274" y="2998452"/>
                  <a:ext cx="93960" cy="17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56004F7-4C3A-5840-9B53-18422DD42E0E}"/>
                    </a:ext>
                  </a:extLst>
                </p14:cNvPr>
                <p14:cNvContentPartPr/>
                <p14:nvPr/>
              </p14:nvContentPartPr>
              <p14:xfrm>
                <a:off x="9175394" y="2950932"/>
                <a:ext cx="572040" cy="2587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56004F7-4C3A-5840-9B53-18422DD42E0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57754" y="2933292"/>
                  <a:ext cx="607680" cy="26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28C04A-505D-87AD-A515-A2C174C2F1B8}"/>
                    </a:ext>
                  </a:extLst>
                </p14:cNvPr>
                <p14:cNvContentPartPr/>
                <p14:nvPr/>
              </p14:nvContentPartPr>
              <p14:xfrm>
                <a:off x="9106634" y="4563372"/>
                <a:ext cx="119880" cy="145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28C04A-505D-87AD-A515-A2C174C2F1B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88634" y="4545372"/>
                  <a:ext cx="155520" cy="14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8E261F-CAF3-555E-E794-2A0A3C0795DB}"/>
                    </a:ext>
                  </a:extLst>
                </p14:cNvPr>
                <p14:cNvContentPartPr/>
                <p14:nvPr/>
              </p14:nvContentPartPr>
              <p14:xfrm>
                <a:off x="9643754" y="5461212"/>
                <a:ext cx="80280" cy="581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8E261F-CAF3-555E-E794-2A0A3C0795D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625754" y="5443572"/>
                  <a:ext cx="11592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60B91FC-A83E-8D08-AA13-47009888D597}"/>
                    </a:ext>
                  </a:extLst>
                </p14:cNvPr>
                <p14:cNvContentPartPr/>
                <p14:nvPr/>
              </p14:nvContentPartPr>
              <p14:xfrm>
                <a:off x="9226874" y="3251532"/>
                <a:ext cx="430560" cy="55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60B91FC-A83E-8D08-AA13-47009888D5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09234" y="3233532"/>
                  <a:ext cx="466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D2ABE6-65BD-75A9-1538-EB36C16010E2}"/>
                    </a:ext>
                  </a:extLst>
                </p14:cNvPr>
                <p14:cNvContentPartPr/>
                <p14:nvPr/>
              </p14:nvContentPartPr>
              <p14:xfrm>
                <a:off x="8960474" y="3148572"/>
                <a:ext cx="186840" cy="174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D2ABE6-65BD-75A9-1538-EB36C16010E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42474" y="3130932"/>
                  <a:ext cx="222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46C6580-8867-B279-3CEA-57C8734AE282}"/>
                    </a:ext>
                  </a:extLst>
                </p14:cNvPr>
                <p14:cNvContentPartPr/>
                <p14:nvPr/>
              </p14:nvContentPartPr>
              <p14:xfrm>
                <a:off x="9021674" y="3438732"/>
                <a:ext cx="59760" cy="190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46C6580-8867-B279-3CEA-57C8734AE28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03674" y="3421092"/>
                  <a:ext cx="95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225D21B-876B-BA38-EE15-1AE6B87815A5}"/>
                    </a:ext>
                  </a:extLst>
                </p14:cNvPr>
                <p14:cNvContentPartPr/>
                <p14:nvPr/>
              </p14:nvContentPartPr>
              <p14:xfrm>
                <a:off x="9250274" y="3556092"/>
                <a:ext cx="374400" cy="58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225D21B-876B-BA38-EE15-1AE6B87815A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232634" y="3538452"/>
                  <a:ext cx="410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1F9881-C60C-1826-6089-98A49A3F72EA}"/>
                    </a:ext>
                  </a:extLst>
                </p14:cNvPr>
                <p14:cNvContentPartPr/>
                <p14:nvPr/>
              </p14:nvContentPartPr>
              <p14:xfrm>
                <a:off x="9244874" y="3841572"/>
                <a:ext cx="380520" cy="57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1F9881-C60C-1826-6089-98A49A3F72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27234" y="3823572"/>
                  <a:ext cx="416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40BF58A-49D1-0A2D-4097-E78969D28F7E}"/>
                    </a:ext>
                  </a:extLst>
                </p14:cNvPr>
                <p14:cNvContentPartPr/>
                <p14:nvPr/>
              </p14:nvContentPartPr>
              <p14:xfrm>
                <a:off x="9355034" y="4201572"/>
                <a:ext cx="1800" cy="3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40BF58A-49D1-0A2D-4097-E78969D28F7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337394" y="4183932"/>
                  <a:ext cx="37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237D09-3E5D-A153-39C5-80768107A2E7}"/>
                    </a:ext>
                  </a:extLst>
                </p14:cNvPr>
                <p14:cNvContentPartPr/>
                <p14:nvPr/>
              </p14:nvContentPartPr>
              <p14:xfrm>
                <a:off x="9254234" y="4159812"/>
                <a:ext cx="339840" cy="43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237D09-3E5D-A153-39C5-80768107A2E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36234" y="4141812"/>
                  <a:ext cx="375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EBBDF7F-1781-56C8-C91A-1D9DB3913DF2}"/>
                    </a:ext>
                  </a:extLst>
                </p14:cNvPr>
                <p14:cNvContentPartPr/>
                <p14:nvPr/>
              </p14:nvContentPartPr>
              <p14:xfrm>
                <a:off x="9197354" y="4421172"/>
                <a:ext cx="443880" cy="47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EBBDF7F-1781-56C8-C91A-1D9DB3913DF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79714" y="4403172"/>
                  <a:ext cx="479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3115B1-5E6C-8D44-BA1E-F55966D3844C}"/>
                    </a:ext>
                  </a:extLst>
                </p14:cNvPr>
                <p14:cNvContentPartPr/>
                <p14:nvPr/>
              </p14:nvContentPartPr>
              <p14:xfrm>
                <a:off x="9163874" y="4739772"/>
                <a:ext cx="477000" cy="31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3115B1-5E6C-8D44-BA1E-F55966D3844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146234" y="4722132"/>
                  <a:ext cx="512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83B2190-B102-1424-742B-B68224C5869B}"/>
                    </a:ext>
                  </a:extLst>
                </p14:cNvPr>
                <p14:cNvContentPartPr/>
                <p14:nvPr/>
              </p14:nvContentPartPr>
              <p14:xfrm>
                <a:off x="9150554" y="5082492"/>
                <a:ext cx="500400" cy="58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83B2190-B102-1424-742B-B68224C586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32554" y="5064852"/>
                  <a:ext cx="536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E39CB2C-1D21-8E5D-88ED-18F637333F7E}"/>
                    </a:ext>
                  </a:extLst>
                </p14:cNvPr>
                <p14:cNvContentPartPr/>
                <p14:nvPr/>
              </p14:nvContentPartPr>
              <p14:xfrm>
                <a:off x="9178994" y="5341332"/>
                <a:ext cx="481320" cy="35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E39CB2C-1D21-8E5D-88ED-18F637333F7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160994" y="5323332"/>
                  <a:ext cx="516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2E867C-9B17-A4B0-CE35-1B3F7C81C342}"/>
                    </a:ext>
                  </a:extLst>
                </p14:cNvPr>
                <p14:cNvContentPartPr/>
                <p14:nvPr/>
              </p14:nvContentPartPr>
              <p14:xfrm>
                <a:off x="9203834" y="5581812"/>
                <a:ext cx="455760" cy="54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2E867C-9B17-A4B0-CE35-1B3F7C81C34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86194" y="5564172"/>
                  <a:ext cx="491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0D71A62-F24A-0FF2-7839-AD330FFD013E}"/>
                    </a:ext>
                  </a:extLst>
                </p14:cNvPr>
                <p14:cNvContentPartPr/>
                <p14:nvPr/>
              </p14:nvContentPartPr>
              <p14:xfrm>
                <a:off x="9445754" y="5798532"/>
                <a:ext cx="5400" cy="37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0D71A62-F24A-0FF2-7839-AD330FFD013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28114" y="5780532"/>
                  <a:ext cx="41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C703D4-B6B8-3052-4A06-10932E53EAAA}"/>
                    </a:ext>
                  </a:extLst>
                </p14:cNvPr>
                <p14:cNvContentPartPr/>
                <p14:nvPr/>
              </p14:nvContentPartPr>
              <p14:xfrm>
                <a:off x="9401834" y="5966292"/>
                <a:ext cx="21960" cy="162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C703D4-B6B8-3052-4A06-10932E53EAA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83834" y="5948292"/>
                  <a:ext cx="57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F95032-C6FA-2FC2-6CBC-0A7FDC6CB458}"/>
                    </a:ext>
                  </a:extLst>
                </p14:cNvPr>
                <p14:cNvContentPartPr/>
                <p14:nvPr/>
              </p14:nvContentPartPr>
              <p14:xfrm>
                <a:off x="8216354" y="399972"/>
                <a:ext cx="325080" cy="214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F95032-C6FA-2FC2-6CBC-0A7FDC6CB45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198714" y="381972"/>
                  <a:ext cx="360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E4AB9D-F5C0-5F4A-728E-0FD2A9CE4571}"/>
                    </a:ext>
                  </a:extLst>
                </p14:cNvPr>
                <p14:cNvContentPartPr/>
                <p14:nvPr/>
              </p14:nvContentPartPr>
              <p14:xfrm>
                <a:off x="8245874" y="798492"/>
                <a:ext cx="70200" cy="153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E4AB9D-F5C0-5F4A-728E-0FD2A9CE457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27874" y="780492"/>
                  <a:ext cx="105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A9CCA98-704C-F8DD-6FC7-ECBB0673449C}"/>
                    </a:ext>
                  </a:extLst>
                </p14:cNvPr>
                <p14:cNvContentPartPr/>
                <p14:nvPr/>
              </p14:nvContentPartPr>
              <p14:xfrm>
                <a:off x="8194754" y="1155612"/>
                <a:ext cx="123120" cy="227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A9CCA98-704C-F8DD-6FC7-ECBB0673449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77114" y="1137972"/>
                  <a:ext cx="158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0D474BD-B452-D9A1-55C9-F288B7E70AFE}"/>
                    </a:ext>
                  </a:extLst>
                </p14:cNvPr>
                <p14:cNvContentPartPr/>
                <p14:nvPr/>
              </p14:nvContentPartPr>
              <p14:xfrm>
                <a:off x="8185754" y="1821252"/>
                <a:ext cx="280080" cy="167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0D474BD-B452-D9A1-55C9-F288B7E70AF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167754" y="1803252"/>
                  <a:ext cx="315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11BF073-2A2C-471C-F033-F8EDB1ADDBB4}"/>
                    </a:ext>
                  </a:extLst>
                </p14:cNvPr>
                <p14:cNvContentPartPr/>
                <p14:nvPr/>
              </p14:nvContentPartPr>
              <p14:xfrm>
                <a:off x="8867234" y="2259732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11BF073-2A2C-471C-F033-F8EDB1ADDBB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49594" y="22420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784535-7879-00A9-1CBC-CA5F5F8F26F0}"/>
                    </a:ext>
                  </a:extLst>
                </p14:cNvPr>
                <p14:cNvContentPartPr/>
                <p14:nvPr/>
              </p14:nvContentPartPr>
              <p14:xfrm>
                <a:off x="8863994" y="2262972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784535-7879-00A9-1CBC-CA5F5F8F26F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45994" y="22449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BBD97DC-87EF-1AD1-D23E-12CF4EC494C8}"/>
                    </a:ext>
                  </a:extLst>
                </p14:cNvPr>
                <p14:cNvContentPartPr/>
                <p14:nvPr/>
              </p14:nvContentPartPr>
              <p14:xfrm>
                <a:off x="8961914" y="363612"/>
                <a:ext cx="71280" cy="110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BBD97DC-87EF-1AD1-D23E-12CF4EC494C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943914" y="345972"/>
                  <a:ext cx="106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7F78884-99BE-38DF-8CDA-D3E1867F7AB4}"/>
                    </a:ext>
                  </a:extLst>
                </p14:cNvPr>
                <p14:cNvContentPartPr/>
                <p14:nvPr/>
              </p14:nvContentPartPr>
              <p14:xfrm>
                <a:off x="8933474" y="298092"/>
                <a:ext cx="210960" cy="219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7F78884-99BE-38DF-8CDA-D3E1867F7AB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15474" y="280092"/>
                  <a:ext cx="246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016E345-108F-82E1-ACEA-9E67C7BA9212}"/>
                    </a:ext>
                  </a:extLst>
                </p14:cNvPr>
                <p14:cNvContentPartPr/>
                <p14:nvPr/>
              </p14:nvContentPartPr>
              <p14:xfrm>
                <a:off x="9418754" y="428052"/>
                <a:ext cx="178200" cy="127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016E345-108F-82E1-ACEA-9E67C7BA921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400754" y="410052"/>
                  <a:ext cx="213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9603494-FEA3-1BBD-4C86-9125C542CE2D}"/>
                    </a:ext>
                  </a:extLst>
                </p14:cNvPr>
                <p14:cNvContentPartPr/>
                <p14:nvPr/>
              </p14:nvContentPartPr>
              <p14:xfrm>
                <a:off x="9744554" y="307452"/>
                <a:ext cx="198360" cy="207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9603494-FEA3-1BBD-4C86-9125C542CE2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726914" y="289452"/>
                  <a:ext cx="234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44E904-578A-BC6B-0CCF-9A25C925592D}"/>
                    </a:ext>
                  </a:extLst>
                </p14:cNvPr>
                <p14:cNvContentPartPr/>
                <p14:nvPr/>
              </p14:nvContentPartPr>
              <p14:xfrm>
                <a:off x="10231994" y="305652"/>
                <a:ext cx="124200" cy="171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44E904-578A-BC6B-0CCF-9A25C925592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213994" y="288012"/>
                  <a:ext cx="159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B3EDCFB-BA0F-0249-74C8-2B30FF297FC5}"/>
                    </a:ext>
                  </a:extLst>
                </p14:cNvPr>
                <p14:cNvContentPartPr/>
                <p14:nvPr/>
              </p14:nvContentPartPr>
              <p14:xfrm>
                <a:off x="10770554" y="245172"/>
                <a:ext cx="118440" cy="272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B3EDCFB-BA0F-0249-74C8-2B30FF297FC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752914" y="227532"/>
                  <a:ext cx="1540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9B576DB-B87C-0B39-7336-1455C76C0EDC}"/>
                    </a:ext>
                  </a:extLst>
                </p14:cNvPr>
                <p14:cNvContentPartPr/>
                <p14:nvPr/>
              </p14:nvContentPartPr>
              <p14:xfrm>
                <a:off x="8961914" y="550812"/>
                <a:ext cx="91800" cy="280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9B576DB-B87C-0B39-7336-1455C76C0ED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43914" y="533172"/>
                  <a:ext cx="1274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FE26FFB-4F41-A886-CADB-AC7FCB7A94CE}"/>
                    </a:ext>
                  </a:extLst>
                </p14:cNvPr>
                <p14:cNvContentPartPr/>
                <p14:nvPr/>
              </p14:nvContentPartPr>
              <p14:xfrm>
                <a:off x="9364394" y="687252"/>
                <a:ext cx="216000" cy="140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FE26FFB-4F41-A886-CADB-AC7FCB7A94C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346754" y="669252"/>
                  <a:ext cx="251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3641BEA-152A-2784-2DE3-0095B9279B81}"/>
                    </a:ext>
                  </a:extLst>
                </p14:cNvPr>
                <p14:cNvContentPartPr/>
                <p14:nvPr/>
              </p14:nvContentPartPr>
              <p14:xfrm>
                <a:off x="9826274" y="678252"/>
                <a:ext cx="136800" cy="275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3641BEA-152A-2784-2DE3-0095B9279B8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808634" y="660612"/>
                  <a:ext cx="172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14B8217-3C04-7FBC-D51F-DC676CD68B97}"/>
                    </a:ext>
                  </a:extLst>
                </p14:cNvPr>
                <p14:cNvContentPartPr/>
                <p14:nvPr/>
              </p14:nvContentPartPr>
              <p14:xfrm>
                <a:off x="10229834" y="710292"/>
                <a:ext cx="110160" cy="96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14B8217-3C04-7FBC-D51F-DC676CD68B9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211834" y="692292"/>
                  <a:ext cx="145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D2CD8EE-A850-B22F-C203-ACEA9D567DEF}"/>
                    </a:ext>
                  </a:extLst>
                </p14:cNvPr>
                <p14:cNvContentPartPr/>
                <p14:nvPr/>
              </p14:nvContentPartPr>
              <p14:xfrm>
                <a:off x="10702514" y="729732"/>
                <a:ext cx="153360" cy="73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D2CD8EE-A850-B22F-C203-ACEA9D567DE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684874" y="712092"/>
                  <a:ext cx="189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C377DC7-8DDB-5D50-D45F-EA4B58E54CC3}"/>
                    </a:ext>
                  </a:extLst>
                </p14:cNvPr>
                <p14:cNvContentPartPr/>
                <p14:nvPr/>
              </p14:nvContentPartPr>
              <p14:xfrm>
                <a:off x="8892794" y="1196652"/>
                <a:ext cx="133200" cy="361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C377DC7-8DDB-5D50-D45F-EA4B58E54CC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874794" y="1178652"/>
                  <a:ext cx="1688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4902C6-5487-2DA4-425F-C5A3D08A56FA}"/>
                    </a:ext>
                  </a:extLst>
                </p14:cNvPr>
                <p14:cNvContentPartPr/>
                <p14:nvPr/>
              </p14:nvContentPartPr>
              <p14:xfrm>
                <a:off x="9421274" y="1237332"/>
                <a:ext cx="15480" cy="18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4902C6-5487-2DA4-425F-C5A3D08A56F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403634" y="1219692"/>
                  <a:ext cx="51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AE2A6B2-0DF3-0612-0D86-49F73F0DE534}"/>
                    </a:ext>
                  </a:extLst>
                </p14:cNvPr>
                <p14:cNvContentPartPr/>
                <p14:nvPr/>
              </p14:nvContentPartPr>
              <p14:xfrm>
                <a:off x="9425234" y="1276572"/>
                <a:ext cx="169200" cy="200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AE2A6B2-0DF3-0612-0D86-49F73F0DE53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407594" y="1258932"/>
                  <a:ext cx="204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53641D-36C3-944D-F024-237932A5B51D}"/>
                    </a:ext>
                  </a:extLst>
                </p14:cNvPr>
                <p14:cNvContentPartPr/>
                <p14:nvPr/>
              </p14:nvContentPartPr>
              <p14:xfrm>
                <a:off x="9718634" y="1195932"/>
                <a:ext cx="250200" cy="260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53641D-36C3-944D-F024-237932A5B51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00634" y="1178292"/>
                  <a:ext cx="2858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A5C9819-F8D9-66E1-5DD0-25BCA472075A}"/>
                    </a:ext>
                  </a:extLst>
                </p14:cNvPr>
                <p14:cNvContentPartPr/>
                <p14:nvPr/>
              </p14:nvContentPartPr>
              <p14:xfrm>
                <a:off x="10253954" y="1272252"/>
                <a:ext cx="77040" cy="136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A5C9819-F8D9-66E1-5DD0-25BCA472075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236314" y="1254612"/>
                  <a:ext cx="112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F70ACD7-E276-6455-F3CC-DB8780361B7E}"/>
                    </a:ext>
                  </a:extLst>
                </p14:cNvPr>
                <p14:cNvContentPartPr/>
                <p14:nvPr/>
              </p14:nvContentPartPr>
              <p14:xfrm>
                <a:off x="10610354" y="1172532"/>
                <a:ext cx="71640" cy="148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F70ACD7-E276-6455-F3CC-DB8780361B7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592714" y="1154532"/>
                  <a:ext cx="107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14BD8BA-EF66-DF26-BD67-FAE8D7AC34CC}"/>
                    </a:ext>
                  </a:extLst>
                </p14:cNvPr>
                <p14:cNvContentPartPr/>
                <p14:nvPr/>
              </p14:nvContentPartPr>
              <p14:xfrm>
                <a:off x="8908634" y="1723332"/>
                <a:ext cx="117360" cy="308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14BD8BA-EF66-DF26-BD67-FAE8D7AC34C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890634" y="1705332"/>
                  <a:ext cx="153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37A401B-DE40-0196-C355-8FEDB6F80488}"/>
                    </a:ext>
                  </a:extLst>
                </p14:cNvPr>
                <p14:cNvContentPartPr/>
                <p14:nvPr/>
              </p14:nvContentPartPr>
              <p14:xfrm>
                <a:off x="8895674" y="1796412"/>
                <a:ext cx="232200" cy="83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37A401B-DE40-0196-C355-8FEDB6F8048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878034" y="1778412"/>
                  <a:ext cx="267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56C9640-DA13-61AD-A7E5-B08C82843533}"/>
                    </a:ext>
                  </a:extLst>
                </p14:cNvPr>
                <p14:cNvContentPartPr/>
                <p14:nvPr/>
              </p14:nvContentPartPr>
              <p14:xfrm>
                <a:off x="9439274" y="1771572"/>
                <a:ext cx="41400" cy="32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56C9640-DA13-61AD-A7E5-B08C8284353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421634" y="1753932"/>
                  <a:ext cx="77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31CFC6F-697D-05FF-EB2A-EA7E3D81577C}"/>
                    </a:ext>
                  </a:extLst>
                </p14:cNvPr>
                <p14:cNvContentPartPr/>
                <p14:nvPr/>
              </p14:nvContentPartPr>
              <p14:xfrm>
                <a:off x="9425234" y="1766892"/>
                <a:ext cx="119520" cy="177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31CFC6F-697D-05FF-EB2A-EA7E3D81577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407594" y="1749252"/>
                  <a:ext cx="155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EA716B5-E779-AE2A-D673-0904E1AFE6CE}"/>
                    </a:ext>
                  </a:extLst>
                </p14:cNvPr>
                <p14:cNvContentPartPr/>
                <p14:nvPr/>
              </p14:nvContentPartPr>
              <p14:xfrm>
                <a:off x="9379874" y="1815132"/>
                <a:ext cx="134280" cy="148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EA716B5-E779-AE2A-D673-0904E1AFE6C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61874" y="1797132"/>
                  <a:ext cx="169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FEF5C8E-EEED-5757-2D2B-04500B565CE8}"/>
                    </a:ext>
                  </a:extLst>
                </p14:cNvPr>
                <p14:cNvContentPartPr/>
                <p14:nvPr/>
              </p14:nvContentPartPr>
              <p14:xfrm>
                <a:off x="9721874" y="1788852"/>
                <a:ext cx="142200" cy="150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FEF5C8E-EEED-5757-2D2B-04500B565CE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03874" y="1771212"/>
                  <a:ext cx="177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2CB2D5B-3805-55BE-423A-8040D5E0FA29}"/>
                    </a:ext>
                  </a:extLst>
                </p14:cNvPr>
                <p14:cNvContentPartPr/>
                <p14:nvPr/>
              </p14:nvContentPartPr>
              <p14:xfrm>
                <a:off x="10167194" y="1775172"/>
                <a:ext cx="171720" cy="85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2CB2D5B-3805-55BE-423A-8040D5E0FA2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149554" y="1757172"/>
                  <a:ext cx="207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EFEB8E3-884D-2171-02E0-643DD2806E1C}"/>
                    </a:ext>
                  </a:extLst>
                </p14:cNvPr>
                <p14:cNvContentPartPr/>
                <p14:nvPr/>
              </p14:nvContentPartPr>
              <p14:xfrm>
                <a:off x="10660754" y="1763652"/>
                <a:ext cx="165960" cy="189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EFEB8E3-884D-2171-02E0-643DD2806E1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643114" y="1745652"/>
                  <a:ext cx="201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8A47CF0-59AB-06DE-8E30-A9A9F1C1FB5B}"/>
                    </a:ext>
                  </a:extLst>
                </p14:cNvPr>
                <p14:cNvContentPartPr/>
                <p14:nvPr/>
              </p14:nvContentPartPr>
              <p14:xfrm>
                <a:off x="10227314" y="1759692"/>
                <a:ext cx="192240" cy="228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8A47CF0-59AB-06DE-8E30-A9A9F1C1FB5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09674" y="1742052"/>
                  <a:ext cx="227880" cy="26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328686-A20D-FFD1-3756-58BADFFF98E7}"/>
                  </a:ext>
                </a:extLst>
              </p14:cNvPr>
              <p14:cNvContentPartPr/>
              <p14:nvPr/>
            </p14:nvContentPartPr>
            <p14:xfrm>
              <a:off x="1376714" y="315732"/>
              <a:ext cx="20880" cy="5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328686-A20D-FFD1-3756-58BADFFF98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8714" y="297732"/>
                <a:ext cx="565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809ED7-2768-3C18-0126-39A9441BF717}"/>
                  </a:ext>
                </a:extLst>
              </p14:cNvPr>
              <p14:cNvContentPartPr/>
              <p14:nvPr/>
            </p14:nvContentPartPr>
            <p14:xfrm>
              <a:off x="1378514" y="322572"/>
              <a:ext cx="57600" cy="2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809ED7-2768-3C18-0126-39A9441BF7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0514" y="304932"/>
                <a:ext cx="932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1F7A6-311C-54A7-846A-6B7BF49BBBC4}"/>
                  </a:ext>
                </a:extLst>
              </p14:cNvPr>
              <p14:cNvContentPartPr/>
              <p14:nvPr/>
            </p14:nvContentPartPr>
            <p14:xfrm>
              <a:off x="899714" y="224292"/>
              <a:ext cx="411120" cy="28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1F7A6-311C-54A7-846A-6B7BF49BBB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1714" y="206292"/>
                <a:ext cx="4467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B1B7CD-41B9-DA20-2F44-ADD2722C8E47}"/>
                  </a:ext>
                </a:extLst>
              </p14:cNvPr>
              <p14:cNvContentPartPr/>
              <p14:nvPr/>
            </p14:nvContentPartPr>
            <p14:xfrm>
              <a:off x="929954" y="292332"/>
              <a:ext cx="439200" cy="23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B1B7CD-41B9-DA20-2F44-ADD2722C8E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954" y="274332"/>
                <a:ext cx="4748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446CC3-CE31-194F-9536-2F1687C899AB}"/>
                  </a:ext>
                </a:extLst>
              </p14:cNvPr>
              <p14:cNvContentPartPr/>
              <p14:nvPr/>
            </p14:nvContentPartPr>
            <p14:xfrm>
              <a:off x="1178714" y="299532"/>
              <a:ext cx="388440" cy="21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446CC3-CE31-194F-9536-2F1687C899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0714" y="281532"/>
                <a:ext cx="4240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7DF2B9-30EC-BBFD-CB8B-07B8109EE149}"/>
                  </a:ext>
                </a:extLst>
              </p14:cNvPr>
              <p14:cNvContentPartPr/>
              <p14:nvPr/>
            </p14:nvContentPartPr>
            <p14:xfrm>
              <a:off x="1049474" y="452172"/>
              <a:ext cx="505800" cy="147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7DF2B9-30EC-BBFD-CB8B-07B8109EE1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474" y="434172"/>
                <a:ext cx="541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388549-3D1A-64CC-0653-45CBB5AE500A}"/>
                  </a:ext>
                </a:extLst>
              </p14:cNvPr>
              <p14:cNvContentPartPr/>
              <p14:nvPr/>
            </p14:nvContentPartPr>
            <p14:xfrm>
              <a:off x="1609274" y="270012"/>
              <a:ext cx="92520" cy="20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388549-3D1A-64CC-0653-45CBB5AE50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1274" y="252012"/>
                <a:ext cx="128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D12E68-B83A-B27C-6EB7-863EAB6DC545}"/>
                  </a:ext>
                </a:extLst>
              </p14:cNvPr>
              <p14:cNvContentPartPr/>
              <p14:nvPr/>
            </p14:nvContentPartPr>
            <p14:xfrm>
              <a:off x="2025434" y="260652"/>
              <a:ext cx="311040" cy="269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D12E68-B83A-B27C-6EB7-863EAB6DC5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7794" y="243012"/>
                <a:ext cx="3466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787504-0E64-9D75-F76F-7E2EBB35020B}"/>
                  </a:ext>
                </a:extLst>
              </p14:cNvPr>
              <p14:cNvContentPartPr/>
              <p14:nvPr/>
            </p14:nvContentPartPr>
            <p14:xfrm>
              <a:off x="2403074" y="318612"/>
              <a:ext cx="1064520" cy="243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787504-0E64-9D75-F76F-7E2EBB3502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5074" y="300612"/>
                <a:ext cx="11001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4FD4A8-C1D5-9FEB-0CB9-A7FAFE8A0800}"/>
                  </a:ext>
                </a:extLst>
              </p14:cNvPr>
              <p14:cNvContentPartPr/>
              <p14:nvPr/>
            </p14:nvContentPartPr>
            <p14:xfrm>
              <a:off x="3386234" y="330492"/>
              <a:ext cx="221760" cy="56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4FD4A8-C1D5-9FEB-0CB9-A7FAFE8A08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68234" y="312492"/>
                <a:ext cx="2574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2125E7-F042-90C0-A714-A899C2C30355}"/>
                  </a:ext>
                </a:extLst>
              </p14:cNvPr>
              <p14:cNvContentPartPr/>
              <p14:nvPr/>
            </p14:nvContentPartPr>
            <p14:xfrm>
              <a:off x="3829754" y="194412"/>
              <a:ext cx="575280" cy="28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2125E7-F042-90C0-A714-A899C2C303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12114" y="176412"/>
                <a:ext cx="6109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756A2-ECF0-71F8-B082-1C182544087A}"/>
                  </a:ext>
                </a:extLst>
              </p14:cNvPr>
              <p14:cNvContentPartPr/>
              <p14:nvPr/>
            </p14:nvContentPartPr>
            <p14:xfrm>
              <a:off x="3499634" y="401412"/>
              <a:ext cx="225000" cy="146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756A2-ECF0-71F8-B082-1C182544087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81634" y="383772"/>
                <a:ext cx="260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39AEB7-D953-6FAB-CAE5-73F0EF60E822}"/>
                  </a:ext>
                </a:extLst>
              </p14:cNvPr>
              <p14:cNvContentPartPr/>
              <p14:nvPr/>
            </p14:nvContentPartPr>
            <p14:xfrm>
              <a:off x="4349234" y="177492"/>
              <a:ext cx="169200" cy="216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39AEB7-D953-6FAB-CAE5-73F0EF60E82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31594" y="159492"/>
                <a:ext cx="204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A18E699-F11D-DBB3-DBBC-1576C7FFA54B}"/>
                  </a:ext>
                </a:extLst>
              </p14:cNvPr>
              <p14:cNvContentPartPr/>
              <p14:nvPr/>
            </p14:nvContentPartPr>
            <p14:xfrm>
              <a:off x="4583234" y="268932"/>
              <a:ext cx="164520" cy="155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A18E699-F11D-DBB3-DBBC-1576C7FFA5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65234" y="250932"/>
                <a:ext cx="200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AC8CF3F-FEA5-4F38-0203-65597E0C2D5C}"/>
                  </a:ext>
                </a:extLst>
              </p14:cNvPr>
              <p14:cNvContentPartPr/>
              <p14:nvPr/>
            </p14:nvContentPartPr>
            <p14:xfrm>
              <a:off x="4768994" y="273252"/>
              <a:ext cx="240120" cy="117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AC8CF3F-FEA5-4F38-0203-65597E0C2D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51354" y="255252"/>
                <a:ext cx="275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F5910C3-A313-6D2D-C680-FA47A4866D61}"/>
                  </a:ext>
                </a:extLst>
              </p14:cNvPr>
              <p14:cNvContentPartPr/>
              <p14:nvPr/>
            </p14:nvContentPartPr>
            <p14:xfrm>
              <a:off x="6232394" y="300972"/>
              <a:ext cx="156600" cy="1045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F5910C3-A313-6D2D-C680-FA47A4866D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14394" y="282972"/>
                <a:ext cx="192240" cy="10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D28C6E6-AF6B-3F5A-60C7-BD5292ACA12F}"/>
                  </a:ext>
                </a:extLst>
              </p14:cNvPr>
              <p14:cNvContentPartPr/>
              <p14:nvPr/>
            </p14:nvContentPartPr>
            <p14:xfrm>
              <a:off x="6302234" y="205932"/>
              <a:ext cx="1944000" cy="1595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D28C6E6-AF6B-3F5A-60C7-BD5292ACA1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84234" y="187932"/>
                <a:ext cx="1979640" cy="16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49031C-89FF-35E3-D9FE-DF6FB45CB086}"/>
                  </a:ext>
                </a:extLst>
              </p14:cNvPr>
              <p14:cNvContentPartPr/>
              <p14:nvPr/>
            </p14:nvContentPartPr>
            <p14:xfrm>
              <a:off x="6386114" y="503652"/>
              <a:ext cx="1618560" cy="101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49031C-89FF-35E3-D9FE-DF6FB45CB0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68474" y="486012"/>
                <a:ext cx="16542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1B2ED1D-07E4-0EF5-7C08-079278335FF2}"/>
                  </a:ext>
                </a:extLst>
              </p14:cNvPr>
              <p14:cNvContentPartPr/>
              <p14:nvPr/>
            </p14:nvContentPartPr>
            <p14:xfrm>
              <a:off x="6408074" y="902892"/>
              <a:ext cx="1521000" cy="64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1B2ED1D-07E4-0EF5-7C08-079278335F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90434" y="884892"/>
                <a:ext cx="15566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A9489ED-0C73-7684-51F5-5706E5E4ACFF}"/>
                  </a:ext>
                </a:extLst>
              </p14:cNvPr>
              <p14:cNvContentPartPr/>
              <p14:nvPr/>
            </p14:nvContentPartPr>
            <p14:xfrm>
              <a:off x="6335714" y="1264332"/>
              <a:ext cx="1644480" cy="90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A9489ED-0C73-7684-51F5-5706E5E4ACF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17714" y="1246692"/>
                <a:ext cx="16801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1929A9-1623-CC4B-0099-A5BC3C1F4F71}"/>
                  </a:ext>
                </a:extLst>
              </p14:cNvPr>
              <p14:cNvContentPartPr/>
              <p14:nvPr/>
            </p14:nvContentPartPr>
            <p14:xfrm>
              <a:off x="6701114" y="248412"/>
              <a:ext cx="79200" cy="1359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1929A9-1623-CC4B-0099-A5BC3C1F4F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83114" y="230412"/>
                <a:ext cx="114840" cy="13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F828192-2B02-6C98-F144-16FA80C39716}"/>
                  </a:ext>
                </a:extLst>
              </p14:cNvPr>
              <p14:cNvContentPartPr/>
              <p14:nvPr/>
            </p14:nvContentPartPr>
            <p14:xfrm>
              <a:off x="7018994" y="295212"/>
              <a:ext cx="117360" cy="1431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F828192-2B02-6C98-F144-16FA80C397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01354" y="277212"/>
                <a:ext cx="153000" cy="14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BF7CC49-B2FC-3454-8E06-0E223060817D}"/>
                  </a:ext>
                </a:extLst>
              </p14:cNvPr>
              <p14:cNvContentPartPr/>
              <p14:nvPr/>
            </p14:nvContentPartPr>
            <p14:xfrm>
              <a:off x="7393754" y="330852"/>
              <a:ext cx="96480" cy="1398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BF7CC49-B2FC-3454-8E06-0E22306081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76114" y="313212"/>
                <a:ext cx="13212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A1BCE7-F87F-F383-B465-0FD6B1925FAF}"/>
                  </a:ext>
                </a:extLst>
              </p14:cNvPr>
              <p14:cNvContentPartPr/>
              <p14:nvPr/>
            </p14:nvContentPartPr>
            <p14:xfrm>
              <a:off x="7821434" y="273252"/>
              <a:ext cx="61920" cy="1447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A1BCE7-F87F-F383-B465-0FD6B1925FA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03434" y="255612"/>
                <a:ext cx="97560" cy="14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5CECFD3-A2F5-BA47-7E4C-E9535001B36A}"/>
                  </a:ext>
                </a:extLst>
              </p14:cNvPr>
              <p14:cNvContentPartPr/>
              <p14:nvPr/>
            </p14:nvContentPartPr>
            <p14:xfrm>
              <a:off x="6489794" y="351372"/>
              <a:ext cx="235800" cy="137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5CECFD3-A2F5-BA47-7E4C-E9535001B36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72154" y="333732"/>
                <a:ext cx="2714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933FAD-5D77-577B-17C1-5ECB33D47278}"/>
                  </a:ext>
                </a:extLst>
              </p14:cNvPr>
              <p14:cNvContentPartPr/>
              <p14:nvPr/>
            </p14:nvContentPartPr>
            <p14:xfrm>
              <a:off x="6858434" y="357492"/>
              <a:ext cx="196200" cy="141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933FAD-5D77-577B-17C1-5ECB33D472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40434" y="339492"/>
                <a:ext cx="231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9611C79-EE10-D8A8-BFF0-DBD09255E865}"/>
                  </a:ext>
                </a:extLst>
              </p14:cNvPr>
              <p14:cNvContentPartPr/>
              <p14:nvPr/>
            </p14:nvContentPartPr>
            <p14:xfrm>
              <a:off x="7168754" y="347052"/>
              <a:ext cx="132840" cy="174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9611C79-EE10-D8A8-BFF0-DBD09255E86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51114" y="329412"/>
                <a:ext cx="168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62C6FA0-8791-5AA0-4B4D-2B75E40E1FDE}"/>
                  </a:ext>
                </a:extLst>
              </p14:cNvPr>
              <p14:cNvContentPartPr/>
              <p14:nvPr/>
            </p14:nvContentPartPr>
            <p14:xfrm>
              <a:off x="7571594" y="279372"/>
              <a:ext cx="170640" cy="172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62C6FA0-8791-5AA0-4B4D-2B75E40E1FD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53594" y="261372"/>
                <a:ext cx="2062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8E8F2C1-E813-F9FD-0725-26D48253D012}"/>
                  </a:ext>
                </a:extLst>
              </p14:cNvPr>
              <p14:cNvContentPartPr/>
              <p14:nvPr/>
            </p14:nvContentPartPr>
            <p14:xfrm>
              <a:off x="7668074" y="371172"/>
              <a:ext cx="29880" cy="196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8E8F2C1-E813-F9FD-0725-26D48253D01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50434" y="353172"/>
                <a:ext cx="655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95FC13-750B-C9A8-22C0-DE71701853EC}"/>
                  </a:ext>
                </a:extLst>
              </p14:cNvPr>
              <p14:cNvContentPartPr/>
              <p14:nvPr/>
            </p14:nvContentPartPr>
            <p14:xfrm>
              <a:off x="7861034" y="325092"/>
              <a:ext cx="168120" cy="191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95FC13-750B-C9A8-22C0-DE71701853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43034" y="307092"/>
                <a:ext cx="2037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4B0588-539D-7A68-9522-5814A6BE24A2}"/>
                  </a:ext>
                </a:extLst>
              </p14:cNvPr>
              <p14:cNvContentPartPr/>
              <p14:nvPr/>
            </p14:nvContentPartPr>
            <p14:xfrm>
              <a:off x="7842674" y="307452"/>
              <a:ext cx="300600" cy="46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4B0588-539D-7A68-9522-5814A6BE24A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25034" y="289452"/>
                <a:ext cx="336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E188F3-8203-9292-5058-575A0801AC61}"/>
                  </a:ext>
                </a:extLst>
              </p14:cNvPr>
              <p14:cNvContentPartPr/>
              <p14:nvPr/>
            </p14:nvContentPartPr>
            <p14:xfrm>
              <a:off x="6426434" y="644412"/>
              <a:ext cx="195840" cy="151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E188F3-8203-9292-5058-575A0801AC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08434" y="626412"/>
                <a:ext cx="231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DAC2A1-2792-C4CB-FEA7-8F5B295DDBEC}"/>
                  </a:ext>
                </a:extLst>
              </p14:cNvPr>
              <p14:cNvContentPartPr/>
              <p14:nvPr/>
            </p14:nvContentPartPr>
            <p14:xfrm>
              <a:off x="6791114" y="633612"/>
              <a:ext cx="172440" cy="237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DAC2A1-2792-C4CB-FEA7-8F5B295DDBE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73474" y="615612"/>
                <a:ext cx="208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0B2F16C-FDB6-590B-C0AF-DE7DE26570ED}"/>
                  </a:ext>
                </a:extLst>
              </p14:cNvPr>
              <p14:cNvContentPartPr/>
              <p14:nvPr/>
            </p14:nvContentPartPr>
            <p14:xfrm>
              <a:off x="6816314" y="711732"/>
              <a:ext cx="570600" cy="159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0B2F16C-FDB6-590B-C0AF-DE7DE26570E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98314" y="693732"/>
                <a:ext cx="6062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06C98F9-9A46-FAB5-DC6C-A5F1583E513E}"/>
                  </a:ext>
                </a:extLst>
              </p14:cNvPr>
              <p14:cNvContentPartPr/>
              <p14:nvPr/>
            </p14:nvContentPartPr>
            <p14:xfrm>
              <a:off x="7537754" y="725052"/>
              <a:ext cx="158400" cy="212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06C98F9-9A46-FAB5-DC6C-A5F1583E513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20114" y="707412"/>
                <a:ext cx="194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BE11324-B8E7-ACF0-18D2-D2A54EE51696}"/>
                  </a:ext>
                </a:extLst>
              </p14:cNvPr>
              <p14:cNvContentPartPr/>
              <p14:nvPr/>
            </p14:nvContentPartPr>
            <p14:xfrm>
              <a:off x="7871114" y="603732"/>
              <a:ext cx="90000" cy="210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BE11324-B8E7-ACF0-18D2-D2A54EE516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53114" y="585732"/>
                <a:ext cx="1256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FCCC25-CF30-6BBE-F4B2-026049DBB943}"/>
                  </a:ext>
                </a:extLst>
              </p14:cNvPr>
              <p14:cNvContentPartPr/>
              <p14:nvPr/>
            </p14:nvContentPartPr>
            <p14:xfrm>
              <a:off x="7998554" y="654132"/>
              <a:ext cx="141840" cy="168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FCCC25-CF30-6BBE-F4B2-026049DBB94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80554" y="636132"/>
                <a:ext cx="1774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EEFB14D-B6C3-43F9-C8F3-8D7FEDF064AD}"/>
                  </a:ext>
                </a:extLst>
              </p14:cNvPr>
              <p14:cNvContentPartPr/>
              <p14:nvPr/>
            </p14:nvContentPartPr>
            <p14:xfrm>
              <a:off x="6404834" y="1045812"/>
              <a:ext cx="16560" cy="166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EEFB14D-B6C3-43F9-C8F3-8D7FEDF064A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86834" y="1028172"/>
                <a:ext cx="522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66C7300-BEA5-5F11-13A9-7659D40B0DB3}"/>
                  </a:ext>
                </a:extLst>
              </p14:cNvPr>
              <p14:cNvContentPartPr/>
              <p14:nvPr/>
            </p14:nvContentPartPr>
            <p14:xfrm>
              <a:off x="6465314" y="1087932"/>
              <a:ext cx="23400" cy="142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66C7300-BEA5-5F11-13A9-7659D40B0DB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47674" y="1069932"/>
                <a:ext cx="59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79ABEB9-F981-7843-D7BE-94A5D56A2AB1}"/>
                  </a:ext>
                </a:extLst>
              </p14:cNvPr>
              <p14:cNvContentPartPr/>
              <p14:nvPr/>
            </p14:nvContentPartPr>
            <p14:xfrm>
              <a:off x="6789674" y="959412"/>
              <a:ext cx="192600" cy="237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79ABEB9-F981-7843-D7BE-94A5D56A2AB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71674" y="941412"/>
                <a:ext cx="2282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3D52AE8-BFF1-7650-327D-63714D075D94}"/>
                  </a:ext>
                </a:extLst>
              </p14:cNvPr>
              <p14:cNvContentPartPr/>
              <p14:nvPr/>
            </p14:nvContentPartPr>
            <p14:xfrm>
              <a:off x="7169114" y="1061292"/>
              <a:ext cx="27360" cy="150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3D52AE8-BFF1-7650-327D-63714D075D9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51474" y="1043292"/>
                <a:ext cx="630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3CCC096-E5C2-7D2C-CCD5-86DC125AB38A}"/>
                  </a:ext>
                </a:extLst>
              </p14:cNvPr>
              <p14:cNvContentPartPr/>
              <p14:nvPr/>
            </p14:nvContentPartPr>
            <p14:xfrm>
              <a:off x="7251554" y="1047252"/>
              <a:ext cx="161640" cy="186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3CCC096-E5C2-7D2C-CCD5-86DC125AB38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33914" y="1029612"/>
                <a:ext cx="1972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6D1FCF8-6DFB-B475-EC20-A6EB9706DB3F}"/>
                  </a:ext>
                </a:extLst>
              </p14:cNvPr>
              <p14:cNvContentPartPr/>
              <p14:nvPr/>
            </p14:nvContentPartPr>
            <p14:xfrm>
              <a:off x="7572314" y="1010892"/>
              <a:ext cx="28080" cy="157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6D1FCF8-6DFB-B475-EC20-A6EB9706DB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54674" y="993252"/>
                <a:ext cx="637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3C3220D-6CDB-8171-C370-FC01DF655431}"/>
                  </a:ext>
                </a:extLst>
              </p14:cNvPr>
              <p14:cNvContentPartPr/>
              <p14:nvPr/>
            </p14:nvContentPartPr>
            <p14:xfrm>
              <a:off x="7640714" y="982812"/>
              <a:ext cx="261360" cy="312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3C3220D-6CDB-8171-C370-FC01DF6554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23074" y="965172"/>
                <a:ext cx="297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5D6EF73-2674-11BD-C593-D7D18DD9124B}"/>
                  </a:ext>
                </a:extLst>
              </p14:cNvPr>
              <p14:cNvContentPartPr/>
              <p14:nvPr/>
            </p14:nvContentPartPr>
            <p14:xfrm>
              <a:off x="7970114" y="1054812"/>
              <a:ext cx="129600" cy="215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5D6EF73-2674-11BD-C593-D7D18DD9124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52114" y="1036812"/>
                <a:ext cx="165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364D07F-DA3D-77E9-7A65-20FEFDD44ABD}"/>
                  </a:ext>
                </a:extLst>
              </p14:cNvPr>
              <p14:cNvContentPartPr/>
              <p14:nvPr/>
            </p14:nvContentPartPr>
            <p14:xfrm>
              <a:off x="6414554" y="1472772"/>
              <a:ext cx="23040" cy="180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364D07F-DA3D-77E9-7A65-20FEFDD44A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96554" y="1454772"/>
                <a:ext cx="5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549BCE-E597-CF2C-CCF1-D157682BAF02}"/>
                  </a:ext>
                </a:extLst>
              </p14:cNvPr>
              <p14:cNvContentPartPr/>
              <p14:nvPr/>
            </p14:nvContentPartPr>
            <p14:xfrm>
              <a:off x="6481154" y="1406172"/>
              <a:ext cx="120600" cy="201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549BCE-E597-CF2C-CCF1-D157682BAF0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63154" y="1388172"/>
                <a:ext cx="156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3D71852-2D12-7DB4-71DB-67BF30A8C13D}"/>
                  </a:ext>
                </a:extLst>
              </p14:cNvPr>
              <p14:cNvContentPartPr/>
              <p14:nvPr/>
            </p14:nvContentPartPr>
            <p14:xfrm>
              <a:off x="6761234" y="1428132"/>
              <a:ext cx="75600" cy="289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3D71852-2D12-7DB4-71DB-67BF30A8C13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43594" y="1410492"/>
                <a:ext cx="1112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9FE7DEA-A6EE-06D6-BAAB-3C5051B4898D}"/>
                  </a:ext>
                </a:extLst>
              </p14:cNvPr>
              <p14:cNvContentPartPr/>
              <p14:nvPr/>
            </p14:nvContentPartPr>
            <p14:xfrm>
              <a:off x="6804434" y="1539012"/>
              <a:ext cx="207000" cy="136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9FE7DEA-A6EE-06D6-BAAB-3C5051B4898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86434" y="1521012"/>
                <a:ext cx="242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AA20684-1AB1-AB41-9C91-E6234B03B61E}"/>
                  </a:ext>
                </a:extLst>
              </p14:cNvPr>
              <p14:cNvContentPartPr/>
              <p14:nvPr/>
            </p14:nvContentPartPr>
            <p14:xfrm>
              <a:off x="7074434" y="1425252"/>
              <a:ext cx="56160" cy="201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AA20684-1AB1-AB41-9C91-E6234B03B61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56434" y="1407612"/>
                <a:ext cx="918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D11C58E-675F-804D-2A9C-EA8ED7F2319B}"/>
                  </a:ext>
                </a:extLst>
              </p14:cNvPr>
              <p14:cNvContentPartPr/>
              <p14:nvPr/>
            </p14:nvContentPartPr>
            <p14:xfrm>
              <a:off x="7209794" y="1410852"/>
              <a:ext cx="202680" cy="194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D11C58E-675F-804D-2A9C-EA8ED7F231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92154" y="1392852"/>
                <a:ext cx="2383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1440C7A-4DE8-B076-DED4-74DD85865CE5}"/>
                  </a:ext>
                </a:extLst>
              </p14:cNvPr>
              <p14:cNvContentPartPr/>
              <p14:nvPr/>
            </p14:nvContentPartPr>
            <p14:xfrm>
              <a:off x="7446314" y="1493292"/>
              <a:ext cx="65880" cy="177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1440C7A-4DE8-B076-DED4-74DD85865CE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428314" y="1475292"/>
                <a:ext cx="1015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48EC2E-037D-61F2-2FB5-1CB0C252CCDB}"/>
                  </a:ext>
                </a:extLst>
              </p14:cNvPr>
              <p14:cNvContentPartPr/>
              <p14:nvPr/>
            </p14:nvContentPartPr>
            <p14:xfrm>
              <a:off x="7579514" y="1443972"/>
              <a:ext cx="78480" cy="271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48EC2E-037D-61F2-2FB5-1CB0C252CCD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61874" y="1426332"/>
                <a:ext cx="1141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9578DC1-E115-52F5-3E91-E7CD81D38AA2}"/>
                  </a:ext>
                </a:extLst>
              </p14:cNvPr>
              <p14:cNvContentPartPr/>
              <p14:nvPr/>
            </p14:nvContentPartPr>
            <p14:xfrm>
              <a:off x="7885874" y="1406892"/>
              <a:ext cx="253800" cy="169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9578DC1-E115-52F5-3E91-E7CD81D38AA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867874" y="1388892"/>
                <a:ext cx="2894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5F949BA-45E7-DFFC-4ED8-A34CBB15D58D}"/>
                  </a:ext>
                </a:extLst>
              </p14:cNvPr>
              <p14:cNvContentPartPr/>
              <p14:nvPr/>
            </p14:nvContentPartPr>
            <p14:xfrm>
              <a:off x="1259354" y="1188012"/>
              <a:ext cx="54720" cy="149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5F949BA-45E7-DFFC-4ED8-A34CBB15D58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41714" y="1170372"/>
                <a:ext cx="90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2E43382-3426-D29B-4EE1-A9A3C8A46609}"/>
                  </a:ext>
                </a:extLst>
              </p14:cNvPr>
              <p14:cNvContentPartPr/>
              <p14:nvPr/>
            </p14:nvContentPartPr>
            <p14:xfrm>
              <a:off x="1339994" y="1006212"/>
              <a:ext cx="44280" cy="55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2E43382-3426-D29B-4EE1-A9A3C8A4660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321994" y="988212"/>
                <a:ext cx="799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0A73FD5-5BCE-F95E-F53C-080EA6A97126}"/>
                  </a:ext>
                </a:extLst>
              </p14:cNvPr>
              <p14:cNvContentPartPr/>
              <p14:nvPr/>
            </p14:nvContentPartPr>
            <p14:xfrm>
              <a:off x="1480034" y="1091532"/>
              <a:ext cx="487800" cy="249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0A73FD5-5BCE-F95E-F53C-080EA6A9712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62034" y="1073892"/>
                <a:ext cx="5234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9E9F9F3-6EE7-CD74-2866-61D0BCE42CA2}"/>
                  </a:ext>
                </a:extLst>
              </p14:cNvPr>
              <p14:cNvContentPartPr/>
              <p14:nvPr/>
            </p14:nvContentPartPr>
            <p14:xfrm>
              <a:off x="1832474" y="1158492"/>
              <a:ext cx="226080" cy="33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9E9F9F3-6EE7-CD74-2866-61D0BCE42CA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14834" y="1140852"/>
                <a:ext cx="2617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001BE3B-87AB-77A1-EFE8-14F53E7AE1B5}"/>
                  </a:ext>
                </a:extLst>
              </p14:cNvPr>
              <p14:cNvContentPartPr/>
              <p14:nvPr/>
            </p14:nvContentPartPr>
            <p14:xfrm>
              <a:off x="2524394" y="1113852"/>
              <a:ext cx="704520" cy="175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001BE3B-87AB-77A1-EFE8-14F53E7AE1B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06394" y="1095852"/>
                <a:ext cx="7401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06B985-BD03-ACDC-AAE8-31BB53F7A0EA}"/>
                  </a:ext>
                </a:extLst>
              </p14:cNvPr>
              <p14:cNvContentPartPr/>
              <p14:nvPr/>
            </p14:nvContentPartPr>
            <p14:xfrm>
              <a:off x="3326834" y="962292"/>
              <a:ext cx="218880" cy="391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06B985-BD03-ACDC-AAE8-31BB53F7A0E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308834" y="944292"/>
                <a:ext cx="2545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983D3B8-5466-BBD3-4D82-8596D5EE1CAD}"/>
                  </a:ext>
                </a:extLst>
              </p14:cNvPr>
              <p14:cNvContentPartPr/>
              <p14:nvPr/>
            </p14:nvContentPartPr>
            <p14:xfrm>
              <a:off x="3598994" y="1008012"/>
              <a:ext cx="172800" cy="316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983D3B8-5466-BBD3-4D82-8596D5EE1CA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81354" y="990372"/>
                <a:ext cx="2084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97A8833-76A6-531C-1657-9B35F1F05038}"/>
                  </a:ext>
                </a:extLst>
              </p14:cNvPr>
              <p14:cNvContentPartPr/>
              <p14:nvPr/>
            </p14:nvContentPartPr>
            <p14:xfrm>
              <a:off x="3936674" y="1025652"/>
              <a:ext cx="152280" cy="294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97A8833-76A6-531C-1657-9B35F1F0503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919034" y="1008012"/>
                <a:ext cx="1879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6E8EE1-78DD-A92F-84AD-E4E601DED3BF}"/>
                  </a:ext>
                </a:extLst>
              </p14:cNvPr>
              <p14:cNvContentPartPr/>
              <p14:nvPr/>
            </p14:nvContentPartPr>
            <p14:xfrm>
              <a:off x="4203794" y="1036452"/>
              <a:ext cx="171000" cy="281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6E8EE1-78DD-A92F-84AD-E4E601DED3B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85794" y="1018812"/>
                <a:ext cx="2066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87CF8DE-6BCC-FF80-A067-52CFD53E07B8}"/>
                  </a:ext>
                </a:extLst>
              </p14:cNvPr>
              <p14:cNvContentPartPr/>
              <p14:nvPr/>
            </p14:nvContentPartPr>
            <p14:xfrm>
              <a:off x="4505834" y="1088292"/>
              <a:ext cx="87480" cy="226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87CF8DE-6BCC-FF80-A067-52CFD53E07B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7834" y="1070292"/>
                <a:ext cx="1231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8BAEE21-F8C6-5DB9-7409-A888A9742B34}"/>
                  </a:ext>
                </a:extLst>
              </p14:cNvPr>
              <p14:cNvContentPartPr/>
              <p14:nvPr/>
            </p14:nvContentPartPr>
            <p14:xfrm>
              <a:off x="4489994" y="1044732"/>
              <a:ext cx="370080" cy="282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8BAEE21-F8C6-5DB9-7409-A888A9742B3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472354" y="1026732"/>
                <a:ext cx="4057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166022F-97F9-8D1D-06B8-4ADAB0ACA03D}"/>
                  </a:ext>
                </a:extLst>
              </p14:cNvPr>
              <p14:cNvContentPartPr/>
              <p14:nvPr/>
            </p14:nvContentPartPr>
            <p14:xfrm>
              <a:off x="4950434" y="1116372"/>
              <a:ext cx="90360" cy="301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166022F-97F9-8D1D-06B8-4ADAB0ACA03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32794" y="1098372"/>
                <a:ext cx="1260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412A885-626E-0553-F9AB-BFF4EDCAEED4}"/>
                  </a:ext>
                </a:extLst>
              </p14:cNvPr>
              <p14:cNvContentPartPr/>
              <p14:nvPr/>
            </p14:nvContentPartPr>
            <p14:xfrm>
              <a:off x="1460594" y="1545492"/>
              <a:ext cx="150120" cy="179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412A885-626E-0553-F9AB-BFF4EDCAEED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442594" y="1527492"/>
                <a:ext cx="185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3A43188-1E2B-4261-E10A-945557272A18}"/>
                  </a:ext>
                </a:extLst>
              </p14:cNvPr>
              <p14:cNvContentPartPr/>
              <p14:nvPr/>
            </p14:nvContentPartPr>
            <p14:xfrm>
              <a:off x="1556354" y="1411932"/>
              <a:ext cx="18360" cy="35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3A43188-1E2B-4261-E10A-945557272A1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38354" y="1394292"/>
                <a:ext cx="540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F9AB60C-29CB-80AC-6E1F-9DB2F1DCFC51}"/>
                  </a:ext>
                </a:extLst>
              </p14:cNvPr>
              <p14:cNvContentPartPr/>
              <p14:nvPr/>
            </p14:nvContentPartPr>
            <p14:xfrm>
              <a:off x="1643834" y="1522812"/>
              <a:ext cx="522000" cy="2354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F9AB60C-29CB-80AC-6E1F-9DB2F1DCFC5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26194" y="1504812"/>
                <a:ext cx="5576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5F534B9-E8E7-5A49-6E32-32DFED034F09}"/>
                  </a:ext>
                </a:extLst>
              </p14:cNvPr>
              <p14:cNvContentPartPr/>
              <p14:nvPr/>
            </p14:nvContentPartPr>
            <p14:xfrm>
              <a:off x="2024714" y="1595532"/>
              <a:ext cx="353520" cy="262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5F534B9-E8E7-5A49-6E32-32DFED034F0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006714" y="1577892"/>
                <a:ext cx="389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B43319B-111C-B54B-3C91-78AF910B2B22}"/>
                  </a:ext>
                </a:extLst>
              </p14:cNvPr>
              <p14:cNvContentPartPr/>
              <p14:nvPr/>
            </p14:nvContentPartPr>
            <p14:xfrm>
              <a:off x="2753354" y="1600212"/>
              <a:ext cx="455760" cy="162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B43319B-111C-B54B-3C91-78AF910B2B2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735354" y="1582572"/>
                <a:ext cx="491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FEB8CD1-CC55-7A95-C756-408B704B695F}"/>
                  </a:ext>
                </a:extLst>
              </p14:cNvPr>
              <p14:cNvContentPartPr/>
              <p14:nvPr/>
            </p14:nvContentPartPr>
            <p14:xfrm>
              <a:off x="3295154" y="1598412"/>
              <a:ext cx="856080" cy="2091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FEB8CD1-CC55-7A95-C756-408B704B695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277154" y="1580772"/>
                <a:ext cx="891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7F6546B-6087-80C7-417F-C7E3A3F6804F}"/>
                  </a:ext>
                </a:extLst>
              </p14:cNvPr>
              <p14:cNvContentPartPr/>
              <p14:nvPr/>
            </p14:nvContentPartPr>
            <p14:xfrm>
              <a:off x="4084274" y="1601652"/>
              <a:ext cx="293760" cy="1306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7F6546B-6087-80C7-417F-C7E3A3F6804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66274" y="1583652"/>
                <a:ext cx="329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9CC5EB1-B0FE-65E4-5DF4-4D1451B847C1}"/>
                  </a:ext>
                </a:extLst>
              </p14:cNvPr>
              <p14:cNvContentPartPr/>
              <p14:nvPr/>
            </p14:nvContentPartPr>
            <p14:xfrm>
              <a:off x="4421234" y="1650252"/>
              <a:ext cx="229680" cy="1220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9CC5EB1-B0FE-65E4-5DF4-4D1451B847C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403234" y="1632252"/>
                <a:ext cx="2653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CE7CD84-9D88-D573-15AE-5AC475A8C9FB}"/>
                  </a:ext>
                </a:extLst>
              </p14:cNvPr>
              <p14:cNvContentPartPr/>
              <p14:nvPr/>
            </p14:nvContentPartPr>
            <p14:xfrm>
              <a:off x="4767914" y="1554852"/>
              <a:ext cx="206640" cy="2314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CE7CD84-9D88-D573-15AE-5AC475A8C9F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749914" y="1536852"/>
                <a:ext cx="2422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BD53259-40D8-1954-8983-DF0FD823D218}"/>
                  </a:ext>
                </a:extLst>
              </p14:cNvPr>
              <p14:cNvContentPartPr/>
              <p14:nvPr/>
            </p14:nvContentPartPr>
            <p14:xfrm>
              <a:off x="5077514" y="1576812"/>
              <a:ext cx="126720" cy="3250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BD53259-40D8-1954-8983-DF0FD823D21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059514" y="1559172"/>
                <a:ext cx="16236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45981EC-0372-3742-552F-3CF392755528}"/>
              </a:ext>
            </a:extLst>
          </p:cNvPr>
          <p:cNvGrpSpPr/>
          <p:nvPr/>
        </p:nvGrpSpPr>
        <p:grpSpPr>
          <a:xfrm>
            <a:off x="1336394" y="1987932"/>
            <a:ext cx="10490760" cy="3151080"/>
            <a:chOff x="1336394" y="1987932"/>
            <a:chExt cx="10490760" cy="31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6704C9-4A57-5A7B-ED5B-AB684423489E}"/>
                    </a:ext>
                  </a:extLst>
                </p14:cNvPr>
                <p14:cNvContentPartPr/>
                <p14:nvPr/>
              </p14:nvContentPartPr>
              <p14:xfrm>
                <a:off x="1391834" y="4637532"/>
                <a:ext cx="338400" cy="501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6704C9-4A57-5A7B-ED5B-AB684423489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73834" y="4619892"/>
                  <a:ext cx="3740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C42FF86-AF6E-4FC3-79E6-3EAA42206FEF}"/>
                    </a:ext>
                  </a:extLst>
                </p14:cNvPr>
                <p14:cNvContentPartPr/>
                <p14:nvPr/>
              </p14:nvContentPartPr>
              <p14:xfrm>
                <a:off x="1479314" y="1987932"/>
                <a:ext cx="92880" cy="433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C42FF86-AF6E-4FC3-79E6-3EAA42206FE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61674" y="1969932"/>
                  <a:ext cx="1285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1257AC1-679F-6902-0536-9E8FCA572340}"/>
                    </a:ext>
                  </a:extLst>
                </p14:cNvPr>
                <p14:cNvContentPartPr/>
                <p14:nvPr/>
              </p14:nvContentPartPr>
              <p14:xfrm>
                <a:off x="1336394" y="2152452"/>
                <a:ext cx="506520" cy="213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1257AC1-679F-6902-0536-9E8FCA5723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18754" y="2134812"/>
                  <a:ext cx="542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B4A844F-AF23-12C0-3B03-48E8D013940A}"/>
                    </a:ext>
                  </a:extLst>
                </p14:cNvPr>
                <p14:cNvContentPartPr/>
                <p14:nvPr/>
              </p14:nvContentPartPr>
              <p14:xfrm>
                <a:off x="1933994" y="2228412"/>
                <a:ext cx="146880" cy="146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B4A844F-AF23-12C0-3B03-48E8D01394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5994" y="2210412"/>
                  <a:ext cx="182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D8088B0-59E3-1B0C-FACC-AF7473B54539}"/>
                    </a:ext>
                  </a:extLst>
                </p14:cNvPr>
                <p14:cNvContentPartPr/>
                <p14:nvPr/>
              </p14:nvContentPartPr>
              <p14:xfrm>
                <a:off x="2303714" y="2055612"/>
                <a:ext cx="120600" cy="372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D8088B0-59E3-1B0C-FACC-AF7473B545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85714" y="2037972"/>
                  <a:ext cx="1562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41C12DA-6005-9230-F569-17B86ABCB37D}"/>
                    </a:ext>
                  </a:extLst>
                </p14:cNvPr>
                <p14:cNvContentPartPr/>
                <p14:nvPr/>
              </p14:nvContentPartPr>
              <p14:xfrm>
                <a:off x="2575154" y="2130132"/>
                <a:ext cx="95400" cy="240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41C12DA-6005-9230-F569-17B86ABCB3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57514" y="2112132"/>
                  <a:ext cx="131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6F99DEC-FFBA-9743-C8F5-CC32CBFCA1B3}"/>
                    </a:ext>
                  </a:extLst>
                </p14:cNvPr>
                <p14:cNvContentPartPr/>
                <p14:nvPr/>
              </p14:nvContentPartPr>
              <p14:xfrm>
                <a:off x="2718074" y="2235252"/>
                <a:ext cx="139680" cy="128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F99DEC-FFBA-9743-C8F5-CC32CBFCA1B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00074" y="2217612"/>
                  <a:ext cx="175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22888A-CA2A-7BEF-A8F5-DFEDD6AA28E4}"/>
                    </a:ext>
                  </a:extLst>
                </p14:cNvPr>
                <p14:cNvContentPartPr/>
                <p14:nvPr/>
              </p14:nvContentPartPr>
              <p14:xfrm>
                <a:off x="3008594" y="2177652"/>
                <a:ext cx="91440" cy="176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22888A-CA2A-7BEF-A8F5-DFEDD6AA28E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90594" y="2160012"/>
                  <a:ext cx="127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CCF9221-20FC-D2D8-9C73-FF76FF10583F}"/>
                    </a:ext>
                  </a:extLst>
                </p14:cNvPr>
                <p14:cNvContentPartPr/>
                <p14:nvPr/>
              </p14:nvContentPartPr>
              <p14:xfrm>
                <a:off x="2481194" y="2057772"/>
                <a:ext cx="175320" cy="380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CCF9221-20FC-D2D8-9C73-FF76FF10583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63194" y="2039772"/>
                  <a:ext cx="2109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D21B71C-D23D-A850-07AC-C4D245C5625C}"/>
                    </a:ext>
                  </a:extLst>
                </p14:cNvPr>
                <p14:cNvContentPartPr/>
                <p14:nvPr/>
              </p14:nvContentPartPr>
              <p14:xfrm>
                <a:off x="3021194" y="2145252"/>
                <a:ext cx="173880" cy="246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D21B71C-D23D-A850-07AC-C4D245C5625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03194" y="2127252"/>
                  <a:ext cx="209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96F9E9A-3400-1CC0-208C-79F0D41B2E2C}"/>
                    </a:ext>
                  </a:extLst>
                </p14:cNvPr>
                <p14:cNvContentPartPr/>
                <p14:nvPr/>
              </p14:nvContentPartPr>
              <p14:xfrm>
                <a:off x="3389114" y="2181612"/>
                <a:ext cx="61200" cy="357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96F9E9A-3400-1CC0-208C-79F0D41B2E2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371474" y="2163972"/>
                  <a:ext cx="968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8D72DE4-A8F9-830A-016B-F5E1D1CE204F}"/>
                    </a:ext>
                  </a:extLst>
                </p14:cNvPr>
                <p14:cNvContentPartPr/>
                <p14:nvPr/>
              </p14:nvContentPartPr>
              <p14:xfrm>
                <a:off x="3808514" y="2155332"/>
                <a:ext cx="193320" cy="194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8D72DE4-A8F9-830A-016B-F5E1D1CE20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90514" y="2137692"/>
                  <a:ext cx="228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6CC2D9F-C8A5-ADF0-222B-BA08D25DBDBC}"/>
                    </a:ext>
                  </a:extLst>
                </p14:cNvPr>
                <p14:cNvContentPartPr/>
                <p14:nvPr/>
              </p14:nvContentPartPr>
              <p14:xfrm>
                <a:off x="4189754" y="2166492"/>
                <a:ext cx="269280" cy="244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6CC2D9F-C8A5-ADF0-222B-BA08D25DBDB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71754" y="2148492"/>
                  <a:ext cx="304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CEB4306-FCF9-A78E-B538-6CE2C9224909}"/>
                    </a:ext>
                  </a:extLst>
                </p14:cNvPr>
                <p14:cNvContentPartPr/>
                <p14:nvPr/>
              </p14:nvContentPartPr>
              <p14:xfrm>
                <a:off x="4660634" y="2012412"/>
                <a:ext cx="241560" cy="367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CEB4306-FCF9-A78E-B538-6CE2C922490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42634" y="1994412"/>
                  <a:ext cx="277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266EB82-E072-2505-B85C-90561D1DECDC}"/>
                    </a:ext>
                  </a:extLst>
                </p14:cNvPr>
                <p14:cNvContentPartPr/>
                <p14:nvPr/>
              </p14:nvContentPartPr>
              <p14:xfrm>
                <a:off x="4986434" y="2163972"/>
                <a:ext cx="118440" cy="285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266EB82-E072-2505-B85C-90561D1DEC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68794" y="2145972"/>
                  <a:ext cx="154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DB9A900-24F1-DF5D-ABCF-CDD6761F7ADC}"/>
                    </a:ext>
                  </a:extLst>
                </p14:cNvPr>
                <p14:cNvContentPartPr/>
                <p14:nvPr/>
              </p14:nvContentPartPr>
              <p14:xfrm>
                <a:off x="5376314" y="1989012"/>
                <a:ext cx="266760" cy="340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DB9A900-24F1-DF5D-ABCF-CDD6761F7AD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58314" y="1971372"/>
                  <a:ext cx="302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74CE04-72A8-B2CB-CA59-BC7FA8E52DCB}"/>
                    </a:ext>
                  </a:extLst>
                </p14:cNvPr>
                <p14:cNvContentPartPr/>
                <p14:nvPr/>
              </p14:nvContentPartPr>
              <p14:xfrm>
                <a:off x="5753954" y="2036892"/>
                <a:ext cx="14760" cy="30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74CE04-72A8-B2CB-CA59-BC7FA8E52DC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35954" y="2019252"/>
                  <a:ext cx="50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E20A9F6-5B91-0857-B156-CAA2A011263E}"/>
                    </a:ext>
                  </a:extLst>
                </p14:cNvPr>
                <p14:cNvContentPartPr/>
                <p14:nvPr/>
              </p14:nvContentPartPr>
              <p14:xfrm>
                <a:off x="5649914" y="2105652"/>
                <a:ext cx="539280" cy="272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E20A9F6-5B91-0857-B156-CAA2A01126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32274" y="2088012"/>
                  <a:ext cx="574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C4EE96-EFCD-0BB6-9454-49CBAB1355F9}"/>
                    </a:ext>
                  </a:extLst>
                </p14:cNvPr>
                <p14:cNvContentPartPr/>
                <p14:nvPr/>
              </p14:nvContentPartPr>
              <p14:xfrm>
                <a:off x="6093794" y="2021772"/>
                <a:ext cx="285120" cy="433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C4EE96-EFCD-0BB6-9454-49CBAB1355F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75794" y="2003772"/>
                  <a:ext cx="3207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5268B0-5AE3-3BEC-6031-AC1C20029B89}"/>
                    </a:ext>
                  </a:extLst>
                </p14:cNvPr>
                <p14:cNvContentPartPr/>
                <p14:nvPr/>
              </p14:nvContentPartPr>
              <p14:xfrm>
                <a:off x="1460234" y="2500572"/>
                <a:ext cx="233280" cy="422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5268B0-5AE3-3BEC-6031-AC1C20029B8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42234" y="2482572"/>
                  <a:ext cx="2689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C101EEB-E101-8EDC-3713-76AFCC03E5A3}"/>
                    </a:ext>
                  </a:extLst>
                </p14:cNvPr>
                <p14:cNvContentPartPr/>
                <p14:nvPr/>
              </p14:nvContentPartPr>
              <p14:xfrm>
                <a:off x="2387954" y="2961372"/>
                <a:ext cx="168480" cy="411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C101EEB-E101-8EDC-3713-76AFCC03E5A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69954" y="2943732"/>
                  <a:ext cx="20412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36F1134-9623-93E9-1EA6-27C102C456A2}"/>
                    </a:ext>
                  </a:extLst>
                </p14:cNvPr>
                <p14:cNvContentPartPr/>
                <p14:nvPr/>
              </p14:nvContentPartPr>
              <p14:xfrm>
                <a:off x="2286434" y="3152892"/>
                <a:ext cx="431280" cy="205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36F1134-9623-93E9-1EA6-27C102C456A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68794" y="3135252"/>
                  <a:ext cx="466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0F2C75-918C-D1DC-1677-775F1837BB0D}"/>
                    </a:ext>
                  </a:extLst>
                </p14:cNvPr>
                <p14:cNvContentPartPr/>
                <p14:nvPr/>
              </p14:nvContentPartPr>
              <p14:xfrm>
                <a:off x="2748314" y="3159732"/>
                <a:ext cx="273600" cy="210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0F2C75-918C-D1DC-1677-775F1837BB0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30674" y="3142092"/>
                  <a:ext cx="309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C369FC0-08D5-D6F2-2CF7-2B9B5B4F5D91}"/>
                    </a:ext>
                  </a:extLst>
                </p14:cNvPr>
                <p14:cNvContentPartPr/>
                <p14:nvPr/>
              </p14:nvContentPartPr>
              <p14:xfrm>
                <a:off x="3168074" y="3075492"/>
                <a:ext cx="95040" cy="243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C369FC0-08D5-D6F2-2CF7-2B9B5B4F5D9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50434" y="3057492"/>
                  <a:ext cx="130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F0B9A4-76A3-84CF-B4F9-561A5A4A0061}"/>
                    </a:ext>
                  </a:extLst>
                </p14:cNvPr>
                <p14:cNvContentPartPr/>
                <p14:nvPr/>
              </p14:nvContentPartPr>
              <p14:xfrm>
                <a:off x="3568754" y="3065412"/>
                <a:ext cx="67680" cy="307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F0B9A4-76A3-84CF-B4F9-561A5A4A006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50754" y="3047772"/>
                  <a:ext cx="1033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B66C38A-0618-B3EB-5F31-4995D25AA213}"/>
                    </a:ext>
                  </a:extLst>
                </p14:cNvPr>
                <p14:cNvContentPartPr/>
                <p14:nvPr/>
              </p14:nvContentPartPr>
              <p14:xfrm>
                <a:off x="3362114" y="3136692"/>
                <a:ext cx="124200" cy="196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B66C38A-0618-B3EB-5F31-4995D25AA21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44474" y="3119052"/>
                  <a:ext cx="159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0B836F3-CF51-70EE-DCF8-E5CF32D4D2E5}"/>
                    </a:ext>
                  </a:extLst>
                </p14:cNvPr>
                <p14:cNvContentPartPr/>
                <p14:nvPr/>
              </p14:nvContentPartPr>
              <p14:xfrm>
                <a:off x="3613034" y="3127332"/>
                <a:ext cx="202320" cy="35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0B836F3-CF51-70EE-DCF8-E5CF32D4D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95034" y="3109692"/>
                  <a:ext cx="237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1632765-C828-3BAF-7DB9-B2206CF88515}"/>
                    </a:ext>
                  </a:extLst>
                </p14:cNvPr>
                <p14:cNvContentPartPr/>
                <p14:nvPr/>
              </p14:nvContentPartPr>
              <p14:xfrm>
                <a:off x="3546794" y="3195372"/>
                <a:ext cx="362160" cy="161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1632765-C828-3BAF-7DB9-B2206CF8851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29154" y="3177372"/>
                  <a:ext cx="397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79DB9E-0208-55E6-F290-76E46B6A87C2}"/>
                    </a:ext>
                  </a:extLst>
                </p14:cNvPr>
                <p14:cNvContentPartPr/>
                <p14:nvPr/>
              </p14:nvContentPartPr>
              <p14:xfrm>
                <a:off x="3511874" y="3066492"/>
                <a:ext cx="434520" cy="42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79DB9E-0208-55E6-F290-76E46B6A87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94234" y="3048852"/>
                  <a:ext cx="470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206333E-D0DC-49DF-8425-0E833CCA0246}"/>
                    </a:ext>
                  </a:extLst>
                </p14:cNvPr>
                <p14:cNvContentPartPr/>
                <p14:nvPr/>
              </p14:nvContentPartPr>
              <p14:xfrm>
                <a:off x="3603674" y="3101412"/>
                <a:ext cx="597960" cy="243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206333E-D0DC-49DF-8425-0E833CCA024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85674" y="3083412"/>
                  <a:ext cx="633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7B78715-E21D-F05C-C6F3-8EA773BEB404}"/>
                    </a:ext>
                  </a:extLst>
                </p14:cNvPr>
                <p14:cNvContentPartPr/>
                <p14:nvPr/>
              </p14:nvContentPartPr>
              <p14:xfrm>
                <a:off x="4222154" y="3198612"/>
                <a:ext cx="123120" cy="342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7B78715-E21D-F05C-C6F3-8EA773BEB40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04514" y="3180972"/>
                  <a:ext cx="1587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A694812-779F-5111-E874-C7E2877B8A67}"/>
                    </a:ext>
                  </a:extLst>
                </p14:cNvPr>
                <p14:cNvContentPartPr/>
                <p14:nvPr/>
              </p14:nvContentPartPr>
              <p14:xfrm>
                <a:off x="4586834" y="3101052"/>
                <a:ext cx="171720" cy="147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A694812-779F-5111-E874-C7E2877B8A6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68834" y="3083052"/>
                  <a:ext cx="207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076B1B2-6693-2540-8EBE-409CE3B79F9C}"/>
                    </a:ext>
                  </a:extLst>
                </p14:cNvPr>
                <p14:cNvContentPartPr/>
                <p14:nvPr/>
              </p14:nvContentPartPr>
              <p14:xfrm>
                <a:off x="4892114" y="2985132"/>
                <a:ext cx="283320" cy="250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076B1B2-6693-2540-8EBE-409CE3B79F9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74474" y="2967492"/>
                  <a:ext cx="318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DC02EBF-AA2D-2ADF-A81B-4D692270D6D2}"/>
                    </a:ext>
                  </a:extLst>
                </p14:cNvPr>
                <p14:cNvContentPartPr/>
                <p14:nvPr/>
              </p14:nvContentPartPr>
              <p14:xfrm>
                <a:off x="5398994" y="2956332"/>
                <a:ext cx="90000" cy="243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DC02EBF-AA2D-2ADF-A81B-4D692270D6D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81354" y="2938692"/>
                  <a:ext cx="1256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815B4E1-9EBC-165C-54D1-35B6FA47D754}"/>
                    </a:ext>
                  </a:extLst>
                </p14:cNvPr>
                <p14:cNvContentPartPr/>
                <p14:nvPr/>
              </p14:nvContentPartPr>
              <p14:xfrm>
                <a:off x="5398274" y="2924292"/>
                <a:ext cx="251280" cy="12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815B4E1-9EBC-165C-54D1-35B6FA47D75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80274" y="2906292"/>
                  <a:ext cx="286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A7A0A36-4DDC-F1C3-F283-3B4969107BE7}"/>
                    </a:ext>
                  </a:extLst>
                </p14:cNvPr>
                <p14:cNvContentPartPr/>
                <p14:nvPr/>
              </p14:nvContentPartPr>
              <p14:xfrm>
                <a:off x="5624354" y="2957052"/>
                <a:ext cx="213840" cy="331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A7A0A36-4DDC-F1C3-F283-3B4969107BE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06714" y="2939412"/>
                  <a:ext cx="249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CA7E0EC-F8B0-2CA7-3228-503F3C20C436}"/>
                    </a:ext>
                  </a:extLst>
                </p14:cNvPr>
                <p14:cNvContentPartPr/>
                <p14:nvPr/>
              </p14:nvContentPartPr>
              <p14:xfrm>
                <a:off x="6132314" y="2945532"/>
                <a:ext cx="149040" cy="165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CA7E0EC-F8B0-2CA7-3228-503F3C20C43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14674" y="2927532"/>
                  <a:ext cx="184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C90A95-A164-896B-3C87-EB0864A1E9EC}"/>
                    </a:ext>
                  </a:extLst>
                </p14:cNvPr>
                <p14:cNvContentPartPr/>
                <p14:nvPr/>
              </p14:nvContentPartPr>
              <p14:xfrm>
                <a:off x="6496274" y="2905572"/>
                <a:ext cx="48960" cy="223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C90A95-A164-896B-3C87-EB0864A1E9E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78634" y="2887572"/>
                  <a:ext cx="846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53BB638-39FD-127B-FE72-349E091986A3}"/>
                    </a:ext>
                  </a:extLst>
                </p14:cNvPr>
                <p14:cNvContentPartPr/>
                <p14:nvPr/>
              </p14:nvContentPartPr>
              <p14:xfrm>
                <a:off x="6364154" y="2894412"/>
                <a:ext cx="634320" cy="241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53BB638-39FD-127B-FE72-349E091986A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46154" y="2876772"/>
                  <a:ext cx="669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9E81F20-C3E9-247A-283F-C349817F4C91}"/>
                    </a:ext>
                  </a:extLst>
                </p14:cNvPr>
                <p14:cNvContentPartPr/>
                <p14:nvPr/>
              </p14:nvContentPartPr>
              <p14:xfrm>
                <a:off x="6933674" y="2772012"/>
                <a:ext cx="258840" cy="478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9E81F20-C3E9-247A-283F-C349817F4C9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16034" y="2754372"/>
                  <a:ext cx="2944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888548-0D93-138D-6D02-92E83B2EE1DA}"/>
                    </a:ext>
                  </a:extLst>
                </p14:cNvPr>
                <p14:cNvContentPartPr/>
                <p14:nvPr/>
              </p14:nvContentPartPr>
              <p14:xfrm>
                <a:off x="2309114" y="3466812"/>
                <a:ext cx="147960" cy="334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888548-0D93-138D-6D02-92E83B2EE1D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91474" y="3449172"/>
                  <a:ext cx="183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A6F522F-58C0-4BF9-5993-F02D45CD3EFC}"/>
                    </a:ext>
                  </a:extLst>
                </p14:cNvPr>
                <p14:cNvContentPartPr/>
                <p14:nvPr/>
              </p14:nvContentPartPr>
              <p14:xfrm>
                <a:off x="2338994" y="4163412"/>
                <a:ext cx="158400" cy="317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A6F522F-58C0-4BF9-5993-F02D45CD3EF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321354" y="4145772"/>
                  <a:ext cx="1940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E88A3CD-9D01-A45E-C0D6-51F91DA38740}"/>
                    </a:ext>
                  </a:extLst>
                </p14:cNvPr>
                <p14:cNvContentPartPr/>
                <p14:nvPr/>
              </p14:nvContentPartPr>
              <p14:xfrm>
                <a:off x="2841194" y="3932652"/>
                <a:ext cx="749160" cy="162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E88A3CD-9D01-A45E-C0D6-51F91DA3874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23194" y="3914652"/>
                  <a:ext cx="784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AAA2574-C513-74F1-8FEE-4410B3BACE50}"/>
                    </a:ext>
                  </a:extLst>
                </p14:cNvPr>
                <p14:cNvContentPartPr/>
                <p14:nvPr/>
              </p14:nvContentPartPr>
              <p14:xfrm>
                <a:off x="3893474" y="3772452"/>
                <a:ext cx="46800" cy="26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AAA2574-C513-74F1-8FEE-4410B3BACE5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75834" y="3754812"/>
                  <a:ext cx="82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151C8F3-8141-0DAC-8197-D5112188A7BE}"/>
                    </a:ext>
                  </a:extLst>
                </p14:cNvPr>
                <p14:cNvContentPartPr/>
                <p14:nvPr/>
              </p14:nvContentPartPr>
              <p14:xfrm>
                <a:off x="3534194" y="3911772"/>
                <a:ext cx="307080" cy="192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151C8F3-8141-0DAC-8197-D5112188A7B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16194" y="3894132"/>
                  <a:ext cx="342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8710485-FB56-E9AA-5EF0-1E0CF6374208}"/>
                    </a:ext>
                  </a:extLst>
                </p14:cNvPr>
                <p14:cNvContentPartPr/>
                <p14:nvPr/>
              </p14:nvContentPartPr>
              <p14:xfrm>
                <a:off x="3953594" y="3794772"/>
                <a:ext cx="231840" cy="375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8710485-FB56-E9AA-5EF0-1E0CF637420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35954" y="3776772"/>
                  <a:ext cx="2674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A8B088F-8E2F-2E96-95CF-29E48713315D}"/>
                    </a:ext>
                  </a:extLst>
                </p14:cNvPr>
                <p14:cNvContentPartPr/>
                <p14:nvPr/>
              </p14:nvContentPartPr>
              <p14:xfrm>
                <a:off x="4176794" y="3895572"/>
                <a:ext cx="341280" cy="230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A8B088F-8E2F-2E96-95CF-29E48713315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8794" y="3877572"/>
                  <a:ext cx="3769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B9A238C-F79E-1B48-FFE0-FD11CD473C3F}"/>
                    </a:ext>
                  </a:extLst>
                </p14:cNvPr>
                <p14:cNvContentPartPr/>
                <p14:nvPr/>
              </p14:nvContentPartPr>
              <p14:xfrm>
                <a:off x="4445714" y="4146132"/>
                <a:ext cx="160920" cy="105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B9A238C-F79E-1B48-FFE0-FD11CD473C3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28074" y="4128132"/>
                  <a:ext cx="196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AF610A1-38B5-BADB-E83D-A4EEE23ECF41}"/>
                    </a:ext>
                  </a:extLst>
                </p14:cNvPr>
                <p14:cNvContentPartPr/>
                <p14:nvPr/>
              </p14:nvContentPartPr>
              <p14:xfrm>
                <a:off x="4600874" y="3805572"/>
                <a:ext cx="172440" cy="329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AF610A1-38B5-BADB-E83D-A4EEE23ECF4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82874" y="3787572"/>
                  <a:ext cx="2080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D1763C-CFF8-719C-9B91-D668B85D21F1}"/>
                    </a:ext>
                  </a:extLst>
                </p14:cNvPr>
                <p14:cNvContentPartPr/>
                <p14:nvPr/>
              </p14:nvContentPartPr>
              <p14:xfrm>
                <a:off x="4933154" y="3814932"/>
                <a:ext cx="212400" cy="318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D1763C-CFF8-719C-9B91-D668B85D21F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15154" y="3796932"/>
                  <a:ext cx="248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A22E96E-BAC2-19ED-0145-08BE8E097872}"/>
                    </a:ext>
                  </a:extLst>
                </p14:cNvPr>
                <p14:cNvContentPartPr/>
                <p14:nvPr/>
              </p14:nvContentPartPr>
              <p14:xfrm>
                <a:off x="5186594" y="3920772"/>
                <a:ext cx="142200" cy="185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A22E96E-BAC2-19ED-0145-08BE8E09787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68594" y="3903132"/>
                  <a:ext cx="177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1AA17B-508D-F545-139B-095CE150672E}"/>
                    </a:ext>
                  </a:extLst>
                </p14:cNvPr>
                <p14:cNvContentPartPr/>
                <p14:nvPr/>
              </p14:nvContentPartPr>
              <p14:xfrm>
                <a:off x="5395394" y="3817452"/>
                <a:ext cx="218160" cy="279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1AA17B-508D-F545-139B-095CE150672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77394" y="3799452"/>
                  <a:ext cx="253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8553F4F-E909-DC89-3AB3-17156442F921}"/>
                    </a:ext>
                  </a:extLst>
                </p14:cNvPr>
                <p14:cNvContentPartPr/>
                <p14:nvPr/>
              </p14:nvContentPartPr>
              <p14:xfrm>
                <a:off x="5863394" y="3862452"/>
                <a:ext cx="176040" cy="45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8553F4F-E909-DC89-3AB3-17156442F9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45754" y="3844812"/>
                  <a:ext cx="211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E24090D-1535-98FA-4F18-572C126F5F6F}"/>
                    </a:ext>
                  </a:extLst>
                </p14:cNvPr>
                <p14:cNvContentPartPr/>
                <p14:nvPr/>
              </p14:nvContentPartPr>
              <p14:xfrm>
                <a:off x="5869874" y="3987732"/>
                <a:ext cx="212400" cy="122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E24090D-1535-98FA-4F18-572C126F5F6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52234" y="3969732"/>
                  <a:ext cx="248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2E411E6-B752-A09C-E491-09D8227834C9}"/>
                    </a:ext>
                  </a:extLst>
                </p14:cNvPr>
                <p14:cNvContentPartPr/>
                <p14:nvPr/>
              </p14:nvContentPartPr>
              <p14:xfrm>
                <a:off x="6449474" y="3761292"/>
                <a:ext cx="194400" cy="309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2E411E6-B752-A09C-E491-09D8227834C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431834" y="3743652"/>
                  <a:ext cx="230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597381B-BEA5-2ED8-7A50-45DC0350415C}"/>
                    </a:ext>
                  </a:extLst>
                </p14:cNvPr>
                <p14:cNvContentPartPr/>
                <p14:nvPr/>
              </p14:nvContentPartPr>
              <p14:xfrm>
                <a:off x="6680234" y="3812772"/>
                <a:ext cx="162000" cy="166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597381B-BEA5-2ED8-7A50-45DC0350415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62234" y="3794772"/>
                  <a:ext cx="197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81D8A08-9090-3EDF-0B4D-3EBB7E630FC8}"/>
                    </a:ext>
                  </a:extLst>
                </p14:cNvPr>
                <p14:cNvContentPartPr/>
                <p14:nvPr/>
              </p14:nvContentPartPr>
              <p14:xfrm>
                <a:off x="6850514" y="3637452"/>
                <a:ext cx="714960" cy="330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81D8A08-9090-3EDF-0B4D-3EBB7E630FC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32514" y="3619812"/>
                  <a:ext cx="7506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4653B0A-15FC-51BA-8364-46D78F0F6819}"/>
                    </a:ext>
                  </a:extLst>
                </p14:cNvPr>
                <p14:cNvContentPartPr/>
                <p14:nvPr/>
              </p14:nvContentPartPr>
              <p14:xfrm>
                <a:off x="7364234" y="3729612"/>
                <a:ext cx="424440" cy="114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4653B0A-15FC-51BA-8364-46D78F0F681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46234" y="3711972"/>
                  <a:ext cx="460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DF3F854-B56A-7F34-6C3C-63403E9859AC}"/>
                    </a:ext>
                  </a:extLst>
                </p14:cNvPr>
                <p14:cNvContentPartPr/>
                <p14:nvPr/>
              </p14:nvContentPartPr>
              <p14:xfrm>
                <a:off x="7768874" y="3645732"/>
                <a:ext cx="98640" cy="419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DF3F854-B56A-7F34-6C3C-63403E9859A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750874" y="3627732"/>
                  <a:ext cx="1342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8A6300F-4476-1E09-518D-7428625BAF96}"/>
                    </a:ext>
                  </a:extLst>
                </p14:cNvPr>
                <p14:cNvContentPartPr/>
                <p14:nvPr/>
              </p14:nvContentPartPr>
              <p14:xfrm>
                <a:off x="7650434" y="3687132"/>
                <a:ext cx="678240" cy="340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8A6300F-4476-1E09-518D-7428625BAF9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32434" y="3669492"/>
                  <a:ext cx="7138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7F53954-7B4E-D7E0-68FE-8ADCE15EC952}"/>
                    </a:ext>
                  </a:extLst>
                </p14:cNvPr>
                <p14:cNvContentPartPr/>
                <p14:nvPr/>
              </p14:nvContentPartPr>
              <p14:xfrm>
                <a:off x="8214554" y="3710532"/>
                <a:ext cx="194400" cy="449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7F53954-7B4E-D7E0-68FE-8ADCE15EC95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96554" y="3692532"/>
                  <a:ext cx="2300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3698B76-CC5D-457F-AC5C-E35213E0E0AA}"/>
                    </a:ext>
                  </a:extLst>
                </p14:cNvPr>
                <p14:cNvContentPartPr/>
                <p14:nvPr/>
              </p14:nvContentPartPr>
              <p14:xfrm>
                <a:off x="8407874" y="2033292"/>
                <a:ext cx="488880" cy="2744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3698B76-CC5D-457F-AC5C-E35213E0E0A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90234" y="2015292"/>
                  <a:ext cx="524520" cy="27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01A2212-2E21-3B3D-B1FD-B1B7F94F4E0B}"/>
                    </a:ext>
                  </a:extLst>
                </p14:cNvPr>
                <p14:cNvContentPartPr/>
                <p14:nvPr/>
              </p14:nvContentPartPr>
              <p14:xfrm>
                <a:off x="9172514" y="2951292"/>
                <a:ext cx="42840" cy="243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01A2212-2E21-3B3D-B1FD-B1B7F94F4E0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54874" y="2933292"/>
                  <a:ext cx="78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DF62873-5AAE-E8F9-2D58-11A3B2D1AB56}"/>
                    </a:ext>
                  </a:extLst>
                </p14:cNvPr>
                <p14:cNvContentPartPr/>
                <p14:nvPr/>
              </p14:nvContentPartPr>
              <p14:xfrm>
                <a:off x="9003314" y="2745732"/>
                <a:ext cx="333000" cy="431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DF62873-5AAE-E8F9-2D58-11A3B2D1AB5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85674" y="2728092"/>
                  <a:ext cx="368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13A2576-30E0-DD2C-5FF4-717A79A988B7}"/>
                    </a:ext>
                  </a:extLst>
                </p14:cNvPr>
                <p14:cNvContentPartPr/>
                <p14:nvPr/>
              </p14:nvContentPartPr>
              <p14:xfrm>
                <a:off x="9313994" y="2966412"/>
                <a:ext cx="266760" cy="217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13A2576-30E0-DD2C-5FF4-717A79A988B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296354" y="2948772"/>
                  <a:ext cx="302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15F1810-2DDD-C1AE-EC17-7968CAC9593F}"/>
                    </a:ext>
                  </a:extLst>
                </p14:cNvPr>
                <p14:cNvContentPartPr/>
                <p14:nvPr/>
              </p14:nvContentPartPr>
              <p14:xfrm>
                <a:off x="9528194" y="2944452"/>
                <a:ext cx="354600" cy="212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15F1810-2DDD-C1AE-EC17-7968CAC9593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510194" y="2926452"/>
                  <a:ext cx="390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F36BF66-5837-737F-37A1-B2179688DD17}"/>
                    </a:ext>
                  </a:extLst>
                </p14:cNvPr>
                <p14:cNvContentPartPr/>
                <p14:nvPr/>
              </p14:nvContentPartPr>
              <p14:xfrm>
                <a:off x="9895754" y="2734572"/>
                <a:ext cx="52200" cy="375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F36BF66-5837-737F-37A1-B2179688DD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78114" y="2716932"/>
                  <a:ext cx="878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3432A79-335D-BF7B-6320-338E769A8170}"/>
                    </a:ext>
                  </a:extLst>
                </p14:cNvPr>
                <p14:cNvContentPartPr/>
                <p14:nvPr/>
              </p14:nvContentPartPr>
              <p14:xfrm>
                <a:off x="9883154" y="2740692"/>
                <a:ext cx="281880" cy="299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3432A79-335D-BF7B-6320-338E769A817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65514" y="2722692"/>
                  <a:ext cx="317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6CF7C4-3691-E36E-D481-42C8A3851EEB}"/>
                    </a:ext>
                  </a:extLst>
                </p14:cNvPr>
                <p14:cNvContentPartPr/>
                <p14:nvPr/>
              </p14:nvContentPartPr>
              <p14:xfrm>
                <a:off x="10159994" y="2803692"/>
                <a:ext cx="381240" cy="198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6CF7C4-3691-E36E-D481-42C8A3851EE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41994" y="2785692"/>
                  <a:ext cx="416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930FDAF-5FAD-10F9-5D24-4F7AF8886D48}"/>
                    </a:ext>
                  </a:extLst>
                </p14:cNvPr>
                <p14:cNvContentPartPr/>
                <p14:nvPr/>
              </p14:nvContentPartPr>
              <p14:xfrm>
                <a:off x="10574714" y="2749692"/>
                <a:ext cx="325080" cy="263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930FDAF-5FAD-10F9-5D24-4F7AF8886D4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557074" y="2732052"/>
                  <a:ext cx="360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1B59065-8B48-FBA2-E3FF-8304A30E97DA}"/>
                    </a:ext>
                  </a:extLst>
                </p14:cNvPr>
                <p14:cNvContentPartPr/>
                <p14:nvPr/>
              </p14:nvContentPartPr>
              <p14:xfrm>
                <a:off x="9516674" y="3337932"/>
                <a:ext cx="216360" cy="205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1B59065-8B48-FBA2-E3FF-8304A30E97D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99034" y="3320292"/>
                  <a:ext cx="252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491DDFC-0582-74F1-82F7-6697870F33D7}"/>
                    </a:ext>
                  </a:extLst>
                </p14:cNvPr>
                <p14:cNvContentPartPr/>
                <p14:nvPr/>
              </p14:nvContentPartPr>
              <p14:xfrm>
                <a:off x="9751034" y="3226332"/>
                <a:ext cx="48240" cy="300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491DDFC-0582-74F1-82F7-6697870F33D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733034" y="3208332"/>
                  <a:ext cx="83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BE1A9C4-C4D7-32CA-4B9B-A9DE7A6992A8}"/>
                    </a:ext>
                  </a:extLst>
                </p14:cNvPr>
                <p14:cNvContentPartPr/>
                <p14:nvPr/>
              </p14:nvContentPartPr>
              <p14:xfrm>
                <a:off x="9528914" y="3309132"/>
                <a:ext cx="279000" cy="215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BE1A9C4-C4D7-32CA-4B9B-A9DE7A6992A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511274" y="3291132"/>
                  <a:ext cx="314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72E5AD3-6C1D-C155-9ED2-E5EA870B3841}"/>
                    </a:ext>
                  </a:extLst>
                </p14:cNvPr>
                <p14:cNvContentPartPr/>
                <p14:nvPr/>
              </p14:nvContentPartPr>
              <p14:xfrm>
                <a:off x="9833114" y="3309132"/>
                <a:ext cx="566280" cy="244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72E5AD3-6C1D-C155-9ED2-E5EA870B384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15474" y="3291132"/>
                  <a:ext cx="601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5FAC3C6-2AD6-F3D4-BB06-D0851129C2E6}"/>
                    </a:ext>
                  </a:extLst>
                </p14:cNvPr>
                <p14:cNvContentPartPr/>
                <p14:nvPr/>
              </p14:nvContentPartPr>
              <p14:xfrm>
                <a:off x="10245314" y="3207972"/>
                <a:ext cx="326520" cy="106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5FAC3C6-2AD6-F3D4-BB06-D0851129C2E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27314" y="3190332"/>
                  <a:ext cx="362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BFA3AE7-FD68-3581-6CD2-C354D23C5EA7}"/>
                    </a:ext>
                  </a:extLst>
                </p14:cNvPr>
                <p14:cNvContentPartPr/>
                <p14:nvPr/>
              </p14:nvContentPartPr>
              <p14:xfrm>
                <a:off x="10454114" y="3337932"/>
                <a:ext cx="167400" cy="202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BFA3AE7-FD68-3581-6CD2-C354D23C5EA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436474" y="3320292"/>
                  <a:ext cx="203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74B77E0-EA60-5E4C-FB0B-D1DC51A05985}"/>
                    </a:ext>
                  </a:extLst>
                </p14:cNvPr>
                <p14:cNvContentPartPr/>
                <p14:nvPr/>
              </p14:nvContentPartPr>
              <p14:xfrm>
                <a:off x="10621874" y="3294732"/>
                <a:ext cx="234360" cy="199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74B77E0-EA60-5E4C-FB0B-D1DC51A0598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603874" y="3276732"/>
                  <a:ext cx="270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95F1CB7-CDED-04F5-8E65-7C2D40ACDCE8}"/>
                    </a:ext>
                  </a:extLst>
                </p14:cNvPr>
                <p14:cNvContentPartPr/>
                <p14:nvPr/>
              </p14:nvContentPartPr>
              <p14:xfrm>
                <a:off x="10896194" y="3247932"/>
                <a:ext cx="306360" cy="259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95F1CB7-CDED-04F5-8E65-7C2D40ACDCE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78194" y="3230292"/>
                  <a:ext cx="342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B5FFCBF-E670-B324-2AE9-EF005E5EB3B6}"/>
                    </a:ext>
                  </a:extLst>
                </p14:cNvPr>
                <p14:cNvContentPartPr/>
                <p14:nvPr/>
              </p14:nvContentPartPr>
              <p14:xfrm>
                <a:off x="11226674" y="3249012"/>
                <a:ext cx="417600" cy="259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B5FFCBF-E670-B324-2AE9-EF005E5EB3B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209034" y="3231012"/>
                  <a:ext cx="453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D5F4B5E-D583-7F37-4D49-B4C06F140B79}"/>
                    </a:ext>
                  </a:extLst>
                </p14:cNvPr>
                <p14:cNvContentPartPr/>
                <p14:nvPr/>
              </p14:nvContentPartPr>
              <p14:xfrm>
                <a:off x="11506754" y="3133812"/>
                <a:ext cx="320400" cy="624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D5F4B5E-D583-7F37-4D49-B4C06F140B7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489114" y="3115812"/>
                  <a:ext cx="35604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FAE86D1-6CEC-AA68-3F82-19589FE683D5}"/>
                    </a:ext>
                  </a:extLst>
                </p14:cNvPr>
                <p14:cNvContentPartPr/>
                <p14:nvPr/>
              </p14:nvContentPartPr>
              <p14:xfrm>
                <a:off x="9300674" y="3281412"/>
                <a:ext cx="230760" cy="519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FAE86D1-6CEC-AA68-3F82-19589FE683D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282674" y="3263772"/>
                  <a:ext cx="266400" cy="55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F6700B9-DD7B-0F0A-8927-D20750F8676F}"/>
              </a:ext>
            </a:extLst>
          </p:cNvPr>
          <p:cNvGrpSpPr/>
          <p:nvPr/>
        </p:nvGrpSpPr>
        <p:grpSpPr>
          <a:xfrm>
            <a:off x="10810514" y="2238852"/>
            <a:ext cx="1368720" cy="637560"/>
            <a:chOff x="10810514" y="2238852"/>
            <a:chExt cx="1368720" cy="6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3270F21-4D4B-6E2C-8D5D-CB99BEBDEB76}"/>
                    </a:ext>
                  </a:extLst>
                </p14:cNvPr>
                <p14:cNvContentPartPr/>
                <p14:nvPr/>
              </p14:nvContentPartPr>
              <p14:xfrm>
                <a:off x="10810514" y="2350452"/>
                <a:ext cx="600840" cy="466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3270F21-4D4B-6E2C-8D5D-CB99BEBDEB7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792514" y="2332452"/>
                  <a:ext cx="6364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AC74961-8A1B-44C2-6A33-4D854D1225D5}"/>
                    </a:ext>
                  </a:extLst>
                </p14:cNvPr>
                <p14:cNvContentPartPr/>
                <p14:nvPr/>
              </p14:nvContentPartPr>
              <p14:xfrm>
                <a:off x="11321354" y="2238852"/>
                <a:ext cx="287280" cy="320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AC74961-8A1B-44C2-6A33-4D854D1225D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303354" y="2221212"/>
                  <a:ext cx="3229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E31CC35-F11C-BD43-577C-ED01E603F667}"/>
                    </a:ext>
                  </a:extLst>
                </p14:cNvPr>
                <p14:cNvContentPartPr/>
                <p14:nvPr/>
              </p14:nvContentPartPr>
              <p14:xfrm>
                <a:off x="11436914" y="2391132"/>
                <a:ext cx="234000" cy="56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E31CC35-F11C-BD43-577C-ED01E603F66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418914" y="2373492"/>
                  <a:ext cx="269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CBC7DBD-9FB1-FBD8-B8FA-961643161ADF}"/>
                    </a:ext>
                  </a:extLst>
                </p14:cNvPr>
                <p14:cNvContentPartPr/>
                <p14:nvPr/>
              </p14:nvContentPartPr>
              <p14:xfrm>
                <a:off x="11675954" y="2256852"/>
                <a:ext cx="42840" cy="334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CBC7DBD-9FB1-FBD8-B8FA-961643161AD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657954" y="2239212"/>
                  <a:ext cx="784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F32B9FD-802A-322C-9864-9014A250FD75}"/>
                    </a:ext>
                  </a:extLst>
                </p14:cNvPr>
                <p14:cNvContentPartPr/>
                <p14:nvPr/>
              </p14:nvContentPartPr>
              <p14:xfrm>
                <a:off x="11801954" y="2254332"/>
                <a:ext cx="228960" cy="319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F32B9FD-802A-322C-9864-9014A250FD7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784314" y="2236692"/>
                  <a:ext cx="264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CCE575B-79FD-9830-4712-1017A3C60274}"/>
                    </a:ext>
                  </a:extLst>
                </p14:cNvPr>
                <p14:cNvContentPartPr/>
                <p14:nvPr/>
              </p14:nvContentPartPr>
              <p14:xfrm>
                <a:off x="11965754" y="2360172"/>
                <a:ext cx="213480" cy="264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CCE575B-79FD-9830-4712-1017A3C6027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948114" y="2342532"/>
                  <a:ext cx="249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359837E-49E0-6AF5-B084-2A0882167564}"/>
                    </a:ext>
                  </a:extLst>
                </p14:cNvPr>
                <p14:cNvContentPartPr/>
                <p14:nvPr/>
              </p14:nvContentPartPr>
              <p14:xfrm>
                <a:off x="11678114" y="2584092"/>
                <a:ext cx="303120" cy="253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359837E-49E0-6AF5-B084-2A088216756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660474" y="2566452"/>
                  <a:ext cx="338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FD479CB-B97B-DD6B-D97D-A01E0A4A9B7A}"/>
                    </a:ext>
                  </a:extLst>
                </p14:cNvPr>
                <p14:cNvContentPartPr/>
                <p14:nvPr/>
              </p14:nvContentPartPr>
              <p14:xfrm>
                <a:off x="11876474" y="2750052"/>
                <a:ext cx="156240" cy="126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FD479CB-B97B-DD6B-D97D-A01E0A4A9B7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858834" y="2732052"/>
                  <a:ext cx="191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6ED850-B027-D6E6-537F-4117500E3239}"/>
                    </a:ext>
                  </a:extLst>
                </p14:cNvPr>
                <p14:cNvContentPartPr/>
                <p14:nvPr/>
              </p14:nvContentPartPr>
              <p14:xfrm>
                <a:off x="12053594" y="2685972"/>
                <a:ext cx="59760" cy="112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6ED850-B027-D6E6-537F-4117500E323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2035594" y="2668332"/>
                  <a:ext cx="95400" cy="14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F24BC51-9F47-0AF6-E5D3-AB643C789637}"/>
              </a:ext>
            </a:extLst>
          </p:cNvPr>
          <p:cNvGrpSpPr/>
          <p:nvPr/>
        </p:nvGrpSpPr>
        <p:grpSpPr>
          <a:xfrm>
            <a:off x="1062074" y="291612"/>
            <a:ext cx="6714000" cy="633600"/>
            <a:chOff x="1062074" y="291612"/>
            <a:chExt cx="671400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0B32B46-15A8-9639-47F8-9B188B032D83}"/>
                    </a:ext>
                  </a:extLst>
                </p14:cNvPr>
                <p14:cNvContentPartPr/>
                <p14:nvPr/>
              </p14:nvContentPartPr>
              <p14:xfrm>
                <a:off x="1199234" y="364692"/>
                <a:ext cx="182880" cy="440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0B32B46-15A8-9639-47F8-9B188B032D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1594" y="347052"/>
                  <a:ext cx="2185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C38F46-E461-4F21-9FD2-5395891A7C23}"/>
                    </a:ext>
                  </a:extLst>
                </p14:cNvPr>
                <p14:cNvContentPartPr/>
                <p14:nvPr/>
              </p14:nvContentPartPr>
              <p14:xfrm>
                <a:off x="1062074" y="291612"/>
                <a:ext cx="1182240" cy="461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C38F46-E461-4F21-9FD2-5395891A7C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4434" y="273972"/>
                  <a:ext cx="12178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07A410-F51B-3EED-4C49-8A97A973896B}"/>
                    </a:ext>
                  </a:extLst>
                </p14:cNvPr>
                <p14:cNvContentPartPr/>
                <p14:nvPr/>
              </p14:nvContentPartPr>
              <p14:xfrm>
                <a:off x="2238194" y="360012"/>
                <a:ext cx="169920" cy="38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07A410-F51B-3EED-4C49-8A97A97389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0194" y="342012"/>
                  <a:ext cx="205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6CD89A-2A2A-D9BE-5793-CD2F3E93E285}"/>
                    </a:ext>
                  </a:extLst>
                </p14:cNvPr>
                <p14:cNvContentPartPr/>
                <p14:nvPr/>
              </p14:nvContentPartPr>
              <p14:xfrm>
                <a:off x="2266634" y="509412"/>
                <a:ext cx="299160" cy="177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6CD89A-2A2A-D9BE-5793-CD2F3E93E2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48634" y="491772"/>
                  <a:ext cx="33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0493E9-2E1E-4226-C930-27DE80DB28BD}"/>
                    </a:ext>
                  </a:extLst>
                </p14:cNvPr>
                <p14:cNvContentPartPr/>
                <p14:nvPr/>
              </p14:nvContentPartPr>
              <p14:xfrm>
                <a:off x="2558954" y="383772"/>
                <a:ext cx="700200" cy="35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0493E9-2E1E-4226-C930-27DE80DB28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40954" y="365772"/>
                  <a:ext cx="7358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339BF3-AACE-ACE1-5431-9B034C898808}"/>
                    </a:ext>
                  </a:extLst>
                </p14:cNvPr>
                <p14:cNvContentPartPr/>
                <p14:nvPr/>
              </p14:nvContentPartPr>
              <p14:xfrm>
                <a:off x="3430874" y="510492"/>
                <a:ext cx="623880" cy="414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339BF3-AACE-ACE1-5431-9B034C8988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2874" y="492492"/>
                  <a:ext cx="6595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99CB90-FAEF-C2C4-4449-34C716F50DB7}"/>
                    </a:ext>
                  </a:extLst>
                </p14:cNvPr>
                <p14:cNvContentPartPr/>
                <p14:nvPr/>
              </p14:nvContentPartPr>
              <p14:xfrm>
                <a:off x="4176794" y="396732"/>
                <a:ext cx="887760" cy="39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99CB90-FAEF-C2C4-4449-34C716F50D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8794" y="378732"/>
                  <a:ext cx="9234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4CD311-2F35-5B52-B9D1-FD154120B66A}"/>
                    </a:ext>
                  </a:extLst>
                </p14:cNvPr>
                <p14:cNvContentPartPr/>
                <p14:nvPr/>
              </p14:nvContentPartPr>
              <p14:xfrm>
                <a:off x="4043954" y="497172"/>
                <a:ext cx="527040" cy="60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4CD311-2F35-5B52-B9D1-FD154120B6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26314" y="479532"/>
                  <a:ext cx="562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86DA3-97B0-F2BC-E9E8-FCCD2992E1BB}"/>
                    </a:ext>
                  </a:extLst>
                </p14:cNvPr>
                <p14:cNvContentPartPr/>
                <p14:nvPr/>
              </p14:nvContentPartPr>
              <p14:xfrm>
                <a:off x="5369834" y="498252"/>
                <a:ext cx="1060200" cy="287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86DA3-97B0-F2BC-E9E8-FCCD2992E1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51834" y="480252"/>
                  <a:ext cx="1095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AB37DA-2F7B-0DD6-E5AB-963DEB0863CD}"/>
                    </a:ext>
                  </a:extLst>
                </p14:cNvPr>
                <p14:cNvContentPartPr/>
                <p14:nvPr/>
              </p14:nvContentPartPr>
              <p14:xfrm>
                <a:off x="6329234" y="664932"/>
                <a:ext cx="172440" cy="2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AB37DA-2F7B-0DD6-E5AB-963DEB0863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11594" y="647292"/>
                  <a:ext cx="208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AF7E73-4AC6-10C5-2366-2D317B953FE9}"/>
                    </a:ext>
                  </a:extLst>
                </p14:cNvPr>
                <p14:cNvContentPartPr/>
                <p14:nvPr/>
              </p14:nvContentPartPr>
              <p14:xfrm>
                <a:off x="6575114" y="486372"/>
                <a:ext cx="370800" cy="27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AF7E73-4AC6-10C5-2366-2D317B953F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57474" y="468732"/>
                  <a:ext cx="4064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317E1B-7ACB-BF58-4C4E-D37A23C3E2C6}"/>
                    </a:ext>
                  </a:extLst>
                </p14:cNvPr>
                <p14:cNvContentPartPr/>
                <p14:nvPr/>
              </p14:nvContentPartPr>
              <p14:xfrm>
                <a:off x="7060034" y="565212"/>
                <a:ext cx="716040" cy="268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317E1B-7ACB-BF58-4C4E-D37A23C3E2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42394" y="547212"/>
                  <a:ext cx="75168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ABD2AB-170C-18FD-D201-78EC2899C9B7}"/>
              </a:ext>
            </a:extLst>
          </p:cNvPr>
          <p:cNvGrpSpPr/>
          <p:nvPr/>
        </p:nvGrpSpPr>
        <p:grpSpPr>
          <a:xfrm>
            <a:off x="8309594" y="460812"/>
            <a:ext cx="966960" cy="355680"/>
            <a:chOff x="8309594" y="460812"/>
            <a:chExt cx="96696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F58CDB-49FD-A9EA-0F64-A454029BB960}"/>
                    </a:ext>
                  </a:extLst>
                </p14:cNvPr>
                <p14:cNvContentPartPr/>
                <p14:nvPr/>
              </p14:nvContentPartPr>
              <p14:xfrm>
                <a:off x="8309594" y="460812"/>
                <a:ext cx="214200" cy="241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F58CDB-49FD-A9EA-0F64-A454029BB9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1594" y="442812"/>
                  <a:ext cx="249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400651-CD0C-3A46-B0B3-06E9C72B7E94}"/>
                    </a:ext>
                  </a:extLst>
                </p14:cNvPr>
                <p14:cNvContentPartPr/>
                <p14:nvPr/>
              </p14:nvContentPartPr>
              <p14:xfrm>
                <a:off x="8633234" y="489972"/>
                <a:ext cx="177840" cy="24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400651-CD0C-3A46-B0B3-06E9C72B7E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15594" y="471972"/>
                  <a:ext cx="213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F00518-114E-55B2-81A3-C10D63A51F91}"/>
                    </a:ext>
                  </a:extLst>
                </p14:cNvPr>
                <p14:cNvContentPartPr/>
                <p14:nvPr/>
              </p14:nvContentPartPr>
              <p14:xfrm>
                <a:off x="8683274" y="511572"/>
                <a:ext cx="262080" cy="15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F00518-114E-55B2-81A3-C10D63A51F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65634" y="493572"/>
                  <a:ext cx="297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7FED9A-4246-543A-3D70-85683A2C4601}"/>
                    </a:ext>
                  </a:extLst>
                </p14:cNvPr>
                <p14:cNvContentPartPr/>
                <p14:nvPr/>
              </p14:nvContentPartPr>
              <p14:xfrm>
                <a:off x="8987474" y="498612"/>
                <a:ext cx="289080" cy="31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7FED9A-4246-543A-3D70-85683A2C46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69474" y="480972"/>
                  <a:ext cx="324720" cy="35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3B0ABF-642F-49A5-8ABC-85381BE26EC1}"/>
              </a:ext>
            </a:extLst>
          </p:cNvPr>
          <p:cNvGrpSpPr/>
          <p:nvPr/>
        </p:nvGrpSpPr>
        <p:grpSpPr>
          <a:xfrm>
            <a:off x="1860554" y="1050492"/>
            <a:ext cx="731880" cy="339840"/>
            <a:chOff x="1860554" y="1050492"/>
            <a:chExt cx="73188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0DEF04-2F58-9960-A2E5-E6AD392804A2}"/>
                    </a:ext>
                  </a:extLst>
                </p14:cNvPr>
                <p14:cNvContentPartPr/>
                <p14:nvPr/>
              </p14:nvContentPartPr>
              <p14:xfrm>
                <a:off x="1917074" y="1270812"/>
                <a:ext cx="32400" cy="111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0DEF04-2F58-9960-A2E5-E6AD392804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99434" y="1253172"/>
                  <a:ext cx="68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066C2F-D5B0-1E2A-B872-F3FFBD480B01}"/>
                    </a:ext>
                  </a:extLst>
                </p14:cNvPr>
                <p14:cNvContentPartPr/>
                <p14:nvPr/>
              </p14:nvContentPartPr>
              <p14:xfrm>
                <a:off x="1860554" y="1144812"/>
                <a:ext cx="56520" cy="1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066C2F-D5B0-1E2A-B872-F3FFBD480B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42554" y="1127172"/>
                  <a:ext cx="92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4D92CD-DFD9-8E39-0901-9BC086C2336F}"/>
                    </a:ext>
                  </a:extLst>
                </p14:cNvPr>
                <p14:cNvContentPartPr/>
                <p14:nvPr/>
              </p14:nvContentPartPr>
              <p14:xfrm>
                <a:off x="1971794" y="1050492"/>
                <a:ext cx="380880" cy="339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4D92CD-DFD9-8E39-0901-9BC086C233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53794" y="1032492"/>
                  <a:ext cx="416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F3DFD0-62F7-3EDC-66EB-D054B6C48452}"/>
                    </a:ext>
                  </a:extLst>
                </p14:cNvPr>
                <p14:cNvContentPartPr/>
                <p14:nvPr/>
              </p14:nvContentPartPr>
              <p14:xfrm>
                <a:off x="2219474" y="1224732"/>
                <a:ext cx="372960" cy="39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F3DFD0-62F7-3EDC-66EB-D054B6C484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01834" y="1206732"/>
                  <a:ext cx="408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E0017B-8303-779B-EBEC-9155F83E8211}"/>
              </a:ext>
            </a:extLst>
          </p:cNvPr>
          <p:cNvGrpSpPr/>
          <p:nvPr/>
        </p:nvGrpSpPr>
        <p:grpSpPr>
          <a:xfrm>
            <a:off x="3068354" y="1193412"/>
            <a:ext cx="4966560" cy="558000"/>
            <a:chOff x="3068354" y="1193412"/>
            <a:chExt cx="496656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2CB404-F752-97E8-9623-CD066B3E0330}"/>
                    </a:ext>
                  </a:extLst>
                </p14:cNvPr>
                <p14:cNvContentPartPr/>
                <p14:nvPr/>
              </p14:nvContentPartPr>
              <p14:xfrm>
                <a:off x="3068354" y="1277292"/>
                <a:ext cx="256320" cy="173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2CB404-F752-97E8-9623-CD066B3E03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50354" y="1259292"/>
                  <a:ext cx="291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811C9A-3AA6-1BA5-D14E-E2EBB5D2DF66}"/>
                    </a:ext>
                  </a:extLst>
                </p14:cNvPr>
                <p14:cNvContentPartPr/>
                <p14:nvPr/>
              </p14:nvContentPartPr>
              <p14:xfrm>
                <a:off x="3594314" y="1227612"/>
                <a:ext cx="211320" cy="243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811C9A-3AA6-1BA5-D14E-E2EBB5D2DF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76674" y="1209612"/>
                  <a:ext cx="246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A8463B-FC65-4AE7-D5E4-00353D50ADCB}"/>
                    </a:ext>
                  </a:extLst>
                </p14:cNvPr>
                <p14:cNvContentPartPr/>
                <p14:nvPr/>
              </p14:nvContentPartPr>
              <p14:xfrm>
                <a:off x="3914714" y="1297092"/>
                <a:ext cx="157320" cy="223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A8463B-FC65-4AE7-D5E4-00353D50AD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96714" y="1279092"/>
                  <a:ext cx="192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0621CB-227F-56D7-B3DF-3A19B62EF088}"/>
                    </a:ext>
                  </a:extLst>
                </p14:cNvPr>
                <p14:cNvContentPartPr/>
                <p14:nvPr/>
              </p14:nvContentPartPr>
              <p14:xfrm>
                <a:off x="4204154" y="1258572"/>
                <a:ext cx="194040" cy="27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0621CB-227F-56D7-B3DF-3A19B62EF0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86154" y="1240572"/>
                  <a:ext cx="2296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718151-BFF4-DFE9-0351-B0295B10715B}"/>
                    </a:ext>
                  </a:extLst>
                </p14:cNvPr>
                <p14:cNvContentPartPr/>
                <p14:nvPr/>
              </p14:nvContentPartPr>
              <p14:xfrm>
                <a:off x="4561634" y="1288812"/>
                <a:ext cx="224640" cy="235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718151-BFF4-DFE9-0351-B0295B1071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43994" y="1270812"/>
                  <a:ext cx="260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E875B9-4880-6223-DC4C-C680898F7929}"/>
                    </a:ext>
                  </a:extLst>
                </p14:cNvPr>
                <p14:cNvContentPartPr/>
                <p14:nvPr/>
              </p14:nvContentPartPr>
              <p14:xfrm>
                <a:off x="4940354" y="1360452"/>
                <a:ext cx="152640" cy="173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E875B9-4880-6223-DC4C-C680898F79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22354" y="1342452"/>
                  <a:ext cx="188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0DAF8D-A208-EA52-6FC4-445C0A0CBFB3}"/>
                    </a:ext>
                  </a:extLst>
                </p14:cNvPr>
                <p14:cNvContentPartPr/>
                <p14:nvPr/>
              </p14:nvContentPartPr>
              <p14:xfrm>
                <a:off x="5230154" y="1273692"/>
                <a:ext cx="160920" cy="250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0DAF8D-A208-EA52-6FC4-445C0A0CBF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12154" y="1256052"/>
                  <a:ext cx="196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422153-49EF-7576-1404-1E9A1A1F9572}"/>
                    </a:ext>
                  </a:extLst>
                </p14:cNvPr>
                <p14:cNvContentPartPr/>
                <p14:nvPr/>
              </p14:nvContentPartPr>
              <p14:xfrm>
                <a:off x="5487194" y="1573932"/>
                <a:ext cx="82440" cy="17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422153-49EF-7576-1404-1E9A1A1F95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69554" y="1556292"/>
                  <a:ext cx="118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AD1C2E-EC09-C209-CDCF-7523808E6B92}"/>
                    </a:ext>
                  </a:extLst>
                </p14:cNvPr>
                <p14:cNvContentPartPr/>
                <p14:nvPr/>
              </p14:nvContentPartPr>
              <p14:xfrm>
                <a:off x="5876714" y="1193412"/>
                <a:ext cx="238320" cy="303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AD1C2E-EC09-C209-CDCF-7523808E6B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59074" y="1175772"/>
                  <a:ext cx="273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1A2E12-8BC2-A076-87E5-887CFA6CDBF6}"/>
                    </a:ext>
                  </a:extLst>
                </p14:cNvPr>
                <p14:cNvContentPartPr/>
                <p14:nvPr/>
              </p14:nvContentPartPr>
              <p14:xfrm>
                <a:off x="6304754" y="1252092"/>
                <a:ext cx="164880" cy="232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1A2E12-8BC2-A076-87E5-887CFA6CDB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86754" y="1234452"/>
                  <a:ext cx="200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8EF1B3-3232-D832-D5B8-2ED8EC69731A}"/>
                    </a:ext>
                  </a:extLst>
                </p14:cNvPr>
                <p14:cNvContentPartPr/>
                <p14:nvPr/>
              </p14:nvContentPartPr>
              <p14:xfrm>
                <a:off x="6607154" y="1304652"/>
                <a:ext cx="186840" cy="129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8EF1B3-3232-D832-D5B8-2ED8EC6973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89514" y="1287012"/>
                  <a:ext cx="222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2037F8-F71B-ED50-5CBF-0B49036855B3}"/>
                    </a:ext>
                  </a:extLst>
                </p14:cNvPr>
                <p14:cNvContentPartPr/>
                <p14:nvPr/>
              </p14:nvContentPartPr>
              <p14:xfrm>
                <a:off x="6624794" y="1329852"/>
                <a:ext cx="172800" cy="250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2037F8-F71B-ED50-5CBF-0B49036855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07154" y="1311852"/>
                  <a:ext cx="208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F118F6-2C10-EBAC-5686-B06173947F84}"/>
                    </a:ext>
                  </a:extLst>
                </p14:cNvPr>
                <p14:cNvContentPartPr/>
                <p14:nvPr/>
              </p14:nvContentPartPr>
              <p14:xfrm>
                <a:off x="6887234" y="1298532"/>
                <a:ext cx="185400" cy="237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F118F6-2C10-EBAC-5686-B06173947F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69234" y="1280532"/>
                  <a:ext cx="221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5DC4AB-0584-D8EC-A824-7FFA70AF9D5C}"/>
                    </a:ext>
                  </a:extLst>
                </p14:cNvPr>
                <p14:cNvContentPartPr/>
                <p14:nvPr/>
              </p14:nvContentPartPr>
              <p14:xfrm>
                <a:off x="7239314" y="1293852"/>
                <a:ext cx="212040" cy="208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5DC4AB-0584-D8EC-A824-7FFA70AF9D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1674" y="1276212"/>
                  <a:ext cx="247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D3EFC2-F611-4B86-8E09-CC2609EF7ABB}"/>
                    </a:ext>
                  </a:extLst>
                </p14:cNvPr>
                <p14:cNvContentPartPr/>
                <p14:nvPr/>
              </p14:nvContentPartPr>
              <p14:xfrm>
                <a:off x="7465034" y="1302132"/>
                <a:ext cx="221040" cy="221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D3EFC2-F611-4B86-8E09-CC2609EF7AB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47394" y="1284132"/>
                  <a:ext cx="256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C84D96-5147-85EC-3FC9-2B337D0288BC}"/>
                    </a:ext>
                  </a:extLst>
                </p14:cNvPr>
                <p14:cNvContentPartPr/>
                <p14:nvPr/>
              </p14:nvContentPartPr>
              <p14:xfrm>
                <a:off x="7810994" y="1280172"/>
                <a:ext cx="223920" cy="237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C84D96-5147-85EC-3FC9-2B337D0288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92994" y="1262172"/>
                  <a:ext cx="2595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557F08-1DCE-1E48-2A87-3EFFD5AE2D09}"/>
              </a:ext>
            </a:extLst>
          </p:cNvPr>
          <p:cNvGrpSpPr/>
          <p:nvPr/>
        </p:nvGrpSpPr>
        <p:grpSpPr>
          <a:xfrm>
            <a:off x="8281154" y="1173252"/>
            <a:ext cx="3259080" cy="598320"/>
            <a:chOff x="8281154" y="1173252"/>
            <a:chExt cx="3259080" cy="59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7246A1-027A-ED6C-C62C-D6F42D80B2FE}"/>
                    </a:ext>
                  </a:extLst>
                </p14:cNvPr>
                <p14:cNvContentPartPr/>
                <p14:nvPr/>
              </p14:nvContentPartPr>
              <p14:xfrm>
                <a:off x="8281154" y="1561692"/>
                <a:ext cx="74880" cy="188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7246A1-027A-ED6C-C62C-D6F42D80B2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63514" y="1543692"/>
                  <a:ext cx="110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A49A77-8F8E-4798-2A39-A182FC0C3EA5}"/>
                    </a:ext>
                  </a:extLst>
                </p14:cNvPr>
                <p14:cNvContentPartPr/>
                <p14:nvPr/>
              </p14:nvContentPartPr>
              <p14:xfrm>
                <a:off x="8534954" y="1233012"/>
                <a:ext cx="268200" cy="208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A49A77-8F8E-4798-2A39-A182FC0C3E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16954" y="1215372"/>
                  <a:ext cx="30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50AFAE-A80D-E3AE-CFD1-DD54CDE9E633}"/>
                    </a:ext>
                  </a:extLst>
                </p14:cNvPr>
                <p14:cNvContentPartPr/>
                <p14:nvPr/>
              </p14:nvContentPartPr>
              <p14:xfrm>
                <a:off x="8812514" y="1275852"/>
                <a:ext cx="338400" cy="179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350AFAE-A80D-E3AE-CFD1-DD54CDE9E6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94514" y="1258212"/>
                  <a:ext cx="374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1167B3-2E63-1300-7131-D5316CAC1AEF}"/>
                    </a:ext>
                  </a:extLst>
                </p14:cNvPr>
                <p14:cNvContentPartPr/>
                <p14:nvPr/>
              </p14:nvContentPartPr>
              <p14:xfrm>
                <a:off x="9121754" y="1173252"/>
                <a:ext cx="420120" cy="300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1167B3-2E63-1300-7131-D5316CAC1A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03754" y="1155252"/>
                  <a:ext cx="455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3B0EA7-06F2-BF60-03F5-E7C2E7640F81}"/>
                    </a:ext>
                  </a:extLst>
                </p14:cNvPr>
                <p14:cNvContentPartPr/>
                <p14:nvPr/>
              </p14:nvContentPartPr>
              <p14:xfrm>
                <a:off x="9628634" y="1198092"/>
                <a:ext cx="102960" cy="260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3B0EA7-06F2-BF60-03F5-E7C2E7640F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10994" y="1180092"/>
                  <a:ext cx="138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A9A2B4-4E89-2CAB-427D-F1F5D5681FB9}"/>
                    </a:ext>
                  </a:extLst>
                </p14:cNvPr>
                <p14:cNvContentPartPr/>
                <p14:nvPr/>
              </p14:nvContentPartPr>
              <p14:xfrm>
                <a:off x="9540434" y="1280172"/>
                <a:ext cx="351000" cy="57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A9A2B4-4E89-2CAB-427D-F1F5D5681F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22434" y="1262172"/>
                  <a:ext cx="386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4E7C69-21EA-DC6B-A637-6C13E9815E80}"/>
                    </a:ext>
                  </a:extLst>
                </p14:cNvPr>
                <p14:cNvContentPartPr/>
                <p14:nvPr/>
              </p14:nvContentPartPr>
              <p14:xfrm>
                <a:off x="9838514" y="1190172"/>
                <a:ext cx="268560" cy="247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4E7C69-21EA-DC6B-A637-6C13E9815E8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20514" y="1172532"/>
                  <a:ext cx="304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E59E28-F507-7842-0D79-8DCD004A463B}"/>
                    </a:ext>
                  </a:extLst>
                </p14:cNvPr>
                <p14:cNvContentPartPr/>
                <p14:nvPr/>
              </p14:nvContentPartPr>
              <p14:xfrm>
                <a:off x="10105634" y="1240212"/>
                <a:ext cx="158760" cy="214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E59E28-F507-7842-0D79-8DCD004A46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87634" y="1222572"/>
                  <a:ext cx="194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E824B0-C108-CC40-567A-E1B04418851A}"/>
                    </a:ext>
                  </a:extLst>
                </p14:cNvPr>
                <p14:cNvContentPartPr/>
                <p14:nvPr/>
              </p14:nvContentPartPr>
              <p14:xfrm>
                <a:off x="10396514" y="1434612"/>
                <a:ext cx="19080" cy="12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E824B0-C108-CC40-567A-E1B04418851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78874" y="1416972"/>
                  <a:ext cx="54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2081087-30A0-BF68-A645-9F7F60BB9FB7}"/>
                    </a:ext>
                  </a:extLst>
                </p14:cNvPr>
                <p14:cNvContentPartPr/>
                <p14:nvPr/>
              </p14:nvContentPartPr>
              <p14:xfrm>
                <a:off x="10419914" y="1264332"/>
                <a:ext cx="193680" cy="289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2081087-30A0-BF68-A645-9F7F60BB9F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02274" y="1246692"/>
                  <a:ext cx="2293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951954-5343-9D1E-BFF2-FF78ABC958A3}"/>
                    </a:ext>
                  </a:extLst>
                </p14:cNvPr>
                <p14:cNvContentPartPr/>
                <p14:nvPr/>
              </p14:nvContentPartPr>
              <p14:xfrm>
                <a:off x="10275914" y="1290252"/>
                <a:ext cx="287640" cy="336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951954-5343-9D1E-BFF2-FF78ABC958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58274" y="1272612"/>
                  <a:ext cx="3232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5751B1-DE76-67DD-D50F-02A2B1E62D6F}"/>
                    </a:ext>
                  </a:extLst>
                </p14:cNvPr>
                <p14:cNvContentPartPr/>
                <p14:nvPr/>
              </p14:nvContentPartPr>
              <p14:xfrm>
                <a:off x="10624034" y="1611012"/>
                <a:ext cx="56520" cy="16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5751B1-DE76-67DD-D50F-02A2B1E62D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06034" y="1593012"/>
                  <a:ext cx="92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71D20D-145C-6A31-7AF5-B190805A6CDE}"/>
                    </a:ext>
                  </a:extLst>
                </p14:cNvPr>
                <p14:cNvContentPartPr/>
                <p14:nvPr/>
              </p14:nvContentPartPr>
              <p14:xfrm>
                <a:off x="10701074" y="1258572"/>
                <a:ext cx="257040" cy="244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71D20D-145C-6A31-7AF5-B190805A6C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83074" y="1240572"/>
                  <a:ext cx="292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C096A3-E089-0CEF-6BAE-48A91E801B64}"/>
                    </a:ext>
                  </a:extLst>
                </p14:cNvPr>
                <p14:cNvContentPartPr/>
                <p14:nvPr/>
              </p14:nvContentPartPr>
              <p14:xfrm>
                <a:off x="10903394" y="1317252"/>
                <a:ext cx="148680" cy="204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C096A3-E089-0CEF-6BAE-48A91E801B6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85754" y="1299252"/>
                  <a:ext cx="184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6C93EA-9E9E-2A53-AA68-A5D7ACB1EC9D}"/>
                    </a:ext>
                  </a:extLst>
                </p14:cNvPr>
                <p14:cNvContentPartPr/>
                <p14:nvPr/>
              </p14:nvContentPartPr>
              <p14:xfrm>
                <a:off x="11190314" y="1273692"/>
                <a:ext cx="212400" cy="235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6C93EA-9E9E-2A53-AA68-A5D7ACB1EC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172674" y="1256052"/>
                  <a:ext cx="2480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534C16-BC14-6283-9E8A-05B2D8CF23E5}"/>
                    </a:ext>
                  </a:extLst>
                </p14:cNvPr>
                <p14:cNvContentPartPr/>
                <p14:nvPr/>
              </p14:nvContentPartPr>
              <p14:xfrm>
                <a:off x="11347994" y="1357572"/>
                <a:ext cx="192240" cy="29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534C16-BC14-6283-9E8A-05B2D8CF23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30354" y="1339572"/>
                  <a:ext cx="22788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2F5411-7DCC-20C5-C90C-D2B47121BFAB}"/>
              </a:ext>
            </a:extLst>
          </p:cNvPr>
          <p:cNvGrpSpPr/>
          <p:nvPr/>
        </p:nvGrpSpPr>
        <p:grpSpPr>
          <a:xfrm>
            <a:off x="1733474" y="2323812"/>
            <a:ext cx="6739920" cy="3612600"/>
            <a:chOff x="1733474" y="2323812"/>
            <a:chExt cx="6739920" cy="36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2D84DC-85DF-1924-0582-B8501EC2BD03}"/>
                    </a:ext>
                  </a:extLst>
                </p14:cNvPr>
                <p14:cNvContentPartPr/>
                <p14:nvPr/>
              </p14:nvContentPartPr>
              <p14:xfrm>
                <a:off x="1944074" y="2356212"/>
                <a:ext cx="125640" cy="543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2D84DC-85DF-1924-0582-B8501EC2BD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26434" y="2338212"/>
                  <a:ext cx="161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95B851B-8434-6E5C-E8CE-F0211F329E48}"/>
                    </a:ext>
                  </a:extLst>
                </p14:cNvPr>
                <p14:cNvContentPartPr/>
                <p14:nvPr/>
              </p14:nvContentPartPr>
              <p14:xfrm>
                <a:off x="1773434" y="2633412"/>
                <a:ext cx="389160" cy="204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95B851B-8434-6E5C-E8CE-F0211F329E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55434" y="2615772"/>
                  <a:ext cx="424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A52B85F-96CF-7241-78EB-FB62206367EA}"/>
                    </a:ext>
                  </a:extLst>
                </p14:cNvPr>
                <p14:cNvContentPartPr/>
                <p14:nvPr/>
              </p14:nvContentPartPr>
              <p14:xfrm>
                <a:off x="2191034" y="2689212"/>
                <a:ext cx="276120" cy="211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A52B85F-96CF-7241-78EB-FB62206367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73394" y="2671212"/>
                  <a:ext cx="311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2734D78-AC75-5343-20C9-15D6CAB1EACB}"/>
                    </a:ext>
                  </a:extLst>
                </p14:cNvPr>
                <p14:cNvContentPartPr/>
                <p14:nvPr/>
              </p14:nvContentPartPr>
              <p14:xfrm>
                <a:off x="2722394" y="2556012"/>
                <a:ext cx="172800" cy="320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2734D78-AC75-5343-20C9-15D6CAB1EA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04754" y="2538372"/>
                  <a:ext cx="2084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9314DE-0177-1A1D-E135-6C0448D958AB}"/>
                    </a:ext>
                  </a:extLst>
                </p14:cNvPr>
                <p14:cNvContentPartPr/>
                <p14:nvPr/>
              </p14:nvContentPartPr>
              <p14:xfrm>
                <a:off x="3184994" y="2605332"/>
                <a:ext cx="45360" cy="238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9314DE-0177-1A1D-E135-6C0448D958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66994" y="2587332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BFD2AD8-46D1-7DA8-DB9A-22D8C8E2C73D}"/>
                    </a:ext>
                  </a:extLst>
                </p14:cNvPr>
                <p14:cNvContentPartPr/>
                <p14:nvPr/>
              </p14:nvContentPartPr>
              <p14:xfrm>
                <a:off x="3197594" y="2404452"/>
                <a:ext cx="50760" cy="38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BFD2AD8-46D1-7DA8-DB9A-22D8C8E2C7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79954" y="2386812"/>
                  <a:ext cx="86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971E6FF-91D6-0882-9090-32DB24803173}"/>
                    </a:ext>
                  </a:extLst>
                </p14:cNvPr>
                <p14:cNvContentPartPr/>
                <p14:nvPr/>
              </p14:nvContentPartPr>
              <p14:xfrm>
                <a:off x="3311354" y="2587692"/>
                <a:ext cx="292680" cy="192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971E6FF-91D6-0882-9090-32DB2480317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93354" y="2569692"/>
                  <a:ext cx="328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C70359D-8409-7D05-371F-D77837201F28}"/>
                    </a:ext>
                  </a:extLst>
                </p14:cNvPr>
                <p14:cNvContentPartPr/>
                <p14:nvPr/>
              </p14:nvContentPartPr>
              <p14:xfrm>
                <a:off x="3669914" y="2598492"/>
                <a:ext cx="354600" cy="194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C70359D-8409-7D05-371F-D77837201F2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51914" y="2580492"/>
                  <a:ext cx="39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AFDEAF-F179-6D2D-6314-BD8543A5CF39}"/>
                    </a:ext>
                  </a:extLst>
                </p14:cNvPr>
                <p14:cNvContentPartPr/>
                <p14:nvPr/>
              </p14:nvContentPartPr>
              <p14:xfrm>
                <a:off x="3868274" y="2636292"/>
                <a:ext cx="587160" cy="357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AFDEAF-F179-6D2D-6314-BD8543A5CF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50634" y="2618652"/>
                  <a:ext cx="6228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93B37A-5EF9-052F-6155-87DAD0449F0B}"/>
                    </a:ext>
                  </a:extLst>
                </p14:cNvPr>
                <p14:cNvContentPartPr/>
                <p14:nvPr/>
              </p14:nvContentPartPr>
              <p14:xfrm>
                <a:off x="4405754" y="2485812"/>
                <a:ext cx="53640" cy="54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93B37A-5EF9-052F-6155-87DAD0449F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88114" y="2467812"/>
                  <a:ext cx="89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91E1AA2-C404-C1E8-44D3-5C7B236652BA}"/>
                    </a:ext>
                  </a:extLst>
                </p14:cNvPr>
                <p14:cNvContentPartPr/>
                <p14:nvPr/>
              </p14:nvContentPartPr>
              <p14:xfrm>
                <a:off x="4558394" y="2630532"/>
                <a:ext cx="236520" cy="276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91E1AA2-C404-C1E8-44D3-5C7B236652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40394" y="2612532"/>
                  <a:ext cx="272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0146EE-EE3D-E9A2-4D15-1E508ABF5DD3}"/>
                    </a:ext>
                  </a:extLst>
                </p14:cNvPr>
                <p14:cNvContentPartPr/>
                <p14:nvPr/>
              </p14:nvContentPartPr>
              <p14:xfrm>
                <a:off x="4906514" y="2561772"/>
                <a:ext cx="112680" cy="249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0146EE-EE3D-E9A2-4D15-1E508ABF5D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88514" y="2544132"/>
                  <a:ext cx="148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AA3455-11C2-9487-EA63-C43DEAF8D404}"/>
                    </a:ext>
                  </a:extLst>
                </p14:cNvPr>
                <p14:cNvContentPartPr/>
                <p14:nvPr/>
              </p14:nvContentPartPr>
              <p14:xfrm>
                <a:off x="5269034" y="2546652"/>
                <a:ext cx="14040" cy="92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AA3455-11C2-9487-EA63-C43DEAF8D40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51034" y="2529012"/>
                  <a:ext cx="49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6E6BEC-7B58-7190-8A56-BFDD0C18E686}"/>
                    </a:ext>
                  </a:extLst>
                </p14:cNvPr>
                <p14:cNvContentPartPr/>
                <p14:nvPr/>
              </p14:nvContentPartPr>
              <p14:xfrm>
                <a:off x="5196314" y="2549892"/>
                <a:ext cx="444240" cy="382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6E6BEC-7B58-7190-8A56-BFDD0C18E6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78674" y="2531892"/>
                  <a:ext cx="4798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2905F08-287A-1398-B3E4-BD673F2A46F8}"/>
                    </a:ext>
                  </a:extLst>
                </p14:cNvPr>
                <p14:cNvContentPartPr/>
                <p14:nvPr/>
              </p14:nvContentPartPr>
              <p14:xfrm>
                <a:off x="5633714" y="2323812"/>
                <a:ext cx="290880" cy="450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2905F08-287A-1398-B3E4-BD673F2A46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16074" y="2306172"/>
                  <a:ext cx="3265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16F22DC-B595-4909-808D-9F8809549ED7}"/>
                    </a:ext>
                  </a:extLst>
                </p14:cNvPr>
                <p14:cNvContentPartPr/>
                <p14:nvPr/>
              </p14:nvContentPartPr>
              <p14:xfrm>
                <a:off x="5750714" y="2530452"/>
                <a:ext cx="412920" cy="314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16F22DC-B595-4909-808D-9F8809549E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33074" y="2512812"/>
                  <a:ext cx="4485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980A7F8-761A-C683-B3F5-364515A3FCCF}"/>
                    </a:ext>
                  </a:extLst>
                </p14:cNvPr>
                <p14:cNvContentPartPr/>
                <p14:nvPr/>
              </p14:nvContentPartPr>
              <p14:xfrm>
                <a:off x="5917754" y="2475372"/>
                <a:ext cx="521640" cy="405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980A7F8-761A-C683-B3F5-364515A3FC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00114" y="2457732"/>
                  <a:ext cx="5572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068797C-18DB-A572-9B28-05E90A13B8D3}"/>
                    </a:ext>
                  </a:extLst>
                </p14:cNvPr>
                <p14:cNvContentPartPr/>
                <p14:nvPr/>
              </p14:nvContentPartPr>
              <p14:xfrm>
                <a:off x="1807274" y="2994132"/>
                <a:ext cx="170640" cy="322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068797C-18DB-A572-9B28-05E90A13B8D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89634" y="2976132"/>
                  <a:ext cx="2062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EA1C1AA-C5DB-9523-E573-239653CE7509}"/>
                    </a:ext>
                  </a:extLst>
                </p14:cNvPr>
                <p14:cNvContentPartPr/>
                <p14:nvPr/>
              </p14:nvContentPartPr>
              <p14:xfrm>
                <a:off x="1733474" y="4744812"/>
                <a:ext cx="226800" cy="545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EA1C1AA-C5DB-9523-E573-239653CE75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15834" y="4727172"/>
                  <a:ext cx="26244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6378E7-F6E0-7EDE-C0FA-C32DD1F74A76}"/>
                    </a:ext>
                  </a:extLst>
                </p14:cNvPr>
                <p14:cNvContentPartPr/>
                <p14:nvPr/>
              </p14:nvContentPartPr>
              <p14:xfrm>
                <a:off x="2400554" y="3208332"/>
                <a:ext cx="48240" cy="372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6378E7-F6E0-7EDE-C0FA-C32DD1F74A7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82554" y="3190332"/>
                  <a:ext cx="83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E42A50-4931-0D62-BB97-DB5237317001}"/>
                    </a:ext>
                  </a:extLst>
                </p14:cNvPr>
                <p14:cNvContentPartPr/>
                <p14:nvPr/>
              </p14:nvContentPartPr>
              <p14:xfrm>
                <a:off x="2348714" y="3357012"/>
                <a:ext cx="333000" cy="143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E42A50-4931-0D62-BB97-DB523731700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31074" y="3339372"/>
                  <a:ext cx="368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0837600-19AE-EB1A-AE92-7022504E84FE}"/>
                    </a:ext>
                  </a:extLst>
                </p14:cNvPr>
                <p14:cNvContentPartPr/>
                <p14:nvPr/>
              </p14:nvContentPartPr>
              <p14:xfrm>
                <a:off x="2757674" y="3333972"/>
                <a:ext cx="230400" cy="200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0837600-19AE-EB1A-AE92-7022504E84F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40034" y="3316332"/>
                  <a:ext cx="2660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1A93940-677A-3213-8A5E-6BFB8D4A26D1}"/>
                    </a:ext>
                  </a:extLst>
                </p14:cNvPr>
                <p14:cNvContentPartPr/>
                <p14:nvPr/>
              </p14:nvContentPartPr>
              <p14:xfrm>
                <a:off x="3116954" y="3262692"/>
                <a:ext cx="132120" cy="263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1A93940-677A-3213-8A5E-6BFB8D4A26D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99314" y="3245052"/>
                  <a:ext cx="167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B327137-548E-92B0-BF87-638026D48E5E}"/>
                    </a:ext>
                  </a:extLst>
                </p14:cNvPr>
                <p14:cNvContentPartPr/>
                <p14:nvPr/>
              </p14:nvContentPartPr>
              <p14:xfrm>
                <a:off x="3407114" y="3381492"/>
                <a:ext cx="509760" cy="168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B327137-548E-92B0-BF87-638026D48E5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89474" y="3363492"/>
                  <a:ext cx="545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5990DE6-1DE5-F30B-31E2-E03F2D177B11}"/>
                    </a:ext>
                  </a:extLst>
                </p14:cNvPr>
                <p14:cNvContentPartPr/>
                <p14:nvPr/>
              </p14:nvContentPartPr>
              <p14:xfrm>
                <a:off x="3795554" y="3400932"/>
                <a:ext cx="356760" cy="167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5990DE6-1DE5-F30B-31E2-E03F2D177B1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77914" y="3383292"/>
                  <a:ext cx="392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33C8F0-6D20-56BC-2822-090D5CCA33ED}"/>
                    </a:ext>
                  </a:extLst>
                </p14:cNvPr>
                <p14:cNvContentPartPr/>
                <p14:nvPr/>
              </p14:nvContentPartPr>
              <p14:xfrm>
                <a:off x="3322514" y="3359532"/>
                <a:ext cx="253080" cy="388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33C8F0-6D20-56BC-2822-090D5CCA33E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04874" y="3341892"/>
                  <a:ext cx="2887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D1144E5-4640-817A-722E-DF70BFB9AC9E}"/>
                    </a:ext>
                  </a:extLst>
                </p14:cNvPr>
                <p14:cNvContentPartPr/>
                <p14:nvPr/>
              </p14:nvContentPartPr>
              <p14:xfrm>
                <a:off x="3546794" y="3273132"/>
                <a:ext cx="59760" cy="27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D1144E5-4640-817A-722E-DF70BFB9AC9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29154" y="3255132"/>
                  <a:ext cx="95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E9178CC-C1E9-2B1B-4357-D14B82FF7182}"/>
                    </a:ext>
                  </a:extLst>
                </p14:cNvPr>
                <p14:cNvContentPartPr/>
                <p14:nvPr/>
              </p14:nvContentPartPr>
              <p14:xfrm>
                <a:off x="4203794" y="3337212"/>
                <a:ext cx="160920" cy="224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E9178CC-C1E9-2B1B-4357-D14B82FF71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85794" y="3319212"/>
                  <a:ext cx="196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F123592-D467-8E9B-480E-9CC4B44AF2E9}"/>
                    </a:ext>
                  </a:extLst>
                </p14:cNvPr>
                <p14:cNvContentPartPr/>
                <p14:nvPr/>
              </p14:nvContentPartPr>
              <p14:xfrm>
                <a:off x="4403234" y="3378972"/>
                <a:ext cx="169920" cy="445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F123592-D467-8E9B-480E-9CC4B44AF2E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85594" y="3360972"/>
                  <a:ext cx="2055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5ADF60B-1323-3519-C39B-3D99BA375687}"/>
                    </a:ext>
                  </a:extLst>
                </p14:cNvPr>
                <p14:cNvContentPartPr/>
                <p14:nvPr/>
              </p14:nvContentPartPr>
              <p14:xfrm>
                <a:off x="4781234" y="3362772"/>
                <a:ext cx="188640" cy="315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5ADF60B-1323-3519-C39B-3D99BA3756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63234" y="3344772"/>
                  <a:ext cx="2242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2E2B46-734A-A369-228D-C0AD1B4E3423}"/>
                    </a:ext>
                  </a:extLst>
                </p14:cNvPr>
                <p14:cNvContentPartPr/>
                <p14:nvPr/>
              </p14:nvContentPartPr>
              <p14:xfrm>
                <a:off x="5018474" y="3206172"/>
                <a:ext cx="26280" cy="17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2E2B46-734A-A369-228D-C0AD1B4E34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00834" y="3188532"/>
                  <a:ext cx="61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61EA90B-3177-983C-336A-FD4F06981756}"/>
                    </a:ext>
                  </a:extLst>
                </p14:cNvPr>
                <p14:cNvContentPartPr/>
                <p14:nvPr/>
              </p14:nvContentPartPr>
              <p14:xfrm>
                <a:off x="5002274" y="3340812"/>
                <a:ext cx="246600" cy="211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61EA90B-3177-983C-336A-FD4F069817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84274" y="3323172"/>
                  <a:ext cx="282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BE4F44D-56E2-AAC7-FD0A-EC99D9E891BC}"/>
                    </a:ext>
                  </a:extLst>
                </p14:cNvPr>
                <p14:cNvContentPartPr/>
                <p14:nvPr/>
              </p14:nvContentPartPr>
              <p14:xfrm>
                <a:off x="5311514" y="3266292"/>
                <a:ext cx="492120" cy="258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BE4F44D-56E2-AAC7-FD0A-EC99D9E891B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93874" y="3248652"/>
                  <a:ext cx="5277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46DDB7E-FB44-BB70-C482-17645884E9CF}"/>
                    </a:ext>
                  </a:extLst>
                </p14:cNvPr>
                <p14:cNvContentPartPr/>
                <p14:nvPr/>
              </p14:nvContentPartPr>
              <p14:xfrm>
                <a:off x="5726954" y="3549612"/>
                <a:ext cx="87480" cy="160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46DDB7E-FB44-BB70-C482-17645884E9C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08954" y="3531972"/>
                  <a:ext cx="123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3AA451E-DE1D-A791-A5B6-03A6F97E4B6E}"/>
                    </a:ext>
                  </a:extLst>
                </p14:cNvPr>
                <p14:cNvContentPartPr/>
                <p14:nvPr/>
              </p14:nvContentPartPr>
              <p14:xfrm>
                <a:off x="5998034" y="3269172"/>
                <a:ext cx="223200" cy="370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3AA451E-DE1D-A791-A5B6-03A6F97E4B6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80394" y="3251172"/>
                  <a:ext cx="2588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DBFCE3E-6C05-5CEA-94A5-0D9F0F6ECE52}"/>
                    </a:ext>
                  </a:extLst>
                </p14:cNvPr>
                <p14:cNvContentPartPr/>
                <p14:nvPr/>
              </p14:nvContentPartPr>
              <p14:xfrm>
                <a:off x="6237794" y="3133812"/>
                <a:ext cx="214920" cy="339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DBFCE3E-6C05-5CEA-94A5-0D9F0F6ECE5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19794" y="3115812"/>
                  <a:ext cx="2505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4925380-57DC-ADEA-DAF8-780781417974}"/>
                    </a:ext>
                  </a:extLst>
                </p14:cNvPr>
                <p14:cNvContentPartPr/>
                <p14:nvPr/>
              </p14:nvContentPartPr>
              <p14:xfrm>
                <a:off x="6260834" y="3213372"/>
                <a:ext cx="451800" cy="274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4925380-57DC-ADEA-DAF8-7807814179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42834" y="3195372"/>
                  <a:ext cx="487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8D36760-019D-64B1-E99E-08DA11C4BE3A}"/>
                    </a:ext>
                  </a:extLst>
                </p14:cNvPr>
                <p14:cNvContentPartPr/>
                <p14:nvPr/>
              </p14:nvContentPartPr>
              <p14:xfrm>
                <a:off x="6626594" y="3155412"/>
                <a:ext cx="349920" cy="399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8D36760-019D-64B1-E99E-08DA11C4BE3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08954" y="3137772"/>
                  <a:ext cx="3855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1D97344-9673-CB35-D250-7DB3D501E153}"/>
                    </a:ext>
                  </a:extLst>
                </p14:cNvPr>
                <p14:cNvContentPartPr/>
                <p14:nvPr/>
              </p14:nvContentPartPr>
              <p14:xfrm>
                <a:off x="2300114" y="3741492"/>
                <a:ext cx="196920" cy="360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1D97344-9673-CB35-D250-7DB3D501E15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282474" y="3723492"/>
                  <a:ext cx="2325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B446EC1-673E-18E6-3EEE-FF7A1385B7AA}"/>
                    </a:ext>
                  </a:extLst>
                </p14:cNvPr>
                <p14:cNvContentPartPr/>
                <p14:nvPr/>
              </p14:nvContentPartPr>
              <p14:xfrm>
                <a:off x="2348714" y="4314972"/>
                <a:ext cx="224280" cy="414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B446EC1-673E-18E6-3EEE-FF7A1385B7A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31074" y="4297332"/>
                  <a:ext cx="2599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5E8578-F20C-E207-5811-EC0BDA2F2581}"/>
                    </a:ext>
                  </a:extLst>
                </p14:cNvPr>
                <p14:cNvContentPartPr/>
                <p14:nvPr/>
              </p14:nvContentPartPr>
              <p14:xfrm>
                <a:off x="2760194" y="4044252"/>
                <a:ext cx="148680" cy="151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5E8578-F20C-E207-5811-EC0BDA2F258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42554" y="4026612"/>
                  <a:ext cx="184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6EFBAF7-F1C4-A6C9-0D17-68D3F6B78506}"/>
                    </a:ext>
                  </a:extLst>
                </p14:cNvPr>
                <p14:cNvContentPartPr/>
                <p14:nvPr/>
              </p14:nvContentPartPr>
              <p14:xfrm>
                <a:off x="2912114" y="4073772"/>
                <a:ext cx="216360" cy="165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6EFBAF7-F1C4-A6C9-0D17-68D3F6B785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94114" y="4055772"/>
                  <a:ext cx="252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FB0AB92-4E26-706B-7E1A-B83C2A59213D}"/>
                    </a:ext>
                  </a:extLst>
                </p14:cNvPr>
                <p14:cNvContentPartPr/>
                <p14:nvPr/>
              </p14:nvContentPartPr>
              <p14:xfrm>
                <a:off x="3245114" y="4097172"/>
                <a:ext cx="198720" cy="101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FB0AB92-4E26-706B-7E1A-B83C2A59213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27114" y="4079532"/>
                  <a:ext cx="234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646CF04-3326-6914-71F0-0E9DFAE1088C}"/>
                    </a:ext>
                  </a:extLst>
                </p14:cNvPr>
                <p14:cNvContentPartPr/>
                <p14:nvPr/>
              </p14:nvContentPartPr>
              <p14:xfrm>
                <a:off x="3471914" y="3989172"/>
                <a:ext cx="529200" cy="498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646CF04-3326-6914-71F0-0E9DFAE1088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53914" y="3971532"/>
                  <a:ext cx="5648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903C205-DC1C-4B07-B613-D9167D593219}"/>
                    </a:ext>
                  </a:extLst>
                </p14:cNvPr>
                <p14:cNvContentPartPr/>
                <p14:nvPr/>
              </p14:nvContentPartPr>
              <p14:xfrm>
                <a:off x="3835874" y="4187892"/>
                <a:ext cx="353520" cy="114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903C205-DC1C-4B07-B613-D9167D5932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17874" y="4169892"/>
                  <a:ext cx="389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E2480B7-78F8-BD47-A581-FB695F9683D4}"/>
                    </a:ext>
                  </a:extLst>
                </p14:cNvPr>
                <p14:cNvContentPartPr/>
                <p14:nvPr/>
              </p14:nvContentPartPr>
              <p14:xfrm>
                <a:off x="4098314" y="3951012"/>
                <a:ext cx="361080" cy="457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E2480B7-78F8-BD47-A581-FB695F9683D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80674" y="3933372"/>
                  <a:ext cx="3967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049249-3227-8FBB-0B30-45433717D134}"/>
                    </a:ext>
                  </a:extLst>
                </p14:cNvPr>
                <p14:cNvContentPartPr/>
                <p14:nvPr/>
              </p14:nvContentPartPr>
              <p14:xfrm>
                <a:off x="4527434" y="3905292"/>
                <a:ext cx="252360" cy="430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049249-3227-8FBB-0B30-45433717D13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09794" y="3887652"/>
                  <a:ext cx="2880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0731AF-FBB7-7AD0-567C-30F885347C20}"/>
                    </a:ext>
                  </a:extLst>
                </p14:cNvPr>
                <p14:cNvContentPartPr/>
                <p14:nvPr/>
              </p14:nvContentPartPr>
              <p14:xfrm>
                <a:off x="4556234" y="4195092"/>
                <a:ext cx="274320" cy="114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0731AF-FBB7-7AD0-567C-30F885347C2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38594" y="4177452"/>
                  <a:ext cx="309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9498C31-3D7E-F3D8-B91B-5B391E18F3FB}"/>
                    </a:ext>
                  </a:extLst>
                </p14:cNvPr>
                <p14:cNvContentPartPr/>
                <p14:nvPr/>
              </p14:nvContentPartPr>
              <p14:xfrm>
                <a:off x="4899314" y="3952812"/>
                <a:ext cx="315720" cy="417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9498C31-3D7E-F3D8-B91B-5B391E18F3F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81314" y="3934812"/>
                  <a:ext cx="3513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930CDDF-EB21-05D6-DDF6-3DF62E4A0058}"/>
                    </a:ext>
                  </a:extLst>
                </p14:cNvPr>
                <p14:cNvContentPartPr/>
                <p14:nvPr/>
              </p14:nvContentPartPr>
              <p14:xfrm>
                <a:off x="5323034" y="3877212"/>
                <a:ext cx="154080" cy="249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930CDDF-EB21-05D6-DDF6-3DF62E4A00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05394" y="3859572"/>
                  <a:ext cx="189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590815A-93E6-AD76-05E8-3903138D8C06}"/>
                    </a:ext>
                  </a:extLst>
                </p14:cNvPr>
                <p14:cNvContentPartPr/>
                <p14:nvPr/>
              </p14:nvContentPartPr>
              <p14:xfrm>
                <a:off x="5419874" y="4355652"/>
                <a:ext cx="79560" cy="181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590815A-93E6-AD76-05E8-3903138D8C0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01874" y="4337652"/>
                  <a:ext cx="115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9797B4D-ADB8-AACB-D8DD-9311A042199C}"/>
                    </a:ext>
                  </a:extLst>
                </p14:cNvPr>
                <p14:cNvContentPartPr/>
                <p14:nvPr/>
              </p14:nvContentPartPr>
              <p14:xfrm>
                <a:off x="5714714" y="3949212"/>
                <a:ext cx="167760" cy="404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9797B4D-ADB8-AACB-D8DD-9311A042199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7074" y="3931212"/>
                  <a:ext cx="203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A2401D-5CD8-C040-E35C-8E62A06F52B5}"/>
                    </a:ext>
                  </a:extLst>
                </p14:cNvPr>
                <p14:cNvContentPartPr/>
                <p14:nvPr/>
              </p14:nvContentPartPr>
              <p14:xfrm>
                <a:off x="5994794" y="4082772"/>
                <a:ext cx="227520" cy="220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A2401D-5CD8-C040-E35C-8E62A06F52B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77154" y="4065132"/>
                  <a:ext cx="263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E782D68-0517-E603-508A-87BDA543D749}"/>
                    </a:ext>
                  </a:extLst>
                </p14:cNvPr>
                <p14:cNvContentPartPr/>
                <p14:nvPr/>
              </p14:nvContentPartPr>
              <p14:xfrm>
                <a:off x="6388994" y="3951012"/>
                <a:ext cx="200880" cy="339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E782D68-0517-E603-508A-87BDA543D74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70994" y="3933372"/>
                  <a:ext cx="2365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4D9D4A5-FF39-EBC1-57D3-BD0F81352769}"/>
                    </a:ext>
                  </a:extLst>
                </p14:cNvPr>
                <p14:cNvContentPartPr/>
                <p14:nvPr/>
              </p14:nvContentPartPr>
              <p14:xfrm>
                <a:off x="6731354" y="3908172"/>
                <a:ext cx="56160" cy="285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4D9D4A5-FF39-EBC1-57D3-BD0F8135276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13714" y="3890532"/>
                  <a:ext cx="91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916ED6-C21C-A71A-4151-6BDC9F3EE44E}"/>
                    </a:ext>
                  </a:extLst>
                </p14:cNvPr>
                <p14:cNvContentPartPr/>
                <p14:nvPr/>
              </p14:nvContentPartPr>
              <p14:xfrm>
                <a:off x="6864554" y="3962532"/>
                <a:ext cx="143280" cy="267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916ED6-C21C-A71A-4151-6BDC9F3EE44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46914" y="3944532"/>
                  <a:ext cx="178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703EBFE-703D-C605-5A6A-EB049882F4CE}"/>
                    </a:ext>
                  </a:extLst>
                </p14:cNvPr>
                <p14:cNvContentPartPr/>
                <p14:nvPr/>
              </p14:nvContentPartPr>
              <p14:xfrm>
                <a:off x="7086674" y="3944892"/>
                <a:ext cx="201600" cy="305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703EBFE-703D-C605-5A6A-EB049882F4C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69034" y="3926892"/>
                  <a:ext cx="2372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F56C7D-6031-7CE4-23B0-BF792BB65772}"/>
                    </a:ext>
                  </a:extLst>
                </p14:cNvPr>
                <p14:cNvContentPartPr/>
                <p14:nvPr/>
              </p14:nvContentPartPr>
              <p14:xfrm>
                <a:off x="7259474" y="4001412"/>
                <a:ext cx="162360" cy="387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F56C7D-6031-7CE4-23B0-BF792BB6577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41474" y="3983412"/>
                  <a:ext cx="1980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DDB2468-184F-B9EB-30FE-398B257A5026}"/>
                    </a:ext>
                  </a:extLst>
                </p14:cNvPr>
                <p14:cNvContentPartPr/>
                <p14:nvPr/>
              </p14:nvContentPartPr>
              <p14:xfrm>
                <a:off x="7348394" y="3913572"/>
                <a:ext cx="74160" cy="32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DDB2468-184F-B9EB-30FE-398B257A502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30754" y="3895932"/>
                  <a:ext cx="109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C838310-E886-B05C-10FF-12C6D6D636A2}"/>
                    </a:ext>
                  </a:extLst>
                </p14:cNvPr>
                <p14:cNvContentPartPr/>
                <p14:nvPr/>
              </p14:nvContentPartPr>
              <p14:xfrm>
                <a:off x="7603634" y="3935532"/>
                <a:ext cx="163080" cy="308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C838310-E886-B05C-10FF-12C6D6D636A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85994" y="3917532"/>
                  <a:ext cx="198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F17C540-C92A-C25E-40C9-2F8757C8D45D}"/>
                    </a:ext>
                  </a:extLst>
                </p14:cNvPr>
                <p14:cNvContentPartPr/>
                <p14:nvPr/>
              </p14:nvContentPartPr>
              <p14:xfrm>
                <a:off x="7808834" y="3828252"/>
                <a:ext cx="449640" cy="487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F17C540-C92A-C25E-40C9-2F8757C8D45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91194" y="3810252"/>
                  <a:ext cx="4852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8CCA24-7A03-900F-5B61-AED83BAC5556}"/>
                    </a:ext>
                  </a:extLst>
                </p14:cNvPr>
                <p14:cNvContentPartPr/>
                <p14:nvPr/>
              </p14:nvContentPartPr>
              <p14:xfrm>
                <a:off x="7877594" y="4319292"/>
                <a:ext cx="286560" cy="280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8CCA24-7A03-900F-5B61-AED83BAC555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59594" y="4301292"/>
                  <a:ext cx="322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AFF44D5-2044-2DD4-E092-769C968D9970}"/>
                    </a:ext>
                  </a:extLst>
                </p14:cNvPr>
                <p14:cNvContentPartPr/>
                <p14:nvPr/>
              </p14:nvContentPartPr>
              <p14:xfrm>
                <a:off x="8270354" y="2769132"/>
                <a:ext cx="203040" cy="3167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AFF44D5-2044-2DD4-E092-769C968D997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52714" y="2751492"/>
                  <a:ext cx="238680" cy="320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AD260EB-2D60-DAAA-E0E3-7C876AEA06B6}"/>
                  </a:ext>
                </a:extLst>
              </p14:cNvPr>
              <p14:cNvContentPartPr/>
              <p14:nvPr/>
            </p14:nvContentPartPr>
            <p14:xfrm>
              <a:off x="8733314" y="3725652"/>
              <a:ext cx="318960" cy="327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AD260EB-2D60-DAAA-E0E3-7C876AEA06B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715674" y="3707652"/>
                <a:ext cx="3546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1A09C18-05D9-BB56-8C6C-F882801F9584}"/>
                  </a:ext>
                </a:extLst>
              </p14:cNvPr>
              <p14:cNvContentPartPr/>
              <p14:nvPr/>
            </p14:nvContentPartPr>
            <p14:xfrm>
              <a:off x="9122114" y="3648612"/>
              <a:ext cx="168480" cy="351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1A09C18-05D9-BB56-8C6C-F882801F958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104114" y="3630612"/>
                <a:ext cx="20412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9A2E13F-684E-227B-CEF9-62B4474B9ED2}"/>
              </a:ext>
            </a:extLst>
          </p:cNvPr>
          <p:cNvGrpSpPr/>
          <p:nvPr/>
        </p:nvGrpSpPr>
        <p:grpSpPr>
          <a:xfrm>
            <a:off x="232274" y="1908012"/>
            <a:ext cx="1101960" cy="831600"/>
            <a:chOff x="232274" y="1908012"/>
            <a:chExt cx="1101960" cy="83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6B8C802-5CCD-7CA2-820B-03270BFEA082}"/>
                    </a:ext>
                  </a:extLst>
                </p14:cNvPr>
                <p14:cNvContentPartPr/>
                <p14:nvPr/>
              </p14:nvContentPartPr>
              <p14:xfrm>
                <a:off x="232274" y="2289252"/>
                <a:ext cx="868680" cy="450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6B8C802-5CCD-7CA2-820B-03270BFEA08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4634" y="2271252"/>
                  <a:ext cx="9043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82A7802-D4E2-83A4-7432-33D98769DC97}"/>
                    </a:ext>
                  </a:extLst>
                </p14:cNvPr>
                <p14:cNvContentPartPr/>
                <p14:nvPr/>
              </p14:nvContentPartPr>
              <p14:xfrm>
                <a:off x="1156034" y="1908012"/>
                <a:ext cx="178200" cy="368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82A7802-D4E2-83A4-7432-33D98769DC9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8034" y="1890372"/>
                  <a:ext cx="21384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A0D6DEC-E280-7937-E5C2-35B166F2DA6A}"/>
                  </a:ext>
                </a:extLst>
              </p14:cNvPr>
              <p14:cNvContentPartPr/>
              <p14:nvPr/>
            </p14:nvContentPartPr>
            <p14:xfrm>
              <a:off x="1711874" y="1854372"/>
              <a:ext cx="199440" cy="1962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A0D6DEC-E280-7937-E5C2-35B166F2DA6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693874" y="1836732"/>
                <a:ext cx="23508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FE399FB-B3DD-DFCC-9553-49F012924015}"/>
              </a:ext>
            </a:extLst>
          </p:cNvPr>
          <p:cNvGrpSpPr/>
          <p:nvPr/>
        </p:nvGrpSpPr>
        <p:grpSpPr>
          <a:xfrm>
            <a:off x="8127794" y="2102772"/>
            <a:ext cx="1015200" cy="403200"/>
            <a:chOff x="8127794" y="2102772"/>
            <a:chExt cx="101520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559D970-A6D4-9EAA-9E37-D3281915714A}"/>
                    </a:ext>
                  </a:extLst>
                </p14:cNvPr>
                <p14:cNvContentPartPr/>
                <p14:nvPr/>
              </p14:nvContentPartPr>
              <p14:xfrm>
                <a:off x="8127794" y="2207892"/>
                <a:ext cx="688680" cy="298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559D970-A6D4-9EAA-9E37-D3281915714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10154" y="2189892"/>
                  <a:ext cx="724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91F2E21-8353-7BB2-CD5F-AAA665FB7488}"/>
                    </a:ext>
                  </a:extLst>
                </p14:cNvPr>
                <p14:cNvContentPartPr/>
                <p14:nvPr/>
              </p14:nvContentPartPr>
              <p14:xfrm>
                <a:off x="8896394" y="2322372"/>
                <a:ext cx="134280" cy="46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91F2E21-8353-7BB2-CD5F-AAA665FB748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78394" y="2304732"/>
                  <a:ext cx="169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53FDB4D-309D-5210-B31E-2939AE2BE9D3}"/>
                    </a:ext>
                  </a:extLst>
                </p14:cNvPr>
                <p14:cNvContentPartPr/>
                <p14:nvPr/>
              </p14:nvContentPartPr>
              <p14:xfrm>
                <a:off x="9011594" y="2102772"/>
                <a:ext cx="131400" cy="237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53FDB4D-309D-5210-B31E-2939AE2BE9D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93954" y="2085132"/>
                  <a:ext cx="16704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695267F-41CE-4AEC-1B4D-215F2EB7C583}"/>
                  </a:ext>
                </a:extLst>
              </p14:cNvPr>
              <p14:cNvContentPartPr/>
              <p14:nvPr/>
            </p14:nvContentPartPr>
            <p14:xfrm>
              <a:off x="9403634" y="1990812"/>
              <a:ext cx="223200" cy="3920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695267F-41CE-4AEC-1B4D-215F2EB7C58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385994" y="1972812"/>
                <a:ext cx="258840" cy="4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9E6A950-0AEE-8971-5F2D-6E7CEB5E2400}"/>
              </a:ext>
            </a:extLst>
          </p:cNvPr>
          <p:cNvGrpSpPr/>
          <p:nvPr/>
        </p:nvGrpSpPr>
        <p:grpSpPr>
          <a:xfrm>
            <a:off x="11072954" y="1783452"/>
            <a:ext cx="878400" cy="4095000"/>
            <a:chOff x="11072954" y="1783452"/>
            <a:chExt cx="878400" cy="40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D0F5ACF-26EB-ACF9-6195-4CBAD1AC1CAC}"/>
                    </a:ext>
                  </a:extLst>
                </p14:cNvPr>
                <p14:cNvContentPartPr/>
                <p14:nvPr/>
              </p14:nvContentPartPr>
              <p14:xfrm>
                <a:off x="11072954" y="2183772"/>
                <a:ext cx="137880" cy="3694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D0F5ACF-26EB-ACF9-6195-4CBAD1AC1CA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55314" y="2166132"/>
                  <a:ext cx="173520" cy="37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9205780-F12D-8214-5B03-A584D1696E2A}"/>
                    </a:ext>
                  </a:extLst>
                </p14:cNvPr>
                <p14:cNvContentPartPr/>
                <p14:nvPr/>
              </p14:nvContentPartPr>
              <p14:xfrm>
                <a:off x="11232434" y="2148852"/>
                <a:ext cx="175680" cy="238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9205780-F12D-8214-5B03-A584D1696E2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214434" y="2130852"/>
                  <a:ext cx="2113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28BD0C-4176-768F-D55D-DE1708FE21DA}"/>
                    </a:ext>
                  </a:extLst>
                </p14:cNvPr>
                <p14:cNvContentPartPr/>
                <p14:nvPr/>
              </p14:nvContentPartPr>
              <p14:xfrm>
                <a:off x="11502434" y="1935732"/>
                <a:ext cx="211320" cy="435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28BD0C-4176-768F-D55D-DE1708FE21D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484794" y="1917732"/>
                  <a:ext cx="2469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312920D-706B-2A56-7547-31ED2B2FC669}"/>
                    </a:ext>
                  </a:extLst>
                </p14:cNvPr>
                <p14:cNvContentPartPr/>
                <p14:nvPr/>
              </p14:nvContentPartPr>
              <p14:xfrm>
                <a:off x="11803754" y="1783452"/>
                <a:ext cx="147600" cy="486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312920D-706B-2A56-7547-31ED2B2FC66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786114" y="1765812"/>
                  <a:ext cx="183240" cy="52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E341035-53B0-69C1-A69A-76ADACE1FB0C}"/>
              </a:ext>
            </a:extLst>
          </p:cNvPr>
          <p:cNvGrpSpPr/>
          <p:nvPr/>
        </p:nvGrpSpPr>
        <p:grpSpPr>
          <a:xfrm>
            <a:off x="9492914" y="3518652"/>
            <a:ext cx="2614320" cy="2630160"/>
            <a:chOff x="9492914" y="3518652"/>
            <a:chExt cx="2614320" cy="263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91F3A66-FAB5-E312-799C-F4B8A45CE2FA}"/>
                    </a:ext>
                  </a:extLst>
                </p14:cNvPr>
                <p14:cNvContentPartPr/>
                <p14:nvPr/>
              </p14:nvContentPartPr>
              <p14:xfrm>
                <a:off x="9492914" y="3657972"/>
                <a:ext cx="202680" cy="291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91F3A66-FAB5-E312-799C-F4B8A45CE2F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74914" y="3639972"/>
                  <a:ext cx="238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87A18A-FB27-09B9-8E56-AC2C1036F9D6}"/>
                    </a:ext>
                  </a:extLst>
                </p14:cNvPr>
                <p14:cNvContentPartPr/>
                <p14:nvPr/>
              </p14:nvContentPartPr>
              <p14:xfrm>
                <a:off x="9782354" y="3530892"/>
                <a:ext cx="32040" cy="342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87A18A-FB27-09B9-8E56-AC2C1036F9D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64354" y="3513252"/>
                  <a:ext cx="676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F078C9-5F42-D254-91E6-1574D692F138}"/>
                    </a:ext>
                  </a:extLst>
                </p14:cNvPr>
                <p14:cNvContentPartPr/>
                <p14:nvPr/>
              </p14:nvContentPartPr>
              <p14:xfrm>
                <a:off x="9893594" y="3639252"/>
                <a:ext cx="186840" cy="271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F078C9-5F42-D254-91E6-1574D692F13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75594" y="3621252"/>
                  <a:ext cx="222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5560233-B22F-3AD3-B39E-6841685257AC}"/>
                    </a:ext>
                  </a:extLst>
                </p14:cNvPr>
                <p14:cNvContentPartPr/>
                <p14:nvPr/>
              </p14:nvContentPartPr>
              <p14:xfrm>
                <a:off x="10251794" y="3655812"/>
                <a:ext cx="164160" cy="242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5560233-B22F-3AD3-B39E-6841685257A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33794" y="3638172"/>
                  <a:ext cx="199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6A6D78F-B7EA-45F7-0873-E34D3123FB53}"/>
                    </a:ext>
                  </a:extLst>
                </p14:cNvPr>
                <p14:cNvContentPartPr/>
                <p14:nvPr/>
              </p14:nvContentPartPr>
              <p14:xfrm>
                <a:off x="10452314" y="3690012"/>
                <a:ext cx="184680" cy="341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6A6D78F-B7EA-45F7-0873-E34D3123FB5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434674" y="3672012"/>
                  <a:ext cx="2203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C0868B2-3A21-4FE8-F0C3-220076CD8AE6}"/>
                    </a:ext>
                  </a:extLst>
                </p14:cNvPr>
                <p14:cNvContentPartPr/>
                <p14:nvPr/>
              </p14:nvContentPartPr>
              <p14:xfrm>
                <a:off x="10440434" y="3518652"/>
                <a:ext cx="137160" cy="56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C0868B2-3A21-4FE8-F0C3-220076CD8AE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422794" y="3500652"/>
                  <a:ext cx="172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BE83263-C98A-FB00-8ACB-D159195F52CD}"/>
                    </a:ext>
                  </a:extLst>
                </p14:cNvPr>
                <p14:cNvContentPartPr/>
                <p14:nvPr/>
              </p14:nvContentPartPr>
              <p14:xfrm>
                <a:off x="10806554" y="3665172"/>
                <a:ext cx="140400" cy="295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BE83263-C98A-FB00-8ACB-D159195F52C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788554" y="3647532"/>
                  <a:ext cx="1760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6834D4F-F6B4-4034-21DB-783B24B5D7CB}"/>
                    </a:ext>
                  </a:extLst>
                </p14:cNvPr>
                <p14:cNvContentPartPr/>
                <p14:nvPr/>
              </p14:nvContentPartPr>
              <p14:xfrm>
                <a:off x="9915194" y="6048732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6834D4F-F6B4-4034-21DB-783B24B5D7C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897194" y="60310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BF0B025-23D1-62C1-CE83-5D97563EB6EA}"/>
                    </a:ext>
                  </a:extLst>
                </p14:cNvPr>
                <p14:cNvContentPartPr/>
                <p14:nvPr/>
              </p14:nvContentPartPr>
              <p14:xfrm>
                <a:off x="9836714" y="5479572"/>
                <a:ext cx="483120" cy="560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BF0B025-23D1-62C1-CE83-5D97563EB6E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818714" y="5461572"/>
                  <a:ext cx="5187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DD59255-8F05-B44A-ADCA-7F66BD4D039A}"/>
                    </a:ext>
                  </a:extLst>
                </p14:cNvPr>
                <p14:cNvContentPartPr/>
                <p14:nvPr/>
              </p14:nvContentPartPr>
              <p14:xfrm>
                <a:off x="10377074" y="5101932"/>
                <a:ext cx="273240" cy="415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DD59255-8F05-B44A-ADCA-7F66BD4D039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359074" y="5083932"/>
                  <a:ext cx="3088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CAFB2F2-C602-834E-E5C9-63F8227023FF}"/>
                    </a:ext>
                  </a:extLst>
                </p14:cNvPr>
                <p14:cNvContentPartPr/>
                <p14:nvPr/>
              </p14:nvContentPartPr>
              <p14:xfrm>
                <a:off x="10642034" y="5110572"/>
                <a:ext cx="87120" cy="201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CAFB2F2-C602-834E-E5C9-63F8227023F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24034" y="5092572"/>
                  <a:ext cx="122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8497306-D377-141E-E035-3E677E94FA71}"/>
                    </a:ext>
                  </a:extLst>
                </p14:cNvPr>
                <p14:cNvContentPartPr/>
                <p14:nvPr/>
              </p14:nvContentPartPr>
              <p14:xfrm>
                <a:off x="10660394" y="5074572"/>
                <a:ext cx="113040" cy="214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8497306-D377-141E-E035-3E677E94FA7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42754" y="5056572"/>
                  <a:ext cx="148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194459D-E461-5C5A-E896-227BBD9F5DD5}"/>
                    </a:ext>
                  </a:extLst>
                </p14:cNvPr>
                <p14:cNvContentPartPr/>
                <p14:nvPr/>
              </p14:nvContentPartPr>
              <p14:xfrm>
                <a:off x="10789274" y="4843452"/>
                <a:ext cx="164880" cy="401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194459D-E461-5C5A-E896-227BBD9F5DD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771634" y="4825812"/>
                  <a:ext cx="2005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4C89DCA-B409-732B-7050-3662F9E77CC0}"/>
                    </a:ext>
                  </a:extLst>
                </p14:cNvPr>
                <p14:cNvContentPartPr/>
                <p14:nvPr/>
              </p14:nvContentPartPr>
              <p14:xfrm>
                <a:off x="10851914" y="4572012"/>
                <a:ext cx="171720" cy="491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4C89DCA-B409-732B-7050-3662F9E77CC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34274" y="4554372"/>
                  <a:ext cx="2073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3DE6E01-3264-E524-C639-6F4048A89B06}"/>
                    </a:ext>
                  </a:extLst>
                </p14:cNvPr>
                <p14:cNvContentPartPr/>
                <p14:nvPr/>
              </p14:nvContentPartPr>
              <p14:xfrm>
                <a:off x="11026514" y="4588932"/>
                <a:ext cx="124920" cy="326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3DE6E01-3264-E524-C639-6F4048A89B0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008514" y="4570932"/>
                  <a:ext cx="1605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729E7B7-4CBE-6329-3F8F-165FA63257F7}"/>
                    </a:ext>
                  </a:extLst>
                </p14:cNvPr>
                <p14:cNvContentPartPr/>
                <p14:nvPr/>
              </p14:nvContentPartPr>
              <p14:xfrm>
                <a:off x="11206874" y="4307052"/>
                <a:ext cx="135360" cy="342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729E7B7-4CBE-6329-3F8F-165FA63257F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88874" y="4289052"/>
                  <a:ext cx="171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84521E0-4904-792B-B107-74E3E5ABBFA5}"/>
                    </a:ext>
                  </a:extLst>
                </p14:cNvPr>
                <p14:cNvContentPartPr/>
                <p14:nvPr/>
              </p14:nvContentPartPr>
              <p14:xfrm>
                <a:off x="11359874" y="4297692"/>
                <a:ext cx="153000" cy="317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84521E0-4904-792B-B107-74E3E5ABBFA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342234" y="4279692"/>
                  <a:ext cx="188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0E43365-AEC2-9C08-A675-B2CBBDE2AE97}"/>
                    </a:ext>
                  </a:extLst>
                </p14:cNvPr>
                <p14:cNvContentPartPr/>
                <p14:nvPr/>
              </p14:nvContentPartPr>
              <p14:xfrm>
                <a:off x="11332874" y="4076292"/>
                <a:ext cx="65880" cy="21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0E43365-AEC2-9C08-A675-B2CBBDE2AE9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315234" y="4058292"/>
                  <a:ext cx="101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B1A11D1-57A9-E9B8-F98D-9B623F40E070}"/>
                    </a:ext>
                  </a:extLst>
                </p14:cNvPr>
                <p14:cNvContentPartPr/>
                <p14:nvPr/>
              </p14:nvContentPartPr>
              <p14:xfrm>
                <a:off x="11521514" y="4031292"/>
                <a:ext cx="113400" cy="316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B1A11D1-57A9-E9B8-F98D-9B623F40E07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503874" y="4013652"/>
                  <a:ext cx="149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4C824A0-EB15-42E1-3B39-F05EEAC94120}"/>
                    </a:ext>
                  </a:extLst>
                </p14:cNvPr>
                <p14:cNvContentPartPr/>
                <p14:nvPr/>
              </p14:nvContentPartPr>
              <p14:xfrm>
                <a:off x="10329554" y="5817612"/>
                <a:ext cx="132840" cy="235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4C824A0-EB15-42E1-3B39-F05EEAC9412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311554" y="5799972"/>
                  <a:ext cx="168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E7822D8-FB85-B7CC-0EE0-A32745E617D9}"/>
                    </a:ext>
                  </a:extLst>
                </p14:cNvPr>
                <p14:cNvContentPartPr/>
                <p14:nvPr/>
              </p14:nvContentPartPr>
              <p14:xfrm>
                <a:off x="10408394" y="5977092"/>
                <a:ext cx="72360" cy="171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E7822D8-FB85-B7CC-0EE0-A32745E617D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390394" y="5959092"/>
                  <a:ext cx="108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3F074BE-2756-46B9-9C9D-08357E6C6A4B}"/>
                    </a:ext>
                  </a:extLst>
                </p14:cNvPr>
                <p14:cNvContentPartPr/>
                <p14:nvPr/>
              </p14:nvContentPartPr>
              <p14:xfrm>
                <a:off x="10683794" y="5687292"/>
                <a:ext cx="225000" cy="224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3F074BE-2756-46B9-9C9D-08357E6C6A4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65794" y="5669292"/>
                  <a:ext cx="260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22F892-2D79-535B-2D02-980442C2E0F3}"/>
                    </a:ext>
                  </a:extLst>
                </p14:cNvPr>
                <p14:cNvContentPartPr/>
                <p14:nvPr/>
              </p14:nvContentPartPr>
              <p14:xfrm>
                <a:off x="10882514" y="5458692"/>
                <a:ext cx="241920" cy="244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22F892-2D79-535B-2D02-980442C2E0F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864514" y="5441052"/>
                  <a:ext cx="277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4833405-408B-B034-BB68-1F79952373B1}"/>
                    </a:ext>
                  </a:extLst>
                </p14:cNvPr>
                <p14:cNvContentPartPr/>
                <p14:nvPr/>
              </p14:nvContentPartPr>
              <p14:xfrm>
                <a:off x="11122274" y="5215332"/>
                <a:ext cx="96840" cy="247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4833405-408B-B034-BB68-1F79952373B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104634" y="5197332"/>
                  <a:ext cx="132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EA9F6DA-3DBD-3373-7C1B-749040B31209}"/>
                    </a:ext>
                  </a:extLst>
                </p14:cNvPr>
                <p14:cNvContentPartPr/>
                <p14:nvPr/>
              </p14:nvContentPartPr>
              <p14:xfrm>
                <a:off x="11245394" y="5150172"/>
                <a:ext cx="174240" cy="192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EA9F6DA-3DBD-3373-7C1B-749040B3120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227394" y="5132532"/>
                  <a:ext cx="209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39D78F2-6362-394A-3F7F-F918F6AFA8AC}"/>
                    </a:ext>
                  </a:extLst>
                </p14:cNvPr>
                <p14:cNvContentPartPr/>
                <p14:nvPr/>
              </p14:nvContentPartPr>
              <p14:xfrm>
                <a:off x="11386154" y="4912212"/>
                <a:ext cx="164160" cy="194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39D78F2-6362-394A-3F7F-F918F6AFA8A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368514" y="4894212"/>
                  <a:ext cx="199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C287162-27B3-02F5-6BDE-B3C308C702CD}"/>
                    </a:ext>
                  </a:extLst>
                </p14:cNvPr>
                <p14:cNvContentPartPr/>
                <p14:nvPr/>
              </p14:nvContentPartPr>
              <p14:xfrm>
                <a:off x="11585234" y="4816092"/>
                <a:ext cx="129960" cy="266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C287162-27B3-02F5-6BDE-B3C308C702C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67234" y="4798452"/>
                  <a:ext cx="1656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8C7EE1F-E697-0167-187F-D69793FB751F}"/>
                    </a:ext>
                  </a:extLst>
                </p14:cNvPr>
                <p14:cNvContentPartPr/>
                <p14:nvPr/>
              </p14:nvContentPartPr>
              <p14:xfrm>
                <a:off x="11487314" y="4698732"/>
                <a:ext cx="49320" cy="9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8C7EE1F-E697-0167-187F-D69793FB75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469314" y="4680732"/>
                  <a:ext cx="84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A3B9024-4432-F1FC-823F-142277116237}"/>
                    </a:ext>
                  </a:extLst>
                </p14:cNvPr>
                <p14:cNvContentPartPr/>
                <p14:nvPr/>
              </p14:nvContentPartPr>
              <p14:xfrm>
                <a:off x="11735354" y="4592892"/>
                <a:ext cx="119520" cy="243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A3B9024-4432-F1FC-823F-14227711623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717714" y="4574892"/>
                  <a:ext cx="155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2FFD9DB-5EEA-11F1-CD51-58516679A863}"/>
                    </a:ext>
                  </a:extLst>
                </p14:cNvPr>
                <p14:cNvContentPartPr/>
                <p14:nvPr/>
              </p14:nvContentPartPr>
              <p14:xfrm>
                <a:off x="11081594" y="5987172"/>
                <a:ext cx="90000" cy="119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2FFD9DB-5EEA-11F1-CD51-58516679A86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063954" y="5969532"/>
                  <a:ext cx="125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65E9737-2C6A-894F-4C44-60C317957D8C}"/>
                    </a:ext>
                  </a:extLst>
                </p14:cNvPr>
                <p14:cNvContentPartPr/>
                <p14:nvPr/>
              </p14:nvContentPartPr>
              <p14:xfrm>
                <a:off x="11056034" y="5887452"/>
                <a:ext cx="181080" cy="205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65E9737-2C6A-894F-4C44-60C317957D8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038394" y="5869812"/>
                  <a:ext cx="216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72778F0-8D50-07D2-6B09-3CC4C3877309}"/>
                    </a:ext>
                  </a:extLst>
                </p14:cNvPr>
                <p14:cNvContentPartPr/>
                <p14:nvPr/>
              </p14:nvContentPartPr>
              <p14:xfrm>
                <a:off x="11184554" y="5807892"/>
                <a:ext cx="153720" cy="140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72778F0-8D50-07D2-6B09-3CC4C387730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166914" y="5789892"/>
                  <a:ext cx="189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25DE917-4D9F-4009-6650-0D6AC886A29C}"/>
                    </a:ext>
                  </a:extLst>
                </p14:cNvPr>
                <p14:cNvContentPartPr/>
                <p14:nvPr/>
              </p14:nvContentPartPr>
              <p14:xfrm>
                <a:off x="11362034" y="5703492"/>
                <a:ext cx="161640" cy="213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25DE917-4D9F-4009-6650-0D6AC886A29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344034" y="5685492"/>
                  <a:ext cx="197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3467CF0-1AE2-1733-16D6-7B98CAAE82AB}"/>
                    </a:ext>
                  </a:extLst>
                </p14:cNvPr>
                <p14:cNvContentPartPr/>
                <p14:nvPr/>
              </p14:nvContentPartPr>
              <p14:xfrm>
                <a:off x="11150714" y="5852532"/>
                <a:ext cx="276120" cy="201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3467CF0-1AE2-1733-16D6-7B98CAAE82A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33074" y="5834892"/>
                  <a:ext cx="311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04280BE-A6F2-0AD8-40FF-403345B712A1}"/>
                    </a:ext>
                  </a:extLst>
                </p14:cNvPr>
                <p14:cNvContentPartPr/>
                <p14:nvPr/>
              </p14:nvContentPartPr>
              <p14:xfrm>
                <a:off x="11503514" y="5644452"/>
                <a:ext cx="141840" cy="206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04280BE-A6F2-0AD8-40FF-403345B712A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485514" y="5626452"/>
                  <a:ext cx="177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69E84C4-39C7-7E89-9878-5A42738240E9}"/>
                    </a:ext>
                  </a:extLst>
                </p14:cNvPr>
                <p14:cNvContentPartPr/>
                <p14:nvPr/>
              </p14:nvContentPartPr>
              <p14:xfrm>
                <a:off x="11468594" y="5508732"/>
                <a:ext cx="4320" cy="6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69E84C4-39C7-7E89-9878-5A42738240E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50594" y="5490732"/>
                  <a:ext cx="39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849E70B-B321-61EE-A4CB-BF95A0EDE381}"/>
                    </a:ext>
                  </a:extLst>
                </p14:cNvPr>
                <p14:cNvContentPartPr/>
                <p14:nvPr/>
              </p14:nvContentPartPr>
              <p14:xfrm>
                <a:off x="11582354" y="5536092"/>
                <a:ext cx="84960" cy="183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849E70B-B321-61EE-A4CB-BF95A0EDE38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564714" y="5518092"/>
                  <a:ext cx="120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DB885C8-B639-D914-A3D2-672F7EB118DC}"/>
                    </a:ext>
                  </a:extLst>
                </p14:cNvPr>
                <p14:cNvContentPartPr/>
                <p14:nvPr/>
              </p14:nvContentPartPr>
              <p14:xfrm>
                <a:off x="11692514" y="5292012"/>
                <a:ext cx="109080" cy="236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DB885C8-B639-D914-A3D2-672F7EB118D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674874" y="5274372"/>
                  <a:ext cx="144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8FE773B-18F5-A5C7-5556-555E03AFB1A0}"/>
                    </a:ext>
                  </a:extLst>
                </p14:cNvPr>
                <p14:cNvContentPartPr/>
                <p14:nvPr/>
              </p14:nvContentPartPr>
              <p14:xfrm>
                <a:off x="11830034" y="5339532"/>
                <a:ext cx="149400" cy="180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8FE773B-18F5-A5C7-5556-555E03AFB1A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812394" y="5321892"/>
                  <a:ext cx="185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1380263-51F7-677B-14AA-8780CD21F803}"/>
                    </a:ext>
                  </a:extLst>
                </p14:cNvPr>
                <p14:cNvContentPartPr/>
                <p14:nvPr/>
              </p14:nvContentPartPr>
              <p14:xfrm>
                <a:off x="11833634" y="5177892"/>
                <a:ext cx="14040" cy="4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1380263-51F7-677B-14AA-8780CD21F80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815634" y="5159892"/>
                  <a:ext cx="49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FABDCA9-1F1B-25CE-1F2C-956186B8ABB1}"/>
                    </a:ext>
                  </a:extLst>
                </p14:cNvPr>
                <p14:cNvContentPartPr/>
                <p14:nvPr/>
              </p14:nvContentPartPr>
              <p14:xfrm>
                <a:off x="11921114" y="5158092"/>
                <a:ext cx="89640" cy="207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FABDCA9-1F1B-25CE-1F2C-956186B8ABB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903474" y="5140452"/>
                  <a:ext cx="125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00B614C-901B-3BB8-526E-1C1DD617911F}"/>
                    </a:ext>
                  </a:extLst>
                </p14:cNvPr>
                <p14:cNvContentPartPr/>
                <p14:nvPr/>
              </p14:nvContentPartPr>
              <p14:xfrm>
                <a:off x="12012194" y="4928052"/>
                <a:ext cx="95040" cy="340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00B614C-901B-3BB8-526E-1C1DD617911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994554" y="4910052"/>
                  <a:ext cx="130680" cy="37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4</Words>
  <Application>Microsoft Office PowerPoint</Application>
  <PresentationFormat>Widescreen</PresentationFormat>
  <Paragraphs>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16</cp:revision>
  <dcterms:created xsi:type="dcterms:W3CDTF">2023-08-21T09:26:21Z</dcterms:created>
  <dcterms:modified xsi:type="dcterms:W3CDTF">2023-10-02T11:45:19Z</dcterms:modified>
</cp:coreProperties>
</file>