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3" r:id="rId18"/>
    <p:sldId id="271" r:id="rId19"/>
    <p:sldId id="272" r:id="rId20"/>
    <p:sldId id="278" r:id="rId21"/>
    <p:sldId id="277" r:id="rId22"/>
    <p:sldId id="279" r:id="rId23"/>
    <p:sldId id="282" r:id="rId24"/>
    <p:sldId id="281" r:id="rId25"/>
    <p:sldId id="280" r:id="rId26"/>
    <p:sldId id="283" r:id="rId27"/>
    <p:sldId id="285" r:id="rId28"/>
    <p:sldId id="286" r:id="rId29"/>
    <p:sldId id="284" r:id="rId30"/>
    <p:sldId id="287" r:id="rId31"/>
    <p:sldId id="289" r:id="rId32"/>
    <p:sldId id="288" r:id="rId33"/>
    <p:sldId id="290" r:id="rId34"/>
    <p:sldId id="27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</Words>
  <Application>Microsoft Office PowerPoint</Application>
  <PresentationFormat>On-screen Show (4:3)</PresentationFormat>
  <Paragraphs>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19</cp:revision>
  <dcterms:created xsi:type="dcterms:W3CDTF">2024-01-01T08:35:32Z</dcterms:created>
  <dcterms:modified xsi:type="dcterms:W3CDTF">2024-02-01T05:51:35Z</dcterms:modified>
</cp:coreProperties>
</file>