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B9B345-7E6C-4C3D-B18D-A6335C199B90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09-12-2024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32AB9A-3977-4CDF-9D9C-541671D0066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8B1723-944C-4291-A694-87A89313EEAA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09-12-2024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02E423-77DF-4C0F-B0BE-C5DE5A3804E2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Discrete Maths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CE-DDU</cp:lastModifiedBy>
  <cp:revision>3</cp:revision>
  <dcterms:created xsi:type="dcterms:W3CDTF">2024-12-09T10:56:35Z</dcterms:created>
  <dcterms:modified xsi:type="dcterms:W3CDTF">2024-12-09T07:16:06Z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