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6" r:id="rId3"/>
    <p:sldId id="284" r:id="rId4"/>
    <p:sldId id="285" r:id="rId5"/>
    <p:sldId id="257" r:id="rId6"/>
    <p:sldId id="271" r:id="rId7"/>
    <p:sldId id="258" r:id="rId8"/>
    <p:sldId id="261" r:id="rId9"/>
    <p:sldId id="282" r:id="rId10"/>
    <p:sldId id="283" r:id="rId11"/>
    <p:sldId id="260" r:id="rId12"/>
    <p:sldId id="264" r:id="rId13"/>
    <p:sldId id="265" r:id="rId14"/>
    <p:sldId id="281" r:id="rId15"/>
    <p:sldId id="287" r:id="rId16"/>
    <p:sldId id="288" r:id="rId17"/>
    <p:sldId id="289" r:id="rId18"/>
    <p:sldId id="290" r:id="rId19"/>
    <p:sldId id="291" r:id="rId2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-1512" y="-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C9ADD0-F7EE-40E5-8286-319514638DD6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C9ADD0-F7EE-40E5-8286-319514638DD6}" type="datetimeFigureOut">
              <a:rPr lang="en-US" smtClean="0"/>
              <a:pPr/>
              <a:t>12/16/2024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F45B61-F585-4AD9-AA18-1DE3BD6C6CFA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1.v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0.v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1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2.v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3.v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4.v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5.v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6.v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7.v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8.v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9.v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3.v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6.v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7.v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8.v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9.v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Discrete </a:t>
            </a:r>
            <a:r>
              <a:rPr lang="en-US" dirty="0" err="1" smtClean="0"/>
              <a:t>Maths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294</TotalTime>
  <Words>2</Words>
  <Application>Microsoft Office PowerPoint</Application>
  <PresentationFormat>On-screen Show (4:3)</PresentationFormat>
  <Paragraphs>1</Paragraphs>
  <Slides>19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0" baseType="lpstr">
      <vt:lpstr>Office Theme</vt:lpstr>
      <vt:lpstr>Discrete Maths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CE-DDU</dc:creator>
  <cp:lastModifiedBy>CE-DDU</cp:lastModifiedBy>
  <cp:revision>29</cp:revision>
  <dcterms:created xsi:type="dcterms:W3CDTF">2024-01-01T08:35:32Z</dcterms:created>
  <dcterms:modified xsi:type="dcterms:W3CDTF">2024-12-16T09:14:23Z</dcterms:modified>
</cp:coreProperties>
</file>