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C3945-C18C-4F80-8E25-6547A50B9C74}" type="datetimeFigureOut">
              <a:rPr lang="en-US" smtClean="0"/>
              <a:pPr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1270-E321-4CA0-B3BE-66CB79428BA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8800" dirty="0" smtClean="0"/>
              <a:t>   Discrete </a:t>
            </a:r>
            <a:r>
              <a:rPr lang="en-US" sz="8800" dirty="0" err="1" smtClean="0"/>
              <a:t>Maths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</Words>
  <Application>Microsoft Office PowerPoint</Application>
  <PresentationFormat>On-screen Show (4:3)</PresentationFormat>
  <Paragraphs>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5</cp:revision>
  <dcterms:created xsi:type="dcterms:W3CDTF">2024-12-19T06:50:12Z</dcterms:created>
  <dcterms:modified xsi:type="dcterms:W3CDTF">2024-12-21T03:14:38Z</dcterms:modified>
</cp:coreProperties>
</file>