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gar Pandya" userId="311422921b80dc60" providerId="LiveId" clId="{506511CD-CC66-445F-8E76-74AEB4D544AF}"/>
    <pc:docChg chg="undo custSel addSld modSld sldOrd">
      <pc:chgData name="Jigar Pandya" userId="311422921b80dc60" providerId="LiveId" clId="{506511CD-CC66-445F-8E76-74AEB4D544AF}" dt="2023-08-22T12:38:02.880" v="1103" actId="9405"/>
      <pc:docMkLst>
        <pc:docMk/>
      </pc:docMkLst>
      <pc:sldChg chg="addSp delSp modSp mod ord">
        <pc:chgData name="Jigar Pandya" userId="311422921b80dc60" providerId="LiveId" clId="{506511CD-CC66-445F-8E76-74AEB4D544AF}" dt="2023-08-22T10:48:37.793" v="650"/>
        <pc:sldMkLst>
          <pc:docMk/>
          <pc:sldMk cId="1105947704" sldId="257"/>
        </pc:sldMkLst>
        <pc:grpChg chg="del mod">
          <ac:chgData name="Jigar Pandya" userId="311422921b80dc60" providerId="LiveId" clId="{506511CD-CC66-445F-8E76-74AEB4D544AF}" dt="2023-08-22T10:10:04.964" v="41"/>
          <ac:grpSpMkLst>
            <pc:docMk/>
            <pc:sldMk cId="1105947704" sldId="257"/>
            <ac:grpSpMk id="15" creationId="{1EF522A2-A19B-AA28-894B-016921782AF5}"/>
          </ac:grpSpMkLst>
        </pc:grpChg>
        <pc:grpChg chg="del mod">
          <ac:chgData name="Jigar Pandya" userId="311422921b80dc60" providerId="LiveId" clId="{506511CD-CC66-445F-8E76-74AEB4D544AF}" dt="2023-08-22T10:10:04.964" v="41"/>
          <ac:grpSpMkLst>
            <pc:docMk/>
            <pc:sldMk cId="1105947704" sldId="257"/>
            <ac:grpSpMk id="43" creationId="{82CE4A32-BFC6-4391-48E3-498E1A4557D5}"/>
          </ac:grpSpMkLst>
        </pc:grpChg>
        <pc:grpChg chg="mod">
          <ac:chgData name="Jigar Pandya" userId="311422921b80dc60" providerId="LiveId" clId="{506511CD-CC66-445F-8E76-74AEB4D544AF}" dt="2023-08-22T10:10:04.964" v="41"/>
          <ac:grpSpMkLst>
            <pc:docMk/>
            <pc:sldMk cId="1105947704" sldId="257"/>
            <ac:grpSpMk id="44" creationId="{F9653BE0-8C63-A8B4-3F53-9488F027DC34}"/>
          </ac:grpSpMkLst>
        </pc:grpChg>
        <pc:grpChg chg="del mod">
          <ac:chgData name="Jigar Pandya" userId="311422921b80dc60" providerId="LiveId" clId="{506511CD-CC66-445F-8E76-74AEB4D544AF}" dt="2023-08-22T10:10:23.923" v="58"/>
          <ac:grpSpMkLst>
            <pc:docMk/>
            <pc:sldMk cId="1105947704" sldId="257"/>
            <ac:grpSpMk id="52" creationId="{0037019C-7A5C-AE75-90EB-444A7D59ED1C}"/>
          </ac:grpSpMkLst>
        </pc:grpChg>
        <pc:grpChg chg="del mod">
          <ac:chgData name="Jigar Pandya" userId="311422921b80dc60" providerId="LiveId" clId="{506511CD-CC66-445F-8E76-74AEB4D544AF}" dt="2023-08-22T10:13:12.915" v="114"/>
          <ac:grpSpMkLst>
            <pc:docMk/>
            <pc:sldMk cId="1105947704" sldId="257"/>
            <ac:grpSpMk id="61" creationId="{05306C99-3F53-5C3B-2B29-E8C6327D87FA}"/>
          </ac:grpSpMkLst>
        </pc:grpChg>
        <pc:grpChg chg="del mod">
          <ac:chgData name="Jigar Pandya" userId="311422921b80dc60" providerId="LiveId" clId="{506511CD-CC66-445F-8E76-74AEB4D544AF}" dt="2023-08-22T10:13:12.915" v="114"/>
          <ac:grpSpMkLst>
            <pc:docMk/>
            <pc:sldMk cId="1105947704" sldId="257"/>
            <ac:grpSpMk id="68" creationId="{4D8FD44E-C3B0-D52A-B712-D12F7824F70C}"/>
          </ac:grpSpMkLst>
        </pc:grpChg>
        <pc:grpChg chg="del mod">
          <ac:chgData name="Jigar Pandya" userId="311422921b80dc60" providerId="LiveId" clId="{506511CD-CC66-445F-8E76-74AEB4D544AF}" dt="2023-08-22T10:10:35.739" v="73"/>
          <ac:grpSpMkLst>
            <pc:docMk/>
            <pc:sldMk cId="1105947704" sldId="257"/>
            <ac:grpSpMk id="72" creationId="{E9A08194-2DEB-5387-980C-4128440DD6FC}"/>
          </ac:grpSpMkLst>
        </pc:grpChg>
        <pc:grpChg chg="del mod">
          <ac:chgData name="Jigar Pandya" userId="311422921b80dc60" providerId="LiveId" clId="{506511CD-CC66-445F-8E76-74AEB4D544AF}" dt="2023-08-22T10:10:39.157" v="76"/>
          <ac:grpSpMkLst>
            <pc:docMk/>
            <pc:sldMk cId="1105947704" sldId="257"/>
            <ac:grpSpMk id="76" creationId="{DC609DE4-FBD7-4B32-C539-F8D771219AC2}"/>
          </ac:grpSpMkLst>
        </pc:grpChg>
        <pc:grpChg chg="del mod">
          <ac:chgData name="Jigar Pandya" userId="311422921b80dc60" providerId="LiveId" clId="{506511CD-CC66-445F-8E76-74AEB4D544AF}" dt="2023-08-22T10:10:43.966" v="82"/>
          <ac:grpSpMkLst>
            <pc:docMk/>
            <pc:sldMk cId="1105947704" sldId="257"/>
            <ac:grpSpMk id="79" creationId="{80C61360-F2E7-72F5-E7BE-43C57F866846}"/>
          </ac:grpSpMkLst>
        </pc:grpChg>
        <pc:grpChg chg="del mod">
          <ac:chgData name="Jigar Pandya" userId="311422921b80dc60" providerId="LiveId" clId="{506511CD-CC66-445F-8E76-74AEB4D544AF}" dt="2023-08-22T10:13:07.387" v="104"/>
          <ac:grpSpMkLst>
            <pc:docMk/>
            <pc:sldMk cId="1105947704" sldId="257"/>
            <ac:grpSpMk id="85" creationId="{D6954611-218A-D146-7838-56E187F9D8A8}"/>
          </ac:grpSpMkLst>
        </pc:grpChg>
        <pc:grpChg chg="del mod">
          <ac:chgData name="Jigar Pandya" userId="311422921b80dc60" providerId="LiveId" clId="{506511CD-CC66-445F-8E76-74AEB4D544AF}" dt="2023-08-22T10:13:12.915" v="114"/>
          <ac:grpSpMkLst>
            <pc:docMk/>
            <pc:sldMk cId="1105947704" sldId="257"/>
            <ac:grpSpMk id="104" creationId="{087468C5-2A89-1117-1D2F-9FAD25D2D543}"/>
          </ac:grpSpMkLst>
        </pc:grpChg>
        <pc:grpChg chg="del mod">
          <ac:chgData name="Jigar Pandya" userId="311422921b80dc60" providerId="LiveId" clId="{506511CD-CC66-445F-8E76-74AEB4D544AF}" dt="2023-08-22T10:13:12.915" v="114"/>
          <ac:grpSpMkLst>
            <pc:docMk/>
            <pc:sldMk cId="1105947704" sldId="257"/>
            <ac:grpSpMk id="107" creationId="{4FE72A40-8DB0-063A-13A5-74BA3EA15F83}"/>
          </ac:grpSpMkLst>
        </pc:grpChg>
        <pc:grpChg chg="del mod">
          <ac:chgData name="Jigar Pandya" userId="311422921b80dc60" providerId="LiveId" clId="{506511CD-CC66-445F-8E76-74AEB4D544AF}" dt="2023-08-22T10:14:42.226" v="121"/>
          <ac:grpSpMkLst>
            <pc:docMk/>
            <pc:sldMk cId="1105947704" sldId="257"/>
            <ac:grpSpMk id="117" creationId="{36FAF14B-914D-B710-BB0B-103A9DCCAF19}"/>
          </ac:grpSpMkLst>
        </pc:grpChg>
        <pc:grpChg chg="mod">
          <ac:chgData name="Jigar Pandya" userId="311422921b80dc60" providerId="LiveId" clId="{506511CD-CC66-445F-8E76-74AEB4D544AF}" dt="2023-08-22T10:14:42.226" v="121"/>
          <ac:grpSpMkLst>
            <pc:docMk/>
            <pc:sldMk cId="1105947704" sldId="257"/>
            <ac:grpSpMk id="124" creationId="{9FF220B7-70E8-1EC8-43D4-DD313EFB8DAF}"/>
          </ac:grpSpMkLst>
        </pc:grpChg>
        <pc:grpChg chg="mod">
          <ac:chgData name="Jigar Pandya" userId="311422921b80dc60" providerId="LiveId" clId="{506511CD-CC66-445F-8E76-74AEB4D544AF}" dt="2023-08-22T10:20:36.869" v="136"/>
          <ac:grpSpMkLst>
            <pc:docMk/>
            <pc:sldMk cId="1105947704" sldId="257"/>
            <ac:grpSpMk id="139" creationId="{8DEFE3A3-BD1F-939C-D2D3-13442D5304FA}"/>
          </ac:grpSpMkLst>
        </pc:grp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" creationId="{3BC61CEF-7C9E-A795-6254-B2694A199C9E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" creationId="{61B3507A-5C76-B1AF-F650-4A69961E77E9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4" creationId="{4E68CF64-9906-C2C1-1B52-352BF2E77002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5" creationId="{46CBB572-11FA-5464-0B95-7D52FA1B1DF1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6" creationId="{B2682A58-31E4-E306-8410-697F7DAA297A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7" creationId="{6989D60E-11A7-F684-2803-682DA7E14855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8" creationId="{D1C54076-1D82-D15E-23A4-D37BA8F390B5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9" creationId="{31DE3AAF-9626-3D40-0582-ED590A9D5F55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0" creationId="{99E2F020-2893-D5DD-ED64-890881623670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1" creationId="{E55C7EB2-A1B9-3B95-D3E2-CAA48FC4B525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2" creationId="{5FF53312-0219-6649-8484-D8C232A91C90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3" creationId="{1B7A84FF-6F24-737C-E7F5-8EF660AE1946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4" creationId="{9963749B-5B83-962B-0550-AD165E53A1E6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6" creationId="{E9B238E5-FC3B-A901-48C8-3F93220933A4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7" creationId="{6A7CBDF9-B744-4415-538B-C025EE316A96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8" creationId="{7C39D7AA-5C4F-E292-3AAA-DE7BF6798677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9" creationId="{4233AE21-B23D-FA1C-885F-67A04E5F0D8D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0" creationId="{C0CE447E-9EFC-B6D9-DE0E-E859E33C490C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1" creationId="{EC25CFE9-480F-5684-2EE2-05D5C8A9831A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2" creationId="{FE49AED5-1753-6DDE-AE4E-BEE8B231540A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3" creationId="{46A57DC8-4D1C-8C1B-0839-98CCDBF2EB38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4" creationId="{11455BA1-5C8B-7A97-0C60-5D5FE497CC53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5" creationId="{2F073A5B-DAC0-C4D6-B801-B9E8223C9C0E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6" creationId="{A87746A9-0CF4-6991-0B65-212AA83FC245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7" creationId="{9B2F3A6F-F6F0-37C2-D9A9-CA8A4D04D697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8" creationId="{0283526D-359A-9829-6179-07F185C3C53C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9" creationId="{831EADFF-A74D-D6F0-D9A9-312C86D1A211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0" creationId="{67482ED1-F9EE-FCB9-BE0B-D1D199B081A1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1" creationId="{B8E29107-81F1-6C62-8D63-C9EF8A919CCB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2" creationId="{34978AB9-C36E-2AD6-FE48-66100F0C7208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3" creationId="{8211D2D6-18A5-353F-5284-3E21A1F63EF0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4" creationId="{FD6DEE26-F56C-9437-63A8-33232B29661B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5" creationId="{45978409-C7B0-31D3-0087-B261838581DA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6" creationId="{D57DAB03-C862-6920-E4F1-8AEC8ADC18DD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7" creationId="{3332A030-D480-C11A-4E4C-655E44673526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8" creationId="{BE251D65-903E-47C4-9F43-9E9B70907B69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9" creationId="{0C0A55B0-C498-579F-1350-47E9DCC8E9CC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40" creationId="{11876EE8-6AD6-F457-5861-50AC39E7C75C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41" creationId="{BF3DEE8C-E24C-6D24-2DC0-FFD2FB8A2B7D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42" creationId="{4390EE9C-6331-7817-2EAC-53E10453DE8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45" creationId="{29D86F25-582A-B684-0944-D3CEAD4BE209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46" creationId="{9CCEDCBE-337F-993A-73A2-953289DA183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47" creationId="{2BC86459-3E4A-B7C3-1540-751DD3C2ED9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48" creationId="{C6373825-FEA8-6CD1-C8C4-D287E64C4182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49" creationId="{B56E976D-60F5-10D1-90C8-AE307C443351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0" creationId="{703F4A8E-6EEC-D15D-7944-39DFB442F01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1" creationId="{19986BBF-8891-A751-72EF-77FEBE5BB19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3" creationId="{83AF8A14-8C00-9A60-A39A-30999F5D23B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4" creationId="{70102366-7DE0-D4D2-CADD-ADA9035D363E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5" creationId="{71DF0566-8A86-135A-D24E-3208872ADBC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6" creationId="{81B0FCA2-0119-296F-1041-F09D92D26841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7" creationId="{DCA0448B-9292-9EE6-F7D8-615C85641F7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8" creationId="{9F135344-1513-4782-C7A6-0FA789DC426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9" creationId="{3553A396-AEBA-59E1-C48E-FB2F2C92929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0" creationId="{F4B0F556-8EA8-B3DB-DB53-E89972B006C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2" creationId="{111074CA-B48F-B7D7-6008-6DB910EE117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3" creationId="{EB81285C-F359-04BC-5873-93CC54CF4517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4" creationId="{45710747-5EAF-F2D3-B794-7FE806E5AC59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5" creationId="{F5A1381E-CC0F-A147-2A5B-91F73F78EC1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6" creationId="{2CF516AA-38C6-A745-55A6-C26B117A5BB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7" creationId="{DB62E283-D41C-4D81-B5C4-A823E3BAF39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9" creationId="{336B3AD4-DECD-250F-4A37-C5BC1041C89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0" creationId="{E7FA35E3-C7E2-499F-F280-F8D6E94CB6F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1" creationId="{6AE14D56-9467-6889-B92B-57CC6706C469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3" creationId="{EEE676AA-BD38-0658-7E2A-29DC8742C63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4" creationId="{5E8C3502-A86F-0551-1491-FD77BDAC0B67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5" creationId="{DE8C1D19-7C1A-AC8B-7C22-8CC0B2DAA0B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7" creationId="{FED80FD2-2CAA-41F1-A805-E5748D868EAB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8" creationId="{64401C4F-729C-69A9-ACA6-2D1EBF5AA3D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0" creationId="{46C63E44-3248-E693-A39F-1AA8FD03CFE0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1" creationId="{7F937D8C-261B-6C8C-10FE-36EC6BAAAC7B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2" creationId="{6151DE76-F138-8450-CABA-04AC0C09E90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3" creationId="{93C9AB4A-F873-5620-1987-4DD852B2574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4" creationId="{1BC89D48-E6D7-773F-9410-22EE44C191FE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6" creationId="{CF54D451-A881-225E-DB7A-CD4AB71AB6A4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7" creationId="{FB7DC012-97A2-5472-A047-624F2ED3CC2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8" creationId="{ACA7E103-7123-4B6E-54A5-37EA8CF173D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9" creationId="{32E53609-2E4B-20CF-AC0C-EE257A45E3BE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0" creationId="{EE617800-470E-16EA-FE8D-EC146C6E461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1" creationId="{6174299F-4019-08E9-9CC2-C89D5811E8DB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2" creationId="{EF4A0F31-8994-222A-5074-DB804D038304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3" creationId="{BF0862B0-0E48-1105-3B05-9295322D89C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4" creationId="{0587A853-12B3-5A92-4B5A-BBCE50401CA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5" creationId="{F3553EB3-89D5-6D71-F41C-318F7426F7C9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6" creationId="{F499F01A-575D-95EE-4FE6-11661E074C2B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7" creationId="{635C7A28-82FA-5715-23B5-FBC1A984D12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8" creationId="{54101B51-A885-A8BA-1CBD-9564CF43828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9" creationId="{C12D09BA-B917-4885-4CB0-F75FF862B812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0" creationId="{BBCA4D6D-C36D-DB57-DF85-0E7F37869F7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1" creationId="{A262BD52-515F-443F-AB4D-2452C68060B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2" creationId="{604E600A-BE06-638F-6AC5-EAAD72E764FE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3" creationId="{AF5CBD96-8E5B-A8C6-90C2-DFA231CDCCF0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5" creationId="{33901131-3F86-0BFE-8B31-37F91D62C974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6" creationId="{6BD7368A-3953-DF16-9506-D29BE0B2A387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8" creationId="{628B609E-C7CF-5FE7-6EAA-2E282A0FCF9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9" creationId="{9E61EFDB-23A1-AEA2-7345-6BB0295D6F0B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0" creationId="{9D0F9296-C188-AAFA-5F82-A3F2F7A7E2C6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1" creationId="{E3863F24-3B02-75FE-BDC4-B26035F03E5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2" creationId="{D2F2FAA3-0F80-D454-C230-233E6487E3F7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3" creationId="{80C0EAFC-EBC4-18BD-5552-8F103D38BAF7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4" creationId="{ABC156BB-FCC5-30A0-D7F0-8029FC23B91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5" creationId="{FFEF6B12-A6F3-12AC-B6C2-42465E912B00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6" creationId="{112B4554-9641-1B55-539C-38C5EB63664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8" creationId="{EABE5770-8A6B-5450-F242-04C8868C4163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9" creationId="{EEB1BBCA-30C9-7C33-E322-66DF3F13214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20" creationId="{BB02123B-2BE8-9B96-990A-A0C17F1C1BB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21" creationId="{6829549A-8A86-C985-FC55-990B7A26A5F9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22" creationId="{92B9BBC6-741D-44D8-E8CD-1804DC7B04C2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23" creationId="{5860DE5A-CE82-5578-6687-4BEE38F5D528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25" creationId="{9CD042B9-5A87-3323-9374-B3BF3E167634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26" creationId="{A5DB21F2-FEB6-A6B5-4D3E-6E7C3F127492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27" creationId="{8A319B26-21FF-54CD-FBB1-41C72BA69996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28" creationId="{D98595ED-39C5-FD83-4E05-2DF6FFEF6085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29" creationId="{85D7B0CD-5A80-E9D5-1286-EBD932F2EBA8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0" creationId="{79113E91-1B4D-1F2C-22DC-E499E984AE6B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1" creationId="{0890E26C-072A-CCE3-BA06-96FDAB8977F6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2" creationId="{A44DF851-7593-51F2-3398-0B2B6649F0D1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3" creationId="{D979AB3D-4211-EC82-1763-17EE92746BCC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4" creationId="{299532F2-91FF-4EC4-26A8-1C7F1ECD5489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5" creationId="{0965990D-43AA-2997-BC62-162B8492ACCF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6" creationId="{56BADAE8-5AAA-DCB1-298F-7EAC05C86CB2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7" creationId="{A846F811-574F-1A52-1C43-8E97498E93C9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8" creationId="{49A86CC4-2129-5A32-D43B-68611063694E}"/>
          </ac:inkMkLst>
        </pc:inkChg>
      </pc:sldChg>
      <pc:sldChg chg="addSp delSp modSp mod">
        <pc:chgData name="Jigar Pandya" userId="311422921b80dc60" providerId="LiveId" clId="{506511CD-CC66-445F-8E76-74AEB4D544AF}" dt="2023-08-22T10:28:09.903" v="340"/>
        <pc:sldMkLst>
          <pc:docMk/>
          <pc:sldMk cId="4101392284" sldId="258"/>
        </pc:sldMkLst>
        <pc:grpChg chg="del mod">
          <ac:chgData name="Jigar Pandya" userId="311422921b80dc60" providerId="LiveId" clId="{506511CD-CC66-445F-8E76-74AEB4D544AF}" dt="2023-08-22T10:28:09.903" v="340"/>
          <ac:grpSpMkLst>
            <pc:docMk/>
            <pc:sldMk cId="4101392284" sldId="258"/>
            <ac:grpSpMk id="12" creationId="{30334733-97F9-AA3E-3B3C-F6A42819313E}"/>
          </ac:grpSpMkLst>
        </pc:grpChg>
        <pc:grpChg chg="mod">
          <ac:chgData name="Jigar Pandya" userId="311422921b80dc60" providerId="LiveId" clId="{506511CD-CC66-445F-8E76-74AEB4D544AF}" dt="2023-08-22T10:22:15.913" v="151"/>
          <ac:grpSpMkLst>
            <pc:docMk/>
            <pc:sldMk cId="4101392284" sldId="258"/>
            <ac:grpSpMk id="16" creationId="{049A0F95-C4A3-77CE-7C76-A3CD4B0D259D}"/>
          </ac:grpSpMkLst>
        </pc:grpChg>
        <pc:grpChg chg="mod">
          <ac:chgData name="Jigar Pandya" userId="311422921b80dc60" providerId="LiveId" clId="{506511CD-CC66-445F-8E76-74AEB4D544AF}" dt="2023-08-22T10:22:34.103" v="171"/>
          <ac:grpSpMkLst>
            <pc:docMk/>
            <pc:sldMk cId="4101392284" sldId="258"/>
            <ac:grpSpMk id="36" creationId="{7A87E7C9-7787-6363-9C23-14999B19DEE9}"/>
          </ac:grpSpMkLst>
        </pc:grpChg>
        <pc:grpChg chg="del mod">
          <ac:chgData name="Jigar Pandya" userId="311422921b80dc60" providerId="LiveId" clId="{506511CD-CC66-445F-8E76-74AEB4D544AF}" dt="2023-08-22T10:22:40.028" v="178"/>
          <ac:grpSpMkLst>
            <pc:docMk/>
            <pc:sldMk cId="4101392284" sldId="258"/>
            <ac:grpSpMk id="39" creationId="{D987E6AF-73F9-2DFF-8F1E-1017B780BE39}"/>
          </ac:grpSpMkLst>
        </pc:grpChg>
        <pc:grpChg chg="del mod">
          <ac:chgData name="Jigar Pandya" userId="311422921b80dc60" providerId="LiveId" clId="{506511CD-CC66-445F-8E76-74AEB4D544AF}" dt="2023-08-22T10:23:07.610" v="211"/>
          <ac:grpSpMkLst>
            <pc:docMk/>
            <pc:sldMk cId="4101392284" sldId="258"/>
            <ac:grpSpMk id="43" creationId="{89A67C11-5091-B0D7-83FF-44F4F3533A55}"/>
          </ac:grpSpMkLst>
        </pc:grpChg>
        <pc:grpChg chg="del mod">
          <ac:chgData name="Jigar Pandya" userId="311422921b80dc60" providerId="LiveId" clId="{506511CD-CC66-445F-8E76-74AEB4D544AF}" dt="2023-08-22T10:23:07.610" v="211"/>
          <ac:grpSpMkLst>
            <pc:docMk/>
            <pc:sldMk cId="4101392284" sldId="258"/>
            <ac:grpSpMk id="50" creationId="{3D73B147-F379-7FDD-607B-42A2968130EC}"/>
          </ac:grpSpMkLst>
        </pc:grpChg>
        <pc:grpChg chg="del mod">
          <ac:chgData name="Jigar Pandya" userId="311422921b80dc60" providerId="LiveId" clId="{506511CD-CC66-445F-8E76-74AEB4D544AF}" dt="2023-08-22T10:22:49.627" v="196"/>
          <ac:grpSpMkLst>
            <pc:docMk/>
            <pc:sldMk cId="4101392284" sldId="258"/>
            <ac:grpSpMk id="61" creationId="{24BB4208-449F-C876-DC7E-792DC75B1E74}"/>
          </ac:grpSpMkLst>
        </pc:grpChg>
        <pc:grpChg chg="mod">
          <ac:chgData name="Jigar Pandya" userId="311422921b80dc60" providerId="LiveId" clId="{506511CD-CC66-445F-8E76-74AEB4D544AF}" dt="2023-08-22T10:22:49.627" v="196"/>
          <ac:grpSpMkLst>
            <pc:docMk/>
            <pc:sldMk cId="4101392284" sldId="258"/>
            <ac:grpSpMk id="62" creationId="{70E975A8-1B12-82A6-1A7C-97BE698BBBEC}"/>
          </ac:grpSpMkLst>
        </pc:grpChg>
        <pc:grpChg chg="del mod">
          <ac:chgData name="Jigar Pandya" userId="311422921b80dc60" providerId="LiveId" clId="{506511CD-CC66-445F-8E76-74AEB4D544AF}" dt="2023-08-22T10:23:07.610" v="211"/>
          <ac:grpSpMkLst>
            <pc:docMk/>
            <pc:sldMk cId="4101392284" sldId="258"/>
            <ac:grpSpMk id="71" creationId="{CDDD13CA-AD23-ACC5-1BAE-596303633844}"/>
          </ac:grpSpMkLst>
        </pc:grpChg>
        <pc:grpChg chg="del mod">
          <ac:chgData name="Jigar Pandya" userId="311422921b80dc60" providerId="LiveId" clId="{506511CD-CC66-445F-8E76-74AEB4D544AF}" dt="2023-08-22T10:23:07.610" v="211"/>
          <ac:grpSpMkLst>
            <pc:docMk/>
            <pc:sldMk cId="4101392284" sldId="258"/>
            <ac:grpSpMk id="77" creationId="{DD781ADD-A535-E145-6F97-FE174D194057}"/>
          </ac:grpSpMkLst>
        </pc:grpChg>
        <pc:grpChg chg="mod">
          <ac:chgData name="Jigar Pandya" userId="311422921b80dc60" providerId="LiveId" clId="{506511CD-CC66-445F-8E76-74AEB4D544AF}" dt="2023-08-22T10:23:07.610" v="211"/>
          <ac:grpSpMkLst>
            <pc:docMk/>
            <pc:sldMk cId="4101392284" sldId="258"/>
            <ac:grpSpMk id="78" creationId="{ABC2215D-5701-34B6-A6D5-72B1C3BE4BFB}"/>
          </ac:grpSpMkLst>
        </pc:grpChg>
        <pc:grpChg chg="mod">
          <ac:chgData name="Jigar Pandya" userId="311422921b80dc60" providerId="LiveId" clId="{506511CD-CC66-445F-8E76-74AEB4D544AF}" dt="2023-08-22T10:23:28.964" v="226"/>
          <ac:grpSpMkLst>
            <pc:docMk/>
            <pc:sldMk cId="4101392284" sldId="258"/>
            <ac:grpSpMk id="93" creationId="{67F169A6-EE20-033A-CF24-6B285644BA59}"/>
          </ac:grpSpMkLst>
        </pc:grpChg>
        <pc:grpChg chg="mod">
          <ac:chgData name="Jigar Pandya" userId="311422921b80dc60" providerId="LiveId" clId="{506511CD-CC66-445F-8E76-74AEB4D544AF}" dt="2023-08-22T10:23:36.165" v="230"/>
          <ac:grpSpMkLst>
            <pc:docMk/>
            <pc:sldMk cId="4101392284" sldId="258"/>
            <ac:grpSpMk id="97" creationId="{96044AF8-9259-370E-6767-90AD1D98CC2B}"/>
          </ac:grpSpMkLst>
        </pc:grpChg>
        <pc:grpChg chg="mod">
          <ac:chgData name="Jigar Pandya" userId="311422921b80dc60" providerId="LiveId" clId="{506511CD-CC66-445F-8E76-74AEB4D544AF}" dt="2023-08-22T10:23:46.820" v="233"/>
          <ac:grpSpMkLst>
            <pc:docMk/>
            <pc:sldMk cId="4101392284" sldId="258"/>
            <ac:grpSpMk id="100" creationId="{8F00F2B7-30FF-932F-4193-EFA400C915BE}"/>
          </ac:grpSpMkLst>
        </pc:grpChg>
        <pc:grpChg chg="del mod">
          <ac:chgData name="Jigar Pandya" userId="311422921b80dc60" providerId="LiveId" clId="{506511CD-CC66-445F-8E76-74AEB4D544AF}" dt="2023-08-22T10:24:02.413" v="250"/>
          <ac:grpSpMkLst>
            <pc:docMk/>
            <pc:sldMk cId="4101392284" sldId="258"/>
            <ac:grpSpMk id="106" creationId="{22AD00D0-6C57-E192-F0C4-5ACBBA55790C}"/>
          </ac:grpSpMkLst>
        </pc:grpChg>
        <pc:grpChg chg="mod">
          <ac:chgData name="Jigar Pandya" userId="311422921b80dc60" providerId="LiveId" clId="{506511CD-CC66-445F-8E76-74AEB4D544AF}" dt="2023-08-22T10:23:57.420" v="239"/>
          <ac:grpSpMkLst>
            <pc:docMk/>
            <pc:sldMk cId="4101392284" sldId="258"/>
            <ac:grpSpMk id="107" creationId="{07F217FC-C714-0516-9216-CEE7F62EA74A}"/>
          </ac:grpSpMkLst>
        </pc:grpChg>
        <pc:grpChg chg="del mod">
          <ac:chgData name="Jigar Pandya" userId="311422921b80dc60" providerId="LiveId" clId="{506511CD-CC66-445F-8E76-74AEB4D544AF}" dt="2023-08-22T10:24:18.394" v="252"/>
          <ac:grpSpMkLst>
            <pc:docMk/>
            <pc:sldMk cId="4101392284" sldId="258"/>
            <ac:grpSpMk id="118" creationId="{106A472A-FD17-0952-776A-22534FB8909C}"/>
          </ac:grpSpMkLst>
        </pc:grpChg>
        <pc:grpChg chg="mod">
          <ac:chgData name="Jigar Pandya" userId="311422921b80dc60" providerId="LiveId" clId="{506511CD-CC66-445F-8E76-74AEB4D544AF}" dt="2023-08-22T10:24:02.413" v="250"/>
          <ac:grpSpMkLst>
            <pc:docMk/>
            <pc:sldMk cId="4101392284" sldId="258"/>
            <ac:grpSpMk id="119" creationId="{41389C59-27D6-1DAD-2191-D1610253F795}"/>
          </ac:grpSpMkLst>
        </pc:grpChg>
        <pc:grpChg chg="mod">
          <ac:chgData name="Jigar Pandya" userId="311422921b80dc60" providerId="LiveId" clId="{506511CD-CC66-445F-8E76-74AEB4D544AF}" dt="2023-08-22T10:24:02.413" v="250"/>
          <ac:grpSpMkLst>
            <pc:docMk/>
            <pc:sldMk cId="4101392284" sldId="258"/>
            <ac:grpSpMk id="120" creationId="{184B0D81-22B3-B91A-FB8D-8594342A777C}"/>
          </ac:grpSpMkLst>
        </pc:grpChg>
        <pc:grpChg chg="del mod">
          <ac:chgData name="Jigar Pandya" userId="311422921b80dc60" providerId="LiveId" clId="{506511CD-CC66-445F-8E76-74AEB4D544AF}" dt="2023-08-22T10:25:18.970" v="267"/>
          <ac:grpSpMkLst>
            <pc:docMk/>
            <pc:sldMk cId="4101392284" sldId="258"/>
            <ac:grpSpMk id="127" creationId="{D29F0B12-A1BF-0A87-D041-B9DDAE21F45B}"/>
          </ac:grpSpMkLst>
        </pc:grpChg>
        <pc:grpChg chg="del mod">
          <ac:chgData name="Jigar Pandya" userId="311422921b80dc60" providerId="LiveId" clId="{506511CD-CC66-445F-8E76-74AEB4D544AF}" dt="2023-08-22T10:25:31.057" v="278"/>
          <ac:grpSpMkLst>
            <pc:docMk/>
            <pc:sldMk cId="4101392284" sldId="258"/>
            <ac:grpSpMk id="135" creationId="{FE2553B7-AFB3-A177-12B5-22F136C7C67A}"/>
          </ac:grpSpMkLst>
        </pc:grpChg>
        <pc:grpChg chg="del mod">
          <ac:chgData name="Jigar Pandya" userId="311422921b80dc60" providerId="LiveId" clId="{506511CD-CC66-445F-8E76-74AEB4D544AF}" dt="2023-08-22T10:25:31.057" v="278"/>
          <ac:grpSpMkLst>
            <pc:docMk/>
            <pc:sldMk cId="4101392284" sldId="258"/>
            <ac:grpSpMk id="140" creationId="{5ADDC24E-3134-D8A7-7361-1B0621518C7B}"/>
          </ac:grpSpMkLst>
        </pc:grpChg>
        <pc:grpChg chg="del mod">
          <ac:chgData name="Jigar Pandya" userId="311422921b80dc60" providerId="LiveId" clId="{506511CD-CC66-445F-8E76-74AEB4D544AF}" dt="2023-08-22T10:25:31.057" v="278"/>
          <ac:grpSpMkLst>
            <pc:docMk/>
            <pc:sldMk cId="4101392284" sldId="258"/>
            <ac:grpSpMk id="146" creationId="{7BFF4C25-9F64-2896-C5EF-D9BF423B947D}"/>
          </ac:grpSpMkLst>
        </pc:grpChg>
        <pc:grpChg chg="del mod">
          <ac:chgData name="Jigar Pandya" userId="311422921b80dc60" providerId="LiveId" clId="{506511CD-CC66-445F-8E76-74AEB4D544AF}" dt="2023-08-22T10:25:32.518" v="280"/>
          <ac:grpSpMkLst>
            <pc:docMk/>
            <pc:sldMk cId="4101392284" sldId="258"/>
            <ac:grpSpMk id="147" creationId="{FF9D8A4D-15D5-4945-66E9-2ED86BD3E79E}"/>
          </ac:grpSpMkLst>
        </pc:grpChg>
        <pc:grpChg chg="mod">
          <ac:chgData name="Jigar Pandya" userId="311422921b80dc60" providerId="LiveId" clId="{506511CD-CC66-445F-8E76-74AEB4D544AF}" dt="2023-08-22T10:25:32.518" v="280"/>
          <ac:grpSpMkLst>
            <pc:docMk/>
            <pc:sldMk cId="4101392284" sldId="258"/>
            <ac:grpSpMk id="149" creationId="{F7A8C8F7-D663-4639-FF86-B3A70595B69C}"/>
          </ac:grpSpMkLst>
        </pc:grpChg>
        <pc:grpChg chg="mod">
          <ac:chgData name="Jigar Pandya" userId="311422921b80dc60" providerId="LiveId" clId="{506511CD-CC66-445F-8E76-74AEB4D544AF}" dt="2023-08-22T10:26:42.627" v="287"/>
          <ac:grpSpMkLst>
            <pc:docMk/>
            <pc:sldMk cId="4101392284" sldId="258"/>
            <ac:grpSpMk id="156" creationId="{A192E8D2-27C4-D587-9FE9-9535CD56E464}"/>
          </ac:grpSpMkLst>
        </pc:grpChg>
        <pc:grpChg chg="mod">
          <ac:chgData name="Jigar Pandya" userId="311422921b80dc60" providerId="LiveId" clId="{506511CD-CC66-445F-8E76-74AEB4D544AF}" dt="2023-08-22T10:26:58.126" v="304"/>
          <ac:grpSpMkLst>
            <pc:docMk/>
            <pc:sldMk cId="4101392284" sldId="258"/>
            <ac:grpSpMk id="173" creationId="{BCC22D6D-951F-2DF9-2C80-6B9F982772AB}"/>
          </ac:grpSpMkLst>
        </pc:grpChg>
        <pc:grpChg chg="mod">
          <ac:chgData name="Jigar Pandya" userId="311422921b80dc60" providerId="LiveId" clId="{506511CD-CC66-445F-8E76-74AEB4D544AF}" dt="2023-08-22T10:27:14.288" v="312"/>
          <ac:grpSpMkLst>
            <pc:docMk/>
            <pc:sldMk cId="4101392284" sldId="258"/>
            <ac:grpSpMk id="181" creationId="{0CFE461E-D186-E7BB-836B-48739D9E8CEE}"/>
          </ac:grpSpMkLst>
        </pc:grpChg>
        <pc:grpChg chg="mod">
          <ac:chgData name="Jigar Pandya" userId="311422921b80dc60" providerId="LiveId" clId="{506511CD-CC66-445F-8E76-74AEB4D544AF}" dt="2023-08-22T10:27:17.750" v="316"/>
          <ac:grpSpMkLst>
            <pc:docMk/>
            <pc:sldMk cId="4101392284" sldId="258"/>
            <ac:grpSpMk id="185" creationId="{35BF370F-C4BB-5831-5C89-5C40856A4054}"/>
          </ac:grpSpMkLst>
        </pc:grpChg>
        <pc:grpChg chg="mod">
          <ac:chgData name="Jigar Pandya" userId="311422921b80dc60" providerId="LiveId" clId="{506511CD-CC66-445F-8E76-74AEB4D544AF}" dt="2023-08-22T10:27:27.164" v="323"/>
          <ac:grpSpMkLst>
            <pc:docMk/>
            <pc:sldMk cId="4101392284" sldId="258"/>
            <ac:grpSpMk id="192" creationId="{43229406-6471-6AFE-E273-3FAF94309F31}"/>
          </ac:grpSpMkLst>
        </pc:grpChg>
        <pc:grpChg chg="mod">
          <ac:chgData name="Jigar Pandya" userId="311422921b80dc60" providerId="LiveId" clId="{506511CD-CC66-445F-8E76-74AEB4D544AF}" dt="2023-08-22T10:27:31.354" v="330"/>
          <ac:grpSpMkLst>
            <pc:docMk/>
            <pc:sldMk cId="4101392284" sldId="258"/>
            <ac:grpSpMk id="199" creationId="{1DB62A1F-A921-6F42-C535-4722231DD682}"/>
          </ac:grpSpMkLst>
        </pc:grpChg>
        <pc:grpChg chg="del mod">
          <ac:chgData name="Jigar Pandya" userId="311422921b80dc60" providerId="LiveId" clId="{506511CD-CC66-445F-8E76-74AEB4D544AF}" dt="2023-08-22T10:27:53.465" v="335"/>
          <ac:grpSpMkLst>
            <pc:docMk/>
            <pc:sldMk cId="4101392284" sldId="258"/>
            <ac:grpSpMk id="202" creationId="{07465B64-5ADA-66FE-F4C1-C9D0361BF6B5}"/>
          </ac:grpSpMkLst>
        </pc:grpChg>
        <pc:grpChg chg="mod">
          <ac:chgData name="Jigar Pandya" userId="311422921b80dc60" providerId="LiveId" clId="{506511CD-CC66-445F-8E76-74AEB4D544AF}" dt="2023-08-22T10:27:53.465" v="335"/>
          <ac:grpSpMkLst>
            <pc:docMk/>
            <pc:sldMk cId="4101392284" sldId="258"/>
            <ac:grpSpMk id="204" creationId="{304832E0-DA0A-A3D0-0D30-6FC8B6D18FC6}"/>
          </ac:grpSpMkLst>
        </pc:grpChg>
        <pc:grpChg chg="mod">
          <ac:chgData name="Jigar Pandya" userId="311422921b80dc60" providerId="LiveId" clId="{506511CD-CC66-445F-8E76-74AEB4D544AF}" dt="2023-08-22T10:28:09.903" v="340"/>
          <ac:grpSpMkLst>
            <pc:docMk/>
            <pc:sldMk cId="4101392284" sldId="258"/>
            <ac:grpSpMk id="209" creationId="{2E8C01BA-80FE-5ABA-6F54-78803D6EFF5F}"/>
          </ac:grpSpMkLst>
        </pc:grpChg>
        <pc:inkChg chg="add">
          <ac:chgData name="Jigar Pandya" userId="311422921b80dc60" providerId="LiveId" clId="{506511CD-CC66-445F-8E76-74AEB4D544AF}" dt="2023-08-22T10:22:06.224" v="137" actId="9405"/>
          <ac:inkMkLst>
            <pc:docMk/>
            <pc:sldMk cId="4101392284" sldId="258"/>
            <ac:inkMk id="2" creationId="{43D814FF-FD54-373D-C8E4-54F83A3CB116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3" creationId="{5CE76487-8F94-519D-D080-07F0E5F92975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4" creationId="{AE0B582B-31DB-705D-78D6-D257C40C87AD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5" creationId="{58BB02E0-F1F7-507D-0CBE-AE7114DE5956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6" creationId="{48D233A9-61B8-BAC6-15DE-F82513F38BA5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7" creationId="{0DD72C16-2D7D-AC89-945E-EAEC5A14610C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8" creationId="{9F2CCA67-596B-F09A-454C-5EBEDD5E6EFF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9" creationId="{CCDA2AE7-921C-047F-D605-8A03D1420FAE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10" creationId="{7A111C4C-9B65-0389-3BA1-C934ABE9B992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11" creationId="{8F5F826B-D3AF-DD4D-1BEF-83F4CAD36F39}"/>
          </ac:inkMkLst>
        </pc:inkChg>
        <pc:inkChg chg="add mod">
          <ac:chgData name="Jigar Pandya" userId="311422921b80dc60" providerId="LiveId" clId="{506511CD-CC66-445F-8E76-74AEB4D544AF}" dt="2023-08-22T10:22:15.913" v="151"/>
          <ac:inkMkLst>
            <pc:docMk/>
            <pc:sldMk cId="4101392284" sldId="258"/>
            <ac:inkMk id="13" creationId="{4E7594E9-1383-3A95-008B-DB5B8768077D}"/>
          </ac:inkMkLst>
        </pc:inkChg>
        <pc:inkChg chg="add mod">
          <ac:chgData name="Jigar Pandya" userId="311422921b80dc60" providerId="LiveId" clId="{506511CD-CC66-445F-8E76-74AEB4D544AF}" dt="2023-08-22T10:22:15.913" v="151"/>
          <ac:inkMkLst>
            <pc:docMk/>
            <pc:sldMk cId="4101392284" sldId="258"/>
            <ac:inkMk id="14" creationId="{04BD5A40-FDB6-E52D-106F-113093B4F81B}"/>
          </ac:inkMkLst>
        </pc:inkChg>
        <pc:inkChg chg="add mod">
          <ac:chgData name="Jigar Pandya" userId="311422921b80dc60" providerId="LiveId" clId="{506511CD-CC66-445F-8E76-74AEB4D544AF}" dt="2023-08-22T10:22:15.913" v="151"/>
          <ac:inkMkLst>
            <pc:docMk/>
            <pc:sldMk cId="4101392284" sldId="258"/>
            <ac:inkMk id="15" creationId="{EC574F5C-8D82-06C6-3CDE-94EA61E7726E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17" creationId="{2A730088-6ECA-3092-AB3D-197C3FAD15BE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18" creationId="{192B11E1-682C-3AF3-9FFB-13B796B260A3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19" creationId="{A90C79E5-0A43-11B3-4B11-446146D37C72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0" creationId="{816E2582-779C-D7BB-2F74-7BE03746EDB4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1" creationId="{65AC59DD-6540-B9FC-B342-BDBFE503957F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2" creationId="{7500196D-6E77-2529-51D5-A0F3677651BB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3" creationId="{8B6DEEED-3AD9-F413-2CE1-8240018AFC91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4" creationId="{CD87D3BE-E468-6173-0F1D-2B99AF79BE60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5" creationId="{8F091086-082C-EE82-502B-9D714BE23E54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6" creationId="{AD4C532E-0D44-FED0-6B13-6491A0AA7FB9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7" creationId="{71779F61-E48F-F661-84E2-9ED1927D0D20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8" creationId="{7F129D5B-EDC3-3F3E-89F0-D50E199A205E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9" creationId="{261DD27B-4DE4-D550-F8C0-5107B752FCDD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0" creationId="{B6A5425D-F4D9-A04C-9908-DA8A9B7B10F7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1" creationId="{206AEC63-F286-E2CA-B7E3-8C98B0A1CDAD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2" creationId="{49D129C1-D44E-530E-F941-573E40407E50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3" creationId="{3B093BEE-A808-74E4-6411-6CF1FE14D9A2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4" creationId="{5E5F85FB-5A8E-F063-7B88-3F46471C32C1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5" creationId="{28261CB3-933E-D4C7-BAD3-EE8DC500E961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37" creationId="{4BC4C63B-2D3D-E5EF-974A-88269D648BDB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38" creationId="{344241BB-8CE3-1F71-74BB-5162E62405A9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0" creationId="{72B99241-58C6-FFC4-0871-BDE58717A32D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1" creationId="{9920EB02-016B-165A-D1E2-66EC3DE6C956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2" creationId="{D87E9691-602D-1435-2CE0-4C68D6547EB1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4" creationId="{FE52542E-8E5E-1851-D391-89CE46312AD5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5" creationId="{451C07FD-C19D-E0EA-B607-C23F5407FC87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6" creationId="{B24E3A24-E0BC-2792-8DB0-7BBBDA17EEB4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7" creationId="{DED03BAC-4B9E-A2EC-FC60-DE1448DA5E39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8" creationId="{FA3385AF-B82A-768C-BBC2-7FF44D43ED15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9" creationId="{011FBBDD-B437-7FD7-ED6A-5F75371CB9B6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1" creationId="{A4F3DE01-BA3E-4C60-0F76-51480B1C3510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2" creationId="{BE77FA63-2E9B-3CE4-CCBE-EB550B8169E0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3" creationId="{B1A0E782-CED7-88E0-9C02-9461FA36F0FA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4" creationId="{11483DD4-4CEE-B85C-2C0D-547BD6397728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5" creationId="{75B6198A-3BD6-2119-51C2-1B000B91FA2A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6" creationId="{E01BF9C1-9F64-C8A1-006A-7B1014CC06B4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7" creationId="{F7E679F5-DF35-41DC-D6A6-BBFB08B5C801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8" creationId="{B0BF36D0-B328-484E-25FF-0EA63B14289B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9" creationId="{58B52460-E41B-14C9-3F40-F996A25FEC51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60" creationId="{8F0E42B1-965B-8608-9DD2-B965C54F7E90}"/>
          </ac:inkMkLst>
        </pc:inkChg>
        <pc:inkChg chg="add">
          <ac:chgData name="Jigar Pandya" userId="311422921b80dc60" providerId="LiveId" clId="{506511CD-CC66-445F-8E76-74AEB4D544AF}" dt="2023-08-22T10:22:51.032" v="197" actId="9405"/>
          <ac:inkMkLst>
            <pc:docMk/>
            <pc:sldMk cId="4101392284" sldId="258"/>
            <ac:inkMk id="63" creationId="{9FBEC280-002A-9074-2189-6994CE1232D1}"/>
          </ac:inkMkLst>
        </pc:inkChg>
        <pc:inkChg chg="add">
          <ac:chgData name="Jigar Pandya" userId="311422921b80dc60" providerId="LiveId" clId="{506511CD-CC66-445F-8E76-74AEB4D544AF}" dt="2023-08-22T10:22:51.409" v="198" actId="9405"/>
          <ac:inkMkLst>
            <pc:docMk/>
            <pc:sldMk cId="4101392284" sldId="258"/>
            <ac:inkMk id="64" creationId="{DD9FB356-11F9-9F07-0276-B753032F5854}"/>
          </ac:inkMkLst>
        </pc:inkChg>
        <pc:inkChg chg="add">
          <ac:chgData name="Jigar Pandya" userId="311422921b80dc60" providerId="LiveId" clId="{506511CD-CC66-445F-8E76-74AEB4D544AF}" dt="2023-08-22T10:22:51.766" v="199" actId="9405"/>
          <ac:inkMkLst>
            <pc:docMk/>
            <pc:sldMk cId="4101392284" sldId="258"/>
            <ac:inkMk id="65" creationId="{609169FB-C645-DF16-05AB-1C431C25E272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66" creationId="{8D575834-CBE7-FEEE-DFA3-B3FF240CECC0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67" creationId="{61878603-1C2D-E402-DDF0-AC236B9E8027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68" creationId="{B6D2265C-7726-CB88-56EB-C3A4689A7098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69" creationId="{4E91D90D-EC76-99F6-7E95-D946367BA8C9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0" creationId="{BB8BD334-9785-24F5-6E58-80969FFEE42E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2" creationId="{D21FD700-6504-2D3D-7D82-C230EADFF340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3" creationId="{360D69E1-6493-C053-6808-62D549192F1E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4" creationId="{51BCBCE9-CDED-6D4F-2D0B-FCEE50375446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5" creationId="{3314D4B2-33A9-6986-71A7-7262F4036DF7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6" creationId="{8708C4D2-27C1-AF66-88F9-B33F2A76B64A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79" creationId="{894A30D3-5107-3B7F-1641-3DF1B2832ECB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0" creationId="{E0D26B30-B7BD-C015-6558-8499C321B12D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1" creationId="{4EAAF2F2-3EB8-52C5-608C-7A8CDA11417F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2" creationId="{4098B30D-C85F-608A-0C80-6904D0C36A06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3" creationId="{0001AC1A-22A2-C7BD-5793-C33510263C88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4" creationId="{CD768A7B-2812-764F-78BF-7065417B1C75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5" creationId="{4D61E6FA-B066-95BA-F6BD-3D2CCDE3D9A0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6" creationId="{C069A95F-4059-0667-1BA1-D416CF8BA843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7" creationId="{382559DE-0881-58A4-2F35-36B239F8711A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8" creationId="{E7CEA970-CE02-36BD-7615-842FBB983F46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9" creationId="{E6562B2F-C96A-E94D-0364-F036C0E0C130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90" creationId="{B831F7F9-BECC-4BC3-3DE7-2BB74884A202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91" creationId="{DF8DADB3-015F-93BD-B0AC-4EDF4EC7D33E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92" creationId="{694B0831-C5D8-9194-C8F2-91B0E3A81007}"/>
          </ac:inkMkLst>
        </pc:inkChg>
        <pc:inkChg chg="add">
          <ac:chgData name="Jigar Pandya" userId="311422921b80dc60" providerId="LiveId" clId="{506511CD-CC66-445F-8E76-74AEB4D544AF}" dt="2023-08-22T10:23:30.571" v="227" actId="9405"/>
          <ac:inkMkLst>
            <pc:docMk/>
            <pc:sldMk cId="4101392284" sldId="258"/>
            <ac:inkMk id="94" creationId="{21F5C58E-5151-134B-9E78-C4E1A540613D}"/>
          </ac:inkMkLst>
        </pc:inkChg>
        <pc:inkChg chg="add mod">
          <ac:chgData name="Jigar Pandya" userId="311422921b80dc60" providerId="LiveId" clId="{506511CD-CC66-445F-8E76-74AEB4D544AF}" dt="2023-08-22T10:23:36.165" v="230"/>
          <ac:inkMkLst>
            <pc:docMk/>
            <pc:sldMk cId="4101392284" sldId="258"/>
            <ac:inkMk id="95" creationId="{589702B7-6377-6DBD-50D9-58FE607A448D}"/>
          </ac:inkMkLst>
        </pc:inkChg>
        <pc:inkChg chg="add mod">
          <ac:chgData name="Jigar Pandya" userId="311422921b80dc60" providerId="LiveId" clId="{506511CD-CC66-445F-8E76-74AEB4D544AF}" dt="2023-08-22T10:23:36.165" v="230"/>
          <ac:inkMkLst>
            <pc:docMk/>
            <pc:sldMk cId="4101392284" sldId="258"/>
            <ac:inkMk id="96" creationId="{55D54993-2FC7-CAA8-EA21-B7B44330B86E}"/>
          </ac:inkMkLst>
        </pc:inkChg>
        <pc:inkChg chg="add mod">
          <ac:chgData name="Jigar Pandya" userId="311422921b80dc60" providerId="LiveId" clId="{506511CD-CC66-445F-8E76-74AEB4D544AF}" dt="2023-08-22T10:23:46.820" v="233"/>
          <ac:inkMkLst>
            <pc:docMk/>
            <pc:sldMk cId="4101392284" sldId="258"/>
            <ac:inkMk id="98" creationId="{53441945-8E3F-DDB8-7C29-28C7430E3EF0}"/>
          </ac:inkMkLst>
        </pc:inkChg>
        <pc:inkChg chg="add mod">
          <ac:chgData name="Jigar Pandya" userId="311422921b80dc60" providerId="LiveId" clId="{506511CD-CC66-445F-8E76-74AEB4D544AF}" dt="2023-08-22T10:23:46.820" v="233"/>
          <ac:inkMkLst>
            <pc:docMk/>
            <pc:sldMk cId="4101392284" sldId="258"/>
            <ac:inkMk id="99" creationId="{23672CE6-0D8A-A070-9E66-EF6D40969406}"/>
          </ac:inkMkLst>
        </pc:inkChg>
        <pc:inkChg chg="add mod">
          <ac:chgData name="Jigar Pandya" userId="311422921b80dc60" providerId="LiveId" clId="{506511CD-CC66-445F-8E76-74AEB4D544AF}" dt="2023-08-22T10:23:57.420" v="239"/>
          <ac:inkMkLst>
            <pc:docMk/>
            <pc:sldMk cId="4101392284" sldId="258"/>
            <ac:inkMk id="101" creationId="{F6E05AD5-AEB6-FA11-93BB-F10B1D470218}"/>
          </ac:inkMkLst>
        </pc:inkChg>
        <pc:inkChg chg="add mod">
          <ac:chgData name="Jigar Pandya" userId="311422921b80dc60" providerId="LiveId" clId="{506511CD-CC66-445F-8E76-74AEB4D544AF}" dt="2023-08-22T10:23:57.420" v="239"/>
          <ac:inkMkLst>
            <pc:docMk/>
            <pc:sldMk cId="4101392284" sldId="258"/>
            <ac:inkMk id="102" creationId="{FECD5253-5852-D60A-7982-45A5C02053E5}"/>
          </ac:inkMkLst>
        </pc:inkChg>
        <pc:inkChg chg="add mod">
          <ac:chgData name="Jigar Pandya" userId="311422921b80dc60" providerId="LiveId" clId="{506511CD-CC66-445F-8E76-74AEB4D544AF}" dt="2023-08-22T10:23:57.420" v="239"/>
          <ac:inkMkLst>
            <pc:docMk/>
            <pc:sldMk cId="4101392284" sldId="258"/>
            <ac:inkMk id="103" creationId="{694D62AF-87FD-98B1-EA7D-4ECA91BB5C98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04" creationId="{94F2C1E1-E5EF-8BFF-7A61-89DEDE510724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05" creationId="{E87425D8-5DBE-998C-4F7D-FDD11C7DB9A6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08" creationId="{C9E8BE33-FB48-0656-60C1-EEC3051EB8B4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09" creationId="{1E225ABC-D952-C818-7D0D-850CBDC8769E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10" creationId="{347C8CFA-7841-4434-3CE4-E05A5A4A7B8C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11" creationId="{AB780775-A460-BE68-8264-9D98F6AE731E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12" creationId="{91D0C1C3-9671-2FBD-2A7F-5836F97CF752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13" creationId="{A96D7755-B9B6-873D-D7F3-D42159A2D957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14" creationId="{D668846E-B3A2-0EBA-F50B-BF50AD55A0F3}"/>
          </ac:inkMkLst>
        </pc:inkChg>
        <pc:inkChg chg="add del mod">
          <ac:chgData name="Jigar Pandya" userId="311422921b80dc60" providerId="LiveId" clId="{506511CD-CC66-445F-8E76-74AEB4D544AF}" dt="2023-08-22T10:24:18.394" v="253"/>
          <ac:inkMkLst>
            <pc:docMk/>
            <pc:sldMk cId="4101392284" sldId="258"/>
            <ac:inkMk id="115" creationId="{43B6B1F3-5755-CCA7-D915-F4D8CBD21931}"/>
          </ac:inkMkLst>
        </pc:inkChg>
        <pc:inkChg chg="add del mod">
          <ac:chgData name="Jigar Pandya" userId="311422921b80dc60" providerId="LiveId" clId="{506511CD-CC66-445F-8E76-74AEB4D544AF}" dt="2023-08-22T10:24:18.394" v="252"/>
          <ac:inkMkLst>
            <pc:docMk/>
            <pc:sldMk cId="4101392284" sldId="258"/>
            <ac:inkMk id="116" creationId="{B2E9293B-9D61-B39A-9A80-31B1ED23247C}"/>
          </ac:inkMkLst>
        </pc:inkChg>
        <pc:inkChg chg="add del mod">
          <ac:chgData name="Jigar Pandya" userId="311422921b80dc60" providerId="LiveId" clId="{506511CD-CC66-445F-8E76-74AEB4D544AF}" dt="2023-08-22T10:24:18.394" v="251"/>
          <ac:inkMkLst>
            <pc:docMk/>
            <pc:sldMk cId="4101392284" sldId="258"/>
            <ac:inkMk id="117" creationId="{8F6C8820-434F-EC72-DB0E-1A7DC89B684E}"/>
          </ac:inkMkLst>
        </pc:inkChg>
        <pc:inkChg chg="add">
          <ac:chgData name="Jigar Pandya" userId="311422921b80dc60" providerId="LiveId" clId="{506511CD-CC66-445F-8E76-74AEB4D544AF}" dt="2023-08-22T10:24:18.394" v="253"/>
          <ac:inkMkLst>
            <pc:docMk/>
            <pc:sldMk cId="4101392284" sldId="258"/>
            <ac:inkMk id="121" creationId="{855A4034-A498-2DCF-FCF3-BA55C2ACB32E}"/>
          </ac:inkMkLst>
        </pc:inkChg>
        <pc:inkChg chg="add">
          <ac:chgData name="Jigar Pandya" userId="311422921b80dc60" providerId="LiveId" clId="{506511CD-CC66-445F-8E76-74AEB4D544AF}" dt="2023-08-22T10:24:27.013" v="254" actId="9405"/>
          <ac:inkMkLst>
            <pc:docMk/>
            <pc:sldMk cId="4101392284" sldId="258"/>
            <ac:inkMk id="122" creationId="{85186351-DD67-57D4-D69D-82C2979E31AE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23" creationId="{4CB253E5-8005-95C5-AD27-BE6D770E9DAF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24" creationId="{57A26153-C161-204D-CE9E-DAC9CDE1D19A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25" creationId="{3E8F36D2-DC16-6B4D-84C2-41C7CB1EE698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26" creationId="{DA4570DF-8D23-3C9B-E2E1-0192AACFAC7F}"/>
          </ac:inkMkLst>
        </pc:inkChg>
        <pc:inkChg chg="add">
          <ac:chgData name="Jigar Pandya" userId="311422921b80dc60" providerId="LiveId" clId="{506511CD-CC66-445F-8E76-74AEB4D544AF}" dt="2023-08-22T10:24:41.372" v="260" actId="9405"/>
          <ac:inkMkLst>
            <pc:docMk/>
            <pc:sldMk cId="4101392284" sldId="258"/>
            <ac:inkMk id="128" creationId="{88451C0D-F70E-02FE-5204-30E66A884978}"/>
          </ac:inkMkLst>
        </pc:inkChg>
        <pc:inkChg chg="add">
          <ac:chgData name="Jigar Pandya" userId="311422921b80dc60" providerId="LiveId" clId="{506511CD-CC66-445F-8E76-74AEB4D544AF}" dt="2023-08-22T10:24:41.863" v="261" actId="9405"/>
          <ac:inkMkLst>
            <pc:docMk/>
            <pc:sldMk cId="4101392284" sldId="258"/>
            <ac:inkMk id="129" creationId="{DB0FB5AA-B556-7F66-5828-0A7007BB2ADA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0" creationId="{150E1A4D-3004-257C-7CF2-03FFA759EF42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1" creationId="{26491CC2-D3F8-78CB-6928-50E28DC39B43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2" creationId="{F24C365C-2075-72A8-BCFC-36A60B578D19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3" creationId="{19B30088-4CBF-9000-AF15-FA7934D53179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4" creationId="{7E6774FA-A30C-627C-4B10-6CD8E5A799E8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6" creationId="{22FE09E4-D0B3-F367-4A37-D4B06AB9ECDD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7" creationId="{129C9203-8C59-A578-80A9-FAEE0735A328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8" creationId="{94CEF83B-7012-8BA4-E201-2482FA0499B6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9" creationId="{9B167D8C-1989-9ABB-314C-8D911CC0DD6C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1" creationId="{B23841DD-E63E-F146-870D-B8B1FB90029F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2" creationId="{26963919-651D-3513-7FD6-E6B531EDBB4B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3" creationId="{70425031-F7C8-3830-107C-90CD1B00EF48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4" creationId="{95C4E561-6D68-CFEB-ED9D-E7F6A60F5505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5" creationId="{F8CED49C-6241-CDF0-AA05-2D5924BC33E5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8" creationId="{BFA2F254-F1E0-553F-2D50-C1222693BD72}"/>
          </ac:inkMkLst>
        </pc:inkChg>
        <pc:inkChg chg="add">
          <ac:chgData name="Jigar Pandya" userId="311422921b80dc60" providerId="LiveId" clId="{506511CD-CC66-445F-8E76-74AEB4D544AF}" dt="2023-08-22T10:26:24.260" v="281" actId="9405"/>
          <ac:inkMkLst>
            <pc:docMk/>
            <pc:sldMk cId="4101392284" sldId="258"/>
            <ac:inkMk id="150" creationId="{2725CB82-B1FD-CB7F-7FC4-DD54283EDE1E}"/>
          </ac:inkMkLst>
        </pc:inkChg>
        <pc:inkChg chg="add">
          <ac:chgData name="Jigar Pandya" userId="311422921b80dc60" providerId="LiveId" clId="{506511CD-CC66-445F-8E76-74AEB4D544AF}" dt="2023-08-22T10:26:25.064" v="282" actId="9405"/>
          <ac:inkMkLst>
            <pc:docMk/>
            <pc:sldMk cId="4101392284" sldId="258"/>
            <ac:inkMk id="151" creationId="{25FCDA93-637D-FB65-C322-ABC7792822AA}"/>
          </ac:inkMkLst>
        </pc:inkChg>
        <pc:inkChg chg="add">
          <ac:chgData name="Jigar Pandya" userId="311422921b80dc60" providerId="LiveId" clId="{506511CD-CC66-445F-8E76-74AEB4D544AF}" dt="2023-08-22T10:26:35.093" v="283" actId="9405"/>
          <ac:inkMkLst>
            <pc:docMk/>
            <pc:sldMk cId="4101392284" sldId="258"/>
            <ac:inkMk id="152" creationId="{B6D733BE-0C05-F9F9-37BB-0F3CB0B074FF}"/>
          </ac:inkMkLst>
        </pc:inkChg>
        <pc:inkChg chg="add">
          <ac:chgData name="Jigar Pandya" userId="311422921b80dc60" providerId="LiveId" clId="{506511CD-CC66-445F-8E76-74AEB4D544AF}" dt="2023-08-22T10:26:39.245" v="284" actId="9405"/>
          <ac:inkMkLst>
            <pc:docMk/>
            <pc:sldMk cId="4101392284" sldId="258"/>
            <ac:inkMk id="153" creationId="{4E6D8C9D-055E-F6A4-8A97-3CF40EBCCF59}"/>
          </ac:inkMkLst>
        </pc:inkChg>
        <pc:inkChg chg="add mod">
          <ac:chgData name="Jigar Pandya" userId="311422921b80dc60" providerId="LiveId" clId="{506511CD-CC66-445F-8E76-74AEB4D544AF}" dt="2023-08-22T10:26:42.627" v="287"/>
          <ac:inkMkLst>
            <pc:docMk/>
            <pc:sldMk cId="4101392284" sldId="258"/>
            <ac:inkMk id="154" creationId="{48147422-4382-24EF-57DC-5E366D52FCB8}"/>
          </ac:inkMkLst>
        </pc:inkChg>
        <pc:inkChg chg="add mod">
          <ac:chgData name="Jigar Pandya" userId="311422921b80dc60" providerId="LiveId" clId="{506511CD-CC66-445F-8E76-74AEB4D544AF}" dt="2023-08-22T10:26:42.627" v="287"/>
          <ac:inkMkLst>
            <pc:docMk/>
            <pc:sldMk cId="4101392284" sldId="258"/>
            <ac:inkMk id="155" creationId="{009973B5-14A2-FE9B-9AB0-E001FC7963BF}"/>
          </ac:inkMkLst>
        </pc:inkChg>
        <pc:inkChg chg="add">
          <ac:chgData name="Jigar Pandya" userId="311422921b80dc60" providerId="LiveId" clId="{506511CD-CC66-445F-8E76-74AEB4D544AF}" dt="2023-08-22T10:26:44.695" v="288" actId="9405"/>
          <ac:inkMkLst>
            <pc:docMk/>
            <pc:sldMk cId="4101392284" sldId="258"/>
            <ac:inkMk id="157" creationId="{E5943556-0EE8-0BB2-EEEB-FD3E5B06DE0E}"/>
          </ac:inkMkLst>
        </pc:inkChg>
        <pc:inkChg chg="add">
          <ac:chgData name="Jigar Pandya" userId="311422921b80dc60" providerId="LiveId" clId="{506511CD-CC66-445F-8E76-74AEB4D544AF}" dt="2023-08-22T10:26:45.456" v="289" actId="9405"/>
          <ac:inkMkLst>
            <pc:docMk/>
            <pc:sldMk cId="4101392284" sldId="258"/>
            <ac:inkMk id="158" creationId="{680A4E25-9D37-49BB-0036-7A7B21D19534}"/>
          </ac:inkMkLst>
        </pc:inkChg>
        <pc:inkChg chg="add">
          <ac:chgData name="Jigar Pandya" userId="311422921b80dc60" providerId="LiveId" clId="{506511CD-CC66-445F-8E76-74AEB4D544AF}" dt="2023-08-22T10:26:47.431" v="290" actId="9405"/>
          <ac:inkMkLst>
            <pc:docMk/>
            <pc:sldMk cId="4101392284" sldId="258"/>
            <ac:inkMk id="159" creationId="{1F6AAB1E-7434-C0EB-A49E-1288EEBD34EC}"/>
          </ac:inkMkLst>
        </pc:inkChg>
        <pc:inkChg chg="add">
          <ac:chgData name="Jigar Pandya" userId="311422921b80dc60" providerId="LiveId" clId="{506511CD-CC66-445F-8E76-74AEB4D544AF}" dt="2023-08-22T10:26:47.940" v="291" actId="9405"/>
          <ac:inkMkLst>
            <pc:docMk/>
            <pc:sldMk cId="4101392284" sldId="258"/>
            <ac:inkMk id="160" creationId="{41709AB9-0E07-4898-1BC6-231E156F1232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1" creationId="{3AFD2F1A-90C7-724E-C02A-3671BC7BA05A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2" creationId="{D64B9E79-21B2-991F-0E96-50A2D58DE3BA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3" creationId="{541BB1E5-E5CE-71F0-5564-D9D29C923EAF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4" creationId="{B9013925-06DA-53A4-E748-934972306BF5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5" creationId="{A8E1FF53-A92E-B749-462F-40517503F1C1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6" creationId="{53629086-BBC6-F6DC-2494-57E228E29C13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7" creationId="{3F34FBD6-F8DC-4CE8-AD7A-6E4FA1965F6A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8" creationId="{17169A4D-7E3E-E66C-3C2E-B13D5A3854C9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9" creationId="{37AAC883-4891-D6BB-EB96-7BD8178F6A47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70" creationId="{912F887F-761E-0998-67C3-ACED5E304DF4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71" creationId="{2202B2E9-9F4A-3595-106F-6100CE0857E8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72" creationId="{C7049838-AE19-D4D5-E3E0-7B485C5B0775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4" creationId="{9EFFC45F-83D4-16CF-90B1-3F5A50C009DC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5" creationId="{71456F9E-9CEA-23C3-2F63-03EE8AB44F4E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6" creationId="{105D8D60-B462-4C35-E7C5-8B23E4BF9010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7" creationId="{1A0CBB9A-65AE-71F3-A71F-2AD22A377C8A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8" creationId="{0DB11617-C7E7-8FAA-787D-EB881FB84867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9" creationId="{4AEE2A3B-179B-9213-A73A-12CAC69BC482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80" creationId="{1DDCF1E6-7194-F319-7E37-E65858F0424B}"/>
          </ac:inkMkLst>
        </pc:inkChg>
        <pc:inkChg chg="add mod">
          <ac:chgData name="Jigar Pandya" userId="311422921b80dc60" providerId="LiveId" clId="{506511CD-CC66-445F-8E76-74AEB4D544AF}" dt="2023-08-22T10:27:17.750" v="316"/>
          <ac:inkMkLst>
            <pc:docMk/>
            <pc:sldMk cId="4101392284" sldId="258"/>
            <ac:inkMk id="182" creationId="{76ED3DC2-811C-D567-9AD8-DE1055ECF7E6}"/>
          </ac:inkMkLst>
        </pc:inkChg>
        <pc:inkChg chg="add mod">
          <ac:chgData name="Jigar Pandya" userId="311422921b80dc60" providerId="LiveId" clId="{506511CD-CC66-445F-8E76-74AEB4D544AF}" dt="2023-08-22T10:27:17.750" v="316"/>
          <ac:inkMkLst>
            <pc:docMk/>
            <pc:sldMk cId="4101392284" sldId="258"/>
            <ac:inkMk id="183" creationId="{A91F6F5C-46FC-EC98-2ACA-7EBB74BEB599}"/>
          </ac:inkMkLst>
        </pc:inkChg>
        <pc:inkChg chg="add mod">
          <ac:chgData name="Jigar Pandya" userId="311422921b80dc60" providerId="LiveId" clId="{506511CD-CC66-445F-8E76-74AEB4D544AF}" dt="2023-08-22T10:27:17.750" v="316"/>
          <ac:inkMkLst>
            <pc:docMk/>
            <pc:sldMk cId="4101392284" sldId="258"/>
            <ac:inkMk id="184" creationId="{66C985D6-4961-F060-2C94-995D165A1B35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86" creationId="{7450E65B-D35B-BDFE-6524-9724199A7D59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87" creationId="{7AB982C1-3B43-0D20-B2E8-9A7499367F86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88" creationId="{5B20C32E-D388-F5D6-6061-4E05181D0E46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89" creationId="{6A77ABD2-CC61-A118-151C-0C689919C0C5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90" creationId="{04042D7A-E969-058D-B2E1-4134BFEA5BD1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91" creationId="{77F1C45A-C5AA-4331-DCD7-193F99131B21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3" creationId="{F00112B7-0DEE-C201-257F-7BF5A5CB7253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4" creationId="{99104442-0E27-E4BF-F2E3-58EF53D8FE1B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5" creationId="{5EF0DE46-C1EA-88D6-0949-6629B7DB6CE5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6" creationId="{974E63FB-BC93-82B9-C0ED-045B853475F9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7" creationId="{3AF79AB0-2AA0-D5A7-DC55-6E4E906257FD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8" creationId="{8DD09FE3-1385-5AD8-539F-80709E9FFC28}"/>
          </ac:inkMkLst>
        </pc:inkChg>
        <pc:inkChg chg="add mod">
          <ac:chgData name="Jigar Pandya" userId="311422921b80dc60" providerId="LiveId" clId="{506511CD-CC66-445F-8E76-74AEB4D544AF}" dt="2023-08-22T10:27:53.465" v="335"/>
          <ac:inkMkLst>
            <pc:docMk/>
            <pc:sldMk cId="4101392284" sldId="258"/>
            <ac:inkMk id="200" creationId="{AE24AD4B-3A3A-1342-B8D9-AA1DCB8D22EA}"/>
          </ac:inkMkLst>
        </pc:inkChg>
        <pc:inkChg chg="add mod">
          <ac:chgData name="Jigar Pandya" userId="311422921b80dc60" providerId="LiveId" clId="{506511CD-CC66-445F-8E76-74AEB4D544AF}" dt="2023-08-22T10:27:53.465" v="335"/>
          <ac:inkMkLst>
            <pc:docMk/>
            <pc:sldMk cId="4101392284" sldId="258"/>
            <ac:inkMk id="201" creationId="{92C72F51-33B8-215A-2553-428DAA39D2E9}"/>
          </ac:inkMkLst>
        </pc:inkChg>
        <pc:inkChg chg="add mod">
          <ac:chgData name="Jigar Pandya" userId="311422921b80dc60" providerId="LiveId" clId="{506511CD-CC66-445F-8E76-74AEB4D544AF}" dt="2023-08-22T10:27:53.465" v="335"/>
          <ac:inkMkLst>
            <pc:docMk/>
            <pc:sldMk cId="4101392284" sldId="258"/>
            <ac:inkMk id="203" creationId="{44725F32-8018-75D2-4F2E-5A3D8C03A8F6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205" creationId="{59F40F87-BAC2-21EC-53A5-49995EE6FDF2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206" creationId="{2AEAFFDA-4233-B091-057F-1ADAB67352DB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207" creationId="{0A68E564-2A2F-8DDE-EC7A-1F1B7E4AC6A2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208" creationId="{A3D24787-FDB7-4711-087F-C03796388B29}"/>
          </ac:inkMkLst>
        </pc:inkChg>
      </pc:sldChg>
      <pc:sldChg chg="addSp delSp modSp mod">
        <pc:chgData name="Jigar Pandya" userId="311422921b80dc60" providerId="LiveId" clId="{506511CD-CC66-445F-8E76-74AEB4D544AF}" dt="2023-08-22T10:37:10.666" v="477"/>
        <pc:sldMkLst>
          <pc:docMk/>
          <pc:sldMk cId="1931205710" sldId="259"/>
        </pc:sldMkLst>
        <pc:grpChg chg="del mod">
          <ac:chgData name="Jigar Pandya" userId="311422921b80dc60" providerId="LiveId" clId="{506511CD-CC66-445F-8E76-74AEB4D544AF}" dt="2023-08-22T10:31:01.799" v="356"/>
          <ac:grpSpMkLst>
            <pc:docMk/>
            <pc:sldMk cId="1931205710" sldId="259"/>
            <ac:grpSpMk id="11" creationId="{3A3CB226-C71D-6B0A-C35C-8823D6D47E5C}"/>
          </ac:grpSpMkLst>
        </pc:grpChg>
        <pc:grpChg chg="del mod">
          <ac:chgData name="Jigar Pandya" userId="311422921b80dc60" providerId="LiveId" clId="{506511CD-CC66-445F-8E76-74AEB4D544AF}" dt="2023-08-22T10:33:04.405" v="394"/>
          <ac:grpSpMkLst>
            <pc:docMk/>
            <pc:sldMk cId="1931205710" sldId="259"/>
            <ac:grpSpMk id="17" creationId="{5887C068-89FD-16EC-8DCD-C3E5970368CF}"/>
          </ac:grpSpMkLst>
        </pc:grpChg>
        <pc:grpChg chg="del mod">
          <ac:chgData name="Jigar Pandya" userId="311422921b80dc60" providerId="LiveId" clId="{506511CD-CC66-445F-8E76-74AEB4D544AF}" dt="2023-08-22T10:33:04.405" v="394"/>
          <ac:grpSpMkLst>
            <pc:docMk/>
            <pc:sldMk cId="1931205710" sldId="259"/>
            <ac:grpSpMk id="21" creationId="{B1718449-C1D3-93A8-9615-35191A74CAB6}"/>
          </ac:grpSpMkLst>
        </pc:grpChg>
        <pc:grpChg chg="del mod">
          <ac:chgData name="Jigar Pandya" userId="311422921b80dc60" providerId="LiveId" clId="{506511CD-CC66-445F-8E76-74AEB4D544AF}" dt="2023-08-22T10:32:41.052" v="383"/>
          <ac:grpSpMkLst>
            <pc:docMk/>
            <pc:sldMk cId="1931205710" sldId="259"/>
            <ac:grpSpMk id="28" creationId="{24C9F25C-F7A8-5220-17C1-A849EB08CF28}"/>
          </ac:grpSpMkLst>
        </pc:grpChg>
        <pc:grpChg chg="del mod">
          <ac:chgData name="Jigar Pandya" userId="311422921b80dc60" providerId="LiveId" clId="{506511CD-CC66-445F-8E76-74AEB4D544AF}" dt="2023-08-22T10:33:04.405" v="394"/>
          <ac:grpSpMkLst>
            <pc:docMk/>
            <pc:sldMk cId="1931205710" sldId="259"/>
            <ac:grpSpMk id="44" creationId="{3F6FE5E3-E3EC-C8B8-1C69-E047B10F012A}"/>
          </ac:grpSpMkLst>
        </pc:grpChg>
        <pc:grpChg chg="del mod">
          <ac:chgData name="Jigar Pandya" userId="311422921b80dc60" providerId="LiveId" clId="{506511CD-CC66-445F-8E76-74AEB4D544AF}" dt="2023-08-22T10:33:09.152" v="402"/>
          <ac:grpSpMkLst>
            <pc:docMk/>
            <pc:sldMk cId="1931205710" sldId="259"/>
            <ac:grpSpMk id="55" creationId="{82E89A16-90FE-6F4E-A935-932CEF988D9B}"/>
          </ac:grpSpMkLst>
        </pc:grpChg>
        <pc:grpChg chg="del mod">
          <ac:chgData name="Jigar Pandya" userId="311422921b80dc60" providerId="LiveId" clId="{506511CD-CC66-445F-8E76-74AEB4D544AF}" dt="2023-08-22T10:33:13.290" v="410"/>
          <ac:grpSpMkLst>
            <pc:docMk/>
            <pc:sldMk cId="1931205710" sldId="259"/>
            <ac:grpSpMk id="63" creationId="{AAA2A38B-0030-440E-BD2B-2F6EF8B6ABAE}"/>
          </ac:grpSpMkLst>
        </pc:grpChg>
        <pc:grpChg chg="del mod">
          <ac:chgData name="Jigar Pandya" userId="311422921b80dc60" providerId="LiveId" clId="{506511CD-CC66-445F-8E76-74AEB4D544AF}" dt="2023-08-22T10:34:01.594" v="422"/>
          <ac:grpSpMkLst>
            <pc:docMk/>
            <pc:sldMk cId="1931205710" sldId="259"/>
            <ac:grpSpMk id="71" creationId="{7CB9EBE9-194C-E29C-BBE5-EEF6DC2262DD}"/>
          </ac:grpSpMkLst>
        </pc:grpChg>
        <pc:grpChg chg="del mod">
          <ac:chgData name="Jigar Pandya" userId="311422921b80dc60" providerId="LiveId" clId="{506511CD-CC66-445F-8E76-74AEB4D544AF}" dt="2023-08-22T10:34:01.594" v="422"/>
          <ac:grpSpMkLst>
            <pc:docMk/>
            <pc:sldMk cId="1931205710" sldId="259"/>
            <ac:grpSpMk id="83" creationId="{3F47FA2B-300F-18D0-D2C3-B571477DF083}"/>
          </ac:grpSpMkLst>
        </pc:grpChg>
        <pc:grpChg chg="mod">
          <ac:chgData name="Jigar Pandya" userId="311422921b80dc60" providerId="LiveId" clId="{506511CD-CC66-445F-8E76-74AEB4D544AF}" dt="2023-08-22T10:34:01.594" v="422"/>
          <ac:grpSpMkLst>
            <pc:docMk/>
            <pc:sldMk cId="1931205710" sldId="259"/>
            <ac:grpSpMk id="84" creationId="{E2CC2805-ED8D-A931-CE12-41223314A255}"/>
          </ac:grpSpMkLst>
        </pc:grpChg>
        <pc:grpChg chg="del mod">
          <ac:chgData name="Jigar Pandya" userId="311422921b80dc60" providerId="LiveId" clId="{506511CD-CC66-445F-8E76-74AEB4D544AF}" dt="2023-08-22T10:36:03.110" v="443"/>
          <ac:grpSpMkLst>
            <pc:docMk/>
            <pc:sldMk cId="1931205710" sldId="259"/>
            <ac:grpSpMk id="89" creationId="{BAA5AC6E-EF6D-6B18-866A-2EFA165C679E}"/>
          </ac:grpSpMkLst>
        </pc:grpChg>
        <pc:grpChg chg="del mod">
          <ac:chgData name="Jigar Pandya" userId="311422921b80dc60" providerId="LiveId" clId="{506511CD-CC66-445F-8E76-74AEB4D544AF}" dt="2023-08-22T10:36:16.677" v="466"/>
          <ac:grpSpMkLst>
            <pc:docMk/>
            <pc:sldMk cId="1931205710" sldId="259"/>
            <ac:grpSpMk id="105" creationId="{28ADFDAE-8EDC-D44E-83F5-4DA88E052881}"/>
          </ac:grpSpMkLst>
        </pc:grpChg>
        <pc:grpChg chg="mod">
          <ac:chgData name="Jigar Pandya" userId="311422921b80dc60" providerId="LiveId" clId="{506511CD-CC66-445F-8E76-74AEB4D544AF}" dt="2023-08-22T10:36:16.677" v="466"/>
          <ac:grpSpMkLst>
            <pc:docMk/>
            <pc:sldMk cId="1931205710" sldId="259"/>
            <ac:grpSpMk id="128" creationId="{C8041F88-1CA7-E3EB-766A-A8F70401FA15}"/>
          </ac:grpSpMkLst>
        </pc:grpChg>
        <pc:grpChg chg="mod">
          <ac:chgData name="Jigar Pandya" userId="311422921b80dc60" providerId="LiveId" clId="{506511CD-CC66-445F-8E76-74AEB4D544AF}" dt="2023-08-22T10:36:16.677" v="466"/>
          <ac:grpSpMkLst>
            <pc:docMk/>
            <pc:sldMk cId="1931205710" sldId="259"/>
            <ac:grpSpMk id="129" creationId="{C8402757-142A-87F5-50C7-8D09E69D4AF3}"/>
          </ac:grpSpMkLst>
        </pc:grpChg>
        <pc:grpChg chg="mod">
          <ac:chgData name="Jigar Pandya" userId="311422921b80dc60" providerId="LiveId" clId="{506511CD-CC66-445F-8E76-74AEB4D544AF}" dt="2023-08-22T10:37:10.666" v="477"/>
          <ac:grpSpMkLst>
            <pc:docMk/>
            <pc:sldMk cId="1931205710" sldId="259"/>
            <ac:grpSpMk id="140" creationId="{AF30C993-BBB0-ECDF-4DBD-D6D223314C08}"/>
          </ac:grpSpMkLst>
        </pc:grp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" creationId="{B7195ECA-2B29-5289-4BF9-15C5F46D986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" creationId="{2A4BC8D8-3153-9AE2-53F4-C63E4D15C90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" creationId="{E5B346CF-E72C-EB2D-144D-5B5054CD24D1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" creationId="{1BAC7FB2-D8DA-8453-94D4-45EFD44AD3D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" creationId="{7E21623A-76BC-5FE8-D69E-5117E2B3D2B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" creationId="{52045353-5FCF-DC6B-78F5-75293D8FE4D5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8" creationId="{4DC5C4A0-98AB-E232-463B-6310FDF78ABF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9" creationId="{3E1D2505-E5EB-6A56-56BB-2E1246C3DF32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0" creationId="{E059B593-F64E-15E8-50A9-44DBB5EE934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2" creationId="{E8BD60AC-79F3-3A51-3218-823AE789AFF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3" creationId="{7707DA88-4360-6E26-3FA6-812E870DF635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4" creationId="{3652794D-8FC1-B2FF-3080-AECCAC55827A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5" creationId="{AB26CD9F-3004-6C4B-02D8-D9401EE6CD7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6" creationId="{ABC15F4A-14A1-F5BC-52C9-C796C150D189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8" creationId="{DB912EC6-554A-28ED-10F1-472BF36F050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9" creationId="{08EE5A54-1EFE-570E-D148-8ABF019875BE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0" creationId="{C035332A-8317-6016-1104-F318652E6DC8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2" creationId="{1DE4C2A4-2A4C-0588-CA04-927EBE814A93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3" creationId="{309A4D28-BBFE-2C48-D206-7DC87A19AD0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4" creationId="{11CB7DA2-9D9D-AFF4-A52D-3EFDDC5B682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5" creationId="{D3BEACF1-6FC8-D31C-614F-686FD1E34B71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6" creationId="{B8FE389E-2209-1F22-82F0-88DC1E8CF94E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7" creationId="{66ADB401-B877-29E2-FA1D-70ED744D9A6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9" creationId="{D0E472DA-907B-9532-12FF-82F241954A43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0" creationId="{4643BC7D-1CEB-6F07-ABD0-E800540C88E5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1" creationId="{214FB6FB-82EF-8111-1AE6-ACB166F692A8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2" creationId="{FA135417-9B22-1E60-D896-189E785AA3D2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3" creationId="{30F1622D-01AB-58D8-12B9-901711041954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4" creationId="{03164E70-C8D7-0F94-B2C2-CE75647CF91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5" creationId="{436DA73C-FD0A-9AF0-BC78-43BF99C1167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6" creationId="{8ACA44A8-A71E-17B6-14D3-CA347113935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7" creationId="{3FD4B522-23C1-0351-BF5E-6A1D7FC3B5C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8" creationId="{5C315AF9-2A40-1E38-01B3-0480935485F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9" creationId="{0113DACE-297E-1717-263E-C5BA5238547F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0" creationId="{DCB283A3-3F68-9A7D-529B-A988580C220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1" creationId="{052131E4-9C2A-DDB9-E61B-71DBDE444D51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2" creationId="{A6586C70-D265-8026-BCA6-3C8620BA06DB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3" creationId="{16047C61-5412-02DF-04DC-5FE507857B6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5" creationId="{624B5018-1AF9-8148-C1DC-C2049399DA3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6" creationId="{1CEE2165-46ED-6E37-A57F-59E1F1A26C43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7" creationId="{6B7DCA0F-71F1-385A-3337-5F88EF673575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8" creationId="{CC73F1A5-AA84-BCDA-9970-5E14BD43BFF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9" creationId="{3E79545F-A787-D1EB-BBE4-A6A369574A9E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0" creationId="{4F06CCC8-5315-9E52-871F-8330C69CEE49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1" creationId="{94C03CEC-68F0-6209-F7BC-5C3A1AAE09B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2" creationId="{F148A457-BE82-3014-7AC8-B178A0CCD90B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3" creationId="{7C5CE633-B311-2806-57F8-3548844C905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4" creationId="{A19C0B82-DC4F-72BF-405D-B97CDB3FFBE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6" creationId="{574C16C2-BC95-891A-F97F-FEE51CB57A7F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7" creationId="{94B915CD-CE27-D10C-65FE-B7EC06F80564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8" creationId="{D741E834-8DE8-20E6-DED4-736217C4B1B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9" creationId="{2A902099-9C36-D21F-F223-44DFCD0373DF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0" creationId="{1FE6ADE5-B8C7-CD05-6327-92F812A3F81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1" creationId="{B66A5F00-7B16-4D33-F80F-E6FBF8B6F61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2" creationId="{7B587515-F7B8-7B18-8058-6624B9D69AF8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4" creationId="{506DC42E-9518-3A82-9E9A-1C90F6671DEF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5" creationId="{86BB60D5-6695-7144-4755-78B587E3C321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6" creationId="{10C01FDE-F4D0-B9D4-D9BD-F119639B391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7" creationId="{1EC4A494-7D5A-39EE-09E2-78CD75404CE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8" creationId="{E09F5233-CF87-4087-53FF-DA21B94D8113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9" creationId="{104B40E8-F552-7AA6-F6D1-B2170FF2A129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0" creationId="{2B43B5A1-B5F4-4051-25CD-C7F41889198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2" creationId="{839DFF6E-70AF-54B5-A19E-F1D6F1CDA821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3" creationId="{EBF6A321-1BF1-B8D6-5C24-DE199880973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4" creationId="{AD4E59CF-5AC9-EE1F-9392-419FF847F76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5" creationId="{DB690AA4-AE82-7E99-8E49-9CA93B4C46E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6" creationId="{C66B833D-B00C-59FC-431E-9F4FF13C8BE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7" creationId="{0BFBD032-0943-C331-F9E3-083B28A42B8E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8" creationId="{B524D3DE-B155-1C5C-A601-B0D2185EE87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9" creationId="{1DF6A395-46CB-CF38-7BA3-1A6CC251AC35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80" creationId="{4FF5B341-ADB2-8A53-AE6D-3BE4AE04485B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81" creationId="{8AFB039C-9AF6-477B-4E3F-6743A3174604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82" creationId="{65685CCC-F105-A01B-BCF3-9DCCD6DBF00D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85" creationId="{1819CED9-96BA-7914-27CE-A3A3CA981C9A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86" creationId="{E823DDF1-4CDA-BA4C-8CE0-2C1F3EEE62C4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87" creationId="{993EABBB-DB1A-ECDD-5C23-DB48B98201A6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88" creationId="{F66AE713-EF66-A048-EC0C-B436E12343E4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0" creationId="{207368E1-2104-E1C6-5D80-DA354BA8AA06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1" creationId="{83BBBF29-2093-A210-C020-CBDD696734C8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2" creationId="{4ACA4B6C-FC70-09A4-3675-2718341A85CB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3" creationId="{AD991F26-F8F1-7748-720D-3118C7FC9A2A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4" creationId="{4794CE4E-79AE-5EDF-A320-6228662A22EE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5" creationId="{6360F495-F3A6-43F4-0CDD-D9C1C4E7B473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6" creationId="{3E63B68F-7A9D-2081-1D7E-D72AA96D9277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7" creationId="{8810785E-6E20-C2EB-3EAB-22C282574702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8" creationId="{FA061342-116E-8195-5A2C-271BC8F7D6DC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9" creationId="{755D51DA-0C1F-FD51-CBC4-DA156E6CD139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0" creationId="{AD21EDD5-C64B-46FA-F220-023DBE51A415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1" creationId="{993B2441-8B3B-529E-8D1A-C5C39BDC9E5E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2" creationId="{4F30C375-788D-3EB1-10E3-10774F55356B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3" creationId="{EFE3A83E-2B1B-C7C5-81F1-011C0D264D23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4" creationId="{475920E0-01C0-B9A2-6C45-96E9F53B36CF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6" creationId="{3BAB14A0-75BC-7DC3-DECD-DC5C7F8122D7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7" creationId="{A734A331-6555-E09A-FC27-99E536B59971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8" creationId="{957EEEF3-FFE6-0072-8F6D-0D04BA91D168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9" creationId="{B4C4034F-BA01-1D78-C7C4-7D3B354BB144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0" creationId="{C155CF70-6688-5937-CFF2-036570B26AF2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1" creationId="{881911CE-7C29-AC33-B415-437DC21096FF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2" creationId="{E9807FDE-3E8F-AD20-2F85-63347B73A605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3" creationId="{222EFB17-1DA4-153D-F1A5-945975B463B3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4" creationId="{C3B813AF-78D4-346B-0F20-0ABC70EAFADC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5" creationId="{4A6916C9-9123-7E89-555D-BA27074AFCC4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6" creationId="{E57B120B-B977-97E0-7557-B9C862834EC4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7" creationId="{1A865CE2-C7DF-FC95-D02C-BF5757E312C3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8" creationId="{96675DB3-C750-5428-6D05-CCDDCC40EA15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9" creationId="{FA881C25-4DB3-580B-125B-014D3DC0A3C3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0" creationId="{3E8097C3-E88C-216F-081A-6F235B0EA609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1" creationId="{5F0FA437-C88F-87A0-EE8E-0C9564CA676E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2" creationId="{C50EBF45-12C2-6441-F6F0-4FF9A2578301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3" creationId="{033AC959-70AA-5B77-D22B-107001A8951C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4" creationId="{EF908805-BF94-7C17-6666-CE980412255B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5" creationId="{DF0189A2-4CD3-8B18-8DD5-75D91914CAF9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6" creationId="{436C5E6A-D58C-5F1B-988B-140777E352E5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7" creationId="{445DED8B-4B5A-B1FC-9725-F901EE942737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0" creationId="{C9314A3B-5835-0274-D18E-4909FFF7CA18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1" creationId="{5EB5560E-A9F7-10AF-D8F4-B911A3AE873A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2" creationId="{E24773FE-A017-219C-C49E-1AD94588F6A3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3" creationId="{AC688F5D-64F8-C5DC-52F9-322D3749C997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4" creationId="{50066C8E-0AF5-044A-00EE-479DA140659D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5" creationId="{7A002CF1-0094-8F41-4E22-6BCA747C5E39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6" creationId="{847273F5-67BE-27E4-52B6-1092AE38D463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7" creationId="{7F7FAF78-F3D0-7DBE-64BB-EB8242C49B61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8" creationId="{5191F139-5906-4015-2968-5159AC4F3095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9" creationId="{53488AB9-CAA0-1587-384C-DB266C3E7B1D}"/>
          </ac:inkMkLst>
        </pc:inkChg>
      </pc:sldChg>
      <pc:sldChg chg="addSp delSp modSp mod">
        <pc:chgData name="Jigar Pandya" userId="311422921b80dc60" providerId="LiveId" clId="{506511CD-CC66-445F-8E76-74AEB4D544AF}" dt="2023-08-22T10:45:30.659" v="648"/>
        <pc:sldMkLst>
          <pc:docMk/>
          <pc:sldMk cId="4020655588" sldId="260"/>
        </pc:sldMkLst>
        <pc:grpChg chg="mod">
          <ac:chgData name="Jigar Pandya" userId="311422921b80dc60" providerId="LiveId" clId="{506511CD-CC66-445F-8E76-74AEB4D544AF}" dt="2023-08-22T10:38:16.641" v="486"/>
          <ac:grpSpMkLst>
            <pc:docMk/>
            <pc:sldMk cId="4020655588" sldId="260"/>
            <ac:grpSpMk id="10" creationId="{30B48E81-0681-B3B4-9995-3A85AF48F7F2}"/>
          </ac:grpSpMkLst>
        </pc:grpChg>
        <pc:grpChg chg="mod">
          <ac:chgData name="Jigar Pandya" userId="311422921b80dc60" providerId="LiveId" clId="{506511CD-CC66-445F-8E76-74AEB4D544AF}" dt="2023-08-22T10:38:22.806" v="496"/>
          <ac:grpSpMkLst>
            <pc:docMk/>
            <pc:sldMk cId="4020655588" sldId="260"/>
            <ac:grpSpMk id="20" creationId="{36365678-5C9D-75F9-F7A6-D78E8DBD27F6}"/>
          </ac:grpSpMkLst>
        </pc:grpChg>
        <pc:grpChg chg="mod">
          <ac:chgData name="Jigar Pandya" userId="311422921b80dc60" providerId="LiveId" clId="{506511CD-CC66-445F-8E76-74AEB4D544AF}" dt="2023-08-22T10:38:22.806" v="496"/>
          <ac:grpSpMkLst>
            <pc:docMk/>
            <pc:sldMk cId="4020655588" sldId="260"/>
            <ac:grpSpMk id="21" creationId="{E977D072-9C6E-4C92-CF4C-969CCE018C7F}"/>
          </ac:grpSpMkLst>
        </pc:grpChg>
        <pc:grpChg chg="mod">
          <ac:chgData name="Jigar Pandya" userId="311422921b80dc60" providerId="LiveId" clId="{506511CD-CC66-445F-8E76-74AEB4D544AF}" dt="2023-08-22T10:38:46.777" v="503"/>
          <ac:grpSpMkLst>
            <pc:docMk/>
            <pc:sldMk cId="4020655588" sldId="260"/>
            <ac:grpSpMk id="28" creationId="{E676E8D4-201C-A4B3-F70C-5822CF93DC39}"/>
          </ac:grpSpMkLst>
        </pc:grpChg>
        <pc:grpChg chg="del mod">
          <ac:chgData name="Jigar Pandya" userId="311422921b80dc60" providerId="LiveId" clId="{506511CD-CC66-445F-8E76-74AEB4D544AF}" dt="2023-08-22T10:39:14.581" v="517"/>
          <ac:grpSpMkLst>
            <pc:docMk/>
            <pc:sldMk cId="4020655588" sldId="260"/>
            <ac:grpSpMk id="34" creationId="{EC38F2EE-9C3A-89D5-C602-227021AA5BD2}"/>
          </ac:grpSpMkLst>
        </pc:grpChg>
        <pc:grpChg chg="del mod">
          <ac:chgData name="Jigar Pandya" userId="311422921b80dc60" providerId="LiveId" clId="{506511CD-CC66-445F-8E76-74AEB4D544AF}" dt="2023-08-22T10:39:14.581" v="517"/>
          <ac:grpSpMkLst>
            <pc:docMk/>
            <pc:sldMk cId="4020655588" sldId="260"/>
            <ac:grpSpMk id="35" creationId="{C76905A8-C699-4118-EF61-493C885BF7D3}"/>
          </ac:grpSpMkLst>
        </pc:grpChg>
        <pc:grpChg chg="del mod">
          <ac:chgData name="Jigar Pandya" userId="311422921b80dc60" providerId="LiveId" clId="{506511CD-CC66-445F-8E76-74AEB4D544AF}" dt="2023-08-22T10:41:04.473" v="592"/>
          <ac:grpSpMkLst>
            <pc:docMk/>
            <pc:sldMk cId="4020655588" sldId="260"/>
            <ac:grpSpMk id="43" creationId="{1E7B2D34-06F9-039F-C87B-A2FD9A41E1C2}"/>
          </ac:grpSpMkLst>
        </pc:grpChg>
        <pc:grpChg chg="del mod">
          <ac:chgData name="Jigar Pandya" userId="311422921b80dc60" providerId="LiveId" clId="{506511CD-CC66-445F-8E76-74AEB4D544AF}" dt="2023-08-22T10:41:04.473" v="592"/>
          <ac:grpSpMkLst>
            <pc:docMk/>
            <pc:sldMk cId="4020655588" sldId="260"/>
            <ac:grpSpMk id="44" creationId="{1A49A66E-48F7-EA0F-F124-2D3BFE2A4580}"/>
          </ac:grpSpMkLst>
        </pc:grpChg>
        <pc:grpChg chg="del 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49" creationId="{1C1519BD-DCD5-197F-D066-C181D552FA20}"/>
          </ac:grpSpMkLst>
        </pc:grpChg>
        <pc:grpChg chg="del 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56" creationId="{B9C8E8E7-1BE6-D06D-66C4-685E52C2D0BB}"/>
          </ac:grpSpMkLst>
        </pc:grpChg>
        <pc:grpChg chg="del 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57" creationId="{AAA86405-75D1-CD89-4886-B4E9901D4F00}"/>
          </ac:grpSpMkLst>
        </pc:grpChg>
        <pc:grpChg chg="del mod">
          <ac:chgData name="Jigar Pandya" userId="311422921b80dc60" providerId="LiveId" clId="{506511CD-CC66-445F-8E76-74AEB4D544AF}" dt="2023-08-22T10:39:41.649" v="547"/>
          <ac:grpSpMkLst>
            <pc:docMk/>
            <pc:sldMk cId="4020655588" sldId="260"/>
            <ac:grpSpMk id="60" creationId="{7BD6288B-8CE7-4D3D-A618-14182BD9F74D}"/>
          </ac:grpSpMkLst>
        </pc:grpChg>
        <pc:grpChg chg="del 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75" creationId="{589ADC30-5035-8760-123E-9B12CB3664BB}"/>
          </ac:grpSpMkLst>
        </pc:grpChg>
        <pc:grpChg chg="del 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76" creationId="{226B9743-3FD1-1404-D15E-04655AA73B41}"/>
          </ac:grpSpMkLst>
        </pc:grpChg>
        <pc:grpChg chg="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87" creationId="{963CBD47-49D5-368E-5727-4B6C32CF78C7}"/>
          </ac:grpSpMkLst>
        </pc:grpChg>
        <pc:grpChg chg="del mod">
          <ac:chgData name="Jigar Pandya" userId="311422921b80dc60" providerId="LiveId" clId="{506511CD-CC66-445F-8E76-74AEB4D544AF}" dt="2023-08-22T10:41:04.473" v="592"/>
          <ac:grpSpMkLst>
            <pc:docMk/>
            <pc:sldMk cId="4020655588" sldId="260"/>
            <ac:grpSpMk id="95" creationId="{B246F00F-AFCB-770B-E414-C87510CAA819}"/>
          </ac:grpSpMkLst>
        </pc:grpChg>
        <pc:grpChg chg="mod">
          <ac:chgData name="Jigar Pandya" userId="311422921b80dc60" providerId="LiveId" clId="{506511CD-CC66-445F-8E76-74AEB4D544AF}" dt="2023-08-22T10:40:32.549" v="569"/>
          <ac:grpSpMkLst>
            <pc:docMk/>
            <pc:sldMk cId="4020655588" sldId="260"/>
            <ac:grpSpMk id="98" creationId="{F45AF759-AA3D-3757-BCAD-673B813BA452}"/>
          </ac:grpSpMkLst>
        </pc:grpChg>
        <pc:grpChg chg="mod">
          <ac:chgData name="Jigar Pandya" userId="311422921b80dc60" providerId="LiveId" clId="{506511CD-CC66-445F-8E76-74AEB4D544AF}" dt="2023-08-22T10:40:33.736" v="572"/>
          <ac:grpSpMkLst>
            <pc:docMk/>
            <pc:sldMk cId="4020655588" sldId="260"/>
            <ac:grpSpMk id="101" creationId="{E622A3B1-4CF5-031B-2E49-9110C01D7866}"/>
          </ac:grpSpMkLst>
        </pc:grpChg>
        <pc:grpChg chg="del mod">
          <ac:chgData name="Jigar Pandya" userId="311422921b80dc60" providerId="LiveId" clId="{506511CD-CC66-445F-8E76-74AEB4D544AF}" dt="2023-08-22T10:41:04.473" v="592"/>
          <ac:grpSpMkLst>
            <pc:docMk/>
            <pc:sldMk cId="4020655588" sldId="260"/>
            <ac:grpSpMk id="121" creationId="{56A3E8EC-E085-B260-1085-8368C1BE3D9E}"/>
          </ac:grpSpMkLst>
        </pc:grpChg>
        <pc:grpChg chg="mod">
          <ac:chgData name="Jigar Pandya" userId="311422921b80dc60" providerId="LiveId" clId="{506511CD-CC66-445F-8E76-74AEB4D544AF}" dt="2023-08-22T10:41:04.473" v="592"/>
          <ac:grpSpMkLst>
            <pc:docMk/>
            <pc:sldMk cId="4020655588" sldId="260"/>
            <ac:grpSpMk id="122" creationId="{CDB7802B-C335-4DEF-3AD0-2CB7AD40693D}"/>
          </ac:grpSpMkLst>
        </pc:grpChg>
        <pc:grpChg chg="mod">
          <ac:chgData name="Jigar Pandya" userId="311422921b80dc60" providerId="LiveId" clId="{506511CD-CC66-445F-8E76-74AEB4D544AF}" dt="2023-08-22T10:41:10.652" v="600"/>
          <ac:grpSpMkLst>
            <pc:docMk/>
            <pc:sldMk cId="4020655588" sldId="260"/>
            <ac:grpSpMk id="130" creationId="{0E1D65CD-B9EE-6581-5098-7767AA44D213}"/>
          </ac:grpSpMkLst>
        </pc:grpChg>
        <pc:grpChg chg="del mod">
          <ac:chgData name="Jigar Pandya" userId="311422921b80dc60" providerId="LiveId" clId="{506511CD-CC66-445F-8E76-74AEB4D544AF}" dt="2023-08-22T10:43:19.703" v="614"/>
          <ac:grpSpMkLst>
            <pc:docMk/>
            <pc:sldMk cId="4020655588" sldId="260"/>
            <ac:grpSpMk id="140" creationId="{1CE46583-E31D-B60A-D423-E0729432292D}"/>
          </ac:grpSpMkLst>
        </pc:grpChg>
        <pc:grpChg chg="mod">
          <ac:chgData name="Jigar Pandya" userId="311422921b80dc60" providerId="LiveId" clId="{506511CD-CC66-445F-8E76-74AEB4D544AF}" dt="2023-08-22T10:43:16.723" v="610"/>
          <ac:grpSpMkLst>
            <pc:docMk/>
            <pc:sldMk cId="4020655588" sldId="260"/>
            <ac:grpSpMk id="141" creationId="{0A900E94-0B89-AC0A-588F-E9FD7624AB9C}"/>
          </ac:grpSpMkLst>
        </pc:grpChg>
        <pc:grpChg chg="del mod">
          <ac:chgData name="Jigar Pandya" userId="311422921b80dc60" providerId="LiveId" clId="{506511CD-CC66-445F-8E76-74AEB4D544AF}" dt="2023-08-22T10:43:21.906" v="617"/>
          <ac:grpSpMkLst>
            <pc:docMk/>
            <pc:sldMk cId="4020655588" sldId="260"/>
            <ac:grpSpMk id="145" creationId="{0224D096-A5BE-3D66-CEF7-3845B6E227CB}"/>
          </ac:grpSpMkLst>
        </pc:grpChg>
        <pc:grpChg chg="mod">
          <ac:chgData name="Jigar Pandya" userId="311422921b80dc60" providerId="LiveId" clId="{506511CD-CC66-445F-8E76-74AEB4D544AF}" dt="2023-08-22T10:43:21.906" v="617"/>
          <ac:grpSpMkLst>
            <pc:docMk/>
            <pc:sldMk cId="4020655588" sldId="260"/>
            <ac:grpSpMk id="148" creationId="{F3C6F5F1-3E7A-4545-61D8-2AD006562D5A}"/>
          </ac:grpSpMkLst>
        </pc:grpChg>
        <pc:grpChg chg="del mod">
          <ac:chgData name="Jigar Pandya" userId="311422921b80dc60" providerId="LiveId" clId="{506511CD-CC66-445F-8E76-74AEB4D544AF}" dt="2023-08-22T10:44:35.969" v="630"/>
          <ac:grpSpMkLst>
            <pc:docMk/>
            <pc:sldMk cId="4020655588" sldId="260"/>
            <ac:grpSpMk id="154" creationId="{92788E70-EB59-F9A0-820A-42B37835DA4A}"/>
          </ac:grpSpMkLst>
        </pc:grpChg>
        <pc:grpChg chg="mod">
          <ac:chgData name="Jigar Pandya" userId="311422921b80dc60" providerId="LiveId" clId="{506511CD-CC66-445F-8E76-74AEB4D544AF}" dt="2023-08-22T10:44:35.969" v="630"/>
          <ac:grpSpMkLst>
            <pc:docMk/>
            <pc:sldMk cId="4020655588" sldId="260"/>
            <ac:grpSpMk id="161" creationId="{12D0114B-906B-C0B9-FB52-2BEC138AE4E0}"/>
          </ac:grpSpMkLst>
        </pc:grpChg>
        <pc:grpChg chg="mod">
          <ac:chgData name="Jigar Pandya" userId="311422921b80dc60" providerId="LiveId" clId="{506511CD-CC66-445F-8E76-74AEB4D544AF}" dt="2023-08-22T10:44:35.969" v="630"/>
          <ac:grpSpMkLst>
            <pc:docMk/>
            <pc:sldMk cId="4020655588" sldId="260"/>
            <ac:grpSpMk id="162" creationId="{316ECE0A-CA87-DD2C-E635-4F850DB28836}"/>
          </ac:grpSpMkLst>
        </pc:grpChg>
        <pc:grpChg chg="del mod">
          <ac:chgData name="Jigar Pandya" userId="311422921b80dc60" providerId="LiveId" clId="{506511CD-CC66-445F-8E76-74AEB4D544AF}" dt="2023-08-22T10:44:43.010" v="641"/>
          <ac:grpSpMkLst>
            <pc:docMk/>
            <pc:sldMk cId="4020655588" sldId="260"/>
            <ac:grpSpMk id="166" creationId="{2EB29770-5D0C-AB49-9555-2E8CB3DCE25F}"/>
          </ac:grpSpMkLst>
        </pc:grpChg>
        <pc:grpChg chg="mod">
          <ac:chgData name="Jigar Pandya" userId="311422921b80dc60" providerId="LiveId" clId="{506511CD-CC66-445F-8E76-74AEB4D544AF}" dt="2023-08-22T10:44:43.010" v="641"/>
          <ac:grpSpMkLst>
            <pc:docMk/>
            <pc:sldMk cId="4020655588" sldId="260"/>
            <ac:grpSpMk id="173" creationId="{C6A4A7E9-EE01-A55C-D5BF-00F059EE26A6}"/>
          </ac:grpSpMkLst>
        </pc:grpChg>
        <pc:grpChg chg="mod">
          <ac:chgData name="Jigar Pandya" userId="311422921b80dc60" providerId="LiveId" clId="{506511CD-CC66-445F-8E76-74AEB4D544AF}" dt="2023-08-22T10:44:43.010" v="641"/>
          <ac:grpSpMkLst>
            <pc:docMk/>
            <pc:sldMk cId="4020655588" sldId="260"/>
            <ac:grpSpMk id="174" creationId="{58CDEC3B-C07E-18C8-223E-088D6699FD0F}"/>
          </ac:grpSpMkLst>
        </pc:grpChg>
        <pc:grpChg chg="mod">
          <ac:chgData name="Jigar Pandya" userId="311422921b80dc60" providerId="LiveId" clId="{506511CD-CC66-445F-8E76-74AEB4D544AF}" dt="2023-08-22T10:45:30.659" v="648"/>
          <ac:grpSpMkLst>
            <pc:docMk/>
            <pc:sldMk cId="4020655588" sldId="260"/>
            <ac:grpSpMk id="181" creationId="{C3123E73-B636-4995-E6F9-B5C1AB5387D6}"/>
          </ac:grpSpMkLst>
        </pc:grp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2" creationId="{D9C1600E-A554-B77F-D071-68E9D5B1F9E4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3" creationId="{80DBF8CB-6077-B2C7-E8FD-F03EE2A5F0A0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4" creationId="{A82B3111-17F8-3937-781E-686E5E9B42DF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5" creationId="{E0D78EBE-D0E0-1436-6E1C-8703EABC28B9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6" creationId="{C0FDF4C8-CC34-BA28-452A-8CACEA27CCFC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7" creationId="{E3CCA494-48DF-E0F6-1A84-1DA9851DF396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8" creationId="{F694374D-CD0D-E7B2-0D61-FE8BE668F963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9" creationId="{51909570-805C-DB05-FE98-C89EA2414105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1" creationId="{C5D10E10-6EAA-4B3B-954E-C3ABF111C2EC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2" creationId="{1C6C5BDB-E1E0-6BA4-DD33-28F3113CB5AA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3" creationId="{2F21FAA4-0F46-A1B5-1DDA-7967174202E8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4" creationId="{0289F6BA-20A8-7A0E-3699-F4D3B5A2AFAE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5" creationId="{F2ADBB2F-5FA5-020F-03FE-3EA685D3F26A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6" creationId="{4F4ECB9A-A9C9-2084-9458-30F260911C18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7" creationId="{8204AF32-3F71-DD7A-0220-8BA510EFA4C0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8" creationId="{DFE54F23-4DAF-39F1-5005-AD742DA26163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9" creationId="{1F374DC8-6D81-D934-23FB-CD771F3516C0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2" creationId="{4FEEC1AC-27D4-AFE3-B1BC-2B48F8480EB3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3" creationId="{2477DFEC-280A-C749-ADDB-AC9EC5EF17FA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4" creationId="{F040BB21-3BDA-06F5-17A1-17C7CA48ED94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5" creationId="{C084A6E8-B5FA-09F6-491F-C46BFEBEEEAB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6" creationId="{F1B58F1B-C528-3FBE-7E8F-9E743B84E484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7" creationId="{3740177F-4A8D-6D98-47D0-D962887CE346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29" creationId="{7F7E5C2B-BE65-C7B0-7ABA-3BD8C7CCF968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0" creationId="{22F352FB-336B-D612-8423-69B4BFC7C9A5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1" creationId="{3C39604B-212F-5C7E-12E6-D1A74F85602E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2" creationId="{714456E6-E801-75E8-4EE7-9B09FE678522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3" creationId="{F71CC57E-71FE-3614-53F3-440A64D4383A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6" creationId="{A7D38FF1-055C-5ED4-9260-580579159339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7" creationId="{F6D2CE35-71ED-4D42-3558-329258BA7C97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8" creationId="{46E25052-E463-E644-185D-AB31A1A1D477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9" creationId="{08FC2AC6-CE69-853C-4916-F3CC855FFBE8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40" creationId="{6B589007-E9BA-4CC6-7CF6-8BDD5F419E53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41" creationId="{03B5F2EE-F04F-AA51-8BC1-2A3E6ACC7661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42" creationId="{647665C4-E5F2-047D-95DE-2632FAE6177D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45" creationId="{353B0B7E-140E-825F-4D43-06AB4E9947D5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46" creationId="{852886EE-1817-27B9-7F48-65DA69670D70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47" creationId="{8D0EE250-A3A2-2483-E5B3-E8E2CED8FC10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48" creationId="{008C2FE8-FEDF-3EAE-E474-CD9D516233D6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0" creationId="{DBC164C5-CEFE-2A03-19B2-C377A65584F2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1" creationId="{C56A3D9B-EB68-B3B0-5DF8-BA27F7088A1B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2" creationId="{7C2BEB58-6EE6-420C-B9B4-C7B9C1D66909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3" creationId="{1B343FBC-035C-4D11-5E68-BE5D8334BA3A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4" creationId="{DF395DF1-F2B1-A55D-8A36-E8E4AA6EADE3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5" creationId="{312E2F9D-D4AD-BA6E-ADDB-8E537BFD463C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8" creationId="{6CAD1A30-8541-164C-5531-9904BBBD0568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9" creationId="{113D02E1-D308-819B-4605-6F47A4B56C7F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1" creationId="{4CCC61E9-3B21-A1FD-A390-59741FD16597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2" creationId="{BA6146EA-3F75-F873-B62D-4629D8C68073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3" creationId="{DBBD537C-A62B-4257-B389-28975FA096A1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4" creationId="{10C0EF6C-D3EE-9435-EF40-0CB7A6969482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5" creationId="{7721F1C8-FD76-033C-24C4-C0C6732CA477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6" creationId="{89D579DA-3F25-137C-4A6E-1A36013B3F73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7" creationId="{7BC82330-5C6B-73E5-FADE-FFAE6A7A56A5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8" creationId="{987F9EE9-C78D-25BC-47F9-C01F497229CD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9" creationId="{F1186072-9F94-D7B2-6EC6-CA379753CB26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0" creationId="{BEDC3C9C-5993-2C48-67D9-F798E4F57C3A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1" creationId="{A9EFB923-507B-D4D6-6EC3-46A8FA6863C2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2" creationId="{808EE9FF-2233-04E2-E696-36DAA3A11FCC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3" creationId="{D10F35C5-E5E6-7576-C376-C707E5CCC5AE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4" creationId="{E0CE7C2F-73BC-9B30-533F-97A4C6D70117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7" creationId="{35DC94C4-53F8-E003-5C28-C7671EB29678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8" creationId="{ADE8C7BA-E48F-258C-E4BE-7495061037E6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9" creationId="{50DC0BA0-DF9C-B285-8EE8-2A4FF539E308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0" creationId="{7EF762F9-F354-6CAD-9C92-38EC41562F66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1" creationId="{6AEB1999-B3A0-8E3C-4C60-8477E4A73DF7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2" creationId="{E4B812D8-29CA-94BA-0C07-A02F976775D0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3" creationId="{6336922C-DB62-0B3B-FF66-B3C7AAFFF122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4" creationId="{27603C5A-7D7E-1F35-52BA-FF475C5C0A4E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5" creationId="{84EDCFDF-31CF-9922-7364-B369B3BCAA36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6" creationId="{226A5541-AB5F-8C57-8579-2CF3E89C812F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88" creationId="{4086F9F1-08E6-F521-B351-932F7C79894C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89" creationId="{1D1A916B-D345-CC92-BCAA-F883E7806CD3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90" creationId="{AD256BB2-B3E9-5C08-4A2D-6A7E6CF34780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91" creationId="{4BADDF91-D886-68A8-2E36-D228918AD2A2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92" creationId="{8CC77A3F-F3B9-8F0F-58CF-DE75376D8D64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93" creationId="{FCBA5AF9-F7FA-D3B2-A7EA-1869E01957A4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94" creationId="{B9CF9AC8-4447-BD12-1F18-F487162D8E77}"/>
          </ac:inkMkLst>
        </pc:inkChg>
        <pc:inkChg chg="add mod">
          <ac:chgData name="Jigar Pandya" userId="311422921b80dc60" providerId="LiveId" clId="{506511CD-CC66-445F-8E76-74AEB4D544AF}" dt="2023-08-22T10:40:32.549" v="569"/>
          <ac:inkMkLst>
            <pc:docMk/>
            <pc:sldMk cId="4020655588" sldId="260"/>
            <ac:inkMk id="96" creationId="{50D8482D-149A-0A99-2CFC-EFF2DE1CBBC6}"/>
          </ac:inkMkLst>
        </pc:inkChg>
        <pc:inkChg chg="add mod">
          <ac:chgData name="Jigar Pandya" userId="311422921b80dc60" providerId="LiveId" clId="{506511CD-CC66-445F-8E76-74AEB4D544AF}" dt="2023-08-22T10:40:32.549" v="569"/>
          <ac:inkMkLst>
            <pc:docMk/>
            <pc:sldMk cId="4020655588" sldId="260"/>
            <ac:inkMk id="97" creationId="{D95B4059-1354-F97C-8CEB-D4DA6D02624F}"/>
          </ac:inkMkLst>
        </pc:inkChg>
        <pc:inkChg chg="add mod">
          <ac:chgData name="Jigar Pandya" userId="311422921b80dc60" providerId="LiveId" clId="{506511CD-CC66-445F-8E76-74AEB4D544AF}" dt="2023-08-22T10:40:33.736" v="572"/>
          <ac:inkMkLst>
            <pc:docMk/>
            <pc:sldMk cId="4020655588" sldId="260"/>
            <ac:inkMk id="99" creationId="{846DCC2A-B530-23A5-DF4E-4E72BDD1B22B}"/>
          </ac:inkMkLst>
        </pc:inkChg>
        <pc:inkChg chg="add mod">
          <ac:chgData name="Jigar Pandya" userId="311422921b80dc60" providerId="LiveId" clId="{506511CD-CC66-445F-8E76-74AEB4D544AF}" dt="2023-08-22T10:40:33.736" v="572"/>
          <ac:inkMkLst>
            <pc:docMk/>
            <pc:sldMk cId="4020655588" sldId="260"/>
            <ac:inkMk id="100" creationId="{66E5C9F8-7F90-77A0-2186-8F5B359F8D3C}"/>
          </ac:inkMkLst>
        </pc:inkChg>
        <pc:inkChg chg="add">
          <ac:chgData name="Jigar Pandya" userId="311422921b80dc60" providerId="LiveId" clId="{506511CD-CC66-445F-8E76-74AEB4D544AF}" dt="2023-08-22T10:40:37.552" v="573" actId="9405"/>
          <ac:inkMkLst>
            <pc:docMk/>
            <pc:sldMk cId="4020655588" sldId="260"/>
            <ac:inkMk id="102" creationId="{10F6E59D-2940-D2D5-C53F-A89E0D50CF85}"/>
          </ac:inkMkLst>
        </pc:inkChg>
        <pc:inkChg chg="add">
          <ac:chgData name="Jigar Pandya" userId="311422921b80dc60" providerId="LiveId" clId="{506511CD-CC66-445F-8E76-74AEB4D544AF}" dt="2023-08-22T10:40:38.264" v="574" actId="9405"/>
          <ac:inkMkLst>
            <pc:docMk/>
            <pc:sldMk cId="4020655588" sldId="260"/>
            <ac:inkMk id="103" creationId="{7B0D5564-6FBE-361D-7903-AE769B5F3DA9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4" creationId="{5FD9802D-3798-732A-E553-8CB761709E9F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5" creationId="{B4E0EF26-A3F3-FA43-7823-CAED421EA029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6" creationId="{A8674DD7-14BE-122F-A6E1-58AC6236FE81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7" creationId="{E25ADD79-DBF6-97CD-2894-AD75C8B62511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8" creationId="{2F9FA19D-70D5-4DB8-62D7-1ABE5ADEAEAC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9" creationId="{FD0C4989-5D64-F9B4-60F5-31130839669F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0" creationId="{E70938C5-E4B1-184C-4FD0-D7B3FFEB7051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1" creationId="{899C3427-A575-ADEB-1296-B90FCC61D835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2" creationId="{DE00DCCD-F781-CF5A-4E86-E29F8DAF42C8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3" creationId="{CEB96E29-55BB-2363-F3AF-C56B48A9A04F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4" creationId="{9B72E34D-5969-0EFC-A6EF-8A289ADCB15E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5" creationId="{6A70AB55-3819-4174-575D-F1545F0F7B7D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6" creationId="{58FFDA50-2681-3E03-C5FE-304D1FC92A3D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7" creationId="{C1DEB39F-58AC-AE3B-E7D7-DD3CA7586676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8" creationId="{F9276465-A680-1AE5-2FE9-DD31FB056871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9" creationId="{90FB5556-8EBF-4C96-98C4-1A7EEED347E9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20" creationId="{ACB9255D-CB3B-5CC5-049F-A4BBDEF60701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3" creationId="{544296BF-8E88-5D43-76C6-5EA9929D40AC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4" creationId="{AF45767F-831F-6078-0036-D278ABC0B33B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5" creationId="{70D693FF-DA57-D24D-FC7A-0AC6DAC40CE8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6" creationId="{671FD77A-0E74-FA23-ED14-EAB0D04307A5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7" creationId="{FC5D5F87-7005-8988-3D02-64DC49DF4293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8" creationId="{2F3EC3DF-CB7D-449F-C4CB-9F5D2E248FE4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9" creationId="{CFC443B6-6152-714F-21C5-3B3F25E4A97D}"/>
          </ac:inkMkLst>
        </pc:inkChg>
        <pc:inkChg chg="add mod">
          <ac:chgData name="Jigar Pandya" userId="311422921b80dc60" providerId="LiveId" clId="{506511CD-CC66-445F-8E76-74AEB4D544AF}" dt="2023-08-22T10:43:16.723" v="610"/>
          <ac:inkMkLst>
            <pc:docMk/>
            <pc:sldMk cId="4020655588" sldId="260"/>
            <ac:inkMk id="131" creationId="{580FA025-52A6-2E2B-65E0-415398AEE778}"/>
          </ac:inkMkLst>
        </pc:inkChg>
        <pc:inkChg chg="add mod">
          <ac:chgData name="Jigar Pandya" userId="311422921b80dc60" providerId="LiveId" clId="{506511CD-CC66-445F-8E76-74AEB4D544AF}" dt="2023-08-22T10:43:16.723" v="610"/>
          <ac:inkMkLst>
            <pc:docMk/>
            <pc:sldMk cId="4020655588" sldId="260"/>
            <ac:inkMk id="132" creationId="{BCA5F7CD-ED2F-FB68-0043-F637C0C3EA0B}"/>
          </ac:inkMkLst>
        </pc:inkChg>
        <pc:inkChg chg="add mod">
          <ac:chgData name="Jigar Pandya" userId="311422921b80dc60" providerId="LiveId" clId="{506511CD-CC66-445F-8E76-74AEB4D544AF}" dt="2023-08-22T10:43:16.723" v="610"/>
          <ac:inkMkLst>
            <pc:docMk/>
            <pc:sldMk cId="4020655588" sldId="260"/>
            <ac:inkMk id="133" creationId="{9596A964-3386-1638-B9A5-7D76D88A1B14}"/>
          </ac:inkMkLst>
        </pc:inkChg>
        <pc:inkChg chg="add">
          <ac:chgData name="Jigar Pandya" userId="311422921b80dc60" providerId="LiveId" clId="{506511CD-CC66-445F-8E76-74AEB4D544AF}" dt="2023-08-22T10:43:13.614" v="604" actId="9405"/>
          <ac:inkMkLst>
            <pc:docMk/>
            <pc:sldMk cId="4020655588" sldId="260"/>
            <ac:inkMk id="134" creationId="{AF668DA9-24C2-59D8-2C4A-1871205D6590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35" creationId="{9D847835-B65B-B0A7-1AC9-D21C4FF4BB06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36" creationId="{0819370C-211F-DAAE-F199-CECC5C7513D9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37" creationId="{B91F6989-0CD0-E350-5A6C-0162E1771554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38" creationId="{750821DC-9B93-1492-A502-37B494A53515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39" creationId="{0AD234F2-888E-86AA-C4B2-C05717B02393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42" creationId="{DEA082A2-8191-CD0F-0945-CA593A138F5C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43" creationId="{3C8FC16A-BF4D-464C-086C-8095418B8D3C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44" creationId="{1B4E7107-2EA4-8745-9C3C-B0CFFAD963CF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46" creationId="{8AC2FC5D-6901-7830-4692-E220A6E411BB}"/>
          </ac:inkMkLst>
        </pc:inkChg>
        <pc:inkChg chg="add">
          <ac:chgData name="Jigar Pandya" userId="311422921b80dc60" providerId="LiveId" clId="{506511CD-CC66-445F-8E76-74AEB4D544AF}" dt="2023-08-22T10:43:21.309" v="616" actId="9405"/>
          <ac:inkMkLst>
            <pc:docMk/>
            <pc:sldMk cId="4020655588" sldId="260"/>
            <ac:inkMk id="147" creationId="{25895F77-42BA-3E3E-AAF9-54B39013A379}"/>
          </ac:inkMkLst>
        </pc:inkChg>
        <pc:inkChg chg="add">
          <ac:chgData name="Jigar Pandya" userId="311422921b80dc60" providerId="LiveId" clId="{506511CD-CC66-445F-8E76-74AEB4D544AF}" dt="2023-08-22T10:43:42.944" v="618" actId="9405"/>
          <ac:inkMkLst>
            <pc:docMk/>
            <pc:sldMk cId="4020655588" sldId="260"/>
            <ac:inkMk id="149" creationId="{0FE75B28-3F86-28C3-575F-229D58D56374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0" creationId="{D5C3A2D6-B9E5-9120-C391-CF8A00887C3E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1" creationId="{5818756F-31EB-50F4-094C-B47091FDDE4E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2" creationId="{DAF6D495-A482-4263-FC7D-0F37F87F8DF8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3" creationId="{B65892E2-6705-C622-8030-015A6C364738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5" creationId="{FAEC7C92-6EA2-D625-55B9-C83B54F1443A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6" creationId="{05ED0CD2-7B93-6D12-362E-417019804361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7" creationId="{61F5BED2-337C-BFD0-D922-2D99DE0FB258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8" creationId="{892D56CE-F195-286E-87D1-A755FB6D4190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9" creationId="{4C87A711-755A-A0D4-FB4C-9BB33B51E87D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60" creationId="{EB522E31-2D73-2B88-52F0-5E5BC479740B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3" creationId="{B0E5E373-12D9-B203-0341-0548CE09A82B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4" creationId="{2A1AE4AD-98FF-B0C4-D853-8B1B05391852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5" creationId="{C11E9523-4967-4E69-A14F-8E8461D2AABD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7" creationId="{72AC8790-53EB-0583-3573-256DCE33396D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8" creationId="{C78E412F-4276-083B-D04B-5FB51D5687B4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9" creationId="{CAFD9CDD-56E3-B1BA-A0F2-B5326013CF84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70" creationId="{9408D02E-B5B3-6F0C-E953-4EC937C402DD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71" creationId="{1C564283-C8B4-3481-ED20-95F644FAC270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72" creationId="{19DF8911-BCE2-28F7-1CFE-EB4E847E370A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75" creationId="{9803A696-7B5D-3324-2A86-E1D6E34A35FB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76" creationId="{A00CDC62-409B-9DB0-5DF3-A109247282FE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77" creationId="{352E3C59-4D72-47DF-D84A-A55C37E6CEB3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78" creationId="{0F582238-9B97-BF9F-7FB4-B3688E850309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79" creationId="{0C34FC15-7E40-21E9-869E-2A33101844A4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80" creationId="{7152962D-4954-95BB-9236-84A528EF7853}"/>
          </ac:inkMkLst>
        </pc:inkChg>
      </pc:sldChg>
      <pc:sldChg chg="addSp delSp modSp mod">
        <pc:chgData name="Jigar Pandya" userId="311422921b80dc60" providerId="LiveId" clId="{506511CD-CC66-445F-8E76-74AEB4D544AF}" dt="2023-08-22T10:55:25.216" v="828"/>
        <pc:sldMkLst>
          <pc:docMk/>
          <pc:sldMk cId="2984941273" sldId="261"/>
        </pc:sldMkLst>
        <pc:grpChg chg="del mod">
          <ac:chgData name="Jigar Pandya" userId="311422921b80dc60" providerId="LiveId" clId="{506511CD-CC66-445F-8E76-74AEB4D544AF}" dt="2023-08-22T10:48:52.528" v="667"/>
          <ac:grpSpMkLst>
            <pc:docMk/>
            <pc:sldMk cId="2984941273" sldId="261"/>
            <ac:grpSpMk id="6" creationId="{C7338FAF-3480-A0B6-BC5F-1CC5F985008C}"/>
          </ac:grpSpMkLst>
        </pc:grpChg>
        <pc:grpChg chg="del mod">
          <ac:chgData name="Jigar Pandya" userId="311422921b80dc60" providerId="LiveId" clId="{506511CD-CC66-445F-8E76-74AEB4D544AF}" dt="2023-08-22T10:48:52.528" v="667"/>
          <ac:grpSpMkLst>
            <pc:docMk/>
            <pc:sldMk cId="2984941273" sldId="261"/>
            <ac:grpSpMk id="15" creationId="{7E1D5552-8D84-192A-5BA7-22C96D7260B4}"/>
          </ac:grpSpMkLst>
        </pc:grpChg>
        <pc:grpChg chg="mod">
          <ac:chgData name="Jigar Pandya" userId="311422921b80dc60" providerId="LiveId" clId="{506511CD-CC66-445F-8E76-74AEB4D544AF}" dt="2023-08-22T10:48:52.528" v="667"/>
          <ac:grpSpMkLst>
            <pc:docMk/>
            <pc:sldMk cId="2984941273" sldId="261"/>
            <ac:grpSpMk id="18" creationId="{7651219D-DAB5-B8C4-F5DA-22C1534BE2FB}"/>
          </ac:grpSpMkLst>
        </pc:grpChg>
        <pc:grpChg chg="del mod">
          <ac:chgData name="Jigar Pandya" userId="311422921b80dc60" providerId="LiveId" clId="{506511CD-CC66-445F-8E76-74AEB4D544AF}" dt="2023-08-22T10:50:01.046" v="715"/>
          <ac:grpSpMkLst>
            <pc:docMk/>
            <pc:sldMk cId="2984941273" sldId="261"/>
            <ac:grpSpMk id="32" creationId="{A4F12F7A-1D0D-E5E5-8FBA-C12EA383F15C}"/>
          </ac:grpSpMkLst>
        </pc:grpChg>
        <pc:grpChg chg="del mod">
          <ac:chgData name="Jigar Pandya" userId="311422921b80dc60" providerId="LiveId" clId="{506511CD-CC66-445F-8E76-74AEB4D544AF}" dt="2023-08-22T10:50:01.046" v="715"/>
          <ac:grpSpMkLst>
            <pc:docMk/>
            <pc:sldMk cId="2984941273" sldId="261"/>
            <ac:grpSpMk id="40" creationId="{E3D22DE6-14CF-FB95-ECFA-BFA90D7A3BC7}"/>
          </ac:grpSpMkLst>
        </pc:grpChg>
        <pc:grpChg chg="del mod">
          <ac:chgData name="Jigar Pandya" userId="311422921b80dc60" providerId="LiveId" clId="{506511CD-CC66-445F-8E76-74AEB4D544AF}" dt="2023-08-22T10:50:03.734" v="717"/>
          <ac:grpSpMkLst>
            <pc:docMk/>
            <pc:sldMk cId="2984941273" sldId="261"/>
            <ac:grpSpMk id="66" creationId="{875D3011-1500-B4FF-428E-FE7978A5128A}"/>
          </ac:grpSpMkLst>
        </pc:grpChg>
        <pc:grpChg chg="del mod">
          <ac:chgData name="Jigar Pandya" userId="311422921b80dc60" providerId="LiveId" clId="{506511CD-CC66-445F-8E76-74AEB4D544AF}" dt="2023-08-22T10:51:47.576" v="744"/>
          <ac:grpSpMkLst>
            <pc:docMk/>
            <pc:sldMk cId="2984941273" sldId="261"/>
            <ac:grpSpMk id="68" creationId="{25D13E46-0C33-BC48-7DFD-3C70781B68BB}"/>
          </ac:grpSpMkLst>
        </pc:grpChg>
        <pc:grpChg chg="del mod">
          <ac:chgData name="Jigar Pandya" userId="311422921b80dc60" providerId="LiveId" clId="{506511CD-CC66-445F-8E76-74AEB4D544AF}" dt="2023-08-22T10:51:43.557" v="737"/>
          <ac:grpSpMkLst>
            <pc:docMk/>
            <pc:sldMk cId="2984941273" sldId="261"/>
            <ac:grpSpMk id="81" creationId="{3D3E3E51-8AA7-DBF8-3712-4F50DACF5EBB}"/>
          </ac:grpSpMkLst>
        </pc:grpChg>
        <pc:grpChg chg="del mod">
          <ac:chgData name="Jigar Pandya" userId="311422921b80dc60" providerId="LiveId" clId="{506511CD-CC66-445F-8E76-74AEB4D544AF}" dt="2023-08-22T10:51:47.576" v="744"/>
          <ac:grpSpMkLst>
            <pc:docMk/>
            <pc:sldMk cId="2984941273" sldId="261"/>
            <ac:grpSpMk id="88" creationId="{E1958A51-4DB3-CFAD-AAFB-08704496517D}"/>
          </ac:grpSpMkLst>
        </pc:grpChg>
        <pc:grpChg chg="del mod">
          <ac:chgData name="Jigar Pandya" userId="311422921b80dc60" providerId="LiveId" clId="{506511CD-CC66-445F-8E76-74AEB4D544AF}" dt="2023-08-22T10:51:47.576" v="744"/>
          <ac:grpSpMkLst>
            <pc:docMk/>
            <pc:sldMk cId="2984941273" sldId="261"/>
            <ac:grpSpMk id="95" creationId="{5EEE1DD2-F2FC-1860-CEC9-EC8FC7D867C2}"/>
          </ac:grpSpMkLst>
        </pc:grpChg>
        <pc:grpChg chg="del mod">
          <ac:chgData name="Jigar Pandya" userId="311422921b80dc60" providerId="LiveId" clId="{506511CD-CC66-445F-8E76-74AEB4D544AF}" dt="2023-08-22T10:51:50.672" v="750"/>
          <ac:grpSpMkLst>
            <pc:docMk/>
            <pc:sldMk cId="2984941273" sldId="261"/>
            <ac:grpSpMk id="96" creationId="{6423609B-9B0C-220A-E2F2-0B715654EC26}"/>
          </ac:grpSpMkLst>
        </pc:grpChg>
        <pc:grpChg chg="del mod">
          <ac:chgData name="Jigar Pandya" userId="311422921b80dc60" providerId="LiveId" clId="{506511CD-CC66-445F-8E76-74AEB4D544AF}" dt="2023-08-22T10:54:31.746" v="792"/>
          <ac:grpSpMkLst>
            <pc:docMk/>
            <pc:sldMk cId="2984941273" sldId="261"/>
            <ac:grpSpMk id="102" creationId="{F860242B-FC54-642B-7495-3FA1D8AB0392}"/>
          </ac:grpSpMkLst>
        </pc:grpChg>
        <pc:grpChg chg="del mod">
          <ac:chgData name="Jigar Pandya" userId="311422921b80dc60" providerId="LiveId" clId="{506511CD-CC66-445F-8E76-74AEB4D544AF}" dt="2023-08-22T10:53:55.235" v="766"/>
          <ac:grpSpMkLst>
            <pc:docMk/>
            <pc:sldMk cId="2984941273" sldId="261"/>
            <ac:grpSpMk id="115" creationId="{3C48F866-2242-0AC6-FCFA-EB2AF5FC607D}"/>
          </ac:grpSpMkLst>
        </pc:grpChg>
        <pc:grpChg chg="del mod">
          <ac:chgData name="Jigar Pandya" userId="311422921b80dc60" providerId="LiveId" clId="{506511CD-CC66-445F-8E76-74AEB4D544AF}" dt="2023-08-22T10:54:31.746" v="792"/>
          <ac:grpSpMkLst>
            <pc:docMk/>
            <pc:sldMk cId="2984941273" sldId="261"/>
            <ac:grpSpMk id="116" creationId="{AC0FFF02-81AB-DD28-2723-15919BB6DAAE}"/>
          </ac:grpSpMkLst>
        </pc:grpChg>
        <pc:grpChg chg="del mod">
          <ac:chgData name="Jigar Pandya" userId="311422921b80dc60" providerId="LiveId" clId="{506511CD-CC66-445F-8E76-74AEB4D544AF}" dt="2023-08-22T10:53:57.619" v="768"/>
          <ac:grpSpMkLst>
            <pc:docMk/>
            <pc:sldMk cId="2984941273" sldId="261"/>
            <ac:grpSpMk id="119" creationId="{803DD573-67AD-F18C-5A58-8C1D2D9A716F}"/>
          </ac:grpSpMkLst>
        </pc:grpChg>
        <pc:grpChg chg="del mod">
          <ac:chgData name="Jigar Pandya" userId="311422921b80dc60" providerId="LiveId" clId="{506511CD-CC66-445F-8E76-74AEB4D544AF}" dt="2023-08-22T10:53:59.037" v="770"/>
          <ac:grpSpMkLst>
            <pc:docMk/>
            <pc:sldMk cId="2984941273" sldId="261"/>
            <ac:grpSpMk id="121" creationId="{029886CC-03C3-524D-24CD-5E23E9FF244F}"/>
          </ac:grpSpMkLst>
        </pc:grpChg>
        <pc:grpChg chg="del mod">
          <ac:chgData name="Jigar Pandya" userId="311422921b80dc60" providerId="LiveId" clId="{506511CD-CC66-445F-8E76-74AEB4D544AF}" dt="2023-08-22T10:54:31.746" v="792"/>
          <ac:grpSpMkLst>
            <pc:docMk/>
            <pc:sldMk cId="2984941273" sldId="261"/>
            <ac:grpSpMk id="123" creationId="{F9EC7498-E3C0-408B-30FC-26F054DAE9D1}"/>
          </ac:grpSpMkLst>
        </pc:grpChg>
        <pc:grpChg chg="del mod">
          <ac:chgData name="Jigar Pandya" userId="311422921b80dc60" providerId="LiveId" clId="{506511CD-CC66-445F-8E76-74AEB4D544AF}" dt="2023-08-22T10:54:33.068" v="795"/>
          <ac:grpSpMkLst>
            <pc:docMk/>
            <pc:sldMk cId="2984941273" sldId="261"/>
            <ac:grpSpMk id="141" creationId="{78C727AA-2B35-6EAA-811D-66F65DC59959}"/>
          </ac:grpSpMkLst>
        </pc:grpChg>
        <pc:grpChg chg="del mod">
          <ac:chgData name="Jigar Pandya" userId="311422921b80dc60" providerId="LiveId" clId="{506511CD-CC66-445F-8E76-74AEB4D544AF}" dt="2023-08-22T10:54:37.645" v="801"/>
          <ac:grpSpMkLst>
            <pc:docMk/>
            <pc:sldMk cId="2984941273" sldId="261"/>
            <ac:grpSpMk id="144" creationId="{F4205865-67BD-3986-48B2-B97287CF7844}"/>
          </ac:grpSpMkLst>
        </pc:grpChg>
        <pc:grpChg chg="mod">
          <ac:chgData name="Jigar Pandya" userId="311422921b80dc60" providerId="LiveId" clId="{506511CD-CC66-445F-8E76-74AEB4D544AF}" dt="2023-08-22T10:54:37.645" v="801"/>
          <ac:grpSpMkLst>
            <pc:docMk/>
            <pc:sldMk cId="2984941273" sldId="261"/>
            <ac:grpSpMk id="150" creationId="{2CD0953B-604F-F0FF-5C1E-19856213BA42}"/>
          </ac:grpSpMkLst>
        </pc:grpChg>
        <pc:grpChg chg="del mod">
          <ac:chgData name="Jigar Pandya" userId="311422921b80dc60" providerId="LiveId" clId="{506511CD-CC66-445F-8E76-74AEB4D544AF}" dt="2023-08-22T10:54:59.173" v="814"/>
          <ac:grpSpMkLst>
            <pc:docMk/>
            <pc:sldMk cId="2984941273" sldId="261"/>
            <ac:grpSpMk id="155" creationId="{DBF70690-CAEA-F0B7-5E7E-3FCC799E1FC1}"/>
          </ac:grpSpMkLst>
        </pc:grpChg>
        <pc:grpChg chg="del mod">
          <ac:chgData name="Jigar Pandya" userId="311422921b80dc60" providerId="LiveId" clId="{506511CD-CC66-445F-8E76-74AEB4D544AF}" dt="2023-08-22T10:55:05.013" v="818"/>
          <ac:grpSpMkLst>
            <pc:docMk/>
            <pc:sldMk cId="2984941273" sldId="261"/>
            <ac:grpSpMk id="163" creationId="{699BDFDB-8836-352D-B271-4F0235861735}"/>
          </ac:grpSpMkLst>
        </pc:grpChg>
        <pc:grpChg chg="mod">
          <ac:chgData name="Jigar Pandya" userId="311422921b80dc60" providerId="LiveId" clId="{506511CD-CC66-445F-8E76-74AEB4D544AF}" dt="2023-08-22T10:54:59.173" v="814"/>
          <ac:grpSpMkLst>
            <pc:docMk/>
            <pc:sldMk cId="2984941273" sldId="261"/>
            <ac:grpSpMk id="164" creationId="{672DE090-73AA-6690-1C31-F08D045DB2D2}"/>
          </ac:grpSpMkLst>
        </pc:grpChg>
        <pc:grpChg chg="del mod">
          <ac:chgData name="Jigar Pandya" userId="311422921b80dc60" providerId="LiveId" clId="{506511CD-CC66-445F-8E76-74AEB4D544AF}" dt="2023-08-22T10:55:07.106" v="821"/>
          <ac:grpSpMkLst>
            <pc:docMk/>
            <pc:sldMk cId="2984941273" sldId="261"/>
            <ac:grpSpMk id="168" creationId="{B51C349C-E573-5261-A274-A985CB91C10E}"/>
          </ac:grpSpMkLst>
        </pc:grpChg>
        <pc:grpChg chg="del mod">
          <ac:chgData name="Jigar Pandya" userId="311422921b80dc60" providerId="LiveId" clId="{506511CD-CC66-445F-8E76-74AEB4D544AF}" dt="2023-08-22T10:55:12.007" v="826"/>
          <ac:grpSpMkLst>
            <pc:docMk/>
            <pc:sldMk cId="2984941273" sldId="261"/>
            <ac:grpSpMk id="171" creationId="{A72FC168-55AF-45B6-5756-439673630E00}"/>
          </ac:grpSpMkLst>
        </pc:grpChg>
        <pc:grpChg chg="del mod">
          <ac:chgData name="Jigar Pandya" userId="311422921b80dc60" providerId="LiveId" clId="{506511CD-CC66-445F-8E76-74AEB4D544AF}" dt="2023-08-22T10:55:25.216" v="828"/>
          <ac:grpSpMkLst>
            <pc:docMk/>
            <pc:sldMk cId="2984941273" sldId="261"/>
            <ac:grpSpMk id="176" creationId="{21A836DE-DF68-5D1C-5A27-C01633C3A24B}"/>
          </ac:grpSpMkLst>
        </pc:grpChg>
        <pc:grpChg chg="mod">
          <ac:chgData name="Jigar Pandya" userId="311422921b80dc60" providerId="LiveId" clId="{506511CD-CC66-445F-8E76-74AEB4D544AF}" dt="2023-08-22T10:55:25.216" v="828"/>
          <ac:grpSpMkLst>
            <pc:docMk/>
            <pc:sldMk cId="2984941273" sldId="261"/>
            <ac:grpSpMk id="178" creationId="{996B6B8A-AE27-3082-FAA6-F20C11839486}"/>
          </ac:grpSpMkLst>
        </pc:grp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2" creationId="{61477B1D-0083-DE1D-117D-62F019158A7F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3" creationId="{4A01A8E5-E4C8-A9F6-CE25-5C9BEB720F5B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4" creationId="{8BEBB9EB-B9E4-5EDF-9FBF-F7C3216426D5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5" creationId="{86E18B06-D010-8421-B31D-08A169D4186F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7" creationId="{3E3CEF1E-82EE-6FD3-3491-CF42222FD940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8" creationId="{CA9DAF21-81BD-AE2A-EE7D-DC26B33AE643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9" creationId="{19721A95-9786-438E-C4E3-A06FD4D14B9C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0" creationId="{AD6A843F-8050-8079-B7AB-167AFA153F00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1" creationId="{3E164F05-F14F-A6B0-4FC9-D2912CB8DF9B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2" creationId="{8B1DC2E6-AD84-3012-CA7F-9C4A5779B577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3" creationId="{AA1C1764-CF3E-AB0A-1687-AE2DEE8A496C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4" creationId="{C29B2E0A-1BD5-A0C7-28B8-49DD4A65242A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6" creationId="{8C03456A-ADDC-F356-44FD-1A57BBE9C180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7" creationId="{980A7DC7-3790-67F4-419A-734B1F068BA0}"/>
          </ac:inkMkLst>
        </pc:inkChg>
        <pc:inkChg chg="add">
          <ac:chgData name="Jigar Pandya" userId="311422921b80dc60" providerId="LiveId" clId="{506511CD-CC66-445F-8E76-74AEB4D544AF}" dt="2023-08-22T10:48:56.624" v="668" actId="9405"/>
          <ac:inkMkLst>
            <pc:docMk/>
            <pc:sldMk cId="2984941273" sldId="261"/>
            <ac:inkMk id="19" creationId="{D1EED10D-4AA9-EAE8-3F44-2054EAC800B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0" creationId="{E3988326-388C-9454-2B88-6CE91C33E3D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1" creationId="{AD1EE5A8-D4E5-B874-81D7-76A414AD208F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2" creationId="{A5560294-3037-07BB-F846-C6EC4E47597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3" creationId="{7B06CEFD-F988-AC0E-52ED-B0AECEC6B20D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4" creationId="{CFE2BEF3-511D-BD03-6831-675E52E25C1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5" creationId="{B7286A43-4BA3-B15F-E859-4A2620A02D98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6" creationId="{9E398171-3CD5-3B6F-5CE0-38D2D935AA8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7" creationId="{744DC7A8-6FAC-2187-1C58-8AB6C9AEBFB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8" creationId="{F723C2F9-A67A-269D-2EF1-2893A947B90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9" creationId="{99BD8AC3-CF11-68AF-59BB-CE037684C0D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0" creationId="{B317FBE7-EE72-482F-60F5-89EB29126EC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1" creationId="{0196A406-8C3C-9C19-FA3A-B551C00D097B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3" creationId="{F23132DE-6B5E-E4B7-ACB8-9F71549551AB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4" creationId="{DCE9CEF0-1E78-1871-5AC3-7BD1E06F53A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5" creationId="{C41BF766-0E7E-9D09-C0C9-F53E5C14B1C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6" creationId="{629AB2F7-048E-092B-E573-DD49C63C604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7" creationId="{D4B20A27-E1A9-DF8D-2F98-D53B213FD4E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8" creationId="{90F8DDA0-051F-D9C0-FCAF-F0229CD9485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9" creationId="{2C1BF653-7C9C-E355-2D9C-8611B9CCD0C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1" creationId="{11D2687C-1000-9AD3-C287-22B9831AEA61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2" creationId="{C7C2DFF7-BA39-AF36-57AD-9CEB162242CC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3" creationId="{B6825C92-FB82-69FE-DFD4-7154A3F59C2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4" creationId="{B06220B1-F208-6AB1-D0E6-973D743419E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5" creationId="{90ADE0F8-3010-EE5B-8E6D-8D06E8555F2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6" creationId="{0A258833-C51C-A8FD-243F-65F46730C5E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7" creationId="{FBA611B9-32FC-00FD-AEA5-12732417AE0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8" creationId="{72747345-EAE4-AA5A-48E7-4100C3825FF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9" creationId="{CDB7B9DD-5E3B-1E23-06B2-9DD4BE05CA6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0" creationId="{0867E564-4712-8F88-C38A-48979D6FDCE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1" creationId="{798A53C9-E4B4-38E7-75BC-09726BABAC8C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2" creationId="{D7CC2F70-52E0-3AA5-33B1-57273F2A6AA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3" creationId="{C9E846F3-F831-E6FC-8B50-14BF5DB9818C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4" creationId="{A024DB2B-0CAF-6E39-49CF-AD22BA219FF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5" creationId="{F2FAF188-946C-D0D2-0ABB-5C378A3085A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6" creationId="{CF1D9548-AEDA-F48F-F48C-1925EFF427E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7" creationId="{1AFCDBED-2CC1-CD0C-457B-2F74E771002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8" creationId="{06A88887-3C8B-8377-1FBD-47526D8AA959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9" creationId="{483834B3-15B6-C388-9C64-C3FCEC54BE49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0" creationId="{85EB7EB5-2837-C153-2054-7E8C40CBC5B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1" creationId="{6299D722-1D4B-EA60-9E78-55F86E63E4D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2" creationId="{28EF519D-8A4E-517A-B976-D1D598163ED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3" creationId="{3470CF97-E4E0-4A0A-6219-7C719B31F2A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4" creationId="{EDAB3046-493B-18F8-E8D0-948DBBAABC4F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5" creationId="{884A5613-23D4-92CA-2730-5F162DAC5B0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7" creationId="{A9BE5429-2B62-5DE4-ABC9-33AE414791B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9" creationId="{84FC08D0-4896-AD5C-5760-155D5D5E601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0" creationId="{FD434F18-CDF3-CE2C-5075-94AEC804739F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1" creationId="{D571F05D-CB29-1773-36E5-4A4A7F1DBFB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2" creationId="{3ABBBF37-A8E9-F536-CFC8-8FD50947166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3" creationId="{98D11557-274A-B3F1-8490-F5429023A9F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4" creationId="{96B5ABE3-AEBB-6085-C7B6-EB93AA34FD3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5" creationId="{67DF5EC7-2818-8438-9BE7-5B23AEE4022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6" creationId="{6BDD0F12-DEE7-A801-54E2-6038239A443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7" creationId="{C3EDF2F6-60B8-A98E-E772-3D6BDB7F0F3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8" creationId="{E8E36DD0-46F7-3F1D-A4E5-53CE46B4E41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9" creationId="{C0EBAB92-5AAF-7645-E8C0-AFDF67A9B80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0" creationId="{38DCB7C4-1E2F-5CCC-6E7A-47B6E423D2D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2" creationId="{B449DCD7-8CE3-1741-070D-BE2724382F4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3" creationId="{013E424D-B78E-E7ED-35E0-AC560AFB46F8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4" creationId="{B1A02FD6-9DDE-941D-AD4C-58B84E76C29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5" creationId="{95B51AE7-E9DF-2DBA-BC86-2A6C950807F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6" creationId="{ED4FC938-7B7D-17B2-E739-AF42153B5DB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7" creationId="{7BD91238-5BD0-5F88-2912-968610F5823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9" creationId="{C32B3FDA-1E96-E716-EA50-D25DF01D762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0" creationId="{A590D025-F631-BCDF-6309-208F080B304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1" creationId="{B4F7A970-F68F-C513-9F90-11CD54FB8D9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2" creationId="{F1EE8FB2-F3B1-E475-E71D-864D2E3551AF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3" creationId="{129E15A2-3FCE-D354-5D15-20BF5CC0B3E1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4" creationId="{B45F9286-2460-BF85-126F-6E1BC93952E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7" creationId="{EF446941-8A42-2BD5-CC55-4391A6115A3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8" creationId="{3ABEA4E5-579C-A201-09C0-19BDAD328DB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9" creationId="{DD22D69B-D092-1A01-7DD7-9E4D2DDA963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00" creationId="{E5F394B6-1561-C2C8-379E-177B0DB9AE6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01" creationId="{07600795-9A73-A9B1-08E3-58EA3E57BF11}"/>
          </ac:inkMkLst>
        </pc:inkChg>
        <pc:inkChg chg="add">
          <ac:chgData name="Jigar Pandya" userId="311422921b80dc60" providerId="LiveId" clId="{506511CD-CC66-445F-8E76-74AEB4D544AF}" dt="2023-08-22T10:53:39.408" v="751" actId="9405"/>
          <ac:inkMkLst>
            <pc:docMk/>
            <pc:sldMk cId="2984941273" sldId="261"/>
            <ac:inkMk id="103" creationId="{E8297393-4E3E-3790-2275-712E574128E6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4" creationId="{7976AEF8-1B66-62FB-65E6-6E44645357E7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5" creationId="{3552CE04-4149-DB7A-FABF-66495E4547D2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6" creationId="{8CFF7068-542D-F055-A79D-246354C9AF7A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7" creationId="{B8A0A4DC-80F2-281C-16F6-1A393953D8BA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8" creationId="{02241A6A-258D-0484-68AC-A809218CC3F6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9" creationId="{BBE097C4-52BC-4A4A-FB6E-2B44C0BEA65E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10" creationId="{98013393-0EA3-E847-FA9C-F3E736DB9757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11" creationId="{B94296C4-397B-B46F-F776-FC0A9BC46548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12" creationId="{719374CB-7835-E40A-73CE-A4D39B34EFF3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13" creationId="{458A2E40-3C36-3FBA-153D-3BFD99E350E2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14" creationId="{BE126159-A4B7-7C5C-5A28-5F991C4B2338}"/>
          </ac:inkMkLst>
        </pc:inkChg>
        <pc:inkChg chg="add del mod">
          <ac:chgData name="Jigar Pandya" userId="311422921b80dc60" providerId="LiveId" clId="{506511CD-CC66-445F-8E76-74AEB4D544AF}" dt="2023-08-22T10:54:07.728" v="774"/>
          <ac:inkMkLst>
            <pc:docMk/>
            <pc:sldMk cId="2984941273" sldId="261"/>
            <ac:inkMk id="117" creationId="{FE090DC7-1543-1D3C-55A8-3F37F27300D9}"/>
          </ac:inkMkLst>
        </pc:inkChg>
        <pc:inkChg chg="add del mod">
          <ac:chgData name="Jigar Pandya" userId="311422921b80dc60" providerId="LiveId" clId="{506511CD-CC66-445F-8E76-74AEB4D544AF}" dt="2023-08-22T10:54:07.728" v="773"/>
          <ac:inkMkLst>
            <pc:docMk/>
            <pc:sldMk cId="2984941273" sldId="261"/>
            <ac:inkMk id="118" creationId="{FB4EF925-FE29-D914-F2E5-036835DDD2D7}"/>
          </ac:inkMkLst>
        </pc:inkChg>
        <pc:inkChg chg="add del mod">
          <ac:chgData name="Jigar Pandya" userId="311422921b80dc60" providerId="LiveId" clId="{506511CD-CC66-445F-8E76-74AEB4D544AF}" dt="2023-08-22T10:54:07.728" v="772"/>
          <ac:inkMkLst>
            <pc:docMk/>
            <pc:sldMk cId="2984941273" sldId="261"/>
            <ac:inkMk id="120" creationId="{C8B22F8D-6725-CD5C-C211-49A38C95BD98}"/>
          </ac:inkMkLst>
        </pc:inkChg>
        <pc:inkChg chg="add del mod">
          <ac:chgData name="Jigar Pandya" userId="311422921b80dc60" providerId="LiveId" clId="{506511CD-CC66-445F-8E76-74AEB4D544AF}" dt="2023-08-22T10:54:07.728" v="771"/>
          <ac:inkMkLst>
            <pc:docMk/>
            <pc:sldMk cId="2984941273" sldId="261"/>
            <ac:inkMk id="122" creationId="{BD1A9624-2A9A-9D8B-A314-CE4F49752C92}"/>
          </ac:inkMkLst>
        </pc:inkChg>
        <pc:inkChg chg="add">
          <ac:chgData name="Jigar Pandya" userId="311422921b80dc60" providerId="LiveId" clId="{506511CD-CC66-445F-8E76-74AEB4D544AF}" dt="2023-08-22T10:54:18.092" v="775" actId="9405"/>
          <ac:inkMkLst>
            <pc:docMk/>
            <pc:sldMk cId="2984941273" sldId="261"/>
            <ac:inkMk id="124" creationId="{D368F9F3-9C5D-6425-AEAC-1EC30F811E6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25" creationId="{5318B8AE-A6F8-BF1F-599F-6CE8805F9401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26" creationId="{0A41EBE7-994E-9BF3-0BEB-83104E39AA3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27" creationId="{77E3E836-137D-9A00-7CB2-E68A1951D49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28" creationId="{886CE615-BD63-FD3B-9E5C-8AF84D62901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29" creationId="{F7DA0482-8F29-C202-74DE-6F9D0DDBCA78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0" creationId="{39B1E87C-EA2D-BE0A-9860-6D4B574C0A89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1" creationId="{00E17D19-347A-CFAD-8794-81C4F0A7E6A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2" creationId="{89E01297-40F0-0D4F-A249-4C251446C38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3" creationId="{99FD0382-5028-CC79-CBCA-0AFED82CC0AB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4" creationId="{4CAC767D-C9C5-BC94-597B-F5393E9B3458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5" creationId="{030C111A-4DE9-1006-1E9B-FF6F5E36C12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6" creationId="{7427BFCD-DF17-8978-AFAA-B970A3E87609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7" creationId="{E802D5CB-AA5C-A91A-EFA1-01DA99605A4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8" creationId="{5E86EB62-120B-5F80-7D66-F690B31EB07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9" creationId="{A6192FBA-C237-1E3A-F58E-E5CD3C27D06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40" creationId="{7C45F60A-219D-3952-1340-1AE36EBE1E2F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2" creationId="{E5A587E2-5B73-A663-C398-7C3732E74E9D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3" creationId="{C08081EE-9901-1CAD-D8DD-7C3ADC948E18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5" creationId="{5948A112-261B-98E7-4D4A-AA21A04327E5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6" creationId="{9218EDB8-71E3-8607-9608-965EB0192AA7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7" creationId="{93AE91F5-388F-B907-1FBB-4A5E23EDF09D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8" creationId="{B5E81CD8-7C7D-1574-DE6B-525728212908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9" creationId="{1EE49C9D-28D0-9841-8121-45820C519CF7}"/>
          </ac:inkMkLst>
        </pc:inkChg>
        <pc:inkChg chg="add">
          <ac:chgData name="Jigar Pandya" userId="311422921b80dc60" providerId="LiveId" clId="{506511CD-CC66-445F-8E76-74AEB4D544AF}" dt="2023-08-22T10:54:50.967" v="802" actId="9405"/>
          <ac:inkMkLst>
            <pc:docMk/>
            <pc:sldMk cId="2984941273" sldId="261"/>
            <ac:inkMk id="151" creationId="{3027628F-1AC7-B8BD-51EC-B976494E1EE2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2" creationId="{EB2425C5-C1C1-F0A3-2A7A-BD415C26D864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3" creationId="{26B1E635-2D31-74AD-63A2-CAFCE671D6FE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4" creationId="{E388A3AC-A928-8525-B552-E0F251117984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6" creationId="{E819E4DF-DFC7-E918-2F7C-3CFE4EAE6A5D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7" creationId="{EE8EE0A8-829F-FDA6-220D-36A5B3FB8330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8" creationId="{10C71664-F466-35A1-B75B-4A1CB9B0F91F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9" creationId="{478970ED-01E9-3A1C-B1D5-24E23807EE24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0" creationId="{F19A8B2F-F23B-4AA6-695B-10AE1F0FFC05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1" creationId="{A89CD00B-7528-E64A-FA47-5B59DC3F4EFC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2" creationId="{8393281E-2D1D-6508-87E7-54FC6AC7CDF9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5" creationId="{73E02ADB-AAD9-178E-4128-3FEB1BCCB541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6" creationId="{BE90A902-01D7-E1F6-FA76-C23D8FF17BC1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7" creationId="{EFF28382-C297-7575-7EE4-3F74F2C2A6D7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9" creationId="{0C80DFD6-2A28-ECD2-9738-E8D9C0E39AED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0" creationId="{A46CC384-E1D6-41C5-75B6-11B22983D88B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2" creationId="{A2C55151-9ACF-1F2D-AD12-8AC2BAEF4656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3" creationId="{74C029E0-DCE3-5F88-42D5-C4991E7E28AE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4" creationId="{F0E7FFE1-27F4-AAD3-BF7F-EF75C1AA0237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5" creationId="{978D3C7F-E2DF-4405-E955-39161B47B69B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7" creationId="{03403819-EEDC-30AC-6B1C-0859DB0288FD}"/>
          </ac:inkMkLst>
        </pc:inkChg>
      </pc:sldChg>
      <pc:sldChg chg="addSp delSp modSp new mod">
        <pc:chgData name="Jigar Pandya" userId="311422921b80dc60" providerId="LiveId" clId="{506511CD-CC66-445F-8E76-74AEB4D544AF}" dt="2023-08-22T12:38:02.880" v="1103" actId="9405"/>
        <pc:sldMkLst>
          <pc:docMk/>
          <pc:sldMk cId="3240124696" sldId="262"/>
        </pc:sldMkLst>
        <pc:grpChg chg="mod">
          <ac:chgData name="Jigar Pandya" userId="311422921b80dc60" providerId="LiveId" clId="{506511CD-CC66-445F-8E76-74AEB4D544AF}" dt="2023-08-22T10:57:47.702" v="836"/>
          <ac:grpSpMkLst>
            <pc:docMk/>
            <pc:sldMk cId="3240124696" sldId="262"/>
            <ac:grpSpMk id="8" creationId="{C5A30394-78C0-78B8-DBAA-563EF9EE0E70}"/>
          </ac:grpSpMkLst>
        </pc:grpChg>
        <pc:grpChg chg="mod">
          <ac:chgData name="Jigar Pandya" userId="311422921b80dc60" providerId="LiveId" clId="{506511CD-CC66-445F-8E76-74AEB4D544AF}" dt="2023-08-22T10:57:57.805" v="849"/>
          <ac:grpSpMkLst>
            <pc:docMk/>
            <pc:sldMk cId="3240124696" sldId="262"/>
            <ac:grpSpMk id="21" creationId="{8FB9F806-4C5F-06D5-4E16-B48639FB5D24}"/>
          </ac:grpSpMkLst>
        </pc:grpChg>
        <pc:grpChg chg="mod">
          <ac:chgData name="Jigar Pandya" userId="311422921b80dc60" providerId="LiveId" clId="{506511CD-CC66-445F-8E76-74AEB4D544AF}" dt="2023-08-22T10:57:59.791" v="854"/>
          <ac:grpSpMkLst>
            <pc:docMk/>
            <pc:sldMk cId="3240124696" sldId="262"/>
            <ac:grpSpMk id="26" creationId="{789F63EA-DDCD-1536-8761-AC469922EC7A}"/>
          </ac:grpSpMkLst>
        </pc:grpChg>
        <pc:grpChg chg="mod">
          <ac:chgData name="Jigar Pandya" userId="311422921b80dc60" providerId="LiveId" clId="{506511CD-CC66-445F-8E76-74AEB4D544AF}" dt="2023-08-22T10:58:01.700" v="857"/>
          <ac:grpSpMkLst>
            <pc:docMk/>
            <pc:sldMk cId="3240124696" sldId="262"/>
            <ac:grpSpMk id="29" creationId="{69A06CB5-B3C8-9F12-2AF2-4015A32F5CC9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46" creationId="{EE8E5AA8-E097-202F-46F8-B73C082B3FF5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47" creationId="{8F333DE6-DCB3-C0B3-C8AC-FBFE84D07215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65" creationId="{41235E27-64B8-4C83-40B8-C22F2536F08A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66" creationId="{4CBC94C3-963A-6696-5428-6E8854102CAD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67" creationId="{8FFA9D2B-AB2B-3C5A-FB06-3D71C5F32653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68" creationId="{73C34C6D-AE60-300C-29E5-FA009B43CB00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80" creationId="{9F7DFA52-CD7E-A6A8-2104-1C040B9763D0}"/>
          </ac:grpSpMkLst>
        </pc:grpChg>
        <pc:grpChg chg="del mod">
          <ac:chgData name="Jigar Pandya" userId="311422921b80dc60" providerId="LiveId" clId="{506511CD-CC66-445F-8E76-74AEB4D544AF}" dt="2023-08-22T12:34:10.160" v="918"/>
          <ac:grpSpMkLst>
            <pc:docMk/>
            <pc:sldMk cId="3240124696" sldId="262"/>
            <ac:grpSpMk id="88" creationId="{D9115ADD-53B2-7C8A-EFC8-4B75803C32BE}"/>
          </ac:grpSpMkLst>
        </pc:grpChg>
        <pc:grpChg chg="del mod">
          <ac:chgData name="Jigar Pandya" userId="311422921b80dc60" providerId="LiveId" clId="{506511CD-CC66-445F-8E76-74AEB4D544AF}" dt="2023-08-22T12:34:10.160" v="918"/>
          <ac:grpSpMkLst>
            <pc:docMk/>
            <pc:sldMk cId="3240124696" sldId="262"/>
            <ac:grpSpMk id="89" creationId="{01E61597-61DF-9F8C-96AD-DA4770FEF707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95" creationId="{47E2A483-68A6-59DB-0436-90FA2FBB5450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96" creationId="{1BE10937-8386-2F46-9BBB-FD5341129AD1}"/>
          </ac:grpSpMkLst>
        </pc:grpChg>
        <pc:grpChg chg="del mod">
          <ac:chgData name="Jigar Pandya" userId="311422921b80dc60" providerId="LiveId" clId="{506511CD-CC66-445F-8E76-74AEB4D544AF}" dt="2023-08-22T12:34:19.088" v="936"/>
          <ac:grpSpMkLst>
            <pc:docMk/>
            <pc:sldMk cId="3240124696" sldId="262"/>
            <ac:grpSpMk id="106" creationId="{FB25DE24-0435-2F65-5C90-533B6BA6A21A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114" creationId="{C61B690A-25BA-2AA4-9EB2-8A21D536D832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115" creationId="{C9D414B3-51E1-1722-752E-14F460EF846E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127" creationId="{FD17C913-BCF8-8920-213A-8FDEBEBD66A9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128" creationId="{57C90468-7921-C227-C31E-018F8F78F272}"/>
          </ac:grpSpMkLst>
        </pc:grpChg>
        <pc:grpChg chg="del mod">
          <ac:chgData name="Jigar Pandya" userId="311422921b80dc60" providerId="LiveId" clId="{506511CD-CC66-445F-8E76-74AEB4D544AF}" dt="2023-08-22T12:35:08.441" v="999"/>
          <ac:grpSpMkLst>
            <pc:docMk/>
            <pc:sldMk cId="3240124696" sldId="262"/>
            <ac:grpSpMk id="133" creationId="{F7FD95C0-AE56-1DCB-0CBE-AC6C251B5C3B}"/>
          </ac:grpSpMkLst>
        </pc:grpChg>
        <pc:grpChg chg="del mod">
          <ac:chgData name="Jigar Pandya" userId="311422921b80dc60" providerId="LiveId" clId="{506511CD-CC66-445F-8E76-74AEB4D544AF}" dt="2023-08-22T12:35:08.441" v="999"/>
          <ac:grpSpMkLst>
            <pc:docMk/>
            <pc:sldMk cId="3240124696" sldId="262"/>
            <ac:grpSpMk id="144" creationId="{28F2C8A5-E117-E4B5-B85A-12B3B069CB28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145" creationId="{C934471F-8159-FCAE-C7AA-A3141C2D9333}"/>
          </ac:grpSpMkLst>
        </pc:grpChg>
        <pc:grpChg chg="del mod">
          <ac:chgData name="Jigar Pandya" userId="311422921b80dc60" providerId="LiveId" clId="{506511CD-CC66-445F-8E76-74AEB4D544AF}" dt="2023-08-22T12:34:49.659" v="976"/>
          <ac:grpSpMkLst>
            <pc:docMk/>
            <pc:sldMk cId="3240124696" sldId="262"/>
            <ac:grpSpMk id="150" creationId="{49A15BFB-C9C0-15DE-CA91-2E9404B42BE1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157" creationId="{9F311764-09A7-F26B-3C77-91AF16F5DDBB}"/>
          </ac:grpSpMkLst>
        </pc:grpChg>
        <pc:grpChg chg="del mod">
          <ac:chgData name="Jigar Pandya" userId="311422921b80dc60" providerId="LiveId" clId="{506511CD-CC66-445F-8E76-74AEB4D544AF}" dt="2023-08-22T12:35:08.441" v="999"/>
          <ac:grpSpMkLst>
            <pc:docMk/>
            <pc:sldMk cId="3240124696" sldId="262"/>
            <ac:grpSpMk id="163" creationId="{90FAA67F-0385-B87A-322A-5637C029607C}"/>
          </ac:grpSpMkLst>
        </pc:grpChg>
        <pc:grpChg chg="del mod">
          <ac:chgData name="Jigar Pandya" userId="311422921b80dc60" providerId="LiveId" clId="{506511CD-CC66-445F-8E76-74AEB4D544AF}" dt="2023-08-22T12:35:08.441" v="999"/>
          <ac:grpSpMkLst>
            <pc:docMk/>
            <pc:sldMk cId="3240124696" sldId="262"/>
            <ac:grpSpMk id="170" creationId="{DE9E77D9-2955-BC28-F6A6-D38186188999}"/>
          </ac:grpSpMkLst>
        </pc:grpChg>
        <pc:grpChg chg="del mod">
          <ac:chgData name="Jigar Pandya" userId="311422921b80dc60" providerId="LiveId" clId="{506511CD-CC66-445F-8E76-74AEB4D544AF}" dt="2023-08-22T12:35:08.441" v="999"/>
          <ac:grpSpMkLst>
            <pc:docMk/>
            <pc:sldMk cId="3240124696" sldId="262"/>
            <ac:grpSpMk id="180" creationId="{178DEB0A-BD10-EA53-F2E8-EF26119BA9C6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181" creationId="{D38609BB-F916-4BE4-A1C0-D8750C747B45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190" creationId="{52239AF3-F6D0-7C5E-7172-9B284B0E4F33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191" creationId="{A8F174C0-357E-BD86-730F-11C0D99E9F0A}"/>
          </ac:grpSpMkLst>
        </pc:grpChg>
        <pc:grpChg chg="del mod">
          <ac:chgData name="Jigar Pandya" userId="311422921b80dc60" providerId="LiveId" clId="{506511CD-CC66-445F-8E76-74AEB4D544AF}" dt="2023-08-22T12:35:39.531" v="1041"/>
          <ac:grpSpMkLst>
            <pc:docMk/>
            <pc:sldMk cId="3240124696" sldId="262"/>
            <ac:grpSpMk id="224" creationId="{5BF8F562-615E-B98B-E47A-3CFC348FE938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25" creationId="{2310C235-A980-9C8A-5652-C993750FF516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26" creationId="{8E5F0D47-8772-A027-46EB-4A05AA1F7F5A}"/>
          </ac:grpSpMkLst>
        </pc:grpChg>
        <pc:grpChg chg="del mod">
          <ac:chgData name="Jigar Pandya" userId="311422921b80dc60" providerId="LiveId" clId="{506511CD-CC66-445F-8E76-74AEB4D544AF}" dt="2023-08-22T12:35:39.531" v="1041"/>
          <ac:grpSpMkLst>
            <pc:docMk/>
            <pc:sldMk cId="3240124696" sldId="262"/>
            <ac:grpSpMk id="227" creationId="{94BB5C2A-1657-8057-9093-3813170310E0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28" creationId="{B8058C74-A935-E2C0-0181-BD4AD5150526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29" creationId="{DF6C0BB8-77A1-D1C5-B467-66DF2B8B1D05}"/>
          </ac:grpSpMkLst>
        </pc:grpChg>
        <pc:grpChg chg="del mod">
          <ac:chgData name="Jigar Pandya" userId="311422921b80dc60" providerId="LiveId" clId="{506511CD-CC66-445F-8E76-74AEB4D544AF}" dt="2023-08-22T12:35:44.117" v="1048"/>
          <ac:grpSpMkLst>
            <pc:docMk/>
            <pc:sldMk cId="3240124696" sldId="262"/>
            <ac:grpSpMk id="231" creationId="{2C1BE17E-CA65-23C0-9FEA-AF2B9DDFCCA2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36" creationId="{E62E30F8-5A18-EFB9-367D-D6EC7D676293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37" creationId="{10122BA7-692C-69B4-659E-576FBFD3DF5B}"/>
          </ac:grpSpMkLst>
        </pc:grpChg>
        <pc:grpChg chg="del mod">
          <ac:chgData name="Jigar Pandya" userId="311422921b80dc60" providerId="LiveId" clId="{506511CD-CC66-445F-8E76-74AEB4D544AF}" dt="2023-08-22T12:35:48.301" v="1055"/>
          <ac:grpSpMkLst>
            <pc:docMk/>
            <pc:sldMk cId="3240124696" sldId="262"/>
            <ac:grpSpMk id="241" creationId="{275A3CDB-B0B1-3930-DDA1-17A27E7E2F42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44" creationId="{8C04F174-EF6B-9768-B4B7-0500E44F8178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52" creationId="{5BFF1C57-4441-781A-38F4-DF120FA6AF63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59" creationId="{A9D30606-94CF-87F0-C836-426E78C526A9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63" creationId="{88C2FEF5-6933-1342-3576-EC2DE829B719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77" creationId="{DCD65522-07C2-C5F3-A440-9A08302EBEEB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78" creationId="{F915749A-B34C-86A3-2C75-CF07803E3577}"/>
          </ac:grpSpMkLst>
        </pc:grpChg>
        <pc:grpChg chg="del mod">
          <ac:chgData name="Jigar Pandya" userId="311422921b80dc60" providerId="LiveId" clId="{506511CD-CC66-445F-8E76-74AEB4D544AF}" dt="2023-08-22T12:36:11.261" v="1088"/>
          <ac:grpSpMkLst>
            <pc:docMk/>
            <pc:sldMk cId="3240124696" sldId="262"/>
            <ac:grpSpMk id="279" creationId="{062F9638-69F3-2624-C6CC-E6AAF0082819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80" creationId="{1F1819F8-8CF2-CFFF-4640-CB0DDEF883DA}"/>
          </ac:grpSpMkLst>
        </pc:grpChg>
        <pc:grpChg chg="mod">
          <ac:chgData name="Jigar Pandya" userId="311422921b80dc60" providerId="LiveId" clId="{506511CD-CC66-445F-8E76-74AEB4D544AF}" dt="2023-08-22T12:36:52.852" v="1094"/>
          <ac:grpSpMkLst>
            <pc:docMk/>
            <pc:sldMk cId="3240124696" sldId="262"/>
            <ac:grpSpMk id="283" creationId="{788242BE-84B7-3DCD-37FB-77728F4C1090}"/>
          </ac:grpSpMkLst>
        </pc:grpChg>
        <pc:grpChg chg="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85" creationId="{6507FF03-1F27-FC92-8FE5-0BE2D852108B}"/>
          </ac:grpSpMkLst>
        </pc:grp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" creationId="{5ABF580E-F57E-0B9B-9864-A91CC1E0920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" creationId="{81E7C3C4-520E-CCE6-D5E3-5D4FBE80073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" creationId="{D60B52FB-F0A2-04DE-4DE6-26C1959E1F5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" creationId="{07B28520-7209-E2A8-83EF-25C05FCD780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" creationId="{B3FF6FCC-6B75-84BB-407A-F6AA0F2049F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" creationId="{930FB57F-0521-DCB2-C2E8-FC9F7824620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" creationId="{A86D4D25-EC2B-FC60-E003-3E8A155B2BA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" creationId="{7DEFFB66-333A-674C-550E-09934B55DB2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" creationId="{F9A40D0D-1EE3-4E01-ED5B-76A42721CA5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" creationId="{5D11BDEA-DB7B-0CF5-4DFF-DF82D31D1FE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" creationId="{DBA82FD7-6E35-AA81-E91D-56C3972E474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" creationId="{298E7B77-38C9-E778-E992-025E613F164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" creationId="{A699830E-4267-DE7D-0D8E-0D4C9849480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" creationId="{72913A07-AA79-7720-D56D-D7F6A1A6571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" creationId="{A2BF560E-B8EF-ECFA-F80C-71FB2DFEA9C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" creationId="{68D713CA-945F-7098-877B-47DCE615478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" creationId="{39ACC666-2916-D252-2FDE-601C6BC6FED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" creationId="{3549E524-FFD8-9F22-A800-CB7664A94B0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2" creationId="{07B9AE74-0FB8-10F8-7CB5-2E58CD47463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" creationId="{6B7F1A9E-5469-B369-1DF1-EEDD8AF5802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" creationId="{D218E7FB-87DE-E2B9-708D-C074D03D849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" creationId="{00843117-6AE6-3D4E-2183-F0F8EE79979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" creationId="{CD5544CD-576A-ADF2-EC06-09410D84736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8" creationId="{48A56127-901F-8FE5-5145-6390F5B73B05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0" creationId="{4C0547F9-93BA-2B1A-AF46-5DB525178C3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1" creationId="{75A7EB41-BBDE-3F99-73FA-3DFFE9B63FD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2" creationId="{9842A9BF-A56F-3CB4-0A32-DC8175DF267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3" creationId="{B49781C0-832B-BDF9-1076-9558214321E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4" creationId="{E34D2FFE-8B48-FA6F-BDBB-23610DDFCB7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5" creationId="{CDE9F1F6-C974-70B6-544B-4469C7C41FA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6" creationId="{E18CDCBE-F49C-591A-298F-A90A62DA4DD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7" creationId="{83826522-0C4D-076D-3961-C6DDFD580C2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8" creationId="{25D12AF4-4A52-386B-AA8D-00CCBB01F75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9" creationId="{A7AF3925-9201-3DEA-5CB7-FCAAA5CD0BC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0" creationId="{5430B96B-EF98-6A25-0CA0-DB6B65693F8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1" creationId="{5188DC8B-8B9E-8904-9307-F7B12EFE739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2" creationId="{B5854F5C-33B6-AEF1-0441-9E1333986D5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3" creationId="{D9E1715C-367C-42B6-F3D6-D0F348CD55A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4" creationId="{7DCF803B-6AAC-29FD-FCD9-B24C23AF68B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5" creationId="{A58E62BB-496F-0412-B7E3-5CFA2EB6A35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8" creationId="{C707D5A6-34CB-9619-71B8-DAB183CE6C5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9" creationId="{957910B9-C811-5BC9-BB8E-00EBF1428E3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0" creationId="{E58B75F2-3847-E10C-D317-6139562547E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1" creationId="{C2E375B3-8787-E092-314E-EDC6B45980D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2" creationId="{1DE5E8B4-36D4-B56F-4634-51EC9B5A894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3" creationId="{552FE6BD-6864-DBAC-3995-E3EFCD88775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4" creationId="{AD31AE12-1ACE-24B5-78AE-9DFEED91CB1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5" creationId="{56C4F1F2-E4C8-3F71-07F1-64AFA649E05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6" creationId="{85F6A517-55E4-CCC3-38BF-2E3B0349658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7" creationId="{7F21A553-4A10-C700-C91A-66F6B672C4B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8" creationId="{63D17A42-4FCA-3C37-1ABF-0EE12F12670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9" creationId="{20AB962A-E600-350A-CE72-D59ECAC01D8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0" creationId="{C5CEEA98-3425-31D7-D029-53D6A122C81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1" creationId="{D12BC398-7092-9992-8FDA-049808ED1E0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2" creationId="{C6FB8351-E1C4-B3C4-3FC3-5E720C17396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3" creationId="{4D28A932-8F37-657A-CE91-B9B9B3EE243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4" creationId="{B77E0D27-E236-99F9-FB60-2D5DFD70EF0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9" creationId="{2DB254BA-BDAD-1B07-6BD6-0DF93FB4543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0" creationId="{DCF81447-B782-6896-FFF3-BF72D8EAEAB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1" creationId="{B63A5F81-17B5-082B-32DD-4E194F16307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2" creationId="{ACA16487-DF6B-76D4-386B-167F1C4403E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3" creationId="{967C49E0-9F96-229D-FE7E-B2A4A45CDE7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4" creationId="{8F193086-BFE7-BE78-98BF-37D41B8D733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5" creationId="{AB4CEBCD-56F8-1090-880C-95EA8EDE8B4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6" creationId="{7A9325E4-B6E6-4B6B-5E7E-A4DCCBF5C6A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7" creationId="{05269C4C-2FA6-AB8E-A60E-5F39A23FEB9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8" creationId="{6868A78D-01BE-1C62-B4C1-E8AB945D352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9" creationId="{184A6385-2512-41EF-2971-3EF9A2B6899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1" creationId="{DE9679BC-83E3-8074-E2D7-3FBC7369BCD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2" creationId="{2DB14E84-5783-54C4-299D-8B9E8197D85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3" creationId="{1E031741-3FBD-85D2-3FA3-866066A792B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4" creationId="{18617012-F56F-7DA2-237E-F9D9065F6F0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5" creationId="{1B8BE0CC-B5DB-A0AB-6D6B-4B0CA1E525C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6" creationId="{8E5D1C74-3729-D625-94E2-B3BE350058B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7" creationId="{B8CA8650-57A4-B9E5-F2B8-12E8C9F10CB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0" creationId="{3A71A896-00D6-8A48-8778-B95A054829B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1" creationId="{36B65B68-44BB-41C6-A6CB-6F10FE50ED0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2" creationId="{88E3A514-9AAB-A92E-6954-64F8F53F8BA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3" creationId="{F242D38F-2D3F-1F0C-EE90-EE482F0F7FB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4" creationId="{F34FEBF3-16AA-F0C1-8FC6-CCFE04C0E035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7" creationId="{7FB624CC-059C-EE91-F43D-4A2E40C4C17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8" creationId="{60B4571E-7A2E-DFEE-DA82-43E78AE929B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9" creationId="{5E8FF2A2-6522-2E2C-39A2-C87065958BD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0" creationId="{F0F0A866-D96D-CCF5-040C-1F6B4B8A231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1" creationId="{ED063453-FB7B-A36B-B56E-62E4E4CF32E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2" creationId="{70D60D24-B0B7-7715-AD14-08119451777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3" creationId="{983EF24B-B1F1-0386-3825-96930925B15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4" creationId="{B27346DB-E8B7-C91B-4F08-887DAEF0677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5" creationId="{6DA723FC-53B2-7B76-AE26-73C84A1F91F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7" creationId="{32E681DB-9530-5062-5BCA-6EEC92AB538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8" creationId="{7852B737-8B11-E224-9455-664EC77C42F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9" creationId="{24B7AB29-44D9-85D3-798A-756B6646D9B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0" creationId="{DDED85EF-CE74-E8A5-DAAD-E8FDD13591A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1" creationId="{5A808616-BF03-A303-DB45-037DB2660EA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2" creationId="{02BC6264-D63C-ADA7-E871-05DD08C1C7D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3" creationId="{91B01A11-8C00-0EA7-4F0F-FC5FC9CA233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6" creationId="{EA4E116B-1A02-0C57-961D-68E7006D6C3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7" creationId="{1E1199E9-A6FF-DA0B-419E-B772772AAD7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8" creationId="{234A04B2-BFA8-AF3E-E634-B99AE91AF8F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9" creationId="{1B6FFFE0-7BF3-6B6C-30A7-8649A0CE269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0" creationId="{42732EEF-B028-E502-BD42-1E25A78270A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1" creationId="{9BF012D1-6450-BA33-1D71-48E8D7804F6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2" creationId="{B57EE8DD-FA6B-D456-1B91-E98AAFBC274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3" creationId="{8F2C06E5-D104-9565-8472-1A64177E2D9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4" creationId="{35EB2841-4DC8-D57F-8053-A97A2E2ADCC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5" creationId="{91F02A8D-84AE-8129-985A-4DB7B8E6F51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6" creationId="{57DAF476-6832-4006-4CDE-428105098B2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9" creationId="{A18E3B21-F943-0308-1379-6380E2DD4A7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0" creationId="{370700E1-0272-21EF-7DA3-A55AE379C79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1" creationId="{B429C2DB-F36E-ECB8-C2A7-044A8BAF0BB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2" creationId="{D07C0D5F-E62F-2A89-ADF4-6F0B597FB23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4" creationId="{39E3B324-2746-6045-84F3-D5305153CD7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5" creationId="{1F76EB11-B703-83C2-92B5-AAD0772ED73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6" creationId="{844F80AF-A9FC-43AC-D646-28FF0392813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7" creationId="{B5991D85-4D01-9358-253E-F72E8790FD4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8" creationId="{CDE9C6CB-E7F5-B961-EA33-931A1CB97EE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9" creationId="{54DD3BD0-6BC5-5317-E54D-7F467E3A80F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0" creationId="{2905163E-96B6-C18A-AFCC-849C10B8350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1" creationId="{E5A6FBB0-5387-E5C5-BE6C-F5F0ACD620E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2" creationId="{2DF87DAB-06F5-FA9F-385A-B7958F0B901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3" creationId="{9322E0B8-DA18-5562-C566-8DBBF116416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6" creationId="{5A6F98F9-D867-707E-431F-1CA5DAEA129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7" creationId="{32C14644-899C-2996-2A68-346280C12805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8" creationId="{6EC6C534-B260-3C9B-7A16-79E9CA25B7B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9" creationId="{32FE7D48-99B8-ED57-2122-2AA4B666C2C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1" creationId="{44B9949E-3119-E955-A7D7-DEBC8DE8D7E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2" creationId="{72993D9B-720C-F034-54B0-035A79D308A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3" creationId="{5C72BCDE-C1F2-8E3D-398B-F93BFD5637E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4" creationId="{7B4C74D3-741B-A2E3-E3CA-14163E4F3CF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5" creationId="{DFDC87EF-931C-8C70-2C92-9AE34321037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6" creationId="{AE5ADCAF-CAF1-4EC5-7E46-757075EA0F4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8" creationId="{726833FF-F063-F786-3767-993755D0376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9" creationId="{B552A69E-3367-678D-BF5C-DA52707B1DD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0" creationId="{0E9EDC98-E0A5-FDFA-397B-243BD6AC038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1" creationId="{A686B84A-84E6-ED7E-AB36-CEE2FA81235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2" creationId="{BA2E6E96-5C9F-841F-70A0-CD347F6385A5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4" creationId="{A7DEDF97-C63C-A408-F2B6-E1278991108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5" creationId="{D77BFBB0-5A5A-D1C2-ED8F-BD05CE107BF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6" creationId="{7EF79968-0658-710E-DCF8-F286A429558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7" creationId="{94735321-151B-B33B-86DA-BF2D93EE7E8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8" creationId="{3A48D5C5-E82F-3D80-E105-276998971AA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9" creationId="{C3A66919-58E5-3E3F-35C3-744F8036067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1" creationId="{2A664D84-B918-3223-6ABD-B60B807E704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2" creationId="{049904C1-D32E-25F1-90FF-7F588AE895E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3" creationId="{EB126949-1FAF-0956-D512-7D4F7753F3E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4" creationId="{2D1D07B5-97F2-FCB9-7548-BC1EB114A89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5" creationId="{7EC6A1EB-0F43-3B5B-9EF9-549467BDC33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6" creationId="{559AD454-E3D2-99B9-CEFD-71283D8471F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7" creationId="{FC0DCDA6-4D1A-29F0-A09E-EF8E89B51DF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8" creationId="{80A7D968-C627-1109-C0E1-3C441E7048F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9" creationId="{EF44B87C-EA8F-B0F8-42E4-560BAC0C9D1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2" creationId="{567F1EAF-F85F-9DD8-9BFA-7813B487EAD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3" creationId="{C9C1DC01-7B24-A37B-E477-889E7359BB3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4" creationId="{57C60797-6309-6E0B-24B5-520149A1C00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5" creationId="{7A3431F3-C367-92F9-F64D-48333886E29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6" creationId="{209C82C5-ACEC-5DD1-1365-AB515565FBC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7" creationId="{71244275-768D-F147-B762-00F232E27EC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8" creationId="{10C17844-243A-8D25-0AA5-BB7AC5E348F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9" creationId="{7CF49DCD-C1C4-9E67-1044-91E093C7145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2" creationId="{33001560-977A-3655-7FD4-E94288D820A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3" creationId="{13642241-9EE2-7BDD-0472-3F5875D4050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4" creationId="{89893A55-0F0A-3B7E-BBDF-0F345D253A8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5" creationId="{AF779148-EC8A-8E16-0EE6-EFD417D5582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6" creationId="{1D868480-1A0E-F269-48F8-5444F04C519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7" creationId="{F02FF99E-F48A-027C-F8F5-693CC6D8B8B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8" creationId="{0F4AD1AA-842C-FA8E-BDDF-FFA35E999F8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9" creationId="{ADDCD35A-B654-7A5C-F512-77078CD400E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0" creationId="{28AAC354-2F84-5515-A2D3-AE5233FA0BE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1" creationId="{4C8F92A6-44C8-83ED-14BC-519CA6D0C6A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2" creationId="{F712CEAC-343C-DD10-A717-CFF97B24003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3" creationId="{69264BA8-0BE2-25CC-5F20-D624D8DD45A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4" creationId="{17E72C29-7C96-9C6C-24C5-F6B567F9205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5" creationId="{0AACF97E-48ED-B0D7-C52A-AD3819F8217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6" creationId="{586DB37A-BCD8-78C8-8030-A954CE1CCA2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7" creationId="{9F48739F-8EE3-B820-C124-63090B7862E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8" creationId="{D00C3E24-C214-6D77-F19D-BADC19561B9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9" creationId="{A42E36D9-C8EE-73FE-6F74-1A032138A53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0" creationId="{E3D61105-83FB-6B00-23C4-0E71E4FA438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1" creationId="{6693F97A-33B0-8F0A-A306-CC8E5AF5101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2" creationId="{FE4F91E5-27A4-AC95-B73F-95F84574910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3" creationId="{021EFBE6-EA29-7AEC-9CB2-DD1A87963B2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4" creationId="{18E56E3C-0CE1-8674-8FAF-DADDFE350F1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5" creationId="{E3174ED2-089D-00D9-554D-49FC954BC495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6" creationId="{717E93FF-8A49-F67C-8C78-6B746669620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7" creationId="{8AEDC3BC-1B2C-73D3-6927-122D8310B19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8" creationId="{2BF9A835-489D-5367-AD28-BAE44BFDE33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9" creationId="{08ECB025-BF3E-430E-FEB9-2AAC6A989D3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20" creationId="{EF415C90-CB13-3709-17F1-7329E247B6C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21" creationId="{5A232446-3FF3-B20D-FF2F-AF2992FA438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22" creationId="{15EDC354-5F22-8FDA-90E7-42148117746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23" creationId="{DC8FC640-1F62-CD1F-F341-CAEAEC89465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0" creationId="{68EDD630-EAFB-D279-6687-774072C269B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2" creationId="{5D62B2FC-5104-FEA3-6BEB-25E63BFD0C6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3" creationId="{B1A42200-2C5A-6682-6071-CC505E274E8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4" creationId="{362BBCF3-00BC-7D81-700D-138A21AE8EC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5" creationId="{92AB9DB6-8973-CB24-4CD5-EDBAC83F6A0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8" creationId="{E7B85BCA-0213-C1CF-AE8D-88264BE106E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9" creationId="{DE33B4FB-AFED-1CCF-4E06-3C3D571ACC8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0" creationId="{9D13F1ED-F06E-4713-D2CA-3EF8FDEB54A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2" creationId="{8A95AD86-9AC4-AD9D-E20C-282105DD95B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3" creationId="{BB50BD77-C157-C1F9-20DD-967C2BA8E6E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5" creationId="{9D321996-74F5-2CBC-AF32-8DE117D4D23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6" creationId="{C7B73968-8AB4-B782-26BB-CCC7253E51A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7" creationId="{7211D2C3-E212-53C1-A23F-F8484B24542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8" creationId="{84DCC959-EA78-7BB1-F065-AE19BB66FE8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9" creationId="{CB4A67C0-2EA5-4715-BFB3-9A14690D9D9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0" creationId="{4DCE8DBB-9A92-A6FB-69BA-82341D40BCC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1" creationId="{98EA1AB4-69A7-13ED-5B10-D67FDD8D73B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3" creationId="{9DD721BE-E8D2-D37C-2FA8-CB670A35279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4" creationId="{E7F42881-1650-AAE2-887B-60D0D1727CE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5" creationId="{B2C69B2E-9A17-CE3E-F615-DAC3C4D100D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6" creationId="{ADEB7932-3A7B-BC93-7AB9-FB6145D8F7D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7" creationId="{6ACC2F4D-F2C3-C9AA-C7E9-4F1A8B4D138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8" creationId="{DC565B12-B223-455C-F9FF-D7ABC750B47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0" creationId="{01B955D3-86EE-BD25-9B66-1BFDFB1FFB3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1" creationId="{25995D50-3CDE-E6B0-4440-89E12F94C82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2" creationId="{FDDC55CA-6648-925A-A79F-8E8CD9B54A5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4" creationId="{BF4159BA-12B6-CCCC-3FEE-02D1C7BACD7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5" creationId="{66C675F0-97A4-2E5A-5454-7EBE370F8BB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6" creationId="{D070286E-A347-1FBB-DB49-C021B790175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7" creationId="{DC28A78A-ACD4-6BD5-92A4-BC3C96B6195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8" creationId="{5EBC05C2-B66F-1780-E597-612FBCF2091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9" creationId="{790504F2-D9E7-2CA6-F70C-7C496EE3F1D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0" creationId="{2E9A16B1-28B7-CABC-FB34-A362640DF53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1" creationId="{C06B9C30-62CE-DFE6-5EA8-69B993DB39B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2" creationId="{0FE478B6-72DA-FEA4-E9AA-3E2872D7C7B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3" creationId="{F4FEC08D-540B-1AA7-5DEA-F0C369D041E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4" creationId="{E9D3D685-9F16-B611-B0EB-01B9FF6129D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5" creationId="{00F0B8E8-4225-9579-149E-9E3D03D2098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6" creationId="{A4214C04-06DD-7CD9-7A22-3B453311445C}"/>
          </ac:inkMkLst>
        </pc:inkChg>
        <pc:inkChg chg="add del mod">
          <ac:chgData name="Jigar Pandya" userId="311422921b80dc60" providerId="LiveId" clId="{506511CD-CC66-445F-8E76-74AEB4D544AF}" dt="2023-08-22T12:36:54.043" v="1095" actId="9405"/>
          <ac:inkMkLst>
            <pc:docMk/>
            <pc:sldMk cId="3240124696" sldId="262"/>
            <ac:inkMk id="281" creationId="{D2E04C32-D457-CE18-8BE1-7872D53577A8}"/>
          </ac:inkMkLst>
        </pc:inkChg>
        <pc:inkChg chg="add del mod">
          <ac:chgData name="Jigar Pandya" userId="311422921b80dc60" providerId="LiveId" clId="{506511CD-CC66-445F-8E76-74AEB4D544AF}" dt="2023-08-22T12:36:52.852" v="1094"/>
          <ac:inkMkLst>
            <pc:docMk/>
            <pc:sldMk cId="3240124696" sldId="262"/>
            <ac:inkMk id="282" creationId="{CF8B7761-E219-EE77-A16D-1C9E53F08844}"/>
          </ac:inkMkLst>
        </pc:inkChg>
        <pc:inkChg chg="add del mod">
          <ac:chgData name="Jigar Pandya" userId="311422921b80dc60" providerId="LiveId" clId="{506511CD-CC66-445F-8E76-74AEB4D544AF}" dt="2023-08-22T12:37:13.775" v="1099"/>
          <ac:inkMkLst>
            <pc:docMk/>
            <pc:sldMk cId="3240124696" sldId="262"/>
            <ac:inkMk id="284" creationId="{7B0D5250-1E44-419C-30BD-4E63AADFCCE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86" creationId="{25B82BB7-F542-9357-1EBF-C78D38BF8B90}"/>
          </ac:inkMkLst>
        </pc:inkChg>
        <pc:inkChg chg="add">
          <ac:chgData name="Jigar Pandya" userId="311422921b80dc60" providerId="LiveId" clId="{506511CD-CC66-445F-8E76-74AEB4D544AF}" dt="2023-08-22T12:38:02.880" v="1103" actId="9405"/>
          <ac:inkMkLst>
            <pc:docMk/>
            <pc:sldMk cId="3240124696" sldId="262"/>
            <ac:inkMk id="287" creationId="{3253C1E4-DB84-B2C4-6315-545C94005F9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6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985 686 7264,'0'0'284,"1"-4"-128,-1 0-124,1 0-1,0 1 1,1-1 0,-1 0-1,1 0 1,0 1 0,-1-1 0,2 1-1,-1-1 1,0 1 0,1 0 0,-1 0-1,1 0 1,0 0 0,5-3 0,-8 5-26,8-7 45,-1-1-1,-1-1 1,1 1-1,-2-1 1,8-16-1,-7 13 54,0 1 0,1 0 0,15-20 0,-18 27-71,0 0 37,0 0 0,1 0-1,0 0 1,-1 1 0,1-1-1,1 1 1,-1 0 0,1 1 0,0-1-1,8-3 1,5-3 88,22-10 136,0 8-122,178-58 479,-155 47-511,98-33 200,-84 32-215,-61 18-100,12-5 45,1 2 0,0 1 0,1 1 1,52-4-1,-67 11-40,6-1 36,0 0 0,0-1 1,26-6-1,-39 5-46,-1 0-1,0 0 1,0 0 0,0-1 0,0 0 0,13-9 0,-17 10-9,0-1 1,-1 1-1,1 0 1,-1-1-1,1 0 1,-1 0-1,0 0 0,0 0 1,-1-1-1,1 1 1,-1-1-1,3-8 1,-4 9 28,0-2 9,0 2 6,6-4-1,-5 4-4,2-3-2,-3 5 0,4-14 156,-5 14-151,-1 21-30,-7 11-17,-11 25-3,-11 18 2,-10 21-2,-11 19 2,-15 20-2,-97 138 5,129-221-1,1-1-3,-123 174 17,146-210-16,-152 190 37,125-161-33,-190 196 51,209-225-32,4-7-17,1 1 1,-1-2-1,-17 4 0,20-10 23,3-3-25,1-1 0,0 0 0,0 0 0,-12-13 0,11 6 19,-19-71 13,25 75-38,0-1 0,1 1 0,0-1 0,1 1 0,0-1 0,0 0-1,1 1 1,0-1 0,3-11 0,-2 10-1,-1 5-1,-1 1 0,1 0 0,0 0 1,0 0-1,0 0 0,1 0 0,-1 0 0,1 1 0,3-6 1,2-2-1,-3 4 0,1 0 0,0 0-1,9-10 1,21-15 4,9 1-3,22-5-9,106-41 0,-154 70-4,0 1 0,1 0 0,0 2-1,35-5 1,-46 8 6,6-1-11,-1 2 0,1-1 1,-1 1-1,1 1 0,-1 1 0,17 3 1,-17-2 4,9 1-20,-1 2 0,1 0 0,31 15 0,-35-14 16,99 47-144,-94-42 142,-2 1-55,3 8 25,32 34-1,-44-37-18,35 92-25,-40-84 38,11 126-21,-17-119 29,-2-9 26,1 5 5,-1 0 1,-2 0-1,-12 56 1,-35 77-14,37-128 15,-79 130 0,69-134 0,-106 96 1,101-105 5,-119 64-4,114-71 5,-58 13 4,-32-2 1,59-18 1,-92-3 0,119-7 13,-145-36 26,146 27 81,-143-64 78,146 57 41,-116-107 77,121 95-169,-116-148 72,111 139-32,-196-191-1653,92 102-7015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72 10488,'-4'-5'57,"-1"0"-1,1 0 1,-2 1 0,1-1 0,0 1 0,-1 1-1,-9-6 1,5 4-6,7 3 17,-1 0-1,0 0 1,0 0 0,-1 1 0,1 0 0,0 0 0,-9-1 0,-99-10 568,103 11-514,0 0 0,0 1 1,0 0-1,0 1 1,-9 1-1,-1 2-16,-29 4 31,33-2 130,6 0-192,1 0-1,0 0 1,1 1 0,-9 8 0,16-15-64,0 1 0,-1-1 0,1 0 0,0 0 0,0 1 0,0-1 0,-1 0 0,1 1 0,0-1 0,0 0 0,0 1-1,0-1 1,-1 0 0,1 1 0,0-1 0,0 0 0,0 1 0,0-1 0,0 0 0,0 1 0,0-1 0,0 1 0,0-1 0,0 1 0,1 3 32,0 1 1,0-1 0,1 1 0,-1-1 0,1 0 0,0 0 0,0 0 0,0 0 0,0 0 0,1 0 0,0 0 0,0-1 0,0 0 0,6 6-1,-1-2 12,0-2 0,0 1-1,0-1 1,0 0 0,1-1-1,0 0 1,16 6 0,8-2 87,0-1 0,0-1 0,63 2 0,-76-8-115,-11 0 11,0 0 0,1-1-1,-1 0 1,14-4 0,-11 3 22,0-1 1,0-1 0,21-8 0,-29 9-25,1 1 1,-1 0-1,0-1 1,1 0-1,-1 0 1,0 0-1,-1-1 1,1 1-1,-1-1 1,0 0-1,1 0 1,-2 0-1,1 0 1,4-8-1,-5 7-10,1-11 195,-4 16-211,1-1 0,-1 1 0,0-1 0,1 1 0,-1 0 0,0-1 0,1 1 1,-1 0-1,0-1 0,1 1 0,-1 0 0,0 0 0,0 0 0,1 0 0,-1-1 0,0 1 0,0 0 1,0 1-1,1-1 0,-1 0 0,0 0 0,0 0 0,1 0 0,-1 0 0,0 1 0,1-1 0,-2 1 0,0 0-3,1 1-1,-1-1 0,1 1 0,-1 0 0,1-1 0,-1 1 0,1 0 1,0 0-1,0 0 0,0 0 0,0 0 0,1 0 0,-1 0 0,0 0 1,1 0-1,0 1 0,-1-1 0,1 0 0,0 0 0,0 0 0,0 1 1,0-1-1,0 0 0,1 0 0,-1 0 0,1 0 0,0 1 0,-1-1 1,1 0-1,0 0 0,0 0 0,0 0 0,0-1 0,1 1 0,-1 0 1,0 0-1,3 1 0,5 5 2,0-2 0,1 1 0,0-1 0,0-1 0,1 1 1,0-2-1,0 0 0,0 0 0,0-1 0,13 3 0,-6-3-4,-7-1-2,1-1 0,-1 0 0,0 0 1,17-2-1,48-2 10,14-10-8,-7-7 1,-11-5-2,-10-3 2,-9-4-4,-14 5-1,-16 8 0,-17 15 0,16-28 0,-22 31 0,0 0 0,1 1 0,-1-1 0,0 1 0,1-1 0,-1 0 0,0 1 0,1-1 0,-1 1 0,1-1 0,-1 1 0,1-1 0,-1 1 0,1-1 0,-1 1 0,1-1 0,-1 1 0,1 0 0,0-1 0,-1 1 0,1 0 0,0-1 0,-1 1 0,1 0 0,0 0 0,-1 0 0,2 0 0,5 8 0,-6-6 0,29 39 0,19 22 0,83 108-8,-119-153 8,21 37-8,-10-10 2,-6-3 4,-16-36 3,0-1-1,0 1 0,-1-1 0,0 1 1,1 11-1,-3-16 1,1-1-1,-1 0 1,0 1 0,1-1 0,-1 1-1,0-1 1,1 0 0,-1 1 0,0-1 0,1 0-1,-1 0 1,0 0 0,0 1 0,1-1 0,-1 0-1,0 0 1,0 0 0,1 0 0,-1 0-1,0 0 1,0-1 0,0 1 0,0 0 0,0 0 0,-7 0 2,5 0 0,1 0-1,-1 0 1,0 0-1,1-1 1,-1 1 0,1-1-1,-1 0 1,1 1 0,-1-1-1,1 0 1,-5-3-1,-6-2 22,-1-1-1,1-1 1,1 0-1,-1-1 1,1 0-1,1-1 1,0 0-1,0-1 1,-9-13-1,17 14 72,3 0-72,1 0 0,0-1-1,1 1 1,0 0 0,4-13 0,4 5 70,6-1-49,1 0-1,24-21 0,-22 28 43,31-11 50,90-28 0,-114 43-123,-7 3 12,0 0 0,24-2 0,-28 5-2,21-4 12,1 2 0,42 0 0,-65 3-20,0 1 4,-1 0-1,26 3 0,-34-2-14,0 0 1,0 1-1,0-1 1,0 1-1,0 0 1,-1 0-1,1 0 1,-1 1-1,1-1 1,-1 1-1,0 0 1,7 7-1,5 9 10,0 9-12,-1 4-2,0 5 0,14 20-1,-28-55 1,1 0-1,-1-1 1,1 1-1,-1 0 1,1-1-1,0 0 1,0 1-1,0-1 1,-1 0-1,1 0 1,1 0-1,-1 0 1,3 1 0,-1 0-2,-3-2 2,0 0-1,0 1 1,0-1 0,-1 0 0,1 0-1,0 0 1,0 0 0,0 0-1,0 0 1,0 0 0,-1 0-1,1 0 1,0 0 0,0 0-1,0-1 1,-1 1 0,1 0 0,0 0-1,1-1 1,1-1-1,17-7 1,3-10 0,1-13 0,-21 28 0,-1 0 0,0-1 0,0 1 0,0-1 0,-1 0 0,2-6 0,-2 7 1,-1 0-1,0 0 0,0 0 0,0 0 0,0 0 0,-1 0 1,-1-7-1,0 5 1,0 1-1,0 0 1,-1 0 0,0 0 0,0 1 0,0-1 0,0 1 0,-1-1-1,0 1 1,-7-6 0,-1 3 12,5 5-7,-1 0 0,0 0 0,-1 1-1,1 0 1,0 1 0,0-1 0,0 2-1,0-1 1,-1 1 0,1 0 0,0 1-1,-11 3 1,-19 12 6,23-7 23,-4 9-9,-31 43 1,39-41 6,0 13-11,-10 52-1,20-63-6,13 81 10,-6-87-10,1-5-7,-1-1 0,2-1 0,0 1 0,0-1 0,0-1 1,2 0-1,-1 0 0,1 0 0,20 13 0,-15-13-4,-11-6-2,2 0 0,-1-1 0,0 1 0,0-1 0,1 0 0,-1 0 0,1-1-1,6 2 1,135 25 16,-110-24-12,208-5-2358,-101-6-9447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1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12104,'0'0'0,"24"19"0,-2-1 8,2 4-8,2 5 0,7 6 0,0-1-8608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1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7088,'1'-2'74,"0"1"0,0-1 0,0 0-1,0 0 1,1 1 0,-1-1 0,0 1 0,1-1 0,0 1 0,-1 0 0,1-1 0,0 1 0,-1 0 0,1 0 0,0 0 0,0 0-1,2 0 1,-3 1-22,0 0 0,-1 1 0,1-1 0,-1 0 0,1 1 0,-1-1 0,1 1 0,-1-1 0,1 0-1,-1 1 1,1-1 0,-1 1 0,1-1 0,-1 1 0,0 0 0,1-1 0,-1 1 0,0-1 0,0 1 0,1-1-1,-1 2 1,1-1 40,6 15 192,-1 0 0,-1 1 1,0 0-1,4 26 0,-5-23-216,1 3 155,0-1 0,-2 1 0,-1 0-1,-1 43 1,-1-58-142,1 16 48,-2 61 313,0-73-295,0 0 0,-1 0 0,-1 0 0,1-1 0,-8 19 0,9-28 40,-3-5 38,4 3-214,-1 0-1,1 0 1,-1-1-1,1 1 1,0 0-1,-1 0 1,1 0-1,-1 0 0,1-1 1,0 1-1,-1 0 1,1-1-1,0 1 1,-1 0-1,1 0 0,0-1 1,0 1-1,-1 0 1,1-1-1,0 1 1,0-1-1,0 1 1,-1 0-1,1-1 0,0 0 1,-2-9 100,0 0 1,1 0-1,1 0 1,0 0-1,0 0 1,0 0-1,2 0 1,-1 0-1,4-13 1,29-84 219,-26 82-301,5-16 218,2 1 0,35-67 0,-48 103-220,-1 1-14,31-56 273,-27 50-213,0 0-1,1 1 1,0 0 0,1 0 0,9-9 0,-15 16-43,1 0 1,0 0-1,0 0 1,0 0 0,0 0-1,0 1 1,0-1-1,1 1 1,-1-1-1,0 1 1,0 0-1,0 0 1,0 0 0,0 0-1,1 0 1,-1 1-1,0-1 1,4 2-1,31 13 169,-34-14-202,6 6 117,-6-3-80,2 1-15,0 1-1,-1 0 0,0 0 0,0 0 0,-1 0 0,1 0 1,-1 1-1,-1 0 0,1 0 0,1 10 0,6 30 59,-3 1-1,3 69 0,-10-113-223,4 36 538,-4-38-523,0 0 1,1 0-1,-1 0 1,1 0-1,0 0 0,-1 0 1,1 0-1,0 0 1,0-1-1,0 1 0,1 0 1,-1 0-1,0-1 1,1 1-1,-1-1 0,0 0 1,1 1-1,2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1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323 781 11744,'9'-32'51,"-7"26"-29,0 0 0,0 1 0,0-1-1,-1-1 1,0 1 0,0 0 0,0 0 0,-1-10 0,0 11 53,-1 1 1,1-1 0,-1 0 0,0 1 0,0-1 0,0 0-1,-1 1 1,1-1 0,-1 1 0,0 0 0,-1 0 0,1-1-1,-1 2 1,0-1 0,-5-5 0,4 6 27,-2 0 0,1 1 0,0-1 0,0 1 0,-1 1-1,1-1 1,-10-1 0,-36-2 373,45 5-408,0 0 1,0 0 0,0 1 0,0 0-1,0 0 1,0 1 0,0 0 0,1 0-1,-1 0 1,0 0 0,1 1 0,-8 5-1,7-4-7,-9 7 273,-2 8-186,1 1 0,-14 23 0,20-23 71,-1 16-73,-7 39 0,16-71-123,1 1-1,1-1 1,-1 1-1,1-1 1,0 1-1,0 0 1,0-1-1,0 1 0,1 0 1,1 4-1,1 4 11,-1-5-8,0-1 0,1 1 0,0-1 0,0 0 0,0 0 0,1 0 0,1 0 0,-1 0-1,1-1 1,0 0 0,7 7 0,-9-10-10,0-1 1,0 0-1,0 0 0,0 0 0,0 0 1,1-1-1,-1 1 0,1-1 1,-1 0-1,7 2 0,-4-2 0,4-1 51,2-5-41,1 0 0,-1-1-1,12-9 1,-23 15-17,0-1 0,0 0-1,0 0 1,0 1 0,0-1 0,0 0 0,0 0-1,0 0 1,0 0 0,0-1 0,0-1-1,9-15 29,-1-1 0,-1 0 0,10-34 0,-14 24 124,2-134 70,-10-118 382,4 250-524,9-169 208,11 40 278,-25 182-473,-4 12-32,-14 92 8,9-11-10,10-83-62,1-15 3,1 1 1,1 26-1,7 196 38,6-164-42,2-9 1,0-13-4,-1-15-1,-3-19 2,-10-19-2,1-1 0,-1 1 0,0-1 1,1 0-1,-1 1 0,1-1 0,-1 0 1,1 1-1,-1-1 0,1 0 1,0 1-1,-1-1 0,1 0 0,-1 0 1,1 0-1,-1 0 0,1 0 0,0 0 1,-1 1-1,2-2 0,-1 1 0,1 0 0,0 0 1,-1 0-1,1-1 0,-1 1 0,1 0 1,-1-1-1,1 0 0,-1 1 0,1-1 1,1-1-1,4-4 1,0 0 0,-1 0 0,1-1 0,-1 0 0,0 0 0,8-16 0,-8 15 0,6-11 5,0-1 0,-1 0 0,16-43 0,-21 46-2,21-64 52,-21 62 11,14-33 0,-18 45-53,-2 6-4,1-1 0,0 1 0,-1-1-1,1 1 1,0-1 0,0 1 0,0 0 0,0 0 0,0-1-1,1 1 1,-1 0 0,0 0 0,0 0 0,3-1 0,-3 1-7,-1 1 0,0 0 0,0-1 0,0 1 1,1 0-1,-1 0 0,0-1 0,1 1 0,-1 0 0,0 0 1,0-1-1,1 1 0,-1 0 0,0 0 0,1 0 0,-1 0 1,0 0-1,1-1 0,-1 1 0,1 0 0,-1 0 0,0 0 1,1 0-1,-1 0 0,0 0 0,1 0 0,-1 0 0,0 0 1,1 0-1,-1 0 0,1 1 0,-1-1 0,0 0 0,1 0 1,-1 0-1,0 0 0,1 1 0,-1-1 0,0 0 0,0 0 1,1 0-1,-1 1 0,0-1 0,0 0 0,1 1 1,-1-1-1,0 0 0,0 0 0,0 1 0,1-1 0,-1 0 1,0 1-1,0-1 0,0 1 0,0-1 0,0 0 0,0 1 1,0-1-1,4 32 41,-4-19-31,7 22 6,-1-6-9,3 34-1,-6-49-9,5-6 0,3-14 0,-6 3 0,19-24 0,15-22 0,-18 20 0,-1-1 0,-12 18 4,-1-1 0,-1 1 0,0-1 0,0 0-1,-2 0 1,7-26 0,-11 38-3,0 0 1,1 0-1,-1-1 1,0 1-1,0 0 1,0 0-1,0-1 0,0 1 1,0 0-1,0 0 1,0 0-1,-1-1 0,1 1 1,0 0-1,-1 0 1,1 0-1,-1 0 1,1-1-1,-1 1 0,0 0 1,1 0-1,-1 0 1,0 0-1,0 0 1,0 1-1,1-1 0,-1 0 1,0 0-1,-2 0 1,1 0 1,-1 0 1,0 0-1,1 1 1,-1-1 0,0 1-1,0 0 1,0-1-1,0 1 1,1 1 0,-1-1-1,0 0 1,-3 1-1,-8 3 11,1 0 0,-1 0-1,-19 10 1,19-8-10,10-5-1,0 1-1,0 0 1,0 0-1,1 0 1,-1 0-1,1 0 1,-1 1-1,1 0 1,-4 4-1,-13 13 11,-28 37 0,38-38-7,-6 33 1,12-34-6,-3 33-1,6-23-1,2-1 1,6 46-1,-5-63-3,0 0 0,0-1 0,1 1 0,0-1 0,0 1 0,1-1 1,6 10-1,-4-9-3,-4-7 2,0 0 0,0 0 0,1 0 1,-1 0-1,1 0 0,0-1 0,0 1 0,0-1 0,0 0 0,0 0 0,0 0 0,1 0 0,-1-1 0,1 0 0,4 2 0,-3-1-1,9 2-21,83-1-7,-75-6 20,0-4 10,-1-2 0,0 0-1,21-13 1,-24 6-1,23-37 3,-29 34 2,17-40 0,5-29 0,-3-3 2,4-88 7,-32 146 4,-2 12-6,1-9 2,-1 0 0,-2 0-1,-7-44 1,7 64-4,-12-56 30,12 61-31,0 0 1,-1 0-1,1 0 1,-1 0 0,-1 1-1,1-1 1,0 1-1,-1-1 1,0 1 0,-6-7-1,8 10-2,0 1 0,0-1 1,0 1-1,0-1 0,0 1 0,0 0 0,0 0 0,0-1 0,0 1 0,0 0 0,-1 0 0,1 0 0,0 0 0,0 0 0,0 0 0,0 0 0,0 1 0,0-1 0,0 0 0,0 1 0,0-1 0,0 0 1,0 1-1,0-1 0,0 1 0,0 0 0,0-1 0,0 1 0,0 0 0,1-1 0,-1 1 0,0 0 0,0 0 0,1 0 0,-1 0 0,1 0 0,-1 0 0,0 1 0,-4 20 2,3 20-7,6 74-1,-2-81-1,-1 1-20,0-7 8,1-1 0,6 31 0,24 127-183,-31-180 195,14 140-294,-15-141 262,0-3 26,0 0-1,0 1 0,0-1 0,0 0 1,1 0-1,-1 0 0,1 1 1,0-1-1,-1 0 0,1 0 1,0 0-1,0 0 0,0 0 0,1 0 1,-1 0-1,3 2 0,-3-3 8,0 0-1,0-1 0,0 1 0,0-1 1,0 1-1,0-1 0,0 1 1,0-1-1,0 1 0,0-1 0,0 0 1,0 0-1,1 0 0,-1 0 0,0 0 1,0 0-1,0 0 0,2 0 1,1 0-7,36-1-2451,4-2-9811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2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67 328 8072,'-7'3'18,"-1"-1"-1,0 0 1,0 0 0,0-1 0,-9 1-1,13-3 158,-1-1 218,5 1-270,-1-1 0,1 1 0,0 0 0,0 0 0,0 0 0,0 0 0,0 0 0,0 0 0,0-1 0,0 1 0,0 0 0,1 0 0,-1 0 0,0 0 0,1 0 0,0-2 0,-1 3-24,2-4 48,0 0 1,0 0-1,0 1 1,0-1-1,1 1 0,0-1 1,0 1-1,0 0 1,0 0-1,0 0 1,0 1-1,1-1 1,5-3-1,3 0-35,1-1 0,15-5 1,-17 8-29,3-3 281,0 1 0,21-6 1,-15 6-202,-2-1-64,-12 4 30,1 1 1,-1 0-1,1 1 0,11-2 1,53-1 621,-57 7-144,-8 1-516,0-1 1,0 1-1,0 0 1,-1 1-1,1-1 0,-1 1 1,0 0-1,6 9 1,-4 2 395,4 79 294,-2-5-131,3-35-520,-11-54-111,-1 1 1,0-1-1,1 1 1,-1-1-1,0 1 1,0-1-1,0 1 1,1-1-1,-2 1 1,1-1-1,0 1 1,0 0-1,-1 3 9,0 0 0,0 0-1,0-1 1,0 1 0,-1 0-1,0-1 1,0 0 0,-5 9-1,2-6 12,-2 1 0,1-1 0,-1-1 0,0 1 0,0-1 0,-10 6 0,5-3 36,-1 1 1,2 0-1,-1 1 1,-16 21-1,25-29-49,-1 1-1,1-1 0,0 0 1,-1 0-1,0 0 0,-5 3 0,9-6-21,0 0-1,0 0 1,-1 0-1,1 0 1,0 0-1,0 0 0,0 0 1,-1 0-1,1 0 1,0 0-1,0 0 1,0 0-1,-1 0 0,1 0 1,0 0-1,0 0 1,0 0-1,0 0 1,-1-1-1,1 1 0,0 0 1,0 0-1,0 0 1,0 0-1,-1 0 1,1-1-1,0 1 0,0 0 1,0 0-1,0 0 1,0 0-1,0-1 1,0 1-1,-1 0 1,1 0-1,0 0 0,0 0 1,0-1-1,0 1 1,0 0-1,0 0 1,0 0-1,0-1 0,0 1 1,-1-10 35,2 4-20,-1 3-10,0 0 0,1 0-1,-1 0 1,1 1 0,0-1 0,-1 0 0,1 0-1,1 1 1,-1-1 0,0 1 0,2-3 0,40-66 162,63-82 0,-5 11 12,-51 68-24,95-126 364,-141 194-416,2-3 18,-34 28 44,15-10-159,7-5-1,0 0-1,1 0 1,0 0-1,0 1 1,1 0 0,-8 9-1,-15 20 25,-29 50 0,54-81-31,0 1 0,1-1 0,-1 0 0,1 1 0,0-1-1,-1 5 1,-14 63 17,14-57-19,1 0 0,0 0 0,2 21 0,0-24-1,1 0 0,0-1 0,1 1 0,0-1 0,1 0-1,0 0 1,1 0 0,7 12 0,-12-21 0,1 0-1,-1 0 1,1 0-1,0 0 1,-1 0-1,1-1 1,0 1-1,0 0 1,0 0 0,0-1-1,0 1 1,0 0-1,0-1 1,1 1-1,24 12-3,0-1-1,30 8 1,-45-16-4,0-1-1,0-1 1,0 1 0,16 0 0,-2-1 2,-4 1 2,42 3-36,8-4-13,-67-2 42,-1-1-1,1 1 1,-1-1-1,1 0 1,-1 0 0,0-1-1,1 1 1,-1 0-1,0-1 1,0 0-1,0 0 1,3-2 0,-1 0-9,4-1-245,-1 0 1,0-1-1,0 0 1,0 0-1,7-9 1,-8 9-1137,22-23-12365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2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13176,'-44'47'730,"34"-36"-480,-1 5 251,-5 20-160,-17 53 1,26-57 39,-14 141 135,20-135-248,5 169 102,-2-163-148,22 156 88,-17-165-110,37 107 80,-42-136-221,1 1 0,-1-1-1,1 0 1,0 0-1,7 9 1,-1 0-4,31 55 228,-40-70-279,1 0 0,0 1 0,-1-1 0,1 0 0,0 0-1,-1 0 1,1 0 0,0 0 0,-1 0 0,1 0 0,0 0 0,-1 0 0,1 0 0,0 0 0,-1-1 0,1 1 0,0 0 0,-1 0 0,1-1 0,-1 1 0,1 0 0,0-1 0,1 0 5,24-12-2255,4-2-9033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2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 11928,'51'-29'1,"13"-2"18,-51 24-7,163-61 112,-130 52 336,220-69 201,-208 68-114,236-51 206,-241 57-265,-14 4-311,214-50 1320,-252 57-1480,0 0 0,0 0-1,-1-1 1,1 1-1,0 0 1,0 0-1,-1-1 1,1 1 0,0 0-1,0-1 1,-1 1-1,1-1 1,-1 1-1,1-1 1,0 1 0,-1-1-1,1 1 1,-1-1-1,1 1 1,-1-1-1,1 0 1,-1 1 0,0-1-1,1 0 1,-1 0-1,0 1 1,1-1-1,-1 0 1,0 0 0,0 1-1,0-1 1,0 0-1,0 0 1,0 0-1,0 1 1,0-1-1,0 0 1,0 0 0,0 1-1,0-1 1,-1-1-1,1 2-4,-7-5 188,-8 2-133,0 1 0,0 0 0,-29 0 0,16 3-119,-1 0-1,1 2 1,-47 12-1,33-6-1611,-58 10-9289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2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10936,'0'0'1993,"16"5"-505,10 7-850,-9-6-422,-1 1 0,-1 1 0,28 19 1,-31-18-153,-1 0 0,0 1 0,-1 0 0,0 1 0,-1 0 1,0 1-1,11 18 0,-20-29-62,1 1 11,0 0 0,0-1 0,0 1 0,0 0 0,1 0 0,-1-1 0,0 1 0,1-1 0,-1 1-1,1-1 1,0 0 0,-1 1 0,1-1 0,0 0 0,0 0 0,0 0 0,-1 0 0,5 0 0,1 0 5,1-1 0,-1 0-1,0 0 1,1 0 0,-1-1 0,0-1 0,0 1 0,1-1 0,11-5-1,-7 3-6,-3 1 7,-1 0 0,0-1 0,0 0 0,0-1 0,0 1-1,0-1 1,-1-1 0,8-7 0,-5 5-2,1-4 66,-2-5-39,0 0 0,-2-1-1,0 0 1,-1 0 0,0-1 0,3-24 0,-6 26-28,0-30 86,-3-6 32,0 50 22,-1 4-134,0 0 0,0 0 0,0 0 0,0 0 0,0 0 0,0 1 0,1-1 0,-1 0 0,0 1-1,0 2 1,-3 6 179,4-6-154,-7 31 180,-2 41 0,-4 133 439,12-186-636,1-6 30,-2 0 1,-3 18-1,3-24-18,-6 38 86,-19 63-1,-1 0 9,27-105-121,-1-1-1,0 0 1,0 1 0,0-1-1,-1 0 1,1 0 0,-2-1-1,1 1 1,0-1 0,-1 1-1,-5 4 1,6-5-5,-1 0 15,-1-1 0,1 1 0,-1 0 0,1-1-1,-11 7 1,11-8-13,2-2-3,-1-1 0,1 1 0,-1 0 0,1-1 0,-1 1 0,1-1 0,-1 0 0,1 0 0,-1 0 0,1 0 0,-1 0 0,1-1 0,-1 1 0,1-1-1,-1 0 1,1 1 0,-1-1 0,-1-2 0,1 2 7,-5-1 17,0-1-1,0-1 0,1 0 1,-1 0-1,1 0 1,-13-11-1,11 8-7,-3-5 96,7 6-85,-2-2-13,0-1 0,1 0 0,0 0-1,0-1 1,1 0 0,0 0 0,1 0 0,-5-18 0,-23-110 173,26 73-2779,6 34-10362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2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25 207 7624,'0'0'520,"-4"-2"-87,-15-8 623,19 10-1022,-1 0-1,1-1 0,0 1 1,0 0-1,0 0 1,0-1-1,0 1 1,0 0-1,0 0 1,0-1-1,0 1 1,0 0-1,0 0 1,0-1-1,0 1 1,0 0-1,0 0 1,0-1-1,0 1 1,0 0-1,0 0 1,0-1-1,0 1 0,0 0 1,0 0-1,1-1 1,-1 1-1,0 0 1,0 0-1,0 0 1,0-1-1,1 1 1,-1 0-1,0 0 1,0 0-1,0 0 1,1 0-1,-1-1 1,0 1-1,0 0 1,1 0-1,-1 0 1,0 0-1,0 0 0,1 0 1,-1 0-1,0 0 1,0 0-1,1 0 1,-1 0-1,15-7 444,26-8-5,78-21-71,85-16 107,-194 49-474,141-36 582,-143 35-513,1 0 1,-1-1-1,0 0 0,12-9 1,-18 13 129,-5 5-110,-28 29 13,20-22-83,0 1 0,-16 23 0,19-24-41,4-4 1,0 0 0,0 0-1,1 0 1,0 0-1,-2 8 1,-7 15 21,2-7 4,0 1 0,2 0 0,1 0 1,-6 38-1,12-52-24,0-6-2,0 0 0,0 1 0,1-1 1,0 0-1,0 7 0,0-9-6,0-1-1,0 0 1,1 0-1,-1 0 1,0 0-1,1 0 1,-1 0-1,1 0 1,-1 0-1,1 0 1,-1 0 0,1 0-1,0-1 1,-1 1-1,1 0 1,0 0-1,0-1 1,0 1-1,-1 0 1,1-1-1,0 1 1,0-1-1,0 1 1,0-1 0,0 1-1,0-1 1,0 0-1,0 1 1,2-1-1,11 2 13,0-2-1,0 1 1,0-2 0,0 0-1,15-3 1,-13 2-9,193-22 134,-134 18-117,11 2-19,77 11-1906,-83 0-7627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2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6640,'0'0'704,"22"-10"848,-18 7-1512,35-10 36,-34 11-71,52-15-1046,-33 10-4199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2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6368,'0'0'0,"1"8"0,2 12 152,1 4 8,3-3-112,1-6 8,1-11-56,0-1-32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13 162 10672,'0'0'49,"-2"5"-17,-7 16 27,7-8 202,5 87 126,-3-70-70,8 158 563,1-112-530,10 146 2024,-12-246-1850,6-33-212,10-81 5,-12 16 156,-1-2-175,24-67 182,-30 172-379,-1 2-24,0 1-1,1-1 0,12-28 0,-14 40-52,1 0 0,0 0 0,0 0 0,1 1 0,-1-1 0,1 1 0,7-6 0,-11 9-20,0 1-1,1 0 0,-1 0 0,0-1 0,1 1 1,-1 0-1,0 0 0,1 0 0,-1-1 0,0 1 1,1 0-1,-1 0 0,1 0 0,-1 0 0,0 0 1,1 0-1,-1 0 0,1 0 0,-1 0 0,0 0 1,1 0-1,-1 0 0,0 0 0,1 0 0,6 2 10,-1 0-1,1 0 0,-1 0 0,0 1 0,0 0 1,0 0-1,0 1 0,-1-1 0,1 1 0,-1 1 1,6 5-1,10 10 13,19 26 0,-29-33-27,80 104 31,-82-105-27,8 15 4,24 49 1,6 22-4,-2-10 2,-3-21-4,-5-15-1,-8-13 2,-27-36-1,1 1 2,0 0-1,1 0 1,-1 0-1,1 0 1,0 0 0,0-1-1,0 1 1,0-1-1,1 0 1,-1-1-1,1 1 1,0-1 0,6 3-1,-28-13-133,1 0 0,-21-14 0,18 9-1739,-23-12-9449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2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74 269 9864,'-21'0'-33,"-24"1"-360,37-4 397,23-2 370,-2 1-329,37-7 695,135-18 152,-136 23-185,233-30 262,-222 29-362,271-33 753,-310 37-1183,241-35 799,-83 8 606,-175 30-1481,-1-1-1,1 0 1,-1 0-1,0 0 1,0 0-1,6-3 1,-8 3-73,0 0 1,0 1 0,0-1-1,0 0 1,0 0-1,-1 0 1,1 0 0,0 0-1,-1 0 1,1 0-1,0 0 1,-1 0-1,1 0 1,-1 0 0,1-1-1,-1-1 1,0 3-20,0-1 1,1 1-1,-1 0 0,0 0 1,0 0-1,0 0 1,0-1-1,0 1 0,0 0 1,0 0-1,0 0 1,0-1-1,0 1 0,0 0 1,0 0-1,0 0 1,0 0-1,-1-1 0,1 1 1,0 0-1,0 0 1,0 0-1,0 0 0,0 0 1,0-1-1,0 1 1,0 0-1,-1 0 1,1 0-1,0 0 0,0 0 1,0 0-1,0-1 1,0 1-1,-1 0 0,1 0 1,-2-2 31,-1 1 1,0-1-1,1 1 0,-1-1 1,0 1-1,0 0 0,0 0 1,0 0-1,0 0 1,-6 0-1,-38-1 333,20 2-187,-25-3-2613,-1-1-9973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3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784 411 10672,'7'6'2270,"-26"-25"148,13 14-2329,-1 0 1,0 1-1,-1-1 1,1 1 0,-1 1-1,1 0 1,-1 0 0,0 0-1,-11-1 1,-2-1 33,-2 2 1,-23-1-1,-23 4 100,26 2-35,0 3 0,-67 15 0,90-15-158,13-4 1,-1 1 1,1 1-1,0-1 1,0 1-1,1 0 1,-12 7-1,-73 49 217,77-45-88,2 3-88,2 1 0,-11 22-1,20-39-64,1-1-1,0 1 1,-1 0 0,1 0-1,0 0 1,0-1 0,-1 1-1,1 0 1,0 0 0,0 0-1,0 0 1,0 0 0,0-1-1,0 1 1,0 0 0,1 1-1,2 10 21,1 0 1,1-1-1,0 0 0,0 0 0,1 0 0,0 0 0,1-1 0,0 0 0,1 0 0,10 9 0,19 21-2,-20-26 28,94 45 19,-84-50-32,127 10 18,-122-20-12,-13-1-25,2 0-5,-1 0-1,1-2 0,0-1 0,-1 0 0,36-15 0,48-30 63,-88 38 28,1-5-51,-1-2-1,14-21 0,-23 30-12,-2 0 1,0-1-1,0 0 0,-1 0 1,0 0-1,-1-1 0,0 1 0,1-14 1,-2 10-9,0-9 134,-6-13-48,-13-52 0,7 63 48,-14-13-50,-32-41 0,54 77-97,-1 0 0,1 1 0,-1-1 0,1 1 0,-1-1 1,-5-2-1,-20-12 49,-1 1 1,-58-23 0,55 32 77,-129-3 58,131 14-84,-120 41 43,120-31-90,-108 85 27,114-76-62,-65 94 11,77-94-36,-1 29 3,12-47-17,0 0-1,1 0 1,0 0-1,0 0 1,1 0 0,-1 0-1,1 0 1,0 0-1,3 9 1,-2-9-1,1-1 1,-1 1-1,1 0 1,0-1-1,1 1 1,-1-1-1,1 0 1,-1 0-1,8 5 1,0-1-1,0 0 1,1 0-1,20 9 0,48 15 0,1-7 0,6-7 0,10-12 0,7-11 0,-4-11 2,-57 4 2,65-26 1,-85 26 8,6-10-2,40-40 0,-52 40 15,6-22-6,20-57 0,-35 69 22,8-118 24,-18 126-6,-4 4-37,-1 1-1,0 0 0,-15-25 1,21 43-15,0-1-1,0 1 1,0-1 0,0 1 0,0 0 0,0-1 0,-1 1 0,1 0 0,0 0-1,-3-2 1,-21-13 31,-2 1 1,-29-13-1,29 21 29,-135 0 33,127 11-26,-126 44 34,158-47-101,0 0 0,1 0 0,-1 1 1,0-1-1,1 1 0,-1 0 0,1-1 0,-3 4 0,-18 16 23,0 2 1,-28 38-1,39-35-5,-11 45 1,19-51-25,0-1 0,-1 32-1,6-36-1,-1 1 0,2-1 0,0 1 0,1-1-1,0 0 1,1 0 0,9 19 0,-1-14-7,69 62-7,-79-80 10,0-1 0,0 1 0,0-1 0,1 1 0,-1-1 0,0 0 0,5 2 0,140 44-39,-113-42-2,-11-2 23,-3 0 7,1 0 0,0-2 0,-1 0 0,1-2 0,34-4 0,-32-1-7,-1 0 0,35-14 0,-41 9-16,-4-4 27,0 1 0,-1-1 1,13-23-1,-23 36 10,0 0 1,0 0-1,0 0 1,-1 0-1,1 0 0,-1 0 1,1 0-1,0-5 1,5-59-2,-6 44 2,-1-1 0,-5-25 0,1 26 1,0 1-1,-2 0 0,0 0 0,-2 0 0,-16-29 1,24 48-1,0 0 1,0 0 0,0 0-1,-1 1 1,1-1 0,0 0-1,-1 1 1,1-1 0,-1 1-1,0-1 1,-2 0 0,-9-9 3,-1 2 0,-23-13 0,13 12-1,-34-11 0,58 21-3,-36-9 22,-16 4-2,-73 1 0,121 4-13,0 0 1,0 1 0,0-1 0,1 1 0,-9 2-1,-30 13 24,-42 21 0,82-36-29,1 0 1,-1 0-1,0 0 1,0 0-1,1 0 1,-1 0-1,1 1 1,-1-1 0,1 1-1,-2 1 1,-8 12 5,1 0 0,1 0 0,0 1 0,-9 24 0,13-17 0,7 33 4,-1-48-12,1 0 1,0 0-1,0-1 0,0 1 1,8 14-1,-4-13 0,0-1 0,0 0 0,1 0 0,0 0 0,0-1-1,1 0 1,0 0 0,11 6 0,-18-12-1,0 0 1,1 0-1,-1 0 1,1 0-1,-1 0 0,1-1 1,0 1-1,-1-1 1,1 1-1,2 0 0,91 14-300,-50-10-2202,40 2-11476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3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164 572 3680,'-4'-4'-23,"-14"-12"11,13 12-2,-1-1-1,1 1 1,0-1 0,-7-10-1,11 14 15,0 1 0,1-1 0,-1 1 0,1-1 0,-1 1 0,1-1 0,-1 1 0,1-1 0,-1 0 0,1 1 0,0-1 0,-1 0 0,1 1 0,0-1 0,0 0 0,0 0 0,-1 1 0,1-1 0,0 0 0,0 0 0,0 1-1,0-1 1,0-1 0,-2-3 3,-1 2 62,3 3-103,-3 1-32,-25-17 887,27 15-785,1 1-1,-1-1 1,1 1-1,0-1 1,-1 1-1,1-1 1,0 1-1,0-1 1,-1 1-1,1-1 1,0 0-1,0 1 1,0-1-1,0 0 1,-1 1-1,1-1 1,0 1-1,1-2 1,-2-1 51,-2 0 125,0 0 1,0 0-1,0 0 1,0 0-1,-1 0 1,-5-3-1,-6-5 468,11 7-595,-9-12 4201,13 16-4260,0 0 1,0 0-1,0 0 0,1 0 1,-1-1-1,0 1 0,0 0 0,0 0 1,0 0-1,0 0 0,0 0 1,0 0-1,0-1 0,0 1 1,1 0-1,-1 0 0,0 0 1,0 0-1,0 0 0,0 0 0,0 0 1,0 0-1,1-1 0,-1 1 1,0 0-1,0 0 0,0 0 1,0 0-1,1 0 0,-1 0 0,0 0 1,0 0-1,0 0 0,0 0 1,0 0-1,1 0 0,-1 0 1,0 0-1,0 0 0,0 0 1,0 0-1,1 0 0,-1 1 0,0-1 1,0 0-1,0 0 0,0 0 1,0 0-1,1 0 0,-1 0 1,0 0-1,0 0 0,0 1 1,0-1-1,0 0 0,0 0 0,0 0 1,1 1-1,0 15 646,-1-14-629,12 277 1481,-10-269-1399,-1 16-22,-15 11 281,12-33-212,-1 1 4,8-8 17,80-66 62,114-97 383,-159 133-321,164-127 143,-163 129-56,176-112 159,-174 117-164,93-47-48,-65 38-2597,32-13-9656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2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9 7896,'0'0'1137,"3"-1"-592,12-5-325,-11 5 1964,-7 0-1853,-123 3 669,75 0-775,-9 0 109,-122 20 482,102-8-536,34-8-147,8-1 84,0 2 0,-70 20 0,89-20-163,6-4 12,1 1 0,-1 1 0,1 0 0,0 0 0,-22 15 0,33-17-41,-1 0-1,1 0 1,0 0-1,0 0 1,0 0-1,0 0 1,0 0-1,1 0 1,-1 1-1,1-1 1,0 0-1,0 0 1,0 1-1,1 4 1,-1-8-18,1 5 1,0-1 1,1 0-1,-1 0 1,1 0-1,-1 0 1,1 0 0,0-1-1,1 1 1,-1-1-1,1 1 1,-1-1-1,1 0 1,0 0-1,5 5 1,-1-2-5,0 1 4,1 0 0,1 0 0,-1-1 1,1 0-1,0-1 0,1 0 0,15 7 0,-12-7-4,10 4 11,45 10 3,29 2-12,6-1-1,0 2-4,1 4-1,2 1 2,0 2 3,-10 3-4,-20-5-1,-29-7 0,-32-12 40,-1 2-1,0-1 1,0 2-1,-2 0 1,1 0-1,-1 1 1,20 26-1,12 12 71,-35-46 18,0-3-407,0 0-1,0-1 1,0-1 0,0 1 0,0-1-1,16-4 1,25-7-10287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2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 10400,'-4'-2'480,"-13"-9"62,13 9 253,4 1-613,0 1 0,-1-1 1,1 0-1,0 1 0,-1-1 0,1 1 0,0-1 1,0 0-1,0 1 0,0-1 0,0 0 1,0 1-1,0-1 0,0 0 0,0 1 0,0-1 1,0 0-1,3 0-149,0 1 0,-1-1 0,1 1 0,0 0 0,0 0 0,0 0 0,0 0 0,-1 0 0,1 1 1,0-1-1,0 1 0,-1 0 0,6 2 0,-1-2-16,87 22 136,-67-18-102,0-2 0,1 0-1,34-1 1,-37-2-32,195 6 230,-199-5-214,93 0 74,1-5 100,-114 4-203,0 0 0,0 0-1,0 1 1,0-1 0,0 0-1,0 0 1,0 0 0,0 1-1,0-1 1,0 1 0,0-1 0,0 1-1,0-1 1,0 1 0,0-1-1,0 1 1,0 0 0,-1-1-1,1 1 1,0 0 0,-1 0 0,1-1-1,0 1 1,-1 0 0,1 0-1,-1 0 1,1 0 0,-1 0-1,0 0 1,1 0 0,-1 0 0,0 0-1,0 0 1,0 0 0,1 0-1,-1 0 1,-1 1 0,1 6 17,0 0 0,-1 0 1,0 0-1,-2 10 0,-48 183 228,40-159-246,-11 34 142,14-56-127,-15 41 12,11-40 43,4-11-43,-1 3-10,-1-1-1,0 0 1,-1 0-1,0-1 0,-1-1 1,-22 16-1,-79 41 124,-13 6 152,111-63-290,-50 30-1932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3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2608,'0'0'147,"2"-4"-22,0 1 28,0-1 1,0 0-1,-1 0 0,1 0 1,-1-1-1,0 1 0,0 0 1,-1 0-1,1-1 0,-1 1 1,0 0-1,0-1 0,-1-4 1,1 8 100,-11-5 863,10 6-1066,1 0-1,-1-1 1,1 1-1,-1 0 0,1-1 1,0 1-1,-1 0 0,1 0 1,-1-1-1,1 1 0,-1 0 1,1 0-1,-1 0 0,1 0 1,-1 0-1,0 0 0,1 0 1,-1 0-1,1 0 0,-1 0 1,-5 0 1334,-1 0 94,23-8-2347,-7 4-5432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3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0 9240,'-23'6'649,"0"-1"0,-42 3 0,39-6 31,1 2 0,-40 10-1,11 3-464,-10 14-22,61-29-177,0 0-1,0 1 1,0 0-1,0-1 1,1 1-1,-1 0 1,1 0 0,0 1-1,-1-1 1,2 0-1,-1 1 1,-1 3-1,-1 0 3,3-4-7,0 0 0,1 0-1,-1 1 1,0-1 0,1 0-1,0 0 1,0 0 0,0 1-1,0-1 1,0 0 0,1 0-1,0 0 1,-1 0 0,1 0-1,2 6 1,-1-5 2,0 3 6,1 0 0,0 0-1,0-1 1,1 1 0,-1-1 0,1 0-1,1 0 1,5 7 0,-3-5-4,8 11 87,25 24-1,-27-30-36,18 23-1,-29-31-48,0-1 0,-1 1 0,1 0 1,-1 0-1,0 0 0,0 0 0,0 0 0,-1 0 0,0 1 0,0-1 0,0 0 0,0 0 0,-2 7 1,1-10-8,1 1-4,-1 0 0,0 0-1,0 0 1,-1-1 0,1 1 0,0 0 0,-1-1 0,0 1-1,0-1 1,1 0 0,-1 0 0,-1 1 0,1-1 0,0 0-1,0-1 1,-1 1 0,1 0 0,-1-1 0,0 1 0,1-1-1,-1 0 1,0 0 0,0 0 0,-4 1 0,-1 1 1,-5 1 15,0 0 1,0 0 0,-1-1 0,0-1 0,-22 2 0,17-3-7,-73 6 134,34-5-55,-32 6 186,91-9-270,-1 0 0,0 1 0,1-1 0,-1 0 0,0 0 0,1 1 0,-1-1 0,1 0 0,-1 1 0,1-1-1,-1 1 1,1-1 0,-1 1 0,1-1 0,0 1 0,-1-1 0,1 1 0,1-1 0,4-3 6,-3 2-2,0 0 1,1 1-1,-1-1 0,1 1 0,-1-1 0,1 1 0,5-1 1,14-3 66,0 2 0,0 0 0,39 0 0,-51 4-46,-1-1 0,1 2 0,-1-1 0,0 1 0,0 1 0,0 0 0,14 7-1,-18-4 68,10 32 43,-3 1 0,10 41-1,-15-39 40,-6-32-134,0 1 0,0-1 0,1 1 0,0-1 0,7 15 0,-7-19-12,0 0-1,1 0 1,0 0-1,0-1 1,0 1-1,1-1 1,-1 0-1,1 0 1,0 0-1,7 3 0,-3-1-1,-5-4-6,0 0 1,0 0-1,1 0 1,-1-1-1,0 1 0,0-1 1,1 0-1,6 0 1,123 18 294,-101-17-92,159-14-2259,-86 1-9507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4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9328,'0'0'297,"6"-1"-45,7-1 66,0-2-1,-1 1 1,19-10 0,-18 8-75,1-1 0,-1 2 1,1 0-1,0 0 0,28-2 1,31 4 561,-73 3-789,1 0 0,-1-1-1,1 1 1,-1 0 0,1 0 0,-1 0 0,1-1 0,-1 1-1,0 0 1,1 0 0,-1 0 0,0 0 0,0 0 0,0-1 0,1 1-1,-1 2 1,0 0 15,3 4-6,-2-5-15,-1 0 1,1 1 0,0-1 0,-1 0-1,0 0 1,1 1 0,-1-1-1,0 0 1,0 0 0,0 1-1,0-1 1,-1 0 0,0 3 0,0 4 17,-1 1 1,1-1-1,-2-1 1,1 1 0,-2 0-1,1-1 1,-1 1-1,-7 11 1,8-15-6,0 0 0,0 0 0,1 0 0,-1 0-1,1 0 1,1 1 0,-1-1 0,1 1 0,0-1 0,0 1 0,0 0 0,1-1 0,0 1 0,0 0 0,2 10 0,0-13-9,0 0 0,0 0 0,0 0 0,0-1 0,1 0 0,-1 1 0,1-1 0,0 0 0,-1 0 0,1 0 0,0 0 1,5 2-1,-4-2 0,3 2 0,1 0 1,1 0 0,-1-1-1,0 0 1,1 0-1,0-1 1,-1 0 0,1-1-1,10 1 1,-6-1-2,-7 1 2,1-1 0,0 0 0,0 0 0,-1-1 0,1 0 0,11-1-1,-2-1 2,25-3 13,-37 4-16,0 0 0,0 0 0,0 0 0,0-1 0,0 0-1,-1 0 1,1 0 0,-1 0 0,0 0 0,1-1 0,-1 1 0,0-1 0,0 0 0,-1 0 0,4-5 0,-2 4 9,-1 0 2,-1 1 0,1-1-1,-1 0 1,0 0 0,-1 1-1,1-1 1,0-1 0,-1 1-1,0 0 1,0 0 0,0 0-1,-1-1 1,0 1 0,0-9-1,0 8 16,-1-66 643,1 69-650,0 0-1,-1 0 0,1 0 1,-1 0-1,1 0 0,-1 0 1,0 0-1,0 0 1,0 1-1,0-1 0,0 0 1,0 0-1,0 1 0,0-1 1,-1 1-1,1-1 0,-1 1 1,1 0-1,-1 0 1,-3-2-1,4 1 9,-5 0 51,1 0 0,-1 0 0,1 0 0,-1 1 0,1 0 0,-1 0 1,0 0-1,0 1 0,0 0 0,1 0 0,-8 1 0,11 0-68,1-1 0,-1 1 0,1 0 0,-1-1 0,1 1-1,-1 0 1,1 0 0,0 0 0,-1 0 0,1 0 0,0 0 0,0 0 0,0 1-1,0-1 1,0 0 0,0 1 0,0-1 0,0 1 0,0-1 0,1 1 0,-1-1 0,1 1-1,-1-1 1,0 3 0,-3 6 69,4-8-39,-1-2-49,1 0-1,-1 0 0,1 0 1,-1 0-1,1 0 0,-1 0 1,1 1-1,-1-1 0,1 0 1,-1 0-1,1 1 0,-1-1 1,1 0-1,0 1 0,-1-1 1,1 1-1,0-1 0,-1 0 1,1 1-1,-1 0 0,1-1-2,0 1 1,0-1-1,-1 1 0,1-1 1,0 0-1,0 1 0,-1-1 1,1 1-1,0-1 0,-1 0 0,1 1 1,-1-1-1,1 0 0,0 0 1,-1 1-1,1-1 0,-1 0 0,1 0 1,-1 0-1,1 1 0,-1-1 1,1 0-1,0 0 0,-1 0 1,1 0-1,-1 0 0,1 0 0,-1 0 1,1 0-1,-1 0 0,1 0 1,-1 0-1,1 0 0,-1-1 0,1 1 1,-1 0-1,1 0 0,-1 0 1,1-1-1,0 1 0,-1 0 1,1 0-1,-1-1 0,1 1 0,-1-1 1,-11-16-2288,-1-1-9173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4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37 4936,'-8'3'473,"0"1"-305,1 0-78,0-1 0,0 0 0,-1 0 0,1-1 0,-1 0 0,0 0 0,-13 1 0,15-2 95,3-1-74,0 1 0,0-1 0,1 0 0,-1 0-1,0 0 1,0 0 0,0 0 0,-4-1 0,7 3 702,-1 2-1001,9 5 3173,-3-10-2274,113-43 1449,-112 41-1977,4-2 30,-1 0 0,1 1 0,0 0 0,1 0 1,-1 1-1,1 0 0,-1 1 0,19-2 0,-28 4-184,0 0 0,0 0-1,0 0 1,0 0 0,0 0 0,0 1-1,0-1 1,0 0 0,-1 0 0,1 1-1,0-1 1,0 0 0,0 1 0,0-1-1,-1 1 1,1-1 0,0 1 0,0-1-1,-1 1 1,1 0 0,0-1 0,-1 1-1,1 0 1,-1-1 0,1 1 0,-1 0-1,1 0 1,-1 0 0,1 0 0,-1-1-1,0 1 1,0 0 0,1 0 0,-1 0-1,0 0 1,0 1 0,0 4 48,0 0 1,0 0-1,-1 0 0,-3 11 1,3-11-14,-5 21 80,-1-1 75,-4 40 0,10-55-192,1-9-13,-1 1 0,1 0 0,0 0 0,0 0 0,1 0-1,-1 0 1,0 0 0,1 0 0,0 0 0,0-1 0,1 4 0,6 15 80,15 27 0,-12-35 14,0-3-63,1 0 0,0-1 1,0-1-1,1 0 0,0 0 1,25 9-1,-26-12-30,-9-4-3,1 0-1,-1 1 1,1-2-1,-1 1 0,1 0 1,0-1-1,-1 1 1,1-1-1,5-1 0,61-5 123,-67 5-120,0-1 0,1 1 0,-1 0 0,0-1 0,0 0 0,0 0 0,0 0 0,0 0 0,0 0 0,0 0 0,-1-1 0,1 1 0,-1-1 0,0 0 0,0 0 0,0 0 0,3-6 0,-3 6 4,0 1-2,-1 0 0,0 1-1,0-1 1,-1 0 0,1 0 0,0 1-1,0-1 1,-1 0 0,0 0-1,1 0 1,-1 0 0,0 0-1,0 0 1,0 0 0,0-3-1,0-3 21,0 2-3,0 1 0,0-1 0,0 1 0,-1 0 0,0-1 0,0 1 0,0-1 0,-1 1 0,0 0 1,0 0-1,0 0 0,-1 0 0,-4-7 0,6 11-15,-1-1 0,1 1 0,-1 0 1,0 0-1,1 0 0,-1 0 0,0 0 1,0 0-1,0 0 0,0 1 0,0-1 1,1 1-1,-1-1 0,0 1 0,0 0 1,0 0-1,0 0 0,0 0 0,0 0 1,-3 0-1,3 1 13,0-1-12,1 0 0,-1 0 0,1 0 0,-1 0 0,1 0 0,0 1 0,-1-1 0,1 1 0,-1-1 0,1 1 0,0 0 0,-1-1 0,1 1 0,0 0 0,-1 0 0,1 0 0,0 0 0,-1 1 0,-3 2 27,-18 20 34,15-11 113,0 14-63,-5 33-1,12-39 4,8 31 53,20 82 0,-9-77-84,0 33 78,-17-80-162,1 0 1,-2 1-1,1-1 1,-1 0-1,-1 0 1,0 1-1,-2 9 1,2-19-16,1 1 1,-1-1 0,1 0 0,-1 0 0,1 0-1,-1 0 1,0 0 0,0 0 0,0 0 0,1 0-1,-1 0 1,0-1 0,0 1 0,0 0 0,0 0-1,-1-1 1,1 1 0,0-1 0,0 1 0,0-1-1,-2 1 1,-1 1 6,-2 1 0,2-2 0,1 1 0,-1-1 0,0 0 0,1 0 0,-1 0-1,0 0 1,-6-1 0,-188 19 282,193-19-294,-67 7 174,-46 0-74,-6-11-251,64 0-2462,-41-6-11584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4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7800,'0'0'200,"2"4"-34,0 0-123,-1-2-3,0-1 0,0 0 0,0 1 0,-1-1 0,1 1 0,0-1 0,-1 1 0,0-1 0,1 1 0,-1-1 0,0 3 1055,7 9 289,-8-9-1358,1 0 1,-1 0 0,0-1-1,0 1 1,-1 0-1,1 0 1,-1-1 0,0 1-1,0-1 1,0 1 0,0-1-1,-4 4 1,-32 34 104,36-39-134,-4 2 27,0 1 0,0-1-1,0 0 1,0 0-1,0-1 1,-1 0 0,0 0-1,-9 2 1,5-1-2,-19 9 127,-1-2 0,0-1 0,-1-2 1,0-1-1,-1-1 0,1-2 0,-62 0 0,93-4 349,2-1-370,4-7 0,-3 6 128,-2 4-128,4 7-3,-4-7-10,1 27 285,1-13-203,11 30 0,-8-31-125,-1 1-1,0 0 0,1 19 1,23 199 404,-24-173-217,-3-44-190,0-1 1,5 23 0,1-12 173,16 42 1,-22-68-228,1 1 0,0 0-1,0 0 1,0-1 0,0 1-1,0-1 1,0 0 0,0 1-1,1-1 1,-1 0 0,0 0-1,1 0 1,-1-1 0,0 1-1,1-1 1,3 1 0,-4-1 7,28 8 118,-1-2 1,1-1-1,0-2 0,0-1 1,43-2-1,-54 0-71,-2 0-21,183 4 493,-107 7-349,55 3 80,-79-10-2599,-3-2-9260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8880,'32'3'161,"0"-2"0,0 0 0,42-6 0,-6 0 57,33 4 112,160-6 52,-169 5-371,57 3-1234,-85 2-4923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4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47 288 6728,'0'0'4586,"4"-4"-4251,1 0-263,0 0 1,0 1-1,0 0 0,0 0 1,1 1-1,-1-1 0,1 1 1,0 0-1,-1 1 0,1-1 1,7 0-1,36-5 228,58-16-8,41-22 124,-126 38-377,-2 0 117,31-14 0,-26 9-108,62-26 173,-50 20 55,-1-1 1,49-35-1,-85 54-267,1 0 0,0 0 0,-1-1 0,1 1 0,-1 0 0,1 0-1,0 0 1,-1 0 0,1 0 0,0 0 0,-1 0 0,1 0 0,0 0 0,-1 0 0,1 0 0,-1 1-1,1-1 1,0 0 0,-1 0 0,1 1 0,-1-1 0,1 0 0,0 1 0,-1-1 0,1 0 0,-1 1-1,0-1 1,1 1 0,-1-1 0,1 1 0,0 0 0,8 11 18,-4-4 8,-1 1 0,0-1 1,-1 1-1,0 0 0,0 0 0,3 17 0,-3-13-13,9 28 124,-6-20-99,0 0 0,-2 0 0,4 30 0,2 123 263,-13-107-196,4 122 113,2-115-125,2 114 406,-5-186-487,0 1 1,0-1-1,0 0 1,0 1-1,0-1 1,0 1-1,-1-1 1,1 0-1,-1 1 1,1-1-1,-1 0 1,0 1-1,0-1 1,0 0-1,0 0 1,0 0-1,-1 0 1,1 0-1,-1 0 1,1 0-1,-1-1 1,0 1-1,0 0 1,1-1-1,-1 1 1,0-1-1,0 0 1,-1 0-1,1 0 1,0 0-1,-4 1 1,-24 6 211,-1-2 1,-1-1-1,1-2 0,-40 0 1,35-1-193,-118 12 533,69-5-392,-163 19-2425,106-14-9843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4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4312,'-44'1'657,"-75"14"2418,104-11-2644,1 0 1,0 0-1,0 1 1,0 1-1,1 0 1,0 1-1,-16 11 1,20-11-348,6-5-44,0 1 0,0-1-1,1 1 1,-1 0 0,1-1-1,0 1 1,0 0 0,0 0-1,-2 5 1,-54 96 375,47-77-214,-35 124 78,39-120-119,-2 113 61,13-117-73,43 120 61,-32-117-75,83 115 54,-96-141-171,0-1 1,1 0-1,-1 0 1,1-1-1,0 1 1,0 0-1,5 3 1,17 12 52,36 21 0,44 8-22,-105-47-48,47 15 101,219 41 43,-208-50-56,295-5-1736,-154-9-7145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4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8520,'4'-2'170,"0"-1"0,1 2 0,-1-1 0,1 0 0,0 1 0,0 0 0,6-1 0,-4 3 60,-1-1-1,0 1 0,0 0 0,0 1 1,0 0-1,6 2 0,67 24 399,129 39-44,-157-50-17,203 85 210,-248-100-708,0 1 1,0 0-1,-1 0 1,1 1 0,-1-1-1,6 5 1,14 12 92,0 1 0,21 23 0,-25-18-70,35 52-1,-53-74-52,-1-1-1,0 1 1,0 0 0,0-1 0,0 1 0,0 0-1,-1 0 1,0 0 0,0 0 0,1 7 0,5 21 103,-2 1 0,1 39 0,-7-26-63,-9 62 0,10-108-79,-1 8 51,-1 0 1,1 1-1,-1-1 1,0 0 0,-1 0-1,-5 11 1,8-19-52,-84 189 365,-60 66-2338,-13 10-8260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8344,'0'0'4322,"3"4"-4100,-1-1-196,-1 0-1,1 0 1,0 0 0,-1 1 0,1-1 0,1 6 0,2 39 193,18 152 258,-12-112-305,11 113 235,-20-182-387,10 46 120,3 16-16,17 81 137,-13-110 372,-22-93-467,-1-15 52,4-61 1,0 95-197,0 16 6,0 0 0,0-1 1,1 1-1,0 0 0,0 0 1,3-12-1,28-79 202,-31 92-201,1 1-1,-1 0 1,1 0-1,0 0 1,1 0-1,-1 0 1,0 1-1,1-1 1,4-4-1,4-3 14,17-22 25,-15 23 99,-2 4-107,0 1-1,1 0 0,-1 1 0,1 0 0,0 1 0,0 0 0,1 1 0,23-1 0,-24 3-34,-8 0-7,0 0 0,1 1-1,-1-1 1,0 1-1,0 0 1,0 0-1,0 0 1,5 3-1,19 7 83,0 1-1,-1 1 0,40 26 1,-61-34-86,31 27 66,-32-27-51,32 33 69,35 36 150,-71-73-243,0 0 1,-1 0 0,1 0 0,0 0 0,0 0 0,-1 0 0,1-1 0,0 1 0,0 0 0,0-1 0,0 1 0,0 0 0,0-1-1,0 1 1,0-1 0,0 0 0,0 1 0,0-1 0,0 0 0,0 0 0,0 0 0,0 1 0,1-1 0,-1 0 0,0 0 0,0-1 0,0 1 0,0 0 0,0 0 0,0 0 0,0-1 0,0 1 0,0-1 0,0 1 0,0-1 0,0 1 0,1-2 0,3-4 13,-1 0 1,0-1-1,0 0 1,5-13-1,12-24 78,6-10 55,35-99 0,-44 80 81,-14 53-143,14-38 0,-18 57-109,4-12 161,2 0 0,11-21 0,-15 30-317,1 0 0,0 0 1,0 0-1,0 0 0,0 1 0,1-1 1,-1 1-1,1 0 0,0 0 0,0 0 1,0 0-1,0 1 0,8-4 0,12-2-12023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13448,'8'10'238,"0"0"0,0-1 1,1 0-1,0 0 1,15 10-1,-6-9-118,-1 0 1,-1 2-1,0 0 0,0 1 0,-1 0 0,-1 1 0,22 28 1,-29-28 0,14 87 55,-18-73-100,0 0-1,-1 0 1,-4 39 0,0-16 61,5 244 397,20-121-246,-9-105-198,-12-61-77,5 19 85,19 52 0,-26-79-95,0 0 0,0 1 0,0-1 0,1 0-1,-1 0 1,0 1 0,0-1 0,1 0 0,-1 0 0,0 1-1,1-1 1,-1 0 0,0 0 0,0 0 0,1 0 0,-1 0-1,0 1 1,1-1 0,-1 0 0,0 0 0,1 0 0,-1 0 0,0 0-1,1 0 1,-1 0 0,0 0 0,1 0 0,-1 0 0,0 0-1,1 0 1,-1 0 0,0-1 0,1 1 0,-1 0 0,0 0-1,1 0 1,-1 0 0,0-1 0,0 1 0,1 0 0,-1-1 0,14-13 76,-2-11-9,-2 1 1,9-30 0,19-45 101,-22 67-62,2 1-1,41-56 1,-49 73-92,-7 11-1,-1-1-1,1 1 0,0-1 1,1 1-1,-1 0 0,0 1 1,1-1-1,4-3 0,9-5 43,0 1-1,0 1 0,1 0 0,0 2 1,21-7-1,-28 11-43,-7 2-5,0 0 1,1 0 0,-1 1-1,0-1 1,0 1-1,0 0 1,6 1 0,-2-1 7,0 1 1,1 0-1,-1 1 1,0 0-1,0 0 1,0 1 0,0 0-1,-1 0 1,1 1-1,11 7 1,-12-6-12,-5-3-4,0-1 0,0 1 0,0 0-1,0 0 1,0 0 0,-1 0-1,1 0 1,-1 0 0,1 0-1,-1 0 1,0 1 0,2 3-1,10 29 16,-1 1 0,10 50 0,-7-17-14,1-2 1,3-14-4,2-11-1,-19-38 0,0 0 0,1-1 0,0 1 0,-1-1 0,7 6 0,-8-8 0,1 0 0,-1 0 0,1 0 0,-1 0 0,1 0 0,-1 0 0,1-1 0,-1 1 0,1 0 0,0-1 0,-1 0 0,1 1 0,0-1 0,1 0 0,0 0 0,-1 0 0,1-1 0,-1 1 0,1-1 0,-1 0 0,1 1 0,-1-1 0,0 0 0,0-1 0,4-1 0,0-1 0,-1 0 0,0 0 0,0 0 0,7-10 0,24-36 0,-22 22 3,-1-1 0,-2-1 0,0 1 0,11-57 0,-6 4 8,-5 24 13,-3-1 0,0-59 0,-9 97-10,2 13 2,4 19 35,33 156 48,-20-103-89,-5-22-3,1 3-4,6 31 3,-13-55-7,-5-18-6,-5-7 1,-10-17-2394,-1-3-9593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13536,'1'-8'66,"1"-1"0,0 1 1,1 0-1,0 0 1,3-8-1,-5 15-48,-1 1 1,1-1-1,-1 1 0,0-1 0,1 1 1,-1 0-1,1-1 0,-1 1 0,1 0 0,-1-1 1,1 1-1,0 0 0,-1 0 0,1-1 1,-1 1-1,1 0 0,0 0 0,-1 0 0,1 0 1,-1 0-1,1 0 0,0 0 0,-1 0 1,1 0-1,-1 0 0,1 0 0,1 0 1,-1 1 24,4 0 3,-1 0 1,0 0-1,1 1 1,-1 0-1,0 0 1,0 0-1,0 0 1,-1 1 0,1-1-1,-1 1 1,1 0-1,3 4 1,0 0-11,19 26 132,-10-8-236,-5-8 314,21 26-1,-29-39-392,1 0-1,-1 0 0,1-1 0,0 1 1,0-1-1,0 0 0,1 0 0,-1-1 1,1 1-1,-1-1 0,1 0 0,6 2 1,20 2-9253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11568,'75'77'216,"-36"-39"-116,-25-26-86,-9-7 46,0-1-1,-1 1 1,1 0 0,-1 0-1,6 10 1,49 92 358,-49-80-124,21 143 119,-28-133-106,-3 161 461,7-75-312,-6-119-407,-1 1 1,1-1-1,0 0 1,0 0-1,0 1 1,0-1-1,1 0 1,-1 0-1,5 7 1,1 1 21,13 23 33,-17-31-69,0 0-1,0 0 1,0-1-1,1 1 1,0-1-1,-1 0 1,1 0-1,0 0 1,0-1-1,1 1 1,-1-1-1,0 0 1,1 0 0,7 1-1,-7-1 2,3 0 12,-1 0 0,0 0 0,1-1 0,-1 0 1,1-1-1,-1 1 0,1-1 0,11-2 1,-7 1-31,-8 1-51,1 0 0,0-1 0,-1 0 1,1 0-1,-1 0 0,1 0 0,-1-1 1,0 1-1,1-1 0,-1 0 0,4-3 1,4-2-1523,10-4-8445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64 319 10936,'-60'19'426,"60"-19"-412,-1 0 0,1 0-1,0 0 1,0 0-1,0 0 1,0 0 0,-1 0-1,1 0 1,0 1 0,0-1-1,0 0 1,0 0-1,0 0 1,-1 0 0,1 0-1,0 1 1,0-1 0,0 0-1,0 0 1,0 0-1,0 0 1,0 1 0,0-1-1,0 0 1,0 0 0,0 0-1,0 1 1,0-1-1,0 0 1,0 0 0,0 0-1,0 1 1,0-1-1,0 0 1,0 0 0,0 0-1,0 1 1,0-1 0,0 0-1,0 0 1,0 0-1,0 1 1,0-1 0,0 0-1,1 0 1,-1 0 0,0 0-1,0 0 1,0 1-1,0-1 1,1 0 0,-1 0-1,8 7 124,-2-3-50,-3-2-11,1-1 0,-1 1 0,1-1 0,-1 0 0,1 0 0,0 0 0,0 0 0,5 0 0,108 18 689,77 1 375,11-16-303,-130-7-490,-59 3-295,13-1 135,0-1 0,0-1 0,0-2 0,0 0 0,36-14 0,10-16 315,-44 19-153,58-21 0,-47 25-223,-10 3-43,-2 0 0,1-2 1,46-24-1,-72 32-71,0-1-1,-1 0 1,1 0-1,-1 0 1,0 0-1,0-1 1,0 1-1,0-1 1,4-8-1,-4 6-2,-3 4-5,1 0-1,-1 1 1,0-1 0,-1 0-1,1 0 1,0 0-1,-1 1 1,1-1 0,-1 0-1,0 0 1,0 0 0,0 0-1,-1 0 1,1 0 0,-1 0-1,1 0 1,-1 0-1,0 1 1,-2-4 0,2 2-1,-5-8 12,0 5-12,-1 0 0,0 1 0,0 0 0,0 0 0,-1 0 0,1 1 1,-2 0-1,1 0 0,0 1 0,-1 0 0,-16-5 0,19 8-2,1-1-1,-1 1 0,0 1 1,0-1-1,-6 1 1,6 0 0,-1 1 0,1 0-1,-1 1 1,1-1 0,-9 4 0,1 1 0,-1 1-1,-16 10 0,11-4 0,-26 21 0,-19 28 0,7 7 0,43-49 0,-16 30 0,22-30 0,0 0 0,2 0 0,0 1-1,-5 26 1,11-24-5,8 15 3,16 50 1,-10-61-4,80 100 2,-69-105-4,14 5 3,57 30-1,-92-56 4,1 1 0,0 0 0,-1-1 0,1 0 0,8 2-1,164 18-14,-137-22-22,157-32-33,-158 22-74,171-65-2282,-96 31-8859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0 11480,'-24'2'97,"0"1"0,-41 10 1,55-10-74,-148 55 93,19 4-93,112-47 24,-109 83 36,112-76 24,1 5-25,-37 56 1,52-62 77,5-8-116,1 1 0,1 0 0,0 0 0,2 22 0,0-35-35,-1 0-1,0 0 1,0 0-1,0 0 1,1 0-1,-1 0 1,0 0-1,1 0 1,-1 0 0,1 0-1,-1 0 1,1 0-1,1 1 1,3 5 11,0 0 1,0-1-1,1 0 1,0 0-1,0-1 1,1 1-1,0-1 1,0-1-1,0 1 1,0-1 0,0 0-1,12 3 1,147 70 259,-147-68-269,26 16 136,10 13 33,-55-37-175,1-1 1,-1 0-1,0 0 0,1 0 0,-1 1 0,0-1 0,1 0 0,-1 1 0,0-1 1,0 0-1,1 1 0,-1-1 0,0 0 0,0 1 0,0-1 0,0 0 1,0 1-1,1-1 0,-1 1 0,0-1 0,0 0 0,0 1 0,0-1 0,0 1 1,0 9 27,0 1 1,-1-1 0,0 0 0,0 0 0,-5 17 0,-2-6 93,-4 1-65,-1-1 1,-28 35 0,24-40 96,-3-1-69,-1-2 1,0 0-1,0-2 1,-1 0 0,-1-1-1,-42 12 1,62-22-59,-1 1 1,0 0 0,0-1-1,1 0 1,-1 0-1,0 0 1,0-1-1,1 1 1,-1-1-1,-7-2 1,6 2-11,4 1-17,0-1 0,0 1 0,1 0 0,-1 0 0,0-1 0,0 1 0,0-1 0,0 1 0,0-1 0,1 1 0,-1-1 0,0 1 0,0-1 0,1 1 0,-1-1 0,0 0 0,1 0 0,-1 1 0,1-1 0,-1 0 0,1 0 0,-1 0 0,1 0 1,0 1-1,-1-1 0,1 0 0,0 0 0,0 0 0,0 0 0,-1 0 0,1 0 0,0 0 0,0 0 0,1-1 0,0-3 1,0 0 0,0 1-1,0-1 1,1 0 0,3-6 0,-2 5 12,18-41-1922,2-3-7650</inkml:trace>
  <inkml:trace contextRef="#ctx0" brushRef="#br0" timeOffset="0.52">666 430 10936,'3'3'0,"17"38"0,39 102-33,-35-82 50,-9-24 107,12 44 1,-6-14 403,-14-42-477,86 234 2737,-65-198-1167,-27-59-979,-18-17-295,-9-8-2385,-2 1-8302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11656,'1'-6'8,"0"0"-1,1-1 1,0 1 0,0 0 0,0 0 0,0 1 0,1-1 0,0 0-1,0 1 1,1 0 0,0 0 0,0 0 0,5-6 0,3 1 18,0 0 0,1 0 0,0 1 0,22-11 0,-15 9-6,1 2 0,0 0 0,0 2 0,0 0 0,31-5 0,-35 9-8,-11 2 6,0 1 1,0-1 0,0 1-1,0 0 1,1 1 0,-1 0-1,7 1 1,-2 0 42,-1-1-25,0 0-1,0 1 0,0 0 1,0 1-1,-1 0 0,1 1 1,-1 0-1,0 0 0,9 6 1,-10-4 14,0-1 1,-1 1 0,0 0-1,-1 1 1,7 7 0,-11-5 189,-3-1-185,0 0 1,-1 0 0,-1-1 0,1 1 0,-1-1 0,-1 1-1,1-1 1,-1 0 0,0 0 0,-1-1 0,-7 10 0,-1-2 66,-1 0 0,0-1 0,-1 0 1,-17 10-1,18-13-31,0-2 0,0 0 0,-17 7 0,29-14-23,0 0 4,1 0-70,1-1 0,0 0 1,-1 0-1,1 1 0,0-1 1,-1 0-1,1 0 0,0 1 0,0-1 1,-1 0-1,1 1 0,0-1 0,0 0 1,0 1-1,0-1 0,-1 0 1,1 1-1,0-1 0,0 0 0,0 1 1,0-1-1,0 0 0,0 1 1,0-1-1,0 1 0,0-1 0,0 0 1,0 1-1,0-1 0,0 1 0,0-1 1,0 0-1,0 1 0,1-1 1,-1 1-1,14 10-712,-7-6-351,20 15-7939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40 6368,'27'-7'1352,"-15"-1"-727,-8 4 46,2 0 38,-3 2-10,4-1-30,-5 3 831,-111 0 1296,125-6-2486,-6 2-265,3 3-282,0 0 0,0 1 0,0 1 1,1 0-1,-1 1 0,16 4 0,10 2-9369</inkml:trace>
  <inkml:trace contextRef="#ctx0" brushRef="#br0" timeOffset="1">468 33 9056,'-1'2'97,"-4"2"0,3-3-19,21-6 226,92 11 822,-111-6-1101,1 0 0,-1 0 0,1 0 0,-1 0 1,1 0-1,-1 0 0,1 0 0,-1 0 0,1 1 0,-1-1 0,1 0 0,-1 0 0,1 0 0,-1 0 0,1 1 0,-1-1 0,1 0 0,-1 0 0,0 1 0,1-1 0,0 1 0,-5 7 273,-21 6 76,13-11-244,0 0 1,0 0-1,0-1 1,0-1-1,0 0 1,-1 0-1,-18-3 1,-12 1 834,55-6-450,-6 5-478,29-3 174,64-2-1795,-42 3-7369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1 11296,'-16'6'0,"-18"8"1,-90 37 14,-67 45 29,120-53 96,-93 36 352,127-62-343,-50 23 234,2 11 3,82-50-352,0 2-1,0-1 0,1 0 1,-1 0-1,1 1 1,0 0-1,0-1 0,0 1 1,0 0-1,0 0 1,0 0-1,1 0 0,0 0 1,-1 1-1,1-1 1,0 4-1,0-4-3,1 7 170,2-5-173,0-1 0,1 0 0,-1 1 0,1-1 1,0 0-1,0 0 0,0-1 0,1 1 0,6 5 1,-9-8-19,0-1-1,-1 1 1,1-1 0,0 1 0,-1-1 0,1 0 0,0 1 0,0-1 0,-1 0 0,1 1 0,0-1 0,0 0 0,0 0 0,-1 0 0,1 0 0,0 0 0,1 0 0,29 1 102,44-6 1,-49-1 9,217-87 315,-162 54-385,33-19 195,-35 17-198,-49 24 67,119-76 164,-83 54-122,-65 39-148,-1-1-1,1 1 1,0-1 0,0 1 0,0 0 0,0-1 0,0 1-1,0 0 1,0-1 0,0 1 0,0 0 0,0 0-1,0 0 1,0 0 0,0 0 0,0 0 0,0 0-1,0 0 1,0 1 0,0-1 0,0 0 0,0 1 0,0-1-1,0 0 1,0 1 0,-1-1 0,1 1 0,0-1-1,0 1 1,0 0 0,-1-1 0,1 1 0,0 0-1,-1 0 1,2 1 0,0 1 20,0 1 0,0 0 1,0-1-1,-1 1 0,1 0 0,-1 0 0,1 5 0,8 49 175,-1-20 34,27 72 0,-30-93-215,18 30 136,-2-5 6,3-2 0,38 48 1,-22-48-112,-23-27 68,86 38 44,-82-45-84,-8-5-382,-1-1 0,0 0 0,1-1 1,-1 0-1,0-1 0,25-8 0,23-10-10706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0 10848,'-44'0'19,"-163"3"166,186-2-179,12 0 11,-1 0 1,1 0-1,0 1 1,-16 5-1,-28 10 136,-93 43 1,127-51-136,9-3 16,-1 0 1,1 0-1,-12 10 1,-1 1 45,-20 22 0,37-28 41,4 2-87,0 0 0,2 0 0,-1 0 1,3 14-1,3-8 67,3-4-72,1-1 0,0 0-1,1 0 1,12 12 0,-5-13 59,5-4-56,0-2-1,1 0 1,22 4 0,-18-10 48,130-23 21,-123 13-74,152-55-1511,-87 28-6096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175 188 8072,'11'-18'97,"-10"16"70,-1 3-143,0 1 1,0 0-1,0-1 1,0 1-1,0 0 1,0-1-1,0 1 1,1-1 0,0 3-1,0 33 596,-5 68 0,3-97-597,0-6 8,1 1-1,0-1 1,0 0 0,0 0 0,0 1 0,1-1 0,-1 0 0,0 0 0,1 1 0,0-1-1,-1 0 1,1 0 0,0 0 0,2 4 0,2 2 32,-3-3-28,20 34 209,-18-33-148,35 48 280,-30-48-129,2-4-151,0 0 1,0-1 0,0 0 0,0-1-1,0 0 1,0-1 0,0-1-1,0 1 1,0-2 0,17-5 0,-16 2 184,-5 0-207,-1 1-1,1-1 1,-2-1 0,1 1 0,-1-1-1,0 0 1,0 0 0,-1-1 0,0 1-1,0-1 1,-1 0 0,3-9 0,-3 6-27,-1 7-12,-2 0 0,1 0-1,0 0 1,-1 0 0,0 0 0,0 0-1,0 1 1,-1-8 0,-15-158 745,13 149-745,2 11 8,0 1 1,-1-1 0,0 1-1,-5-14 1,0 4 77,-17-34-1,24 52-114,0 0-1,0-1 0,0 1 1,0-1-1,-1 1 1,1 0-1,0-1 0,0 1 1,-1 0-1,1 0 0,0-1 1,-1 1-1,1 0 1,0 0-1,0-1 0,-1 1 1,1 0-1,-1 0 1,1 0-1,0 0 0,-1-1 1,1 1-1,0 0 0,-2 0 1,-6-1 21,0 0 0,-1 1-1,1 0 1,-1 0 0,1 1 0,-11 1 0,-1 5 81,-90 58 37,87-48-90,11-6-34,-6 4-6,0 1 0,2 0-1,0 1 1,-18 26 0,20-22-8,0 1 1,2 0-1,0 1 1,2 0-1,-9 27 1,16-36-6,1-10-1,1 1 0,1-1 0,-1 1 0,1-1 0,-1 1 0,1 0 0,0-1 0,2 9 0,12 99 8,-7-87-2,47 91 2,-39-96-2,6-2-4,1-1 0,0-2 1,28 16-1,-22-20 24,129 28 23,-123-36 45,141-10 52,-139 2-6,163-43 81,-158 36 18,183-66 290,72-7-2139,-237 72-9351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722 239 4488,'5'-4'72,"1"-1"0,-1 0 0,0 0 1,-1 0-1,1-1 0,-1 0 0,-1 0 0,1 0 1,-1 0-1,0 0 0,0-1 0,2-8 1,-1 6-29,-3 7-15,0-1 0,0 1 0,0 0 0,-1-1 0,1 1-1,-1 0 1,1-1 0,-1 1 0,0-1 0,0 1-1,-1-5 1,1-1 27,-2 1 0,1-1 0,-1 0-1,0 1 1,0 0 0,-7-13 0,9 19-41,-1 1 0,1-1 0,-1 0 0,1 0 0,-1 1 0,1-1 0,-1 0 0,1 1 1,-1-1-1,0 1 0,1-1 0,-1 1 0,0-1 0,0 1 0,0-1 0,-19-8 106,0 0 1,-31-9-1,26 15 227,-120 3 143,115 3-151,9 0-177,-8 2 6,0 1 1,1 1-1,-48 18 0,-194 93 1152,269-117-1306,0-1 1,1 0-1,-1 1 0,0-1 1,0 1-1,1-1 0,-1 1 0,0-1 1,1 1-1,-1-1 0,0 1 1,1 0-1,-1-1 0,1 1 1,-1 0-1,1 0 0,0-1 0,-1 1 1,1 0-1,0 0 0,-1 0 1,1-1-1,0 1 0,0 0 1,0 0-1,0 0 0,0 0 1,0-1-1,0 1 0,0 0 0,0 0 1,0 0-1,0 0 0,1 1 1,-1-1 28,10 26 65,-10-26-92,1 0 0,-1 0 0,1 0 0,-1 0 0,1-1 0,0 1 0,-1 0 0,1 0 0,0-1 0,-1 1 0,1-1 0,0 1 0,0 0 0,1 0 0,17 10 70,0 0 1,1-2-1,23 9 0,-14-11 108,139 22 76,-130-24-110,179 22 58,-170-21-119,171 30 72,-182-28 88,109 39 124,-140-45-305,0-1 1,0 1-1,0 0 1,-1 1-1,1-1 1,0 1-1,7 6 1,-3-1 10,13 11 60,-22-19-139,0 0 0,1 0 0,-1 0 0,0 1 1,0-1-1,0 0 0,1 0 0,-1 0 1,0 1-1,0-1 0,0 0 0,0 0 0,0 1 1,1-1-1,-1 0 0,0 0 0,0 1 0,0-1 1,0 0-1,0 1 0,0-1 0,0 0 1,0 0-1,0 1 0,0-1 0,0 0 0,0 1 1,0-1-1,0 0 0,0 0 0,0 1 0,-1-1 1,1 1-1,-3 8 73,-1 1 0,-1 0 1,0-1-1,0 0 0,-9 11 0,12-16-53,1-2 10,0 0 0,-1-1 0,1 1-1,-1 0 1,1-1 0,-1 1 0,0-1 0,-3 3 0,-18 11 127,-1-1 1,-50 22-1,43-27 127,-172 29 119,157-31-132,-206 25 334,243-31-576,-43 6 111,-86 21 0,128-25-320,-8 2-472,-1-1 0,-25 3 1,13-4-10140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6:5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9190 461 8072,'-34'8'267,"-1"-3"0,1-1 0,-1-1 0,0-2 0,-48-5 0,2-2 366,-40 0-299,-44 15-78,128-6-128,-176 5 53,165-7-66,-201-1 49,197-1-56,-247-3 56,233 4-16,-282-4 65,273 3-58,-325-3 65,316 3-73,-357-4 69,350 3-16,-377-12 81,372 10-73,-395-10 93,392 11-67,-396-17 95,397 15-81,-378-27 101,384 25-114,-337-30 93,349 29-120,-293-40 81,300 37-115,-307-41 69,302 42-61,-299-46 71,307 45-98,-257-37 63,265 41-78,-247-21 51,249 24-78,-252-15 137,82 1-116,187 14-52,24 3-49,-36-3 54,-93 7-1,140-3-76,-54 5 176,-99 20 0,11 26-767,125-42-937,7-2-9948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1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7536,'0'0'809,"1"4"-410,3 13-250,-3-17-126,-1 1 1,1-1-1,-1 1 1,1-1-1,0 1 1,-1-1-1,1 1 0,0-1 1,-1 0-1,1 1 1,0-1-1,-1 0 0,1 1 1,0-1-1,0 0 1,-1 0-1,1 0 0,0 0 1,0 0-1,-1 0 1,1 0-1,0 0 0,0 0 1,-1 0-1,1 0 1,1-1-1,0 1 45,14-1 115,0 0 0,0-1-1,17-5 1,-9 2 23,31-3 0,101-8 140,-5 5 160,-97 10-278,-13 2 48,0-2 1,0-2 0,0-2 0,67-16 0,-78 12-72,-15 3-82,0 1 0,0 1 0,0 0 1,0 1-1,0 1 0,1 0 0,-1 2 0,25 0 0,56 25-1152,-65-21-8151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1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752 96 3144,'1'-2'46,"-1"1"0,1-1 0,-1 1 0,0-1 1,0 1-1,1-1 0,-1 1 0,0-1 0,0 1 0,0-1 0,0 1 1,-1-1-1,1 1 0,0-1 0,-1 1 0,1-1 0,-1 1 1,1-1-1,-1 1 0,0 0 0,0-1 0,1 1 0,-1 0 0,0 0 1,0-1-1,0 1 0,0 0 0,-1 0 0,1 0 0,0 0 0,-3-1 1,-2-2 273,-1-1 0,0 1 0,0 1 0,-14-6 0,10 4-255,7 4-15,-1-1 1,0 0-1,0 1 1,0 0 0,0 0-1,-5 0 1,-105-10 321,87 11-274,0 0 1,0 2-1,-45 10 0,50-8-63,5-2 58,0 2 0,-27 7 0,20-3-52,1-1-14,7-3 30,1 2 1,-19 8 0,23-9-27,-9 2 63,0 2 0,1 1 0,1 0 0,-22 15 0,40-23-82,0-1 0,0 1 0,0-1 0,0 1 0,0 0 0,0-1-1,0 1 1,1 0 0,-1 0 0,1-1 0,0 1 0,-1 0 0,1 0 0,0 0 0,0 0 0,0 0-1,0-1 1,0 1 0,1 2 0,-1-1 5,0-2-9,0 0-1,1 0 1,-1 0 0,0 0 0,1 0 0,-1 0 0,1 0 0,-1 0 0,1 0 0,0 0-1,-1 0 1,1 0 0,0 0 0,-1 0 0,1 0 0,0-1 0,0 1 0,0 0-1,0-1 1,0 1 0,0 0 0,0-1 0,1 1 0,1 0 9,2 3 2,-3-3-9,0 0 0,1 0 1,-1 0-1,1 0 1,0 0-1,-1 0 0,1-1 1,0 1-1,-1-1 0,1 0 1,4 1-1,187 3 315,-157-5-315,-23 1 18,1 1 0,-1 0 0,0 1 0,1 1 1,-1 0-1,20 7 0,-26-7-11,0-1 48,0 1 0,0 0 0,-1 0 0,11 7-1,-6-3-2,-11-6-50,-1-1 1,0 1-1,1 0 0,-1-1 1,0 1-1,0-1 1,0 1-1,1 0 0,-1-1 1,0 1-1,0 0 1,0-1-1,0 1 1,0 0-1,0-1 0,0 1 1,-1 0-1,1-1 1,0 1-1,0-1 1,0 1-1,-1 0 0,1-1 1,0 1-1,0-1 1,-1 1-1,1-1 0,-1 1 1,1-1-1,-1 2 1,0-2 2,-2 7 23,0-4-7,1 0 1,0 1-1,-1-1 0,1-1 1,-1 1-1,0 0 0,0-1 0,-4 4 1,1-1 43,-6 5 6,0 0 0,0-1-1,-1-1 1,0 1 0,-20 7 0,19-9-6,-5 2 103,0 0 1,0-1 0,-1-1 0,0-1 0,0-1-1,-36 5 1,39-10-97,14 0 79,4-3 4,4-8-154,1 1 0,1 0 0,-1 0 0,2 0 0,9-10 0,2-3-1357,19-24-6580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1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8792,'-2'2'-31,"-6"6"7,8-3 7,3 7-2,1 5 42,1 0-1,0-1 1,15 30 0,-13-32-6,-2-5 40,0-1 1,1 0 0,10 13 0,99 131 842,-75-99-448,-25-33-285,-2-3 79,16 27-1,-25-37-146,0 1 0,0 0-1,-1 0 1,0 0 0,-1 0-1,1 1 1,1 15 0,-4 6 363,-6 43 1,4-58-407,0 8 389,-1 41 1,17-75-168,-9 5-257,15-27 104,-6 3-917,13-41 1,-6 14-7722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10488,'0'0'1,"0"0"1,0-1-1,0 1 1,0 0-1,0-1 1,0 1-1,0 0 1,0-1-1,0 1 1,0 0 0,0-1-1,0 1 1,0 0-1,0-1 1,0 1-1,0 0 1,0-1-1,0 1 1,0 0-1,0 0 1,1-1-1,-1 1 1,0 0 0,0-1-1,0 1 1,0 0-1,1 0 1,-1-1-1,0 1 1,0 0-1,1 0 1,-1-1-1,3-1 26,-1-1-1,1 1 1,0 0-1,-1 0 1,1 0 0,0 0-1,0 0 1,0 1-1,1-1 1,4-1-1,33-7 65,-30 8-55,5-3 88,1 2 0,0 0-1,0 1 1,26-1 0,-4 2 117,161 1 606,-195 0-785,0 1 0,0-1 0,0 1 0,0 0 0,0 1 0,0-1 0,0 1 0,-1 0 1,1 0-1,0 0 0,3 4 0,-6-6-44,-1 1 1,0 0 0,0 0-1,0 0 1,0 0-1,0 0 1,0 0-1,0 0 1,0 0-1,0 1 1,-1-1 0,1 0-1,0 0 1,-1 1-1,1-1 1,-1 0-1,0 1 1,1-1-1,-1 1 1,0-1 0,0 0-1,1 3 1,-2 1 11,1 0 1,-1-1 0,0 1-1,0 0 1,0 0 0,-1-1-1,0 1 1,-2 4 0,-6 11 34,-1 0 0,-1-2 0,-1 1 0,-26 28 0,32-41-38,0 0 1,0 0-1,-15 8 1,-27 20 217,98-70-1945,-9 5-7200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1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62 11032,'-2'0'352,"-4"0"4,4 0 912,-16-2-280,17 1-957,-1 1-1,1 0 1,-1-1-1,0 1 1,1 0-1,-1 0 1,1 0 0,-1 0-1,0 0 1,1 1-1,-1-1 1,1 0-1,-1 1 1,1-1 0,-1 1-1,1-1 1,-3 2-1,-23 15 90,0 0 0,1 1 0,1 2 0,-32 32-1,21-19-38,31-29-52,0 1-1,0 1 0,0-1 1,0 1-1,1 0 0,-6 11 1,3-5-9,6-9-12,0 0-1,0-1 1,0 1 0,0 0 0,1 0 0,-1 0-1,1 0 1,-1 0 0,1 0 0,0 0-1,1 0 1,-1 0 0,0 0 0,1 0 0,0 0-1,-1 0 1,1-1 0,0 1 0,3 4 0,-3-4 1,7 8 45,0-5-44,0 0 0,1-1 0,0 0 0,0-1 0,0 0 0,15 5 0,-3-7 24,104-6 14,-98-1-8,121-45 16,-118 37-15,106-68 23,-115 63-17,5-11-12,27-39 0,-50 65-24,-1 1 1,0-1-1,0-1 0,-1 1 0,1 0 0,0 0 0,-1-1 1,0 1-1,0-1 0,0 1 0,0-5 0,1-3 8,-1 6 6,0 1-1,0-1 0,-1 0 0,0 0 1,0 1-1,0-1 0,0 0 0,-1 0 0,1 1 1,-1-1-1,0 0 0,-3-5 0,3 8 109,-1-5 49,-1 9-35,-5 16-22,1 34 37,6-29-116,1 0 0,1 0-1,0-1 1,2 1-1,1-1 1,8 27-1,-7-31-31,-3-13-3,-1 0-1,1 0 0,0 1 0,1-1 0,-1 0 0,1-1 0,0 1 0,5 5 0,6 11 38,1-1 0,1-1 0,0-1 0,2 0 0,27 21 0,-40-34-39,-1-2 6,-1 0 0,1 0 0,0-1 0,0 1 1,0-1-1,0 0 0,0 0 0,1 0 0,-1 0 0,0-1 0,1 0 0,0 0 0,-1 0 0,1 0 1,0-1-1,8 0 0,17-4 37,-19 3-28,0 0 0,0-1 0,0 0 0,18-7 0,9-14-2248,-3-1-8949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66 7352,'-6'0'96,"10"0"159,24 0 523,28 0 417,107-7-234,-147 5-922,27-5 358,167-37 1372,-194 40-1165,-18 3-299,-2 2-269,0 0-1,0 0 0,0 1 0,0-1 0,0 1 1,1 0-1,-5 3 0,-63 50 150,55-38-90,-62 99 37,41-45-12,23-41-100,-35 64 44,38-72-49,-31 65 48,34-70-47,2-1 0,0 1-1,-5 24 1,11-39-13,0 0 1,0 0-1,1 0 0,-1 0 1,0 0-1,1 0 0,0 0 0,-1 0 1,1 0-1,0 0 0,0 0 1,0 0-1,0-1 0,0 1 0,1 0 1,-1-1-1,0 1 0,1-1 0,-1 1 1,1-1-1,0 0 0,2 2 1,-3-2 2,10 4 34,22 3-4,1-2 0,0-1 0,58 0 0,-58-5 15,111-5 74,-144 5-127,47-3 229,84 4 1,-130-1-204,0 1 0,0-1 0,0 0 0,0 1 0,0 0 0,0 0 0,0-1 0,0 1 0,0 0 0,-1 1 0,1-1 0,0 0 0,-1 0 0,1 1 0,0-1 0,-1 1 0,2 2 0,-2-3-5,0 7 141,-3-2-133,0 1 0,-1-1 0,0 1 0,0-1 0,-1 0 0,0 0 1,-7 9-1,5-8-1926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1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23 9952,'-53'-10'267,"36"6"-97,0 1-1,0 1 1,-24-1-1,6 3 124,0 3 0,-50 8 0,67-8-251,11-2-19,1 1 1,0-1 0,0 1 0,0 0-1,0 0 1,0 1 0,-7 4 0,-115 61 172,96-51-108,0 2-1,1 2 1,-36 30 0,58-43-42,-60 53 158,67-58-183,0 0-1,0 0 1,0 1 0,0-1-1,0 0 1,1 1 0,-1 0-1,1-1 1,0 1 0,0 0-1,0-1 1,1 1 0,0 0-1,-1 0 1,1 5-1,0-3 6,0-5-19,0-1-1,0 1 1,0 0 0,0-1-1,0 1 1,0 0 0,0-1-1,0 1 1,0 0 0,0-1-1,1 1 1,-1-1 0,0 1-1,0 0 1,1-1 0,-1 1-1,0-1 1,1 2 0,4 4 13,0 1 0,0-1 0,1-1 0,0 1 0,0-1 0,0 0 1,1 0-1,9 5 0,5-1 128,112 16 59,-117-23-154,0 0 1,0-2 0,18 0 0,-8-1-23,-1 1-12,-11-1 3,1 1-1,-1-2 1,21-4 0,123-26 62,-124 24-64,164-52-1704,-89 25-6856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1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 9328,'0'2'136,"2"17"108,0-1 0,6 19 0,-6-27-270,1 1 170,0 1-1,1 0 1,0-1 0,8 16-1,-6-15-81,-2-5 11,0 1 1,0-1-1,0-1 0,1 1 0,0-1 0,7 7 0,-4-4-27,-2-3 4,-1 0 1,1 0-1,1-1 0,-1 1 1,1-2-1,0 1 1,11 5-1,-10-6-17,0 0 10,0 0 1,0-1 0,0 0-1,0-1 1,0 1 0,0-2-1,16 2 1,-12-1-11,-3-1 5,1 0-1,-1-1 1,1 0 0,0 0-1,-1-1 1,1 0 0,-1-1-1,12-3 1,-12 3-13,0-1 9,-1 1-1,0-1 0,-1 0 1,1-1-1,0 0 0,-1 0 1,0-1-1,13-10 0,-11 8-6,3-4 101,30-54 49,-37 51-83,-4 6-68,0-1 0,-1 0 1,1 1-1,-2-1 1,1 0-1,-1 1 1,0-1-1,-1 1 1,0-1-1,-1 1 0,-5-15 1,-10 0 8,8 16 46,-13 0-22,-30-6-1,33 12 16,-16 4-25,-42 10 0,55-5 6,-8 10-14,-46 37-1,57-36 15,7-4-27,-5 4-1,1 1-1,1 0 1,-21 37 0,6-1 74,-29 71 0,58-112-47,4-3-40,0-1 1,1 1 0,1 0 0,6 16 0,-9-27-11,-1 0-1,1 0 1,-1 0-1,1 0 1,-1 0 0,1-1-1,-1 1 1,1 0-1,0 0 1,0 0-1,-1-1 1,1 1-1,0 0 1,1 0 0,15 9 21,1 0 0,36 15 1,-27-20 35,161 2 30,-140-9-30,260-24-1805,-134 9-7369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1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66 9504,'-6'0'712,"-22"-1"110,21 1 445,8 0-1225,-1 0-1,0 0 1,0 0-1,1 0 1,-1 0 0,0 0-1,0 0 1,0 0 0,1 0-1,-1 0 1,0-1-1,0 1 1,0 0 0,1 0-1,-1 0 1,0 0-1,0 0 1,0 0 0,0 0-1,1-1 1,-1 1 0,0 0-1,0 0 1,0 0-1,0 0 1,0-1 0,1 1-1,-1 0 1,0 0-1,0 0 1,0-1 0,0 1-1,0 0 1,0-1 3,0 0-1,1 1 1,-1-1 0,0 1-1,1-1 1,-1 1 0,0-1 0,1 1-1,-1-1 1,1 1 0,-1-1-1,0 1 1,1 0 0,-1-1 0,1 1-1,0 0 1,-1-1 0,1 1-1,-1 0 1,1 0 0,-1-1-1,1 1 1,1 0 0,54-10 1580,100-4 0,-135 14-1574,29-3 304,193-16 521,-207 17-706,116-1 144,-106 5-180,78 15 0,-105-11-127,21 5 60,-30-9-407,0-1-1,-1 0 1,1-1-1,0 0 1,0-1-1,9-1 0,22-5-11898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1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9504,'2'0'473,"4"0"24,-2 1 78,7 4 78,-10-4-587,-1-1-1,1 0 0,-1 1 1,0-1-1,1 0 0,-1 1 1,1-1-1,-1 1 0,1-1 1,-1 1-1,0-1 0,1 1 1,-1-1-1,0 1 0,0-1 1,1 1-1,-1 0 0,0-1 1,0 1-1,0-1 0,0 1 1,0 0-1,0-1 0,0 1 1,0 0-1,-4 20 530,4-18-366,-36 103 1075,-4 33-629,-7 85 720,31-112-724,13-86-414,1 0 0,3 45 0,3-53 69,4-2-176,2 1-1,18 25 0,-15-30 131,2-4-158,-1-1 0,1 0-1,1-1 1,-1-1 0,1 0-1,-1-1 1,19 2 0,-19-4-72,-10-2-4,-1 1 0,1-1 0,0 0 0,0 0 0,0 0 0,-1-1 0,10-2 0,35-9 303,-1-3-1,67-30 1,25-16 207,-98 42-579,-20 8-2706,6-3-11344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1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14168,'83'-19'361,"52"-10"72,29-2 266,-67 16-15,142-19 42,-189 27-364,215-44 414,-239 45-643,156-25 300,-12 10 34,-223 18-454,-1 4-6,-14 2-6,5 5-1,8 5 0,41-8 4,0 2 0,1-1 0,-1 1 0,1 1 0,1 1 0,-1 0 0,1 0 0,1 1 0,-12 13 0,21-20 3,-1 0-1,1 0 0,0 1 1,0-1-1,0 0 0,1 1 0,-1 0 1,1-1-1,0 1 0,0 0 1,0 0-1,0 0 0,0 0 0,1 0 1,0 4-1,0-3 4,2 9 65,1-8-59,0 0-1,1 0 1,0-1 0,0 1 0,0-1-1,1 0 1,-1 0 0,1 0 0,1-1 0,-1 0-1,0 0 1,1 0 0,0 0 0,0-1 0,0 0-1,1-1 1,-1 1 0,10 1 0,-1 1 0,-6-2 2,1-1 0,-1 0 0,0-1 0,1 0 0,10 0 0,138 1 108,-125-4-44,117-20 35,-125 15-44,-15 3-43,-1 2-19,-1-1 0,0 0 1,-1-1-1,1 1 0,-1-1 0,1-1 1,-1 1-1,0-1 0,-1-1 0,11-10 1,-13 12 11,-1 1-14,0 0-1,0 0 1,0-1-1,0 1 1,-1-1-1,0 1 1,0-1-1,0 0 1,0 0-1,0 0 1,-1 0-1,1 0 0,-1-1 1,1-7-1,-3 8 6,1 0-1,0 0 1,-1 0-1,0 0 0,0 0 1,0 0-1,-1 0 0,1 0 1,-1 0-1,0 0 1,0 1-1,-5-7 0,6 8-1,-1 0-1,0 0 1,0 0-1,0 0 1,0 0-1,-1 0 1,1 1-1,0-1 0,-1 1 1,1 0-1,-1 0 1,1 0-1,-1 0 1,0 0-1,1 0 1,-1 1-1,0-1 0,0 1 1,1 0-1,-1 0 1,0 0-1,-3 0 1,5 1-6,0-1 0,0 1 0,1-1 0,-1 1 0,0-1 0,1 1 0,-1 0 0,0-1 0,1 1 0,-1 0 0,1 0 0,-1 0 0,1-1 0,0 1 0,-1 0 0,1 0 0,0 0 0,0 0 0,-1 1 0,0 1 7,-3 14 31,1 1 0,1 0 0,0 33 0,2-45-36,1-1 1,0 0-1,0 0 1,0 1-1,1-1 1,0 0-1,0 0 0,0 0 1,1-1-1,-1 1 1,1 0-1,0-1 1,7 7-1,-7-6-1,5 4 9,1 1 0,0-1 0,0-1 0,0 0-1,12 8 1,-9-8-8,3 2 25,8-2-9,37 10-1,-43-17 10,2-3-18,0-1 0,-1-1 0,1 0 1,-1-2-1,0 0 0,20-10 0,6-11-6,-28 13 4,20-28 1,-29 32-13,-1 0 0,0-1 0,7-18 0,-6 9 1,9-36 1,0-35-2,-4-1-1,-3 10 0,-4 27-7,17-78 0,-20 129 5,-1 29 2,-1 22 0,1 20 0,2 15 0,7 8 2,-5-59 3,1 0 1,2 0 0,18 48-1,0-11 17,-24-60 6,-1 3 13,0-6 12,1 1 6,-1-6-52,-1 0 0,1 0-1,0 0 1,0 0 0,-1 0 0,1 0 0,0-1-1,0 1 1,-1 0 0,1 0 0,0-1 0,-1 1-1,1 0 1,0-1 0,-1 1 0,1-1 0,-1 1 0,2-2-1,46-51 165,-35 37-116,25-23 1,-28 30-47,-7 5 2,1 1 0,0 0-1,0 0 1,0 1-1,0-1 1,8-2 0,4-3 19,0 1 0,0 0 0,1 2 0,0 0 0,1 0 0,21-1 0,6 7-11,-28 3 14,-6 1-21,1 0 1,-1 1-1,0 1 0,-1 0 0,0 0 0,0 1 0,0 0 0,15 18 1,-25-26-13,0 0 1,0 0 0,0 0-1,1 0 1,-1 1 0,0-1-1,0 0 1,0 0 0,0 0-1,0 0 1,0 0 0,0 1-1,0-1 1,0 0 0,0 0-1,0 0 1,0 0 0,0 1-1,0-1 1,0 0 0,0 0-1,0 0 1,0 0 0,0 1-1,0-1 1,0 0 0,0 0-1,0 0 1,0 0 0,0 0-1,0 1 1,0-1 0,0 0-1,0 0 1,-1 0 0,1 0-1,0 0 1,0 1 0,0-1-1,-5 7 6,0 0-1,-1 0 1,1-1-1,-1 0 1,-10 8 0,11-10-4,-8 8 7,-2-1 0,1 0 0,-2-2-1,1 1 1,-24 9 0,26-13-6,4-1 6,-1-1 0,0 0-1,-18 5 1,7-3-4,0 3-2,13-6 1,0 0 0,0 0-1,-1-1 1,-10 2 0,-28 3 13,1-2 0,-50-1 1,78-4-16,9 0 2,1-1 0,-1 1 0,-15-5 0,-52-13 20,73 17-20,1 0 0,0 0 1,0 0-1,0 0 0,0 0 0,0 0 0,0-1 0,0 1 0,0-1 0,0 1 0,1-1 0,-1 0 0,1 1 0,-1-1 1,1 0-1,0 0 0,-1 0 0,1 0 0,0-1 0,0 1 0,1 0 0,-1 0 0,0-4 0,0 4 0,1 1-3,0 1 0,0 0 0,-1-1 0,1 1 0,0 0 0,0-1 0,0 1 0,0-1 0,0 1 0,0 0 0,0-1 0,0 1 1,0-1-1,0 1 0,0 0 0,1-1 0,-1 1 0,0-1 0,0 1 0,0 0 0,0-1 0,1 1 0,-1 0 0,0-1 0,4-6 13,1 1-1,0 0 0,0 0 1,0 0-1,0 1 1,1-1-1,9-5 0,54-36-300,-28 20-2314,14-12-11625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2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6280,'1'-4'424,"13"-89"4468,-13 90-3376,0 7-1176,61 266 805,-50-217-903,36 98 0,-47-149-234,13 41 96,0 0 98,1-1 1,22 42 0,-37-82-184,1-1 1,-1 1-1,0-1 0,1 1 1,-1-1-1,0 1 0,0-1 1,0 1-1,0-1 1,0 3-1,0-3-8,0-1 0,0 0 1,0 0-1,0 1 0,0-1 0,0 0 1,0 0-1,0 1 0,0-1 0,0 0 0,0 0 1,0 1-1,0-1 0,0 0 0,0 0 1,0 1-1,0-1 0,0 0 0,0 0 0,0 0 1,0 1-1,0-1 0,-1 0 0,1 0 1,0 1-1,0-1 0,0 0 0,0 0 1,-1 0-1,1 0 0,0 1 0,0-1 0,0 0 1,-1 0-1,1 0 0,0 0 0,0 0 1,-1 0-1,1 1 0,0-1 0,0 0 0,0 0 1,-1 0-1,1 0 0,0 0 0,0 0 1,-1 0-1,-5-5 1,3 3-3,1 1 0,0-1 0,0 0 0,0 0 0,0 0 0,0-1 0,0 1 0,1 0 0,-1-1 0,-1-3-1,-2-1 22,1-1-15,-1 1 1,1-1 0,0-1-1,0 1 1,1 0-1,0-1 1,1 0-1,-3-15 1,-2-22 31,-16-117 116,21 141-152,1 9 5,0 1 1,1 0 0,2-19 0,1-4 43,1 0 0,2 0 1,2 1-1,20-60 0,-26 89-53,0 1 0,0 0 0,0 0 0,0 0-1,1 0 1,-1 1 0,1-1 0,0 1 0,0-1 0,1 1 0,-1 0 0,1 0-1,-1 0 1,1 1 0,0 0 0,5-3 0,-2 2-2,-1 2-1,1-1 1,-1 0-1,1 1 1,0 1-1,-1-1 1,1 1-1,0 0 1,-1 0-1,13 3 1,35 7 7,36 13 4,-86-23-15,0 1 0,0 1 1,0-1-1,0 0 0,-1 1 1,1 0-1,0 0 0,3 2 0,4 3 1,20 14 1,-30-20-3,1 1 1,-1 0-1,1-1 0,-1 1 1,0 0-1,0 0 1,0-1-1,0 1 0,0 0 1,0 0-1,-1 0 1,1 3-1,0-2 0,-1 0 0,1 1 1,-1-1-1,0 0 0,-1 1 0,1-1 0,-1 0 0,-1 6 0,-1 1 0,0-1 0,-1 0 0,-6 11 0,-27 38 0,25-42 0,-25 25 0,19-24 0,-25 18 0,-20 6 0,3-11 0,10-8 0,14-9 0,13-7 0,23-6 0,-1 0 0,1 1 0,0-1 0,-1 0 0,1 0 0,0 0 0,-1 0 0,1 0 0,0 0 0,-1 0 0,1 0 0,-1 0 0,1 0 0,0 0 0,-1 0 0,1 0 0,0 0 0,-1 0 0,1 0 0,0 0 0,-1 0 0,1 0 0,0 0 0,-1-1 0,1 1 0,-1 0 0,12-12 2,-7 10-1,0 0 0,-1 1-1,1-1 1,0 1 0,8-2 0,35-2 0,11 7-1,10 11 0,4 8 0,-6 9 0,-14 2 0,-48-30 0,-1 1 0,1 0 0,-1-1 0,0 1 0,0 1 0,0-1 0,4 7 0,-6-8 0,0 0 0,-1 0 0,1-1 0,0 1 0,-1 0 0,0 0 0,1 0 0,-1 0 0,0 1 0,0-1 0,0 0 0,0 0 0,0 0 0,-1 0 0,1 2 0,-2 1 0,0 0 0,0 0 0,0 0 0,0 0 0,-1 0 0,-4 6 0,1-3 0,-1 0 0,0 0 0,-10 9 0,-31 20 0,-4-10 0,-3-9 0,2-8 0,7-4 0,32-4 0,-44-2 2,48-2 82,-15 0-2283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2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9688,'10'0'5,"6"-1"69,0 2 0,0 0-1,0 0 1,0 2 0,27 7 0,-32-7-2,-1 1 0,0 0 1,0 1-1,0 0 0,-1 0 0,0 1 1,0 0-1,12 11 0,-18-12-36,1 1 0,-1 0-1,1 0 1,-2 0 0,1 0 0,-1 0-1,0 0 1,0 1 0,0-1-1,-1 1 1,0-1 0,-1 1 0,1 12-1,0-3-9,6 111 414,-7-66-119,1-38-257,-6 211 1128,5-179-895,0-54-278,1 1-1,-1 0 0,0 0 0,1 0 1,-1-1-1,1 1 0,0 0 1,0 0-1,-1-1 0,1 1 0,0-1 1,0 1-1,1-1 0,-1 1 1,0-1-1,2 2 0,3 4 25,27 27-1679,1 1-6724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2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10400,'-23'7'-2,"-21"10"133,15-3 3,0 0 0,2 2 0,0 1-1,-27 23 1,11 6-24,39-42-52,0 0 0,0 1 0,1 0 1,-1 0-1,1 0 0,0 0 0,1 0 1,-3 6-1,-1 5 18,-2-2-31,6-11-24,0 0-1,1 0 0,-1 1 1,1-1-1,0 1 0,0-1 1,0 1-1,0 0 0,1-1 1,-1 8-1,1 68 227,4-64-87,3-2-106,1 0 0,1-1 1,16 19-1,-10-20 73,9 1-71,0-1 0,25 7 1,-27-14 31,90-1 43,-102-4-108,0 0 0,1 0 0,-1-1 0,0 0 0,0-1 0,0 0 0,-1 0 0,1-1 0,9-5 0,-9 4-5,-4 2 1,0-1 0,0 0 0,0 1 0,0-2 0,-1 1 0,0-1 0,0 0 0,0 0 0,0 0 0,-1 0 0,5-9 1,-4 7-4,3-8 72,-1-23 85,5-75-1,-8 56-53,-2 41-88,1-6 120,-2 38-66,-1-6-64,1 1 1,1 0 0,0-1-1,0 1 1,7 18 0,-4-16-11,-1 2 9,1-1 1,0 0 0,1-1-1,12 21 1,-12-23-11,1 1 13,0-1 0,1 0 1,0-1-1,15 15 0,-12-13-12,-3-4 3,-1 0 1,1-1-1,1 0 1,-1 0-1,1-1 1,13 7-1,-10-6-4,-6-3-62,0-1 0,-1 0 1,1 0-1,0 0 0,1-1 1,-1 0-1,9 2 0,-2-1-1268,16 4-7786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2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9416,'3'-5'26,"1"0"1,-1 0 0,1 1 0,0-1-1,0 1 1,1 0 0,-1 0 0,1 1-1,0-1 1,0 1 0,0 0-1,0 0 1,1 1 0,-1-1 0,1 1-1,-1 0 1,1 1 0,0 0-1,0-1 1,0 2 0,0-1 0,6 1-1,2-2 12,-9 2-8,0 0 1,0-1 0,-1 2-1,1-1 1,0 1 0,0-1-1,0 1 1,6 3 0,94 29 283,-84-23-99,-12-5-129,0 1-41,0 0 0,0 1 0,0-1 0,0 2-1,-1-1 1,0 1 0,-1 0 0,0 1 0,7 11 0,3 8 226,-2 1 1,20 50-1,-20-20 60,-2-4-3,-13-54-312,0 0 1,0 0-1,0 0 0,0 0 1,0 0-1,0 0 1,0 0-1,-1 0 0,1 0 1,0 0-1,0 0 0,-1 0 1,1 0-1,-1 0 1,1 0-1,-1 0 0,1 0 1,-1-1-1,0 1 0,1 0 1,-1 0-1,-1 0 0,0 2 28,-2 0-18,0 1 0,0-1 0,0 0 0,-1 0 0,1 0 0,-1 0 0,1-1 0,-1 0 0,0 0 0,0 0 0,0 0-1,0-1 1,0 0 0,0 0 0,-1-1 0,1 1 0,0-1 0,0 0 0,-8-1 0,5 1-14,-4-1 37,0 0 1,0 0-1,0-1 1,0 0 0,1-1-1,-14-5 1,10 3-17,9 3-5,1 1 1,-1-2-1,1 1 1,0 0 0,-1-1-1,1 0 1,0 0 0,1-1-1,-1 1 1,-8-9 0,8 7-6,5 4-18,-1 1-1,1 0 1,0 0-1,-1-1 1,1 1-1,0 0 1,0 0-1,-1-1 1,1 1 0,0 0-1,0-1 1,0 1-1,-1 0 1,1-1-1,0 1 1,0 0-1,0-1 1,0 1-1,0 0 1,0-1-1,0 1 1,0-1-1,0 1 1,0-1 0,-1-4 10,1 0 1,1 0-1,-1 0 1,1 0-1,0 0 1,0 1 0,0-1-1,0 0 1,1 0-1,0 1 1,0-1 0,0 1-1,1 0 1,0-1-1,3-3 1,65-90 119,-41 63-45,50-46 1,-61 64-76,5-4 46,13-2-17,58-26 0,-68 41 4,2 5-25,0 2 1,46 4 0,-51 3 16,-3 4-27,-1 1 0,-1 1 1,24 19-1,-41-30-10,-1 0-1,1 1 1,-1-1 0,1 1 0,-1-1 0,0 1-1,1 0 1,-1 0 0,1 2 0,8 18 12,0 0 0,12 46 0,-19-44 19,-7 178 95,7-125-2,-2-69-116,0 0 0,0-1 0,1 1 0,0-1 0,0 1 0,5 8 0,-6-14-44,0-1 1,1 1-1,-1 0 0,1-1 1,0 1-1,-1-1 1,1 1-1,0-1 0,0 0 1,0 0-1,0 0 1,0 0-1,0 0 0,0 0 1,0-1-1,0 1 1,0-1-1,0 1 0,5-1 1,0 1-1184,18 6-8457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10488,'88'63'16,"-34"-21"-3,5 10-10,-32-23 6,36 52 0,-50-59 86,42 104 57,-47-99 15,-2 0-51,-2 0 0,0 0 0,-2 54 0,-3-35 306,-11 66 0,12-111-438,0 0 1,0 0-1,0 0 1,0 0-1,0 0 0,0 0 1,0-1-1,0 1 1,0 0-1,0 0 1,1 0-1,-1 0 1,0 0-1,0 0 1,1 0-1,-1-1 1,1 1-1,-1 0 1,1 0-1,-1-1 1,1 1-1,0 0 0,-1-1 1,1 1-1,0 0 1,0-1-1,-1 1 1,2 0-1,0 0-717,11 9-6727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5208,'0'0'151,"2"4"171,58 73 1573,2 2-283,-56-70-1506,-1 0 0,-1 0-1,0 0 1,0 1 0,-1 0 0,-1 0 0,4 19 0,-4-19-43,4 26 291,2 44-1,-1-5-21,-1 0-124,17 143 440,-19-198-500,1 0 1,15 35-1,-13-35-108,-3-10 3,1 0 0,-1 0 0,1 0 0,1-1-1,0 0 1,0 0 0,10 10 0,-9-10-19,6 4 84,2-3-44,0 0 0,1-1 1,-1 0-1,2-2 0,-1 0 0,32 9 0,-33-12-37,-8-3 5,0 1 1,-1-1 0,1-1-1,0 1 1,10-2 0,31-1 250,71-14-1,-96 10-257,34-4 168,93-1 21,92 16 292,24 25-24,-187-12-259,6 12 439,-83-29-188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2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0 9144,'17'0'0,"14"3"0,-30-3 0,0 0 0,-1 1 0,1-1 0,0 0 0,0 0 0,0 0 0,-1 1 0,1-1 0,0 0 0,0 1 0,-1-1 0,1 0 0,0 1 0,0-1 0,-1 1 0,1-1 0,-1 1 0,1 0 0,0-1 0,-1 1 0,1 1 0,-1-1 0,-1 0 0,0 0 0,1 0 0,-1-1 0,0 1 0,0 0 0,0 0 0,0 0 0,0-1 0,0 1 1,0-1-1,0 1 0,0-1 0,0 1 0,0-1 0,-1 0 0,0 1 0,-49 17 5,-29 9-3,-125 30 12,161-47 60,-199 44 56,196-43 84,20-5-101,-167 47 447,108-24-69,85-29-480,1 0 0,0 0 0,0 0 0,0 0 0,-1 0 0,1 0 0,0 0 0,0 0 0,0 0 0,0 0 0,-1 0 0,1 1 0,0-1 0,0 0 0,0 0 0,0 0 0,-1 0 0,1 0 0,0 0 0,0 1 0,0-1 0,0 0 0,0 0 0,0 0 0,-1 0 0,1 1 0,0-1 0,0 0 0,0 0 0,0 0 1,0 1-1,0-1 0,0 0 0,0 0 0,0 0 0,0 1 0,0-1 0,0 0 0,0 0 0,0 0 0,0 1 0,0-1 0,0 0 0,0 0 0,0 0 0,1 0 0,-1 1 0,0-1 0,0 0 0,0 0 0,8 8 84,-7-8-66,6 6 28,-4-3-27,1-1 1,-1 0-1,0 0 0,1 0 1,0 0-1,-1 0 0,1-1 1,0 0-1,0 0 1,5 1-1,168 47 338,-132-38-161,195 51 77,-192-47-103,189 57 82,-192-58-62,-7-4-85,159 51 263,-91-17-99,-103-43-261,0 1 1,0-1-1,0 1 1,0 0-1,-1 0 1,1 0-1,-1 1 1,1-1 0,-1 1-1,0-1 1,0 1-1,0 0 1,0-1-1,0 1 1,-1 0 0,0 0-1,2 5 1,-1-4 0,-2-4-17,0 0 1,0 1 0,1-1-1,-1 1 1,0-1 0,0 0-1,0 1 1,0-1 0,0 1 0,0-1-1,0 0 1,0 1 0,0-1-1,0 1 1,0-1 0,0 0 0,0 1-1,0-1 1,0 0 0,0 1-1,0-1 1,-1 1 0,1-1-1,0 0 1,0 1 0,-1 0 0,-5 9-238,0-1 0,-1 1 0,0-1 0,0 0 0,-1-1 0,-12 10 0,-28 28-8552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2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8696,'2'-3'12,"-1"0"1,1 0 0,0 0-1,0 0 1,0 1 0,0-1-1,1 1 1,-1-1 0,1 1-1,-1 0 1,1 0 0,3-2-1,32-15 301,-29 15-212,16-7 146,0 1-1,0 1 0,47-10 0,-47 13-161,10-2 275,-31 8-317,33-6 156,0 1 0,1 3 1,44 1-1,164 16 810,-151-1-785,-62-10-433,1-1 0,-1-1 0,0-2 0,0-1 1,65-11-1,-43 0-7571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2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57 10488,'2'0'2,"7"1"17,-9 0-19,1-1 0,-1 0 0,1 1 0,-1-1 0,1 0 0,-1 1 1,1-1-1,-1 1 0,0-1 0,1 1 0,-1-1 0,0 1 0,0-1 0,1 1 0,-1 0 0,0-1 0,0 1 0,0-1 0,0 1 0,1 0 0,-1-1 1,0 1-1,0-1 0,0 1 0,0 0 0,-1-1 0,1 1 0,0-1 0,0 1 0,0 0 0,0-1 0,-1 1 0,1-1 0,0 1 0,0-1 1,-1 1-1,1-1 0,0 1 0,-1 0 0,0 1 0,-4 6 37,4-5-3,-1 0 1,1 0-1,-1 0 0,1-1 0,0 2 0,1-1 1,-1 0-1,0 3 0,-16 117 419,15-91 62,2-6-240,-1 7-34,2 0 0,1 0 0,8 41 0,-1-29 372,1 0 0,2-1 1,31 73-1,-42-114-561,0-1 0,0 1-1,0-1 1,1 0 0,-1 0 0,1 1 0,-1-1 0,1 0-1,0 0 1,0-1 0,0 1 0,0 0 0,0 0 0,0-1-1,3 2 1,-4-3-28,0-1-1,-1 1 0,1-1 1,-1 1-1,1-1 0,-1 1 1,1-1-1,-1 0 0,1 1 1,-1-1-1,1 0 0,-1 1 1,0-1-1,1 0 0,-1 1 1,0-1-1,0 0 0,0 0 1,1 1-1,-1-1 0,0-1 0,1-9 53,0 0-1,-1 0 0,0-1 0,-1 1 0,0 0 0,-4-18 0,1 10-45,-14-71 307,-1 3-162,14 62-133,-15-103 128,19 107-129,0 0 0,1 0 0,1 0 0,0 0 0,6-23 0,10-9 65,-16 53-101,-1-1-1,1 0 1,-1 0-1,1 0 1,-1 1-1,1-1 1,-1 0-1,1 1 1,0-1-1,-1 0 1,1 1-1,0-1 1,0 1-1,-1-1 1,1 1-1,0-1 1,0 1-1,0 0 1,0-1-1,-1 1 1,1 0-1,0 0 1,0 0-1,0-1 1,0 1-1,0 0 1,0 0-1,0 0 1,0 1-1,-1-1 1,1 0-1,0 0 1,0 0-1,0 1 1,1-1-1,3 2 11,-1 1-1,1-1 1,-1 1-1,8 5 1,-2-1-7,-6-5-4,-1 0 1,0 1 0,0-1 0,0 1 0,0 0-1,0 0 1,0 0 0,3 6 0,64 89 44,-42-54-27,-9-15-11,1 0-1,40 43 0,-22-32 12,47 37-1,-84-76-20,0-1 0,0 1 0,0-1 0,0 1 0,-1-1 0,1 0 0,0 0 0,0 1 0,0-1 0,0 0 0,0 0 0,0 0 0,0 0 0,0 0 0,0 0-1,0 0 1,0 0 0,0 0 0,0-1 0,0 1 0,0 0 0,0-1 0,-1 1 0,2-1 0,1 0 2,22-11 2,-16 4 8,-3-2-9,-1-1-1,0 0 0,-1 0 0,0 0 1,-1 0-1,0 0 0,2-15 0,-1-5 1,0-36 0,-2 20 11,-1 23-10,-1 0 1,-5-37 0,-8-84 48,13 145-53,0 0-1,0 0 0,0-1 1,0 1-1,0 0 0,0-1 0,0 1 1,0 0-1,0 0 0,0-1 1,0 1-1,0 0 0,0-1 1,0 1-1,0 0 0,0 0 0,-1-1 1,1 1-1,0 0 0,0 0 1,0-1-1,0 1 0,0 0 0,-1 0 1,1 0-1,0-1 0,0 1 1,0 0-1,-1 0 0,1 0 0,0 0 1,0-1-1,-1 1 0,1 0 1,0 0-1,0 0 0,-1 0 1,1 0-1,0 0 0,0 0 0,-1 0 1,-4 4 0,5-4 0,-4 19-2308,2 3-9232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2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37 10672,'1'1'32,"1"0"1,0-1-1,0 1 0,-1 0 1,1 0-1,-1 0 1,1 0-1,-1 0 1,1 0-1,-1 0 1,0 1-1,1-1 0,-1 0 1,0 1-1,0-1 1,0 1-1,0-1 1,0 1-1,0 0 0,0 1 1,13 43 1028,-10-28-855,14 43 22,14 20-43,-23-67-97,65 67 39,-55-66-46,11 4-20,37 15-1,-50-29 35,-8-5-58,0 1 1,0-1-1,16-3 1,-20 2-17,-1 1 0,0-1 0,1-1 0,-1 1 1,0-1-1,0 1 0,0-1 0,0 0 0,0-1 1,0 1-1,4-4 0,-5 2 10,1-1 1,-1 1-1,0-1 0,0 0 1,0 0-1,-1 0 1,1 0-1,-1 0 0,-1 0 1,1-1-1,-1 1 1,2-11-1,-1 3 0,-1 8-7,0 0 1,-1 1-1,1-1 0,-1 1 1,0-1-1,-1 1 1,1-1-1,-2-6 1,-21-86 223,14 78-88,-6 1-87,-1 1 0,-36-31 1,50 46-57,0 1 1,-1-1 0,1 1-1,0 0 1,-1-1 0,1 1-1,-5-1 1,-23-7 48,0 2-1,-45-6 1,46 14 48,7 4-76,1 1 1,-1 1 0,-40 19-1,60-25-29,0 0-1,0 0 1,0 0 0,0 0-1,0 1 1,1-1-1,-1 1 1,0 0 0,1-1-1,-2 3 1,-16 22 35,1 1 1,-23 47-1,32-45 30,3 8-24,-1 66 0,11-77 11,8 3-32,1 0 1,18 28-1,-15-37 19,92 68 28,-83-73-10,108 38 30,-107-47-16,11-2-24,43 0-1,-72-5-42,0 1 0,0-2 0,-1 1 1,1-1-1,0 0 0,-1-1 0,0 0 0,0 0 0,0-1 0,0 1 0,7-6 0,-6 3-6,6-5 6,2-7-5,22-37-1,-30 38-12,14-97-19,-6-54-409,-14 148 282,0 7-41,-1 3 11,0 0-1,-1 0 0,0 0 0,0 0 0,-1 0 1,-2-12-1,6 39-3,1 6 14,12 36-1,-1-13-54,30 61 0,-39-93 210,-5-11 12,1 1-1,-1-1 0,1 0 0,0 0 0,0 0 0,0 0 0,1 0 0,3 4 0,2 1-1,0 0 0,0-1 0,1 1 0,1-2 0,-1 1 0,1-1 0,20 9 0,-28-15 6,0 1 0,1-1 0,-1 0-1,0 1 1,1-1 0,-1 0 0,0 0 0,1-1 0,3 0 0,-3 0 0,0 0 0,-1 0 0,1 0 0,0 0 0,-1-1 0,1 1 0,2-3 0,18-18 0,-3 3 3,51-56 23,-38 29 33,-26 38-45,1-1 1,-1 1 0,1 1-1,11-8 1,-17 14-5,0 0-1,0 0 1,1 0 0,-1 0-1,0 1 1,1-1 0,-1 1-1,1 0 1,-1 0 0,1 0-1,-1 0 1,0 0 0,1 0-1,-1 1 1,1-1 0,-1 1-1,0-1 1,1 1 0,-1 0-1,3 1 1,-3-1 3,0 0-1,1 0 0,-1 0 0,0 0 0,0 0 0,0 0 0,0 1 0,0-1 0,0 1 0,0-1 0,-1 1 0,1 0 0,1 2 0,6 6 12,39 34 99,39 25-6,-69-58-50,-7-6-41,0 0-15,0-1-1,0 0 1,0 0-1,0-1 1,1 0-1,-1-1 1,1 0-1,13 0 1,78-8 40,-86 1-31,3-6-8,32-25 1,-40 22-5,-4-4-3,0 1 1,-1-2-1,4-20 0,-9 17 30,-7-17-5,-10-44 0,6 57 38,5 15-37,0 0-15,-1 1 0,1 0 0,-1 0 0,-1 0 0,0 1 0,-1 0 1,1 0-1,-1 1 0,-17-16 0,22 23-4,-5-6 8,-1 1 1,1 1-1,-1 0 0,-1 0 1,1 0-1,-1 1 1,1 0-1,-1 1 0,-15-4 1,17 5 11,2 0-24,0 0 0,0 0 0,0 1 0,0 0-1,0 0 1,0 1 0,-1-1 0,1 1 0,0 0 0,-8 2 0,1 1-1886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2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6008,'9'7'22,"-7"-6"248,0-1-65,6 2 3891,-8-1-4011,1 0 1,0 0-1,0 0 1,-1 0-1,1 1 1,-1-1-1,1 0 1,-1 1-1,0-1 0,1 0 1,-1 0-1,0 3 1,1 0 27,4 46 551,39 184 990,-40-219-1669,32 124 888,-33-127-740,1 0 0,0-1 1,1 0-1,0 0 0,9 13 1,-8-14-69,33 48 636,-33-51-610,1 0-1,-1 0 0,1-1 1,0 0-1,1 0 0,-1-1 0,1 0 1,0 0-1,0 0 0,16 5 0,-14-6-60,-3 0 15,0-1-1,1 0 1,-1-1 0,1 0-1,-1 0 1,1-1 0,0 0-1,0 0 1,0 0-1,-1-1 1,9-1 0,-14 1-34,43-2 257,68-10 0,-96 9-242,38-12 138,-27 5-61,1 0-1,-1-2 0,40-24 1,-56 28-86,-8 6-9,-1 0-1,1 0 1,-1-1 0,0 1 0,0-1-1,0 0 1,0 0 0,-1 0 0,5-6-1,16-26 53,-18 27-56,-1-1-1,0 0 0,3-13 1,-4 11-10,-1 0 1,-1 0-1,1 0 1,-2-1-1,0 1 1,0 0-1,-1-1 0,0 1 1,-1 0-1,0 0 1,-1 0-1,-6-16 1,-4 8-174,12 18 144,0 0 0,0 0 0,1 0 0,-1 0 0,0 0 0,1 0 0,-1 0 0,0 0 0,1 0 0,-1 0 0,1 0-1,0 0 1,-1 0 0,1 0 0,0 0 0,-1-2 0,0 2-246,-7-5 6,5 28-165,3-10 410,3 34-123,42 186-153,-41-217 294,-2-8 2,6 39 2,-7-38 12,-1-6-2,1 0 0,-1 0 1,0 0-1,1 0 0,-1-1 1,1 1-1,0 0 0,-1 0 0,1-1 1,0 1-1,0-1 0,0 1 1,0-1-1,1 1 0,-1-1 1,3 3-1,-3-3-47,-1-1 0,1 0 0,-1 1 0,1-1-1,-1 0 1,1 0 0,0 1 0,-1-1 0,1 0 0,0 0-1,-1 0 1,1 0 0,0 0 0,-1 1 0,1-2 0,0 1 0,-1 0-1,1 0 1,0 0 0,-1 0 0,1 0 0,0 0 0,-1-1 0,1 1-1,0 0 1,-1 0 0,1-1 0,-1 1 0,1-1 0,0 1 0,-1 0-1,1-1 1,-1 1 0,0-1 0,1 1 0,-1-1 0,1 1-1,-1-1 1,0 0 0,1 1 0,-1-1 0,0 0 0,1 0 0,5-12-10315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3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10584,'2'-7'62,"1"1"0,0 0 0,1 1 0,-1-1 0,1 1 0,7-9 0,-9 12-37,0 1-1,-1-1 1,1 1 0,0-1-1,0 1 1,0 0 0,1 0-1,-1 0 1,0 0-1,0 0 1,1 0 0,-1 1-1,0-1 1,1 1 0,-1-1-1,0 1 1,1 0 0,4 0-1,-3 2-3,-1-1-1,1 0 0,0 1 0,-1 0 0,1 0 0,-1 0 1,0 0-1,1 0 0,-1 1 0,0-1 0,4 5 1,-4-3-9,89 72-1349,-46-34-5643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3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9416,'46'40'191,"-40"-36"-103,0 1 0,-1 0 0,0 1 1,0-1-1,0 1 0,4 6 0,7 13 365,-1 0 0,20 43 1,-15-13 139,15 66 950,-34-116-1222,-1 4 50,-1-5-78,-4 5-21,4-7-25,1-3-240,0 1 0,0 0 0,0 0 0,0 0 0,0-1 0,0 1 0,0 0 0,0 0 0,0 0 0,0-1 0,0 1 0,0 0 0,0 0 0,-1 0 0,1-1 0,0 1 0,0 0 0,0 0 0,0 0 0,0 0 0,-1-1 0,1 1 0,0 0 0,0 0 0,0 0 0,-1 0 0,1 0 0,0 0 0,0 0 0,0-1 0,-1 1 0,1 0 0,0 0 0,-1 0 0,1 0-1,0 0-1,-1 0 0,1 0 0,-1 0 0,1-1 1,0 1-1,-1 0 0,1 0 0,-1 0 0,1-1 1,0 1-1,-1 0 0,1-1 0,0 1 1,0 0-1,-1-1 0,1 1 0,0 0 0,0-1 1,-1 1-1,1 0 0,0-1 0,0 1 0,0-1 1,0 1-1,0 0 0,-1-1 0,1 1 0,0-1 1,0 1-1,0-1 0,0 1 0,0-1 0,0 1 1,1-1-1,-1-6 30,0-1 0,0 1 0,1-1 0,1 1 0,-1 0 0,1-1 0,0 1 0,1 0 0,4-9 1,38-90 141,-32 75-82,2 1 1,25-35-1,-31 51-73,5-5 86,3 2-57,1 2 0,27-19 0,-28 27 42,0 3-51,0 2 0,32 0 0,-34 5 26,-13-2-61,3 1 2,-1 0-1,1 1 1,0 0-1,-1 0 0,1 0 1,-1 0-1,0 0 1,0 1-1,0 0 1,-1 0-1,1 0 0,-1 0 1,0 1-1,0-1 1,0 1-1,2 6 0,10 23 34,-1 0 0,-2 1-1,-2 0 1,8 47-1,-18-20 45,1-51-78,3-8-12,3-1-38,-1 0 0,1 0 0,0-1-1,0-1 1,0 1 0,0-1 0,0 0 0,0 0 0,0-1 0,0 0 0,-1 0 0,1-1 0,0 0 0,0 0 0,-1-1-1,0 1 1,1-1 0,-1-1 0,0 1 0,0-1 0,-1 0 0,10-9 0,-8 7-46,-4 2-23,1 1 0,-1 0 0,0-1 0,-1 0 0,1 0 0,3-6 0,8-15-418,29-46-678,-41 69 1087,2-1 29,1 1 19,12 10 43,-14-6 29,8 5 9,0 0-1,0-1 1,1 0 0,0-1 0,0 0 0,0-1 0,1 0 0,23 3 0,-18-5 8,0-1 0,0 0 0,0-2 0,0 0 0,0-1 0,0-1 0,19-5 0,-22 4-10,-11 2 0,1 1 1,0-1-1,0 0 0,-1 0 0,1-1 0,-1 1 0,0-1 0,7-5 1,-2 2 15,-2 1-12,0 0 0,0 0-1,0 0 1,-1-1-1,0 0 1,0 0-1,0-1 1,-1 0-1,8-13 1,-4 2 16,-1-1 0,6-21 0,-13 25 28,-2 4-35,-1 0 1,0 0-1,-7-21 0,1 23 35,-5 1-28,0 0 0,-16-7 0,14 11 28,-78 3 25,72 5-33,2 3-35,0 1 1,1 1-1,1 1 1,-21 14-1,36-23-8,0 1 0,0 0 0,0 0 0,0 0-1,0 0 1,0 0 0,0 0 0,-1 3 0,-17 26 23,-27 59 1,40-65 12,-6 84 14,12-108-51,1 0 0,0 0 0,0 1-1,0-1 1,0 0 0,0 0 0,1 1-1,-1-1 1,0 0 0,0 0 0,2 3 0,5 12 8,2 0 1,0-1 0,13 19-1,-5-20 23,4-2-22,1-1 0,1-2 0,24 8 0,-19-12 29,141 3 24,-134-10-10,-13 1-24,15-2 19,0-2 1,51-13 0,-53 10-19,3 0 82,-1-3 1,0 0-1,61-29 0,-57 20-1919,-27 12-7735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4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7352,'0'0'1026,"4"-3"-140,13-9 60,-13 9-83,-4 3-798,1 0 1,-1-1-1,1 1 1,-1 0-1,1 0 0,0 0 1,-1 0-1,1 0 1,-1-1-1,1 1 0,-1 0 1,1 0-1,-1 0 1,1 0-1,-1 1 0,1-1 1,-1 0-1,1 0 1,0 0-1,-1 0 0,1 0 1,-1 1-1,0-1 1,1 0-1,-1 1 0,1-1 1,-1 0-1,1 1 1,-1-1-1,0 0 0,1 1 1,-1-1-1,1 1 1,-1-1-1,11 24 114,-7-15 74,18 45 50,-12-29-204,48 115 698,-26-78-453,-12-25 210,28 69 0,-47-104-528,-1 0 0,1 0 0,0-1 0,0 1 0,1 0-1,-1 0 1,0-1 0,1 1 0,-1 0 0,1-1 0,-1 0 0,1 1 0,-1-1 0,1 0 0,0 0 0,0 0 0,3 1 0,29 7-2186,-17-6-7920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9144,'20'-10'3254,"-6"21"-2651,-8-5-522,29 24 302,-22-18-270,60 62 731,-42-34-402,-12-9-111,-2 1 1,0 1-1,-3 1 1,-1 0-1,17 65 1,-28-82-214,0 1 0,0-1 0,-2 23 0,0-22 22,0-17-54,-1 3 19,1 0-116,-1-5 383,-3-7-336,1-1 0,1 1 1,-1-1-1,2 0 0,-3-15 0,1-47 103,3 52-134,0-13 94,1 1 0,1-1 0,7-32 0,3 10 8,-5 34-45,0 0 0,2 1 0,17-30 0,-21 41-42,2 0 1,-1 1 0,1-1-1,0 1 1,0 1-1,1-1 1,0 1-1,10-6 1,-14 11-13,-1 0 1,1 0-1,-1 0 1,1 0-1,-1 0 0,1 1 1,0-1-1,-1 1 0,1 0 1,0 0-1,-1 1 0,1-1 1,5 2-1,-4-1 0,3 1 4,0 0 0,0 0 0,-1 1 0,1 0-1,-1 0 1,0 1 0,13 9 0,-10-7-7,-1-1 0,-1 2 0,1-1 0,-1 1 0,0 0 0,-1 1-1,0 0 1,0 0 0,-1 0 0,0 1 0,0 0 0,-1 0-1,0 1 1,-1 0 0,0-1 0,4 19 0,2 4 5,-1 1-1,8 67 1,-12-41-7,0-8 2,-1-11-2,-1-29-2,-2 40 6,2-14 1,-5-33-26,1 0 165,8 20-2644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7:5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 4848,'0'0'193,"-4"-4"-27,0 2 34,-22-14 7054,27 17-6963,6 35 534,-1-21-622,0 1 1,0-1-1,2 0 1,0 0-1,0-1 1,13 15-1,-9-13 3,-1 1-1,-1 1 1,14 31 0,-16-29-87,-2-8 11,-1 1-1,-1 1 1,0-1 0,0 1-1,1 15 1,7 83 407,-10-102-477,0 0 0,1 0 1,0-1-1,1 1 0,0-1 0,0 0 0,1 0 0,0 0 0,11 14 0,-9-14-52,21 29 195,-22-30-161,1 1 0,-2-1 0,1 1 0,-1 0 0,5 12 0,-7-9 2,0 1 0,-1-1 0,0 1 0,-1 0 0,0 0 1,-1-1-1,-2 16 0,1-6 99,3 41 0,1-38-55,-2-6 18,2 1 0,6 27 0,-4-28-31,-4-11-48,1-1-1,0 1 1,1-1 0,0 1 0,0-1 0,0 0 0,1 0-1,0 0 1,6 7 0,25 21 67,-29-29-73,0-1 0,0 1 1,0 0-1,-1 0 1,0 0-1,0 1 1,-1 0-1,8 14 1,8 15 107,-17-30-115,-2-1 0,1 1-1,0 0 1,0 9 0,5 14 18,2-12-5,0 0 0,15 20 0,9 17 55,-32-53-49,0 0 9,-1 1-31,1-1 0,-1 0-1,0 0 1,1 0 0,-1 0 0,1-1 0,-1 1 0,1 0 0,0 0 0,-1 0 0,1 0-1,0 0 1,0-1 0,-1 1 0,1 0 0,0-1 0,2 2 0,-2 0-3,0 0 0,0 0 0,0 0 0,0 0 0,-1 1 0,1-1 0,0 0 0,-1 0 1,1 1-1,-1 3 0,1-2 1,7 21-80,-3-15-2322,3 5-10366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9328,'3'-2'245,"-2"1"-190,0 1 1,0-1 0,-1 1 0,1-1 0,-1 1-1,1-1 1,0 0 0,-1 1 0,1-1 0,-1 0-1,1 0 1,-1 1 0,0-1 0,1 0 0,-1 0-1,0 0 1,1 0 0,-1 1 0,0-1-1,0 0 1,0 0 0,0 0 0,0-1 0,2-5 525,-2 6-549,1 1-1,-1 0 1,0-1 0,1 1 0,-1 0-1,0 0 1,1-1 0,-1 1-1,1 0 1,-1 0 0,1 0 0,-1 0-1,1 0 1,-1-1 0,0 1 0,1 0-1,-1 0 1,1 0 0,-1 0-1,1 0 1,-1 0 0,1 1 0,-1-1-1,1 0 1,-1 0 0,1 0 0,-1 0-1,1 1 1,2 0 6,-1 1 1,1-1 0,-1 1-1,1 0 1,-1 0-1,0 0 1,0 0-1,0 0 1,0 1-1,0-1 1,0 1-1,-1-1 1,3 5-1,13 34 68,-14-33-64,3 7 69,-1 0 0,-1 1 1,0-1-1,-1 1 1,2 22-1,-4-26-49,2 12 277,0 2-133,-1-1 0,-1 1 0,-2 27 0,-19 97 763,18-136-925,-1 32 229,4-22-36,0 0-1,8 40 1,-9-62-218,1-1 1,0 1 0,0-1-1,0 1 1,1-1 0,-1 0-1,0 1 1,0-1-1,1 0 1,-1 0 0,0 0-1,1 0 1,0 0 0,-1 0-1,1 0 1,-1-1-1,1 1 1,0 0 0,-1-1-1,1 0 1,0 1 0,0-1-1,0 0 1,2 0-1,6 1 34,0-1-1,0 0 0,0 0 0,0-1 0,0-1 1,12-2-1,-2-2 64,0-2 0,33-16 0,73-39 100,-25 17 37,-7 5-100,-61 27-101,5-2 42,0-1 1,-1-1-1,55-38 1,-83 48-83,-8 7-7,0 0-1,0 0 1,0 0 0,1 0 0,-1 0 0,0 0-1,1 0 1,-1 0 0,1 1 0,-1-1 0,1 1-1,-1-1 1,1 1 0,1-1 0,-2 1 1,-2 4 1,-13 26-7,12-25-1,-1 1 0,1-1 0,0 0 1,0 1-1,1 0 0,0-1 0,0 1 0,-1 8 0,1-4-4,-3 23-16,2 0 0,1 0 1,4 46-1,9-27 4,-5-34-37,5 2 16,25 32 0,-25-42-22,-3-6 43,1 0-1,-1 0 0,1-1 1,0 0-1,0-1 0,0 0 1,0 0-1,1-1 0,-1-1 1,0 1-1,13-3 0,13-6-4,-22 1-30,-1-4 30,0-1 0,17-19 0,-21 16-18,1-13 16,8-35-1,-16 42 20,-6-33 3,2 44 3,-1-1-1,0 0 0,0 1 1,-6-11-1,1 6 1,-1 1 1,0 0-1,-1 1 1,-1 0-1,0 0 1,-13-10-1,17 15 6,-1 1 0,0-1 0,-1 2 0,-12-8 0,1 2-2,5 1 1,-39-21 50,-10-3 18,63 35-68,-1-1 0,1 0 0,-1 0-1,1 1 1,-1-1 0,0 1 0,1 0-1,-1-1 1,1 1 0,-1 0 0,0 0-1,0 0 1,1 0 0,-1 0 0,0 0-1,1 0 1,-1 1 0,1-1 0,-1 1 0,0-1-1,1 1 1,-2 0 0,2 0-5,1-1-1,0 0 1,-1 0-1,1 1 0,0-1 1,-1 0-1,1 1 0,0-1 1,0 1-1,-1-1 1,1 0-1,0 1 0,0-1 1,0 1-1,-1-1 1,1 0-1,0 1 0,0-1 1,0 1-1,0-1 0,0 1 1,0-1-1,0 1 1,0-1-1,0 0 0,0 1 1,0-1-1,0 1 1,1-1-1,-1 1 0,0-1 1,0 0-1,1 2 1,-1-2-1,13 17 1,-4-11-48,-1-1-1,1 0 0,-1 0 1,1 0-1,17 4 0,-8-2-1952,41 18-9433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0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76 8160,'3'-5'280,"-3"5"-271,1-1 0,-1 0 0,1 0 1,-1 0-1,0 0 0,1 1 0,-1-1 1,0 0-1,0 0 0,0 0 0,0 0 1,0 0-1,1 0 0,-1 0 0,-1 0 0,1 1 1,0-1-1,0 0 0,0 0 0,0 0 1,-1 0-1,1 0 0,0 0 0,-1 1 1,1-1-1,-1 0 0,1 0 0,-1 0 1,1 1-1,-1-1 0,0 0 0,1 1 0,-1-1 1,0 1-1,1-1 0,-2 0 0,-5-3 236,0 0 0,0 1 0,0-1 0,-8-1 0,-12-6 326,25 10-468,0 0-1,0 1 1,1-1 0,-1 1-1,0-1 1,0 1 0,0-1-1,0 1 1,0 0-1,-2 0 1,-7 0 68,-3-2-72,-36-1 381,23 4-297,0 2 0,0 0 1,0 2-1,0 0 0,-30 12 1,39-11-134,12-4-11,1 1 1,-1-1-1,0 1 0,1 0 1,-1 1-1,1-1 1,-8 8-1,-9 8 136,-23 24-1,42-38-138,-1 0 1,1 0-1,0 1 0,0-1 0,0 1 1,1-1-1,0 1 0,0 0 0,0 0 1,1 0-1,-2 11 0,2-8-1,-1 2 13,1 1 1,1-1 0,0 1 0,0 0 0,1-1 0,1 1 0,3 12 0,-2-10-18,4 9 104,8 7-41,39 53 0,-35-64 14,-7-8-53,0 0-21,0-1 0,0 0 1,1-1-1,0-1 0,0 0 0,28 11 1,-2-6 57,39 6 1,-54-17 34,11-5-42,48-10 0,-61 5 8,-6-2-63,0 0-1,-1-2 0,25-22 1,-27 15-2,4-17-1009,18-59-1,-11 18-9024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0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11120,'0'0'561,"-1"0"-474,0 1-1,1 0 1,-1-1-1,0 1 1,1-1 0,-1 1-1,1 0 1,-1-1-1,1 1 1,0 0-1,-1-1 1,1 1 0,0 0-1,-1 0 1,1-1-1,0 1 1,-1 2 0,2 68 1714,2 45-912,0-72-616,1-1-1,13 52 0,-11-67-210,1 10 186,41 245 472,-38-173-496,-9-103-212,5 116 253,-6-98-78,-2 0 1,0 0-1,-9 40 0,8-54-120,2-9 88,0-5 3,-2-11-94,0 1-1,0-1 0,1 0 1,1 0-1,1-15 0,-1 15-39,2-12 118,20-103 62,-13 105-58,3 2-45,0 0 1,2 1-1,0 0 0,30-34 0,-33 45-76,-7 6-10,0 1 0,0 0 0,1 0 0,-1 0 0,1 1 0,0-1 0,-1 1 1,1 0-1,6-2 0,4-3 28,0 2 1,1-1-1,-1 2 0,1 0 1,0 1-1,29-3 1,-10 11-22,-31-5-17,0 1 0,0 0-1,-1 1 1,1-1 0,0 0-1,-1 1 1,1 0 0,-1-1-1,1 1 1,-1 0-1,0 0 1,0 0 0,0 1-1,0-1 1,0 0 0,0 1-1,-1-1 1,3 5 0,-2-4 0,0 3 2,1 0 0,0 0 1,-1-1-1,0 1 0,-1 0 0,1 1 1,-1-1-1,1 7 0,-1-4-3,0-5-1,-1 0 0,1 0 0,-1 0 0,1 0 0,-1 0-1,0 0 1,-1 6 0,-1 4 1,-2 39 0,-1 6 1,2-1-4,3-6-1,5-11 0,-5-37 0,1-1 0,0 0 0,0 0 0,0 0 0,1 0 0,-1 0 0,3 4 0,-3-6 0,0 1 0,0-1 0,1 1 0,-1-1 0,1 0 0,-1 1 0,1-1 0,-1 0 0,1 0 0,0 0 0,3 1 0,0-1 0,0 0 0,1 0 0,-1-1 0,0 1-1,1-2 1,-1 1 0,1 0 0,-1-1 0,0 0 0,8-3-1,-9 3-1,9-2-116,0-1-1,-1 0 1,1-1 0,-1-1-1,0 0 1,20-14-1,-10 6-1700,43-25-11200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316 118 12192,'-23'-5'3,"13"3"2,0 0 0,0 0 0,0 1 0,0 0 0,0 1 0,-1 0 0,1 1 0,-11 1 0,-54 17 56,69-17-9,0 0-1,0 0 1,0 1-1,1 0 1,0 0 0,-1 1-1,1-1 1,0 1 0,0 0-1,1 0 1,-7 8-1,5-6 29,3-2 4,-1 0 0,1 1 0,-1-1 0,1 1 0,0-1 0,1 1 1,-1 0-1,1 0 0,0 0 0,0 1 0,1-1 0,-1 0 0,0 6 1,1-6-18,1-2 1,-1 0 0,1 0 1,-1 0-1,1 0 0,0 0 1,0 0-1,0 0 0,0 0 0,1 0 1,-1 0-1,2 5 0,2 5 53,4 32 46,-1-26 193,46 69 126,-39-73-213,3-2-151,0-2-1,26 14 0,-28-21 61,-3-4-130,-1 0-1,0-1 1,1 0 0,18-6-1,-16-1 129,-6-1-124,1 0-1,-2-1 0,1 0 1,-2-1-1,1 0 0,-1 0 1,-1 0-1,0-1 0,5-16 1,-7 16-31,-2 9-10,0 0 0,-1-1 0,1 1 0,-1-1 0,1 1 0,-1 0 1,0-1-1,0 1 0,-2-7 0,-2-8 112,0 0 0,-13-31 0,15 46-52,1-3 15,0 5-14,6 2-62,-1 0 0,1 1 0,-1 0 0,1-1 0,-1 2 0,0-1-1,0 0 1,0 1 0,0 0 0,-1 0 0,1 0 0,4 5 0,-3-4-4,13 12 21,0 1 1,21 27-1,-1-2-8,-5-14-19,-29-26-4,0 1 0,0-1 0,0 0 0,0 0 0,7 2 0,-9-4 0,-1 1 0,1-1 0,0 0 0,0 0 0,-1 1 0,1-1 0,0-1 0,0 1 0,0 0 0,-1 0 0,1 0 0,0-1 0,2 0 0,-2 0 0,0 0 0,0-1 0,0 1 0,0-1 0,0 1 0,0-1 0,0 0 0,0 1 0,0-1 0,1-3 0,16-31 0,-6 0 0,-10 5 2,-9-15 3,-1 0 12,3 12 3,2-1-1,2 1 0,5-51 1,1 59-16,-6 25-4,1 0 0,-1 0 1,1 1-1,-1-1 0,1 0 0,-1 0 1,1 1-1,-1-1 0,1 0 0,0 1 1,-1-1-1,1 1 0,0-1 0,0 1 1,-1-1-1,1 1 0,0-1 1,0 1-1,1-1 0,1 1 0,0-1 0,0 1 1,0 0-1,1 0 0,-1 0 0,0 0 0,4 1 0,-2 0-1,1 1 1,-1 0-1,1 0 0,-1 0 0,0 0 0,0 1 0,0 0 0,-1 0 0,1 1 0,-1-1 0,1 1 0,3 4 0,4 4-4,-2 1-1,12 17 1,-19-27 5,2 5-6,-1-1 0,1 1 0,-1 0 0,-1 0 0,1 1 0,-1-1 0,2 13 0,-3-15 1,-1-3-2,0 1-1,0-1 1,-1 1-1,1 0 1,-1-1 0,0 1-1,0 0 1,0-1-1,0 1 1,-1 5 0,-2 6-5,3 1 3,-1-6-7,0 0 0,-1 0 0,-3 14-1,-41 173-193,42-180 200,-2 33-42,5-42 42,1 1 0,0-1-1,1 0 1,2 12-1,2-14-7,2-4 14,0 0 1,0-1-1,0 0 1,1 0-1,-1-1 1,0 1-1,1-2 1,11-1-1,60-11-11,-65 10 14,13-2-135,0-2 1,-1 0 0,32-15 0,-22 8-1626,45-18-9418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0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11384,'-83'8'489,"-25"8"100,103-16-505,0 1-1,0 0 1,0 0-1,0 0 0,1 1 1,-1 0-1,0 0 1,1 0-1,-6 3 1,-3 3 35,-22 14 30,32-21-115,1 0-1,0 1 1,0-1 0,0 1 0,0 0-1,0-1 1,1 1 0,-1 0 0,0 0-1,1 0 1,-1 0 0,1 1 0,-2 2-1,-1 4 35,-11 19 57,12-14 229,6 3-232,0 0 1,1-1 0,7 18-1,-2-16 212,9 4-106,39 38 1,-38-47 59,80 30 133,-81-39-66,-8-5-285,-1 0 1,1-1-1,-1 1 1,1-2-1,-1 1 1,15-8-1,-11 0 243,-3-4-201,1 0 0,-2 0 0,0-1 0,-1 0 0,-1-1 0,0 0 0,-1 0 0,7-28 0,-13 40-93,1 1-1,-1 0 1,0-1-1,0 1 1,-1-1-1,1 1 1,-1 0-1,1-1 1,-1 1-1,0 0 1,0 0-1,-1-1 1,-2-3-1,2 2-2,1 2-9,-1 0-1,1 0 1,-1 0-1,0 1 1,1-1-1,-1 1 1,-1-1-1,1 1 1,0 0-1,0 0 1,-1 0-1,1 0 1,-1 0-1,0 1 1,0-1-1,1 1 1,-1-1 0,0 1-1,0 0 1,0 0-1,0 0 1,-1 1-1,1-1 1,0 1-1,0 0 1,0 0-1,-6 0 1,8 0-7,-1 1 1,1-1-1,0 0 1,0 0-1,0 1 1,0-1-1,0 1 1,0-1 0,0 1-1,0-1 1,0 1-1,1-1 1,-1 1-1,0 0 1,0 0-1,0-1 1,1 1-1,-1 0 1,0 0-1,1 0 1,-1 0-1,0 1 1,0 0 0,0 0-1,0-1 0,0 1 0,1 0 0,-1-1 1,1 1-1,0 0 0,-1-1 0,1 1 0,0 0 0,0-1 0,0 1 0,0 0 0,0 2 0,11 35 0,12 13 0,32 55-6,-43-88-26,7 1 8,40 34 0,-40-45-50,3-3-402,0-2 0,1 0 0,-1-1 0,31-1 0,35-2-10983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0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8 11480,'-12'-4'4,"8"3"6,0 1 0,1-1 0,-1 0 1,0 1-1,0 0 0,0 0 0,0 0 0,-6 2 1,-17 0 181,0 1 1,0 1 0,-53 16-1,34 0-45,39-16-73,1-1-1,0 1 1,0 0 0,1 0 0,-1 0-1,1 1 1,0 0 0,0 0 0,0 1-1,1-1 1,-1 1 0,-3 8 0,4-9-18,3-4-25,1 0 1,-1 0 0,0 1-1,1-1 1,-1 0 0,1 0-1,-1 0 1,1 0 0,0 1-1,0-1 1,-1 3 0,-1 15 97,2 1 0,0 0 0,3 24 0,3-21 172,8 10-93,25 44 0,-25-60 39,7 3-74,33 23 0,-39-36 81,0-4-170,0 0 0,-1-1 0,23 0 0,-20-7 75,3-6-87,-1-1-1,26-21 0,-29 16 37,77-116-2009,-42 51-8279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0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11120,'0'0'9,"0"4"3,-4 51-4,11-25-4,4 10 180,20 107 71,-8-33 385,-17-84-586,8 48 557,-6-9-179,17 114 725,-2-83-707,-18-76-298,-2 1 1,0-1-1,-2 1 1,-1 27-1,-1-31-2002,1-5-7590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0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11120,'23'-10'172,"1"1"0,0 1 0,0 0 1,1 2-1,39-4 0,8 3 459,171 2 695,-207 5-1314,-24 0 83,0 0-1,0 0 0,19 4 1,-11 0-39,-3-2-21,-11-2 3,0 1-1,0 0 0,0 1 1,0-1-1,8 5 1,-1-2 35,-1 1 1,0 1 0,-1 0-1,1 1 1,-1 0 0,11 10 0,21 35 140,-37-43-198,0-1-1,0 0 1,1 0 0,0 0 0,0-1-1,0 0 1,1-1 0,12 8 0,-18-13-12,-1-1 0,0 1 0,1 0 0,-1-1 0,0 0 0,1 1 0,-1-1 0,1 0 0,-1 0 0,1 1 0,-1-1 0,1 0 0,-1 0 0,1-1 0,-1 1 0,1 0 0,-1 0 0,3-2 0,2 0 6,0 1 2,0 0 0,0-1 0,-1 0-1,1 0 1,0 0 0,-1-1 0,0 1-1,0-2 1,0 1 0,0 0 0,8-8 0,-12 10-4,0-1 0,0 1 1,0 0-1,0 0 1,0-1-1,-1 1 1,1-1-1,0 1 0,-1 0 1,1-1-1,-1 1 1,1-3-1,1-5 9,13-40 117,1-10 15,-17 50-1,-4-1-99,0 1 1,-1 0-1,0 0 1,0 0 0,-1 1-1,-1 0 1,1 0-1,-1 1 1,0 0-1,-1 0 1,0 1-1,-13-7 1,9 9 96,-10 4-46,-43 4 0,46 2 20,-2 3-39,-38 25 0,48-22 5,-4 12-28,-13 29-1,24-33-4,4 9-29,1 0 0,3 32-1,3-35 10,44 94 11,-36-100-24,6 1-6,41 32-1,-43-44 0,6-1-2,38 7 0,-45-16 15,3-5-12,-1-2 0,30-15 0,-30 9 34,76-84 32,-77 73 8,-5 5-36,2-2 1,0-1 0,-2 0 0,17-44 0,3-31 137,-31 82-28,-2 5-100,-1 0 0,0 0 0,-1 0 0,0 0 1,0 0-1,-2 0 0,1 1 0,-1-1 0,0 1 0,-1 0 0,-1 0 1,-10-14-1,15 22-10,-1 1-27,0-1 0,0 0 0,1 0 0,-1-1 0,0 1 0,1 0 0,0 0 0,-1-1 0,0-2 0,-8 5 111,20 12-128,1 0-1,0-1 0,0-1 1,1 0-1,0 0 1,23 13-1,-20-13-9,12 8-22,-2 1 1,0 1 0,38 39-1,-59-53 13,0-1-1,-1 0 1,0 1 0,0-1-1,-1 1 1,0 0-1,0 0 1,0 0-1,0 0 1,0 7-1,-1-5-2,0 7-66,-11 30-52,-16 48-1,21-79 121,-5 26-69,9-27 52,-1 1 1,2 0 0,0-1-1,0 1 1,1 0 0,1-1-1,4 16 1,-5-26 22,0-1 0,1 1 0,-1 0 0,1-1 0,0 0 0,0 1-1,0-1 1,0 0 0,0 0 0,0 0 0,1 0 0,-1 0 0,1-1 0,-1 1 0,1-1 0,3 2 0,-3-1-2,0-1 3,-1 0 0,0 0-1,0 0 1,1 0 0,-1 0-1,1 0 1,-1 0-1,1-1 1,-1 0 0,1 1-1,4-1 1,5 1-4,1 1 3,33 0-33,-28-1 25,29-1-3,73-8 0,-60-8-2311,-1 0-9305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1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309 169 12280,'0'-5'328,"-1"-1"-221,1 4-74,0 0 0,0-1 0,0 1 0,0 0 0,-1 0 0,1 0 0,-1-1 0,0 1 0,-1-3 0,1 4 24,1 1 0,-1-1-1,0 1 1,0-1 0,0 0 0,1 1-1,-1-1 1,0 1 0,0 0 0,0-1 0,0 1-1,0 0 1,0-1 0,0 1 0,0 0 0,-2 0-1,-1-1 72,-4-2-33,5 2-15,0 0 0,0 1 0,0-1 0,0 0 0,0 1 0,0 0 0,0 0 0,-6 0 0,-78 9 697,69-3-443,3 2-220,1 0 1,0 1 0,-17 15-1,22-11 179,5 1-197,0 0-1,1 1 0,-2 15 1,5-29-86,0 0 1,0 0 0,0 0-1,0 0 1,0 0-1,0 0 1,1 1-1,-1-1 1,0 0 0,1 0-1,-1 0 1,0 0-1,2 1 1,7 17 38,2-1 0,0 0 1,15 18-1,-7-17 26,184 132 114,-182-137-182,-9-6-1,-1 0 0,15 13 0,-10-6 4,28 34-1,-38-36 6,-5-2-9,-1 0 0,0-1-1,-1 1 1,-3 18 0,-2-15 27,-2-6-24,-1 0-1,0 0 0,0-1 0,0 0 1,-14 8-1,3-7 38,-106 13 41,98-20 66,-98-17 66,123 16-194,-1-1 1,1 0-1,-1 0 1,1 0-1,-1 0 0,1 0 1,-1-1-1,1 1 0,0-1 1,0 0-1,-4-3 0,-2-1 18,-13-13 21,22 19-59,-1 0-1,1 0 1,0 0 0,0-1 0,-1 1-1,1 0 1,0 0 0,0-1 0,0 1-1,-1 0 1,1 0 0,0-1 0,0 1 0,0 0-1,0 0 1,0-1 0,0 1 0,0 0-1,-1-1 1,1 1 0,0 0 0,0-1 0,0 1-1,0 0 1,0-1 0,0 1 0,1 0-1,-1-1 1,0 1 0,0-1 0,2-6 19,0-1 0,1 1 1,0-1-1,0 1 0,1 0 1,0 0-1,6-8 0,5 0 38,39-22 3,31-2-50,106-51-41,-191 90 27,61-31-186,100-35 0,-158 65 153,1 1-1,-1-1 1,1 1 0,-1-1-1,1 1 1,-1 0 0,1 0-1,-1 1 1,1-1 0,-1 1-1,1 0 1,-1-1 0,6 4-1,-5-3-6,-1 0 11,-1 1 1,0-1-1,0 1 0,0-1 0,0 1 0,0 0 1,-1-1-1,1 1 0,0 0 0,-1 0 0,1 0 1,-1 1-1,0-1 0,0 0 0,0 0 1,0 1-1,1 2 0,-1-2-5,3 6-21,1 1-1,0-1 1,0 0 0,1-1 0,0 1-1,1-1 1,0 0 0,0-1 0,0 0 0,1 0-1,0 0 1,1-1 0,-1 0 0,11 4-1,6 3 5,0-1 0,0-1-1,1-2 1,35 9-1,-59-17 49,0-1 0,0 1-1,1-1 1,-1 1-1,0-1 1,0 0-1,1 0 1,-1 0-1,0 0 1,0-1-1,3 1 1,2-2-2,17-6 1,-18 5 11,-1-1-1,0 0 0,0-1 0,-1 1 1,1-1-1,-1 1 0,0-1 0,0-1 0,-1 1 1,1 0-1,4-13 0,-8 18 3,0-1-1,1 0 1,-1 0 0,0 0-1,0 1 1,0-1-1,0 0 1,0 0-1,0 0 1,0 1 0,-1-1-1,1 0 1,0 0-1,0 0 1,-1 1 0,1-1-1,0 0 1,-1 0-1,1 1 1,-1-2 0,-1-2 15,0-2 0,1 5-11,1-1 0,-1 0 0,1 0 0,-1 1 0,0-1 0,0 1 0,0-1 0,0 0 0,0 1 0,0 0 0,-1-1 0,1 1 0,0 0 0,-1 0 0,1-1 0,-2 0-1,-5-3 35,0 0-1,-1 1 0,0-1 1,1 2-1,-16-5 0,8 6 175,4 4-152,1 0 1,0 1-1,-1 0 1,1 1-1,0 0 1,0 0 0,1 1-1,-1 1 1,1 0-1,-10 8 1,-9 13-6,21-15 30,6-4-77,0-1 0,0 1 0,1-1 0,0 1 0,0-1 0,1 12 0,5-5 22,7 5-29,0-1 1,2-1-1,0 1 0,1-2 0,1 0 0,17 13 0,-21-19-10,1-2 0,20 12-1,-21-14 0,0-1 0,1 0 0,19 4 0,-14-5 0,-1-1 0,32 1 0,-17-6 0,-1 0-1,0-2 0,43-11 1,-45 4-12,5-6 6,58-41 1,-72 39 0,22-32 3,-32 37 2,0-1 0,11-24 0,-7 5 1,-2-2-1,11-50 1,-17 54 5,-4 13-2,4-26 7,1-91 0,-25-57 63,17 190-70,1 1 0,-1-1 0,1 1 0,-1-1-1,0 1 1,0-1 0,0 1 0,0 0 0,0-1-1,-1 1 1,1 0 0,-1 0 0,1 0-1,-4-3 1,4 4-2,0 0-1,0 0 0,-1 1 1,1-1-1,0 0 0,0 1 1,-1-1-1,1 1 0,-1-1 1,1 1-1,0 0 1,-1 0-1,1-1 0,-1 1 1,1 0-1,0 0 0,-1 1 1,1-1-1,-1 0 0,1 0 1,-2 1-1,0 1 1,0-1 0,1 1 1,0 0-1,-1 0 0,1 0 0,0 0 0,0 0 1,0 0-1,0 1 0,1-1 0,-1 1 0,1-1 0,-1 1 1,1 0-1,0-1 0,-1 5 0,0-3 0,-1 9 4,-1 34 1,6 28-4,5 14 2,3 4-4,11 67-2,-20-152 0,0 1 0,1-1 0,0 0 0,0 0 0,6 15 0,1-2 0,-3 0 1,-3-13-1,-1 0 0,1-1 0,0 1 0,1-1 0,0 0 0,5 8-1,9 14-3,2-1-1,1 0 0,47 48 1,-53-63 4,-10-8 0,0 0 0,1-1 0,0 1-1,0-1 1,0-1 0,1 1 0,7 2 0,35 16-5,4-6 4,-41-14 4,-1-1 0,1 0 0,-1-1 0,1 0 0,-1-1 0,0 0 0,1-1 0,-1 0 0,0-1 0,16-6 0,-16 5 0,-9 3 0,1 1 0,-1-1 0,1-1 0,-1 1 0,1 0 0,-1 0 0,0-1 0,0 0 0,1 1 0,-1-1 0,3-4 0,12-15 37,-1-1-1,16-28 1,-22 34-33,12-19 66,-14 20-2407,1-2-9491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1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13000,'61'-4'201,"77"0"64,-18 1 322,-23 2 72,-80 0-404,-2 0-120,0 1-1,1 0 1,-1 2-1,20 3 1,-15-1 174,-20-4-306,0 0 1,0 0-1,0 0 0,0 0 1,0 0-1,0 0 0,0 0 1,1 0-1,-1 0 1,0 0-1,0 0 0,0 0 1,0 0-1,0 0 0,0 0 1,1 0-1,-1 0 1,0 0-1,0 0 0,0 0 1,0 0-1,0 0 0,0 0 1,0 0-1,1 0 0,-1 0 1,0 0-1,0 0 1,0 0-1,0 1 0,0-1 1,0 0-1,0 0 0,0 0 1,0 0-1,0 0 1,0 0-1,1 0 0,-1 0 1,0 0-1,0 1 0,0-1 1,0 0-1,0 0 1,0 0-1,0 0 0,0 0 1,0 0-1,0 0 0,0 1 1,0-1-1,0 0 1,0 0-1,0 0 0,0 0 1,0 0-1,0 0 0,0 1 1,0-1-1,0 0 0,0 0 1,-1 0-1,1 0 1,0 0-1,0 0 0,0 0 1,0 0-1,0 0 0,0 1 1,-18 33 244,11-27-120,-3-2-437,0 0 1,-1-1-1,1 0 0,-1-1 1,-18 4-1,-27 7-9744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8:0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4040,'0'0'2953,"-4"6"-2769,0 4-125,0-1-1,1 1 1,0-1-1,1 1 1,0 0-1,0 0 1,0 16-1,1-15-35,5 25 125,23 86 245,-16-68-234,14 122 338,-24-162-441,0 0 1,-1-1-1,-3 21 0,2-21-13,0 0 0,0 0 0,1 0 1,1-1-1,0 1 0,3 16 0,1-19-1131,0 0-4392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47 136 10584,'3'0'144,"-7"2"209,2-1-265,0-1-1,0 1 1,0 0 0,0 0 0,0 0 0,0 0-1,0 0 1,0 1 0,1-1 0,-1 0 0,0 1-1,-2 2 1,1 4 19,0 0-1,0 1 1,0-1-1,1 0 0,1 1 1,-1-1-1,1 1 1,1 0-1,0 11 0,1 5 53,6 33 0,-4-43-60,1 1 1,0-1-1,2 0 1,0-1-1,0 1 1,1-1-1,1 0 1,14 19 0,-20-32-86,-1 1 1,0-1 0,1 0 0,-1 0 0,0 1 0,1-1 0,-1 0 0,1 0 0,0-1-1,-1 1 1,1 0 0,0 0 0,-1-1 0,1 1 0,0-1 0,0 0 0,0 1 0,-1-1 0,1 0-1,2 0 1,-1 0 6,5-3 106,-2 0-100,-1 0 0,1-1 0,-1 0 0,0 0 0,0-1 0,-1 1 0,0-1 0,1 0 0,-1 0 0,-1 0 0,5-9 0,0-1 56,-1-1 0,-1 0 0,9-32 0,-6 2 57,17-60 324,-24 101-425,0 1 0,1-1 1,-1 1-1,1-1 1,0 1-1,0 0 0,0 0 1,1 0-1,6-5 1,-5 4-7,-3 4-15,0-1 0,0 0 0,1 1 0,-1-1 0,1 1 0,-1 0 0,1 0 0,-1 0 0,1 0-1,0 0 1,-1 1 0,1-1 0,0 1 0,-1 0 0,1 0 0,0 0 0,0 0 0,-1 0 0,5 1-1,-5-1 3,3 1 5,-1 0 0,0 0 0,0 0 0,0 0 0,0 1 0,0 0 0,0-1 0,0 1 0,-1 1 0,1-1 0,0 1 0,-1-1 0,3 4 0,2 2-3,0 1 0,11 16 0,-14-18-13,7 10 12,13 29-11,-21-37-7,-3-7-3,0 1 0,1-1 1,-1 1-1,1-1 0,0 1 1,0-1-1,0 0 0,0 0 1,0 0-1,4 3 0,-6-5 0,0 1 0,1-1 0,-1 1 0,0-1 0,0 0 0,1 1 0,-1-1 0,0 0 0,1 1 0,-1-1 0,0 0 0,1 1 0,-1-1 0,1 0 0,-1 0 0,0 0 0,1 1 0,-1-1 0,1 0 0,-1 0 0,0 0 0,1 0 0,-1 0 0,1 0 0,-1 0 0,1 0 0,-1 0 0,1 0 0,-1 0 0,1 0 0,-1 0 0,0 0 0,1 0 0,-1 0 0,1 0 0,-1-1 0,1 1 0,-1 0 0,0 0 0,1 0 0,-1-1 0,0 1 0,1 0 0,-1-1 0,0 1 0,1 0 0,-1-1 0,0 1 0,1 0 0,-1-1 0,0 1 0,0-1 0,0 1 0,1-1 0,-1 0 0,8-11 13,0 0 0,-1-1 0,-1 0 0,7-19-1,1-1 22,-3 15 26,0 0 0,1 1 1,21-24-1,-31 40-50,-1-1 1,1 1-1,0 0 0,0-1 0,0 1 1,0 0-1,0 0 0,0 1 0,1-1 0,-1 0 1,0 1-1,0-1 0,1 1 0,-1 0 1,0-1-1,1 1 0,2 1 0,36 5 48,-33-5-60,1 1 8,0 1 0,0 0-1,0 0 1,-1 1 0,0 0 0,0 1-1,14 9 1,-5-3 0,44 23-5,-8 4-11,-42-29 5,1 0 0,22 11 0,-33-19 4,1 0 1,0 0-1,0-1 0,0 0 1,0 1-1,1-1 0,-1 0 0,0 0 1,0 0-1,0 0 0,0 0 1,0 0-1,0-1 0,0 1 0,0-1 1,0 1-1,0-1 0,0 0 1,0 0-1,0 0 0,-1 0 0,3-1 1,1-2-3,1 1 0,-1-2 0,-1 1 0,9-9 0,4-10 3,-2-2 0,-3-2 2,-12 20 1,-1 2-1,2 2 0,-1 1 0,0-1 0,0 1 0,0-1 0,0 1 1,0-1-1,-1 1 0,1 0 0,-1-1 0,1 1 0,-1-1 0,0 1 0,0 0 0,0-1 0,0 1 0,-1 0 0,1 0 0,0 0 1,-1 0-1,0 0 0,1 0 0,-1 1 0,0-1 0,0 0 0,0 1 0,0-1 0,0 1 0,0 0 0,-1 0 0,1 0 0,0 0 0,-1 0 1,1 0-1,0 1 0,-1-1 0,1 1 0,-1-1 0,1 1 0,-1 0 0,1 0 0,-1 0 0,1 1 0,-1-1 0,-3 2 0,0-1 1,0 0-1,0 1 0,0-1 0,0 2 0,1-1 1,-1 1-1,1-1 0,0 1 0,0 1 0,0-1 1,0 1-1,1 0 0,-1 0 0,1 0 0,0 1 1,0-1-1,0 1 0,1 0 0,0 0 1,0 1-1,0-1 0,-2 7 0,-8 33-1,7 8-1,6 3 0,14 44-1,-13-95 0,1 0 0,-1 0 0,1 1 0,0-2-1,1 1 1,-1 0 0,1 0 0,0-1 0,0 1 0,0-1 0,0 0 0,1 0 0,4 4-1,-4-5 1,-1 0-1,0-1 1,0 0 0,0 1-1,1-2 1,-1 1-1,1 0 1,-1-1 0,1 1-1,0-1 1,-1 0 0,1 0-1,0-1 1,0 1-1,0-1 1,5 0 0,-3 0-3,7-1-14,-7-1 12,3 0 3,0-1-1,0 0 0,-1-1 0,1 0 0,-1 0 0,0-1 0,0 1 1,14-13-1,8-9-4,-1-2 0,-1-1 0,27-37 0,-22 12 6,-11 10 2,-7 11 0,15-58 21,-21 64-15,-7 13 13,2-8 21,-4 22-38,1-1 0,-1 1 1,0-1-1,0 1 0,1-1 0,-1 1 0,0-1 0,1 1 0,-1 0 0,1-1 0,-1 1 0,0-1 0,1 1 0,-1 0 0,1 0 0,-1-1 0,1 1 1,-1 0-1,1 0 0,-1-1 0,1 1 0,-1 0 0,1 0 0,0 0 0,-1 0 0,1 0 0,-1 0 0,1 0 0,-1 0 0,1 0 0,0 0 0,6 2 5,-1-1 0,0 1 0,0 0 0,-1 1-1,1 0 1,0 0 0,-1 0 0,0 0 0,9 8-1,12 14-2,-23-21-4,0-1 0,0 1-1,0 1 1,-1-1-1,1 0 1,-1 1-1,0-1 1,-1 1-1,1 0 1,-1-1-1,0 1 1,0 0-1,0 0 1,0 0-1,-1 0 1,0 5-1,-3 14-13,-1 0-1,-1 0 0,-11 30 0,9-33-14,1 0-1,1 0 1,-3 36-1,8-49 20,0 1 0,1-1-1,0 1 1,0-1 0,1 0 0,1 0 0,-1 0-1,8 15 1,-9-21 7,0 0 1,1 0-1,0 0 1,-1-1-1,1 1 0,0-1 1,0 1-1,0-1 0,0 0 1,0 0-1,0 0 0,0 0 1,0 0-1,1 0 0,-1 0 1,0-1-1,0 1 0,5 0 1,-4-1-1,6 2 18,1-1 0,-1 0 0,1-1 1,0 1-1,-1-2 0,1 0 0,-1 0 1,11-3-1,1-2-801,0 0 0,20-11 0,10-4-10014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8:0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 6456,'0'0'32,"1"3"-6,8 44 82,-8-45-95,-1-1 0,0 1-1,0 0 1,0-1-1,0 1 1,-1 0-1,1-1 1,0 1-1,-1 0 1,1-1-1,-1 1 1,0 0 0,1-1-1,-3 3 1,0 2 49,-6 11 21,-1-2 0,-1 1 0,-24 26 1,-45 42 308,13-16-150,-43 47 11,39-38 200,11-13-135,45-47-241,2-4 67,0 2-1,1-1 1,0 2 0,1-1-1,1 2 1,1-1 0,-10 23-1,16-31-42,1 0 0,0 0 0,1 1 0,0-1 0,0 0-1,0 0 1,2 13 0,-1-19 50,2-15-1327,1 0-5424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8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8072,'28'14'198,"30"9"0,10 5 188,-48-20-347,-9-3 20,-1 0 0,0 0 0,12 9 0,-7-5 41,0 0-32,-1 0 1,0 1-1,0 1 1,-1 0-1,21 23 1,-19-18 64,-2-3-43,0 2 1,-1 0-1,-1 0 1,17 30-1,-2 12 187,31 58 825,-55-111-1019,1 0 1,0 0-1,0 0 1,0 0-1,0 0 1,1-1-1,-1 0 1,1 0-1,5 4 1,-7-6-50,1 1-1,-1-1 1,1 0 0,-1 0 0,1 0 0,0-1 0,-1 1-1,1 0 1,0-1 0,0 0 0,-1 0 0,1 0-1,0 0 1,0 0 0,-1 0 0,1-1 0,4 0 0,-1-1-59,0 0 0,-1-1 0,1 0 0,0 0 0,-1 0 0,1 0 0,-1-1 0,0 0 0,0 0 1,-1-1-1,1 1 0,-1-1 0,0 0 0,0 0 0,6-11 0,0 1-896,26-32-6999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8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136 140 7536,'0'8'8,"0"-6"3,0 0 0,-1 0 0,1 1 0,0-1 0,0 0 0,1 1 1,-1-1-1,0 0 0,1 1 0,-1-1 0,1 0 0,0 0 0,0 0 0,0 0 0,0 1 0,0-1 0,0-1 0,0 1 0,1 0 0,-1 0 0,1 0 0,-1-1 1,1 1-1,0-1 0,3 3 0,0-1 47,-1 0-1,1-1 1,-1 1 0,1-1 0,0 0 0,0 0-1,0-1 1,0 0 0,0 0 0,0 0 0,1 0-1,-1-1 1,7 0 0,-2 0 78,0 0-1,-1 0 1,1 1-1,10 3 1,-11-2-38,-8-2 671,-2-1-740,-1 1-1,1 0 0,-1-1 0,1 1 0,-1 0 1,1 0-1,-1 0 0,1 0 0,-1 0 1,1 0-1,-4 1 0,-11 0 120,-239 9 819,245-9-915,8-1 425,3-2-338,1-1-114,1 0 0,-1 1 0,1-1 0,0 1 0,0 0 0,0 0 0,0 0 0,0 0 0,0 0 1,7-2-1,34-11 7,-33 12-14,131-44 210,-93 33-129,105-31 30,-123 35-75,128-62 8,-143 64-1638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9:4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983 110 7448,'0'0'9305,"-2"-5"-9047,0 2-303,1 1 93,0 0 1,0 0 0,0 0 0,0 0-1,0 0 1,0 1 0,0-1-1,-1 1 1,1-1 0,-1 1 0,1-1-1,-1 1 1,0 0 0,1-1-1,-1 1 1,0 0 0,0 0 0,0 1-1,0-1 1,-2-1 0,-63-25 562,51 19-470,1 1 0,-1 1 0,0 1 0,0 0 0,-33-5 0,-14 7 86,8 5 37,-66 11 0,101-10-239,-36 11 142,-98 38 249,101-28-296,39-15-86,1 0 1,-1 0-1,1 1 1,1 1-1,0 0 1,-13 17-1,-7 22 21,14-16-18,1 2 0,-18 53 1,29-70-33,3-11-2,1 1 1,0-1-1,0 1 1,-1 17-1,-2 34 11,4 10-10,2-62-3,0 1-1,1-1 1,0 0 0,0 1 0,4 9 0,-2-10-1,1 1 1,-1-1-1,1 0 0,8 9 0,-3-3-1,2-1 0,0 0 0,1-1 0,0-1 0,0 0-1,18 11 1,-19-14 1,-8-6-2,0 1 1,0-1-1,1 0 0,-1 0 1,1-1-1,-1 1 1,1-1-1,8 1 1,105 20-10,-102-20 9,-1 0 0,27-1 0,-15-1 1,56 0 1,-31-3 47,77-17 0,-69 10 93,-50 7-79,29-3 228,-39 6-258,1 0 1,0 0-1,-1-1 0,1 1 0,0 0 0,-1-1 0,1 1 1,-1-1-1,1 1 0,-1 0 0,1-1 0,-1 1 0,1-1 1,-1 0-1,1 1 0,-1-1 0,1 1 0,-1-1 0,0 0 0,0 1 1,1-1-1,-1 0 0,0 1 0,0-1 0,0 0 0,0 1 1,1-1-1,-1-1 0,2-5-40,12-12-2742,3 0-11128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9:4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68 272 8880,'-10'0'698,"0"0"0,1 1 1,-1 0-1,-19 5 2550,31-9-2457,4-2-669,0 0 1,0 0-1,0 0 0,0 1 1,1 0-1,0 0 1,0 1-1,7-3 1,55-19 162,-62 23-305,25-8 178,152-39 220,90-13 136,-179 37-300,-78 20-181,15-3 106,-1-2 0,-1-1 0,30-15-1,-57 24 160,-7 6-214,-4 5-38,0 0 0,-1-1 0,-1 0 1,-19 12-1,-49 24-1188,59-34-193,-32 18-10404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9:4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10040,'5'-2'6,"0"0"1,0 0-1,0 0 0,0 0 1,0 1-1,0 0 1,1 0-1,-1 0 1,0 1-1,0-1 1,8 2-1,-13-1 13,1 0-1,0 0 1,0 0 0,0 1 0,-1-1-1,1 0 1,0 1 0,-1-1 0,1 0-1,0 1 1,0-1 0,-1 1 0,1-1-1,-1 1 1,1-1 0,-1 1-1,1 0 1,-1-1 0,1 1 0,-1 0-1,1-1 1,-1 1 0,1 1 0,2 22 194,-2-14 208,10 181 2179,16 6-964,-9-111-1057,28 111 714,-46-196-1274,0 0 1,0 0 0,0 1-1,1-1 1,-1 0-1,0 0 1,0 0-1,1 0 1,-1 0-1,1 0 1,-1 0 0,1 0-1,-1 0 1,1 0-1,0 0 1,0 0-1,-1 0 1,1 0 0,0 0-1,0-1 1,0 1-1,0 0 1,0 0-1,0-1 1,0 1 0,0-1-1,0 1 1,0-1-1,0 0 1,0 1-1,0-1 1,1 0-1,-1 0 1,0 0 0,0 1-1,0-1 1,0 0-1,1-1 1,-1 1-1,0 0 1,0 0 0,0 0-1,0-1 1,0 1-1,2-2 1,3 0 7,0-1 1,0-1-1,-1 1 1,1-1-1,6-6 0,-9 7-38,75-61-116,-49 39-1859,24-19-9167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9:4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65 10488,'0'0'258,"-4"0"-43,1 1-174,-1 0 0,1 0 0,-1 1 0,1-1 0,0 1 0,0 0 0,-1-1 0,1 1 0,1 1-1,-1-1 1,-4 5 0,-37 35 391,28-26-427,7-7 75,1-1 1,0 2-1,0-1 1,1 1-1,0 0 0,0 1 1,-5 12-1,6-12-22,-2 9 257,4 4-94,-2 47 1,6-70-201,0 0 1,0 0-1,0 1 1,0-1-1,0 0 1,0 0-1,0 0 1,1 0-1,-1 0 1,1 0-1,-1 0 1,0 0-1,2 2 1,6 10 82,0-1 1,1 0-1,17 18 0,-12-20 150,71 23 88,-68-30-147,-5-4-137,0 0-1,-1 0 1,1-1 0,-1-1-1,0 1 1,0-2 0,0 0-1,0 0 1,0-1 0,15-10 0,-17 9-24,-6 4-13,-1 1-1,0-1 1,1 0-1,-1 0 0,0 0 1,0-1-1,0 1 1,0 0-1,-1-1 0,1 1 1,-1-1-1,2-4 1,4-5 53,-2-1 1,1 0-1,-2 0 1,0 0-1,0 0 1,-2-1-1,1 0 1,-2 1-1,0-1 1,0 0 0,-2-19-1,0 31-40,1 0 1,0 0-1,-1 0 0,1 0 0,-1-1 0,0 1 0,1 0 1,-1 0-1,0 0 0,0 1 0,-1-1 0,1 0 1,-2-2-1,-4-5 34,0-2-21,4 6 9,0 0 1,-1 0-1,1 0 0,-1 0 0,-9-7 0,0-1 72,0 1-1,-1 1 1,-1 0 0,-18-10-1,21 13-29,-8-4 273,-31-16 0,49 28-291,8-3 0,23-10-2393,9-2-9333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9:4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33 11296,'-10'-8'33,"8"6"135,-7-7 18,7-2 2389,2 9-2032,5 9-408,1 1 0,-1 0 1,0 0-1,-1 0 0,0 0 0,0 1 0,-1 0 1,0 0-1,3 15 0,-1-7-47,43 138 984,-47-153-1061,60 212 864,-41-110-579,32 145 428,-48-228-513,-2-16-159,-1 1-1,0-1 1,-1 1 0,1 9 0,-1-14-45,0-1 1,1 1 0,-1-1-1,0 1 1,0-1 0,1 1 0,-1-1-1,0 1 1,1-1 0,-1 0-1,1 1 1,-1-1 0,0 0-1,1 1 1,-1-1 0,1 0-1,-1 1 1,1-1 0,-1 0 0,1 0-1,-1 0 1,1 1 0,-1-1-1,1 0 1,-1 0 0,1 0-1,-1 0 1,1 0 0,-1 0-1,1 0 1,-1 0 0,1 0 0,-1 0-1,1 0 1,0-1 0,-1 1-1,1 0 1,-1 0 0,1 0-1,-1-1 1,0 1 0,1 0-1,-1-1 1,1 1 0,-1 0 0,1-1-1,-1 1 1,0 0 0,1-1-1,-1 1 1,0-1 0,0 1-1,1-1 1,-1 1 0,1-1-1,44-75-2400,-14 21-9813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9:4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613 194 12728,'-8'6'58,"0"-1"1,0 0 0,-1 0-1,0-1 1,-10 3 0,-58 19 579,25-10-343,-24 15 36,-101 32 711,107-48-556,56-12-280,4 0-55,-1-1 0,1 0 0,0-1 1,-1 0-1,-15-1 0,25 0-143,1 0 1,0 0-1,0 0 1,-1 0-1,1 0 1,0 0-1,-1 0 0,1 0 1,0 0-1,0 0 1,-1 0-1,1-1 1,0 1-1,0 0 1,-1 0-1,1 0 0,0-1 1,0 1-1,0 0 1,-1 0-1,1 0 1,0-1-1,0 1 1,0 0-1,0 0 1,0-1-1,-1 1 0,1 0 1,0 0-1,0-1 1,0 1-1,0 0 1,0-1-1,0 1 1,0 0-1,0 0 1,0-1-1,0 1 0,0 0 1,0-1-1,0 1 1,0 0-1,0 0 1,0-1-1,1 1 1,-1-1-1,0 0-1,1 0-1,-1 0 1,1 0-1,-1 0 1,1 0 0,-1 0-1,1 0 1,0 0-1,-1 1 1,1-1 0,0 0-1,0 0 1,0 0-1,0 1 1,1-2-1,10-3 16,0 0 0,0 1 0,1 0 0,0 1 0,0 0 0,-1 1 0,23-1 0,8 6-12,-5 5-5,1 5-2,0 6 2,0 7-2,97 64 31,-132-88-30,1 0-1,-1 1 0,1-2 1,0 1-1,0 0 0,0-1 0,-1 0 1,1 0-1,0-1 0,1 1 0,-1-1 1,0 0-1,9-1 0,-7 0 3,20 1 38,40-7 0,-46 4-30,-6 1 22,1-1 0,-1 0 1,29-11-1,-29 9-19,-10 4 7,0-1-1,-1 0 0,1 0 0,-1 0 0,0 0 0,0-1 1,1 0-1,-2 0 0,1 0 0,0 0 0,-1-1 0,4-3 1,-1-2 17,0-1 1,-1 1 0,0-1 0,4-10 0,0-1 17,17-40 99,-24 53-36,-1-3 24,0 6-14,-1-4-12,0 7 52,10 20-50,-4 1-101,-5-13-11,1 0-1,0 0 1,1 0-1,4 8 1,-3-7-6,-2-4-3,0-1 1,0 1 0,-1-1-1,2 1 1,-1-1-1,0 0 1,0 0 0,1 0-1,-1 0 1,4 2-1,23 16 13,5 0-12,4-8-2,4-5 0,-33-7 0,-1 0 0,0-1 0,12-2 0,24-12 0,-7-8 0,-7-5 0,-26 24 0,-1-1 0,0 1 0,0-1 0,4-9 0,-6 10 0,0 1 0,0 0 0,0-1 0,-1 1 0,1-1 0,-1-6 0,0 2 1,-1 0-1,-1-1 1,0 1-1,0 0 1,-4-10-1,-1 7 13,-56-47 7,45 47 0,-8 2-10,1 1 0,-32-5 0,36 12 18,2 3-12,1 2 0,-31 8 0,48-12-13,1 1-1,-1-1 1,0 0 0,0 1 0,1-1 0,-1 0-1,0 1 1,1-1 0,-1 1 0,0-1 0,1 1 0,-1-1-1,1 1 1,-1-1 0,1 1 0,-2 1 0,-5 10 13,-1 1 1,2-1 0,-8 20-1,11-15 4,6 31 0,-1-36-18,1 0-1,0-1 0,6 15 1,-3-12 0,0-1-1,13 19 1,-10-19-1,0-1-1,15 15 0,-10-14-1,-1-2-1,2 0 1,0 0-1,0-1 0,1-1 1,0-1-1,1 0 0,27 8 1,-28-10 0,-10-4-1,0 0 1,-1-1 0,1 1 0,0-1 0,0-1 0,12 1-1,2-1-1,-1-1 0,33-6 0,-37 0-2,17-18 3,-28 20 2,1-1 0,-1 0 0,0 0 0,6-13 0,13-38 0,-5-10 0,-6 9-2,20-78-12,-28 122 7,1 0-1,1 0 1,1 1 0,13-23-1,-1 14-20,27-23 0,-44 44 24,0-1-1,1 1 0,-1 0 1,0 0-1,0 0 1,1 0-1,-1 0 1,1 1-1,-1-1 1,1 1-1,-1 0 1,1-1-1,-1 1 1,1 0-1,-1 0 1,1 1-1,-1-1 0,1 0 1,4 2-1,35 13-32,-36-9 12,6 20 10,-2 1 1,-1 1 0,-1 0-1,6 41 1,-11-52 13,3 33-6,-3 6 5,-2 12 2,2-4 0,-2-8 0,0-41 0,0-6 0,-1 0 0,-1 1 0,0-1 0,-3 11 0,2 9 2,2-27 22,-4-5-10,0 0-1,0-1 1,0 1 0,0-1 0,0 0 0,1 0 0,0 0 0,0-1 0,0 1-1,0-1 1,1 1 0,0-1 0,0 0 0,0 0 0,-2-9 0,1 4 4,-4-7 29,2 0 0,0 0 0,1-1 1,1 1-1,-1-21 0,2 24-18,2-10 137,20-84 65,-12 89-76,48-71 63,-50 82-186,0 1-1,1 0 0,0 0 0,0 0 1,0 1-1,1 0 0,-1 1 0,1 0 0,14-7 1,-11 7-13,2-2 16,0 0-1,1 1 1,0 1-1,26-7 1,-24 8-22,-7 2 1,0 0 0,0 0 1,0 0-1,0 2 0,1-1 0,17 2 1,-15 0-9,-8-1-3,-1 0 0,1 1 0,0 0 0,-1 0 0,1 0 0,-1 1 0,1-1 0,-1 1 0,0-1 0,1 1 0,-1 0-1,0 1 1,0-1 0,5 5 0,-5-3 0,1-1-1,-1 0 1,0 1-1,0 0 1,-1-1-1,1 1 0,-1 0 1,0 1-1,0-1 1,0 0-1,-1 0 0,2 6 1,-1-3-1,0-3-1,-1 0 1,0-1-1,0 1 1,0 0-1,0 0 0,0 0 1,-1 7-1,1 2 1,0 40 1,-4 11 2,-1 13-2,0 2 2,2-7-2,4 140 43,2-212-38,20-3-1,15-7-6,25-15 570,-21 6-3784,15-8-10000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9:4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65 12280,'-16'-11'23,"-1"1"1,-24-12-1,31 18 84,0 1 0,-1 0 0,1 0 0,-1 1 0,0 0 1,-12 0-1,-34-1 265,36 3-160,0 1 0,-37 7 1,50-7-141,1 1 0,-1 0 0,1 1 0,-1 0 0,1 0 0,0 0 1,0 1-1,0 0 0,1 0 0,0 1 0,-10 8 0,13-10-50,1 0 0,-1 0 1,1 0-1,0 1 0,0-1 0,0 0 0,0 1 0,1-1 0,-1 1 0,1 0 0,0-1 1,0 1-1,0 0 0,1 0 0,-1 0 0,1 6 0,0-9-15,0 0 0,1 0 0,-1 0-1,0 0 1,1 0 0,-1 0 0,1 0-1,-1 0 1,1 0 0,-1 0 0,1 0 0,0 0-1,-1-1 1,1 1 0,0 0 0,0 0-1,-1-1 1,1 1 0,2 0 0,0 2 11,6 4-5,1-1 1,-1 0 0,1 0-1,0-1 1,1-1 0,-1 0 0,1 0-1,0-1 1,11 2 0,51 18 42,83 38 177,-144-54-138,-6 0-59,1 0 0,-1 0 0,-1 1 0,1 0 0,-1 0 1,-1 0-1,1 1 0,-2-1 0,1 1 0,4 17 0,-4-12-15,-3-8 1,0-1-1,0 1 0,0 0 1,0-1-1,-1 1 1,-1 7-1,0 14 66,-5 30 0,0-42 35,-5 3-41,0-1 0,-1 0 1,-1 0-1,-28 27 0,20-29 97,0-1-1,-28 14 0,44-26-129,0 0 0,0 0 0,0-1 0,0 0 0,0 0 0,-1 0 0,1 0 0,0-1 0,-1 0-1,1 0 1,-6-1 0,3 0 0,-42 1 301,20-1-172,0 1 0,-40 6 0,23 7-2481,4 2-9402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24 6104,'0'0'1389,"-5"-3"-490,-1 0-717,0 0 0,-1 0 0,1 1 1,-1 0-1,1 0 0,-1 0 0,0 1 1,-11-1-1,5 1 60,0 1 0,1 1-1,-1 0 1,-23 5 0,-3 8 283,0 1 0,-60 34 0,96-48-535,-14 10 284,8-2-212,0 1 1,1 0 0,0 0 0,0 0 0,-5 12 0,12-21-45,1 0-1,-1 0 1,1 0 0,-1 0-1,1 0 1,0 1 0,-1-1 0,1 0-1,0 0 1,0 0 0,0 0-1,0 0 1,0 2 0,1 14 50,1-1 0,1 0 0,1 0 0,5 16 0,1-13 120,-2-7-98,-2-3-53,0-1 0,0 1 0,1-1 0,0 0 0,0-1 0,1 1 0,0-1 0,13 8 0,-5-5 29,2-1 0,0 0 0,0-1 0,0-1 0,1-1 0,25 6 0,-27-9-46,-8-2-1,-1 0-1,0 0 1,0-1-1,0 0 0,14-2 1,108-11 105,-105 8-57,6-5-661,-2-2 1,33-17 0,-3-2-8707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9:4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6728,'7'-5'401,"6"-3"458,1 0 0,0 0-1,0 1 1,1 1 0,24-7 0,-26 10-750,-6 1-17,-1 1 0,1 0 0,0 0 0,0 1 1,11 1-1,144 3 466,-121-3-364,197 7 78,-182-6-71,297 15 78,-265-13-118,166 6 4,31 0-106,-158-6 69,571 13 52,-553-14-73,573 9 38,-581-10-57,506 5 51,-525-7 2,414 0 74,-440 0-14,107-3 4,-28 2-119,-115 0 133,-28 0-139,272-20 1219,-285 17-427,-12-1-335,-4 4-702,0 1 0,0-1 1,0 0-1,0 1 0,-1-1 0,1 1 0,0-1 0,0 1 0,0-1 0,-1 1 0,1 0 0,0 0 0,-3 0 0,-19-2-11641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9:4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13 7536,'-133'30'1849,"132"-30"-552,6 2-755,5 0-451,0 0 1,0 0-1,0-1 1,1-1-1,19-1 0,-27 1-73,271-12 741,-205 10-412,137-5-1,36 2-220,-123 2 155,235-6 4,43 0-173,-228 6 162,695 3 107,-693 2-113,697 22 100,-700-16-160,219 16 4,-30 1-124,-229-16 139,152 13-1,-33-3-136,-166-13 129,-29-3-108,204 21 218,-231-20-961,-1 2 0,33 10-1,-14-1-9733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0:5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6192,'0'0'6069,"5"-3"-5554,15-12-59,-14 11 0,0 4-12,55 6 1113,-52-5-1294,-5-1-115,1 0 0,0 1 1,-1-1-1,1 1 0,-1 0 0,1 0 1,-1 1-1,1 0 0,-1-1 0,0 1 1,0 1-1,0-1 0,0 0 0,7 7 0,-8-6-71,1 0 1,-1 1-1,0 0 0,-1-1 0,1 1 0,0 0 0,-1 0 0,0 0 0,0 1 0,0-1 0,-1 0 0,0 1 0,2 7 0,-1-6-3,0 3 67,1-1 1,-1 1-1,-1 0 1,1 15-1,-2-23-39,5 13 70,-2-12 32,-1-16 302,-2 12-292,0 1-96,0-6 2,0 6 319,0-1-350,0-4-2,0 4 138,-1 2-180,-5-2-44,-6-14 256,9 11-235,0-1-1,1 1 1,-1-1 0,1 1-1,1-1 1,-1 0 0,1 0-1,0 0 1,1 1 0,-1-1-1,1 0 1,0 0 0,0 0-1,1 0 1,2-9 0,-2 11-11,2-3 1,-1 0 0,0 0 1,-1 0-1,2-10 0,-3 16-6,0-2 1,1-6-4,-1 4 2,-2-5-4,2 5-1,6 30 0,3 33 0,-3-14 0,-1 6 0,-1 2 0,-1 5 0,-2 6 0,0 0 2,3 0 3,0-6-2,2-5 2,1-4-2,4-6 2,2 1-4,1 6-1,-2 6 0,-4 6 0,0 5 0,2-1 0,0-1 0,0-4 0,1-7 2,-3-6 3,-4-7-2,-1-3 2,5-2-2,-5-23-1,3 3 2,12 26-4,-13-30 0,-1-1 0,9 36 0,0-12 0,-10-29 0,0-1 0,-1 0 0,1 0 0,1 0 0,4 5 0,-4-5 0,0-1 0,1 0 0,0 1 0,0-1 0,5 2 0,-2-1 0,0-1 0,0 0 0,15 3 0,39 1 0,17-4 0,13-7 0,14-5 0,8-5 0,15-6 0,18 0 0,17 0 0,21 0 0,21 3 0,192-6-1,-325 20-4,281-8 2,-289 11-2,-23 0 3,248 7-4,-184-2 4,-5 0 2,-31-3 0,-30-2 0,-20 0 0,-5 3 0,36 29-22,-10-18 16,-20-11-12,3-5-545,-1-1 0,0-1 0,1-1 0,30-11 0,34-12-13423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0:5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15 7896,'-53'-15'969,"53"15"-911,-1 0 0,0 0 0,0 0 0,0 0 0,0 0 1,0 0-1,1 0 0,-1 1 0,0-1 0,0 0 0,0 0 0,0 1 0,1-1 0,-1 0 0,0 1 0,0-1 0,1 1 1,-1-1-1,0 1 0,1-1 0,-1 1 0,0 0 0,1-1 0,-1 1 0,1 0 0,-1-1 0,1 1 0,0 0 0,-1 0 1,1 0-1,0-1 0,-1 2 0,-9 34 713,1 32 110,1 80 0,8-134-926,0 20 480,13 152 177,1-63 248,-3-22-349,-4 99 506,-8-121-673,-4-30-102,-3 37 453,12-89-658,5-3-362,-1 0 0,1-1 0,-1-1 0,-1 0 0,9-10 0,-14 17 116,36-42-10671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0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0 10224,'-14'0'-61,"-1"1"1,1 0 0,0 1 0,-26 7 0,26-5 75,-12 4 119,-142 65 115,130-53 199,-150 99 209,153-96-82,12-9-282,-139 76 894,141-79-881,-110 50 1204,129-61-1262,8 1 4,77 12 239,32 6-205,-37 1-93,135 47 290,-124-33-276,107 35 349,-177-62-528,-9-4 24,0 0 0,0 0 0,13 1 0,-13-2 25,-4 0-47,1-1 1,0 1 0,0-1-1,0-1 1,0 1 0,0-1 0,0 0-1,-1-1 1,14-2 0,-6-1 30,-1 0 0,0-1 0,0 0 0,-1-1 0,0-1-1,17-11 1,-26 15-46,0 1-1,-1-1 1,1 0-1,-1 0 0,0 0 1,1 0-1,-1 0 1,2-7-1,6-8 14,-6 13-19,-3 2-6,1 0-1,0 1 1,-1-1 0,1 0 0,-1 0 0,0 0 0,0 0-1,0 0 1,1-5 0,5-8-1,-1 13-3,-4 3 1,17-1 0,-7 2-2,-1 1-1,1 1 0,0 0 1,-1 1-1,0 0 0,16 9 1,-4-3-5,30 10 0,-22-11 2,0-2 0,0-2 0,1 0 0,40 0 0,-67-5 4,1-1 1,0 0-1,-1 0 0,1 0 0,-1 0 1,1-1-1,5-2 0,-1 0 3,-8 3 5,1-1 0,0 0 0,0 1 0,-1-1 0,1 0 0,-1 0 0,0-1 0,1 1 0,-1 0 0,0-1 0,-1 1 0,1-1 0,0 0 0,-1 1 0,1-1 0,-1 0 0,0 0 0,0 0 0,0 0 0,0 0 0,0 0 0,-1-1 0,0 1 0,1 0 0,-1 0 0,-1-3 0,1 4 7,0 0 0,0 1-1,0-1 1,-1 1-1,1-1 1,0 0-1,-1 1 1,0-1-1,1 1 1,-1 0-1,0-1 1,0 1 0,1-1-1,-1 1 1,-3-2-1,-1-4 17,-19-24 29,10 19 109,1 4-128,0 2 1,-1-1 0,0 2-1,0 0 1,-18-4 0,9 8 147,-100 26 69,101-15-122,1 5-74,0 0 0,-21 21 1,31-20 24,5-1-57,1 0 0,1 0-1,-5 23 1,11-20 24,7 2-35,0 0-1,1 0 0,15 21 1,-6-19 10,110 83 12,-100-87-32,44 20 4,-50-27-10,34 12 0,-46-20-1,-1 0 0,1-1 0,0 0 0,17 1 0,-20-3-1,1-1 0,-1 1 1,1-2-1,-1 1 0,14-4 0,-13 1 0,1 0 0,-1 0 0,1 0 0,10-8 0,-10 5 0,-1 0 0,1-1 0,13-14 0,-12 7 0,0 1 0,-1-2 0,-1 1-1,0-1 1,7-20 0,-12 26-1,-1 0 0,1 0 0,-2-1 0,1 1 0,-1-1 0,-1 1 0,0-1 0,-1-17-1,0 18-1,0-3-21,-1 0 0,0 0 1,-1 0-1,0 1 0,-1-1 1,-6-13-1,-6-27-376,15 51 198,2 6-246,28 45 83,-16-27 191,-1 0-1,18 44 1,-12-20-66,34 63 0,-45-96 221,-7-10 11,1 0 0,0 0 0,0 0 1,0 0-1,0 0 0,1 0 0,-1-1 0,1 1 0,4 2 0,0 1-7,0-1 0,1 0 0,-1-1 0,12 5-1,-17-8 15,-1-1 0,0 0-1,0 1 1,0-1 0,0 0-1,1 0 1,-1 0 0,0 0-1,0 0 1,0 0-1,1 0 1,-1 0 0,0-1-1,0 1 1,0 0 0,0-1-1,0 1 1,1-1-1,-1 1 1,0-1 0,1 0-1,1-2-1,1 2 3,-1-2-1,0 1 1,1 0 0,-1-1-1,-1 1 1,5-5-1,4-8 10,-1-1-1,0 0 1,-1-1-1,-1 0 0,0 0 1,5-20-1,-7 23-1,4-22 87,8-93 540,-17 127-530,-2 6-19,-3 12-64,2 1-1,0-1 0,1 0 1,0 1-1,3 21 1,-2-27-19,4 100 38,-2 5-34,4 4-1,2-4-4,-6 101-2,-4-176-4,-12 148 2,9-158-2,-33 86 2,28-100-2,1-8 4,0 1 0,-1-2 1,-20 15-1,28-22 1,1 0-1,-1 0 1,0 0 0,1 0-1,-1-1 1,0 1-1,0 0 1,0-1 0,0 1-1,0-1 1,0 0 0,0 0-1,1 0 1,-1 0 0,-3 0-1,-4-1 0,-28 1 1,21-3 1,1 0-1,-16-6 1,22 4 5,4-2-4,1 0 0,-1 0 0,1 0 0,0-1 0,1 1 0,-3-11 0,3 0 26,7-13-11,0 0 0,10-29-1,-4 30 44,72-132 26,-61 131-20,112-107-2406,-57 71-9759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0:5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10400,'-1'8'352,"0"-1"0,-1 0-1,0 1 1,0-1 0,0 0 0,-1 0 0,-1 0 0,1 0 0,-7 9 0,-11 25 446,16-30-706,4-8-42,0 0-1,0 0 0,0 1 1,0-1-1,0 0 0,0 1 0,1-1 1,0 1-1,0-1 0,0 5 1,2 44 539,15 81 0,-12-103-564,-2-10 104,0-1 0,2 1 0,12 32 0,-15-48-110,-1 0 13,1 0 0,0 0-1,0 0 1,1 0 0,-1 0 0,1-1 0,0 1-1,0-1 1,0 1 0,0-1 0,0 0-1,1 0 1,0-1 0,7 5 0,-7-4-2,-2-2-8,1 0 1,-1 0 0,1 0-1,-1 0 1,1 0 0,0-1-1,-1 1 1,1-1-1,0 0 1,-1 0 0,1 0-1,0 0 1,-1 0-1,1 0 1,0-1 0,-1 1-1,1-1 1,2-1 0,-2 2 4,4-6 168,-1-1-146,0 0-1,-1-1 1,0 0 0,5-10 0,7-15 185,87-153 736,-102 183-702,0 2-73,5 8-161,4 27 77,34 53-5,-32-68-46,76 67 19,-88-85-75,1 1 0,0-1 0,0 1-1,0-1 1,1 0 0,-1 0 0,0 0 0,3 1 0,31 11 20,49 9 1,-61-21-10,-5-3-9,0-2 0,-1 0 1,26-8-1,-43 11-5,0 1 0,0-1 0,0 1 0,0-1-1,0 1 1,0-1 0,0 1 0,-1-1 0,1 0 0,0 1 0,0-1 0,0 0 0,-1 0-1,2-1 1,3-4 4,1-1-1,0 0-1,-1 0 0,0-1 0,0 0 0,-1 0 0,0 0 1,0 0-1,-1-1 0,0 0 0,2-11 0,0-8 12,0-34 0,-4 59-11,-1 0 0,0 0 1,0-1-1,-1 1 0,1 0 1,-1-1-1,0 1 0,0 0 1,0 0-1,0 0 0,-3-6 1,-2-3 3,-15-32 5,9 26 22,-7-2-18,0 1 1,-27-20 0,42 36-12,-1-1 1,1 1-1,-1 0 1,0 1-1,0-1 1,0 1-1,0 0 1,-8-2-1,-3-1 3,1-2-3,11 5 1,0 1 1,0-1-1,0 1 0,0 0 0,-1 0 0,1 0 0,0 0 0,-9 1 0,1 0 10,0 0 0,0 1 0,-19 3 0,30-4-15,1 1-1,-1-1 1,0 0-1,0 1 0,0-1 1,0 1-1,1-1 0,-1 1 1,0-1-1,1 1 1,-1 0-1,0-1 0,1 1 1,-1 0-1,1-1 1,-1 1-1,1 0 0,-1 0 1,1 0-1,0-1 0,-1 1 1,1 0-1,0 0 1,0 0-1,-1 0 0,1 0 1,0 0-1,0 0 1,0-1-1,0 2 0,0 0 3,3 23 3,-2-25-7,-1 1 0,0 0 1,0-1-1,0 1 0,1 0 1,-1-1-1,0 1 0,1-1 1,-1 1-1,0 0 1,1-1-1,-1 1 0,1-1 1,-1 1-1,1-1 0,-1 0 1,1 1-1,0 0 0,18 13-640,0-1 0,1 0-1,37 16 1,24 9-12206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1:0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250 964 12104,'3'-2'30,"6"-13"121,-12 10-36,-2 0-77,-1 1 0,1 0 0,-1 0 0,0 0 0,0 1 0,-1-1 0,1 2 0,0-1 0,-13-3 0,8 4 15,0-1 0,0 2 1,0-1-1,-19 1 0,14 5 262,1 4-163,0 0 0,-25 20 0,31-16 216,5-4-294,1 1 0,0 0 1,1 0-1,0 0 0,1 0 1,-2 13-1,3-21-48,0 0 0,0 0 0,0 1 1,1-1-1,-1 0 0,0 0 0,0 0 0,1 0 1,-1 0-1,0 0 0,1 0 0,-1 0 0,2 2 1,11 20 140,2-2 0,25 30 0,-19-31 140,-9-10-181,1 2-49,1-1 0,0 0-1,1-1 1,0-1 0,1 0 0,28 11-1,68 14 258,-94-33-146,-8-3-149,-2 0 1,1-1-1,0 0 1,0-1-1,-1 0 0,16-10 1,-12 1 186,2-12-68,15-34 0,-25 40 64,-5-3-113,-1 0 0,-9-36-1,3 38 172,3 10-168,-2-3-28,-1 0-1,0 1 1,-1 0 0,0 0-1,-1 1 1,-16-15 0,2 4 193,-1 1 1,-1 0 0,-56-32-1,81 53-255,-1-1-1,1 1 1,-1-1-1,1 1 0,-1 0 1,1 0-1,-1-1 1,0 1-1,1 0 0,-1 1 1,1-1-1,-1 0 1,1 0-1,-1 1 0,1-1 1,-1 1-1,1-1 1,0 1-1,-1-1 0,1 1 1,-1 0-1,1 0 1,0 0-1,-2 1 0,1 0 3,2-2-21,0 0 0,0 0 0,0 0 0,-1 0 0,1 0 0,0 0 0,0 0 1,0 0-1,0 1 0,0-1 0,-1 0 0,1 0 0,0 0 0,0 0 0,0 0 0,0 1 0,0-1 0,0 0 0,0 0 0,0 0 0,0 0 0,0 1 0,0-1 1,-1 0-1,1 0 0,0 0 0,0 0 0,0 1 0,0-1 0,0 0 0,0 0 0,1 0 0,-1 1 0,0-1 0,0 0 0,0 0 0,0 3 11,1 0 0,-1-1 0,1 1 0,0 0 0,0-1 0,0 1 0,0-1 0,2 4 0,1-1-8,0 0 0,0-1 0,0 1 0,1-1 0,5 4 0,137 96-13,-132-95-3,32 16-189,-20-12-69,1-2 0,0 0 1,35 8-1,-58-19 192,1 0 0,-1 0 1,0 0-1,0-1 0,0 0 0,0 0 0,1 0 0,-1-1 1,-1 1-1,10-5 0,-6 3 23,0 0 6,0-1 0,0 0 0,-1 0 0,1 0-1,-1-1 1,0 0 0,9-8 0,-9 6 28,-4 5 12,1 0-1,-2-1 0,1 1 0,0-1 0,0 0 0,-1 0 1,0 0-1,4-5 0,-1-1-2,0 2 8,-1 0 0,-1-1 0,6-13 0,-4 1 4,-1-1 0,0 1-1,1-31 1,-5 50-2,1-30 25,-1-1 0,-6-42 0,3 44-5,-5-55 193,4-12 636,4 95-661,2 9-34,10 35 6,32 78 54,26 92-60,-56-141-122,-9-46-14,1 5-3,4 53 0,-6-63-10,-4-19-5,1 0 0,-1 1 0,1-1 0,-1 0 1,1 0-1,0 0 0,0 0 0,-1 0 0,1 0 0,0 0 0,0 0 0,1 1 0,0-1 0,0 0 0,0 0 0,1 0 0,-1 0 0,0 0 0,0-1 0,0 1 0,0-1 0,3 1 0,35-1 0,81-13-2,110-9-48,-185 18-90,217-36-506,-52-14-372,-114 27 420,-96 27 585,-1 0 0,1-1 1,0 1-1,-1 0 0,1 0 1,-1 0-1,1-1 0,0 1 1,-1 0-1,1-1 0,-1 1 1,1-1-1,-1 1 0,1 0 1,-1-1-1,1 1 0,-1-1 1,1 1-1,-1-1 0,0 0 1,1 1-1,-1-1 0,0 1 1,1-1-1,-1 0 0,0 1 1,0-1-1,0 0 0,1 1 1,-1-1-1,0 0 0,0 1 1,0-1-1,0 0 0,0 1 1,0-1-1,0 0 0,-1 1 1,1-2-1,0 1-20,-11-23-55,1 14-86,-2 3 136,-1 1 0,1 0-1,-1 1 1,0 1-1,-23-5 1,9 6-74,-45 0 4,-11 5 86,42 4 26,-61 16-1,78-14 30,-7 7-2,-34 23 0,64-37-22,0-1 0,0 1 0,0 0 0,0 0 0,0 0 0,0 0 0,0-1 0,0 1 0,1 0 0,-1 1 0,-1 1 0,-2 5 15,0 0 1,0 0 0,1 1-1,1-1 1,-1 1-1,-1 12 1,4-20-13,0 0-1,0 0 1,0 0 0,0 0 0,0 0-1,0-1 1,0 1 0,0 0 0,1 0-1,-1 0 1,0 0 0,0 0 0,1 0-1,-1-1 1,2 3 0,10 18 79,1-1 0,20 23 0,-16-26 122,8 0-70,54 28 0,-57-38 5,0-5-98,1 0 1,-1-2 0,25-2-1,-44 2-38,-1 0-1,0-1 0,0 1 0,1-1 1,-1 1-1,0-1 0,0 0 1,3-2-1,21-11 37,0-2 0,32-26 0,-38 21 38,65-99 34,-83 117-112,-1 1-1,0 0 1,0 0-1,1-1 0,-2 1 1,1-1-1,0 1 1,0-1-1,-1 1 0,1-4 1,-1 6-8,5-27 42,2-38 1,-8-47-11,-5 65 43,1 17-38,-41-205 118,-59-157 337,100 371-454,5 17 62,-5 11 0,-14 19-66,11-10 32,4-4-41,-4 12-1,1 0 1,-8 48-1,5-3-6,-1 20-14,6 14-4,12 12 0,31 80-2,-28-166-10,7-1 8,0 0 0,26 31 0,-42-57 2,1 0 0,0 0 1,0 0-1,0 0 0,0-1 1,1 1-1,3 2 0,31 15-7,62 24 0,-68-36-5,126 5-6,-125-13 2,123-25-2,-125 15 6,108-65-8,-113 56-10,3-13 11,41-60 0,-56 65-17,23-100-14,-35 107-2,-3 5 36,-1 1 0,0-1-1,-6-16 1,9 31 16,0 0-1,-1 1 1,1-1-1,0 1 1,0-1-1,-1 0 1,1 1-1,-1-1 1,1 1-1,0-1 1,-1 1 0,1-1-1,-1 1 1,1-1-1,-1 1 1,1 0-1,-1-1 1,0 1-1,-9-5-8,1 0 0,-1 1-1,0 0 1,0 1 0,-14-3-1,6 5-46,4 4 43,-1 0 0,1 1 0,0 0 0,-17 7 0,30-10 11,0 0 1,0-1-1,-1 1 1,1 0-1,0-1 1,0 1-1,0 0 0,0 0 1,0 0-1,0 0 1,0 0-1,-1 1 0,-9 14-13,1 1 0,1 0 0,-12 26 0,20-41 12,1-1 0,-1 1-1,1 0 1,-1 0 0,1 0-1,-1 0 1,1 0 0,0-1-1,0 1 1,0 2 0,2 22-21,1-1-1,12 45 1,-14-68 18,0 1-1,0 0 1,0-1 0,0 1-1,0-1 1,1 1 0,2 3-1,19 25-37,51 50-1,-48-60-20,120 75-26,-128-85 54,48 33-44,-54-36 72,46 40-16,-51-42 9,0 0-1,0 1 1,0-1-1,-1 2 1,6 7-1,1 2 3,18 24 3,-22-26 8,0 21 3,-9-32 3,0-1-1,0 0 0,-1 1 0,1-1 0,-1 1 0,1-1 0,-1 0 0,0 0 0,-1 1 1,1-1-1,-2 4 0,-2-1 1,0 0 0,0-1-1,0 1 1,-1-1 0,0 0 0,0 0 0,0-1 0,-1 0 0,1 0 0,-1 0-1,0-1 1,-9 3 0,14-5 0,-24 7 27,-142 25 28,40-10 117,41-4-132,56-11 79,-99 41 46,107-36-58,-102 82-2382,57-36-9765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1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482 128 6640,'0'0'936,"-2"-4"-403,-3-6-147,0 1-1,-1-1 1,0 1 0,-1 0-1,0 0 1,0 0 0,-16-13-1,15 15-301,5 5-41,1 0-1,-1 0 1,0 0 0,0 0-1,0 0 1,0 1-1,0-1 1,0 1-1,-4-1 1,-1-1 35,1 1 1,-1 0 0,0 0-1,0 1 1,0 0 0,0 1-1,-1 0 1,1 0 0,0 0-1,0 1 1,0 0 0,-12 4-1,6-1-32,10-3-14,-1 0 1,1 1-1,-1 0 1,1 0-1,-1 0 1,1 0-1,-7 6 1,-17 12 171,0 2 1,-42 44 0,58-53-178,-19 24 149,25-27-127,0 0-1,0 1 1,-7 21 0,12-21 51,6 3-56,0 0 1,10 20 0,-5-21 29,9 5-32,1-2 0,0 0 1,1-1-1,24 12 1,-33-20-34,-8-5 1,-1 0-1,1 0 0,-1 0 1,1-1-1,0 0 0,-1 1 0,8 0 1,9 2 29,1-1 0,0-1 0,-1-1 0,30-1 1,-38-1-30,-7 0 1,0 0 0,0 0 0,0 0 1,0 0-1,8-4 0,1 0-586,-1-1 1,19-11-1,-5 0-8398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1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7000,'3'-1'321,"13"10"1175,-14-8-401,1 17-243,47 143 414,-27-68-967,23 148 329,-29-163-416,1 81 282,-15-117-324,-7 63 367,4-102-403,0-4-119,0 1 1,0 0 0,0 0 0,0 0 0,0 0 0,0 0 0,1 0 0,-1 0 0,0 0 0,0 0-1,0 0 1,0 0 0,0 0 0,0 0 0,0 0 0,0 0 0,0 0 0,0 0 0,0 0 0,0 0-1,0 0 1,0 0 0,0 0 0,0 0 0,0 0 0,0 0 0,1 0 0,-1-14 243,-1-26-91,0 27-151,3-27 373,14-76 1,-12 92-372,1-1 155,1 0 0,1 1 0,19-46 0,-3 19 16,8-5-8,-28 54-168,-1-1 0,1 1 0,0-1 1,0 1-1,0 0 0,0 0 0,0 0 0,1 1 1,-1-1-1,1 1 0,-1 0 0,1 0 0,-1 0 1,1 0-1,-1 1 0,5-1 0,-3 0 3,10 0 65,-11 2-61,1-1-12,0 0-1,0 1 1,-1 0-1,1 0 1,0 0-1,-1 1 1,1-1 0,-1 1-1,0 0 1,1 1-1,-1-1 1,0 1-1,0-1 1,0 1-1,-1 0 1,5 5-1,6 8 12,0 0-1,-1 1 0,-1 0 0,-1 1 0,12 24 0,-18-29-15,-2-7-3,-1-1 1,0 1 0,-1 0-1,1 0 1,0 12-1,4 25 6,-3 5-6,-6-4-1,0-6 0,3-2 0,8-3 0,-8-31 0,1 1 0,-1-1 0,1 0-1,0 0 1,0 0 0,0 0 0,0 0-1,0 0 1,1 0 0,-1 0 0,0 0-1,1-1 1,0 1 0,-1 0 0,1-1-1,0 0 1,0 1 0,0-1 0,0 0-1,0 0 1,0 0 0,0 0 0,0 0-1,0 0 1,1-1 0,-1 1 0,0-1-1,0 0 1,1 1 0,-1-1 0,4 0-1,7-3 96,0 1 0,0-1 0,19-8 0,15-8-2744,-4-2-8057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1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412 229 7088,'1'0'3,"-1"0"0,1-1 0,-1 1 0,1 0 0,-1 0 0,1 0 0,-1-1 0,1 1 0,-1 0 0,1-1 0,-1 1 0,1 0 0,-1-1 0,1 1 0,-1-1 0,0 1 0,1 0 0,-1-1 0,0 1 0,1-1-1,-1 1 1,0-1 0,0 0 0,1 1 0,-1-1 0,0 1 0,0-1 0,0 0 0,0 0 10,0 0 0,-1 0-1,1 0 1,-1 0 0,1 0-1,-1 1 1,1-1-1,-1 0 1,0 0 0,1 1-1,-1-1 1,0 0 0,0 1-1,0-1 1,-1 0 0,-39-20 393,35 19-372,-5-3-3,-25-8 210,9 7-122,0 2-1,-1 1 1,0 1 0,-31 2-1,54 1-66,1 0-1,0 0 1,-1 0 0,1 1-1,0-1 1,0 1-1,0 1 1,0-1-1,0 0 1,1 1-1,-1 0 1,-4 5-1,2-4 37,1 0 28,-1 1 0,0 0 1,1 0-1,0 1 0,1 0 0,-1 0 1,1 0-1,0 0 0,-4 10 1,4-10-43,0 2 80,0 1 0,1-1 0,0 1 0,0 0-1,-2 17 1,2-12-69,2-7 9,-1 1 0,1 0 0,1 0 0,-1 0 0,1 0 0,1 0 0,2 15 0,-1-11-30,-2-7-15,1 1 0,0-1 0,1 1 0,-1-1 1,1 1-1,0-1 0,1 0 0,-1 0 0,1 0 0,0 0 0,4 4 0,-4-4-9,-1-2-3,0 0 0,0-1 0,0 1 0,1-1 0,-1 1 0,1-1 0,-1 0-1,1 0 1,0 0 0,0-1 0,0 1 0,5 1 0,-5-1-5,-1-1-14,-1-1 0,1 1 0,-1-1 0,1 0 0,-1 1 0,1-1 0,-1 0 0,1 0 0,-1 0-1,1 0 1,0 0 0,-1 0 0,1-1 0,-1 1 0,1 0 0,2-2 0,4 0 24,3 1-13,-7 1-11,0-1 0,0 0 1,0 0-1,0 0 0,-1 0 1,1 0-1,0-1 0,-1 0 1,5-2-1,14-9 108,0-1 1,-1-1-1,36-34 0,-12 1 81,-35 38-130,-1 0 1,-1-1-1,0 0 0,0-1 1,-1 0-1,-1 0 0,0 0 1,0-1-1,-1 0 0,3-14 1,-6 17-33,-1 7-10,-1 1 0,1-1-1,-1 0 1,1 0 0,-1 1-1,0-1 1,0 0 0,0 0 0,-1 0-1,1 1 1,-1-1 0,0 0 0,1 0-1,-1 1 1,0-1 0,-3-4 0,3 6 118,1 1-138,-1 0-1,0 0 1,0 0 0,0 0 0,0 1 0,0-1-1,0 0 1,0 1 0,1-1 0,-1 1-1,0-1 1,0 1 0,1-1 0,-1 1 0,0 0-1,0-1 1,1 1 0,-1 0 0,1 0-1,-1-1 1,1 1 0,-1 0 0,1 0 0,-1 0-1,1-1 1,0 1 0,0 0 0,-1 0-1,1 0 1,0 0 0,0 0 0,0 0 0,0 0-1,0 0 1,0 0 0,0 1 0,0 2 14,0 1 0,1 0 0,-1-1 0,1 1 0,0 0 0,2 5 0,-1-2-8,-1-4-5,1-1-1,-1 0 1,0 0-1,1 0 1,0 0-1,-1 0 1,1 0-1,3 3 0,1 3 28,1 0-1,0 0 1,1-1-1,0 0 1,0-1-1,13 10 1,-14-13-22,0-1 0,0 1 0,1-1 0,-1 0 0,1-1 0,0 0 0,0 0 0,12 1 0,-14-3 0,0 0 0,-1-1 0,1 0 1,0 0-1,-1 0 0,0-1 1,1 1-1,-1-1 0,0-1 0,1 1 1,-1-1-1,-1 0 0,7-4 0,30-23 99,-34 23-85,0 1-1,-1-1 1,1 0-1,-1-1 0,-1 1 1,0-1-1,0 0 0,5-11 1,7-32 71,-16 49-103,3-8 29,-1 0 1,0 0 0,-1 0 0,0-1-1,-1 1 1,0-1 0,-1 1-1,0-1 1,-2-18 0,-1 18 11,-6-29 160,9 38-110,-3 2-14,2-1-75,0 1-1,0 0 1,1 0 0,-1 0-1,0-1 1,0 1-1,0 0 1,0 1-1,0-1 1,0 0-1,0 0 1,0 0-1,0 0 1,0 1-1,0-1 1,1 0-1,-1 1 1,0-1-1,0 1 1,0-1-1,0 1 1,1-1-1,-1 1 1,0 0 0,1-1-1,-1 1 1,0 0-1,1-1 1,-1 1-1,1 0 1,-2 1-1,1 2 4,0-1 0,1 0 0,-1 1 0,0-1-1,1 0 1,0 1 0,0-1 0,0 1 0,0 4 0,2 3 2,0 1 1,0 0-1,1-1 1,7 17-1,-6-18-7,-3-7-2,0 0 0,0 0 0,0-1-1,1 1 1,-1 0 0,1-1 0,0 0 0,0 1 0,0-1-1,0 0 1,0 0 0,3 2 0,89 72 28,-70-58-28,-9 2-1,-5 4 0,-8 4 0,-9 2 0,-6 5 0,0 6 0,3-7 0,5-11 0,8-8 0,6-2 0,14 0 0,16-1 0,5-5 0,-1-5 0,-31-1 0,28-4 0,-26 1 0,-1 1-1,30-5-16,-40 5-5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85 9776,'1'0'3,"-1"0"1,1-1-1,-1 1 1,1 0-1,-1 0 1,0 0-1,1-1 1,-1 1-1,1 0 0,-1-1 1,0 1-1,1 0 1,-1-1-1,0 1 1,1 0-1,-1-1 1,0 1-1,0-1 1,1 1-1,-1 0 1,0-1-1,0 1 1,0-1-1,0 1 1,0-1-1,1 1 1,-1-1-1,0 1 1,0-1-1,0 1 0,0 0 1,0-2-1,-1 2 15,0-1 0,0 0-1,0 1 1,1-1 0,-1 0-1,0 1 1,0-1 0,0 1-1,0 0 1,0-1 0,0 1-1,0 0 1,0 0 0,-1-1 0,-42-3 488,42 4-488,-47 0 767,33 1-353,1 1-1,0 0 1,0 1-1,0 1 1,-29 11-1,34-10-294,7-4-72,1 0 1,-1 0-1,0 1 1,1-1-1,0 1 1,-1 0-1,1 0 1,0 0-1,0 0 1,0 0-1,-4 5 1,0 1 87,1 0 1,0 0 0,1 1-1,-1-1 1,2 1-1,-1 0 1,1 0-1,0 1 1,1-1 0,-2 19-1,2-15-84,2-10-32,-1 1 0,1-1 0,0 0 1,0 1-1,0-1 0,1 1 0,-1-1 0,1 1 0,0-1 0,1 4 0,-1-1 19,1-1 0,0 1-1,0-1 1,0 0 0,1 1-1,-1-1 1,1 0 0,1-1-1,-1 1 1,1-1 0,-1 1-1,1-1 1,1 0 0,-1 0-1,8 5 1,-8-8-28,1 1 1,-1-1-1,1 0 1,-1 0-1,1 0 0,-1-1 1,1 1-1,-1-1 1,1 0-1,-1 0 0,1-1 1,-1 0-1,9-2 0,-3 1-2,-7 2-13,0-1 0,0 0-1,0 0 1,-1 0 0,1 0-1,0 0 1,0-1-1,-1 1 1,1-1 0,-1 0-1,4-3 1,5-5 27,0 0 0,0-1 1,-2 0-1,1-1 0,-1 0 1,-1-1-1,0 1 0,7-17 0,-10 17-20,12-39 126,-9 15-32,-2 8 143,10-31 0,-15 55-157,-1-5-4,0 6-26,2 6-16,42 60 66,-15-21-90,-1-4-16,-5-14-2,7-1-8,2-8 1,-2-9-2,-26-6-3,-1 0 1,1 0 0,-1-1 0,1 1 0,-1-1-1,5-2 1,21-12 2,-18 5 0,1 0 1,-2-1 0,18-22 0,-7 9 2,67-74 33,-75 85-35,-5 5 2,-6 7-5,-1 1 0,0-1 0,0 1 1,0-1-1,1 1 0,-1 0 0,0-1 0,0 1 0,1 0 0,-1 0 0,0 0 0,0 0 0,1 0 0,-1 0 0,0 1 0,1-1 0,0 1 0,17 4 3,10 9-1,3 9 2,2 8-4,-1 9-1,3 8 0,-29-39 0,8 12-5,0 0-1,-2 1 1,0 0-1,-1 1 1,-2 1-1,14 41 1,-24-64 4,2 4-3,-1 0 0,-1 0-1,1 0 1,-1 0 0,1 7-1,-1-11 4,0 0-1,-1 0 1,1 0-1,0 0 1,0 0-1,0 0 0,0 0 1,-1-1-1,1 1 1,-1 0-1,1 0 1,0 0-1,-1 0 1,1-1-1,-1 1 0,0 0 1,1 0-1,-1-1 1,0 1-1,1-1 1,-1 1-1,0 0 1,0-1-1,1 1 1,-1-1-1,0 0 0,0 1 1,0-1-1,0 0 1,0 1-1,1-1 1,-1 0-1,0 0 1,0 0-1,0 0 0,0 0 1,0 0-1,0 0 1,0 0-1,0 0 1,0 0-1,0 0 1,-1-1-1,0 0 1,1 1-1,-1 0 0,1-1 1,0 1-1,-1-1 1,1 0-1,0 1 1,-1-1-1,1 0 1,0 0-1,0 0 1,0 0-1,0 0 1,0 0-1,0 0 1,0 0-1,0 0 0,0 0 1,0 0-1,0-3 1,-1 1-1,2 0 1,-1 0 0,0 0-1,0 0 1,1 0-1,0-1 1,0 1 0,0 0-1,0-4 1,2-3 0,0-1-1,0 0 1,7-18 0,-8 27 0,23-58-6,-1 13 7,-12 32 2,0 1 0,1 0 0,0 0 0,1 2 0,0-1-1,1 2 1,16-11 0,-18 12 0,-10 8 0,1 0 0,-1 0 1,1 0-1,0 0 0,0 0 1,-1 1-1,1 0 1,1-1-1,5-1 0,6-1 11,0 0-1,0 1 1,0 1-1,1 0 1,23 1-1,-33 2-9,-1-1 0,1 1 0,0 1 0,0-1 0,-1 1 0,1 0 0,0 0 0,-1 0 0,0 1 0,0 0 0,0 0 0,0 0 1,0 1-1,0 0 0,-1 0 0,0 0 0,6 7 0,47 74 21,-43-62-19,14 17-4,-20-30-1,1 0-1,18 16 1,-24-24 0,0-1-1,0 1 1,0-1-1,0 0 1,0 0-1,0 0 1,1-1-1,-1 1 1,0-1-1,0 0 1,1 1-1,-1-1 1,0-1-1,5 0 1,-3 1-2,-1-1 0,0 1 1,1-1-1,-1 0 1,0 0-1,0 0 1,0 0-1,1-1 1,-2 0-1,1 0 1,0 0-1,0 0 1,-1-1-1,5-3 1,-3 3-1,1-2 0,0-1 0,0 1 1,-1-1-1,1 0 0,-1-1 0,0 1 0,6-12 1,-5 7-1,30-37-5,-13 16 7,-10 2 0,-6-2 0,-6 26 1,-1-1-1,0 1 0,-1 0 0,1 0 0,-1 0 1,-2-7-1,-2 7 6,-1 3-4,0 0-1,0 1 0,0 0 1,0 1-1,0-1 0,-11 0 1,2 3 6,-26 8 4,30-5-11,0-1 0,-18 10 1,21-8-1,1-1 0,0 1 0,0 0 0,-11 11 0,10-8-1,0 1 1,1 0-1,-10 16 0,7-6 0,1 1 0,1 0 0,1 0-1,-7 32 1,11-41-1,0 1-1,1-1 1,0 1 0,0 12 0,1-2 0,-1-1 0,1-14-2,0 0 0,1 0 0,0 0-1,0 0 1,1 0 0,2 10-1,-1-6-5,0-1-1,0 1 1,2-1-1,-1 0 0,1 0 1,0-1-1,1 1 1,0-1-1,1 0 1,9 13-1,15 2-6,-16-16-31,8-1 3,1-1-1,0 0 0,0-2 0,1-1 0,-1-1 0,1 0 1,37-4-1,111-14-2446,-71 3-9435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3952,'0'0'3145,"-3"-4"-2300,-9-12-550,12 16-271,0 0 0,0-1-1,0 1 1,0 0 0,0 0 0,-1 0-1,1-1 1,0 1 0,0 0 0,0 0-1,-1 0 1,1-1 0,0 1 0,0 0-1,0 0 1,-1 0 0,1 0-1,0 0 1,-1 0 0,1 0 0,0 0-1,0-1 1,-1 1 0,1 0 0,0 0-1,0 0 1,-1 0 0,1 0 0,0 0-1,0 0 1,-1 1 0,1-1 0,0 0-1,-1 0 1,1 0 0,0 0 0,0 0-1,0 0 1,-1 0 0,1 1 0,0-1-1,0 0 1,-1 0 0,1 0 0,0 0-1,0 1 1,-1-1 0,0 1 96,-6 6 6,0 0-1,0 1 1,1 0 0,0 0-1,0 0 1,1 1 0,-6 12 0,3-8-75,-4 8 156,1 0-1,-11 27 1,-3 9 155,-70 127 500,58-115-2288,-1 1-5954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2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4760,'0'0'3905,"-3"8"-3233,-10 24-435,13-31-208,-1-1-1,1 1 1,0 0-1,0-1 1,-1 1-1,1 0 1,0 0 0,0-1-1,0 1 1,0 0-1,0 0 1,0-1-1,0 1 1,0 0-1,0 0 1,0-1-1,0 2 1,26 87 1100,-7-26-812,-4 34 437,-11-65-518,4 14 16,2-13-110,-6-23-79,0-1 0,-1 1 0,-1 0 0,1 0 0,-2 1 0,1-1 0,-1 15 0,-2-20 132,-2 2 41,1-4-9,-4 6-15,6-10-196,-1 1 1,0 0-1,1-1 1,-1 1-1,0-1 1,1 1-1,-1-1 1,0 1-1,1-1 1,-1 1-1,1-1 1,-1 1-1,1-1 1,-1 0-1,1 1 1,0-1-1,-1-1 1,-7-19-1738,0-2-7019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2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8696,'0'0'64,"0"-6"-58,0 4 106,0 5 607,3 20-1176,9 37-1,-5-25-5288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2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9240,'27'0'218,"-24"1"-193,0 0 0,-1 0 0,1-1-1,-1 2 1,1-1 0,-1 0 0,0 0-1,1 1 1,-1-1 0,0 1 0,0 0-1,0 0 1,0 0 0,3 3 0,-3-2 45,4 4 92,0 0-1,-1 0 1,0 1 0,0 0 0,0 0 0,-1 0 0,0 1 0,-1-1-1,0 1 1,0 0 0,2 12 0,0 0 148,-1-6-234,10 27 401,28 79 687,-20-48-456,-19-68-500,1 2 41,-2-4-19,5 1-13,-6-3-25,1-2-149,0-1 0,-1 0 0,1 0 0,-1 0 1,0 0-1,1 0 0,-1 0 0,0 0 0,0 0 0,1-4 1,1-1-20,20-35 212,27-85 345,-17 39-143,-32 88-430,-1 0 0,0-1 0,1 1 0,-1 0 0,0 0 0,1 0-1,-1-1 1,0 1 0,1 0 0,-1 0 0,1 0 0,-1 0 0,0-1-1,1 1 1,-1 0 0,1 0 0,-1 0 0,0 0 0,1 0 0,-1 0-1,1 0 1,-1 0 0,0 0 0,1 1 0,-1-1 0,1 0 0,-1 0-1,0 0 1,1 0 0,-1 0 0,0 1 0,1-1 0,0 1 12,6 3 18,0 0 0,0 0 0,-1 0-1,0 1 1,0 0 0,0 1-1,-1-1 1,9 12 0,-6-8-5,1 0 0,13 12 0,-12-13-23,-4-3-4,0-1 0,0 0 0,0 0 0,1-1 1,7 3-1,23 12 16,2-2 1,40 10 0,-15-14-11,3-6 9,-64-6-16,-1 0-1,0 0 1,1 0-1,-1 0 1,0-1-1,1 1 1,-1-1-1,0 1 1,0-1-1,0 0 1,1 0-1,-1 0 1,2-2 0,7-2 4,2 0-1,-7 3 1,-1-1 0,0 1 0,0-1 1,0 1-1,0-1 0,6-6 0,4-3 30,28-27 0,-36 26 29,19-89 33,-19 70-49,-2 1-1,-1-1 0,-2 0 1,-2-38-1,-1-37 60,1 99-86,-1 1-1,-1-1 1,1 1-1,-1-1 1,0 1 0,-1-1-1,0 1 1,0 0-1,0 0 1,-6-7 0,0-4 27,8 17-47,0-1 1,1 1 0,-1-1-1,0 1 1,0-1-1,0 1 1,0-1-1,0 1 1,-1 0 0,1 0-1,0-1 1,0 1-1,-1 0 1,1 0 0,-1 0-1,1 0 1,-1 1-1,0-1 1,1 0 0,-1 1-1,0-1 1,1 1-1,-1 0 1,0-1 0,1 1-1,-1 0 1,0 0-1,0 0 1,1 0-1,-1 0 1,0 0 0,0 1-1,1-1 1,-1 1-1,-2 0 1,3 0-5,0 0 1,0 0-1,0-1 0,0 1 1,0 0-1,0 0 0,0 0 1,1 0-1,-1 0 0,0 0 0,1 1 1,-1-1-1,1 0 0,-1 0 1,1 0-1,0 1 0,-1 1 1,-1 2 1,-6 31-1,7-12-2,1-1 0,4 40-1,1-15-12,2-1-1,15 51 0,-20-89 8,4 15 0,24 89-41,-24-96 30,1 0 1,1 0 0,0 0 0,1-1 0,16 21 0,2-3-16,3-2 0,36 33 0,-23-25 30,-39-36 5,0 0-1,0-1 0,1 0 0,-1 1 0,1-2 0,0 1 0,0-1 1,9 4-1,-11-5 4,1 0 0,-1-1 1,1 1-1,-1-1 0,1 0 1,-1 0-1,1 0 1,-1-1-1,1 1 0,-1-1 1,1 0-1,-1 1 0,0-2 1,7-2-1,7-5 35,0-1 0,-1 0 0,20-17-1,-32 23-35,-3 3-134,1 0 1,-1 0-1,0 1 0,-1-1 0,1 0 1,0 0-1,0-1 0,0 1 0,-1 0 1,1 0-1,0 0 0,-1 0 0,1-1 1,-1 1-1,1 0 0,-1-3 0,1 4-19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2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8696,'20'-1'147,"-1"-1"0,1-1 1,0-1-1,-1 0 0,31-12 1,59-14 456,141-1 190,-164 27-500,-19-1-1406,-42 2-5688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2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0 12376,'0'0'0,"-10"22"0,-23 45 128,-14 14 0,-18-5 232,-14-6 8,-12-1-368,1 1 0,5 0 0,4 0-9544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403 228 5656,'-52'-90'2056,"40"73"-1423,-1 1 0,0 0 0,-1 1 0,-1 1 0,0 0 1,-34-24-1,48 37-595,-1 0 0,0 0 0,0 1-1,0-1 1,0 0 0,0 1 0,0-1 0,0 1 0,0-1 0,0 1 0,0 0 0,0 0 0,0 0 0,0 0 0,0 0 0,0 1 0,0-1 0,0 1 0,0-1 0,0 1 0,-3 1 0,2 0 6,0 0 0,1 0 0,-1 0 0,0 0 0,1 1 0,-1-1 0,1 1 0,0 0 1,0 0-1,0 0 0,-3 5 0,1 3 11,-1 0 1,1 0 0,1 0-1,0 0 1,1 1 0,0-1-1,0 17 1,1 9 32,2 1 1,9 56-1,-7-80-76,14 41 71,60 113 172,-67-148-242,-5-11 5,-1 0 0,0 1 0,-1 0 0,3 10 1,4 19 69,-1 1 0,5 65 0,-13-90-74,-1-10-1,0 0 0,0 0 0,0 0 1,-1-1-1,0 1 0,0 0 0,-2 8 1,-2 0 23,0 0 1,0 0 0,-1-1-1,-1 0 1,0 0 0,0 0-1,-15 15 1,12-17 7,-1-1-1,0-1 1,0 0 0,-1-1-1,-20 11 1,26-17-16,0 1-1,1-1 1,-1 1 0,0-2 0,0 1 0,0-1 0,0 0-1,1 0 1,-1 0 0,0-1 0,0 0 0,-10-3 0,-7-3-1936,-1 2-7706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11032,'52'-6'209,"54"-4"78,72-7 850,-160 15-1039,17-2 137,0-1 0,54-16 0,-84 19-198,-1 0 1,0 0-1,0 0 1,0-1 0,-1 1-1,1-1 1,5-6 0,-4 5-21,-3 3-10,0-1 0,0 0-1,-1 1 1,1-1 0,-1 0-1,1 0 1,-1 0 0,0 0-1,1 0 1,-1 0 0,0 0 0,-1-1-1,2-1 1,2-7 6,14-39-1661,-1-2-6645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8792,'27'-2'398,"-28"6"-84,-9 35 126,6-29-326,1 0-1,1 0 1,-4 21-1,5-16-68,0-1 58,0-1 1,4 24-1,7 113 266,-1-39 218,-3-12-192,-4-87-274,-1 2-39,0-1-1,2 1 0,-1-1 0,2 0 0,0 0 0,9 20 0,-9-24-40,2 6 135,1-1 0,0 0-1,2 0 1,-1 0 0,2-1-1,-1 0 1,20 18 0,-1-10 236,-27-20-387,-1-1 1,1 0 0,0 0-1,0 0 1,0 0 0,0 0-1,0 0 1,-1 0 0,1 0-1,0 0 1,0 0 0,0-1-1,0 1 1,0 0 0,-1 0-1,1-1 1,0 1 0,0-1-1,-1 1 1,2-1 0,1-1 41,117-55-1323,-70 35-8290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66 10584,'-2'0'232,"-1"0"-189,0 0-1,0 1 1,0-1 0,0 1 0,0 0 0,0 0 0,0 0-1,0 0 1,0 0 0,0 1 0,0-1 0,-2 3 0,-41 26 427,37-24-483,1 0 142,0 0-1,0 0 0,1 1 1,-1 0-1,-8 12 1,8-11-76,6-6-26,1 0-1,-1 0 0,0 0 1,1 0-1,-1 0 0,1 0 1,0 1-1,0-1 0,0 0 1,0 1-1,0-1 0,-1 4 1,-1 5 24,1-6-25,0 0 0,0 0 1,0 0-1,1 0 0,0 0 1,0 1-1,0-1 0,1 0 1,0 0-1,0 1 0,0-1 1,0 0-1,1 1 0,0-1 1,0 0-1,0 0 1,1 0-1,0 0 0,0 0 1,4 8-1,1-3 20,0-1 1,0 1-1,1-1 0,0 0 1,1-1-1,0 0 0,12 9 1,-14-14-13,-1 0-1,1-1 1,0 1 0,1-1 0,-1-1 0,0 1 0,0-1 0,1 0 0,-1-1 0,1 0 0,-1 0 0,0-1 0,1 1 0,-1-2 0,0 1-1,0-1 1,0 0 0,0-1 0,12-5 0,-6 3-8,-6 3 8,-1-1 0,1 0 1,-1-1-1,10-7 1,39-30 165,-49 32-39,-3-3-103,-1-1-1,0 1 1,-1-19 0,-3 13 103,0 12-121,0-3-9,0 1-1,-1-1 0,0 0 1,0 1-1,-1 0 1,0 0-1,-1 0 0,0 0 1,0 1-1,-7-8 1,-116-118 630,127 132-643,0 0 1,0 0-1,1 0 0,-1 0 1,0 1-1,0-1 0,0 0 1,0 0-1,0 1 0,0-1 1,0 1-1,0-1 0,0 1 1,0-1-1,0 1 0,-1 0 1,1-1-1,0 1 0,0 0 1,0 0-1,0 0 0,-1 0 1,1 0-1,0 0 0,0 0 1,0 1-1,0-1 0,-1 0 1,1 0-1,0 1 1,0-1-1,0 1 0,0-1 1,-1 2-1,1-1 3,-1 1 0,1-1 0,0 1 0,0-1 0,0 1 0,0 0 0,0 0 0,1-1 0,-1 1 0,0 0 0,1 0 1,-1 0-1,1 0 0,0 0 0,0 0 0,0 2 0,0-4-16,0 0-1,0 0 1,0 1 0,0-1 0,0 0-1,0 1 1,0-1 0,0 0 0,0 0 0,0 1-1,0-1 1,0 0 0,1 0 0,-1 1-1,0-1 1,0 0 0,0 0 0,0 0-1,1 1 1,-1-1 0,0 0 0,0 0 0,0 0-1,1 0 1,-1 1 0,0-1 0,0 0-1,1 0 1,-1 0 0,1 0 0,9 6-277,1-1-1,0 0 1,0-1 0,0-1-1,0 1 1,14 1 0,-24-5 194,65 16-10755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0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36 5296,'0'0'1061,"2"-3"-34,7-11 75,-6 9-131,-2-1-80,-1 4-207,-7 0 3,6 1-608,1 1 0,-1 0 1,0-1-1,0 1 0,1 0 0,-1-1 1,0 1-1,0 0 0,0 0 0,0 0 0,0 0 1,1 0-1,-1 0 0,0 0 0,0 0 0,0 0 1,-1 0-1,-38 8 392,-160 36 649,167-35-939,0 2 0,-51 23 1,71-27-155,6-3 7,0 0 1,1 0 0,0 1 0,-10 8 0,-122 112 462,125-112-472,-25 34 124,-16 29 29,50-70-145,1 0 0,0 0 0,0 0 0,1 0 0,-1 1 0,1-1 0,1 1 0,-1-1 0,1 1 0,0 0 0,1 9 0,-1-8 2,3 10 173,41 95 89,-29-87-82,82 104 77,-94-127-271,1 0 0,-1 0 0,1 0 0,0 0 1,0-1-1,5 4 0,39 24 79,61 28 1,-71-46-8,161 28 42,-157-36-22,-31-3-80,50 2 131,96-8-1,15-14 285,-157 17-328,0 1 66,1-1 1,-1-1-1,18-6 1,-40 1 493,-7 4-479,0 1-1,-18-2 1,29 5-99,10-16-732,-3 8-1240,6-16-11263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307 101 10040,'-32'-8'0,"27"8"0,-31 0 0,15 2 65,0 0 0,0 1 1,0 1-1,-36 13 0,50-15 21,0 1 0,0 0 0,0 1-1,0 0 1,1 0 0,0 0 0,-10 9 0,9-7-21,0 4 250,3 0-203,1 0 0,0 1 0,-2 20 0,7-16 215,3-4-238,0 1 1,1-1-1,0 0 1,10 12 0,-4-13 190,4-2-153,0 0 0,19 5 0,-20-12 100,7-4-73,44-12 0,-46 6 26,13-11-42,-2-2 0,0-1 1,35-34-1,-37 20-81,-26 32-34,0 1-1,0-1 1,-1 0-1,0 0 1,0 0 0,0 0-1,-1 0 1,1 0-1,-1 0 1,-1 0-1,1-1 1,-1-8-1,1 6 3,-1 3 0,0 0 0,0 0 1,0 0-1,-1 0 1,0 0-1,0 0 0,0 0 1,0 0-1,-1 0 1,-2-6-1,2 7-8,1 3-5,1-1 1,-1 1 0,0-1 0,1 1 0,-1-1 0,0 1 0,0-1 0,0 1 0,0 0 0,-1 0 0,1 0-1,0 0 1,0-1 0,-1 1 0,1 1 0,-1-1 0,1 0 0,-1 0 0,1 1 0,-1-1 0,-2 0 0,3 1-6,0 0 1,1 0 0,-1 0 0,0 0 0,0 0 0,0 0 0,0 1 0,1-1 0,-1 0 0,0 1-1,0-1 1,1 1 0,-1-1 0,0 1 0,0-1 0,1 1 0,-1-1 0,1 1 0,-1-1 0,0 1-1,1 0 1,-1 0 0,0 1 11,-2 1-4,1 1 0,-1-1 0,1 1 0,0 0 0,0 0 0,1 0 0,-1 0 0,1 0 0,0 0 0,0 0 0,0 0 0,1 0 0,-1 1 0,1-1 0,0 0 0,0 0 0,2 6 0,0 9 56,1-1 1,9 27 0,-8-27-51,17 40 150,62 139 399,-82-192-514,1-1 0,-1 0 0,1 0 0,0 0 0,1 0 0,2 3 0,-4-6-33,0 0 1,-1 0 0,1-1-1,0 1 1,0 0 0,0-1-1,0 1 1,0-1 0,0 1-1,0-1 1,0 1-1,0-1 1,0 0 0,0 0-1,0 1 1,0-1 0,0 0-1,0 0 1,0 0-1,1 0 1,-1 0 0,0 0-1,0-1 1,0 1 0,0 0-1,2-1 1,123-49 896,-73 26-3195,-7 2-9171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356 624 10760,'0'0'177,"-3"0"-25,-23-1 71,1 1 0,-1 1 0,0 1 0,1 2 1,-35 8-1,41-6-132,1 0 1,0 1-1,-21 11 1,31-13-63,0 0 1,0 0-1,0 1 0,1 0 1,0 1-1,-12 12 1,18-18-22,1 0 0,-1 0 1,1 0-1,-1 0 0,1 0 1,-1 0-1,1 0 0,0 0 1,0 0-1,-1 0 0,1 0 1,0 0-1,0 0 1,0 0-1,0 0 0,0 0 1,0 0-1,0 0 0,0 0 1,1 0-1,-1 0 0,0 0 1,1 0-1,-1 0 0,1-1 1,0 3-1,0-1 13,1 2-1,1-1-1,0 1 0,-1-1 0,1 0 1,1 0-1,-1 0 0,0 0 1,1 0-1,-1-1 0,1 1 0,0-1 1,0 0-1,0 0 0,8 2 1,1 2 1,-7-3 6,1-1 0,-1 0 0,1 0 1,-1 0-1,11 0 0,57 9 161,-72-11-171,0 1 1,0-1 0,0 0 0,0 0 0,1 0 0,-1-1 0,0 1-1,0 0 1,0-1 0,0 1 0,0-1 0,0 0 0,2-1-1,6-2 20,37-15 186,-44 18-202,6-3 42,-1 1 1,0-1-1,-1-1 0,1 1 1,-1-1-1,0-1 1,11-10-1,-15 12-24,-1 0 1,0 0 0,0-1-1,0 1 1,0-1-1,-1 1 1,0-1-1,0 1 1,0-1-1,0 0 1,-1 0 0,0 1-1,0-1 1,0 0-1,0 0 1,-1 1-1,-2-8 1,-2-20 232,5 30-104,-2 3 30,1-1-190,1 1 0,-1-1-1,1 0 1,-1 0-1,0 1 1,1-1 0,-1 1-1,1-1 1,0 0-1,-1 1 1,1-1 0,-1 1-1,1-1 1,-1 1-1,1-1 1,0 1 0,0-1-1,-1 1 1,1 1 0,0 2 7,0 0 1,0 1 0,0-1 0,1 0-1,0 0 1,0 1 0,0-1 0,0 0-1,1 0 1,0 0 0,-1 0 0,1 0-1,1-1 1,-1 1 0,1-1 0,-1 1-1,1-1 1,0 0 0,0 0 0,0 0-1,1 0 1,-1-1 0,1 1 0,-1-1-1,1 0 1,5 2 0,15 3 13,1-1-1,-1-1 1,1-1 0,38 0 0,-46-3-24,-13-1-4,1 1 1,-1-1 0,0-1 0,1 1 0,-1 0-1,0-1 1,0 0 0,0 0 0,6-3-1,31-10 13,-33 10-13,-1 1-1,1-1 1,-1 0 0,7-6 0,-6 2 0,0 1 0,-1-1 0,0-1 0,-1 1 1,0-1-1,9-19 0,-11 22 1,-1 0 1,0 0-1,-1 0 0,1-1 1,-1 1-1,1-10 0,2-6 2,2 0-1,10-52 30,2-82 15,-19 126-2,-1 7-18,1 0-6,-2 0-1,-1 1 1,0-1 0,-8-23-1,-38-81 265,49 126-281,-1 1-1,1-1 1,-1 1 0,1 0 0,-1 0-1,0-1 1,1 1 0,-1 0-1,0 0 1,1 0 0,-1 0 0,0-1-1,1 1 1,-1 0 0,0 0 0,1 0-1,-1 1 1,0-1 0,1 0 0,-1 0-1,0 0 1,1 0 0,-1 1 0,0-1-1,0 1 1,-1-1 5,-2 2 0,0-1 0,1 1 0,-1 0 0,0 0 0,0 0 0,1 1 0,-1-1 1,1 1-1,0 0 0,0 0 0,0 0 0,-4 7 0,1-3-3,4-6-5,1 2 0,0-1 0,-1 0 0,1 0 0,0 0 0,0 0 0,0 1 0,0-1 0,1 1 0,-1-1 0,0 0 0,1 1-1,0 3 1,-12 104 24,10-59-15,5 59 0,-1-81-9,1 5 4,9 48 1,7 3-4,3-20 2,1-17-2,-12-29 5,2 0 1,0-1 0,16 19-1,-27-36-3,-1 1 0,1-1 0,0 0 0,0 1 0,0-1 0,0 0 0,0 0-1,0 0 1,0-1 0,0 1 0,0 0 0,0-1 0,1 1 0,-1-1 0,0 0 0,0 0-1,0 0 1,1 0 0,-1 0 0,2 0 0,6-2 11,-1 0 1,1 0-1,10-5 1,-11 4-18,33-11 7,-24 6-737,-1 0 0,20-13 1,-10 3-10263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10760,'48'-3'0,"-27"0"0,71-9 0,114-19 201,-28 5 584,-109 16-2127,2 0-5638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 9328,'3'-1'51,"-1"1"1,0 0-1,1 0 1,-1 0-1,0 0 1,1 0-1,-1 1 1,0-1-1,0 1 1,1-1-1,-1 1 0,0 0 1,0 0-1,0 0 1,0 0-1,0 0 1,3 3-1,-5-4 5,0 1 0,0 0 0,0 0 0,0 0 0,0 0 0,0 0 0,0 0 0,0-1 0,0 1 0,-1 0 0,1 0 0,0 0 0,-1 0 0,1-1 0,0 1 0,-1 0 0,1 0 0,-2 0 0,1 2 74,-82 169 1348,54-105-1131,15-32-193,-3 5 219,-14 54 0,30-91-342,1-1-1,-1 1 1,1 0 0,0 0 0,0 0-1,0 0 1,1 0 0,-1 0 0,1 0-1,-1 0 1,1 0 0,0-1 0,0 1-1,0 0 1,2 3 0,-1-3-6,-1-2-18,-1 0-1,1 0 1,-1-1-1,1 1 1,-1 0 0,1-1-1,0 1 1,0 0-1,-1-1 1,1 1-1,0-1 1,0 1 0,-1-1-1,1 0 1,0 1-1,0-1 1,0 0-1,0 1 1,0-1-1,0 0 1,0 0 0,0 0-1,-1 0 1,1 0-1,0 0 1,1 0-1,1 0 11,28-5-1781,2-3-7156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5384,'-2'2'-8,"-6"6"2904,18-13-3466,-1 0-4476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350 897 4760,'0'0'830,"4"-10"617,-3 4-1255,0-1 0,-1 1 0,0-1-1,-1 1 1,1 0 0,-1-1 0,0 1 0,-1 0 0,1-1-1,-1 1 1,-1 0 0,1 0 0,-1 0 0,0 1 0,-5-8-1,7 11-138,-1 0-1,1 0 0,0 0 0,-1 0 0,1 0 1,-1 0-1,0 1 0,0-1 0,0 1 1,1-1-1,-1 1 0,-1 0 0,-2-2 1,-4-1 49,5 1-16,-1 0 0,1 1 1,-1 0-1,0 0 0,0 1 1,0-1-1,0 1 0,0 0 1,0 0-1,0 1 0,0-1 1,-1 1-1,-7 1 0,5 0 41,0 1 0,0 0 0,0 0 0,0 1 0,0 0 0,-13 8 0,9-6-60,7-2 0,0 0 0,0 0 0,0 0-1,1 1 1,-8 5 0,1 2 47,0-1 0,0 2-1,0-1 1,2 2 0,0-1 0,0 1 0,-7 15 0,6 8-40,9-21 60,3-4-91,0 0 1,0 0 0,2 0 0,-1 0-1,7 12 1,-8-17-30,1-1 0,-1 0-1,1-1 1,0 1 0,1 0-1,-1-1 1,1 0 0,0 0 0,0 0-1,0 0 1,0-1 0,1 1-1,8 4 1,-10-7 0,0 0-1,0 0 0,0 0 1,0-1-1,0 1 1,0-1-1,0 0 0,1 0 1,-1 0-1,0 0 1,0 0-1,0-1 1,0 1-1,6-3 0,-1 0 5,0 0 0,0-1 0,10-5 0,-8 3-3,7-3 53,-1-1 0,0-1 0,0 0 0,24-24-1,-27 23-31,5-8 151,1-12-103,-1-1 1,14-37 0,-24 36 69,9-163 60,-17 157-61,-13-262 339,10 195-312,-7-37 248,1 160-221,4-5-191,2-5 1,1 0 0,-1 1 0,1 0 0,-2 10 0,-40 204 114,38-192-127,3-10 0,0 1-1,1 21 1,-3 46 8,6 23-8,1-85-2,1 0-1,8 30 1,-6-37-2,1 0 1,0-1-1,10 19 0,-9-23 0,0-1 0,1 1 0,15 16 0,-13-18 1,1-1-1,17 15 1,-17-17 1,-1-1 1,1 0-1,0-1 1,1 0 0,0-1-1,0 0 1,0-1-1,0 0 1,1-1-1,19 2 1,-20-3-1,-9-1 1,0-1-1,0 0 0,1 0 0,-1 0 0,0 0 1,0 0-1,0-1 0,0 1 0,1-1 0,3-2 0,80-28 34,-68 20 26,1-5-27,-1-1 0,18-20 0,-26 20 98,-5 5-69,1 1-26,-2-1 0,1 1 0,-2-1 0,1 0 0,-2 0 0,5-23 0,-6 23-8,5-46 190,-7 52-190,1 0 0,-1 0 0,-1 0 0,1 0 0,-1 0-1,0 0 1,-3-9 0,4 14-21,0 0-1,-1 0 0,1 1 1,0-1-1,-1 0 1,1 1-1,0-1 1,-1 0-1,1 1 0,-1-1 1,1 1-1,-1-1 1,1 1-1,-1-1 1,0 1-1,1-1 1,-1 1-1,1-1 0,-2 1 1,1-1-6,1 1 0,-1 1 1,0-1-1,1 0 0,-1 0 1,1 0-1,-1 0 0,1 0 0,-1 0 1,1 1-1,-1-1 0,1 0 1,-1 0-1,1 1 0,0-1 1,-1 0-1,1 0 0,-1 1 0,1-1 1,0 1-1,-1 0 0,-1 2 7,-1 0-1,1 0 1,0 1-1,0-1 1,1 1 0,-3 5-1,1 1-3,1-5-3,0 0 0,1 1 0,0-1 0,0 0 0,1 0 0,-1 8 0,-1 20 6,2 0 0,1 0 1,5 33-1,8-16-8,-8-36-1,0 0 0,16 25-1,-20-36 0,1 0 0,0 0 0,0 0-1,-1-1 1,1 1 0,1-1 0,-1 0 0,0 0 0,1 0 0,-1 0-1,1 0 1,3 0 0,-1 1-1,0 0-3,-1-1 0,1 0 0,-1 0 0,1 0 0,0-1 0,0 0 0,0 0 0,0-1 0,0 1 0,8-2 0,-10 1 2,0 0 0,0-1 1,0 0-1,0 0 0,-1 0 0,1 0 1,0-1-1,-1 1 0,1-1 0,-1 0 1,1 0-1,-1 0 0,0-1 1,0 1-1,3-4 0,-5 5 3,0-1 0,0 1-1,0 0 1,0-1 0,0 1 0,-1-1 0,1 1 0,0-1-1,-1 1 1,1-1 0,-1 1 0,0-1 0,1-2-1,-1 0 1,0-1 0,-1 1 0,1 0 0,-1-1 0,0 1 0,-1-6 0,-18-38 0,-8-2 11,-53-74 0,70 108-9,-19-21 22,23 31-164,3 3-86,0-1 1,0 1 0,1-1 0,-1 0-1,1 0 1,0 0 0,0 0 0,0 0-1,-2-6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2 605 10312,'-1'-3'1055,"1"6"-406,2 13-215,2 17-532,-4-32 172,5 30 125,1-1-1,2 0 0,1-1 0,1 1 0,25 50 1,-33-77-167,0 1 0,0-1 0,0 1 0,0-1 0,1 0 0,-1 0 0,5 4 0,-3-3-6,-2-2 69,2-1 26,-3-1-115,0 0-1,-1 1 1,1-1-1,0 0 1,-1 1-1,1-1 1,0 0-1,-1 0 1,1 0-1,0 1 1,0-1 0,-1 0-1,1 0 1,0 0-1,-1 0 1,1 0-1,0-1 1,0 1-1,0 0 1,12-6 75,-5 3-49,0-1-1,0-1 1,0 1-1,10-9 1,40-34 116,-56 46-128,1-1 1,-1 0 0,0 0 0,-1 0 0,1 0-1,0 0 1,-1-1 0,1 1 0,-1-1 0,0 1-1,2-5 1,2-5 16,23-47 194,-23 49-183,11-23 233,12-34 1,-28 65-141,0 2-134,0 1 0,0-1 0,0 0 0,0 1 1,1-1-1,-1 1 0,0-1 0,0 0 0,0 1 0,0-1 0,0 0 1,0 1-1,1-1 0,-1 0 0,0 1 0,0-1 0,0 0 0,1 1 1,-1-1-1,0 0 0,0 0 0,1 1 0,-1-1 0,1 0 0,9 14 95,3 17-9,-6-11-11,18 33 0,-20-43-72,-3-7-6,-1-1 0,1 1 0,-1 0 0,1-1 0,0 0 0,0 1 0,0-1 0,1 0 0,-1 0 0,3 2-1,5 4 7,0-1 0,0 0 0,1 0 0,-1-1 0,1-1 0,20 8 0,13-5-6,-34-7-3,0-1 0,-1-1 0,1 0 0,0 0 1,-1 0-1,13-5 0,-9-1 7,0-4-4,-1-2 0,0 1 1,14-22-1,-14 16 4,-1-1 0,-1 0 0,0-1-1,10-34 1,-13 35-2,1-9 34,-4 13-20,0 0-8,-1 0-1,0 0 1,-1 0 0,-1 0 0,0-1-1,-1 1 1,-3-22 0,0 13 20,-1 0-1,-1 1 1,-2-1 0,-10-24-1,-8-22 38,-38-98 165,62 164-222,-1 0-1,0 1 1,1-1 0,-2 1-1,1 0 1,0-1 0,0 1-1,-1 0 1,0 0 0,0 0-1,0 1 1,0-1 0,0 1-1,-4-3 1,5 4-6,-6 0 56,6 1-58,0 1 1,-1 0 0,1 0 0,0 0-1,0 0 1,0 0 0,1 0-1,-1 1 1,0-1 0,0 1-1,1-1 1,-1 1 0,1 0 0,-1-1-1,1 1 1,0 0 0,-1 0-1,1 0 1,-1 4 0,-1 2 3,0 1 1,1 0 0,0-1-1,-2 16 1,0 39-4,4-35-8,2 0-1,1 0 0,2 0 0,0-1 1,10 28-1,11 18-54,-8-16 17,38 107-134,-39-128 111,-17-36 62,1 0 0,-1 0 0,0 0 0,0 1-1,0-1 1,1 0 0,-1 0 0,0 0 0,0 1-1,1-1 1,-1 0 0,0 0 0,0 0 0,1 0-1,-1 0 1,0 0 0,0 1 0,1-1 0,-1 0-1,0 0 1,1 0 0,-1 0 0,0 0 0,1 0-1,-1 0 1,0 0 0,0-1 0,1 1-1,-1 0 1,0 0 0,1 0 0,-1 0 0,0 0-1,0 0 1,1 0 0,-1-1 0,0 1 0,14-10-9,-10 6-13,5-4 14,13-10-5,29-33 0,-8 7 7,7 3 6,5 6 2,10 4 2,33-6 7,-93 35-7,-1 2 0,1-1 1,0 0-1,0 1 0,0 0 0,-1 0 0,1 1 0,0-1 0,0 1 1,-1 0-1,1 0 0,0 1 0,7 3 0,-5-3 1,7 6 19,-12-7-20,2 2 1,-1 0-1,1 0 0,0 0 1,-1 1-1,0-1 0,0 1 1,0 0-1,0 0 0,-1 0 1,1 0-1,-1 0 0,0 1 1,0-1-1,-1 1 0,1-1 1,-1 1-1,0 0 0,1 8 0,0 36 12,-3-33-12,-6 31 0,4-31 0,-1-1-1,-6 15 1,6-19-2,-1-1 1,0-1-1,-10 16 0,9-17 0,0-1 0,0 0 0,-1 0 0,-11 9 0,6-8 0,0 0 0,-21 11 0,-28 6 0,2-11 0,6-8 0,8-8 2,41 2 0,-1-1 0,1 0 0,-1 0 0,1 0 0,-1 0 1,1-1-1,0 1 0,-1-1 0,1 0 0,0 0 0,1-1 0,-1 1 0,0-1 0,1 0 1,-1 0-1,-3-5 0,-2-3 5,2 0 0,-1-1 0,2 0 1,-8-19-1,13 30-7,1 0 1,0 0 0,-1-1-1,1 1 1,0 0 0,0 0-1,0-1 1,0 1-1,0 0 1,0-1 0,1 1-1,-1 0 1,0 0-1,1-1 1,-1 1 0,1 0-1,-1 0 1,1-2 0,2-2 0,11-30-2085,2-3-8342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7264,'1'2'496,"0"0"-426,1-1 1,-1 1 0,0 0-1,0 0 1,0 0 0,0 0-1,-1 0 1,1 0 0,-1 0-1,1 0 1,-1 0 0,1 0-1,-1 0 1,0 1 0,0-1-1,0 0 1,-1 4 0,10 228 2249,-9-33-1275,1-127-658,16 98 534,-5-113-546,7-3-10,-18-54-332,0-1 0,0 1 0,0 0-1,1 0 1,-1-1 0,0 1 0,1-1 0,0 1 0,-1-1 0,1 0 0,0 1 0,-1-1 0,1 0-1,4 1 1,-3 0 17,5-2 170,12-7-431,0-1 1,20-11 0,-26 12-750,53-25-8313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54 150 10584,'0'3'2,"0"-2"-1,0 0-1,0 0 1,0 0 0,0-1-1,0 1 1,0 0 0,0 0-1,-1-1 1,1 1 0,0 0-1,0 0 1,-1-1-1,1 1 1,-1 0 0,1-1-1,-1 1 1,1 0 0,-1-1-1,1 1 1,-2 0 0,1 1 2,0 1 0,0-1 1,1 0-1,-1 1 1,1-1-1,-1 1 0,1-1 1,0 1-1,0-1 1,0 1-1,0-1 0,0 1 1,0-1-1,2 3 1,7 26 35,-6-25-30,0-1-1,0 1 0,1-1 1,0 0-1,0 0 0,0 0 1,0 0-1,1-1 0,0 0 1,0 0-1,6 4 0,-8-7 2,0 1 0,0-1 0,0 0 0,0 0 0,0 0 0,0-1 0,0 1 0,0-1 0,1 1 0,-1-1 0,0 0 0,0 0 0,6-2 0,41-11 133,-44 11-111,1 0 4,-1 0 0,0-1 0,-1 1 0,1-1 0,0 0 0,-1-1 0,1 1 0,-1-1 0,0 0 0,7-8 0,-6 5-11,-5 5-7,1 0 0,-1 0-1,1 0 1,-1-1-1,0 1 1,1-1-1,-1 1 1,0-1 0,-1 1-1,2-6 1,1-9 57,0-1 0,0-23 0,-3 34-46,0 1-1,-1 0 1,0 0 0,0 0-1,-1 0 1,1 0 0,-1 1-1,-1-1 1,1 0 0,-1 1-1,0-1 1,-4-4 0,4 4-2,0 2 0,0 0 1,0 1-1,0-1 0,0 1 0,0-1 1,-1 1-1,1 0 0,-1 0 0,0 1 1,0-1-1,0 1 0,-1 0 1,-6-3-1,6 3-2,3 2-6,-1-1 0,0 0 1,0 1-1,0-1 1,0 1-1,0 0 0,0 0 1,0 0-1,0 1 1,0-1-1,0 1 0,0-1 1,0 1-1,0 0 1,1 0-1,-1 0 0,0 0 1,-3 3-1,2-2 9,-6 5 152,-13 20-35,1 1 1,2 1 0,-25 44-1,39-63-95,1 1 0,1 0 1,-1 1-1,-3 19 0,4-15-27,2-10-5,1 0 0,0 0 0,0 0 1,1 1-1,0-1 0,0 0 1,0 0-1,1 0 0,2 12 0,-1-8-2,2 7 31,0 0 0,1-1 0,1 1 0,1-1 0,0 0 1,14 21-1,-3-9-15,-18-28-28,0 1 1,1-1 0,-1 1 0,1-1-1,-1 1 1,1-1 0,-1 1 0,1-1 0,0 1-1,-1-1 1,1 1 0,-1-1 0,1 0 0,0 1-1,-1-1 1,2 0 0,17 6 34,-1 0 0,35 4 0,-30-10 36,127-12-1790,-65 3-7331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3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11120,'5'23'5,"1"24"30,-3 11 120,-6 69 0,2-108-121,0-9 76,0 0 1,-1 0-1,-3 13 0,-4 9 161,0 1 121,-8 46 1,16-27-1890,1 0-6263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4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7624,'0'0'6597,"8"-7"-6281,7-5-176,0-1-1,-1-1 1,-1 0 0,0-1 0,13-20 0,-16 20-102,-4 5 31,0 0 0,-1 0-1,5-12 1,33-106 254,-38 99-63,-4-135 103,-4 130-101,1 11-127,-1-1-15,0-1 0,-2 0 0,-13-42-1,11 49 16,-2-4 198,-9-35-1,17 55-170,-1 3 3,0-1-156,1 0 1,0 1-1,-1-1 1,1 0-1,0 1 0,-1 0 1,1-1-1,0 1 1,0 0-1,0-1 0,-1 1 1,1 0-1,0 0 1,0 0-1,0 0 0,0 0 1,1 0-1,-1 0 1,-1 2-1,-9 23 23,9-20-29,1-2 3,-1 0 1,1 1-1,-1 0 0,1-1 1,1 1-1,-1 0 1,1 9-1,-1 6 3,-5 76 5,4-12-7,5 22-6,5-6-1,1-9 0,17 51-1,-19-120-4,11 10 3,21 30 1,-26-48-6,20 11 1,-29-23 6,0 0-1,-1 0 1,1-1 0,0 1 0,0-1 0,0 0 0,7 1-1,-3-2 2,-1 0-1,1 0 0,-1-1 0,1 0 0,-1-1 0,1 0 0,-1 0 0,14-6 0,-20 7 1,4 0 0,-1 0 0,0-1 0,-1 0 0,1 0 0,0 0 0,0 0 0,-1-1 0,1 1 0,-1-1 0,3-3 0,5-5 1,1 2 2,-7 5 5,0 0 0,0-1 0,0 0 0,-1 0-1,7-10 1,9-10 125,-2-1 0,-1-1-1,-1 0 1,24-58-1,-38 79 9,1-3 27,-2 6-18,0 6-111,1 0 1,-1 0 0,0 0-1,-1 0 1,1 0-1,0 0 1,-1 4 0,2 4-18,0-1-9,11 23 56,5 1-24,37 51 0,-23-46-42,-2-7 1,-7-13-4,-7-11-1,-5-8 0,0-13 0,4-18 0,-13 26 0,0 0 0,-1 0 0,0 0 0,0-1 0,0-9 0,-1 10 1,-1-1-1,1 1 0,-1 0 0,0 0 0,-1-1 1,-2-6-1,-2 0 3,0 1-1,-1 1 1,0-1 0,-1 1 0,0 0 0,-1 1-1,0 0 1,0 0 0,-13-9 0,12 11-2,-10-9 13,-1 1 0,-26-14 1,31 20-5,32 15-123,1 0-1,-1-1 1,1-1-1,0-1 1,0 0-1,0-1 1,20-1-1,-26 0 132,69 1-2088,-70-2 1657,-1-1-1,0 0 1,0 0-1,0-1 1,0 0-1,0-1 1,9-4 0,23-16-351,-32 18 630,-1 0-1,0 0 1,1 1 0,0 0 0,0 1 0,11-3 0,-10 4 87,0 1 0,0 1 0,0 0 0,12 1 0,-11 0 34,3 2-19,22 12 4,-27-11 27,-1 1-1,0 0 1,9 8 0,-8-5 1,-1 0 1,-1 1 0,1 0 0,-2 0-1,1 1 1,4 10 0,-5-5 27,6 137 237,-12-92-35,0-49-181,0 6 196,-1-1 1,-5 33-1,6-48-38,-2-5-1,-2-7-84,0-2-1,1 1 1,1 0-1,0-1 0,-1-13 1,1-66 397,2 85-484,0 0 23,1 0 0,0 0 0,0 0 0,1 0 0,0 0 0,0 1 0,0-1 0,1 0 0,0 1 0,4-7 0,-2 5-5,1-4 61,1 1 0,0-1 0,1 1 0,15-17 0,-13 17-65,-2 2 15,0 1-1,0 0 1,1 1-1,0 0 1,0 1-1,19-11 0,-15 10-25,5-3 130,-6 6-92,-4 0-47,1 0-1,0 1 0,-1 0 1,2 1-1,-1 0 0,0 0 1,0 1-1,0 1 0,12-1 1,-5 3 9,1-1 0,-1 2 1,-1 0-1,1 1 0,0 1 0,21 9 1,-26-8-32,-7-5-5,-1 1 0,0 0 0,0 0 0,0 0-1,0 0 1,0 0 0,0 1 0,-1-1 0,1 1 0,3 4 0,19 25 16,-3 5-14,-10 1-4,-9 2 0,-2 2 0,2-4 0,-2-35 0,-1 0 0,0 0 0,1 0-1,0-1 1,0 1 0,0 0 0,0-1-1,0 1 1,0-1 0,1 1 0,-1-1-1,1 1 1,0-1 0,0 0 0,-1 0-1,1 0 1,1 0 0,-1 0 0,0 0-1,0-1 1,1 1 0,-1-1 0,1 0-1,-1 1 1,1-1 0,0 0 0,-1 0-1,1-1 1,0 1 0,0-1 0,2 1-1,8 2 1,-5-2-2,0 0 1,0 0-1,0-1 1,13 0-1,131-7-11,-116 3-14,154-32-39,-153 28-108,112-44-104,-128 40-74,2-8 106,30-30 0,-43 34-126,-7 6 289,-1-1 1,0 0-1,0 0 0,-1 1 1,-1-19-1,0 28 65,0 0 0,0 0-1,0 0 1,0 0 0,-1 0 0,1 0 0,0 0 0,0 0 0,-1 0 0,1 0-1,-1 0 1,1 0 0,-1 1 0,0-3 0,-8-7-43,0 0 1,0 0 0,-1 0-1,0 1 1,-16-10-1,24 17 38,0 1 0,0 0 0,0-1 0,-1 1 0,1 0 0,0 1 0,-1-1 1,-2-1-1,-148-28-240,120 28 191,-6 5 44,-1 2 0,-38 10 0,51-5 15,-31 19-1,49-23 14,-1 0-1,1 1 0,-15 12 1,21-15 0,-1 0 0,1 0 0,0 0 0,0 0 0,0 0 0,0 0 0,-3 10 0,5-10 0,-1 0 0,1 0 0,0 1 0,1-1 0,-1 0 0,1 1 1,0-1-1,0 6 0,2-1 1,0 0 0,0-1 0,1 1 0,0-1 1,1 0-1,0 0 0,7 10 0,-11-17-1,11 12 14,11 2-5,43 23 0,-44-31 5,10-2-4,42 2 1,-54-9 17,69-30 21,-72 22 5,50-52 28,-56 47 12,3-18 50,-1-1 1,14-64 0,-8 10 243,-13 69-318,-4 15 111,-1 5-163,1-1 0,0 0 0,-1 0-1,1 0 1,0 1 0,-1-1 0,1 0 0,-1 1 0,1-1 0,0 0 0,-1 1 0,1-1 0,-1 1 0,1-1-1,-1 1 1,1-1 0,-1 1 0,1 0 0,-1-1 0,1 2 0,4 8 24,0 0 1,0 1 0,4 14-1,1 3 34,27 88 18,-28-78-75,-1-1 0,4 59 0,-10-69-16,2 12 5,1 57 4,-5 9-8,-5-17 1,3-72-4,-1 1-1,-4 15 0,-13 18 0,-4-15 0,21-32 0,0 0 0,0 0 0,0 0 0,0 0 0,-1-1 0,-4 3 0,4-3 0,1 0 0,-1-1 0,1 0 0,-1 0 0,1 0 0,-8 1 0,-20-4 0,4-10 0,22 9 2,1 0 0,-1-1-1,1 0 1,0 0-1,0 0 1,0 0 0,1-1-1,0 1 1,-1-1-1,2 0 1,-1 0 0,0 0-1,1 0 1,0 0-1,0-1 1,1 1 0,0-1-1,0 1 1,-1-6-1,2 8 5,0 1 0,0 0 0,0-1 0,0 1-1,0 0 1,1 0 0,-1-1 0,1 1 0,0 0 0,-1 0-1,3-4 1,2-6 4,0-3-2,14-33 74,43-71 27,-49 96-59,2 2 1,0-1-1,1 2 0,19-19 1,-21 25-27,7-5 109,104-60 57,-98 67-42,-8 3-78,-4 2-44,1 1 0,0 0-1,0 1 1,0 1-1,22-3 1,6 2 12,3 3-28,25 5-2190,-40 0-8753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3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11744,'0'0'20,"0"0"1,0 1-1,0-1 1,0 0-1,0 1 1,0-1-1,-1 1 1,1-1-1,0 0 1,0 1-1,0-1 1,0 1 0,0-1-1,1 1 1,-1-1-1,0 0 1,0 1-1,0-1 1,0 0-1,0 1 1,0-1-1,1 1 1,-1-1-1,0 0 1,0 1-1,1-1 1,-1 0-1,0 1 1,0-1 0,1 0-1,-1 0 1,0 1-1,1-1 1,-1 0-1,1 0 1,10-9 1293,0-2-774,35-21 2386,-67 43-2068,2 0-2673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4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0 8968,'0'0'0,"-5"13"0,-4 16 56,-18 29 0,-16 29-56,-15 15 0,-10 7 0,-22-6-144,-16-11 144,-1 0-6224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5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5 674 8248,'0'0'1841,"0"4"-1002,-4 12-549,4-12 325,12-1 575,-11-2-1111,1-1-1,0 1 1,0 0-1,0-1 0,0 1 1,0-1-1,0 0 1,1 0-1,2 0 1,5-2 36,0 0 0,0-1 0,-1 0 1,1 0-1,-1-1 0,14-8 0,-21 11-88,0 0-1,0-1 0,0 1 1,0-1-1,-1 1 0,1-1 1,0 0-1,-1 1 1,1-1-1,-1 0 0,1 0 1,0-2-1,4-6 25,3 0-18,-6 6 2,0 0-1,0 0 0,-1 0 0,1 0 0,-1 0 1,4-10-1,27-84 242,-31 91-230,0-1 1,-1 1-1,0-1 0,0 0 1,0 0-1,-1-9 1,-1-7 1,3 0-16,-3-52 190,0 56-165,-9-108 208,7 107-131,-1-1-1,0 1 0,-2 0 1,-12-29-1,18 48-96,-1 0-1,0 0 1,0 1 0,0-1-1,0 0 1,0 1 0,0-1 0,-1 1-1,1 0 1,0-1 0,-1 1-1,1 0 1,-1 0 0,1 0 0,-1 0-1,0 0 1,1 0 0,-3 0-1,2 0-16,1 1 0,-1 0-1,0 0 1,1 0-1,-1 0 1,0 1-1,1-1 1,-1 0-1,1 1 1,-1-1 0,1 1-1,-1-1 1,1 1-1,-1 0 1,1-1-1,-1 1 1,1 0 0,0 0-1,0 0 1,-1 0-1,1 1 1,0-1-1,0 0 1,-1 3-1,-9 10 91,2 1 0,-10 18 0,14-15 56,-10 122 62,15-105-86,15 137 55,-10-141-82,-1-12-59,-1-2-27,1-1-1,0 1 0,1-1 1,1-1-1,1 1 0,10 18 0,-9-19 10,40 60 74,-43-67-91,1-1-1,0 0 1,1 0-1,-1 0 1,2-1-1,-1 0 1,0 0 0,12 5-1,-17-9-13,1-1-1,-1 0 1,0 0-1,1-1 1,-1 1-1,1 0 1,0-1-1,-1 1 1,1-1-1,-1 0 1,1 0-1,0 0 1,-1 0 0,1 0-1,-1-1 1,1 1-1,-1-1 1,1 0-1,-1 0 1,1 0-1,-1 0 1,1 0-1,-1 0 1,0-1-1,0 1 1,0-1-1,4-2 1,-3 0-2,0 1-1,-1 0 1,1-1 0,-1 0-1,0 1 1,0-1 0,0 0-1,0 0 1,-1 0 0,0 0-1,1-1 1,-2 1-1,1 0 1,0 0 0,-1-1-1,0 1 1,0-8 0,-10-100-2463,3 37-9901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11208,'24'-5'150,"-21"4"-109,0 0 0,0 0 0,0 1 0,0-1 0,0 1 1,0 0-1,0-1 0,0 1 0,0 1 0,0-1 0,0 0 0,0 1 0,0 0 0,-1-1 0,1 1 0,0 0 0,0 1 0,3 1 0,15 10-502,0 1 0,34 28-1,-22-11-6764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5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8248,'0'0'144,"1"-9"2925,4 15-2702,-1 1 1,-1 0 0,1 0-1,-1 0 1,0 0-1,-1 0 1,1 1-1,1 14 1,-1 9 114,0 38 1,-3-57-329,11 152 525,3-38 128,-3-6-334,-5 37-30,-5-119-257,1 0 0,8 42 0,-7-63-144,3 9 173,5-2-116,1 0 0,20 30 0,-17-39 74,3-4-93,0 1-1,33 14 0,-32-23 69,-1-4-97,0-1 0,0-1 1,18-6-1,-19 0 64,4-11-35,30-38 1,-39 38 14,-1-12-27,12-58 1,-22 64 26,-5-5-50,-1 0 1,-10-33 0,15 62-38,-1 0 0,1 1 0,-1-1 0,0 0-1,0 1 1,0-1 0,0 0 0,0 1 0,0-1 0,0 1 0,-2-2 0,-17-17 25,-2 1 0,0 1 1,-26-16-1,18 18 42,6 7-37,-13-7 5,-1 3 0,-62-15-1,73 22-13,-135-26 106,159 32-113,6 1 3,8 1-18,1 0 1,0-1-1,-1 0 1,22-1-1,-21-1-5,49-1 9,-35-1-9,67-7 1,5-7 2,-9-3-4,-50 10-1,-20 5-2,0 0 1,0 1-1,0 1 1,25 0-1,10 2-80,-25 0-2468,8 1-10569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2:5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13360,'0'12'57,"0"5"376,0-1 1,-2 1 0,0-1-1,-4 19 1,0-13-96,0 0 0,-2-1 0,0 0 0,-15 27 0,-12 1-86,28-41-344,2-2-196,0 1-1,0 0 0,1 0 0,-1 1 0,-5 14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43 638 11656,'0'0'3350,"4"-1"-2819,2 1-431,0-1 1,0 1-1,-1 1 0,1-1 1,0 1-1,-1 0 0,1 0 1,0 0-1,7 4 0,1-1 75,0 0-1,22 2 0,-23-5-57,1-1 0,0 0 0,0-1 0,0 0 0,0-1 0,26-7 0,-25 4-81,-10 4-8,1-1 1,-1 0 0,0 0 0,0-1 0,0 1 0,9-7-1,2-2 46,-1-1-1,23-23 0,-28 20 67,-6 7-84,-1 2-33,0-1 1,0 1-1,0-1 1,-1 0-1,0 0 0,0 0 1,-1 0-1,0-1 0,0 1 1,0 0-1,-2-12 0,-1 1 44,-2 0 0,-5-18-1,1 24 94,-4 2-104,-1 1 0,0 0 0,-17-8 0,11 11 106,-5 4-88,1 1 0,-38 2 0,39 5 46,0 4-64,0 2-1,-36 26 0,42-20 53,7-8-64,0 1-23,0 0-1,1 0 0,0 1 0,1 0 1,1 0-1,0 0 0,-8 23 0,-13 84 58,26-97-50,3 1-15,2 0 1,7 26 0,-3-33 1,4-4-9,0-1 0,1 0 0,24 17 0,-16-19 2,113 19 8,-102-27-10,136-16 4,-135 9-4,106-38 5,-137 44-10,0-1 1,0 0-1,0 0 0,0 0 1,0 0-1,0 0 0,-1 0 1,1 0-1,2-2 0,-1 0 2,3-2-1,0 1 1,-1-1-1,0 0 0,0 0 0,-1-1 0,1 0 0,-1 0 1,0 0-1,-1 0 0,0 0 0,0-1 0,0 1 1,0-1-1,-1 0 0,0 0 0,0-7 0,40-141 29,-32 120 2,-6 20-20,3-14 2,-1 0 0,-2-1 0,0 1 0,-1-33 0,-3 26 46,10-61 0,-7 82-36,-1 9-6,-1 0 0,1-1 0,-1 1 0,0 0 1,-1-1-1,0 1 0,0-1 0,0 1 0,-1-1 1,0 1-1,0-1 0,-1 1 0,1 0 1,-2 0-1,1 0 0,0 0 0,-1 0 0,0 0 1,-1 1-1,1-1 0,-1 1 0,-9-10 0,13 15-16,0 0 0,0 0 0,0 0 0,-1 0 0,1-1 0,0 1 0,0 0 0,0 0 0,-1 0-1,1 0 1,0 0 0,0 0 0,0 0 0,-1 0 0,1 0 0,0 0 0,0 0 0,-1 0 0,1 0 0,0 0-1,0 0 1,0 0 0,-1 0 0,1 0 0,0 0 0,0 0 0,0 0 0,-1 0 0,1 0 0,0 0-1,0 1 1,0-1 0,-1 0 0,1 0 0,0 0 0,0 0 0,0 0 0,0 1 0,0-1 0,-1 0 0,1 0-1,0 0 1,0 1 0,0-1 0,0 0 0,-4 9 21,2 5 5,1 0 0,0 0 1,3 25-1,4 28 6,0-3-8,10 77-9,3-45-15,8-5 2,1-18-4,-23-63-1,0-1 0,0 0 0,1 0 0,8 9 0,-10-13 0,1 1 0,1-1 0,-1-1 0,1 1 0,0-1 0,7 4 0,0-2 0,0-1 0,1 0 0,0-1-1,0-1 1,26 4 0,-19-7-5,94-24 2,-93 15-4,7-9 2,39-34 0,-52 33-9,2-13 4,23-56 0,-37 79 4,0-1 0,-1 1 1,-1-1-1,3-17 0,-1 4 2,1 1 2,4-27-21,-8 41 20,5-45-21,-6 48 19,1 1 0,-1 0 0,-1-1-1,1 1 1,-1 0 0,0-1 0,0 1 0,0 0 0,0 0 0,-1 0 0,-1-4 0,-2 1-15,4 6-8,0 2 3,1 0 24,0-1-1,-1 0 0,1 1 1,-1-1-1,1 1 1,0-1-1,-1 1 1,1 0-1,0-1 0,0 1 1,-1-1-1,1 1 1,0-1-1,0 1 1,0 0-1,0-1 1,0 1-1,0-1 0,0 1 1,0 1-1,1 5-11,1 1 3,-1 0 1,2 0 0,-1-1 0,1 1-1,0 0 1,8 13 0,48 84-42,-39-70 11,2-2 0,45 54 1,-43-57-7,73 86-29,-92-111 63,-1 0 1,1 0-1,-1 0 0,-1 0 1,1 1-1,5 11 0,-3-4 1,8 22-7,-12-23-22,-3-7 34,0-1 1,-1 0-1,1 0 0,-1 0 0,1 0 0,-1 0 0,0 0 0,-1 0 0,1 0 0,-1-1 0,0 1 0,0-1 1,0 0-1,0 0 0,0 0 0,-1 0 0,1-1 0,-1 1 0,0-1 0,1 0 0,-1 0 0,-7 2 0,1 0 0,5-2 0,-1 0 0,1 0 0,-1-1 0,1 0 0,-1 0 0,-8 0 0,0 1-7,0-1 0,0-1 0,-1-1 0,1 0 0,0 0 0,0-2 0,1 0 0,-1 0 0,-24-10 0,37 12 12,1 1 0,-1-1 1,0 1-1,0-1 0,0 0 0,1 1 1,-1-1-1,0 0 0,1 0 1,-1 0-1,0 1 0,1-1 1,-1 0-1,1 0 0,0 0 0,-1 0 1,1 0-1,0 0 0,-1 0 1,1 0-1,0 0 0,0 0 0,0 0 1,0 0-1,0-2 0,0 1 0,0-2 1,0 0-1,1 1 1,-1-1 0,1 1 0,0-1 0,0 1 0,2-5-1,21-36 1,22-14 0,23-10 0,19-6 0,1 5 0,-8 7 0,-14 16 0,-59 41 0,1 0 0,-1 1 0,18-7 0,-21 10 0,1 0 0,-1 1 0,0-1 0,1 1 0,-1 0 0,1 1 0,-1-1 0,1 1 0,-1 0-1,0 0 1,0 1 0,1 0 0,8 4 0,1 3-7,1 6 1,0 1 0,-1 0 0,-1 1-1,-1 0 1,14 25 0,3 15-35,8 2-3,-35-55 35,1 0 1,-1-1-1,0 1 1,1-1-1,0 0 1,0 0-1,0-1 1,0 1-1,0-1 1,1 0-1,-1 0 1,8 2-1,-6-2-3,0 1-3,1-1 0,-1-1 0,0 1 1,0-1-1,1 0 0,-1-1 0,0 0 0,1 0 0,11-1 0,-10 0 3,-1 0-7,0 0-1,1 0 1,-1 0 0,0-1 0,0 0-1,0-1 1,12-6 0,-13 6 7,-1 0 4,-1 0-1,0 0 0,0 0 0,0-1 1,0 1-1,0-1 0,-1 0 1,0 0-1,0 0 0,0-1 0,0 1 1,-1-1-1,4-9 0,-3 8 1,5-9-5,-2 0 0,0 0 0,-1 0 1,7-31-1,-9 31 9,0 5-1,-1-1 1,0 0-1,1-13 1,-2 6 2,2-33 0,-6 10 2,-3 7 2,5 31-1,0 1 1,0-1 0,0 0 0,0 1-1,0-1 1,0 1 0,-1-1 0,1 1-1,-1 0 1,1-1 0,-1 1 0,0 0-1,0 0 1,0 0 0,0 0 0,-1 1-1,1-1 1,0 1 0,-1-1 0,1 1-1,-1 0 1,1 0 0,-1 0 0,0 0-1,0 0 1,1 1 0,-1-1 0,-5 1-1,-3-2 3,8 2-1,-1 0 0,1-1 0,-1 1 0,0 1-1,1-1 1,-1 0 0,1 1 0,-1 0-1,1 0 1,-1 0 0,-4 3 0,-27 10 18,-39 22 0,51-20 1,-5 12-11,2 1 0,-24 33 0,34-33 2,-15 48 1,25-59-13,1 0 0,-5 34 1,9-39-1,0 0 0,1 0 1,2 27-1,0-32-1,-1 1 1,2-1-1,-1 0 0,1 0 0,6 13 0,-2-9 0,1-1 0,0-1 0,0 0 0,1 0-1,0 0 1,18 13 0,-8-12-5,-9-6 3,7 3 1,1-2 0,-1 0-1,1 0 1,0-2 0,22 3-1,2-3-16,81-1-1,-91-11 16,-28 7 4,-1 0 0,1 0 0,-1 0 0,0-1 0,0 0 0,1 0-1,-1 1 1,0-2 0,-1 1 0,1 0 0,0-1 0,-1 1 0,1-1 0,-1 0-1,0 0 1,0 0 0,0 0 0,0 0 0,-1 0 0,1 0 0,-1-1 0,2-3-1,-3 6 3,0 0-1,0 0 0,-1-1 0,1 1 1,0 0-1,0 0 0,-1 0 0,1 0 1,0 0-1,-1 0 0,1 0 0,-1 0 1,1 0-1,-1 1 0,0-1 0,1 0 1,-2-1-1,-1-3 4,-16-23-2429,-2-2-9716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 11120,'-7'-1'301,"0"-1"1,0 1-1,1-1 1,-1 0-1,1 0 0,0-1 1,-1 0-1,-9-6 1,9 3 785,5 5-255,2 1-783,0 0 0,-1 0 0,1 0 1,-1-1-1,1 1 0,0 0 0,-1 0 1,1 0-1,-1 0 0,1 0 1,0 0-1,-1 0 0,1 1 0,-1-1 1,1 0-1,0 0 0,-1 0 1,1 0-1,0 0 0,-1 1 0,1-1 1,0 0-1,-1 0 0,1 1 1,-1-1-1,0 4 79,-10 41 465,10-36-396,-2 13 7,1 0-1,1-1 0,1 1 0,3 25 0,-2-34-159,0-9-15,-1-1 1,1 1-1,0-1 0,-1 1 0,1-1 0,1 1 0,-1-1 0,3 5 0,4 8-731,2 1-1,12 16 1,4 2-11104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1 841 7800,'0'0'3037,"5"-1"-2241,4-2-624,0 0 1,-1-1-1,1 1 1,-1-2-1,0 1 1,0-1-1,-1-1 1,1 1-1,7-9 1,0 1 98,-1-1 1,-1 0-1,18-25 1,-2-8-94,-19 24 297,27-119 164,-33 124-451,-1 0 0,0-29 0,-2 20-106,0 9-33,-1-66 255,-1 34-49,-3 1-1,-15-81 0,18 127-233,-1-1 0,1 1 1,-1-1-1,1 1 0,-1-1 0,0 1 0,0 0 1,-1 0-1,1 0 0,-1 0 0,1 0 0,-1 0 0,-5-3 1,3 2 4,5 4-16,-1 0 0,0-1 0,0 1 0,0 0 0,0-1 0,0 1 0,1 0 1,-1 0-1,0 0 0,0 0 0,0-1 0,0 2 0,0-1 0,0 0 0,0 0 0,0 0 0,0 0 0,0 0 1,1 1-1,-1-1 0,0 0 0,0 1 0,0-1 0,0 1 0,1-1 0,-2 2 0,0-1 18,-5 2 0,5-2-11,-1 0 0,1 0 0,0 0 0,-1 1 0,1 0 0,0-1 0,0 1 0,0 0 0,0 0 0,0 0 0,-2 3 0,-51 69 220,46-54-84,0 16-50,-9 63 0,17-66 5,10 148 40,-4-146-80,31 109 25,-27-123-58,2-3-18,2-1 0,18 21 1,-18-29 10,3-4-2,0-1 1,0-1-1,0 0 1,1-1-1,-1 0 1,23-2-1,-30-1-1,0 0 1,0-1-1,-1 0 0,1-1 1,0 0-1,-1 0 0,13-7 1,2-4 48,24-18 0,-31 20-44,3-2-18,32-21 72,44-21 8,-79 51-30,-7 4-50,1 0 0,-1 1 0,0 1 0,1 0 0,-1 0 0,12 3 0,-7 4 14,-6 0-18,1 1-1,-1 0 0,-1 1 0,12 19 0,-15-14 15,-4-3-17,-1 0 1,0 0-1,-1-1 1,0 1-1,-6 15 1,-3-10 7,4-7-7,-2 1-3,0-1-1,0 0 1,-1 0 0,0-1 0,-1 0 0,-23 13 0,-15 7 9,-11 3-8,45-26 1,1 0 0,-1-1 0,0 0 0,0-1 0,0-1 0,-1-1 0,1 0 0,-1-1 0,-28-1 0,43 0-3,1-1 0,-1 1 0,0 0 0,0-1 0,0 1 0,1 0 0,-1-1 0,0 0 0,1 1 0,-1-1 0,0 1 0,1-1 0,-1 0-1,1 1 1,-1-1 0,1 0 0,-1 1 0,1-1 0,0 0 0,-1 0 0,1 0 0,0 1 0,-1-1 0,1 0 0,0-1 0,-2-14 3,1 9 6,1-1-1,0 0 0,0 1 0,2-13 0,-1 12-7,3-2 5,6-4-633,1 1 1,1 0 0,24-21-1,16-10-11934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1 658 10936,'0'7'20,"0"-3"22,-1-1 0,1 0 0,0 0 0,1 1 0,-1-1 0,1 0 0,-1 0 1,1 0-1,0 1 0,0-1 0,2 3 0,-2-4 306,1-1 4,-1 0-297,1 0 0,0 0 0,-1 0 0,1-1 0,-1 1 0,1 0 1,0-1-1,0 0 0,-1 1 0,1-1 0,0 0 0,0 0 0,-1 0 0,1 0 0,0 0 0,0 0 0,-1 0 0,4-2 0,1 0 46,0 0 0,0 0-1,-1-1 1,1 1-1,7-7 1,1-1 77,0-1 0,23-23 0,-11 4-78,-17 16 167,-2-7-118,0 1 1,-2-1 0,0 0 0,2-26 0,1-75 282,-8 109-330,0-1 1,-1 0 0,-1 1-1,0-1 1,0 1-1,-6-15 1,7 25-88,0 0 22,0 1 0,0-1 0,0 0 0,-1 0 0,1 1 0,-1-1 0,0 1 0,0-1 0,0 1 0,0 0 0,0 0 0,0 0 0,-1 0 0,1 0 0,-1 0 0,1 1 0,-4-3 0,2 3 6,-2-2 239,-7 0 54,8 2-26,-1 2-20,8 4-60,4 1-188,0 1 0,1-1 0,-1 0 0,1 0 0,1-1 0,-1 0 0,1 0 0,15 7 0,98 46 140,-93-45-121,-1 1-1,46 31 1,-60-36-51,-5-4 5,-1-1 0,0 1 0,-1 1 0,13 11 0,-7-5-3,17 18 4,-21-17 19,-6-6-27,0 0 1,0 0-1,-1 1 1,0-1-1,0 0 0,-1 1 1,0-1-1,0 0 1,-1 1-1,0-1 1,0 0-1,0 1 0,-1-1 1,-4 11-1,1-8-1,4-6-4,-1-1 1,0 1-1,0-1 1,0 1-1,-1-1 1,1 0-1,-1 0 1,1 0-1,-4 3 1,-48 48 41,51-51-39,0 0-1,0 0 1,0 1 0,1-1 0,-1 1-1,1-1 1,0 1 0,0 0-1,1 0 1,-1 0 0,1 0 0,-1 5-1,0-4 2,2-3-3,0 0 1,0 0-1,0 0 0,0 0 0,0 0 0,0 0 0,1 0 0,-1 0 0,1 0 0,-1-1 1,1 1-1,0 0 0,0 0 0,0-1 0,0 1 0,0 0 0,0-1 0,0 1 1,0-1-1,1 1 0,-1-1 0,1 0 0,1 2 0,-1-2 3,7 6 39,5-2-25,-1-1 0,1 0 0,0-1 0,0 0 0,0-1 0,0-1 0,1 0-1,21-2 1,-19 0-12,-11 1-6,1 0 0,-1-1 0,0 0 0,0 0 0,0-1 0,10-3 0,41-13 15,22-6-14,-22 6-4,87-29-30,-18-11-22,-120 55 26,-1 0 0,0 0 0,0 0 0,0-1 0,0 0 0,0 0 0,-1 0 0,5-5 0,2-4-7,2 1 2,-9 9-5,0-1 0,0 0 1,-1 0-1,1 0 0,-1-1 0,0 1 0,0-1 1,2-6-1,25-56-342,-29 66 367,-1 1-1,0 0 1,0-1-1,0 1 0,0-1 1,1 1-1,-1 0 1,0-1-1,0 1 0,0-1 1,0 1-1,0 0 0,0-1 1,0 1-1,0-1 1,0 1-1,0-1 0,-1 1 1,1 0-1,0-1 1,0 1-1,0-1 0,-1 0 1,-1-2-21,0 0 1,-1-1-1,1 1 1,-1 0 0,0 0-1,0 0 1,0 1-1,0-1 1,0 1-1,-1 0 1,-6-4-1,-5 3-208,-4 4 159,1 1-1,-1 1 0,-22 6 1,19 0-111,-20 15 75,1 2 0,-62 52 0,66-38 105,27-25 5,-1 20 1,11-33 6,0 0 0,0 1 0,0-1-1,0 1 1,0-1 0,0 0 0,0 1 0,1-1 0,-1 0 0,1 1 0,0-1 0,-1 0 0,2 3-1,3 0 2,-1 1-1,0-1 0,1-1 0,0 1 1,0-1-1,0 0 0,1 0 0,-1 0 1,13 6-1,-13-8 3,14 6 23,87 15 17,-100-22-31,-1-1 1,0 1-1,1-1 0,-1 0 0,1 0 1,-1 0-1,8-2 0,3-1 3,-2 3-4,-11 0-4,0 0-1,0 0 1,0 0 0,0 0 0,0-1 0,-1 0-1,1 1 1,0-1 0,0 0 0,-1 0 0,5-2-1,3-3 41,0 0 0,1 0 0,-2-1 0,1 0-1,-1-1 1,0 0 0,-1 0 0,0-1 0,13-17-1,1-16 34,-16 23 140,-4 10-167,4-17 193,-1 0 0,-2-1 0,0 0 0,-2 0-1,-3-43 1,4 108-49,-2-25-159,0 0-1,1 0 0,1 0 0,0 0 0,1 0 1,7 23-1,-5-26-22,0 0 0,1 0 0,0-1 1,0 1-1,1-1 0,12 12 0,-10-14-11,0-1 0,0 0 0,1 0-1,10 3 1,10-1-3,9-11-1,21-12 0,-26 4-1,55-29 0,-70 26-13,2-11 7,-1 0 0,22-35 0,-28 32-18,3-22 9,10-53 1,-23 72-10,-4 23 24,3-97-36,-3 89 27,-1 0 1,0 0-1,-1 0 1,-8-29-1,8 42 8,0-1-1,0 1 0,0 0 0,0 0 1,-1 0-1,1 0 0,-1 0 0,1 1 1,-1-1-1,0 1 0,0-1 0,-1 1 1,1 0-1,0 0 0,-7-2 0,5 2 1,1 0 0,-1 0 1,1 1-1,-1-1 1,1 1-1,-1 0 1,0 1 0,1-1-1,-1 1 1,0 0-1,0 0 1,0 0-1,1 1 1,-1 0-1,-6 1 1,5 0-1,-6 3-10,5 0 10,2 0 1,-1 0-1,0 1 1,1 0-1,0 0 1,-6 11-1,6-2-5,-2 35 1,2 33 4,16 101 4,2-99 15,-8-58-14,0-2 0,10 42 36,-8-36-21,-2-7 28,0-1 0,15 38 0,-19-60-39,-1 1-1,1-1 1,-1 0-1,1 0 1,0 0-1,0 0 1,0 0 0,0 0-1,0 0 1,0 0-1,0 0 1,0 0-1,0-1 1,0 1-1,0 0 1,0-1-1,1 1 1,-1-1-1,0 1 1,0-1-1,1 1 1,-1-1-1,0 0 1,3 0-1,-1 0 4,1 0-1,-1-1 1,0 1 0,1-1-1,-1 0 1,0 0 0,1 0-1,3-2 1,30-19 0,52-41-833,-75 53-876,44-33-10914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 12376,'0'1'19,"0"1"0,-1 0 0,1-1 0,-1 1-1,1 0 1,-1-1 0,1 1 0,-1-1 0,0 1 0,0-1 0,0 1 0,0-1 0,0 0 0,0 1 0,0-1 0,0 0 0,0 0 0,-2 2 0,-31 18 637,20-13-460,1 0-130,-29 14 393,-142 59 420,166-73-845,10-4 46,0 0 0,0 0-1,-13 10 1,-1 1 108,1 0-1,0 1 1,1 1 0,-28 32 0,48-48-174,-1 0 1,1-1 0,-1 1 0,1 1 0,0-1 0,0 0 0,-1 0 0,1 0 0,0 0 0,0 0 0,0 0 0,0 0 0,0 0 0,0 0 0,0 0-1,1 0 1,-1 0 0,0 0 0,1 0 0,-1 0 0,0 0 0,1 0 0,-1 0 0,1 0 0,0 0 0,-1 0 0,1 0 0,0 0 0,-1-1 0,1 1-1,0 0 1,0-1 0,0 1 0,0 0 0,-1-1 0,1 1 0,0-1 0,0 1 0,2 0 0,45 19 241,73 20 1,-22-9 18,-47-14-154,28 0 68,-29-7-55,-18-5 124,61 1 1,-93-6-226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3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64 12728,'-15'-16'769,"14"-18"742,1 34-1488,0-1 0,0 1 1,0-1-1,0 1 1,0-1-1,0 1 1,0-1-1,0 1 1,1-1-1,-1 1 1,0 0-1,0-1 1,0 1-1,1-1 0,-1 1 1,0 0-1,1-1 1,-1 1-1,0 0 1,1-1-1,-1 1 1,0 0-1,1-1 1,-1 1-1,0 0 1,2-1-1,16-1 225,77 6-1953,-27 1-7975</inkml:trace>
  <inkml:trace contextRef="#ctx0" brushRef="#br0" timeOffset="1">559 106 10936,'0'0'184,"0"10"88,-11-20-272,1 2 0,5-4 0,-2-2-8064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138 287 4664,'-1'2'221,"0"0"0,0-1 1,0 1-1,0-1 0,0 1 0,0-1 0,0 1 1,-1-1-1,1 0 0,0 1 0,-2 0 0,0 0 1287,3 0-957,-2 5-62,1-5-18,2 10 106,1-5 57,0-6 1268,88-167-347,-83 154-1410,-2-1 0,0 1 0,4-18 0,-7 21-90,-1 6-13,-1 0 0,1 1 0,-1-1 0,0 0 0,0 0 0,-1 0 0,1 1 0,-1-1 0,1 0 0,-1 0 0,0 1 0,0-1 0,0 1 0,0-1 0,0 1 0,-1-1 0,1 1 0,-3-4 0,-1 0 15,0 0 0,-1 0 0,-9-8 0,13 13-35,0-1 0,-1 1-1,1 0 1,-1 0 0,1 0-1,-1 0 1,0 0 0,1 1 0,-1-1-1,0 1 1,1 0 0,-1-1-1,0 1 1,0 1 0,1-1 0,-1 0-1,-3 1 1,3 0 3,-1-1-5,1 1 1,-1 0-1,1 0 0,0 1 1,0-1-1,0 0 0,0 1 1,0 0-1,0 0 0,0 0 0,0 0 1,0 0-1,1 0 0,-4 5 1,3-3-1,-4 3 19,1 0-1,1 0 1,-1 1-1,1 0 1,1 1-1,-6 13 1,4-11-17,0 3 16,0 0 0,1 0-1,0 0 1,1 1 0,-3 24-1,4-22-17,1-6 0,0 0 0,1 0 0,0 0 0,1 0 0,1 0 0,0 0 0,0 0 0,1 0 0,4 14 0,-4-14-7,-1-6 4,0 1-1,1 0 1,-1-1 0,1 1-1,0-1 1,1 0-1,2 6 1,3 2 3,9 22 8,-16-33-20,0 0-1,0 0 1,1 0-1,-1 0 1,0 0-1,1 0 1,-1 0-1,1-1 1,0 1-1,0 0 1,-1-1-1,1 1 1,3 1-1,5 3 8,-2 2-4,-6-6-6,1 0 1,-1 0-1,0 0 1,1 0 0,0-1-1,-1 1 1,1 0-1,0-1 1,0 0 0,0 0-1,4 1 1,11 3 28,0-1 0,0-1 1,0-1-1,35 1 0,63-9 56,7-12-10,-91 12-69,-30 5-6,1 1-1,-1 0 1,0-1 0,1 0 0,-1 1 0,0-1-1,1 0 1,-1 0 0,3-2 0,11-6 12,-1-1 0,20-15 1,42-51-2051,-74 73 1780,79-85-11226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10760,'0'0'673,"2"4"-108,8 13-231,-10-16-262,0-1 0,1 1 1,-1 0-1,0-1 0,0 1 1,0 0-1,0-1 0,0 1 1,0 0-1,0-1 0,0 1 1,0 0-1,0-1 0,-1 1 0,1 0 1,0-1-1,0 1 0,-1 0 1,1-1-1,0 1 0,-1-1 1,1 1-1,0-1 0,-1 1 1,1 0-1,-1 0 0,-1 1 182,-29 53 1381,14-26-1192,-18 40-1,28-53-393,4-9 0,0 1 0,1-1 0,-1 1 0,1-1 0,-1 11 0,1-7 49,0-2-60,0 0 1,0 0 0,1 1 0,0-1-1,1 0 1,0 1 0,2 15 0,7 20 91,-9-45-129,0 0-1,0 0 1,0 0-1,0 0 1,0 1-1,1-1 1,-1 0-1,0 0 1,0 0-1,0 0 1,0 0-1,0 1 1,0-1-1,0 0 1,0 0-1,0 0 1,0 0-1,0 0 1,1 0-1,-1 1 1,0-1-1,0 0 1,0 0-1,0 0 1,0 0-1,0 0 1,1 0-1,-1 0 1,0 0-1,0 0 1,0 0-1,0 0 1,0 0-1,1 0 1,-1 0-1,0 0 1,0 0-1,0 0 0,0 0 1,1 0-1,4 1-91,0-1 0,1 0-1,-1-1 1,0 1-1,1-1 1,-1 0-1,0-1 1,8-2 0,1-1-1230,38-9-9519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3 10760,'-3'-1'-7,"-4"0"-8,0 0-1,0 1 1,0 0 0,0 0 0,1 1-1,-1 0 1,0 0 0,0 1-1,1 0 1,-1 0 0,-9 4 0,6-2 41,-9 3 76,0 0-1,1 2 1,0 0 0,-25 18 0,25-16 5,-5 6 513,-9 15-180,-43 55 1,59-58 246,3 7-225,-16 74 1,29-107-407,-1 0 1,1-1-1,0 1 1,-1 0-1,2-1 1,-1 1-1,0-1 0,1 5 1,3 10 79,1 0 0,0 0 1,1-1-1,15 29 0,-7-28 198,0-5-215,1 0 1,1-1 0,0-1-1,0-1 1,1 0-1,0-1 1,30 10 0,-29-13-77,-11-3-3,1 0 0,0-1 0,0 0 0,-1 0 0,1-1 0,13 0-1,10-1 102,0-2 0,1-1 0,-1-1 0,33-10-1,0-9-64,-61 23-50,0 0 0,0-1 0,0 1 0,0-1 0,0 0 0,4-3 0,17-15 50,-1-1 1,30-36-1,-51 55-72,-1 0 0,1 0 0,-1 0 0,0 0-1,1 0 1,-1 0 0,0-1 0,1-4 0,8-30 20,9-63 0,-19 72-16,-11-36 4,8 53-12,0 0 1,-1 1-1,0-1 1,-6-10-1,4 11-3,-1 1-1,0 0 1,0 0-1,-1 1 0,0 0 1,0 0-1,-1 1 0,0 0 1,0 0-1,-1 1 1,0 0-1,0 1 0,-13-5 1,19 9-14,0 1 1,1-1 0,-1 1 0,0 0-1,0 0 1,0 0 0,0 1-1,1-1 1,-1 1 0,0 0 0,0 0-1,1 0 1,-1 1 0,1-1-1,-1 1 1,1 0 0,-4 3-1,3-3-6,0 1 0,1 0 0,0 0 0,-1 1 0,1-1 0,0 1 0,1 0 0,-1 0 0,1-1 0,0 2 0,0-1 0,0 0 0,0 0 0,1 1 0,-1-1 0,1 1 0,0-1 0,1 1 0,-1-1 0,1 1 0,0-1 0,0 6-1,1 8-9,1 1 0,0-1 0,10 33 0,-8-31 26,-2-12 3,0 0-1,0 0 1,1 1-1,0-2 1,5 10-1,9 18-7,2-1-1,30 41 0,-27-54 11,2-8 2,7-4 0,13-5 2,-42-5-1,0 0 1,0 0-1,0 0 1,-1 0 0,1 0-1,0-1 1,0 1-1,-1-1 1,1 1-1,-1-1 1,1 1-1,-1-1 1,0 0-1,1 0 1,0-3-1,-1 4 1,0 0 1,0-1 0,0 0-1,0 1 1,0-1-1,0 0 1,0 0-1,0 0 1,-1 1-1,1-1 1,-1 0-1,0 0 1,1 0-1,-1 0 1,0 0 0,0-2-1,0-5 4,2-2 1,-1 4 4,-1 1-1,0 0 1,0-1-1,0 1 1,-2-7 0,0-13 41,-2 0 0,-1 0 1,-1 1-1,-9-27 0,10 40-35,2 7 3,1 0-1,-1 0 1,0 0-1,0 0 1,0 0-1,-5-4 0,2 0 49,-1 0 0,-1-1 0,1 2 0,-2-1-1,-10-8 1,15 14 31,-2-2-2254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10400,'9'-29'686,"-8"28"-652,-1 0 0,1 0 0,-1 1 0,1-1 1,0 0-1,0 0 0,-1 1 0,1-1 0,0 1 0,0-1 0,0 1 0,0-1 0,-1 1 0,1 0 0,0-1 0,0 1 0,0 0 0,0-1 0,0 1 0,2 0 0,16-1 76,-19 1-61,9 0 107,-1 1 1,0 0 0,0 1-1,1 0 1,-1 0 0,0 0 0,8 5-1,-10-5-49,9 7 534,-2 4-424,0 0 0,-1 1 0,19 27 0,-21-19 251,-2-2-213,1 4-61,-1-1 1,-1 1-1,6 35 0,-10-44-98,2 17 195,2 40 0,-6-62-175,-1 1-1,-1 0 0,1 0 0,-2-1 1,0 1-1,0-1 0,-1 1 0,-6 16 1,2-16-20,5-9 408,0-5-238,0-2-207,-1 0 0,1 1 0,0-1 0,1 0 0,-1-1 0,1 1 0,0 0 0,0 0-1,0-6 1,-1-48 261,2 51-347,0-9 134,2 0 1,0 0 0,0 0-1,10-29 1,-8 30-61,5-16 113,1 0 1,18-38-1,-23 58-128,0 0 45,0 0-1,1 1 0,0 0 0,14-18 0,-10 16-37,-8 11-26,0 0 0,0 0-1,0 0 1,0 0 0,1 1 0,-1-1-1,1 1 1,-1-1 0,1 1 0,-1 0-1,1 0 1,0 0 0,-1 1-1,1-1 1,0 0 0,0 1 0,-1 0-1,1 0 1,0 0 0,3 0-1,-2 0 0,11 2 23,-1 2-23,1 2 0,-1 0 0,26 15 0,-24-8-4,20 29 4,-24-27-11,15 28 0,-13-15-5,-1 0-1,-1 1 1,-1 0-1,12 54 1,-21-71 2,-1-2-2,0 0 0,0 0 0,-1 12 0,-1-13-4,0-4 4,1-1 0,-1 1 0,1 0 0,0-1-1,0 1 1,1 0 0,0-1 0,0 1 0,0 0 0,0-1 0,2 6 0,-2-9 2,-1-1 1,0 1-1,0 0 1,1-1-1,-1 1 1,0 0-1,1-1 1,-1 1-1,1 0 1,-1-1-1,1 1 0,-1-1 1,1 1-1,-1-1 1,1 1-1,0-1 1,-1 0-1,1 1 1,0-1-1,-1 1 1,1-1-1,0 0 0,-1 0 1,1 0-1,0 1 1,0-1-1,-1 0 1,1 0-1,0 0 1,0 0-1,-1 0 1,1 0-1,0 0 0,1-1 1,27-12-59,-24 10 54,7-3-1,26-19-65,44-51-17,-68 55 2,49-113-42,-52 104 4,9-37-46,-3-1-1,8-75 1,-24 137 149,-1-1 0,0 1 0,-1 0 0,1 0-1,-1 0 1,-1 0 0,1 0 0,-1 0 0,0 0-1,0 0 1,-6-10 0,5 9 3,0 2-11,0 0 0,0 0 0,0 0 0,-1 1 0,1-1 0,-1 1 0,0 0 0,-1 0 0,1 0 0,-1 1-1,1 0 1,-1-1 0,0 2 0,-10-6 0,13 8 25,1-1-2,-1 1-1,1 0 1,0-1-1,-1 1 1,1 0-1,-1 0 1,1 0-1,-1 0 1,1 0-1,-1 0 1,1 1 0,-1-1-1,1 0 1,0 1-1,-1-1 1,1 1-1,-1-1 1,1 1-1,0 0 1,0 0-1,-1-1 1,1 1 0,0 0-1,0 0 1,0 0-1,-2 3 1,-2 6-1,0 0 0,1 0-1,0 1 1,0-1 0,1 1 0,0 0 0,1 0 0,1 0 0,0 0 0,0 1 0,1-1 0,0 0-1,4 21 1,11 96-9,-6-47 5,-7-54 9,1 0 1,1-1-1,9 28 0,20 54-6,-32-105 8,0 0 1,0 1-1,0-1 1,0 0-1,1 0 0,0 0 1,-1 0-1,1-1 0,3 5 1,2 0-1,-6-4 1,1-1 0,0 1 0,0-1 0,1 0 0,-1 0 0,0 0 0,1 0 0,3 2 0,31 9 0,17 1 0,-40-12 1,1 1-1,-1-2 0,0 0 0,15-2 1,-23 1 0,0-2 1,0 1-1,-1-1 1,1 0-1,-1 0 0,1 0 1,-1-1-1,0 0 1,9-6-1,-6 4 1,-4 3-1,-1 0 0,0 1 0,0-1 0,0 0 1,0-1-1,0 1 0,0 0 0,-1-1 0,5-5 1,0 0-1,-4 4-1,1-1 0,-1 1 1,0-1-1,-1 1 0,1-1 0,1-5 0,0-2-264,-1 0 0,-1 0 0,0 0 0,0-1-1,-1 1 1,-2-19 0,1 26-229,0-54-11220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10848,'5'2'41,"1"0"0,-1 0 0,1 0 0,-1-1 0,1 0 0,-1 0 0,1-1 0,0 0 0,7 0 0,-3-1 8,31-8 412,18-13 127,60-30 0,-104 45-539,20-13 271,-20 8-89,0 0-1,-1-1 1,0-1 0,-1 0-1,-1-1 1,12-18 0,-21 28-122,0-1 0,0 1 1,0-1-1,-1 0 0,0 0 1,-1 0-1,1 0 0,-1-1 1,0-11-1,-1 17 380,0 17-84,-6 32-175,3-1 0,4 60 0,0-88-209,0-8 13,0-1 0,1 0-1,3 14 1,18 98 566,-24-133-864,1 0 0,1 0 0,0 1 0,2-15 0,-2 17-591,7-45-10251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9776,'12'13'162,"1"-1"1,19 15 0,-23-20-101,1 1 8,1-1-1,-1-1 0,1 0 0,1 0 0,22 7 1,-17-7-47,36 16 103,-30-13-115,35 21 0,-42-21-5,3 1-67,0 1 1,33 25-1,-40-27 22,11 13-62,17 40 48,-5 2 74,-33-61-4,-1 0 1,1 1-1,0-1 1,-1 1-1,0 0 1,0-1-1,0 1 0,0 0 1,-1 0-1,1 5 1,0 6 10,2 2 8,-1-9 62,-1 1 0,0-1 0,-1 1 1,-1 13-1,-19 149 1556,17-156-1404,0 1-1,-1-1 1,-1 0 0,-9 18-1,14-32-198,-2 0-1,1 0 1,0 0-1,0 0 1,0 0-1,0 0 1,0-1-1,-1 1 1,1 0-1,0-1 1,-1 1-1,1-1 1,-1 1-1,1-1 0,0 0 1,-1 1-1,1-1 1,-2 0-1,1 0 19,1 0-40,1 0-1,-1-1 1,0 1-1,0 0 1,1-1-1,-1 1 1,0 0-1,1-1 0,-1 1 1,0-1-1,1 1 1,-1-1-1,1 1 1,-1-1-1,0 1 1,1-1-1,0 0 1,-1 1-1,1-1 1,-1 0-1,1 0 1,0 1-1,-1-2 1,0 1 34,-2-6 18,1 0 1,-1 0-1,1 0 1,0 0-1,1 0 1,0 0-1,0-1 0,0 1 1,1 0-1,0-1 1,1-6-1,0-1-28,-1-11 199,2 0-1,8-42 1,-7 53-189,0 1 35,0 0 0,1 0 0,0 0-1,1 1 1,1-1 0,10-18 0,-9 21-42,-2 0 23,1 1 0,0 0 0,1 0 0,0 0 0,1 1 0,0 0 0,9-8 0,19-19 264,22-25 26,-54 58-337,-1 0 0,1 0 0,0 0 0,0 1 1,0 0-1,0 0 0,0 0 0,1 0 0,-1 0 0,0 1 0,6-1 0,-3 0-1,-2 0-4,1 1-1,-1 0 1,1 0-1,-1 0 1,1 1-1,-1-1 1,1 1-1,0 1 1,-1-1-1,11 3 1,-11-2-12,6 4 53,-4-1-57,-1 1 0,1 1 0,-2-1 0,1 1 1,-1 0-1,1 0 0,-2 1 0,1-1 0,-1 1 0,0 0 1,0 0-1,4 13 0,-3-8-7,-4-8-1,0 0 0,0-1-1,0 1 1,0 0 0,0 0-1,-1 0 1,0-1-1,1 1 1,-2 7 0,-16 172 63,14-161-62,-3 34 20,5-33-10,1 1-1,1-1 0,1 0 1,5 28-1,-7-50-12,1-1 0,-1 1 0,0-1 0,0 1-1,1 0 1,-1-1 0,0 1 0,1-1 0,-1 1 0,0-1 0,1 1 0,-1-1 0,1 1 0,-1-1-1,1 0 1,-1 1 0,1-1 0,0 0 0,-1 1 0,1-1 0,-1 0 0,1 0 0,0 1-1,-1-1 1,1 0 0,0 0 0,1 1 2,0-1-3,0 0 0,-1 0 0,1 1 1,0-1-1,0 0 0,0 0 1,-1-1-1,1 1 0,3-1 0,5-2-236,0-1 0,-1 0 1,0-1-1,0 0 0,11-8 0,-15 9-905,37-22-11638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11384,'33'0'677,"-32"0"-635,0 0 0,1 0 0,-1 0 1,0 1-1,0-1 0,0 0 0,0 1 0,1-1 0,-1 1 0,0-1 0,0 1 1,0-1-1,0 1 0,0 0 0,0 0 0,-1-1 0,1 1 0,0 0 1,0 0-1,0 0 0,1 2 0,5 5 314,31 46 474,-10-15-476,-23-32-233,1 0 1,0-1-1,1 0 0,-1 0 1,1 0-1,1-1 1,-1 0-1,14 7 1,-13-9-76,-1-1 0,1 1 0,-1-1 0,1-1 0,0 1 0,0-1 0,0-1 0,-1 0-1,1 0 1,0 0 0,0-1 0,0 0 0,0-1 0,-1 1 0,1-2 0,12-4 0,-11 4-19,-6 2-13,-1 0 0,1 0 0,-1 0 0,1 0 0,-1-1 0,0 1 0,0 0 0,0-1 0,0 0 0,0 1 0,0-1 0,0 0 0,2-3 0,5-6 66,-1-2 1,0 1-1,0-1 1,-2 0-1,1 0 1,4-16-1,-3 6 161,-1-1 0,-1 0 0,4-28-1,-10 50 116,16 8-29,-10 0-295,1 1 0,-2 1 0,1-1 0,-1 1-1,0 0 1,0 0 0,-1 0 0,5 13 0,5 8 14,17 22-16,-13-28-28,-13-16-2,27 17 0,-25-18 0,10 3 0,-13-9 0,13-3 0,-11 1 1,1-1 0,-1 0 0,0-1 0,0 0 0,0 0 0,-1 0 0,1 0 0,8-10 0,-3 1 5,19-26-1,-26 33 1,0-1 1,0 1-1,-1-1 0,0 0 0,0 0 0,2-8 0,0-1 3,-4 13-2,0 0-1,-1 0 1,1-1 0,-1 1-1,0 0 1,0 0-1,0 0 1,0-1-1,-1 1 1,1 0-1,-1 0 1,0 0-1,0 0 1,-1-4-1,0 2 4,1 3-3,0-1 0,0 1 0,0-1 0,-1 1 0,1 0 0,-1-1-1,0 1 1,1 0 0,-1 0 0,0 0 0,0 0 0,-1 1-1,1-1 1,0 0 0,0 1 0,-1-1 0,1 1 0,-1 0 0,-3-1-1,4 1 1,-2 0 3,0 0 0,-1 0 0,1 0 0,0 1 0,0-1 0,0 1 0,0 0 0,0 1 0,-1-1 0,1 1 0,0-1 0,0 1 0,-5 2 0,3-1 1,-2 0 4,0 0-1,0 1 0,1 1 1,-1-1-1,1 1 1,0 0-1,-7 5 1,3-2-6,-9 5 23,1 1 0,-23 19 0,35-25-28,3-5 1,0 1-1,1 0 1,-1 0-1,1 1 1,0-1-1,0 1 1,0 0-1,-4 6 1,-1 3 1,2-4-4,1 0-1,0 0 1,-5 15 0,4-5-1,2 0 0,0 0 0,1 1 0,-1 27 0,6-21-6,6 8 1,21 57 1,-17-68-24,-4-11 11,-1 0 4,1-1 0,0 0 1,0-1-1,1 0 0,1-1 0,-1 1 1,18 11-1,-5-7-27,35 16 0,-42-27 19,0-4 16,0-1 0,1 0 0,-1-1 0,0-1 0,-1-1 0,1 0 0,25-12 0,19-18 4,-10-1 0,-17 7 2,-27 22-1,0 0 0,0 0-1,0 0 1,-1-1 0,4-9 0,-7 15-67,0-1 0,-1 0-1,1 1 1,-1-1 0,0 0 0,0 0 0,0 1-1,0-1 1,0 0 0,0 1 0,-1-1 0,1 0-1,-1 1 1,0-1 0,0 1 0,0-1 0,0 1-1,0-1 1,-1 1 0,-2-4 0,2 2-931,-14-23-10902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10400,'10'-6'0,"-5"-3"1,-6-1-192,1 10 285,0-1 1,0 1-1,0 0 1,0 0-1,-1-1 1,1 1-1,0 0 1,0 0 0,0-1-1,0 1 1,0 0-1,0 0 1,0-1-1,0 1 1,0 0-1,0 0 1,0-1-1,0 1 1,0 0-1,0-1 1,0 1-1,0 0 1,0 0-1,0-1 1,0 1-1,1 0 1,-1 0-1,0-1 1,0 1 0,0 0-1,0 0 1,1 0-1,-1-1 1,8-2 522,-7 3-607,-1 0 0,0 0 0,0 0 0,0 0 0,0 0 0,0 0 0,0 0 0,0 0 0,0 0 0,1 0 0,-1 0 0,0 0 0,0 0 0,0 0 0,0 0 0,0 0 0,0 0 0,0 0 0,0 0 0,1 0 0,-1 0 0,0 0 0,0 0 0,0 0 0,0 0 0,0 0 0,0 0 0,0 0 0,0 0 0,0 0 0,0 0 0,1 1 0,-1-1 0,0 0 0,0 0 0,0 0 0,0 0 0,0 0 0,0 0 0,0 0 0,0 0 0,0 0 0,0 1 0,0-1 0,0 0 0,0 0 0,0 0 0,0 0 0,0 0 0,0 0 0,0 0 0,0 0 0,0 1 0,0-1 0,0 0 0,11 36 365,-1 0-1,-2 1 1,-2 1 0,3 56-1,-8-64-188,7 32 0,-5-37-147,-2-14 30,0 0 0,1 0-1,1-1 1,5 19 0,-2-12 47,4 3 64,-10-20-171,0 1 0,0 0-1,0-1 1,1 1-1,-1-1 1,0 1 0,1-1-1,-1 1 1,0-1-1,1 1 1,-1-1 0,1 1-1,-1-1 1,1 1-1,-1-1 1,1 0 0,-1 1-1,1-1 1,-1 0-1,1 1 1,-1-1 0,1 0-1,0 0 1,-1 1 0,1-1-1,-1 0 1,1 0-1,0 0 1,-1 0 0,1 0-1,0 0 1,-1 0-1,1 0 1,-1 0 0,1 0-1,0-1 1,-1 1-1,1 0 1,-1 0 0,1 0-1,0-1 1,0 1-1,26-20 122,-20 15-96,0 0-1,0 0 1,-1 0-1,11-11 1,-10 8 20,5-3 1,-1-1 0,-1 0 0,0 0 0,0-2 0,11-20 0,-7 9 31,0 2 133,-2 0-1,0-1 0,16-47 1,-24 58-107,-1 3 65,-1 0 0,0 0 0,0-1 0,-1 1 0,0-1-1,-2-14 1,1 26-162,0 0-1,-1 0 1,1 0 0,0 0-1,-1 0 1,1 0-1,-1 0 1,1 0-1,-1-1 1,0 1 0,1 0-1,-1 0 1,0 0-1,-1 1 1,-12 15 56,9-6-50,0 1 1,1-1 0,0 1 0,-3 17 0,-8 52 23,11-58-47,-5 43 19,7-44-14,-1 52-1,7-12-2,4-8 0,-7-48 0,1 0 0,-1 0 0,1 0 0,0 1 0,0-1-1,1-1 1,5 10 0,0-11-5,5-1 3,-2-1 1,0 0 0,0-1 0,0 0 0,1 0 0,17-3 0,33-4-1,18-8 2,-6-5 0,-11-2 2,-50 16-32,-1 0 1,0-1-1,13-9 1,-1-3-2435,12-10-10475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0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11744,'0'0'1173,"0"7"-274,2 14-198,-1 1 0,-3 37 1,0-46-625,1-6-4,0 0-1,-1 1 1,0-1-1,-4 10 1,-43 136 621,29-83-517,19-67-170,-19 73 170,18-64-134,0 0 0,0 0-1,1 1 1,1 22 0,0-35-41,0 1 1,0-1-1,0 0 1,0 0-1,0 0 1,0 0-1,0 1 1,0-1-1,0 0 1,0 0-1,0 0 1,0 0-1,0 1 1,0-1-1,0 0 0,1 0 1,-1 0-1,0 0 1,0 1-1,0-1 1,0 0-1,0 0 1,0 0-1,0 0 1,0 0-1,1 0 1,-1 1-1,0-1 1,0 0-1,0 0 1,0 0-1,0 0 1,1 0-1,-1 0 1,0 0-1,0 0 1,0 0-1,0 0 1,1 0-1,-1 0 0,0 0 1,0 0-1,4 1-100,0-1 0,0 0 0,0 0 0,0-1 0,-1 1 0,1-1 0,0 0 0,0 0 0,0 0 0,-1 0 0,6-3-1,-3 2-749,35-13-9918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1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7 10936,'-7'-2'9,"0"1"0,0-1 1,-1 1-1,1 1 0,0-1 1,-1 1-1,1 0 0,0 1 0,-10 2 1,-9 2 60,-25 8 1,35-8-51,3-1 9,0 0 0,0 1 0,1 0 0,0 1 0,-21 13 0,23-12 0,1-1 46,0 0 1,0 1-1,0 0 0,1 1 0,-12 13 1,11-10-25,5-8-14,1 1 0,0 0 0,0 0 0,0 0 1,0 1-1,1-1 0,-1 1 0,1-1 0,0 1 1,1 0-1,-1 0 0,1 0 0,0 0 0,0 5 0,0-6-4,2 11 281,4 2-206,1 1 0,0-1 0,10 16 0,-4-15 173,-10-16-251,11 14 61,1-1 0,0 0 0,1-1 0,1-1 0,20 14 0,1-2 43,84 60 353,-120-84-479,0 0 1,0 1-1,0-1 0,0 0 0,0 0 1,0 1-1,0-1 0,-1 1 0,1-1 1,0 0-1,-1 1 0,1-1 0,-1 1 1,0-1-1,1 1 0,-1 0 0,0-1 0,0 1 1,0-1-1,0 1 0,0-1 0,0 1 1,-1 0-1,1-1 0,0 1 0,-1-1 1,1 1-1,-1-1 0,0 1 0,-1 1 1,2-2 3,-7 7 82,3-4-80,-1-1 1,0 1 0,0-1 0,0-1 0,0 1 0,0-1 0,-1 0-1,1 0 1,-1 0 0,0-1 0,1 0 0,-1 0 0,-7 0 0,-173 10 418,118-18-265,61 7-308,-44-8 651,49 7-627,-1 1 1,1-1-1,-1 1 1,1-1-1,-1 0 1,1 0 0,-1-1-1,1 1 1,0 0-1,0-1 1,0 1-1,-1-1 1,1 0-1,1 1 1,-1-1-1,-3-4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3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 7448,'5'-2'-9,"11"-10"159,-13 10 342,3-5 2228,29 3-1264,135 19-195,-167-15-1224,0 0-1,-1 0 1,1 0-1,0 1 0,-1-1 1,1 1-1,0 0 1,-1 0-1,1 0 0,-1 0 1,1 0-1,-1 0 1,1 1-1,-1-1 0,4 4 1,-6-3-26,-1 0 0,1-1 0,-1 1 0,1-1 1,-1 1-1,0-1 0,1 1 0,-1-1 0,0 1 0,0-1 0,0 0 1,0 1-1,-2 1 0,-1 2 7,0 0-1,0 0 1,-1 0 0,0 0 0,-10 7-1,-15 12 29,8-1-18,2 2 0,0 0 0,-19 32 0,-1 6 3,22-40-17,-26 41 12,40-58-23,1 0 1,-1 1 0,1-1-1,-2 11 1,5-16-3,0 0 0,0-1 0,0 1 0,0 0 0,0 0 0,0 0 0,1-1 0,-1 1 0,0 0 0,1 0 0,-1-1 0,0 1 0,1 0 0,-1-1 0,1 1 0,-1 0 0,1-1 0,0 1 0,-1-1 0,1 1 0,-1-1 0,1 1 0,1 0 0,0 0 2,4 3-1,0 0 0,0 0 0,0-1 0,1 0 0,-1 0 1,1-1-1,0 0 0,0 0 0,0-1 0,0 1 0,0-1 0,8-1 0,-1 2-1,10 1 11,0 0 0,38-2 0,-20-1 95,199-3 1050,-207 3-363,-33 0-782,-1 0 1,1 0-1,-1 1 0,0-1 0,1 0 0,-1 0 0,0 0 0,1 0 0,-1 1 0,0-1 0,1 0 0,-1 0 0,0 1 0,1-1 0,-1 0 0,0 1 0,0-1 0,1 0 0,-1 1 0,0-1 0,0 0 0,0 1 0,1-1 0,-1 0 0,0 1 0,0-1 0,0 1 0,0-1 0,0 0 0,0 1 0,0-1 0,0 1 0,0-1 0,0 0 0,0 1 0,0-1 0,0 1 0,0-1 0,0 0 0,0 1 0,-1-1 0,1 1 0,-4 12 19,3-11-114,0 0 0,0 0 0,1 0 0,-1 0 0,1 0 0,-1 0 0,1 0 0,0 0 0,0 1 0,0-1 1,0 0-1,0 0 0,0 0 0,1 1 0,-1-1 0,1 0 0,-1 0 0,1 0 0,1 2 0,5 13-10637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1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10400,'0'0'140,"2"2"-15,2 5-16,0 0-1,-1 0 1,0 0 0,0 0-1,-1 0 1,3 13 0,5 46 319,-7-11-42,-2-33-120,8 33 1,-7-46-98,0-1-1,1 0 1,-1 1 0,2-1 0,-1 0-1,1-1 1,1 1 0,7 10 0,-11-16 132,3-1 69,-3-1-353,-1 1 0,1-1-1,-1 0 1,1 1 0,0-1-1,-1 0 1,1 0 0,0 0-1,0 0 1,-1 1-1,1-1 1,0 0 0,-1 0-1,1 0 1,0 0 0,-1-1-1,1 1 1,1 0 0,9-8 154,0-1 0,0 1 0,-1-2 0,0 0 0,-1 0 0,0-1-1,13-19 1,29-60 1205,-50 90-1359,-1 0-1,1-1 0,0 1 1,-1 0-1,1 0 0,0 0 1,0-1-1,-1 1 1,1 0-1,0 0 0,0 0 1,0 0-1,-1 0 0,1 0 1,0 1-1,0-1 0,-1 0 1,1 0-1,0 1 0,0-1 1,0 0 6,19 7 131,35 17 0,14 5-35,-52-22-108,-9-5-4,0 1 1,0-1-1,-1 0 1,1-1-1,10 1 1,4 1 17,37-2 0,-56-1-22,-1 0 0,1 0-1,0-1 1,-1 1 0,1-1 0,-1 1-1,0-1 1,1 0 0,-1 0-1,0 0 1,1 0 0,2-3-1,5-2 3,4 0-2,-9 4-1,1-1-1,-1 0 1,0 0-1,0-1 1,0 1-1,7-7 1,-1-1 3,1 0 1,-2 0 0,18-25-1,-22 22 35,-5 6-24,0 1-1,-1 0 0,0-1 1,0 1-1,-1 0 0,0-1 1,0 1-1,-1 0 0,0 0 1,0 0-1,-1 0 0,1 0 1,-2 0-1,1 1 0,-8-11 1,4 7 2,5 6-1,-1 1-1,0-1 0,0 1 0,0 0 0,-1 0 0,1 0 0,-1 0 1,-7-4-1,-56-33 160,63 38-154,-1 0 0,1 1-1,-1-1 1,0 1 0,0 0 0,1 0 0,-1 1 0,0-1 0,0 1 0,0 0 0,0 0 0,-7 2 0,5-2-3,2 1-3,1 0-1,-1-1 1,1 1 0,0 1 0,-1-1 0,1 0 0,0 1 0,0 0 0,0 0 0,0 1-1,-5 2 1,6-2-6,2-2-6,-1 0 0,1 0 1,0 0-1,0 1 0,0-1 1,0 0-1,0 1 0,1-1 1,-1 1-1,0-1 0,1 1 1,-1-1-1,1 1 0,-1 0 1,1-1-1,0 1 0,0-1 1,0 1-1,0 0 0,0-1 1,0 1-1,0 0 0,1 1 1,-1-1 0,3 6 28,4-1-25,0 1 0,1-1 0,0 0-1,0 0 1,0-1 0,1-1-1,9 6 1,4 0 2,35 14 0,-52-23-7,1 0-1,-1 0 1,1-1 0,0 1 0,8 0-1,1 0 2,34 4-2,-37-4-23,0-1 0,0 0 0,1-1 0,-1-1 0,0 0-1,0-1 1,21-5 0,-23 4-1,22-13-235,-16 6 37,-1-1 0,0-1 0,17-16 0,13-24-413,-43 51 508,-1 5-182,3 27 273,-1-1 0,-1 42 0,-1-17 27,2 11 5,4 108 24,-7-170 40,0-8-10,7-69 60,4-40-2247,-4 46-8825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1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11568,'14'-17'210,"-13"16"-206,-1 1-1,1 0 0,0-1 1,0 1-1,-1 0 0,1-1 1,0 1-1,0 0 0,0 0 1,-1 0-1,1 0 0,0 0 1,0 0-1,0 0 0,-1 0 1,1 0-1,0 0 0,0 0 1,-1 1-1,1-1 1,0 0-1,0 0 0,-1 1 1,2 0-1,13 6 8,12 11 80,-20-13-85,1 0 0,0-1 0,0 0 0,0 0 1,15 4-1,67 19-1407,-44-14-5719</inkml:trace>
  <inkml:trace contextRef="#ctx0" brushRef="#br0" timeOffset="1">550 148 9144,'2'6'93,"-1"0"0,1-1 1,-1 1-1,0 0 1,0 0-1,-1 0 0,0 0 1,0 1-1,-2 10 0,1-5 188,0-1 0,2 22 0,23 106 1281,-17-101-1450,-2-10 174,-1 0-1,1 42 0,-4-43-39,11 189 752,-9-149-636,-6-6-16,3-60-324,0 0 0,0 0-1,0 0 1,0 0 0,0 0-1,-1 0 1,1-1 0,0 1 0,-1 0-1,1 0 1,0 0 0,-1 0-1,1 0 1,-1-1 0,0 1 0,0 1-1,1-2-12,-1 0 1,1 0-1,-1 1 0,1-1 0,-1 0 0,1 0 0,-1 0 1,1 0-1,-1 0 0,1 0 0,-1 0 0,1 0 0,-1 0 1,1 0-1,-1 0 0,1 0 0,-1 0 0,1 0 0,-1 0 1,1 0-1,-2-1 0,-1-1 28,-1 0 0,1 0-1,-1 0 1,1-1 0,-5-4 0,8 6-29,-33-29-1928,-3-2-7826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1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10848,'14'-7'66,"0"-1"1,1 2-1,-1 0 1,26-7-1,71-13 481,-63 15-400,33-10 91,52-14 11,-32 8 171,-18 12-200,33 5-1529,-102 10-6591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1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 8520,'0'0'668,"-2"0"-328,-2-1-254,-1 1 0,0-1 0,0 1-1,0 0 1,0 1 0,0-1 0,-9 3 0,-36 10 208,41-11-315,0 1 76,-1 0 0,0 1 0,1 0 0,0 1-1,0 0 1,1 0 0,-16 12 0,15-11-21,6-3-4,-1-1-1,0 1 1,1 0-1,-1 0 1,1 1-1,0-1 1,0 0-1,0 1 1,-2 4-1,-6 7 16,-2 0-16,9-10-1,-1 1 1,1-1-1,-1 1 1,2 1-1,-1-1 0,-4 10 1,1-3 49,-1 3-26,0-1 0,1 1 1,1 0-1,1 0 0,-5 23 0,0 32 182,9-62-193,0-1 0,2 1 0,-1 0 0,1-1 0,0 1 0,0 0 0,4 10 0,1-14 93,-4-4-107,4 1-5,0 0 0,0 0 0,-1-1 0,1 1-1,0-1 1,0-1 0,0 1 0,0-1 0,0 0-1,0 0 1,8-2 0,90-13 131,-82 9-59,-12 1-62,4-1-10,0-1 0,-1 0 0,0-1 0,0 0 0,-1-1 0,0-1 0,14-13 0,82-94-1529,-49 47-6506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1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37 9504,'0'-2'40,"0"0"1,0 0-1,0 0 1,0 1 0,0-1-1,-1 0 1,1 0-1,0 0 1,-1 0 0,0 0-1,1 0 1,-1 1-1,0-1 1,0 0 0,0 1-1,0-1 1,-4-3 1846,5 5-1864,0 0 1,0 1-1,0-1 0,0 0 1,0 1-1,0-1 0,0 0 1,0 1-1,0-1 0,0 0 1,0 1-1,0-1 0,0 0 1,-1 1-1,1-1 0,0 0 1,0 1-1,0-1 0,-1 0 1,1 0-1,0 1 0,0-1 1,-1 0-1,1 0 0,0 0 1,0 1-1,-1-1 0,1 0 1,-1 0-1,0 1-6,1-1-1,-1 1 1,0-1-1,1 1 1,-1-1-1,0 1 1,1 0-1,-1-1 1,1 1-1,-1 0 1,1-1-1,-1 1 1,1 0-1,-1 0 1,1-1-1,0 1 1,0 0-1,-1 0 1,1 0-1,0 1 1,-6 31 271,2 0 1,-1 39-1,1-4-80,-20 121 217,8-122-315,11-30-25,1 1 0,3 57 1,9-28 26,-6-49-81,0 4 67,1-1 0,7 30 0,-9-49 9,11 3 291,-9-6-366,-1-1 0,0 0 1,-1 0-1,1 0 0,0 0 0,0 0 0,-1 0 0,0-1 0,1 1 1,-1 0-1,0-1 0,0 1 0,0-1 0,0 1 0,-1-1 0,1-2 1,1-1 79,10-40 382,8-57 1,-19 97-409,-1 0-1,1 1 1,0-1-1,1 0 1,-1 1-1,1-1 1,1 1-1,-1 0 1,1 0-1,-1 0 1,1 0-1,1 0 1,-1 0-1,1 1 1,0 0-1,0-1 0,0 1 1,0 1-1,1-1 1,0 1-1,-1 0 1,1 0-1,1 0 1,7-3-1,-2 2-50,0 1 0,1 0 0,0 0-1,-1 1 1,1 1 0,0 0 0,0 0-1,0 1 1,0 1 0,0 0 0,0 1-1,-1 0 1,1 1 0,-1 0-1,1 0 1,-1 2 0,13 5 0,-20-7-34,0-1-1,-1 1 1,1 0 0,0 0 0,-1 1 0,0-1 0,0 1-1,0-1 1,0 1 0,0 0 0,-1 0 0,0 0 0,0 1 0,0-1-1,3 8 1,-4-7-1,4 6-1,-2-1 0,0 1-1,0 0 1,0-1 0,0 19 0,2 10-29,14 118-110,-19-154 130,0 0 0,1-1 0,-1 1 0,1 0 0,0-1 0,0 1 0,0-1 0,0 1 0,1-1 0,-1 1 0,1-1 0,-1 0 0,1 0 0,0 0 1,0 0-1,0 0 0,0 0 0,0 0 0,0-1 0,0 1 0,1-1 0,-1 0 0,3 2 0,-3-3 5,-1 0-1,0 0 1,1 0-1,-1 0 1,0-1-1,1 1 1,-1 0 0,0-1-1,1 1 1,-1 0-1,0-1 1,0 0 0,0 1-1,2-2 1,5-2-7,3 0 5,25-13-28,0-4 9,3-6 20,9-14 627,9-9-3578,-26 28-9042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5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455 242 6104,'5'-5'504,"31"-22"208,-35 25-568,0 1 0,0-1 1,0 1-1,-1-1 0,1 1 1,0-1-1,-1 0 0,1 1 0,-1-1 1,1 0-1,-1 1 0,0-1 1,0 0-1,0 1 0,0-1 0,0 0 1,0 0-1,0 1 0,0-1 1,-1 0-1,1 1 0,-1-1 0,1 0 1,-1 1-1,0-1 0,0 1 1,-1-3-1,-4-8 466,0 1 0,-11-15 0,13 20-542,-31-40 554,-9-4-74,41 48-512,1 1 0,0 0 1,-1-1-1,1 1 0,-1 0 1,1 1-1,-1-1 0,1 0 1,-1 1-1,0-1 0,1 1 1,-1 0-1,0 0 0,1 0 1,-1 0-1,0 1 0,1-1 1,-1 1-1,1-1 0,-5 3 1,4-2 21,-10 4 310,-1 6-237,0 1 0,1 0 0,-12 15 0,14-8 257,-34 90 149,42-100-440,0-1-1,0 1 0,1-1 1,1 1-1,-2 13 1,0 2-9,-6 39 32,7-35 146,18 150 94,-9-136-158,39 169 76,-35-173-116,55 143 62,-53-145-98,39 149 44,-44-150-82,12 116 40,-21-128-40,-3-1-46,0 0-1,-9 20 1,6-29 33,-49 37 34,54-48-99,0 0 0,-1 0 0,1-1 0,-1 1-1,0-1 1,1 1 0,-1-1 0,0 0 0,0 0 0,0 0 0,0 0 0,-4 0 0,-4 1 8,-1 2-7,9-3-6,0 0 0,0 0 0,0 0 0,0-1 0,0 1 0,-1-1 0,1 0 0,0 0 0,0 0 0,-1 0-1,-3-1 1,-10-2 9,1 0-1,-1-1 0,1 0 0,-1-2 0,1 0 0,-24-13 0,37 18-12,0-1-1,1-1 1,-1 1 0,0 0-1,1-1 1,-1 0-1,1 1 1,0-1-1,-3-4 1,0-5-104,1 1 0,0-1 0,0 0-1,1 0 1,1 0 0,0 0 0,-1-15 0,0 0-1558,-10-65-10798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5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11832,'4'2'-10,"-1"-1"0,1 0 0,0 0 0,-1 0 0,1 0 0,0 0 0,0-1 0,0 1 0,0-1 0,-1 0 0,1-1 0,8 0 0,-10 1 8,98-9-249,84-18 26,-146 20 265,164-37 92,-162 35 289,-20 4-239,34-9 270,82-32 1,-87 26 135,48-29 1,-58 23-2222,2-1-6807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345 151 9144,'1'-4'75,"1"0"0,-1 0 1,0 0-1,0 0 0,-1-1 0,1 1 1,-1-8-1,0 11-42,-1-1 1,1 0-1,-1 1 0,1-1 1,-1 0-1,1 1 0,-1-1 1,0 1-1,0-1 1,0 1-1,0 0 0,0-1 1,0 1-1,-1 0 0,1 0 1,0-1-1,-1 1 0,1 0 1,0 1-1,-4-3 0,-1-1 19,4 3-29,0-1 0,-1 1-1,1 0 1,0 0 0,0 0-1,-1 0 1,1 1 0,-1-1-1,1 1 1,-1-1 0,1 1-1,-5 0 1,-73 0 341,63 4 24,-2 4-190,0 1 0,-25 17 1,29-11 421,-3 11-191,-26 55 0,35-55 146,-13 101 222,22-105-282,3-7-338,1 0-1,1 0 1,12 27 0,-6-29 242,3-2-231,1-1 0,32 15-1,-29-20 108,-7-3-176,0 0-66,-1-1 0,1 0 1,-1-1-1,1 0 0,-1 0 1,1-1-1,0-1 0,15-3 0,81-34 219,-87 28-112,1-5-83,-1-1-1,19-23 1,-37 39-62,-1 0 1,0 0-1,0-1 1,0 1 0,-1 0-1,1-1 1,0 1-1,0-1 1,-1 1-1,1-1 1,0-2-1,5-25 71,0 0-1,1-34 0,-6 60-65,-1 0 0,0 0 0,0 0 0,-1 1 0,1-1 0,-1 0 0,0-4 0,-10-26 90,-26-59 0,23 70 32,-6 2-74,0 1 0,-28-21 0,29 30 78,-50-13 63,60 21-176,1-1 0,-1 2 0,0-1 0,0 1 0,0 1 1,1-1-1,-11 2 0,19-1-30,-1 1 1,0-1-1,1 0 1,-1 1-1,1-1 1,-1 0-1,1 1 0,-1-1 1,1 1-1,-1-1 1,1 1-1,-1-1 1,1 1-1,0-1 1,-1 1-1,1-1 1,0 1-1,-1 0 1,1-1-1,0 1 1,0 0-1,0-1 0,-1 2 1,0 1 6,1-2-9,-1 1 0,1 0-1,-1 0 1,1-1 0,-1 1 0,1 0 0,0 0 0,0-1-1,0 1 1,0 0 0,0 0 0,1 3 0,0-2 1,0 0 0,0 0 1,1 0-1,0-1 0,-1 1 1,1 0-1,0-1 1,0 1-1,0-1 0,0 1 1,1-1-1,-1 0 0,4 2 1,38 23-1287,-31-19 40,57 30-11262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5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11568,'10'23'45,"-7"-15"14,1-1-1,0 1 1,0-1-1,0 0 0,1 0 1,10 11-1,-14-17-1,0 0 0,1 0 0,0 0 0,-1 0 0,1 0 0,0 0-1,-1 0 1,1-1 0,0 1 0,0-1 0,0 1 0,-1-1 0,1 0 0,0 0 0,0 0-1,0 0 1,0 0 0,0 0 0,3-1 0,27-10 386,-27 8-474,5-4 372,-3-1-230,0-1 0,-1 0 0,0 0 0,-1 0 0,0-1 0,7-18 0,17-62 426,-23 71-550,-2 5 117,0-1 1,-1 1-1,0-1 0,-2 0 0,0 1 0,0-23 0,-2 33-79,2-1 35,-1 0 1,-1 1-1,1-1 1,-1 0-1,0 1 1,0-1-1,-2-5 1,-1-5 15,2 3-37,0 1 81,0 0 0,0 0 0,-1 0 0,0 0 0,-1 1 0,0 0 0,-11-19 0,12 23 16,2 3-104,-1 0 1,1 1 0,0-1 0,-1 0-1,0 1 1,1-1 0,-1 1 0,0 0-1,0-1 1,0 1 0,-1 0 0,1 0-1,0 1 1,-1-1 0,1 0 0,-1 1-1,0-1 1,-4-1 0,5 3-12,-1 0-1,1 0 1,-1 0 0,1 1 0,-1-1-1,1 1 1,0-1 0,-1 1 0,1 0-1,0-1 1,0 1 0,-1 1 0,1-1 0,0 0-1,0 0 1,0 1 0,0-1 0,1 1-1,-1 0 1,0-1 0,0 1 0,1 0-1,0 0 1,-1 0 0,1 0 0,0 0 0,0 1-1,-1 1 1,0 1 6,0-1 0,1 1 0,0 0 0,0 0 0,0-1 0,0 1 0,1 0-1,0 0 1,0 0 0,0 0 0,0 0 0,1 0 0,0-1 0,0 1 0,0 0 0,2 4 0,5 8 30,1-1-1,0-1 1,0 0 0,2 0 0,14 17-1,0-6 7,34 32-1,20 14 131,-59-54-178,-10-9 3,-1 0-1,0 0 0,10 15 0,38 59 58,-52-68-20,-4-10-38,0 0-11,0 0 1,-1-1 0,0 1 0,1 0 0,-2 0 0,1 0 0,0 0 0,-1-1 0,0 1 0,0 0 0,0 0 0,-1-1 0,0 1 0,0-1 0,0 1-1,-4 6 1,-2-1 12,1-1-1,-1 1 0,0-1 1,-1-1-1,0 0 0,-18 13 0,-22 18 61,48-37-70,0-1 1,0 1-1,0-1 1,0 1-1,0-1 1,0 1-1,0-1 1,0 1-1,1 0 0,-1 0 1,1-1-1,-1 1 1,1 0-1,-1 0 1,1-1-1,0 3 0,0-1 4,0 0 47,18 7 20,-8-7-38,101-1 28,42-2-2599,-65 0-10197</inkml:trace>
  <inkml:trace contextRef="#ctx0" brushRef="#br0" timeOffset="1">859 679 11928,'2'3'18,"0"0"0,-1 0 1,1 0-1,-1 1 1,0-1-1,0 0 0,0 1 1,0-1-1,-1 1 1,0-1-1,1 1 0,-1-1 1,0 1-1,-1-1 1,1 1-1,0-1 0,-1 1 1,-1 4-1,-4 9 199,0 1-1,-11 23 0,0 0 192,10-22-322,-10 45 694,-1 29 112,15-71-550,0 0 1,1 39 0,10-12-138,-2-33 301,-3-12-612,-1-1-1,1 1 1,0-1-1,0 0 1,0 0-1,1 0 1,-1-1-1,1 1 0,-1-1 1,1 0-1,0 0 1,0 0-1,7 2 1,21 7-10394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5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141 407 10760,'-6'-3'177,"-35"-16"96,39 19 181,-1-1-1,-1 1-269,1 0 0,-1 0 0,0 0 0,0 0 1,0 1-1,0-1 0,1 1 0,-1 0 0,0 0 0,1 1 0,-1-1 0,1 1 0,-1 0 1,1-1-1,0 1 0,0 1 0,-1-1 0,2 0 0,-1 1 0,0 0 0,0 0 0,-2 3 1,1 5 456,2 7-363,1 1 0,0-1 1,1 1-1,1-1 0,1 0 0,5 21 1,6 2-94,-5-27 210,6 4-123,29 26 1,-27-34 60,-1-4-218,0-1 0,1-1-1,28 5 1,-23-10 180,84-28 111,-84 18-166,-10 4-139,5-2-29,-2-2 1,1 1 0,-1-2-1,-1 0 1,18-19-1,15-29 207,-41 54-243,-1-1 1,0 1-1,-1-1 0,1 0 0,-1 0 1,-1 0-1,1-1 0,2-14 1,-5 16 71,3-6 21,-3 9 88,9 25-45,-7-11-160,-1-7-1,0 0 0,0 1 0,1-1 0,-1 0 0,1 0-1,3 5 1,31 53 69,-36-61-78,0-1 1,1 1-1,-1 0 0,0-1 0,1 1 1,-1-1-1,1 1 0,-1-1 0,1 1 1,-1-1-1,1 1 0,0-1 0,-1 0 0,1 1 1,-1-1-1,1 0 0,1 1 0,12 4 12,1-1-1,0 0 0,21 3 1,-15-8 14,-20 0-27,13-1 5,0 0 0,0-2 0,-1 0 1,0 0-1,1-1 0,-2-1 0,1 0 0,16-11 0,68-56 20,-83 58-6,-7 5-14,-1 0-1,-1-1 1,1 1 0,6-22-1,-12 31-3,0 0-1,0 0 0,0 1 1,1-1-1,-1 0 0,0 0 1,0 0-1,0 0 0,0 0 1,-1 0-1,1 0 0,0 0 1,0 0-1,0 1 0,-1-2 1,-6-16 7,0 2 0,-2-1 0,-18-29 0,9 25 17,-103-85 10,44 50 0,57 43-32,-48-30 2,42 31 0,26 12-6,-18-6 4,-30-6-1,38 10-3,-1 1 1,1 0-1,0 1 1,-1 1-1,-14 1 1,16 0-1,0 0 0,1 1 1,-1 0-1,1 0 1,0 1-1,0 0 0,0 0 1,1 1-1,0 0 1,-1 1-1,2-1 1,-8 9-1,13-14 0,0 1-1,0-1 1,1 1 0,-1 0-1,1-1 1,-1 1 0,1 0-1,-1-1 1,1 1 0,-1 0-1,1 0 1,-1-1 0,1 1-1,0 0 1,0 0 0,-1 0 0,1 0-1,0 0 1,0-1 0,0 3-1,-1 2-21,1 0-1,0 0 0,1 0 0,-1 0 1,1 0-1,0 0 0,0-1 0,0 1 1,1 0-1,-1 0 0,1-1 0,3 6 1,15 20-2631,21 20-12046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3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6104,'0'0'493,"-4"4"31,-5 6-387,1-2 263,-1 1 0,2 1 0,-1 0-1,-10 19 1,1 11 211,-22 78-1,36-105-539,1 0-1,0 0 1,1 0-1,1 0 0,2 24 1,-1-20-28,6 90 366,-1-33-146,7 130 371,-7-109-388,-13 53-9,-3-48 63,9-16-85,-1-59-100,0 0 0,-11 42 0,9-37 21,1 0-1,1 0 1,3 33 0,-1-61-106,0 1 1,0-1 0,0 0-1,1 1 1,-1-1 0,1 1 0,-1-1-1,1 0 1,0 0 0,0 1-1,1 1 1,7 14 395,-9-14-196,-4 4 3,4-5 7,1 2 7,-5 6 214,6-9-428,-1 0 0,1-1 0,0 1 1,0 0-1,0-1 0,0 1 0,0-1 1,1 0-1,-1 0 0,0 0 0,0 0 0,4 1 1,-5-2-36,14 4 61,0 0-1,1-1 0,0-1 1,0 0-1,0-1 0,22-2 1,-16 1-37,87 2 245,-7 4-95,54 8-3,-44 0 18,-88-11-168,54 14 140,-56-12-79,9 1 64,56 22 0,-78-25-92,37 14 204,-43-16-208,0 0-1,-1 0 1,1 1 0,0 0 0,0-1-1,-1 1 1,0 0 0,1 0 0,-1 0-1,0 1 1,0-1 0,0 0 0,2 4-1,-1 1 213,-3-4-14,-4 4 0,2-3 2,-2 5 0,3-6 0,-8 8 392,9-10-612,-1-1 0,1 1 0,0-1 0,0 1 0,-1-1 1,1 1-1,0-1 0,0 1 0,0-1 0,0 1 0,0-1 0,0 1 1,0-1-1,0 1 0,0-1 0,0 1 0,0-1 0,0 1 1,0-1-1,0 1 0,0-1 0,0 1 0,1-1 0,-1 1 0,0-1 1,0 1-1,1-1 0,-1 0 0,0 1 0,1 0 0,48 16 410,4 1-146,-17-6-125,1 0 0,46 7 0,14 4 25,-90-21-102,8 2 42,0 0 0,-1 1 0,0 1 0,0 0-1,23 15 1,-34-18-44,4 1-1,-8-3-69,-1 1 0,1-1 0,0 0 0,-1 0 0,1 0 0,0 0 0,-1 0 0,1-1 0,-1 1 0,0 0 0,1-1 1,-3 1-1,-35 19 276,34-20-263,2 2-4,-5 1 2,8-3-28,0 0 0,-1 1 1,1-1-1,0 0 0,-1 0 1,1 0-1,0 0 0,0 0 1,-1 1-1,1-1 0,0 0 0,0 0 1,-1 1-1,1-1 0,0 0 1,0 0-1,0 1 0,-1-1 1,1 0-1,0 1 0,0-1 0,0 0 1,0 0-1,0 1 0,0-1 1,-1 0-1,1 1 0,0-1 0,0 0 1,0 1-1,0-1 0,0 0 1,1 1-1,-1 1 3,0 0-1,-1-1 1,1 1-1,0 0 1,0-1-1,-1 1 1,1 0-1,-1-1 1,1 1-1,-3 2 1,0 5 9,1-3-6,1 4 0,3 2-2,1-2 1,0 1 1,-2-1-7,-1-8-7,0-1 14,3 7-4,-2-6 3,-3-1 1,-3 4-4,4-3 11,-17 24 106,17-24-110,0-2-10,0 0 1,1 1-1,-1-1 1,0 0-1,1 1 1,-1-1 0,0 0-1,1 1 1,-1-1-1,1 1 1,-1-1-1,1 1 1,-1-1 0,1 1-1,-1 0 1,1-1-1,-1 1 1,1-1-1,0 1 1,-1 0-1,1-1 1,0 1 0,0 0-1,-1 0 1,1 1-1,-1 8 0,2-1-1,0-6-4,3 3 2,-2-2 0,0 0 1,0 0-1,-1 0 1,1 0-1,-1 0 1,0 0-1,0 1 1,0 7-1,-1-5 3,0 0 2,0-6 4,-1-1 2,-5 1 2,5-1 30,-1 0-8,-4 0 4,4 0 12,1 0-38,-4 0-2,3 0-2,1 0-194,-5 0 140,5 0-24,-6 8 60,6-8-111,0 1-1,0-1 0,1 1 0,-1-1 0,0 1 0,0 0 1,1-1-1,-1 1 0,0 0 0,1 0 0,-1-1 0,1 1 1,-1 0-1,1 0 0,-1 0 0,1 0 0,0 0 0,-1 0 1,1 0-1,0-1 0,0 1 0,0 0 0,0 0 0,0 0 1,0 0-1,0 2 0,2 1-437,1 0-1,0 0 1,0-1-1,1 1 1,-1-1-1,1 1 1,0-1-1,0 0 1,7 4-1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5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93 13088,'-2'-6'25,"0"0"0,0 0 0,0 1 0,0 0 0,-1-1 0,0 1 0,0 0 0,0 0 0,-1 0 0,1 1 0,-1-1 0,-1 1 0,1 0 0,0 0 0,-8-5 0,-1 4 256,6 3-224,0 1 1,-1 1-1,1-1 1,-1 1-1,1 1 1,-1-1-1,-12 4 1,19-4-21,0 0-1,0 0 1,1 1 0,-1-1-1,0 0 1,0 1 0,0-1-1,1 1 1,-1-1 0,0 1-1,0-1 1,1 1 0,-1-1-1,0 1 1,0 1 0,-8 9 121,0 0 1,1 1 0,1 0-1,-10 21 1,11-11 288,4-9-246,-1-1-99,1 1 0,1-1 0,0 1 1,1-1-1,0 1 0,1 0 0,0-1 1,4 14-1,-1-8 153,-2-3-136,2 0 0,0 0 0,1 0 0,0 0 0,1-1 0,8 15 0,12 14 271,2-2-1,37 44 1,-29-50-273,-22-24 163,-6-7-232,-1-1-1,1 0 0,0 0 0,0-1 0,0 0 0,0 0 1,12 0-1,-4-5 161,-14 2-189,9-4 35,0 0 1,-1-1-1,1 0 1,-1-1 0,0 0-1,-1 0 1,15-16 0,82-64 251,-44 37-150,-46 38-136,-6 4 9,-1 0 0,0-1 0,8-10 0,-12 13 20,-2 1-33,0 2 0,0-1 0,0 0 0,1 0 0,-1 1 0,1 0 0,-1 0 0,1 0 0,0 0 0,1 1 0,-1-1 0,0 1-1,1 0 1,5-2 0,-7 4-4,1 0-1,-1 0 0,1 0 1,-1 0-1,0 0 1,1 1-1,-1 0 0,0 0 1,1 0-1,-1 0 0,0 0 1,0 0-1,0 1 1,0 0-1,0-1 0,0 1 1,0 0-1,2 3 0,7 7 47,0 0-1,18 25 1,-22-27-31,17 26 23,-14-18-12,2 0-1,0-1 1,26 26-1,-37-41-34,0-1 0,0 1-1,0 0 1,0 0-1,1-1 1,-1 1 0,0-1-1,1 0 1,-1 0-1,1 0 1,0 0 0,-1 0-1,1 0 1,0-1 0,0 1-1,-1-1 1,1 0-1,0 0 1,0 0 0,0 0-1,-1 0 1,1-1-1,0 1 1,0-1 0,3-1-1,2-1 1,-4 2-2,-1-1 0,1 0 0,-1 1 0,0-1 0,1 0 0,-1-1 0,0 1 0,3-4 0,129-110 53,-115 101-48,-16 15-5,-1 1 1,7 1 1,4 12 2,3 16-4,3 15-1,0 11 0,-5-3-4,8 67-1,-23-120 4,1 1 0,-1-1 0,0 1 0,0-1-1,0 0 1,0 1 0,1-1 0,-1 1 0,0-1 0,0 0 0,0 1 0,0-1 0,0 1-1,0-1 1,0 1 0,0-1 0,0 0 0,0 1 0,0-1 0,-1 1 0,1-1 0,0 0-1,0 1 1,0-1 0,0 1 0,-1-1 0,1 0 0,0 1 0,0-1 0,-1 1 0,-6-14-30,0-19-2701,-1-2-10901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5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12552,'0'0'144,"9"8"8,-1 9-152,10 14 0,15 18 0,0 1-9160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5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11208,'6'7'98,"-1"0"1,-1 1-1,1 0 0,-1 0 1,-1 1-1,0-1 1,0 1-1,0-1 1,-1 1-1,-1 0 1,1 0-1,-1 15 1,7 23 1070,1 1 0,3-2 0,23 60-1,-29-92-969,2-1-1,-1 0 0,1-1 0,1 0 0,0 0 0,1-1 0,0 0 0,22 17 0,-5-10-118,-26-18-71,0 1-1,1 0 1,-1-1 0,1 1-1,-1 0 1,0-1 0,1 0 0,-1 1-1,1-1 1,-1 0 0,1 0-1,-1 0 1,1 0 0,-1 0-1,1 0 1,-1 0 0,1 0-1,2-1 1,2-1 13,-1 1-19,0 1 0,0-2 0,-1 1 0,1-1 0,6-2 0,1-3-18,-1-1 1,1 0-1,-1 0 0,13-14 0,-15 12-125,0 1 1,-1-2-1,0 1 1,-1-1-1,10-20 1,-8 16-59,5-9-1497,16-42-1,-11 24 79,-18 40 1151,2 0 261,-2 1 176,0 1 1,0-1-1,0 1 1,1-1 0,-1 1-1,0-1 1,0 1-1,0 0 1,1-1 0,-1 1-1,0 0 1,0 0 0,1 0-1,-1 0 1,0 0-1,0 0 1,1 0 0,-1 1-1,0-1 1,0 0-1,1 1 1,-1-1 0,0 1-1,0-1 1,0 1-1,0-1 1,2 3 0,2-2 1,32 21 6,-10-3 32,-8-6 12,33 18 1,-40-25-16,-8-3 9,1-1 0,0 0 0,0 0-1,1 0 1,-1-1 0,6 1 0,37 8 248,66 3 0,-99-12-234,-11 0 2,0-1 0,0 0 0,0 0-1,0 0 1,0 0 0,0-1 0,5-1 0,1 1 31,-1-1 0,1-1 0,-1 0 0,0 0 0,0 0 0,0-1 0,0-1 0,-1 1 0,0-2 0,0 1 0,0-1 0,9-9 0,-13 6 136,-4 0-145,0 0 1,0 0-1,-1 0 0,-3-17 1,-3 12 131,-1 3-136,0 1 0,-1 0 0,-1 1 0,-19-16 1,9 16 108,-20 0-48,-44-3 1,56 13 55,-97 28 69,105-19-83,0 6-42,-32 31 0,42-33 89,4 4-99,0 1-1,-5 25 1,11-27 192,3 9-23,2-1 0,1 0 0,18 46 1,-3-34-143,-11-24 184,3-4-198,0-1-1,0 0 0,1 0 0,0-1 1,0-1-1,0 0 0,1-1 0,26 5 0,-23-6-68,-11-3-15,0 0-1,0 0 1,0 0 0,0-1 0,0 0 0,13-2 0,4 0 40,-1-2 1,1 0 0,24-8-1,35-8-2351,-42 12-9519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3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14520,'0'60'608,"-1"-33"2,-1 0 0,-1 0 0,-12 50 1,10-63-486,2-6 6,0 1 1,-1-1-1,0 1 1,-7 8-1,-6 12 242,-56 105 310,47-60-2995,1 4-9447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4:0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412 657 7000,'0'0'3440,"-7"-4"-1954,-24-11-976,17 11 551,0 3-708,-1 1-1,0 0 1,0 1 0,0 1-1,0 0 1,1 1 0,-1 1-1,1 0 1,-27 13-1,-48 27 304,73-35-526,0 1-1,1 1 0,-27 23 1,35-24 58,7-7-172,-1 0 1,1 0 0,0 0-1,0-1 1,0 1 0,0 0-1,0 0 1,1 0 0,-1 0-1,1-1 1,0 1-1,0 0 1,0-1 0,0 1-1,0 0 1,3 3 0,-1-1 7,1 0 0,0 0 0,0-1 1,0 1-1,1-1 0,0 0 1,0-1-1,6 5 0,31 15 20,-23-17 51,0-4-62,0-1 1,1-1 0,33-4-1,-28-3 49,111-51 35,-109 43-44,-5-3-37,-1 0-1,36-40 0,-55 56-25,-1 0-1,1 0 1,-1-1 0,0 1 0,0 0-1,0 0 1,0-1 0,1-2 0,9-32 54,10-76 1,-20 77 28,-9-164 45,3 162-12,-33-126 54,29 139-38,-2 3-40,-25-35 0,34 55-90,1 1 0,-1-1 0,1 1 0,-1 0 0,1 0 1,-1 0-1,0 0 0,1 0 0,-1 0 0,0 0 0,0 0 0,0 1 1,1-1-1,-1 1 0,0-1 0,0 1 0,0 0 0,0 0 0,0 0 1,0 0-1,0 0 0,0 0 0,0 1 0,0-1 0,0 1 0,0-1 0,-2 2 1,2-2 5,-8 6 122,1 3-91,1 0-1,0 1 0,-13 20 1,14-12 79,1 19-40,-4 49 1,13-57 4,37 139 33,-26-133-58,-7-19-42,1 3-10,1-1-1,1 0 1,1-1-1,0 0 1,1 0-1,1-1 1,17 17-1,-20-23 5,5 5-5,0-1 1,1-1-1,0 0 0,1-1 1,23 13-1,47 18 40,-81-40-48,0-1 0,0 0 0,0-1 1,0 0-1,0 1 0,0-2 0,0 1 0,1-1 0,8 0 1,-5-1-4,-4 1-1,0 0-1,1-1 1,-1 0 0,0 0 0,0 0-1,0-1 1,0 0 0,0 0 0,0 0-1,-1-1 1,1 0 0,-1 0 0,1 0-1,-1-1 1,6-5 0,20-22 0,-5-5 2,-24 32-5,0-1 1,0 1-1,-1-1 1,1 1-1,0-7 1,-1-12 4,-1 23-5,0 0 0,1 0 0,-1-1 0,0 1 0,0 0 0,0 0 0,0-1 0,0 1 0,0 0 0,0 0 0,0-1 0,0 1 0,0 0 0,-1-1 1,1 1-1,0 0 0,0 0 0,0 0 0,0-1 0,0 1 0,0 0 0,0 0 0,-1-1 0,1 1 0,0 0 0,0 0 0,0 0 0,0-1 0,-1 1 0,1 0 0,0 0 0,0 0 0,-1 0 0,1 0 0,0-1 0,0 1 0,-1 0 0,-9 14 0,3 13 0,3 10 0,5-29 0,1-1 0,0 0 0,0 0 0,0 0 0,1 0 0,0 0-1,1-1 1,-1 1 0,6 6 0,3-1-5,13 3 3,42 20 0,-60-32-1,-1 0 0,1 0 1,0-1-1,0 0 1,0 0-1,13 1 1,1-1 0,0 3 0,-15-3 0,1-1 0,1 0-1,-1 0 1,0 0 0,0-1 0,13-2-1,66-7-17,-83 8 18,0 0 0,0-1 0,0 1-1,0-1 1,0 0 0,-1 0 0,1 0-1,0 0 1,-1 0 0,0 0 0,1-1 0,-1 1-1,0-1 1,0 0 0,0 1 0,-1-1-1,1 0 1,-1 0 0,2-4 0,-1 3-2,-2 3 3,1 1 0,-1-1 0,1 0-1,-1 0 1,0 0 0,1 1 0,-1-1-1,0 0 1,0 0 0,0 0 0,0 0-1,0 0 1,0 1 0,0-1 0,0-1-1,-1-8-1,0-1-1,-1 1 0,-1 0 0,1 0 0,-2 0 0,-5-12 1,8 20 1,0 0 1,0 1 0,1-1 0,-1 1 0,-1-1-1,1 1 1,0 0 0,0-1 0,0 1 0,-3-1-1,-99-76-16,78 65 6,-99-29-3,105 39-10,16 3 23,0 0 1,1 1-1,-1-1 1,1 1-1,-1-1 1,0 1-1,1 0 1,-1-1-1,1 2 1,0-1-1,-1 0 1,1 0 0,0 1-1,-1-1 1,1 1-1,0-1 1,0 1-1,-3 4 1,4 2-13,3-1-435,1-1 0,0 1-1,0-1 1,1 0 0,7 10-1,8 12-12949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4:0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14256,'0'0'0,"-30"35"584,-3 3 0,-20 16 431,-14 9 1,-13-1-1008,10 16 0,29 15 40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41 9952,'0'0'680,"-2"-5"-114,-2-11-1,4 16-397,-1-1 1,1 0-1,0 1 1,-1-1-1,1 1 0,0-1 1,0 0-1,0 1 1,0-1-1,0 0 0,0 1 1,0-1-1,0 0 1,0 1-1,0-1 0,0 0 1,0 1-1,0-1 1,0 1-1,0-1 0,1 0 1,-1 1-1,0-1 1,1 1-1,-1-1 0,0 0 1,1 1-1,-1-1 1,0 1-1,2-1 0,13 2 48,1 1-1,16 4 0,-16 0 53,-1 3-175,0 0 1,-1 1 0,17 15-1,-20-9 149,2 20-78,12 50 0,-11-8 124,-10-44-243,13 71 156,-11 4-7,-5-106-177,-1-1 0,0 1 0,0 0 0,-1 0 0,1 0 0,-1-1 0,1 1 0,-1 0 0,0 0 0,0-1 0,0 1 0,-2 2 0,-2 5 15,-16 26 137,6-13 41,1-31-86,13 7-119,0 0 1,0 1 0,1-1-1,-1 0 1,0 0 0,1 0-1,-1 0 1,1 0 0,-1 0-1,1 0 1,-1 0 0,1 0 0,-1 0-1,1 0 1,0 0 0,0 0-1,0 0 1,0 0 0,-1 0-1,2-3 1,-2 0 8,0-4-2,0 4-2,1-1 1,0 1 0,0-1 0,0 1-1,0 0 1,2-6 0,7-36 64,2-1 0,30-76 0,-30 95-33,1 0 0,32-50 0,-35 63-32,5-4 45,6-2-15,23-19 1,-31 35 12,5 3-26,0 1-1,21 2 0,-21 5 49,-1 4-48,0 2 0,-1 0 1,22 22-1,-22-12 46,-13-18-62,9 15 16,-2 1-1,0 0 0,-1 1 1,-1 0-1,5 28 1,-5-15-1,29 122 242,-35-151-249,1 0 0,-1-1 0,1 1 0,1-1 0,-1 1 0,1-1 1,-1 0-1,1 0 0,6 7 0,-6-9-10,5 3 71,-4-4-59,5 2-5,0 0 1,0-1-1,0 0 1,0 0-1,0-1 1,0-1 0,0 0-1,15-1 1,21-3 0,0-2 1,-1-2 0,45-15-1,-10-4-75,-47 15-236,114-64-219,-120 58-294,7-11 230,36-43 0,-54 50-357,32-87-263,-43 91 812,-5 11 323,1 0 1,-1 0 0,-1 0-1,1-1 1,-1 2 0,-1-1-1,-4-11 1,6 17 52,1 0 0,0 1-1,-1-1 1,1 0 0,-1 1 0,1-1-1,-1 1 1,1-1 0,-1 1 0,1-1-1,-1 1 1,0-1 0,1 1 0,-1-1-1,0 1 1,0 0 0,0-1 0,-16-6-45,1 1 0,-1 1 1,-28-5-1,21 9-18,-44 8 4,49-4 63,1 1 1,-32 11 0,31-6 7,-1 1 0,1 0 0,1 2 0,0 0 0,-25 23 0,41-34 8,0 1-1,0 0 0,0 0 1,1 0-1,-1 0 0,0 0 1,1 0-1,-3 5 1,-6 13 28,1 0 0,0 1 1,-9 38-1,17-37 189,2-8-161,2 0 0,0 0 0,1 0 0,6 16-1,-10-29-49,0-1 0,1 1-1,-1 0 1,1 0-1,-1 0 1,1-1-1,-1 1 1,1 0-1,-1-1 1,1 1 0,0 0-1,-1-1 1,1 1-1,0-1 1,0 1-1,1 0 1,18 10 113,1-1 1,42 14 0,-35-18 115,-13-3-143,5 1-25,1 0 0,-1-2-1,1-1 1,0 0 0,30-4 0,-19-1 81,41-13 0,-57 8 43,-6-1-146,0-1 0,-1 0 0,-1-1 0,14-23 0,-14 13 110,-5 13-113,2-9 8,-1 0-1,-1 0 1,0-1-1,-1 0 1,-2-35-1,0 49-50,-1-31 150,-2-1 0,-1 0 1,-10-37-1,13 70-25,0 4-125,1 0 0,-1 0 0,0 1 0,1-1 0,-1 0 0,0 0 0,1 0 0,-1 1 0,0-1 0,1 0 0,-1 1 1,1-1-1,-1 1 0,1-1 0,-1 0 0,1 1 0,-1-1 0,1 1 0,-1 0 0,1-1 0,0 1 0,-1-1 0,1 1 0,0-1 0,-1 1 0,1 0 0,0-1 1,0 1-1,-1 1 0,-2 23 102,3-21-110,-1 10 16,2 34 98,20 82 10,-18-114-85,1 1 0,9 22 0,-6-21-24,-1 1-6,-4-12-1,0 0 0,1-1-1,0 1 1,1-1-1,-1 1 1,6 5-1,-2-1 10,0 0-1,1 0 0,1-1 0,0 0 0,0 0 0,1-1 1,21 16-1,-28-24-17,0 0-1,-1 0 1,1-1 0,0 1 0,0 0 0,0-1-1,0 0 1,-1 0 0,1 0 0,0 0 0,0 0 0,0-1-1,0 1 1,4-2 0,-3 1-3,-3 1 1,0 0 0,-1-1-1,1 1 1,0-1-1,0 1 1,-1 0 0,1-1-1,0 1 1,0-1-1,-1 0 1,1 1 0,-1-1-1,1 0 1,-1 1-1,1-1 1,-1 0 0,1 1-1,-1-1 1,1 0-1,-1 0 1,0 0 0,1 1-1,-1-1 1,0 0-1,0-1 1,1-1-3,5-28-2613,-1-4-10449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11744,'4'-27'11,"2"-11"34,22-36 23,-26 70-58,1 0 0,0 0 1,0 0-1,0 0 0,0 0 1,1 1-1,-1-1 1,1 1-1,0 0 0,0 0 1,0 0-1,1 1 0,7-4 1,-6 3 5,7-1 91,2 3-56,0 2 0,29 3 0,-28 2 77,77 54 81,-73-42 46,4 14-40,31 50 1,-44-56 385,-3-9-297,-2-2-116,0 0 0,0 0-1,-2 1 1,0 0 0,4 28 0,-7-35 45,0-3-152,0 0-1,-1 1 1,1-1 0,-2 0-1,1 1 1,0-1-1,-1 1 1,0-1-1,-1 0 1,0 0 0,0 0-1,-4 9 1,0-4 83,-2 0 1,0 0 0,-9 9-1,16-19-126,0 1 0,-1-1-1,1 0 1,0 0-1,-1 0 1,1 0 0,-1-1-1,1 1 1,-1 0-1,1 0 1,-1-1-1,1 1 1,-1-1 0,0 0-1,1 1 1,-1-1-1,-3 0 1,-1 1 52,0-1-19,0 0-1,1 0 0,-1-1 1,0 1-1,0-1 1,1-1-1,-1 1 1,1-1-1,-1 0 1,1 0-1,0 0 1,-8-5-1,12 6-37,-1-1 1,0 1-1,1-1 0,-1 1 0,1-1 1,0 0-1,-1 0 0,1 1 1,0-1-1,0 0 0,0 0 0,0 0 1,0 0-1,1 0 0,-1 0 0,1-1 1,-1 1-1,1 0 0,0 0 0,0-3 1,-1 3 2,1 0-13,0 0 1,0 0 0,0 0-1,0 0 1,0 0-1,0 1 1,0-1 0,1 0-1,-1 0 1,1 0 0,0 0-1,-1 0 1,2-2 0,2-6 25,0-2-19,12-30 132,7-4 1,55-82 0,-66 112-150,31-36 64,7 0 11,-49 52-85,0-1 1,-1 0 0,1 1 0,0-1 0,0 1-1,0-1 1,0 1 0,0-1 0,0 1 0,1 0-1,-1 0 1,0 0 0,0-1 0,0 1 0,0 0-1,0 0 1,0 0 0,0 0 0,0 1 0,1-1-1,1 1 1,1 0 6,3 0-4,-1 1 1,1 0-1,-1 0 1,1 1-1,-1-1 1,0 2-1,0-1 1,0 1-1,0 0 0,0 0 1,-1 0-1,0 1 1,0 0-1,0 0 1,-1 0-1,7 9 1,-7-9-6,8 14 27,-3 4-12,0 0 0,8 36 0,-15-37 30,-2-2-13,-1 0-1,-1 0 1,-1-1-1,-1 0 1,-12 38-1,11-46-20,3-7-1,0 0 0,0 0 1,0 0-1,0-1 0,-1 1 0,0-1 0,-4 6 0,4-6 17,2-1-18,-1 1 0,0-1 0,0 1 0,0-1-1,0 0 1,0 0 0,0 0 0,0 0 0,-1 0 0,1-1 0,-1 1 0,0-1 0,1 1-1,-4 0 1,0-1 70,4-1-32,4-15-5,1 7-30,10-9-2,-3 4-6,1 0-1,17-15 0,14-12 3,22-15-6,4-4-1,-6 4 0,10-6-1,-71 60 1,-1 1 0,1-1-1,0 1 1,0-1 0,0 1 0,0 0-1,-1-1 1,1 1 0,0 0 0,0 0-1,0-1 1,0 1 0,0 0 0,0 0-1,0 0 1,0 0 0,0 0 0,0 0 0,0 1-1,-1-1 1,1 0 0,0 0 0,0 1-1,0-1 1,0 1 0,1-1 0,0 2-1,3 0 1,-2-1 0,1 2 0,0-1 0,0 0 0,-1 1 0,4 3 0,0-1 0,-1 1 0,-1 1 0,11 13 0,-9-9 0,0 1 0,8 19 0,-10-16 0,9 29 0,-12-33 0,0 1 0,0 19 0,-5 13 0,-4-10 0,-12 8 2,16-33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69 405 12552,'24'-38'42,"-4"12"4,14-17-22,-13 17 355,-1 0 0,32-56 0,-51 76-114,-8 15 46,-9 24-118,6-15-29,2 1 0,-9 26 0,12-31-127,3-7 5,0 1 0,0-1 0,1 1 0,0 0 0,0 7 1,-1 0 68,0-6-65,1 0 0,0 0 0,1 0 0,0 0 0,0 1 0,1-1 0,1 10 1,13 27 218,-9-40-98,8 1-103,1 0 0,0-2 0,0 0 0,0 0 0,1-1 0,-1-1 1,1-1-1,25 1 0,-37-3-42,0 0 1,0 0 0,0 0-1,-1-1 1,1 1-1,0-1 1,0 0 0,-1 0-1,7-2 1,3-2 11,2 1-10,-11 4-2,0-1 1,0 0 0,-1-1-1,1 1 1,0-1 0,0 0-1,-1 0 1,8-5 0,2-3 37,0-1 0,0 0 0,19-23 0,-22 15 106,-1-9-88,-2-1 0,5-34 0,-12 36 90,-15-101 68,8 106-88,0 7-96,-2-1 0,1 2 1,-16-20-1,11 23 83,-3 3-73,0 1 1,-25-9 0,23 14 45,-90 12 42,85-2-68,-3 7-44,0 1 0,-33 28 0,39-22 24,-64 110 26,71-103-42,-23 115 25,35-118 2,4 3-19,13 43-1,-15-70-45,-1-1 0,1 1-1,-1-1 1,1 0 0,-1 1 0,1-1-1,0 0 1,0 0 0,0 0 0,-1 1 0,3 0-1,19 20 59,43 33 0,-42-42 36,114 41 46,-109-46-40,-11-4-57,-4 0-26,0-1-1,1-1 1,-1 0-1,1-1 1,0 0 0,-1-1-1,23-2 1,-24 0 6,8-1-7,-1 0 0,1-2 0,-1 0 1,30-13-1,-38 14-15,87-40 21,-82 36-29,-1-1 0,0-1 0,-1 0 1,24-22-1,35-51-2544,1-6-10176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330 404 8608,'4'-24'-4,"-4"23"2,0 0 1,0 0-1,0 0 0,0 0 1,0 0-1,0 1 1,0-1-1,0 0 1,0 0-1,0 0 1,-1 0-1,1 0 0,0 0 1,-1 0-1,1 0 1,0 1-1,-1-1 1,0-1-1,-2-4-2,-3-14 608,-16-37-1,20 55-495,0 0 0,0 0 0,0 1 0,0-1 0,0 0 0,-1 1 0,1-1 0,0 1 0,-1 0 0,1 0 0,-1 0 1,1 0-1,-1 0 0,0 1 0,1-1 0,-1 1 0,0 0 0,-3-1 0,3 1 28,-3-1 38,0 1-1,-1-1 1,1 1-1,0 1 0,0-1 1,0 1-1,0 0 1,0 0-1,0 0 0,0 1 1,1 0-1,-9 4 1,9-4 53,-77 36 679,67-27-491,3 2-275,1 0 1,0 0-1,-9 16 0,20-28-120,-1-1-1,1 1 1,-1 0-1,1 0 1,-1 0-1,1 0 1,0 0 0,0-1-1,-1 1 1,1 0-1,0 0 1,0 0-1,0 0 1,0 1-1,1 13 82,0-1 0,1 1-1,3 14 1,3-14 152,68 72 86,-54-69-164,96 51 66,-96-61-108,-5-5-69,1 0-1,30 1 0,-47-4-55,-1 0-1,1 0 1,0 0 0,-1 0 0,1 0 0,0 0-1,-1 0 1,1 0 0,-1-1 0,1 1-1,0 0 1,-1 0 0,1-1 0,-1 1 0,1 0-1,-1-1 1,1 1 0,0-1 0,14-12 62,-1-1 1,20-24 0,-22 20 77,-7 7-113,-1-1 0,0 0-1,0 0 1,-1 0 0,2-20 0,-7 14 100,-5-2-49,-1 0 1,0 1-1,-2 0 1,0 0-1,-16-22 0,19 32-29,-1 0-1,0 0 0,-1 0 0,0 1 0,0 1 0,0-1 1,-13-6-1,22 13-49,-1 1 1,0 0-1,1-1 1,-1 1 0,1-1-1,-1 1 1,0 0-1,1-1 1,-1 1 0,0 0-1,0 0 1,1 0-1,-1-1 1,0 1 0,0 0-1,1 0 1,-1 0-1,0 0 1,1 0 0,-1 0-1,0 1 1,0-1-1,1 0 1,-1 0-1,0 0 1,1 1 0,-1-1-1,0 0 1,1 1-1,-1-1 1,0 0 0,1 1-1,-1-1 1,1 1-1,-1-1 1,1 1 0,-1 0-1,1-1 1,-1 1-1,1-1 1,0 1-1,-1 1 1,0 0 2,1-1-1,-1 1 1,1 0-1,0 0 1,0 0-1,0-1 1,0 1-1,0 0 1,0 0-1,1 0 1,-1 0-1,0-1 1,1 1 0,1 3-1,1 2 4,-2-4-8,0-1-1,0 1 1,1-1 0,-1 1 0,1-1 0,0 0 0,0 0 0,0 0 0,0 0 0,3 3 0,79 66 52,-59-56-42,47 18 3,28 2-12,4-11-1,-10-14-4,-67-9-2,1-1 1,44-7-1,-66 6-1,0-1 0,0 1 0,0-1 0,0-1 0,-1 1 1,1-1-1,-1 0 0,0 0 0,0-1 0,0 1 0,0-1 1,8-9-1,-7 7-4,4-7-32,-7 8 24,0-1 7,0 0 0,-1 0 0,1 0 0,-1 0 0,-1 0-1,1-1 1,-1 1 0,0-1 0,0 1 0,-1 0 0,0-1 0,0 1 0,-1-8-1,-8-27-82,-1 1 0,-20-50 0,23 69 76,-17-33-94,21 47 97,-29-53-107,29 55 102,0-1 0,-1 1 0,0-1 0,0 1-1,-1 1 1,1-1 0,-1 1 0,-10-8 0,15 12 14,0 0 1,0 0 0,0 0-1,-1 0 1,1 0 0,0-1-1,0 1 1,0 0-1,0 0 1,-1 0 0,1 0-1,0 0 1,0 0 0,0 0-1,0 0 1,0 0-1,-1 0 1,1 0 0,0 0-1,0 0 1,0 0 0,0 0-1,-1 0 1,1 0 0,0 0-1,0 0 1,0 0-1,0 0 1,-1 0 0,1 1-1,0-1 1,0 0 0,0 0-1,0 0 1,0 0 0,0 0-1,-1 0 1,1 1-1,-4 2-5,1 1 0,-1 0-1,1 0 1,0 0 0,0 1-1,1-1 1,-1 1 0,1 0-1,0 0 1,0-1 0,0 1-1,0 6 1,-12 59-12,12-62 19,0 3-6,1 1 0,0 0 0,0 11 0,1-3 3,1 46 0,11 93 11,-2 4 6,-2-38 39,-6-95-48,0-12 17,-2-1 0,-2 26 0,-1-4 68,-2 0 1,-2 0-1,-1-1 0,-18 49 1,6-39 171,19-47 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5920,'0'0'570,"0"4"20,-2 2-462,1-1 0,-1 0 0,0 0 0,0 0 1,0 0-1,-1 0 0,0 0 0,0-1 0,0 1 0,-1-1 1,-5 6-1,6-7-62,0 0 1,-1 0 0,1 0 0,-1 0-1,1-1 1,-1 0 0,0 0-1,0 0 1,0 0 0,0-1-1,0 1 1,0-1 0,-1 0 0,1 0-1,-8 0 1,10-1-46,0 0-1,0 0 1,0 0-1,0-1 1,0 1-1,0-1 1,0 1-1,0-1 1,0 0-1,0 0 1,1 1-1,-1-1 1,0 0-1,0-1 1,1 1-1,-1 0 1,1 0-1,-1-1 1,1 1-1,0-1 1,-1 0-1,1 1 1,0-1-1,0 0 1,0 1 0,0-1-1,1 0 1,-1 0-1,0 0 1,1 0-1,-1 0 1,1 0-1,0 0 1,-1 0-1,1 0 1,0 0-1,0 0 1,1 0-1,-1 0 1,0 0-1,1 0 1,-1 0-1,1 0 1,-1 0-1,1 1 1,0-1-1,0 0 1,0 0-1,0 1 1,0-1 0,0 0-1,1 1 1,-1-1-1,0 1 1,1-1-1,-1 1 1,1 0-1,3-2 1,-1 1 12,0 1 0,0-1 0,0 1 0,0 0 0,0 1 0,0-1 0,0 1 0,0 0 0,1 0 0,4 0 0,2 1-360,0 1-1,0 0 1,11 4-1,22 7-6325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14968,'20'6'20,"-12"-3"21,0-1-1,0 0 1,0-1 0,10 1 0,116 4 244,-102-7 22,253-37 1410,-201 21-1519,-51 6 184,-1-4-826,-1-1 0,-1-2 0,42-33 0,12-13-10749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4:1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63 7896,'0'0'361,"-3"-4"-56,-9-13-121,9 11 431,5 0 97,-1 4-120,-1 2-540,0-1-1,0 1 1,0-1 0,0 1 0,0-1-1,0 1 1,0 0 0,0-1-1,0 1 1,0-1 0,0 1-1,0-1 1,1 1 0,-1 0 0,0-1-1,0 1 1,1 0 0,-1-1-1,0 1 1,0 0 0,1-1-1,0 1 1,0-1-15,0 1 0,0 0 1,0 0-1,0 0 0,0 0 0,0 0 0,0 0 0,0 0 0,0 0 0,0 0 1,0 1-1,-1-1 0,1 0 0,0 1 0,0-1 0,0 0 0,0 1 0,1 0 1,-1 0-27,-1-1 0,0 0 0,1 0 0,-1 1 0,0-1 0,0 0 0,1 0 0,-1 1 0,0-1 0,0 0 0,0 1 0,1-1 0,-1 0 1,0 1-1,0-1 0,0 0 0,0 1 0,0-1 0,0 0 0,1 1 0,-1-1 0,0 1 0,0-1 0,0 0 0,0 1 0,-1-1 0,1 0 0,0 1 1,0-1-1,0 1 0,0-1 0,0 0 0,-1 1 0,-7 13 166,6-11-141,-1-1 0,1 1 0,-1 0 0,0-1 0,0 0-1,0 0 1,0 0 0,-6 3 0,7-4-17,0 0 1,0-1-1,0 0 0,0 1 1,0-1-1,0 0 0,0 0 0,0 0 1,0 0-1,0 0 0,0-1 0,0 1 1,0-1-1,0 1 0,0-1 0,0 0 1,0 0-1,-3-2 0,-3-2 64,0 0 0,0-1 0,-9-9-1,11 9-21,0 1-1,0 0 0,0 0 0,-8-3 0,12 7 235,3 0-286,-1 1-1,0 0 1,1-1-1,-1 1 1,0-1 0,1 1-1,-1 0 1,1-1-1,-1 1 1,1 0 0,-1 0-1,0-1 1,1 1 0,-1 0-1,1 0 1,-1 0-1,1-1 1,-1 1 0,1 0-1,-1 0 1,1 0-1,0 0 1,-1 0 0,1 0-1,-1 0 1,1 0 0,0 1-1,41 3-1781,7 2-7200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4:1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9864,'28'-12'728,"1"1"0,0 2 1,33-6-1,-61 14-691,0 1-1,0 0 1,0 0 0,0-1 0,0 1-1,0 0 1,0 0 0,0 0 0,1 0-1,-1 0 1,0 1 0,0-1 0,0 0-1,0 0 1,0 1 0,1 0 0,-1-1-16,-1 0 1,0 1 0,1-1-1,-1 1 1,0-1 0,1 0-1,-1 1 1,0-1-1,0 1 1,1-1 0,-1 1-1,0-1 1,0 1 0,0-1-1,0 1 1,0-1 0,0 1-1,0-1 1,0 1-1,0-1 1,0 1 0,0-1-1,0 2 1,-1 2 62,0 1 0,-1-1 0,1 1 0,-1-1 0,-4 6 0,3-2-135,0-4 91,0 1 0,0 0-1,0-1 1,0 1 0,-1-1-1,0 0 1,0 0 0,0-1-1,0 1 1,-1-1 0,1 0-1,-1 0 1,-5 2 0,-13 10 114,22-14-138,1 0 0,-1-1 0,0 1 1,0-1-1,0 0 0,0 1 0,0-1 1,0 0-1,0 1 0,0-1 0,1 0 1,-1 0-1,0 0 0,0 0 0,0 0 0,0 0 1,0 0-1,0 0 0,0 0 0,0-1 1,0 1-1,0 0 0,0-1 0,0 1 1,0 0-1,1-1 0,-1 1 0,0-1 1,0 0-1,0 1 0,1-1 0,-1 1 1,0-1-1,1 0 0,-1 0 0,1 1 1,-1-1-1,0 0 0,1 0 0,0 0 1,-1 0-1,1 0 0,0 1 0,-1-1 1,1 0-1,0 0 0,0 0 0,0 0 1,0 0-1,0 0 0,0 0 0,0 0 1,0-1-1,4-7 47,1 0 0,0 0 0,0 0-1,1 1 1,0 0 0,1 0 0,13-12 0,-5 6-3,2 0 0,20-13-1,-15 15 83,110-29-2007,-61 24-8335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4:1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20 10224,'8'7'17,"-7"-5"71,2 0 4,5 1 57,0 0-1,0 0 1,0-1 0,0 0-1,0 0 1,10 0 0,-9-1 168,1 1 0,19 5 0,-27-6-254,0 0-1,0 0 1,0 0-1,0 0 1,0 0 0,0 0-1,-1 1 1,1-1 0,0 1-1,-1-1 1,1 1-1,-1-1 1,0 1 0,0 0-1,1 0 1,-1 0 0,0 0-1,-1 0 1,1 0-1,0 0 1,0 0 0,-1 0-1,0 0 1,1 0 0,-1 0-1,0 0 1,0 0-1,0 1 1,0-1 0,0 0-1,0 0 1,-1 0 0,1 0-1,-1 0 1,0 0-1,1 0 1,-3 3 0,0 2 16,0 0 0,0 0 0,-1 0 0,0 0 1,0-1-1,-1 0 0,-9 11 0,-11 0 27,14-14 155,2-3-179,0-1 0,0 0 0,0-1-1,0 0 1,0 0 0,0-1 0,0 0 0,1 0 0,-1-1 0,1 0 0,-13-9-1,20 12-55,-1 0 0,1-1-1,0 1 1,0 0-1,0-1 1,0 1-1,0 0 1,0-1-1,0 0 1,0 1 0,0-1-1,1 1 1,-1-1-1,1 0 1,-1 1-1,1-1 1,0 0-1,0 0 1,0 1 0,0-3-1,-1 2 13,1 1-31,0 1 0,0 0 0,0-1 0,0 1 0,0 0 0,0 0-1,0-1 1,0 1 0,0 0 0,0-1 0,0 1 0,0 0 0,0-1 0,1 1 0,-1 0 0,0 0 0,0-1-1,0 1 1,0 0 0,0 0 0,1-1 0,-1 1 0,0 0 0,0 0 0,0-1 0,1 1 0,-1 0-1,5-5 28,0 0 0,0 0 0,0 0 0,0 1 0,1 0 0,0 0 0,0 1 0,0-1 0,0 1 0,1 1 0,8-4 0,103-45-2044,-51 23-8923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4:1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11568,'41'-57'301,"-38"55"-164,-1-1 1,1 1-1,0 0 1,1 0-1,-1 0 0,0 0 1,0 1-1,1-1 1,-1 1-1,1 0 0,0 0 1,-1 0-1,1 0 1,0 1-1,-1-1 0,1 1 1,4 0-1,-3 1 378,3 2 94,-8-3-585,1 0-1,-1 0 1,0 0-1,1 1 0,-1-1 1,0 0-1,0 0 1,1 0-1,-1 0 1,0 0-1,0 1 1,1-1-1,-1 0 0,0 0 1,0 1-1,0-1 1,0 0-1,1 0 1,-1 0-1,0 1 0,0-1 1,0 0-1,0 1 1,0-1-1,0 0 1,0 0-1,0 1 1,1-1-1,-1 0 0,0 1 1,0-1-1,0 0 1,0 0-1,-1 1 1,1-1-1,0 0 1,0 1-1,0-1 0,0 0 1,0 0-1,0 1 1,0-1-1,0 0 1,-1 0-1,1 1 1,0-1-1,0 0 0,-1 0 1,-7 9-2055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11744,'0'0'1350,"4"-3"-171,0 0-793,-3 2-351,-1 0 0,1 1 0,0-1 0,-1 1 0,1-1-1,0 1 1,-1-1 0,1 1 0,0 0 0,-1-1-1,1 1 1,0 0 0,0 0 0,-1-1 0,3 1 0,-3 1 20,1-1 0,0 1 1,0-1-1,-1 1 0,1 0 1,0-1-1,-1 1 0,1 0 1,-1-1-1,1 1 0,-1 0 1,1 0-1,-1 0 0,1-1 1,-1 1-1,0 0 0,0 0 1,1 0-1,-1 0 0,0 0 1,0 0-1,0 0 0,0 1 1,18 119 1464,6 20-932,-18-105-433,-1-1 1,-1 37 0,3 34 131,14 88 5,-15-160-110,47 233 679,-53-265-849,0-1 0,0 0 0,0 1 1,1-1-1,-1 0 0,0 1 0,1-1 0,-1 0 0,0 1 0,1-1 0,0 0 1,-1 0-1,1 1 0,0-1 0,0 0 0,-1 0 0,1 0 0,0 0 0,0 0 1,0 0-1,0 0 0,0-1 0,1 1 0,-1 0 0,0 0 0,0-1 1,0 1-1,1-1 0,-1 1 0,0-1 0,1 0 0,-1 1 0,0-1 0,1 0 1,-1 0-1,0 0 0,1 0 0,2 0 0,3-2-202,-1 0 1,1 0-1,0-1 1,-1 0-1,1 0 0,6-5 1,-2 2-1148,32-17-11462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0 12824,'3'5'28,"-1"-1"0,0 1 1,0 0-1,0 0 0,-1 0 0,0 0 1,0 0-1,0 0 0,0 6 1,-2-8-5,0 1 0,1-1 0,-1 1 0,-1-1 0,1 1 0,0-1 0,-1 1 0,0-1 0,0 0 0,0 0 0,0 0 0,0 0 1,-5 4-1,-1 3 25,-35 31 411,-61 46 75,-94 64 386,19-15-169,159-120-507,6-3-36,-1-1 0,0-1 0,-1 0 0,-28 13 0,29-21 15,14-3-207,1 0 0,-1-1 0,1 1 0,0 0 0,-1-1 0,1 1 0,-1 0 0,1-1 0,0 1 0,-1-1 0,1 1 0,0 0 0,-1-1 0,1 1 0,0-1 0,0 1 0,0-1 0,-1 1 0,1-1 0,0 1 0,0-1 0,0 1 0,0-1 0,0 0 0,0 1 0,0-1 0,0 1 0,0-1 0,0 1 0,0-1 0,3-24 99,2 13 157,8-4-180,1 1-1,1 0 0,17-13 1,-30 26-67,0 0-1,1 0 1,-1 1 0,1-1 0,0 1 0,-1-1 0,5 0-1,33-12 114,68-14 0,-76 25 9,15 5-45,54 11 0,-76-5 17,4 3-65,-1 3-1,-1 0 0,31 22 1,-53-34-53,201 126 240,-194-122-218,0 0 0,1-1 0,0-1 0,0 0 0,16 2-1,-12-2-10,-11-3-3,0 1 0,0-1 0,0-1 1,1 1-1,-1-1 0,0 0 0,0 0 0,0-1 1,10-2-1,-9 2-4,-5 0-3,1 1 0,-1-1 1,1 0-1,-1 0 0,1 0 0,-1 0 1,0-1-1,1 1 0,-1-1 1,0 1-1,0-1 0,0 0 1,0 1-1,0-1 0,0 0 0,-1-1 1,1 1-1,-1 0 0,1 0 1,-1-1-1,2-4 0,3-2 9,9-15-2,-4 8-5,-1-1 0,-1 0-1,0 0 1,-1-1 0,8-27-1,-7 25-4,-9 20 0,1-1 0,-1 0 0,1 1 0,0-1 0,-1 1 0,1-1 0,0 1 0,-1-1 0,1 1 0,0-1 0,0 1 0,-1 0 0,1-1 0,0 1 0,0 0 0,1-1 0,-1 1 0,-1 0 0,1 0 0,0 0 0,-1 0 0,1 0 0,0 0 0,-1 0 0,1 0 0,0 0-1,-1 1 1,1-1 0,0 0 0,-1 0 0,1 1 0,0-1 0,-1 0 0,1 1 0,-1-1 0,1 0 0,-1 1-1,2 0 1,9 20-6,-2-2 1,1 0 0,1-1 1,1 0-1,0 0 0,2-2 0,16 17 0,-25-28 1,1 0 1,-1-1 0,1 0 0,0 0 0,0-1-1,1 1 1,-1-2 0,10 4 0,-6-2 0,-4-2 1,0 0 0,1 0 0,-1-1 0,0 1 0,1-1 0,-1-1 0,1 0 1,-1 0-1,1 0 0,7-1 0,-6 0 0,25-4-4,-22 1 5,18-6 1,-26 9 1,-1 0-1,0 0 0,0-1 0,0 1 0,0-1 0,0 1 1,0-1-1,0 0 0,0 0 0,-1 0 0,1 0 1,-1 0-1,1 0 0,0-3 0,-2 5 0,0 0 1,1 0-1,-1-1 1,0 1-1,0 0 1,0 0-1,0-1 0,0 1 1,0 0-1,0 0 1,0-1-1,0 1 0,0 0 1,0 0-1,0-1 1,0 1-1,0 0 1,0 0-1,0-1 0,0 1 1,-1 0-1,1 0 1,0-1-1,0 1 0,0 0 1,0 0-1,0 0 1,-1-1-1,1 1 1,0 0-1,0 0 0,-7-9 4,0 1 0,0-1 0,-1 2-1,0-1 1,-13-8 0,7 5 10,-1 2 0,0 0-1,0 0 1,-1 1 0,-19-6 0,23 10-8,-10-2 34,-11 4-11,-59 4 0,89-2-24,1 0 0,-1 1 0,1-1 0,-1 1 1,1-1-1,0 1 0,-1 0 0,-2 2 0,-13 6 12,0 2-1,0 0 0,-30 28 1,33-21 29,6 1-26,0 0 0,-11 37 0,20-55-18,0 0-1,-1 0 1,1 0 0,0 1-1,0-1 1,0 0-1,0 0 1,0 1-1,0-1 1,0 0-1,0 0 1,1 3-1,0 0 4,0 3-4,0-1 1,1 0 0,0 0 0,0 0 0,0 0 0,1 0 0,0 0-1,0 0 1,0-1 0,1 0 0,0 0 0,0 0 0,0 0-1,6 5 1,26 20 5,-28-23-7,0-2 1,0 1-1,13 6 0,-7-8 0,-1 1 0,1-2 0,0 0 0,0-1 0,0 0-1,28 0 1,-40-2 0,28-2-5,128-22-3,-127 17-26,104-44-32,-114 39-66,-14 6 70,-1 3 34,-1-1 0,1-1 0,-1 1 0,0-1 0,-1 0 0,1 0 0,-1-1 0,0 1 0,0-1 0,-1 0 0,0 0 0,0 0 0,0 0 0,3-11 0,3-24-276,-2-1 0,-1 0-1,-1-43 1,-6 78-21,-2-3-34,2 8 224,-2 5 21,0 3 91,0-1 1,0 1-1,1 0 1,0-1-1,0 1 1,0 0-1,0 0 1,1 1-1,0 5 1,0-8 12,0 18-75,1-13 60,0 1 15,0-1 0,0 1 0,2 0 0,-1-1 0,1 1 0,0-1 0,1 0 0,0 0 1,1 0-1,0 0 0,5 10 0,10 8-6,0-2 0,1 0 0,35 32 0,-14-27 14,-36-26 2,1-1 0,0 0 0,0-1 0,10 4 0,-9-5 0,0 1 0,0-1 0,15 0 0,-14-2 1,1 1 0,-1-1 0,0-1 0,0 0 0,0 0 0,15-6 0,-20 6 4,0 0-1,0-1 1,0 1 0,0 0 0,-1-1-1,1 1 1,0-1 0,-1 0-1,0 0 1,0 0 0,0 0-1,0 0 1,0-1 0,-1 1-1,1 0 1,-1-1 0,0 1-1,1-5 1,-1 4 5,1-5 11,0 0 1,-1 0-1,0 0 1,0 0-1,-1 0 1,0 0-1,0 0 1,-3-12-1,2 9 3,-12-98 285,8 71-139,-8-31 48,11 65-76,0 12 3,-2 0-121,3-5-11,0 1 1,-1 0 0,1-1-1,0 1 1,1 0-1,-1 0 1,0-1 0,1 1-1,-1 0 1,1 6-1,-5 82 170,7 95 0,14-7-38,-7-92-86,14 143 45,-18-186-94,1 7 109,0 84 0,-7-132-102,1 0 1,-1 0 0,1 0 0,-1 0 0,0-1-1,0 1 1,0 0 0,0-1 0,-1 1-1,1-1 1,-1 1 0,1-1 0,-1 1-1,0-1 1,-3 3 0,2-2 6,1-1-3,-1 0 1,0 0 0,0 0 0,0-1 0,0 1-1,0-1 1,0 0 0,0 0 0,-1 0-1,1 0 1,0 0 0,0-1 0,-1 1 0,-5-1-1,5 0-3,2 1-91,0-1 0,0 0 1,0 0-1,0 0 1,0-1-1,0 1 0,0 0 1,1-1-1,-1 1 0,0-1 1,0 1-1,0-1 0,0 0 1,1 0-1,-1 0 0,0 0 1,-2-2-1,2 1-1013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8 14168,'-9'9'303,"-2"-1"0,1 0 0,-1-1 0,-18 9 0,-15 10 544,31-18-743,-32 27 455,-38 40 73,76-67-524,0-1-1,0 2 1,1-1 0,1 0 0,-1 1-1,1 0 1,1 1 0,0-1-1,-4 12 1,4-10-31,1-1 28,-1 0 0,2 0-1,-1 0 1,2 0-1,-1 0 1,1 0 0,1 18-1,0-19-47,0 2 32,1 0 1,1-1 0,-1 1-1,2-1 1,-1 0 0,6 14-1,-3-9-40,4 2 137,0-6-136,2 1 0,-1-2-1,1 1 1,21 14-1,-30-24-38,-1 0 0,0-1 0,1 1 0,-1 0 0,1 0 0,0-1 0,-1 1 0,1-1 0,0 1-1,2-1 1,23 4 43,0-2-1,34-2 0,-37-5 29,111-43 34,-108 36-48,-10 4-35,0-1-12,0 1 0,0-2 0,-1 0 0,0-1 0,23-22 1,37-47 70,-72 75-79,0 0 1,0 0-1,-1 0 1,1 0-1,-1 0 1,-1-1-1,1 1 1,-1-1-1,0 0 1,0 0-1,2-12 1,-4 15-7,3-20 129,-1 10-25,1 31-11,0 20-52,-3-21-31,1 0-1,1 0 0,5 23 0,9 3-7,-7-28 11,57 58 7,-49-61-12,10-2-2,48 13 0,-53-22 7,1-6-11,1 0 0,42-17 0,-46 10 6,-11 5-7,-2 2-4,0-1 0,0 1 0,0-1 1,-1-1-1,0 1 0,0-1 0,-1 0 1,0-1-1,0 1 0,5-13 0,-2-2 9,-1 0-1,6-30 1,-13 30 13,-4-3-14,-2 0 0,-13-38 0,7 40 10,-15-12-4,-35-34 0,39 51 8,20 15-22,-11-6 4,-1 0 0,0 1-1,0 0 1,0 2 0,-1-1-1,0 2 1,-24-6 0,-37-2 36,72 13-18,5 4 1,0-3-27,-1 1 1,1-1-1,0 0 0,0 0 1,0 1-1,1-1 0,-1 0 1,0 1-1,0-1 0,1 0 1,-1 0-1,0 1 0,1-1 1,0 0-1,1 2 0,0 0 53,1 0-1,0 0 0,0 0 1,0-1-1,1 1 1,-1-1-1,1 0 0,-1 0 1,1 0-1,0-1 0,4 2 1,50 13-1077,-33-10-1373,69 20-11562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296 266 14520,'57'-5'680,"-26"2"28,-31 3-686,0 0-1,0 1 1,0-1-1,0 0 1,0 0-1,0 0 0,0 0 1,0 0-1,0 0 1,0 0-1,0 0 1,0 0-1,-16 3 139,0-2-85,7 0 20,0 0-1,1 0 0,-17 5 0,-93 31 281,95-27-260,-5 9-28,-37 31 0,51-34 73,-35 65 74,49-81-219,-1 1 0,1 0-1,-1 0 1,1 0 0,0 0 0,-1 0 0,1 0 0,0 0 0,0 0-1,0 0 1,-1 0 0,1 0 0,0 2 0,1 6 27,1 0 1,-1 0 0,2 0-1,-1 0 1,1 0 0,7 14-1,1-8 180,12 3-68,45 28 0,-45-37 34,18-2-58,53 1 0,-66-11 16,103-37 56,-110 29-74,-8 1-81,0-2 0,-1 1 0,20-25 0,-31 35-36,-1 0 0,1 0 1,0 0-1,-1 0 1,1 0-1,-1 0 0,1 0 1,-1 0-1,1 0 1,-1-1-1,0 1 0,1-2 1,1-16 57,-1-1-1,-3-35 1,-4 35 51,-46-97 47,43 99-123,-1 0-1,-1 1 1,-1 0-1,0 1 1,-25-26-1,31 35-32,0 0 10,-1 0 0,0 0 0,0 1 0,-1 0 0,0 0-1,0 0 1,-9-4 0,10 6-12,7 4-8,0 0 0,-1 0-1,1 0 1,0-1 0,0 1 0,0 0-1,0 0 1,0 0 0,-1 0 0,1 0 0,0 0-1,0 0 1,0 0 0,-1-1 0,1 1-1,0 0 1,0 0 0,0 0 0,-1 0 0,1 0-1,0 0 1,0 0 0,0 0 0,-1 0-1,1 0 1,0 0 0,0 0 0,0 0 0,-1 0-1,1 1 1,0-1 0,0 0 0,0 0-1,0 0 1,-1 0 0,1 0 0,0 0-1,0 0 1,0 1 0,0-1 0,0 0 0,-1 0-1,-2 4 5,0 0-1,0 0 1,1 0-1,0 0 1,-1 0 0,1 1-1,1-1 1,-1 1-1,-1 7 1,2-10-4,1-1 2,-1 0-1,1 0 1,0 1 0,0-1-1,0 0 1,-1 0 0,1 0-1,1 1 1,-1-1 0,0 0-1,0 0 1,1 2 0,2 12 6,2-1-1,0 1 1,0-1 0,1-1 0,10 17 0,0-11 24,-7-11-22,9 9-1,0-1-1,0-1 1,39 23 0,-2-6 2,5 1-10,-50-29-2,-1 1 0,1-1-1,0-1 1,0 0 0,21 3-1,-26-5 1,0-1-1,0 0 0,0 0 1,0 0-1,1-1 0,-1 0 1,0 0-1,0 0 0,0 0 1,-1-1-1,1 0 0,9-4 1,-6-2-12,-5 2 8,0 0 1,0 0-1,0 0 0,0 0 1,-1-1-1,0 0 1,0 1-1,-1-1 1,0 0-1,0 0 0,-1-7 1,0-14-32,-9-51-1,-14-146-54,23 223 89,0 0 0,0 0 0,0 1 0,0-1 0,1 0 1,-1 0-1,1 0 0,-1 0 0,1 0 0,-1 1 0,1-1 0,0 0 0,0 0 1,0 1-1,0-1 0,0 1 0,0-1 0,1 1 0,-1-1 0,0 1 1,1 0-1,-1-1 0,1 1 0,2-1 0,-2 1 0,7-3-6,23 2 1,18 5 4,-37 0 2,1 1 0,-1 1 0,-1 0 0,1 1-1,-1 1 1,21 13 0,-13-3-5,-8-6 3,2 2 1,-1 0 0,-1 1 1,0 0-1,-1 1 0,0 0 0,8 17 0,30 80-2,-47-104 2,0-1 1,0 1-1,-1-1 1,0 1-1,-1 0 1,1 0-1,-1-1 1,-1 1-1,1 0 0,-1-1 1,-3 9-1,3-7 0,-3 6-1,0-1-1,-1 1 1,0-1 0,-1 0-1,-1-1 1,-15 24-1,20-33 3,2-4-1,-1 1 0,1-1 0,0 1 0,-1 0 0,1-1 0,0 1 1,0 0-1,0-1 0,0 1 0,0 0 0,0-1 0,0 1 0,0 0 1,0-1-1,0 1 0,0 0 0,0-1 0,0 1 0,0 0 0,1-1 1,-1 1-1,0-1 0,0 1 0,1 0 0,-1-1 0,0 1 0,1-1 0,-1 1 1,1-1-1,0 2 0,0-1-2,1 0 0,0 0 1,-1 0-1,1 1 0,0-1 0,-1-1 1,1 1-1,0 0 0,0 0 0,0-1 0,3 1 1,3 1-9,4 0 2,0 0 0,0-1 0,0 0 0,0-1 0,0 0 0,16-2 0,141-20-2568,-65 7-10069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526 736 11384,'3'-10'16,"0"5"7,-1 0 0,0 0 0,-1-1 0,1 1 0,-1 0 0,0-1 0,0 1 0,-1-1 0,1 1 0,-1-1 0,0 1 0,-1-1 0,1 1 0,-3-9 0,-32-58 213,34 69-194,-1-1 1,0 1-1,-1-1 0,1 1 1,-1 0-1,1 0 0,-1 0 1,0 0-1,0 1 1,-4-3-1,-5-5 25,0-1-24,8 7-10,0 0-1,-1 0 1,1 1-1,-1-1 1,0 1-1,0 1 1,-8-5-1,-7-1 65,0 0 1,-41-9-1,38 16 90,-101 17 110,101-8 71,2 3-189,0 2 0,-32 25 0,52-37-144,0-1 0,0 1 0,0 1 0,0-1 0,0 0 0,0 0 0,0 0 0,0 0 0,0 1 0,1-1 0,-1 0 0,0 2 0,-5 14 121,0 0 1,1 1-1,-3 28 0,9-26 219,4-7-270,0 1 0,1-1 0,1 0 0,12 19 0,-4-18 250,16 4-109,44 19 1,-50-30 66,110 9 113,-110-17-180,9-5-78,53-19-1,-65 14 26,-1-7-106,0-1 0,22-27-1,-30 23 56,-2-11-76,-2-1-1,8-46 1,-15 45 47,-9-138 47,3 142-40,0 10-61,0-4-7,-2-1 0,0 1-1,-16-40 1,-10 0 110,28 58-126,0 1 1,-1-1 0,-1 1 0,1 0-1,-1 0 1,0 0 0,-8-6 0,14 13-35,0 0 0,0 0 0,0 0 1,0 0-1,0-1 0,-1 1 0,1 0 0,0 0 1,0 0-1,0 0 0,0 0 0,-1 0 1,1 0-1,0 0 0,0 0 0,0 0 0,0 0 1,-1 0-1,1 0 0,0 0 0,0 0 1,0 0-1,0 0 0,-1 0 0,1 0 0,0 0 1,0 0-1,0 0 0,-1 0 0,1 0 1,0 0-1,0 0 0,0 0 0,0 0 1,0 0-1,-1 1 0,1-1 0,0 0 0,-4 3 10,0 0 0,1 0 0,-1 0 0,1 0 0,0 1 0,0-1 0,0 1 0,0 0-1,1 0 1,-1 0 0,1 0 0,0 0 0,0 1 0,1-1 0,-2 7 0,-1 2 2,1 1 1,1-1-1,-2 20 0,4-15 4,0 0-1,2 0 0,0 0 1,7 31-1,-4-28-10,3 17 15,1-2-1,15 38 1,-14-43-17,2 0 15,67 111 6,-77-139-25,0 0 0,0 0 0,0 0 0,0 0 0,1-1 1,4 5-1,52 39 11,-46-37-12,1-1 1,0-1 0,25 10-1,-20-11 0,0 0 0,30 4 0,-27-7 0,41-1 0,-44-3 0,-1 0 0,0-2 0,0 0-1,29-10 1,-46 12 0,1 1-1,-1 0 0,0-1 1,0 1-1,0-1 1,0 0-1,0 1 1,1-1-1,-1 0 1,0 0-1,-1 0 1,3-1-1,9-12-1,0-1-1,-1 0 0,13-24 1,-16 16-12,12-120-7,-20 113-4,-17-93-5,10 106 10,4 12 13,0 0 3,0 0 0,-1 0 0,0 0 0,0 0 0,0 0 0,0 1 0,-1-1 0,0 1-1,1 0 1,-2 1 0,-7-6 0,-32-7-33,44 16 35,0 0 0,0 1 1,0-1-1,0 0 0,0 0 0,-1 0 0,1 1 0,0-1 1,0 0-1,0 1 0,0-1 0,1 1 0,-1-1 0,0 1 1,0 0-1,0-1 0,0 1 0,0 0 0,1 0 0,-1-1 1,0 1-1,0 2 0,-2-1-3,-15 20-4,13-9-18,4 1 20,1 0-1,0 0 0,1 0 0,6 27 1,1-17-25,58 107-7,-49-105 12,-5-10 14,2 3 4,0-1-1,1-1 1,1 0-1,1-1 0,21 16 1,-34-29 5,144 99-58,-55-36 24,-92-66 36,0 1 0,-1-1 0,1 1 0,0 0 0,-1-1 0,1 1 1,-1-1-1,1 1 0,-1 0 0,1 0 0,-1-1 0,1 1 0,-1 0 0,1 0 0,-1-1 1,1 3-1,0 2-1,-1-1 0,1 1 0,-1 0 1,0 0-1,0 0 0,0 0 0,-1-1 1,1 1-1,-1 0 0,-1 0 0,1-1 1,0 1-1,-5 7 0,6-11 1,-1 0 0,1 1 0,-1-1 0,0 0 0,0 0 0,1 0 0,-1 0 0,0 0 0,0 0 0,0 0-1,0 0 1,-2 1 0,-13 9-5,0-1-1,0-1 0,-1 0 0,-30 10 1,18-11-25,-238 36-10,237-41 42,14-1-5,-1 0 0,-23 7-1,-62 23-16,94-29-2453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9416,'-1'23'55,"-1"0"1,-1 0-1,-5 22 1,2-12 48,2-10-2,-1-1 0,0-1 0,-2 1 0,-13 28 0,14-34-65,-6 8 131,9-20-138,-6 11 23,0 0 0,-1-1 1,-1-1-1,0 0 0,-1 0 0,0-1 1,-15 11-1,-6 1-584,-43 25 1,19-17-6050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69 7264,'0'-5'896,"0"3"-814,0 0 0,-1 0 0,1 0-1,0 0 1,-1 0 0,1 0 0,-1 0 0,1 1 0,-1-1 0,0 0 0,0 0 0,0 0 0,0 1 0,0-1 0,0 1 0,0-1 0,-3-2 0,1 1 141,-1 1 0,0-1 1,1 1-1,-1 0 0,0 1 1,0-1-1,0 0 1,0 1-1,0 0 0,-5-1 1,-42-5 228,25 7 428,-17 8-258,-81 26 0,88-17 319,-14 13-324,-65 51-1,88-55-123,-84 110 178,94-111-278,11-13-326,1-1 0,1 1-1,-1-1 1,2 1 0,0 0-1,0 1 1,-1 14 0,4-26-45,0 1 0,0-1 0,0 0 0,0 0 0,0 0 0,0 1 0,1-1 0,-1 0 0,0 0 0,1 0 0,-1 1 0,1-1 0,0 1 0,5 7 31,-1 0-1,2-1 1,-1 0 0,1 0 0,0 0 0,1-1 0,12 9-1,-18-15-28,0 1 0,0-1 0,0 0 0,0 0 0,0 0 0,0 0 0,1 0 0,-1-1 0,3 2 0,173 31 298,-135-30-154,204-9-2458,-113-3-10189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6 13448,'-7'-2'4,"-1"1"0,0 0 1,0 0-1,0 0 1,0 1-1,-1 1 1,1-1-1,0 1 1,1 1-1,-1-1 0,-10 4 1,6-2 3,-13 5 20,-15 15 23,-46 31-1,62-34 264,-80 89 150,90-88-23,8-7-312,1 0 1,0 0 0,1 0-1,-4 25 1,8-38-92,0 0 0,0 0-1,0 0 1,0 0 0,0 0 0,0 0 0,0 1 0,0-1 0,1 0 0,-1 0-1,0 0 1,1 0 0,-1 0 0,1 1 0,4 7 75,0 0 0,1-1 0,0 1 0,0-1 0,1 0 0,11 9-1,-17-16-68,0 0-1,0 0 1,1 0-1,-1 0 1,0 0-1,1 0 1,-1-1-1,1 1 0,-1-1 1,0 1-1,3 0 1,32 7 308,59 6 1,-63-14 20,127-18 135,-129 10-208,-1-4-165,-1-2-1,33-19 0,-45 17 81,-5-1-143,-1-1 1,-1 0 0,10-25-1,-15 20 68,-4-12-44,-7-52 0,0 65 26,3 13-101,-2 0 1,1 0 0,-1 1-1,0 0 1,-1 0 0,0 0-1,-11-8 1,18 15-16,-1 1-1,1-1 1,-1 1 0,0-1-1,1 1 1,-1 0 0,0-1-1,1 1 1,-1 0 0,0-1-1,0 1 1,1 0 0,-1 0-1,0 0 1,1 0 0,-1 0-1,0-1 1,0 1 0,-1 1-1,-4-1 11,0 1 0,0 0 0,0 0-1,0 1 1,0-1 0,0 2-1,0-1 1,0 0 0,-9 7 0,3 4 92,-1 11-30,-19 43 0,28-46 28,4-1-71,1 0 0,0 0 0,5 20 0,-6-39-30,0 1 1,1-1-1,-1 1 0,1-1 0,-1 0 0,1 1 0,0-1 0,-1 0 0,1 1 0,0-1 1,1 2-1,13 14 22,1-1 1,28 25-1,-23-29-5,41 16 3,25-2-20,32 1 566,-38-11-3786,22 3-10004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29 171 12552,'-4'-7'46,"0"1"1,0-1 0,1 1 0,0-1 0,1 0-1,0 0 1,0-1 0,0 1 0,-1-13 0,3 20-38,0-1 0,0 1 0,0 0 0,0 0 0,0-1 0,0 1 1,0 0-1,0 0 0,0 0 0,0-1 0,0 1 0,0 0 0,0 0 0,0-1 1,1 1-1,-1 0 0,0 0 0,0 0 0,0-1 0,0 1 0,0 0 0,0 0 1,1 0-1,-1 0 0,0 0 0,0-1 0,0 1 0,1 0 0,-1 0 1,0 0-1,0 0 0,1 0 0,7-5 101,1 1 0,0 0 0,17-6 0,-9 8 258,16 4-111,37 8-1,-47-2 78,12 12-110,38 29 1,-54-32 23,57 81 145,-70-89-281,0 0-1,-1 0 1,0 1-1,0-1 1,-1 1-1,0 0 1,-1 0-1,2 13 1,-2-12-31,-2-5 17,1 1-1,-1 0 0,-1 0 0,1 0 0,-1 0 1,-1 0-1,1 0 0,-1 0 0,-3 12 0,2-10-15,1-3 13,-1 1 1,0-1 0,0 0-1,0 0 1,-1 0 0,0 0-1,0 0 1,-8 9 0,7-9-36,3-4-26,-1 0 1,1 0-1,-1-1 0,1 1 0,-1 0 0,0-1 1,0 0-1,0 1 0,0-1 0,0 0 1,0 0-1,0 0 0,-1 0 0,1 0 0,0 0 1,0-1-1,-1 1 0,1-1 0,0 0 1,-5 1-1,5-1-10,-6-3 202,-3-7-123,1-1 0,-11-13-1,14 10 78,6 10-127,0 0-37,-1 0 0,1 0 0,0 0 0,1-1 1,-1 1-1,1 0 0,0 0 0,0 0 0,0 0 1,0-1-1,1 1 0,0 0 0,-1 0 0,2 0 0,-1 0 1,0 0-1,1 0 0,0 1 0,3-7 0,57-87 166,23-27 56,-57 85-216,-6 12 66,5 3-47,0 1 0,48-29 1,-72 50-35,-1 1 0,1-1 1,-1 1-1,1 0 1,0 0-1,0 0 1,-1 0-1,6 0 0,14-2 13,1 1-1,0 1 0,0 1 0,25 3 0,-46-2-11,1-1 1,-1 0-1,0 1 0,1 0 0,-1-1 0,0 1 0,0 0 0,0 0 1,3 2-1,16 11 22,-1 1 1,0 1 0,26 27-1,-30-20 72,39 99 48,-49-97-30,0 55 35,3 44 98,5-49-209,-14-72-31,1 0 0,-1-1-1,1 1 1,0 0 0,0 0-1,0 0 1,3 4 0,2 3-19,0 0 1,1 0 0,-1-1 0,2 0-1,15 14 1,16 6-2637,24 8-11357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13176,'0'0'304,"7"4"-51,1 0-197,24 18 804,156 142 2096,-178-154-2686,0 0 1,15 21 0,-11-12-150,0-3-48,-9-10-7,0-1 0,-1 0 0,0 1 0,0 0 0,-1 0 0,5 9 0,-2-4 35,3 6 77,0-1-1,-2 1 1,0 0 0,0 1 0,3 18 0,-10-35-166,0-1 0,0 1 0,-1-1 0,1 0 0,0 1 0,0-1 0,0 1 0,-1-1-1,1 0 1,0 1 0,0-1 0,-1 0 0,1 1 0,0-1 0,-1 0 0,1 1 0,0-1 0,-1 0 0,1 0 0,0 0 0,-1 1 0,1-1 0,-1 0 0,1 0 0,0 0 0,-1 0 0,1 0 0,-1 1 0,1-1 0,-1 0 0,0 0 0,0 0 25,-2 1-10,-1-1 0,1 1 1,0-1-1,-1 0 0,1 0 0,0 0 1,-1-1-1,1 1 0,0-1 1,-1 0-1,1 0 0,0 0 0,0 0 1,-4-2-1,-19-14 32,18 7 67,4-2-82,0 0 0,1 0-1,-3-24 1,8 18 71,35-94 49,-20 71-44,35-64 0,-39 82-99,3-4 74,10-5-27,35-36 0,-44 56 18,-9 7-63,2 1 0,-1 1 0,0-1 0,19-3 0,-28 7-21,1 0 0,-1 0 0,1 0 1,-1 0-1,1 0 0,-1 0 0,1 0 0,-1 0 0,1 0 0,-1 0 0,1 1 1,-1-1-1,0 0 0,1 0 0,-1 0 0,1 0 0,-1 1 0,1-1 1,-1 0-1,0 1 0,1-1 0,-1 0 0,0 1 0,1-1 0,17 17 22,-1 0 0,18 22 0,-20-17 18,-7-8-26,4 6-3,0 1-1,-2 1 0,0 0 1,9 32-1,30 149 64,-47-198-70,-1-1 0,1 0-1,0 0 1,0 0 0,0-1-1,1 1 1,-1 0 0,5 4-1,-2-2-2,3-2 5,20 0 4,19-9-10,-15-3-2,41-15-1,-53 13-6,78-63-17,-80 54-56,63-99-50,-29 29-210,-38 67 314,14-28-190,0-7-150,-37 78 221,-8 25 24,-14 71 0,27-92 74,7 90-13,2-96 40,4 0 11,2 0 1,17 24-1,-13-31-3,15 3 6,48 17 1,-52-27 0,38-1 3,-46-4 2,-1 0 0,19-3 0,-28 1 0,0 1 0,-1-1 0,1 0 0,0-1 0,10-5 0,-13 6 0,0-1 0,-1 0 0,0 0 0,1 0 0,-1-1 0,0 1 0,5-8 0,-5 6 0,-2 0 1,1 0-1,0 0 0,-1-1 0,0 1 0,0-1 0,-1 1 0,1-1 0,-1 0 0,-1 1 0,1-1 1,-1 0-1,0-6 0,-4-8 8,-12-19 1,-28-47 0,24 57 13,-108-99 16,100 107 2,-140-71 56,122 69-56,14 7-30,18 13-2590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 13720,'-1'-2'417,"-1"-1"-309,1 1 0,-1 0 0,0 0 0,0 0 1,0 0-1,-1 0 0,1 1 0,0-1 0,-1 1 0,1 0 0,-1-1 0,1 1 1,-1 0-1,1 0 0,-1 0 0,0 1 0,0-1 0,1 1 0,-6-1 1,6 1 670,-3-3 50,5 3-799,0 0 1,0 0-1,0 1 1,0-1-1,0 0 1,0 0-1,0 0 1,0 0-1,0 0 1,0 0-1,0 0 1,0 0-1,0 0 1,0 1-1,0-1 1,0 0-1,0 0 1,0 0-1,0 0 1,0 0-1,0 0 1,0 0-1,0 0 1,0 1-1,0-1 1,0 0-1,0 0 1,0 0 0,0 0-1,0 0 1,0 0-1,0 0 1,0 0-1,0 1 1,0-1-1,0 0 1,0 0-1,0 0 1,0 0-1,0 0 1,0 0-1,0 0 1,-1 0-1,1 0 1,0 0-1,0 0 1,0 0-1,0 0 1,0 0-1,0 1 1,0-1-1,0 0 1,-1 0-1,1 0 1,0 0-1,0 0 1,0 0-1,0 0 1,0 0-1,0 0 1,0 0-1,0 0 1,-1 0-1,1-1 1,0 1-1,0 0 1,0 0-1,0 0 1,0 0-1,2 7 32,13 21 352,-6-11-202,0 1 0,-1-1 0,-1 2 0,9 32 0,-12-35-161,3 36 294,4 83 42,-10-113-220,1 22 57,2-1 0,13 61 0,3-10 97,-15-74-225,1 0-1,1 0 1,10 22 0,-11-30-65,-4-8-14,0 0 1,1 0 0,-1 0-1,1-1 1,0 1 0,0-1-1,0 1 1,1-1 0,6 5 0,10 8 57,1 0 1,1-2-1,0 0 1,0-2-1,28 11 1,-32-15-55,-10-5-1,-1-1 1,1 1-1,-1-1 0,1-1 0,0 1 0,10-1 1,0 2 40,-4 0-32,1-1-1,0 0 1,0-2 0,0 0 0,0 0-1,17-3 1,-16-1 16,1 0 0,29-12 0,-46 16-43,0 0 1,1 0-1,-1 0 1,0 0-1,1-1 1,-1 1-1,0 0 0,1 0 1,-1 0-1,0 0 1,1-1-1,-1 1 1,0 0-1,0 0 1,1-1-1,-1 1 0,0 0 1,0 0-1,0-1 1,1 1-1,-1 0 1,0-1-1,0 1 1,0 0-1,0 0 0,0-1 1,1 1-1,-1-1 1,0 1-1,0-1 4,0-1-1,0 1 0,0 0 1,0 0-1,0 0 0,0 0 1,0 0-1,0-1 0,0 1 1,-1 0-1,1 0 0,0 0 1,-1 0-1,1 0 0,-1 0 1,1 0-1,-1 0 0,1 0 1,-2-2-1,-21-15-3105,-11-4-12306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15416,'167'-13'817,"-129"10"-607,1 0 92,163-23 123,-158 18-130,203-40 87,-193 36-260,237-89-2157,-139 36-8891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5:5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1 818 12464,'13'15'104,"-10"-10"21,1 1 0,1-2 0,-1 1-1,1-1 1,0 1 0,0-1 0,10 6-1,-14-10-67,-1 0 0,1 0 0,0 0-1,-1 0 1,1 0 0,0 0 0,-1 0 0,1 0-1,0-1 1,-1 1 0,1 0 0,-1 0 0,1-1-1,0 1 1,-1 0 0,1-1 0,-1 1 0,1-1-1,-1 1 1,1 0 0,-1-1 0,1 1 0,-1-2-1,2 0 95,10-10 211,-1 0 0,0-1 0,-1-1 0,11-18 0,-6 10-275,82-124 1047,-88 133-1076,20-26 208,-2 0 0,30-60-1,-33 31-182,-18 38 85,2-127 68,-11 129-90,-1 12-112,0 1-1,-1 0 0,-1 0 0,-1 0 0,-8-14 0,3 17 82,6 8-94,-1 0 0,0 1 0,0 0 0,0 0 1,0 1-1,-1-1 0,-10 0 0,17 3-15,1-1 0,-1 1 0,1 0 1,-1 0-1,0 0 0,1 0 0,-1 0 0,0 0 0,1 1 0,-1-1 0,1 0 1,-1 0-1,1 0 0,-1 0 0,0 1 0,1-1 0,-1 0 0,1 1 0,-1-1 0,1 0 1,-1 1-1,-11 9 35,1 0 0,0 1 0,1 0 0,-9 12 0,6-1 152,-42 123 77,47-112-82,3 16-53,1 58 0,8-78 65,41 120 75,-32-119-102,70 109 59,-63-116-112,8 2-40,49 34-1,-56-51-6,-3-5-48,1-1 0,-1 0-1,27-2 1,-26-5 28,12-12-9,0-1-1,-1-1 0,33-29 1,-1-10 14,8 0 4,-60 50-52,0 2 0,0-1 1,1 2-1,-1-1 0,1 1 0,16-4 1,-27 8-10,1 1 0,-1 0-1,0 0 1,1 0 0,-1 0 0,1 0 0,-1 0 0,0 0 0,1 0 0,-1 0 0,0 0 0,1 0 0,-1 0 0,0 0 0,1 0 0,-1 0 0,0 0 0,1 0 0,-1 0 0,0 0 0,1 1 0,-1-1 0,0 0 0,1 0-1,-1 0 1,0 1 0,1-1 0,3 4 3,0 0-1,-1-1 0,0 2 1,1-1-1,-1 0 1,-1 1-1,1-1 0,-1 1 1,1 0-1,1 8 1,0 6 22,-4-10-17,1 5-3,-1 0 1,0-1-1,-1 1 0,0-1 1,-1 1-1,-1-1 0,0 1 0,-6 12 1,-6 12 15,-26 45 0,25-63 4,-1-5-16,-1 0 0,0-1 0,-25 13 0,21-19 30,8-4-21,-2 0-8,0 0 0,0-1 1,0-1-1,0 0 0,0-1 0,-20-2 1,-64-14 44,99 15-56,0 0 0,0 0 1,0 0-1,1 0 1,-1-1-1,0 1 1,0 0-1,0-1 0,1 1 1,-1 0-1,0-1 1,1 1-1,-1-1 0,0 1 1,-1-2-1,0 0 1,0-1-1,0 1 0,0-1 1,1 1-1,-1-1 0,0 0 0,1 0 1,0 1-1,0-1 0,0 0 1,0 0-1,0-1 0,0 1 1,1 0-1,0 0 0,-1-5 1,1 7-2,0 0 0,0 1 0,1-1 0,-1 0 0,0 0 1,0 0-1,0 0 0,1 0 0,-1 1 0,0-1 0,1 0 1,-1 0-1,1 1 0,-1-1 0,1-1 0,42-54-78,-8 18-2720,18-17-11514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13448,'94'-16'249,"-5"8"38,-86 8-267,0 1 1,0-1 0,0 0-1,-1 1 1,1 0 0,0-1-1,-1 1 1,1 0 0,-1 0 0,1 1-1,-1-1 1,1 0 0,-1 1-1,0 0 1,0-1 0,0 1 0,4 4-1,-3-3 28,-2-2-11,1 0 1,-1 1 0,0-1 0,1 1-1,-1 0 1,0-1 0,0 1 0,0 0 0,0 0-1,0 0 1,-1 0 0,1-1 0,0 1-1,-1 0 1,1 3 0,1 4 44,0-1-23,5 34 278,-6-36-231,24 198 1441,-21-193-1125,4 0-228,1 0-1,15 12 1,-12-16 161,2-4-234,1-1 0,-1-1 0,26 1 0,-21-6 147,7-6-84,41-21 0,-51 19 22,2-11-67,20-31 0,-31 37 9,-6 4-107,0-1 0,-1 1 0,-1 0 0,-3-24 0,4 36-31,-1-1-1,1 1 1,0 0-1,-1 0 1,1-1-1,-1 1 1,1 0-1,-1 0 1,0 0 0,1 0-1,-3-2 1,-11-13 43,0 1 1,-29-23 0,24 28 39,-96-19 38,91 28-38,-104 26 38,126-24-121,-1 0 1,1-1-1,-1 1 1,1 0-1,-1 0 0,1 1 1,0-1-1,-3 2 0,-12 10 23,0 1-1,1 1 0,-29 33 1,44-46-25,0 0 1,-1 0 0,1 0-1,0 0 1,0 0 0,0 0-1,0 0 1,0 0 0,0 4-1,-4 16 16,1 0 0,1 0 0,1 1 0,1 23 0,1-44-15,0 1 0,1 0 0,-1 0 0,1 0 0,-1-1 0,1 1 0,0 0-1,1 2 1,9 18 19,1 0-1,1-1 0,26 34 1,-16-35 40,113 62 28,-103-70-50,72 15 1,47 0-38,156 15-14,-296-42-4,0 1 0,23-2 0,-35 0 9,156-8-26,39-17-2390,-188 24 2156,196-30-13093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0 711 11744,'36'-28'908,"-29"23"-550,0 0 1,0 0-1,-1-1 0,0 0 0,0-1 0,9-10 1,-14 15-240,1 0 1,0-1 0,0 1 0,0 0 0,0 1 0,0-1 0,0 0 0,1 1 0,-1-1 0,1 1 0,-1 0 0,1-1 0,-1 1 0,1 1 0,-1-1 0,1 0 0,0 1 0,0-1 0,-1 1 0,1 0 0,0 0-1,0 0 1,0 0 0,-1 0 0,1 0 0,0 1 0,-1 0 0,1-1 0,3 3 0,-4-3-70,0 1 1,-1 0-1,1 0 1,-1 0-1,1 0 0,-1 0 1,0 0-1,1 0 1,-1 0-1,0 0 0,0 1 1,0-1-1,0 0 1,1 3-1,4 4 61,3 1-41,18 25 356,6 6 70,43 39 1,-64-67-458,14 10 167,40 19 13,-50-34-84,3-4-73,0-1 1,30 0 0,-33-5 45,16-12-35,-1-1 0,-1-2 1,0-1-1,41-35 0,-67 51-57,0 0-1,1-1 1,-1 0-1,0 0 1,-1 0-1,1 0 1,-1 0-1,4-7 1,3-4 4,19-28 8,-21 25 32,-5 9-37,0 2-14,-1 0 0,0 0-1,0-1 1,0 1 0,-1-1 0,0 0-1,-1 1 1,0-1 0,0 0 0,-1 1 0,-1-9-1,2 12-2,-1 0-1,0 0 0,0 1 1,-1-1-1,1 1 0,-1-1 1,0 1-1,0-1 0,0 1 1,0 0-1,-4-5 0,6 8-4,0 0 0,-1 0 0,1 0 0,0 0 0,0 0 0,0-1 0,0 1 0,0 0 0,-1 0 0,1 0 0,0 0 0,0 0 0,0 0 0,0 0 0,-1 0 0,1 0 0,0 0 0,0 0 0,0 0 0,0 0 0,-1-1 0,1 1 0,0 1 0,0-1 0,0 0 0,-1 0 0,1 0 0,0 0 0,0 0 0,0 0 0,0 0 0,-1 0 0,1 0 0,0 0-1,0 0 1,0 0 0,0 0 0,-1 1 0,1-1 0,0 0 0,-4 3 6,0 0-1,0 0 0,0 1 1,0-1-1,1 1 1,0 0-1,-1 0 0,1 0 1,1 0-1,-1 1 0,1-1 1,-1 1-1,-1 7 1,-1 0 1,2 0 1,-1 0 0,-2 24-1,6-33-5,-1 0 0,1 0-1,0 0 1,0 0 0,0 0-1,0 0 1,1 0 0,-1 0 0,1 0-1,0 0 1,-1 0 0,3 3-1,1 6 3,0-1-3,0 0 0,9 18 0,-9-22-1,1 1-1,0-1 1,0 0 0,0-1 0,8 8 0,-4-6 0,0 0-1,1-1 1,17 10 0,5-1 3,59 21 0,-68-32 4,4-4-2,51-5 0,-60-1-18,61-32-11,-66 28-42,40-49-34,-45 44-26,2-27-9,-1 0 0,6-66 0,-12 88 134,0-7-94,-2 13 65,1 0 0,4-17 0,-5 26-38,-1 9 1,2 12 38,-1 1 0,2 0 0,0-1 0,7 18 1,-9-31 24,3 10-9,1 0 0,1-1-1,0 0 1,0 0-1,2-1 1,14 20-1,-13-18 7,69 113-55,-70-106 49,0 14 6,4 38 1,-13-53 0,-2-10 4,-1 0 1,0 0-1,-1 0 1,0-1-1,-12 18 1,16-26 0,1 0-1,-1 0 1,0 0-1,1-1 1,-1 1 0,0 0-1,0-1 1,0 1 0,0 0-1,1-1 1,-1 1-1,0-1 1,-2 1 0,-34 12-2,32-12 2,-1 0 0,1-1 0,-1 0 0,0 0 0,1 0 0,-11-2 0,12 1 0,-1 0 0,1-1 0,0 1 0,0-1 0,0 0 0,0 0 0,0 0 0,-5-4 0,6 4 0,0-1 0,0 0 0,0 0 0,0 0 0,0-1 0,1 1 0,-1-1 0,-2-5 0,3 5 0,0-1 0,0 0 0,1 0 0,-1 1 0,1-1 0,0 0 0,0-7 0,1 4 1,0 0-1,1 0 0,-1-1 0,4-11 1,-2 11 0,1 1 0,0-1 0,0 1 0,7-12 0,-5 11 0,1 0-1,0 1 1,0 0-1,8-7 1,6-2 4,-1 2 0,2 0 0,0 1 0,1 1 0,0 1 1,39-14-1,-42 18-3,-10 4 3,0 0 0,1 1 1,-1 0-1,13-1 0,-6 0 3,1 1 1,0 1-1,-1 0 1,1 2 0,0 0-1,18 2 1,-28 0-8,30 13 8,-28-12-6,41 26 4,-17-8-2,10 9-2,4-2 2,-1-7-4,4-8-1,7-8 0,-41-5-1,0 0 0,1-1 0,-1-1 0,0 0 0,0-1-1,28-10 1,-11-6 1,-31 17 0,1-1 0,0 1 0,-1-1 0,0 1 0,1-1 0,-1 0 0,2-4 0,-2 4 0,-1 0 1,0 0-1,0 0 0,0 0 0,0-1 0,-1 1 0,1 0 1,-1-4-1,0-2 1,-1 0 0,-1-1 1,1 1-1,-2 0 0,1 0 1,-4-9-1,-2 5 12,-2 3-7,-1 1-1,0 0 0,-23-14 1,15 16 22,-10 4-14,-1 0 0,-29 3 0,33 3 8,14 0-13,-1 0-5,0 0 0,0 0 1,0 1-1,1 1 0,0 0 1,0 1-1,0 0 0,-14 10 1,20-11 0,-1 0-1,0 0-1,0 0 0,0 1 1,1-1-1,0 2 0,1-1 0,-1 1 1,1 0-1,-8 13 0,10-12 0,0 0 0,0 0 0,1 0 0,0 1 0,-2 12 0,7-8 5,43 71 8,-45-82-15,0 0-1,1 0 1,-1 0 0,1 0 0,0-1 0,-1 1 0,1 0 0,2 1 0,51 38 11,-38-31-11,0-1 0,31 12 1,-1-7-2,90 16 0,-102-26-34,140-1-42,-138-7-102,160-28-150,-157 23-264,140-57-240,-151 51 200,69-62-200,-86 62 438,-3-4 148,13-37-1,-22 41 140,-2 7 86,0 0-1,-1 0 0,0 0 0,-1 0 1,-8-14-1,0 12 8,-29-9 1,29 14 13,-1 1-1,0 1 1,-14-2 0,-15 2 8,-78 3 1,89 3 44,-104 33 43,114-25 64,9-2-112,1 1-1,0 1 0,1-1 0,-16 22 0,19-15 175,4-2-145,0-1 0,2 1 1,0 18-1,5-18 118,9 8-59,30 41 0,-25-47 32,3-3-109,0-2 0,0 0 0,31 11 0,-49-22-41,-1 0 0,1 0 1,0 0-1,0-1 0,0 1 1,0-1-1,3 0 0,24 0 49,-1-2-1,50-9 0,-76 10-53,0 1 0,-1-1-1,1 0 1,-1 0 0,1 0 0,-1 0-1,1 0 1,2-3 0,30-20 67,39-35 1,-56 38 14,1-14-28,24-58 0,-42 89-53,0 0-1,0 0 1,0 0 0,0 0-1,0-8 1,2-191 103,-8 157-44,0 3-31,-2-19 14,-19-79 0,-19-22 70,25 98-64,19 61 2,2 9-36,22 87 36,7 52-16,8 64 109,-32-172-98,6 54 26,22 130 380,-19-148-325,-3-18-2796,3 22-10723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490 254 9864,'5'-5'824,"-2"2"-602,-1 2-171,-1 0 1,1 0 0,-1 0-1,1 0 1,-1-1-1,0 1 1,1 0 0,-1-1-1,0 1 1,0-1-1,0 0 1,0 1 0,0-1-1,-1 0 1,1 0-1,0 1 1,-1-1 0,1 0-1,-1 0 1,0 0-1,0 0 1,1 0 0,-1 0-1,0 1 1,-1-1-1,1 0 1,0 0 0,-1 0-1,1 0 1,-1 0-1,0-1 1,-34-48 1109,23 42-627,-1 2-307,0 1 1,-1 0-1,1 1 1,-1 0-1,-1 1 1,1 1-1,-22-2 1,-11 5-36,27 4 227,-88 37 151,87-27-244,-79 83 130,98-95-415,0 1-1,0-1 0,0 0 0,1 0 0,-1 1 0,1-1 1,-3 5-1,-1 5 23,1 1 0,0-1 0,1 1 0,0 0 0,1 0 0,-2 23 0,4-34-45,0-1 0,0 1 0,1-1 0,-1 0 1,0 1-1,0-1 0,1 1 0,-1-1 0,1 0 0,-1 1 0,1-1 0,-1 0 0,2 2 0,9 13 68,0 0 0,1 0-1,26 26 1,-17-28 109,4-2-105,1-1 0,42 11 0,-41-18 72,107-10 60,-109 0-100,7-7-37,52-32 0,-81 44-72,-1-1 0,1 0-1,-1 0 1,0 0 0,1 0-1,-1 0 1,2-3 0,16-21 36,-2-2 1,23-41 0,-31 41 63,15-107 45,-25 112-50,-1 10-77,-1 0 0,0 0 0,-1 1 0,-7-20 1,2 23 76,4 7-93,-1-1 1,0 2-1,0-1 1,0 1 0,0-1-1,0 1 1,0 1-1,0-1 1,-6 1 0,10 0-10,0 0 0,1 0 1,-1 0-1,0 0 0,1 0 1,-1 0-1,0 0 1,0 0-1,1 1 0,-1-1 1,0 0-1,1 0 0,-1 1 1,1-1-1,-1 1 0,0 0 1,-9 6 23,1 1 1,1 0 0,-1 1-1,-11 16 1,19-24-23,1 0 0,-1 0-1,0 0 1,0 1 0,1-1 0,-1 0-1,1 1 1,-1-1 0,1 0 0,0 1 0,-1 1-1,-4 36 57,0 39-1,7-52 10,7 8-25,21 59 0,-29-91-44,0 0 0,0-1-1,0 1 1,0 0 0,0 0-1,0 0 1,1-1-1,-1 1 1,0-1 0,3 3-1,18 15 15,1-1 0,35 21 0,-35-28 8,9-1-14,1-2 0,0-1-1,53 4 1,-71-10-12,-10-1 0,-1 1-1,0-2 0,1 1 1,-1 0-1,1-1 0,-1 0 0,0 0 1,1 0-1,4-3 0,16-6-7,45-25-1,-52 20-36,3-11 10,33-52 0,-43 53-63,-7 12 58,2-5 9,-1 0 0,0 0 0,-1 0 0,-1-1 0,-1 0 1,-1-18-1,-7-65-131,5 97 140,0 0 0,0 0 0,0 0 0,-1 1 0,0-1 0,0 0 0,0 1 0,0-1 0,-1 1 0,0 0 0,-4-6 1,2 5-1,5 3 14,-1 1 0,0-1 1,0 1-1,0 0 0,0-1 0,-1 1 1,1 0-1,0 0 0,0 0 0,-1 0 0,1 0 1,-1 0-1,1 0 0,-1 0 0,1 1 0,-1-1 1,1 0-1,-1 1 0,0 0 0,1-1 0,-1 1 1,0 0-1,1 0 0,-1 0 0,0 0 1,0 0-1,1 0 0,-1 0 0,0 1 0,1-1 1,-1 0-1,1 1 0,-1 0 0,0-1 0,1 1 1,-1 0-1,1 0 0,0 0 0,-1 0 1,1 0-1,0 0 0,-1 0 0,0 2 0,1 0 6,0 0 0,1 0 0,0 0 0,0-1-1,0 1 1,0 0 0,0 0 0,0 0 0,1 0-1,-1-1 1,1 1 0,0 0 0,0-1 0,0 1-1,3 4 1,-4-5 0,2 4 1,0 0 0,1 0 0,0 0 0,-1-1 0,5 7 0,2 1 0,34 50 1,17 9 0,14 6 2,84 82 14,-86-79 1,-69-79-15,-1 1 1,0 0-1,1 1 0,-2-1 0,1 0 0,0 0 1,-1 1-1,1-1 0,-1 1 0,0-1 1,0 1-1,-1 0 0,1 0 0,-1-1 1,1 1-1,-1 0 0,-1 5 0,1-6 1,0-2-2,0-1 0,0 1 0,0-1 0,0 0 0,0 1 0,0-1 1,0 1-1,0-1 0,0 1 0,0-1 0,-1 1 0,1-1 0,0 0 0,0 1 0,0-1 1,-1 1-1,1-1 0,0 0 0,-1 1 0,1-1 0,0 0 0,-1 1 0,1-1 1,-1 1-1,-9 6 7,-1 1 1,0-1 0,0-1 0,-21 9 0,8-8 17,-127 16 12,119-19-12,7 1-14,1 1-1,0 1 1,1 1-1,-36 18 1,53-23-229,-20 8 591,23-10-677,1-1 1,0 0-1,-1 0 1,1 0-1,0 0 1,-1 0-1,1 0 1,-4-2-1,-11-2-12676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80 11208,'0'0'312,"2"-4"-52,-1 2-230,0 0 71,0 1 0,0-1-1,0 0 1,0 0 0,0 1 0,-1-1-1,1 0 1,0 0 0,-1 0-1,0 0 1,1 0 0,-1 0 0,0 0-1,0 0 1,0 0 0,0 0-1,0 0 1,-1 0 0,1 0 0,-1 0-1,1 1 1,-1-1 0,1 0-1,-1 0 1,0 0 0,0 1 0,-1-3-1,-1 2-48,1 0-1,-1 0 1,1 0-1,-1 1 1,1-1-1,-1 1 1,0 0-1,0-1 1,0 1-1,0 1 1,0-1-1,0 0 1,0 1-1,0-1 1,0 1-1,0 0 1,0 0-1,0 0 1,0 0-1,0 1 1,-5 1-1,3-2-21,-3 1 33,1 1 0,0 0 1,-1 0-1,1 0 0,0 1 1,1 0-1,-1 0 0,0 1 0,-10 7 1,8-5-14,4-3-16,1 0 1,-1 0 0,1 1 0,-1 0 0,1 0 0,0 0 0,0 0 0,1 1 0,-1-1 0,1 1 0,0 0 0,1 0 0,-4 8 0,3-8-10,3-4-17,0-1 0,-1 1 1,1 0-1,0-1 0,-1 1 0,1 0 0,0-1 0,0 1 0,0 0 1,0-1-1,0 1 0,0 0 0,0-1 0,0 1 0,0 0 0,0-1 1,0 1-1,0 1 0,1 3 10,0-1-1,0 1 1,0-1 0,0 1-1,1-1 1,0 0 0,0 1-1,0-1 1,0 0 0,1 0 0,0-1-1,0 1 1,0 0 0,0-1-1,0 0 1,1 0 0,5 5-1,113 86 302,-116-90-309,0 0 0,-1 0-1,1 0 1,-1 1 0,0-1-1,0 1 1,-1 1 0,1-1 0,-1 1-1,0-1 1,-1 1 0,1 0-1,2 8 1,-5-11-5,-1 0 0,0 0 0,1 0 0,-1 0 0,-1 0 0,1 0-1,0 0 1,-1 0 0,1 0 0,-1 0 0,0 0 0,0-1 0,0 1 0,-1 3 0,0-3 0,0 0-2,0 0 1,0 0 0,-1 0-1,1 0 1,-1-1 0,1 1-1,-1-1 1,0 0-1,0 0 1,0 0 0,0 0-1,0 0 1,0-1 0,-1 1-1,-4 0 1,3 0 0,-10 3 16,-11-1-5,0-1 0,0-1 0,0-1 0,-34-3 0,19-7-4,39 9 5,0-1 0,0 0 1,0 1-1,0-1 0,0 0 1,0 0-1,0 0 0,0 0 1,1 0-1,-1 0 0,0-1 0,1 1 1,-3-2-1,4 2-164,-1 0 0,1-1 0,-1 1 0,1 0 0,-1 0 0,1 0 0,-1 0 0,1 0 0,0-1 0,0 1 0,-1 0 0,1 0 0,0-1 0,0 1 0,1-2 0,1-15-10845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12376,'0'0'705,"7"8"-113,34 39 704,-10-5-465,-2 0-1,38 73 1,-33-37-326,19 33-240,-9-35-45,-37-64-168,2 0 0,0 0 0,0 0 0,18 15 0,-27-26-47,0-1-1,1 0 1,-1 0-1,0 1 1,0-1-1,1 0 1,-1 0-1,0 0 0,1 1 1,-1-1-1,0 0 1,0 0-1,1 0 1,-1 0-1,0 0 1,1 0-1,-1 0 0,0 0 1,1 0-1,-1 0 1,0 0-1,1 0 1,-1 0-1,0 0 1,1 0-1,-1 0 0,3 0 7,-1-1 0,1 0-1,-1 1 1,0-1-1,1 0 1,-1 0-1,0 0 1,0-1 0,0 1-1,0-1 1,0 1-1,0-1 1,0 1-1,2-3 1,0-2 19,0 1 0,0-1 0,0 0 0,5-11 0,0-3 17,-2-1 0,6-22 1,-10 34-61,48-158 355,-44 146-258,74-224 563,-77 232-569,0 1 1,1 0-1,0 0 0,1 1 1,0-1-1,1 1 0,12-15 1,-16 22-32,-1 0-24,1 1-1,-1 0 1,1 0-1,0 0 1,-1 0 0,2 0-1,3-3 1,-7 27 190,-8 10-177,7-30-32,1 0 1,0-1-1,0 1 1,-1 0-1,1 0 0,0 0 1,0 0-1,0-1 1,0 1-1,0 0 0,0 0 1,0 0-1,1 0 1,-1-1-1,0 1 0,1 1 1,0 3 5,1-1-1,-1 0 1,1 0 0,0 0 0,1 0 0,-1 0 0,1 0 0,-1 0 0,1-1 0,5 5 0,2 2-889,1-1 0,18 11 0,40 25-12234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430 132 11480,'27'-3'14,"-20"3"5,0-1-1,0 0 0,1-1 0,7-2 0,-9 3 13,-4 0-24,0 1 0,0 0 1,0-1-1,0 0 0,0 1 1,0-1-1,0 0 0,0 0 1,0 0-1,0 0 0,-1 0 1,1-1-1,0 1 0,-1-1 1,3-2-1,-4 3 12,0 0 0,0 0 0,-1 0 0,1 0 0,0 0-1,-1 0 1,1 0 0,0 0 0,-1 0 0,0 0 0,1 0 0,-1 0 0,1 0 0,-1 0 0,0 1 0,0-1-1,-1-1 1,1 1 14,-4-5 123,-1 1-1,0-1 0,0 1 1,0 1-1,0-1 0,-1 1 1,0 0-1,1 1 0,-2 0 0,1 0 1,-15-4-1,15 5-124,-13-3 537,-118-3 219,106 10-287,-111 24 181,141-25-641,0-1 1,0 1 0,0 0-1,0-1 1,0 1 0,0 0-1,0 0 1,1 0 0,-4 3-1,-3 2 22,0 1-1,0 0 0,1 1 0,0 0 0,1 0 1,0 0-1,0 1 0,-4 9 0,5 2 252,3 15-101,2 40 0,0-73-187,0 0-1,1 0 0,-1 0 0,0 0 0,1-1 0,0 1 0,-1 0 1,1 0-1,1 2 0,3 6 18,1-1 0,1 1 0,-1-1 0,1 0 0,1-1 0,0 0 0,16 13 0,-22-19-19,0-1 0,-1 1 0,1-1 0,1 0 0,-1 0 0,0 0-1,0-1 1,4 2 0,35 8 120,54 5 0,-67-16 43,104-29 69,-130 29-238,0 1 0,1-1 1,-1 0-1,0 0 0,0 0 0,1-1 0,-1 1 1,2-2-1,22-17 92,38-39 0,-51 40 31,-3 2-64,-1-1-1,0 0 0,-2-1 0,0 0 1,-1 0-1,0-1 0,-2 1 0,4-35 1,-7 42-44,-1 10 118,-2 8-82,-16 78 4,16-72-62,0 0 0,1 1-1,1-1 1,0 0 0,0 1 0,1-1-1,1 0 1,5 21 0,-4-22-6,4 11 16,4 1-7,22 33 0,-22-46-5,5-1 0,28 13 0,-31-20 0,-7-2-5,0-1 0,0 0 0,-1 0 1,1 0-1,-1-1 0,1 0 0,-1 0 1,1 0-1,-1-1 0,0 1 1,0-1-1,0-1 0,-1 1 0,1-1 1,-1 1-1,0-1 0,7-8 0,0 0 0,-7 8 0,1-2 0,-1 1 0,0 0 0,0-1 0,5-9-1,1-2 5,-1-1-1,-1 0 1,0 0-1,8-30 0,12-33 14,-24 70-17,1-1 1,0 1 0,1 0-1,1 1 1,12-17 0,-17 25-3,0 0 0,1 1 0,-1-1 1,1 1-1,-1-1 0,1 1 0,0 0 1,-1 0-1,1 0 0,0 0 0,0 0 1,0 1-1,0-1 0,0 1 0,0 0 1,0 0-1,0 0 0,3 1 0,-2-1 1,-3 0 0,1 0-1,0 0 1,0 0-1,0 0 1,-1 0-1,1 0 1,0 1-1,0-1 1,-1 1 0,1-1-1,0 1 1,-1 0-1,1 0 1,2 1-1,2 2 3,-4-3-4,0 0 0,0 0 1,0 0-1,0 0 1,0 0-1,0 0 0,-1 1 1,1-1-1,2 3 1,-2-1-1,0 0 1,0 0 0,-1 1-1,1-1 1,-1 0 0,0 1-1,1 4 1,9 42 0,0 13-1,6 7 0,-1-2 0,-2-12 0,2-12 0,2-9 0,-16-33 0,0 1 0,1-1 0,-1 1 0,1-1 0,-1 0 0,1 0 0,0 0 0,2 2 0,-2-3 0,0 1 0,0-1 0,1 0 0,-1 0 0,0 0 0,0-1 0,0 1 0,6 0 0,-5-1 0,1 0 0,0-1 0,0 1 0,0-1 0,0 0 0,7-3 0,-2 0 0,0 0 0,-1-1 0,11-6 0,31-27 0,1-12 0,-39 36 0,22-33 0,5-24 0,-5 1 0,-8 8 2,17-36 26,-42 88-23,-1 9 8,-2 1-11,0 0 0,0 1 0,0-1 0,1 1 0,-1-1 0,0 1 0,1-1 0,-1 1 0,0-1 0,1 1 0,-1 0 0,1-1 0,-1 1 0,1 0 0,-2 1 0,-2 7 8,1-2-7,0 0 1,0 0 0,1 0 0,-1 0 0,2 0 0,-1 0-1,0 9 1,1 28 16,1-1 0,8 50 0,0-32 2,-6-54-16,12 47 20,-11-48-21,-1-8 0,-1-8-1,-3-25-2660,0-7-10623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13272,'0'0'168,"13"-4"-32,2 27 0,11 23-136,4 3-16,-5-6 16,0-1-9792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0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659 274 12552,'-18'-2'119,"1"0"0,1-1 0,-1 0 0,-27-10 0,21 6 130,-43-8 0,-16 8-100,47 7 266,-125 20 192,134-11-87,-6 7-163,-34 26 0,53-28 96,2 7-246,1 0-1,-10 31 0,17-32 169,4-4-247,1-1 0,0 1 0,8 24 0,-2-26 160,4-4-189,-1-1 0,1 0 0,24 13 0,-16-15 129,109 7 89,-99-15-122,78-13 65,-82 9-179,0 0 0,40-16-1,-16-4-37,-32 12 52,-12 7-60,0 0-20,1 0 0,-2 1 0,1-2 0,-1 1 0,0-1 0,0 0 0,-1 0 0,0 0 0,0-1 0,3-9 0,17-54 239,-24 68-164,1 11-12,2 35 12,-2-29-67,0 1 0,1-1 0,0 1 0,2-1 0,-1 0-1,2 0 1,0-1 0,11 23 0,-8-28 17,0-5-29,0 0-1,1 0 1,-1-1-1,0 0 1,1-1-1,-1 1 1,1-2-1,16 1 1,-11-2-3,0 0 0,0-1 0,-1-1 0,17-4 0,-12-1 25,73-61 11,-74 51-22,-13 12-17,5-5 0,-1-1-1,0 0 1,-1 0-1,0-1 1,-1 0 0,0 0-1,-1 0 1,5-20-1,-1-6 6,-1 0-1,-2 0 0,1-47 1,-8 73-9,-1 0 0,-4-17 1,-9-14 3,1 18-4,13 25-1,1 1 0,-1-1 0,0 0 0,0 0 0,0 0 0,0 1 0,-1-1 0,1 0 0,0 1 0,0-1 0,0 1 0,0-1 0,-1 1 0,-1-1 0,0 1 0,0 0 0,0-1 0,0 2 0,0-1 0,0 0 0,0 0 0,-5 2 0,2 1 0,0 0 0,-1 0 0,1 0 0,1 0 0,-1 1-1,0 0 1,-8 9 0,6-1-5,4-3 3,1-2 0,0 1 1,0-1 0,1 1-1,0 0 1,0-1-1,1 1 1,0 0-1,0 0 1,1 15 0,11 100-13,-9-107 8,1 1-1,0 0 1,2-1-1,0 1 0,0-1 1,11 19-1,-12-27 4,0 2-7,1 0 1,0-1-1,1 1 1,0-1-1,9 9 1,-5-5 1,-9-12 5,0 0 1,-1-1-1,1 1 0,0 0 1,0 0-1,0 0 1,0 0-1,0-1 0,0 1 1,0-1-1,0 1 1,0-1-1,1 1 0,-1-1 1,0 1-1,0-1 1,0 0-1,1 0 0,-1 1 1,0-1-1,0 0 1,3-1-1,1 1-4,2 2 1,-4-2 3,0 0 0,-1 0 1,1 0-1,-1 0 0,1 0 0,-1 0 0,1-1 1,0 1-1,-1-1 0,0 1 0,1-1 0,-1 0 1,4-2-1,18-8-17,0-2 1,-1 0 0,43-33-1,-10-2 10,-13 12 8,8-4 2,-45 36 0,0 0 0,0 0 0,0 1 0,1 0 0,9-4 0,-12 6 0,-1 0 0,1 1 0,-1-1 0,1 1 0,-1 0 0,1 0 0,0 0 0,-1 0 0,1 0 0,4 2 0,-4-1 0,1 1 0,-1 0 0,0-1 0,1 1 0,-1 1 0,0-1 0,6 6 0,-5-4 0,0 0 0,0 1 0,0 0 0,-1 0 0,1 0 0,3 7 0,-5-6 0,0-1 0,-1 1 0,1 0 0,-1 0 0,0 0 0,-1 0 0,2 10 0,-2-7 0,0 1 0,-1 0 0,0-1 0,-4 20 0,2-19 0,-1 1 0,0 0 0,0-1 0,-6 12 0,2-9 0,0 0 0,-13 17 0,4-11 0,-1 0-1,-27 24 1,27-31-5,-29 11 3,-13-3 2,4-8 0,10-8 0,12-6 0,15-4 0,17 4 0,-1 1 0,1-1-1,0 1 1,0-1 0,0 1 0,0-1-1,1 0 1,-1 0 0,0 1-1,1-1 1,-1 0 0,1 0-1,0 0 1,-1 1 0,1-1-1,0 0 1,0 0 0,0 0-1,1 0 1,-1 1 0,0-1 0,1 0-1,-1 0 1,1 0 0,0-2-1,9-21-1275,21-40 0,1 8-11443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13272,'4'11'111,"-2"-1"-1,1 0 1,-2 1 0,1 0 0,-1-1 0,-1 1 0,0 0 0,0-1 0,-1 1 0,-3 13 0,2-5 214,0 35 152,4-1-1,1 1 1,11 53-1,4-9 364,-3-15-378,9-4-33,-22-75-393,0 0 0,0 0 0,1 0 0,-1-1 0,1 0 0,0 1 0,0-1 0,0 0 0,1 0 0,-1-1 0,0 1 0,1-1 0,4 3 0,-2-1-5,-1-1-6,0 0 0,0 0 0,1-1 1,-1 1-1,1-1 0,-1 0 0,1-1 1,10 3-1,-8-3-16,-4 0-8,-1-1 0,0 0 0,1 1 0,-1-1 0,1-1 0,-1 1 0,1 0 0,-1-1 0,0 0 0,1 0 0,-1 0 0,0 0 0,0 0 0,0-1 0,4-1 0,-4 1-7,2-2-9,1 1-1,-1-1 0,-1 0 1,1 0-1,0 0 0,-1-1 1,0 1-1,7-11 0,-5 7-23,2-3-91,1-1-1,-2 1 0,1-2 1,-2 1-1,0-1 0,7-17 1,15-34-842,-12 38 473,-15 26 479,-1 0 0,1 0-1,-1-1 1,1 1 0,-1 0-1,1 0 1,-1-1 0,1 1-1,-1 0 1,1 0 0,-1 0-1,1 0 1,-1 0 0,1 0-1,0 0 1,-1 0 0,1 0 0,-1 0-1,1 0 1,-1 0 0,1 1-1,-1-1 1,1 0 0,-1 0-1,2 1 1,15 9-137,111 81-95,-124-88 249,0 0 1,0 0-1,0-1 1,1 1-1,0-1 0,4 2 1,1-1 0,38 10 1,2-8 1,3-10 1,-38 1 1,-1-1 0,0 0 0,0 0 0,14-9 1,-22 11 0,-1-1 1,0 0 0,0 0 0,0 0-1,-1 0 1,1-1 0,-1 1-1,0-1 1,0-1 0,-1 1 0,6-11-1,-5 9 2,1-9 23,-3-5-13,-2-1 0,-3-33 0,-3 35 20,-3 3-22,0 0 1,-2 0-1,-18-21 0,14 25 21,1 5-22,-1 1 1,0 0 0,-21-6-1,19 11 42,-78 21 27,75-10 6,-2 8-46,0 1 0,-30 33 1,36-28 57,0 10-28,-22 65 0,33-72 35,3 5-32,4 49-1,4-61 20,-3-13-65,1 3-10,0 0 0,1 0 0,0-1 0,0 0 0,1 0 0,1-1 0,-1 1 0,1-1 0,0-1 0,15 12 0,93 50 118,-89-59-50,127 16 33,-119-25-44,141-17 31,-142 10-46,9-9-18,55-29-1,-75 30 14,3-9-14,33-39 0,-46 43 21,-9 13-47,3-6 1,-1 0 0,0 0 0,-1-1 0,0 0 0,-1 0 0,0 0 0,1-27-1,-4 25 11,2 0-9,-2 0 0,0 0 0,-1 0 0,0 0 0,-7-27 0,7 38-3,-1-3-1,0 0 0,0 0 0,0 0 0,-6-9 0,7 14-5,0 1 1,0 0 0,0 0-1,-1 0 1,1 0 0,-1 0-1,1 1 1,-1-1 0,0 0-1,1 1 1,-1-1 0,0 1-1,0-1 1,0 1 0,0 0-1,-1 0 1,1 0 0,0 0-1,0 0 1,0 1-1,-1-1 1,1 1 0,-1-1-1,-1 1 1,2 5 42,3 17-21,7 31 1,-5-40-22,0-1 0,1 0 0,0 0 0,1-1 0,0 1 0,1-1 0,0 0 0,9 11 0,-8-12-5,9 10 18,85 67 12,-91-79-25,0 0 0,1-1 0,17 10-1,-6-5-3,-3 0-1,39 20 20,-54-31-22,48 30 25,-48-29-23,-1 0 0,1 0 0,-1 1 0,0-1 0,0 1 0,-1 0 0,1 0 0,0 0 0,-1 0 0,0 1 0,1-1 1,-1 0-1,-1 1 0,3 4 0,-7-3 42,-5 2-15,2-1-16,-1 0 0,0 0 1,0-1-1,-1 0 0,0 0 0,-9 3 1,6-2 15,-4 2-1,-1 0 1,0-1-1,-1-1 1,-30 7 0,21-6 15,1-1 57,1 0 0,-1-2 0,0-1 0,-28 1 0,50-4 82,10 0-109,90-2-2460,-35-1-9895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15776,'1'0'66,"1"0"1,-1 0 0,0 0 0,0 0 0,0-1-1,0 1 1,1 0 0,-1-1 0,0 1 0,0 0 0,0-1-1,0 0 1,0 1 0,0-1 0,0 1 0,0-1-1,0 0 1,0 0 0,-1 0 0,1 0 0,0 1 0,0-1-1,0-2 1,9-26 2293,-8 20-2045,5-19 637,-6 27-923,-1 0 0,1 0 0,0 0 0,0 0 0,0 0 0,-1 0 0,1 0 0,0 0 1,0 1-1,0-1 0,1 0 0,-1 1 0,0-1 0,0 1 0,0-1 0,0 1 0,2-1 0,3-1 37,33-16-2640,3-3-10559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31 12016,'-6'-4'712,"1"0"-402,2 2-196,0 0 0,0-1 0,0 1 1,0 0-1,-1 0 0,1 1 0,-1-1 1,1 1-1,-1 0 0,0 0 1,1 0-1,-1 0 0,0 1 0,-4-1 1,-82 2 1347,66 2-707,-125 41 247,145-43-925,0 1 0,0 0-1,0 0 1,0 0 0,-8 6-1,-66 51 384,4 15-314,74-74-146,-4 4 44,1 0 1,-1 0-1,1 0 1,0 0-1,-4 9 0,-14 29 79,3 0 0,-13 45-1,30-85-107,1-1 0,-1 1 0,1 0 0,-1-1 0,1 1 0,0 0 0,0 0 0,0 0 0,0-1 0,0 1 0,0 0 0,0 0 0,1 0 0,-1-1 0,2 4 0,-2-5-15,3 11 48,0 0 0,1 0 0,0 0 0,9 14 0,-5-14-27,0 0-1,1-1 0,18 17 1,-25-24 3,1 0-1,1-1 1,-1 1 0,0-1 0,1 0 0,6 4-1,191 85 203,-150-75-100,95 22 1,58 4-2635,3 1-10158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11296,'1'5'969,"-1"6"-403,0-1 1,0 1-1,-4 20 0,-2 15 1040,5-28-1399,-1 46 907,1-24-560,0 1-109,1 0 0,2 0 0,12 61 0,-6-71-175,1-1 0,1 1 0,15 29 0,-24-58-118,2-9-4,-2 6-145,-1 1 1,0 0-1,1-1 0,-1 1 1,0 0-1,1-1 0,-1 1 0,0-1 1,0 1-1,0-1 0,1 1 0,-1 0 1,0-1-1,0 1 0,0-1 1,0 1-1,0-1 0,0 1 0,0-1 1,0 1-1,0-1 0,0 1 0,0-1 1,0 1-1,0-1 0,0 1 1,-1-1-1,1 1 0,0 0 0,-1-2 1,-2-7-418,-1 0 0,-1 0 0,0 0 1,0 0-1,-8-8 0,-15-22-12552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12016,'0'0'0,"10"17"80,2 4 8,9 2-88,14 11-24,18 2 24,1 4-8640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494 540 9416,'1'-4'-48,"-1"2"48,0 0 1,0 0-1,-1 0 0,1 0 1,0 0-1,-1 0 1,1 0-1,-1 0 1,0 1-1,1-1 0,-1 0 1,0 0-1,0 0 1,0 1-1,-1-1 0,1 0 1,0 1-1,0-1 1,-1 1-1,1 0 1,-1-1-1,0 1 0,1 0 1,-3-1-1,-7-5 62,1 0-1,-17-7 0,24 13-37,-7-3 149,1 0 0,-1 1 0,0 0 0,0 1 0,-1 0 0,1 1 0,0 0 0,-18 1 0,14-1 6,-10 3 835,-10 6-324,-57 21 1,68-16 136,0 7-273,-40 43 0,51-44 26,5 0-319,1 1 1,-7 35 0,13-55-236,0 1 0,-1 0 1,1 0-1,0 0 0,0 0 0,0 0 1,0 0-1,0 0 0,1 0 1,-1 0-1,0 0 0,0 0 0,1 0 1,-1 0-1,0 0 0,1 1 0,6 9 75,0 0 0,0 0 0,1 0 0,0-1 0,13 12 0,-2-8 247,13 1-113,50 16 0,-57-27 7,86 0 96,-90-7-116,72-35 91,-92 37-295,1 0 0,-1 1 0,0-1 0,1 0-1,-1 0 1,0 0 0,0 0 0,0 0 0,1 0 0,-1 0 0,1-2 0,11-17 55,0 0 1,-1 0 0,9-23-1,-13 15 87,9-132 58,-17 127-92,-1 10-65,-1-21 45,-15-86 1,-31-126 209,47 247-250,0-3 13,6 98 132,-4-60-188,11 171 127,2-97-93,14 53-1,-27-140-42,2-1 0,-1 1 0,2-1 1,4 13-1,0-6-5,14 33 7,-11-35 24,-5-11-25,-2 0-8,2 0 0,-1 0 0,0 0 0,1-1 0,0 0 0,1 0-1,-1-1 1,1 1 0,0-1 0,0-1 0,12 6 0,-8-6 6,1 0 1,0-1-1,-1 0 1,1 0-1,0-1 0,0-1 1,0 0-1,-1-1 1,24-4-1,7-10 3,-27 7 24,-8 3-26,-1 1-9,0-1 0,0 1 0,0-1-1,-1-1 1,0 1 0,0 0 0,0-1 0,-1 0 0,0 0 0,0-1-1,4-9 1,47-101 34,-43 102-38,-11 14-1,0 1 0,-1 0 0,1-1 0,0 1 0,0 0 0,-1 0 0,1-1-1,0 1 1,0 0 0,0 0 0,-1 0 0,1 0 0,0 0 0,0 0 0,0 0-1,-1 0 1,1 1 0,0-1 0,0 0 0,0 0 0,-1 1 0,1-1 0,0 0 0,-1 1-1,1-1 1,0 1 0,-1-1 0,1 1 0,1 0 0,18 19-4,-17-17 3,32 37-7,-19-25 2,1-1 0,0 0 0,1-1-1,0-1 1,24 11 0,-29-16 3,-10-5 0,0 0 0,1-1 0,-1 1-1,1-1 1,-1 0 0,1 0 0,-1 0 0,1 0 0,6 0-1,6 0-9,-1-1 0,0 0 0,1 0 0,-1-2-1,0 0 1,1-1 0,20-6 0,-3-7 0,-23 7-21,-5-1 26,0 0-1,-1-1 1,0 1-1,3-14 1,-7 8-4,-4-8 6,-13-43 1,17 65 5,-1 1-1,1-1 1,-1 1-1,1 0 1,-1-1-1,0 1 1,0 0-1,0-1 1,0 1 0,0 0-1,-2-2 1,-17-16-1,-1 2 0,-31-21 0,29 27-4,-38-7 3,45 14 2,0 2 0,-25-2 0,28 4 0,0 0 0,-26 4 0,32-2 1,-1-1-1,1 1 0,0 1 0,0-1 0,-12 7 1,14-5-1,-1-1 1,1 1 0,0 1-1,0-1 1,0 0 0,1 1-1,-6 7 1,3-2-1,1 0 1,0 0-1,0 1 0,-4 12 0,1 5 0,2 1 0,0-1-1,-3 36 1,10-37-5,4-4 4,1 0 0,0-1 0,12 29 0,-16-49-1,0 0 1,0 0 0,0-1 0,0 1 0,0 0-1,1 0 1,-1 0 0,0-1 0,2 2 0,18 17-4,0-2 1,28 18-1,-26-25-13,119 22-5,-109-30-4,134-7-13,-137-2 2,-9 0 25,0-2 0,0 0 1,30-18-1,-35 11-32,5-15 11,21-45 1,-31 50-54,30-123-39,-37 129 27,4-36 0,-6 32 70,5-50-154,-7 60 107,-1 7 20,1-1-1,0 0 1,0 0 0,1 1 0,0-1 0,3-11 0,-3 18 48,-1 0 0,0 0 0,1 0 0,-1 0 0,1 0 1,-1 0-1,1 0 0,-1 0 0,1 0 0,-1 0 0,0 0 0,1 0 0,-1 0 0,1 0 0,-1 0 0,0 1 0,1-1 1,-1 0-1,1 0 0,-1 0 0,0 1 0,1-1 0,-1 0 0,0 1 0,1-1 0,-1 0 0,0 1 0,0-1 1,1 0-1,-1 1 0,9 10-28,-1 0-1,-1 0 1,0 1 0,0 0 0,-1 0 0,0 0-1,6 23 1,-6-18 26,66 176-190,-65-174 182,26 80-22,-31-89 36,0 0 0,0 1-1,-1-1 1,0 1-1,-1 0 1,-3 20 0,-5-11 2,7-19 2,0 0 0,1 0 0,-1 0 0,0 0 0,0 0 0,0 0 0,-1 0 0,1 0 0,0-1 0,0 1 0,0 0 0,-2 0 0,0 0 0,1-1 0,0 1 0,-1-1 0,1 1 0,-1-1 0,1 0 0,0 0 0,-5-1 0,3 1 3,1-1-1,0 0 1,0 1-1,0-2 0,0 1 1,0 0-1,0 0 1,0-1-1,0 0 0,1 0 1,-1 0-1,1 0 1,-1 0-1,1 0 0,-3-3 1,1 0 8,1 0 0,0-1 0,0 1 0,0-1 1,0 1-1,1-1 0,-3-11 0,2 3 11,0 0 0,2 1 1,-1-1-1,2 0 0,0 0 0,1 0 0,4-25 1,29-80 98,-21 94-26,7-1-50,2 1 0,30-28 1,-28 37 42,-10 8-49,-1 0-17,1 1 0,0 0 0,0 1-1,1 0 1,0 2 0,29-7 0,43 1 76,-74 11-36,57 24 30,-56-16-24,-11-7-57,3 3 2,0 1 0,1 0 0,-2 0 0,1 0 0,-1 1 0,0 0 0,0 0 0,-1 0-1,0 1 1,0-1 0,4 14 0,0 7 27,-1 1-1,-1-1 1,-1 1-1,0 38 1,-5-60-32,-6 42 68,1-25-29,1-6 37,-3 35-1,7-51 8,3-1-62,5 0-475,0 1-1,-1-2 0,1 1 1,0-1-1,13-1 0,23-2-13072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11832,'20'4'18,"-16"-3"-4,-1-1-1,1 1 1,-1 0-1,0 0 1,1 1-1,-1-1 1,0 1-1,0-1 0,4 4 1,3 2 26,0 1-1,0 0 1,-1 0 0,9 12 0,-9-6 160,1 16 74,-1 0 0,-1 1 1,5 46-1,-10-13 69,-3-54-224,0-5-86,0 0-1,0-1 1,0 1-1,1 0 1,-1-1-1,1 1 1,0 0 0,1-1-1,-1 1 1,1-1-1,0 1 1,0-1-1,0 0 1,5 7 0,-2-7 7,-1-1 1,1 1 0,0-1-1,0 0 1,0 0 0,1-1-1,-1 0 1,0 0 0,7 2-1,-10-4-18,1 0 0,-1 0-1,0-1 1,1 1 0,-1-1 0,0 1 0,1-1-1,-1 0 1,0 1 0,0-1 0,1 0-1,-1-1 1,0 1 0,0 0 0,2-3-1,-2 3 7,1-1-6,-1 1-1,0-1 1,1 1-1,-1-1 1,0 0-1,0 0 1,-1 0-1,1 0 1,0 0 0,-1 0-1,1-1 1,-1 1-1,1-1 1,-1 1-1,0-1 1,1-4-1,-2 7-13,1-11 133,-3-2-92,0 0-1,-1 0 1,-1 0 0,0 0 0,-1 1-1,0-1 1,-1 1 0,-8-13 0,-13-8-8,14 24 46,4 6-67,1 0 0,-1 0 0,0 1 0,0 0 1,-17-1-1,11 6 66,5 2-66,1 1 0,0 0-1,0 0 1,1 1-1,-13 11 1,13-4 46,6-5-55,0 0 0,0 0 0,1 0 0,1-1 0,-1 1-1,1 0 1,2 11 0,4-3 24,-4-14-30,2 3-1,0 1 0,0-1 1,1 1-1,0-1 1,0-1-1,1 1 1,-1-1-1,1 0 1,0 0-1,1 0 1,-1-1-1,10 5 0,29 13 10,10-3-10,-44-17-2,0 1-1,21 0 1,-19-3-1,-1 0-1,21-4 0,-22 2 0,0-1 0,21-7 0,16-15 0,-2-8 0,-4-6 0,-32 29 0,-1-1 0,8-14 0,13-30 2,-1-3 3,0 2-2,-25 49-2,2-5 1,0 2 0,15-20 1,-21 29-3,1 1 1,0 0-1,-1 0 0,1 0 1,0 0-1,-1 0 1,1 0-1,0 0 1,-1 0-1,1 0 0,0 0 1,-1 0-1,1 1 1,0-1-1,-1 0 0,1 0 1,-1 1-1,1-1 1,0 0-1,-1 1 1,1-1-1,-1 1 0,1-1 1,-1 0-1,1 1 1,-1-1-1,0 1 0,1-1 1,0 2-1,0-1 1,4 3 0,-3-3 0,0 1 0,0 0-1,-1-1 1,1 1 0,0 0-1,-1 0 1,1 0 0,-1 0-1,0 0 1,0 0 0,0 0-1,0 0 1,1 4 0,11 30 21,-1 0-1,10 60 1,-13-34 31,-7-45-28,0-8 1,-1-1 0,0 1 0,0 0 0,-1-1 0,0 1 0,0 0 0,-1-1 0,0 1 0,-1 0 0,-3 9 0,5-16 130,1-3-143,0 0 0,0 0 0,0 0 0,0 0 0,0 0 0,0 0 0,0 0 0,0 0 0,0 0 0,-1 0 0,2-2 0,4-6 11,27-27 99,36-34 6,-55 56-87,1 1 0,1 0 1,0 1-1,20-12 0,-19 13-22,-9 5 3,0 1 0,1 0 0,-1 0 0,1 1 0,0 0 0,0 0 0,0 1 0,15-3 0,-23 6-21,10 0 53,-7 2-48,0 0 0,0 1-1,0-1 1,0 1 0,0 0 0,-1 0 0,1 0 0,-1 0 0,0 1-1,0 0 1,0-1 0,0 1 0,-1 0 0,0 0 0,1 0 0,-1 1 0,-1-1-1,2 5 1,0 1 3,0 0 0,-2 1 0,1-1 0,-1 0 0,-1 1-1,0-1 1,-2 19 0,1-13-4,0-6 2,0-1-1,-1 1 1,0-1 0,0 0-1,-6 13 1,5-20 3,-6 1 2,21-21 10,17-12-5,-4 6-4,4-1-12,4-4-2,5-7 0,-26 26 0,0 0 0,1 1-1,17-9 1,-25 16 0,0 0-1,0 0 1,0 1-1,0 0 1,0 0-1,0 0 1,0 1-1,1 0 1,-1 0-1,0 0 1,0 0-1,0 1 1,6 1-1,-4-1 0,-3-1 0,-1 1 0,1-1 0,0 1-1,-1 0 1,1 0 0,0 0 0,-1 0 0,1 0 0,5 4-1,2 1 1,30 20-1,-6 4 2,-8 0 0,-22-22 2,0 0 0,0 1 1,-1 0-1,0 0 0,-1 0 0,0 0 0,2 12 0,-2-9 0,-2-9-86,0-1 0,0 1 0,0 0 0,1-1 0,-1 0 0,0 1 0,1-1 0,3 4 0,-2-2-1375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13536,'12'-19'870,"-11"20"-783,0-1 0,-1 1-1,1 0 1,0-1 0,-1 1 0,1 0 0,0 0-1,-1 0 1,1-1 0,-1 1 0,1 0-1,-1 0 1,0 0 0,1 2 0,3 5 21,-1-3 32,-1-1 0,-1 1 0,1 0 1,-1 0-1,2 9 0,4 29 469,-2 1 0,-2 54 1,-5-15-102,3 179 591,0-212-1074,3 29 368,-1-51-333,-2-1-26,4 29 153,7 18 7,-11-70-179,0 0 0,0 0 0,1 0 0,0-1 0,0 1 0,0-1 0,0 1 0,0-1 0,1 0 1,-1 0-1,1 0 0,6 5 0,-5-4-2,-2-1-4,1-1 0,-1 1 0,0-1 0,1 0 0,0 0 0,-1 0 0,1 0 1,0-1-1,0 1 0,0-1 0,0 1 0,0-1 0,0 0 0,0 0 0,1-1 0,-1 1 0,0-1 0,7 1 0,19-5-2634,-4-1-10308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12912,'33'-7'87,"0"1"0,38-2 0,3 4 199,20-2 39,48-10-11,-63 4-7,-53 6-260,68-13 182,-2-4 6,-88 22-208,0 0 1,-1-1 0,1 1-1,0-1 1,-1 0 0,1 0-1,-1 0 1,0-1 0,0 1 0,0-1-1,0 0 1,0 1 0,0-1-1,3-7 1,-3 7-1,-1 0 0,0 0 0,-1-1 1,1 1-1,-1-1 0,1 1 0,-1-1 0,0 1 0,-1-1 0,1 0 0,0 1 0,-1-1 0,0 0 1,0 1-1,0-1 0,-2-7 0,2 7 5,-2-4 31,0 0 1,0 1 0,0-1 0,-1 1-1,0 0 1,-1 0 0,0 0 0,0 0 0,0 1-1,-1-1 1,0 1 0,-6-6 0,10 11-51,1 1 0,-1-1 1,0 0-1,1 1 0,-1-1 1,0 1-1,0-1 0,1 1 1,-1-1-1,0 1 0,0-1 1,0 1-1,0 0 0,0-1 1,0 1-1,0 0 0,0 0 1,0 0-1,1 0 0,-1 0 1,0 0-1,0 0 0,0 0 1,0 0-1,0 0 0,0 0 1,-1 1-1,0 0 1,1 0 0,0 0 0,-1 0 0,1 1 1,0-1-1,0 0 0,-1 1 0,1-1 0,0 1 0,0-1 0,1 1 0,-1-1 0,-1 3 0,-1 4 12,0 1-1,1-1 1,-2 16-1,4-24-24,-2 11 31,2 1-1,-1-1 1,2 1-1,-1-1 0,2 1 1,-1-1-1,5 12 1,-4-12-9,6 29 126,22 64 0,-15-60-41,-11-33-73,55 147 202,-52-139-161,-1-2 20,0-1 0,2 1 0,12 19 0,-20-35-89,0-1-1,1 1 0,-1-1 0,0 0 0,0 1 0,1-1 0,-1 0 0,0 1 0,1-1 0,-1 0 0,0 0 0,1 1 0,-1-1 0,0 0 0,1 0 1,-1 0-1,1 1 0,-1-1 0,0 0 0,1 0 0,-1 0 0,1 0 0,-1 0 0,1 0 0,-1 0 0,1 0 0,-1 0 0,0 0 0,1 0 0,-1 0 1,1 0-1,-1 0 0,1 0 0,-1-1 0,0 1 0,1 0 0,-1 0 0,1 0 0,-1-1 0,0 1 0,1 0 0,-1 0 0,0-1 0,1 0 0,8-9 8,-5 1 39,-1-16-1177,0-44-1,-3 8-10441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26 12192,'36'-25'458,"-35"25"-431,0 0 0,0 0-1,0 0 1,0 0 0,0 0-1,0 0 1,0 0-1,0 0 1,0 0 0,-1 0-1,1 1 1,0-1 0,0 0-1,0 1 1,0-1 0,0 0-1,0 1 1,0-1 0,-1 1-1,1 0 1,0-1 0,0 2-1,15 14 453,-15-14-460,1 0-1,-1 0 1,0 1-1,-1-1 0,1 0 1,0 1-1,-1-1 1,1 1-1,-1-1 1,0 1-1,0-1 1,0 1-1,0-1 1,0 1-1,-1-1 0,1 1 1,-1-1-1,1 1 1,-1-1-1,0 0 1,0 1-1,0-1 1,0 0-1,0 0 0,-3 4 1,1 0-7,0-3 7,1 1-1,0-1 1,-1 0-1,0 0 1,0 1-1,0-2 0,0 1 1,0 0-1,0-1 1,-1 1-1,1-1 1,-1 0-1,0 0 1,0-1-1,-4 3 1,3-2 1,0-1 0,1 1-1,-1-1 0,1 0 0,-1 0 1,1-1-1,-1 1 0,0-1 1,1 0-1,-1 0 0,0 0 0,1-1 1,-6-1-1,3 1 4,-33-5 262,38 6-217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11208,'7'17'48,"-3"-7"105,1 1-1,-2 0 0,1 0 0,1 12 0,19 102 1243,-22-105-1165,0 0 1,-2 1 0,-3 33 0,1-30-126,-4 62 821,2 36-307,4-108-460,0 11 25,2 0 0,0-1 1,8 38-1,-7-49-100,0 2 101,1 1 0,9 23 0,-11-33-127,1-1 0,-1 0 0,1 0-1,0-1 1,0 1 0,0-1 0,1 1-1,-1-1 1,1 0 0,0 0 0,1-1-1,-1 1 1,6 3 0,-3-4 3,-1 0 0,1 0 0,0-1 0,0 0 0,0 0 0,0-1 0,1 1 0,-1-1 0,0-1 0,0 0 0,1 0 0,10-1 0,-6-1-24,-8 2-15,0 0 1,-1-1 0,1 1-1,-1-1 1,1 0-1,-1 0 1,1-1 0,-1 1-1,5-4 1,58-33 223,-63 36-230,0-1-1,0 0 0,0 0 1,0 0-1,-1 0 0,1 0 1,-1 0-1,0-1 0,0 1 1,0-1-1,0 0 0,-1 1 1,1-1-1,-1 0 0,0 0 1,0 0-1,0-6 1,0 5-1,-2-10 87,-6-6-33,-19-42 0,14 45-7,-76-74 26,66 75-42,-200-112 40,163 98-84,48 26-2,5 2 0,1 0-1,-1 0 1,0-1 0,1 0-1,-10-8 1,15 12 0,0 0-1,1 0 1,-1 0 0,0 0 0,0 0 0,0 0-1,0 0 1,0 0 0,0 0 0,0 0 0,0 0-1,0 0 1,1 0 0,-1 0 0,0 0 0,0 0-1,0 0 1,0 0 0,0 0 0,0 0 0,0 0-1,0 0 1,0 0 0,0 0 0,1 0 0,-1 0-1,0 0 1,0-1 0,0 1 0,0 0 0,0 0 0,0 0-1,0 0 1,0 0 0,0 0 0,0 0 0,0 0-1,0 0 1,0 0 0,0-1 0,0 1 0,0 0-1,0 0 1,0 0 0,0 0 0,0 0 0,0 0-1,0 0 1,0 0 0,0-1 0,0 1 0,0 0-1,0 0 1,0 0 0,0 0 0,0 0 0,0 0-1,0 0 1,0 0 0,0 0 0,0 0 0,0-1 0,0 1-1,-1 0 1,1 0 0,0 0 0,0 0 0,0 0-1,7-3-3,-1 0 0,1 0-1,0 1 1,0 0 0,1 0 0,-1 1-1,0 0 1,14 0 0,-4-1-22,124-6-36,-55 7-67,68-4 0,21-12 8,-143 11 36,97-27-29,-122 31 98,-1 0 0,0-1 0,1 0 0,-1 0 0,0-1 0,-1 1 0,1-1 0,-1-1 0,1 1 0,8-10 0,-8 7 2,1-4-58,-6 9 55,0-1 10,0 0 1,0 1-1,0-1 1,0 0-1,0 0 1,-1 0-1,1 0 0,-1 0 1,0 0-1,0-1 1,0 1-1,-1 0 1,1 0-1,0 0 0,-1 0 1,0 0-1,0 1 1,0-1-1,0 0 1,0 0-1,-3-4 0,0 2-5,0 0 0,0 0 0,0 0 0,-1 1 0,0-1 0,0 1 0,0 0 0,0 1 0,0-1 0,-1 1 0,0 0 0,0 0-1,0 1 1,0 0 0,0 0 0,0 0 0,-7-1 0,11 4 7,-1-1 1,1 1-1,-1-1 0,1 1 1,-1 0-1,1 0 0,-1 0 0,1 0 1,0 0-1,0 1 0,0-1 1,0 1-1,0-1 0,0 1 1,0 0-1,0 0 0,0 0 0,1 0 1,-2 2-1,1-1-1,-1 1 2,0 0 0,1 1 0,-1-1 0,1 1 0,0-1 0,0 1-1,1 0 1,-1 0 0,1 0 0,0 0 0,1 0 0,-1 0 0,1 7 0,-1-5 1,2 11-4,7 34 1,10 19 4,22 101 4,-20-59 11,-15-82-12,6 31 79,-9-53-31,2 11 74,1-2 0,9 23 0,-13-39 225,4-21-111,-10-19-2640,-3-5-9716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12912,'19'-15'147,"-12"9"-32,0-1 1,1 2-1,0-1 0,0 1 1,0 1-1,11-5 0,64-17 760,-78 25-687,1 1 33,-15 9 111,-28 5-85,32-13-218,-1 0 0,1 1-1,0 0 1,0 0 0,0 1 0,0-1 0,0 1 0,0 0-1,0 0 1,-6 7 0,8-5 6,0 3-1932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151 255 11032,'-16'18'190,"13"-15"-109,0 1-1,-1-1 1,1 1 0,1-1 0,-1 1-1,1 0 1,-1 0 0,1 1 0,0-1 0,-1 6-1,6-7 458,40 9 17,-13-6-30,-5-1-241,-1-2 1,1 0-1,-1-2 1,45-3-1,-52 0-216,-9 1 21,0 0 1,0-1-1,0 0 0,13-5 1,-2 1 161,34-19-1,-50 22-204,0 1 0,0-1 0,0 0-1,0 0 1,0 0 0,-1 0 0,1-1 0,-1 1 0,0-1-1,0 1 1,-1-1 0,1 0 0,-1 0 0,2-4-1,-1 2 11,-1 2-16,0-1 0,0 0 0,0 1 0,0-1 0,-1 0 0,0 0 0,0 0 0,0 0 0,0 1 0,-1-1 0,0 0 0,0 0 0,0 1 0,-3-7 0,2 5-2,-5-7 184,-1 4-162,-1 0 1,1 1-1,-2 0 1,-14-11-1,23 19-47,0-1-1,0 0 1,0 1-1,0-1 0,-1 1 1,1-1-1,0 1 1,0 0-1,0-1 1,0 1-1,-1 0 0,-1 0 1,-26-1 101,-49 5 1,55 1 40,-97 42 63,97-34-78,-73 64 54,92-73-170,0 0 1,0 0 0,0 0-1,0 0 1,1 1-1,-1-1 1,1 1 0,-2 6-1,-3 4 8,-13 25 7,16-22 29,3 9-22,4 50 1,4-55-12,2-6-25,1-1 0,0 0 0,2 0 0,19 20 0,-28-33-7,0 0-1,0 0 1,0 0-1,0 0 1,1-1-1,-1 1 1,4 1-1,36 16 11,60 19 0,-69-32-5,136 1 10,-135-11 2,131-46 7,-133 34-12,114-89 10,-121 82-10,62-93 11,-77 94-4,-1-6-4,7-39 0,-16 49 8,-4 3-16,-1 1-1,-1-1 0,0 1 0,-1 0 0,0 0 1,-1 1-1,0 0 0,-19-21 0,17 22-4,6 7-1,0 1 1,0 0 0,-1 0-1,1 0 1,-1 0 0,-5-3-1,3 2 5,0 1 0,0 0 0,-15-6 0,21 9-7,0 1-1,1 0 0,-1 0 1,0 0-1,0 0 0,1 0 1,-1 0-1,0 0 0,0 0 1,1 1-1,-1-1 0,0 0 1,0 0-1,1 1 0,-1-1 1,0 0-1,1 1 0,-1-1 1,1 1-1,-1-1 0,0 1 1,1-1-1,-1 1 0,1-1 1,-1 1-1,1-1 0,-1 1 1,1 0-1,0-1 0,-1 1 1,1 0-1,0-1 0,0 1 1,-1 0-1,1-1 0,0 1 1,0 0-1,0 0 0,0-1 1,0 1-1,0 0 0,0 0 1,0-1-1,0 1 0,0 1 1,12 25 10,14 22-8,-19-40-3,0 0 0,0-1 0,1 1 0,8 6 0,-1-3 0,0-1 0,17 9 0,67 33 6,40 26 11,-131-73-10,-1-1-1,1 1 1,11 12-1,-13-12-1,-2 2 27,-3 0-24,-1 1-1,0-1 0,0 0 0,-1 0 0,-2 12 1,-2-5 39,-16 13 16,-24 28 0,23-30-12,19-24-44,1 0 1,0 1 0,0-1-1,0 1 1,1 0 0,-1 0-1,1-1 1,-1 1-1,1 0 1,0 0 0,0 0-1,0 1 1,0-1 0,1 0-1,-1 0 1,1 0 0,0 0-1,0 1 1,0-1 0,0 0-1,1 0 1,-1 1 0,1-1-1,0 0 1,0 0-1,0 0 1,0 0 0,2 3-1,1 1 10,0-1-1,1 0 1,0 0-1,1 0 1,-1 0-1,1-1 0,0 0 1,0 0-1,0-1 1,1 1-1,0-1 1,12 5-1,-5-2-7,-7-4-2,-1-1-1,1 1 1,-1-1-1,1 0 1,0-1-1,9 2 1,117 15 53,-114-15-41,0-2-1,23-1 1,-18-1-12,66-6 0,-7-8-3,-65 10-4,31-11-1,-41 13-14,-1 0-1,0-1 0,0 0 0,0 0 1,-1-1-1,0 0 0,9-8 0,7-12-2448,7-15-10443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6:1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79 10848,'1'-11'295,"-1"0"-1,1 1 1,1-1 0,0 0 0,4-13 0,-2 24 392,5 2-468,-1 1 0,0 1 1,15 7-1,-19-9-159,9 9 507,0 7-372,-1 0 1,0 1 0,10 24-1,-16-30 28,0 0 0,-2 1 0,5 16 1,-1 1-84,18 48 59,-19-47 276,-3 9-146,-2 67 0,-8-80 93,-11 12-139,-33 61 0,47-97-243,1 0 0,0 0 0,-1-1 0,0 0 0,0 1 0,-4 3 0,-14 12 100,-33 27 0,18-23-1219,-37 18-1,71-40 930,-114 61-11676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7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9952,'0'0'1112,"0"4"-592,-2 17-173,0-7-81,1 0-1,0 1 1,2 17-1,1-9-116,11 85 342,4-39-324,28 143 203,-40-190-351,14 46 105,42 145 288,-35-107-177,8 76 11,-29-145-52,4 60 286,-3 148 0,-14-14 110,7-152-381,1-73-197,-1 30 218,10 70 0,-8-102-215,0 0-1,1 1 0,0-1 1,0 0-1,0 0 0,0 0 0,1 0 1,-1 0-1,1-1 0,0 1 1,0-1-1,5 4 0,-4-3-1,1 1 2,0-1-1,1 0 1,-1-1 0,1 1-1,0-1 1,0 0 0,0 0-1,1-1 1,-1 0-1,9 2 1,-6-1 0,4 0 9,-1 1 0,1-2 1,0 0-1,0 0 0,0-1 0,18-2 0,-15 1-8,27 0 75,80-11 0,-93 7-75,11 0 50,191-12 25,-181 14-38,217-6 23,-213 7-16,210-6 24,-213 7-24,214 1 23,-214 0-28,351 6 139,-301-8-171,-63 0 32,270 4 162,-198 0-140,121 29 155,-192-24-340,66 6 0,-57-10-1912,55 9-10079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7:0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8880,'0'8'297,"2"95"131,2 113 1624,4 44-523,-7-231-1472,7 56 180,-3-35-136,12 83 173,-12-105-87,2 0 0,0 0-1,12 26 1,-18-52-170,0-1 0,0 0 0,0 1 0,0-1 0,0 0-1,0 0 1,0 0 0,0 0 0,1 0 0,-1 0 0,1 0 0,-1 0-1,0-1 1,1 1 0,-1 0 0,1-1 0,0 1 0,-1-1 0,1 0-1,-1 0 1,1 1 0,2-1 0,-2 0 7,-2 0-19,1 0 0,-1 0 0,0 0 0,0 0 0,1 0 0,-1 0 0,0 0 0,1 0 0,-1 0 0,0 0 0,1 0 0,-1 0 0,0 0-1,0 0 1,1 0 0,-1-1 0,0 1 0,1 0 0,-1 0 0,0 0 0,0 0 0,1-1 0,-1 1 0,0 0 0,0 0 0,0-1 0,1 1 0,-1 0 0,0 0 0,0-1 0,9-9 46,-1-1 0,0-1 1,12-24-1,-12 13 57,23-163-1845,-18 72-7623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7:0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10584,'0'0'0,"-11"13"64,10 7 8,9 11 0,12 10 8,15 19-80,11-3 0,9-9 0,2-1-7680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70 164 12192,'0'0'16,"0"0"-17,1 0 0,-1 1 0,1-1 0,0 0 0,-1 1 0,1-1 0,-1 1 0,1-1 0,-1 1 0,1 0 0,-1-1 0,1 1 0,-1-1 0,0 1 1,1 0-1,-1 0 0,6 35 48,0-6 268,-2-1 1,0 41-1,-12 86 1852,5-112-3034</inkml:trace>
  <inkml:trace contextRef="#ctx0" brushRef="#br0" timeOffset="1">26 9 12912,'0'0'408,"-7"-8"224,0 19-632,3 4 0,0 11 0,0 0-9984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7:0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714 860 11568,'-18'-6'6,"11"3"9,0 1 0,0 0 0,0 1 0,0 0 0,-13-1 0,-17 0 106,1 2 0,0 2 0,-58 9 0,28 8 19,40-8 381,-98 71 194,99-62-295,-87 95 153,94-90-225,-1 8-104,-24 65 0,42-96-214,0 0-1,1 0 1,-1 0 0,1 1-1,-1-1 1,1 0 0,0 0-1,0 0 1,0 0 0,0 4 0,1 8 78,1 1 1,5 25 0,-1-23-70,0-1 0,10 20-1,-16-36-38,2 3 36,0 0 1,-1 0-1,1 0 0,0 0 0,1 0 0,3 5 1,115 108 305,-118-114-322,-1 0-1,1 0 1,-1 0-1,1 0 0,-1-1 1,1 0-1,0 1 1,0-1-1,3 1 1,15 6 79,43 9 0,-34-13-65,36 1 0,-66-5-34,4 1 18,1-1 0,-1 0-1,0 0 1,0-1 0,0 1-1,0-1 1,7-2 0,89-28 127,-2-16-101,-98 47-44,5-3 13,1 0-1,-1 0 0,0-1 1,0 1-1,5-6 1,142-139 91,-149 145-99,0 0 0,-1 0 0,1 0 1,-1 0-1,0 0 0,0-1 0,0 1 0,2-6 0,10-23 19,11-35-1,0-46-10,-19 66 7,0-204 6,-9 199-20,-9-80 1,-5-27-4,3 16 2,6 28-4,6 26-1,8 28 0,4 22 0,-10 37 0,0 1 0,1-1 0,-1 0 0,1 1 0,-1-1 0,1 1 0,-1-1 0,1 1 0,0 0 0,-1-1 0,1 1 0,0 0 0,0-1 0,0 1 0,0 0 0,2-2 0,3 8 0,-6-5 0,1 1 0,1 0 0,-1 1 0,0-1 0,0 1 0,1-1 0,-1 1 0,0 0 0,0-1 0,0 1 0,-1 0 0,2 2 0,5 20 1,0 1-1,-2 0 0,3 26 0,-5-34 1,2 23 5,4 75 1,-5 35-4,-3 18 2,3 16-2,11-9 2,10-28-4,11-16-1,9-11 2,-31-91 0,26 44 1,-30-58-2,1-1-1,0 0 1,19 18 0,-21-24 0,-1-1 0,1 0-1,1 0 1,-1-1 0,12 6 0,-16-10-1,1 0 1,-1 1-1,1-2 0,0 1 1,0-1-1,-1 0 0,1 0 0,12 0 1,-13-1-1,1-1 1,-1 1-1,0-1 1,0-1-1,0 1 1,1-1-1,-1 1 1,-1-2-1,1 1 1,5-3-1,-1-1 1,-1 0-1,0-1 0,-1 1 1,1-1-1,9-14 1,5-10 1,-1-1 1,21-46 0,-41 75-3,13-26 8,70-227 50,-61 152-22,-1 17 2,-22 87-37,0 0-1,0 1 1,0-1 0,0 0 0,0 0-1,0 1 1,0-1 0,0 0 0,0 0-1,0 1 1,1-1 0,-1 0 0,0 0-1,0 0 1,0 1 0,0-1 0,0 0-1,0 0 1,1 0 0,-1 1 0,0-1 0,0 0-1,0 0 1,1 0 0,-1 0 0,0 1-1,0-1 1,0 0 0,1 0 0,-1 0-1,0 0 1,0 0 0,1 0 0,-1 0-1,0 0 1,0 0 0,1 0 0,-1 0-1,0 0 1,0 0 0,1 0 0,-1 0 0,0 0-1,0 0 1,1 0 0,-1 0 0,0 0-1,0 0 1,0 0 0,1 0 0,-1-1-1,0 1 1,0 0 0,0 0 0,1 0-1,-1 0 1,0 0 0,0-1 0,0 1-1,1 0 1,-1 0 0,0 0 0,0-1 0,0 1-1,0 0 1,0 0 0,0-1 0,0 1-1,0 0 1,3 5 4,-1-2-1,-1 1 0,0 0 1,0 0-1,0-1 0,0 1 0,0 0 1,-1 5-1,9 89 39,-7-66-32,12 100 8,-8-105-6,16 41 1,-13-42-12,15 25 0,-13-29 0,19 25 1,-19-33-2,24 26-1,-29-34 0,0 0 0,1-1 0,0 0 0,14 9 0,-18-13 0,0 1 0,1-1 0,0 1 0,-1-1 0,1 0 0,0-1 0,-1 1 0,1-1 0,0 1 0,4-1 0,-5 0 0,-1-1 0,1 1 0,-1-1 0,1 1 0,-1-1 0,1 0 0,-1 0 0,1 0 0,-1 0 0,0 0 0,1 0 0,-1-1 0,2-1 0,0-1 0,-1 0 0,1 1 0,-1-1 0,0-1 0,-1 1 0,5-9 0,14-38 0,-4-10 0,-4-2 0,-2 5 0,-7 2 0,-5 5 2,1 6 3,6-16-4,-8 53-1,-1 8 0,0 6 0,-4 6 0,2-3-1,3-5-4,-3 5 2,-2 7-2,2 4-13,4-16 10,1 4-1,0-6-4,-3 0 9,0 0 0,1 0 0,-1 0 0,1 0 0,-1 0 0,1 1 0,-1-1 0,1 1 1,0-1-1,-2 4 0,2-3 4,0 0-7,-1-3 1,-6 3 4,-1-1-6,-1 0 0,0 0 0,0-1 0,0 0 0,-16-1 0,25 1 2,-5 4 3,5-3-4,0-1 1,2-1 5,-1 1 0,1-1 0,-1 0 0,1 1 0,0-1 0,-1 1 0,1-1 1,-1 1-1,1-1 0,0 1 0,-1-1 0,1 1 0,0-1 0,0 1 0,-1 0 0,1-1 1,0 1-1,0-1 0,0 1 0,0 0 0,0-1 0,0 1 0,0 0 0,1 2 257,-35-52-8,-28-39 20,50 73-227,-10-13 76,-42-43-1,54 62-103,8 6-4,-1 0 1,0 1 0,0-1 0,0 1 0,0 0-1,-1 0 1,1 0 0,-1 1 0,-4-3-1,-47-15 99,55 18-105,-1 1 0,1 0-1,0 0 1,-1 0-1,1 0 1,-1 0-1,1 0 1,0 0-1,-1 0 1,1 0 0,-1 0-1,1 0 1,0 0-1,-1 0 1,1 0-1,-1 1 1,1-1-1,0 0 1,-1 0 0,1 0-1,0 1 1,-1-1-1,0 0 1,-12 9 18,1 1 0,-1 0 0,-10 12 0,14-13-15,1 0 1,1 1-1,0 0 1,0 0-1,1 0 0,0 1 1,1 0-1,-7 20 1,8-20-4,-5 14 4,1-1 1,2 2-1,-8 48 0,13-61-5,-2 18 6,2 54 4,10 34-8,-3-80-2,3 0 1,26 75 0,-34-111-2,0 0 0,1 1 0,0-1 0,-1 0 0,1 1-1,3 2 1,21 27 4,44 41 0,-46-58 3,14 1 0,67 19 1,-73-31 4,135-5 13,-133-4 20,125-40 25,-130 30 4,106-86 43,-109 74 2,95-136 42,-100 127-76,-6 8-44,1-2-24,-2 0-1,0 0 1,10-36-1,-1-34-13,-22 92-9,0 0 0,-1 1-1,0-1 1,0 0 0,-1 0 0,0 1-1,0-1 1,0 0 0,-3-7-1,1 4-21,1 5-13,1 1 0,-1-1-1,0 1 1,0 0-1,0-1 1,0 1 0,-1 0-1,0 0 1,-5-6 0,3 4-47,2 2-31,-1 0-1,1 1 1,-1-1 0,0 1 0,1 0 0,-2 0 0,1 0-1,-6-3 1,-17-11-810,16 8 547,0-1 0,0 1 1,1-2-1,1 0 0,0 0 0,-12-19 1,20 28 327,0-1 0,1 0 0,-1 0 0,1 0 0,0 0 0,0 0 0,0 1 0,0-1 0,0 0 0,1 0 1,-1 0-1,1 0 0,0 1 0,0-1 0,0 0 0,0 1 0,3-5 0,-3 4 3,6-6-163,1 3 159,1 1 0,0 0 1,0 0-1,10-3 1,-6 6-7,2 5 41,0 0 1,-1 1 0,18 6-1,-16 0 14,5 8 12,-1 1 0,-1 2 0,-1 0 0,-1 0 0,16 28 1,-22-31 4,-5-8 28,0 0 0,-1 1 0,-1-1 0,5 16 0,40 119 230,-38-109-80,-1 1-1,-2 0 1,4 42-1,-5-19 167,28 182 890,-35-240-1210,0 0-1,1 0 0,-1 0 1,0-1-1,-1 1 0,1 0 1,0 0-1,0 0 0,-1 0 1,0 0-1,1 0 1,-1 0-1,0 0 0,0-1 1,0 1-1,-1 3 0,0-3 11,2-1-41,0-1 1,0 0 0,-1 0-1,1 0 1,0 0 0,0 0-1,0 1 1,0-1 0,0 0-1,0 0 1,0 0 0,0 0-1,-1 0 1,1 0 0,0 0-1,0 1 1,0-1 0,0 0-1,0 0 1,-1 0 0,1 0-1,0 0 1,0 0 0,0 0-1,0 0 1,0 0 0,-1 0-1,1 0 1,0 0 0,0 0-1,0 0 1,0 0 0,-1 0-1,1 0 1,0 0 0,0 0-1,0 0 1,0 0 0,-1 0-1,-6-2 47,-1 0-1,1-1 0,0 0 1,0 0-1,-9-6 0,1-2 129,-10-15-53,-33-45 0,41 43 59,-56-140 66,61 132-110,-33-132 58,41 136-72,6-21-37,10-67 0,-2 85 29,8-6-36,40-68-1,-38 85 30,7-1-36,54-36 0,-79 59-68,0 1 1,0 0 0,0 0-1,0 0 1,1 0 0,-1 0-1,0 0 1,3 0-1,22-4 31,1 2 0,38-1-1,-39 9 36,22 12-24,52 28 0,-70-25-11,113 118 11,-119-107-38,32 44 1,-4 13-10,-10 1 1,-7 4-2,-3 5 2,-5-5-2,-4-16 2,-1-24-2,-19-47-3,1 0 1,-1-1-1,1 1 1,1-1-1,-1 0 1,1 0 0,0-1-1,0 0 1,9 6-1,-14-10 0,-1 0 0,1 1 0,-1-1-1,1 1 1,-1-1 0,1 0 0,-1 0 0,1 1-1,-1-1 1,1 0 0,-1 0 0,1 0-1,0 1 1,-1-1 0,1 0 0,-1 0 0,1 0-1,0 0 1,-1 0 0,1 0 0,-1 0 0,1-1-1,0 1 1,-1 0 0,1 0 0,5-2-154,-1 0 0,1-1 1,-1 1-1,0-1 0,0 0 1,0 0-1,-1-1 0,1 0 1,-1 1-1,0-1 0,0-1 1,0 1-1,0-1 0,-1 1 1,5-9-1,32-44-12132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7:0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27 11832,'-9'-4'35,"-18"-17"164,27 21-195,0 0-1,0-1 0,0 1 1,0 0-1,0 0 0,0 0 1,0 0-1,0 0 0,0 0 1,-1 0-1,1 0 0,0 0 1,0 0-1,0 0 0,0 0 1,0 0-1,0-1 0,0 1 1,0 0-1,0 0 0,-1 0 1,1 0-1,0 0 0,0 0 1,0 0-1,0 0 0,0 0 1,0 0-1,0 0 0,0 0 1,-1 0-1,1 0 0,0 0 1,0 0-1,0 0 0,0 0 1,0 0-1,0 1 0,0-1 1,0 0-1,0 0 0,0 0 1,-1 0-1,1 0 0,0 0 1,0 0-1,0 0 0,0 0 1,0 0-1,0 0 0,0 0 1,0 1-1,0-1 0,0 0 1,0 0-1,0 0 0,0 0 1,0 0-1,0 0 0,0 0 1,0 1-1,-3 2 19,1 1 1,0 1-1,0-1 1,0 0-1,0 0 1,1 1-1,-1-1 1,1 1-1,1-1 1,-2 8-1,1-2 32,-2 10 101,1 0 1,0 0-1,2 0 0,3 32 0,-2-34-96,3 10 189,44 172 486,-16-75-517,-25-87 23,27 170 86,-26-167-132,1 11-105,36 204 523,-30-130-289,-12-103-212,4 32 133,19 71 0,-26-125-242,56 185 952,-54-184-931,-1 1 0,1 0-1,0-1 1,0 1-1,0-1 1,1 1-1,-1-1 1,0 0-1,1 0 1,-1 0 0,1-1-1,0 1 1,0-1-1,0 1 1,0-1-1,0 0 1,3 1-1,-2-1 4,8 2 114,15-5-46,33-7-1,-58 9-83,0-1-1,0 1 0,-1-1 1,1 1-1,0-1 1,-1 0-1,1 1 1,-1-1-1,4-2 1,6-6-251,-1 1 0,1-2 1,-1 1-1,-1-2 0,0 1 0,-1-1 1,0 0-1,7-13 0,28-46-11185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7:0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12824,'9'-6'13,"0"-1"1,1 1 0,0 1-1,0 0 1,0 0 0,1 1 0,-1 0-1,13-2 1,-11 2 16,153-35 346,-127 31-309,1 0 273,4 0-204,18-3 160,0-3 0,0-2 0,66-28 0,-61 16 34,-65 28-313,0 0 1,1 0-1,-1 0 0,0-1 0,0 1 0,1 1 0,-1-1 1,0 0-1,0 0 0,0 0 0,1 1 0,-1-1 0,0 0 1,0 1-1,0-1 0,0 1 0,0 0 0,0-1 0,0 1 1,0 0-1,0 0 0,0-1 0,0 1 0,0 0 0,0 0 1,-1 0-1,1 0 0,0 0 0,-1 0 0,1 0 0,-1 1 1,1-1-1,-1 0 0,1 0 0,-1 0 0,0 0 0,0 1 1,1-1-1,-1 1 0,36 152 491,-32-138-487,11 25 114,5-5-15,0-1 1,36 47-1,-42-67-105,12 19 113,80 129 257,-106-163-382,0 1-1,0-1 1,1 0-1,-1 1 1,0-1 0,0 0-1,1 1 1,-1-1-1,0 0 1,1 1 0,-1-1-1,0 0 1,1 0-1,-1 1 1,0-1-1,1 0 1,-1 0 0,1 0-1,-1 0 1,0 0-1,1 0 1,-1 1-1,1-1 1,-1 0 0,1 0-1,-1 0 1,0 0-1,1 0 1,-1-1 0,1 1-1,-1 0 1,1 0-1,-1 0 1,0 0-1,1 0 1,-1 0 0,0-1-1,1 1 1,-1 0-1,1 0 1,-1-1-1,0 1 1,0 0 0,1-1-1,-1 1 1,0 0-1,1-1 1,6-10 5,-5 1 27,-3-10-737,-2-1-1,-5-26 1,-5-10-10064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7:0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12016,'2'-5'30,"1"1"0,0-1 0,1 1 0,-1 0 0,1-1 0,-1 2 0,1-1 0,0 0 0,1 1 1,-1 0-1,1 0 0,-1 0 0,9-4 0,-2 7 278,2 3-202,0 0-1,-1 1 1,0 1 0,1 0 0,-2 1 0,1 0-1,-1 1 1,19 14 0,-27-19-68,-1 0-1,0 1 1,0-1 0,0 0 0,0 1 0,0-1-1,-1 1 1,1 0 0,-1-1 0,1 1 0,0 5-1,0-3 14,-2-3-21,0 0-1,0 1 1,0-1-1,0 0 1,0 0-1,-1 0 1,1 0 0,-1 0-1,0 1 1,1-1-1,-1 0 1,0 0 0,0-1-1,0 1 1,-1 0-1,1 0 1,0 0 0,-3 2-1,3-3 8,-3 4-4,1 0-88,0-1 0,-1 1 0,0-1 0,0 0 0,0 0 0,0-1 1,0 1-1,-8 4 0,7-4-368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7:0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364 457 11208,'2'2'29,"1"0"0,-1-1 0,1 1 0,-1-1 0,1 0 0,-1 0 1,1 0-1,0 0 0,0 0 0,0-1 0,3 1 0,-4-1 0,-1 0-1,1-1 0,0 1 1,0 0-1,0-1 0,-1 0 1,1 1-1,0-1 0,0 0 1,-1 0-1,1 0 0,-1 0 1,1 0-1,-1 0 1,1 0-1,-1 0 0,3-3 1,9-16 257,0-1 0,-1 1 1,12-33-1,-19 39-169,0 0 0,-1-1-1,-1 1 1,2-24 0,-3 24-58,0 2 42,-1 0 0,-1-1 0,0 1 0,-1 0 0,-2-13 0,2 10-45,0 9-12,0 0 0,0 0-1,-1 0 1,1 0 0,-1 0 0,0 1-1,-1-1 1,0 0 0,0 1-1,0 0 1,-5-7 0,4 7-10,1 1 1,0-1-1,-1 1 1,0 0 0,1 1-1,-2-1 1,1 1 0,0 0-1,-1 0 1,1 0 0,-1 0 0,-8-2-1,6 2-6,-5-1 100,2 5-98,1 0-1,0 0 1,0 1 0,0 0 0,-15 6 0,9 2 71,-61 69 40,62-57-67,-40 120 20,46-106-59,-16 181 21,24-170-8,21 187 27,-12-188-16,60 196 28,-50-193-14,105 201 177,-111-226-183,14 29 84,35 94-1,-54-126-69,2 5-14,-1 1 0,-1 0-1,-1 0 1,3 37-1,-8-44 19,-1 1-1,-4 37 1,3-58-73,0 1 1,0 0 0,0 0-1,0-1 1,0 1-1,-1 0 1,1 0 0,0-1-1,0 1 1,-1 0-1,1-1 1,-1 1-1,1 0 1,0-1 0,-1 1-1,1 0 1,-2 0-1,-7 7 40,0 0-1,-1-1 0,0-1 0,0 1 0,-14 6 0,3-7 122,-9-1-65,-48 1-1,59-9-72,10-1-285,0 0 1,0 0 0,1-1-1,-1 0 1,1-1 0,0 1-1,1-2 1,-10-9 0,-23-24-11204</inkml:trace>
  <inkml:trace contextRef="#ctx0" brushRef="#br0" timeOffset="1">1 1214 12104,'24'-25'33,"6"-8"63,72-62 72,-76 72-72,2 1-1,1 1 1,50-27 0,-71 43-80,24-12 105,122-58 54,-127 60-54,-11 6-55,-1 1-23,-1-1 1,0 0-1,-1-1 1,0 0-1,22-24 1,-28 26 18,0 1-26,1-1-1,-2-1 0,1 0 1,-1 1-1,-1-2 0,1 1 1,4-12-1,-6 10 50,18-51 293,-21 59-265,-6 64 174,5-45-275,-2 35 88,-1-14 2,3-1 1,7 68 0,10-11 70,-10-57-90,36 190 819,-39-229-558,1-8-287,4-34-2036,1-7-8101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7:0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12376,'-1'2'60,"1"2"-196,14 12 1405,52 60-175,24 27-668,-85-98-678,0 0 0,0-1-1,0 0 1,0 0 0,1 0 0,11 5 0,6 1-8808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82 417 11928,'2'12'19,"1"0"1,8 19 0,-2-4 30,5 15-39,19 29 77,-29-64 20,0-2 0,0 1 0,1 0 1,-1-1-1,1 0 0,0 0 0,0 0 1,11 7-1,-7-6-1,4 2 421,1-3-316,0-2 0,0 1-1,0-2 1,0 1 0,0-2 0,1 0 0,27-2 0,-26-1-132,-7 2 22,0-1 1,-1-1 0,1 0-1,11-4 1,8-4 178,38-18-1,-50 16 13,-1-6-161,-2 1 0,20-34-1,-26 30 82,-4-6-120,-1-1-1,-2-34 1,-5 37 15,-2 11-84,0-1 0,-1 1 0,0 1 1,-1-1-1,-15-16 0,22 28-19,1 1 1,-1 0-1,1-1 0,-1 1 1,1 0-1,-1 0 0,0 0 1,0 0-1,-2-1 0,-14-6 12,0 2 0,-1 1 0,-37-7 0,32 13 5,0 5-12,-1 0 1,-44 20 0,47-11-3,-30 35 4,31-26-11,-19 27 0,-13 31-1,6 1 0,37-61 0,-12 33 0,18-43 0,0 0 0,2 0 0,-1 0 0,1 13 0,1-11 0,1 1 0,1-1 0,5 24 0,0-6 0,13 34 0,21 34 0,-27-74 0,20 32 0,-27-48 0,1 0 0,1-1 0,0 1 0,15 13 0,-16-18 0,-1 0 0,1 0 0,0-1 0,1 0 0,-1 0 0,16 4 0,-12-5 0,-1 0 0,1-1 0,0 0 0,22 0 0,-18-2 1,1-1-1,-1-1 0,23-5 1,-22 3 0,-1 0 0,1-2 1,23-11-1,-20 7 0,-1-2 0,33-24 0,-24 11 1,-2-1 1,0-1 0,38-55-1,-42 48 20,77-146 15,-79 141-2,61-186 21,-66 178-10,49-187 84,-60 223-120,15-68 79,-15 69-73,-2 0 1,0 0-1,0 0 0,0-1 1,-2 1-1,0-11 0,-4 15 19,0 4-29,0 0 1,-1 0-1,1 0 1,-1 0-1,0 1 1,1 0-1,-1 0 1,0 1-1,1 0 0,-1 0 1,0 0-1,-7 2 1,0 0 2,0 1-1,-1 0 1,1 1-1,0 1 1,-13 7 0,-2 1 4,1 1-1,1 1 1,1 1 0,-25 21 0,45-29-7,4 18 1,2-18-7,0 0 1,1 1-1,5 11 0,-3-8 0,1-1 0,0 0 0,7 10 0,-4-9 0,0 0 0,1-1 0,12 12 0,-7-10 0,1 0 0,24 16 0,51 23 2,18-2 3,8-3-4,-15-2-1,-78-33 0,24 16 0,-3 6 0,-43-32 0,1-1 0,0 1 0,-1-1 0,1 1 0,-1-1 0,1 1 0,-1 0 0,0 0 0,0 0 0,0 0 0,0 0 0,0 0 0,1 3 0,-2-3 0,0 0 0,0 0 0,0 0 0,-1 1 0,1-1 0,-1 0 0,1 0 0,-1 0 0,0 0 0,1 0 0,-1 0 0,0 0 0,-1 0 0,-1 3 0,-37 43 0,-18 8 0,-7 4 2,46-41 0,1 1 0,0 1 0,-17 28 0,35-48-2,-1 0 1,0 0-1,1 0 0,-1 0 1,0 0-1,1 1 1,0-1-1,-1 0 0,1 0 1,0 0-1,-1 0 1,1 1-1,0-1 1,0 0-1,0 2 0,1 8 2,0 0-1,0 1 0,1-1 1,1 0-1,0 0 0,0-1 1,8 17-1,-10-25 0,0 0 0,0 0 0,0-1 1,0 1-1,0 0 0,0-1 0,1 1 0,-1-1 0,1 1 0,-1-1 0,3 2 0,-4-3-1,15 12 5,0-1-1,21 13 1,-12-11-3,35 12 1,-15-12 12,258 55 11,-286-65-19,0-1 0,26 1-1,-42-3-6,202 4 20,57-27-2334,5-7-9279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25 5296,'0'0'1345,"0"-4"-733,0-12-352,0 12 1228,0 6-808,-2 15-354,0 0 1,-2 0-1,0 0 0,-8 20 0,-2 9-48,8-27-240,-6 36 198,-5 98 17,17-116-105,14 148 61,-7-151-75,79 238 238,-41-152-240,24 35-8,-54-128-63,58 77 40,-68-98-75,1 0-1,-1 0 0,1-1 1,0 0-1,1 0 0,-1 0 0,1 0 1,0-1-1,12 5 0,-11-5 1,4 2 38,-1-2-1,1 1 1,0-1 0,14 2-1,-11-2-26,-1-1 22,-1 0 0,1-1 1,0-1-1,0 0 1,20-1-1,-20 0-17,54-2 391,42 4-24,80 10 483,-102-9-639,118 11-2045,-81-4-8201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13 8160,'-5'-2'817,"-1"-1"-587,0 1 1,0 1-1,0-1 1,-1 1-1,1 0 1,-1 1-1,1 0 1,0 0-1,-1 0 0,1 0 1,-13 4-1,2-2-103,-39 11 245,-77 34-8,106-32-176,-17 17-62,-41 39 0,63-45-19,-58 118 38,70-115-57,-17 106 47,27-133-125,0 0 1,0-1 0,0 1 0,-1 0 0,2 0 0,-1 0 0,0 0 0,0-1 0,1 1 0,0 2 0,1 4 4,1 0 0,1-1 0,-1 1 1,1-1-1,1 0 0,-1 0 0,1-1 1,0 1-1,0-1 0,9 7 1,-13-12-6,0 0 0,1 0 0,-1 0 0,1 0 0,-1 0 0,1 0 0,-1-1 0,1 1 0,-1-1 0,1 1 0,3 0 0,151 28 143,-117-26-105,192-4-1680,-102-4-6841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55 9416,'-2'-6'52,"-15"-13"158,10 17-152,-4 4-50,0 0 0,0 1 1,0 0-1,-16 7 0,8 1 0,-94 80 11,91-66 2,-66 116 19,86-138-34,0-1 0,1 1 0,0 0 0,0 0 0,0 0 0,0 0 0,-1 4 0,1 3 3,-1 0 0,1 1 0,1-1 0,0 1 0,0-1 0,1 0 0,1 0 0,3 16 0,-5-25-4,1 0 0,-1 0 0,0 0-1,1 0 1,-1 0 0,1-1-1,-1 1 1,0 0 0,1 0 0,0 0-1,-1-1 1,1 1 0,-1 0 0,1-1-1,0 1 1,0-1 0,-1 1 0,1-1-1,1 1 1,17 10 31,1-1 0,0-1 0,28 9 0,-39-15 2,1 0-1,0-1 1,-1 0 0,1 0-1,11-1 1,3 1-4,43 3 35,-41-5 145,10-6-62,48-15 0,-64 11 89,-2-5-155,-1-1-1,-1 0 1,15-19 0,-30 33-60,1 0 1,-1 0 0,0 0-1,0 0 1,0 0 0,0 0-1,0 0 1,1-4 0,5-21 93,-2-1 0,4-48 0,-11 50 241,-4-4-102,-17-46-1,14 60 137,4 9-247,-1-1-40,0 0-1,-1 0 1,0 0-1,0 1 1,-1 0-1,0 0 0,-15-9 1,15 11-15,-33-19 532,38 23-581,1-1 0,-1 1 0,0 0 0,0 0 0,0 1-1,0-1 1,0 0 0,0 1 0,0 0 0,-1 0 0,1 0 0,0 0 0,-4 1 0,7-1-32,0 0 0,-1 1-1,1-1 1,-1 1 0,1-1-1,0 1 1,-1-1 0,1 1-1,0-1 1,0 1 0,-1-1-1,1 1 1,0-1 0,0 1-1,0-1 1,0 1 0,0 0-1,0-1 1,0 1 0,0-1-1,0 1 1,0 0 0,0-1-1,0 1 1,0-1 0,0 1-1,0-1 1,0 1 0,1-1-1,-1 1 1,1 0 0,-1 0 1,14 29-1933,5 2-7873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1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34 105 5832,'-10'-22'403,"7"18"-232,1-1 1,0 1 0,0-1-1,0 0 1,1 0 0,-1 1-1,0-10 1,3 12 9,0-1 0,-1 1 0,1 0 1,1 0-1,-1 0 0,0 0 0,0 0 1,1 0-1,-1 1 0,1-1 0,0 0 1,-1 1-1,4-3 0,4-4 626,-8 10-727,0-1 1,0 1-1,-1 0 0,1-1 1,0 1-1,-1 0 1,0-1-1,1 1 1,-1 0-1,0-1 1,0 3-1,1 47 452,-7 72-9,-11 80 618,10-139-878,-7 122 569,16-111-714,1-46 157,6 6-85,16 46 0,-14-64 38,0-5-149,1 0-1,1-1 1,22 16-1,-17-20 104,11 0-76,0-2 0,1-1 0,-1-1 0,41-1 0,-13-9-56,-36 2 58,7-6-23,32-20 0,-45 19 95,-11 7-131,5-4-4,-1-1-1,0 0 1,0 0-1,-1 0 1,0-1-1,-1 0 1,-1-1-1,6-14 1,-10 25-37,9-27 138,-1-1 0,11-52 0,7-38 416,-26 117-381,10 0-77,-7 3-92,0 1 0,-1 0 0,1 0 0,0 1 0,-1-1 1,6 6-1,1-1-8,1 3 2,28 17 14,126 67 17,-111-63-36,-9-8-1,-11-10 0,-30-12 0,0-1 0,1 0-1,-1 0 1,0 0-1,0 0 1,1-1 0,-1 0-1,0 1 1,0-2-1,0 1 1,0 0 0,0-1-1,0 0 1,-1 0-1,1 0 1,0 0-1,-1 0 1,1-1 0,-1 0-1,0 1 1,0-1-1,4-5 1,-5 1-5,-3-23 0,-7-46 0,4 50 5,-6 9 0,-10 2 2,6 10-1,0 0 1,0 0-1,-1 1 1,-15-1-1,25 4 0,-18-1 7,-5 4-2,1 2 0,-35 8 0,60-11-4,0-1 0,0 1 0,0 0 0,1-1 0,-1 1 0,0 0 0,0 0 0,1 0 0,-3 2 0,-12 11 5,1 0-1,0 1 0,-18 25 1,22-18 1,-7 37 4,15-47-11,1 1 0,0-1 0,1 24 0,1-27 0,1 0 0,0-1-1,0 1 1,1-1 0,6 17 0,-4-17-1,0 0 1,0 1-1,1-2 0,0 1 0,7 8 0,-5-8 0,0 0 0,0-1 0,1 0 0,11 8 0,-7-7 0,1-1 0,22 10 0,-9-7 0,0-2 0,51 10-1,-52-16-4,0-3 3,-1-1 0,1-1 0,-1-1 0,40-12 0,93-32-7,-125 35 4,-10 1 4,27-21 0,-36 23 1,-1-1 0,0-1 0,20-24 0,-17 15 0,23-41 0,-24 33 0,13-33 0,-18 35 0,8-37 0,-12 39 0,1-32 0,-5-18 0,-9 7 0,-5 9 0,-1 19 0,12 35-1,0 1 0,0-1 0,0 0 0,-1 1 0,0 0 0,0 0 0,0-1 0,0 2 0,-5-5 0,8 8 0,-1 0 0,0 0 0,1 1 1,-1-1-1,0 0 0,1 1 0,-1-1 1,1 1-1,-1-1 0,1 0 0,-1 1 1,1-1-1,-1 1 0,1 0 0,-1-1 1,1 1-1,0-1 0,-1 1 0,1 0 1,0-1-1,-1 1 0,1-1 0,0 1 1,0 0-1,0 1 0,-1-2 1,-2 16-13,-1 1 1,2 0-1,0-1 1,1 1-1,1 0 1,3 29-1,-1 3-22,-3-27 30,0-13-7,1 1-1,0 0 1,2 15-1,22 109-43,-9-73-4,21 71 0,-32-119 47,-1 0 6,1 0-1,1 0 1,0-1 0,0 0 0,1 0 0,13 19-1,-6-16 0,0-1 0,15 14-1,-27-27 8,1 1 1,0-1-1,0 0 0,0 1 0,-1-1 1,1 0-1,0 0 0,1 0 0,-1 0 1,0-1-1,0 1 0,0-1 1,0 1-1,1-1 0,2 1 0,4 0 0,37 0-1,3-7 2,-2-3 0,-35 5 0,0 0-1,0-1 0,0 0 0,-1-1 0,0 0 0,0 0 0,0-2 0,11-9 0,-14 9-4,0 0 0,0-1 0,-1 0 0,6-10 0,1-7-2354,-6 7-9200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9240,'-17'4'488,"1"2"1,-1 0 0,1 0 0,0 1-1,0 1 1,-17 13 0,24-14-356,6-5-65,0 1-1,0-1 0,0 1 0,0 0 1,1 0-1,-1 0 0,1 0 0,-2 4 1,-8 12 244,0 1 0,1 0 1,-12 34-1,21-46-249,1 0 0,0-1 0,0 1 0,0 0-1,1 0 1,1 0 0,-1 0 0,1 0 0,0 0 0,3 8 0,-3-15-44,-1 1 1,1 0-1,-1-1 0,1 1 0,0-1 1,0 1-1,0-1 0,0 1 1,0-1-1,0 0 0,0 0 1,0 1-1,0-1 0,1 0 1,-1 0-1,2 1 0,3 3 26,1 2-15,-5-5-17,0 0 0,0 0 1,0-1-1,0 1 0,0 0 1,1-1-1,-1 1 0,1-1 1,-1 0-1,1 0 0,4 1 1,17 6-606,0-1 0,36 5 0,10-1-9048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74 10936,'-14'-15'822,"11"12"-59,15 10-251,5 6-312,0 1 1,-2 0-1,0 1 1,0 1-1,20 28 1,-25-25-20,-7-13-141,6 15 37,-1 0-1,-1 0 1,0 1 0,3 27 0,-2-9 25,0-10 30,-3 0 0,0 0 1,0 32-1,-6-54 28,-1 4 38,2-12-185,0 1 0,0-1 0,-1 1 0,1-1-1,0 1 1,-1-1 0,1 1 0,0-1 0,-1 0 0,1 1 0,-1-1 0,1 1-1,-1-1 1,1 0 0,-1 0 0,1 1 0,-1-1 0,1 0 0,-1 0-1,1 1 1,-1-1 0,1 0 0,-1 0 0,1 0 0,-1 0 0,1 0-1,-1 0 1,0 0 0,1 0 0,-1 0 0,1 0 0,-1 0 0,0-1 0,-13-2 44,7-2 129,2-3-136,0 0 0,0-1 0,1 1-1,0-1 1,1 0 0,0 0-1,0 0 1,1 0 0,-2-11-1,1-4 46,-1-46-1,6 42 94,31-108 74,-22 112-100,62-78 62,-71 101-210,-1-1 0,1 0 0,-1 1 1,1-1-1,0 1 0,0-1 0,-1 1 1,5-2-1,23-12 77,50-18 0,-56 30 29,17 6-40,48 9-1,-86-12-70,1 0 1,-1 1-1,1 0 0,-1 0 1,1 0-1,-1 0 0,5 2 1,7 6 11,0 1-1,-1 1 1,0 0 0,19 21 0,-31-31-17,1 0 0,-1 1-1,0-1 1,-1 1 0,1-1 0,0 0 0,0 1 0,-1 0 0,1-1 0,-1 1 0,1 2-1,7 31 29,3 56-1,-12-64 4,-1-14-22,0 11 2,-2 0-1,0-1 1,-2 1 0,-8 22-1,-14 34 29,26-71-28,2-8-14,0-1 0,0 1 0,0 0-1,0 0 1,0-1 0,0 1 0,0-1 0,1 1 0,-1 0 0,0-1 0,0 1 0,1 0 0,-1-1 0,0 1 0,1-1 0,-1 1 0,0 0 0,1-1-1,0 1 1,1 0 0,0 0-1,0 0 0,-1-1 0,1 1 1,0-1-1,0 0 0,0 1 0,0-1 1,0 0-1,0 0 0,0 0 1,0 0-1,0-1 0,0 1 0,0 0 1,2-2-1,30-9-5,-29 9 1,17-6-163,0-2 0,0 0 0,-1-1-1,23-16 1,-18 10-1382,51-30-9937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287 214 10312,'75'-55'9,"-66"48"-5,47-39 9,-50 40-10,1 0 0,-1 0 0,0-1 0,-1 1 0,0-1 1,6-11-1,-11 18-3,0 0 1,0 0 0,0 0 0,0 0-1,1 0 1,-1-1 0,0 1 0,0 0-1,0 0 1,0 0 0,0 0 0,0 0-1,0-1 1,0 1 0,0 0 0,0 0-1,0 0 1,0 0 0,0-1 0,0 1-1,0 0 1,0 0 0,-1 0-1,1 0 1,0 0 0,0 0 0,0-1-1,0 1 1,0 0 0,0 0 0,0 0-1,0 0 1,0 0 0,0 0 0,-1 0-1,1-1 1,0 1 0,0 0 0,0 0-1,0 0 1,0 0 0,-1 0 0,1 0-1,0 0 1,0 0 0,0 0 0,0 0-1,0 0 1,-1 0 0,1 0-1,0 0 1,0 0 0,0 0 0,-13-5 12,0 0 1,0 0-1,-25-4 1,28 7-4,-4-2 26,1 1 0,-1 1 1,-21-2-1,11 3-15,1-2 0,15 2 14,-1 1 0,1-1 0,-1 1 0,0 1 0,1 0 0,-10 2 0,-17 4 121,-44 15 0,59-13 165,15-5-275,-1 0 0,1 0 0,0 1-1,0 0 1,0 0 0,0 0 0,1 0 0,0 1 0,-5 9 0,6-1 295,8 67 138,1-64-159,5 0-233,0-1-1,2 0 1,0 0 0,15 13 0,-4-10 167,130 77 84,-121-78-163,103 62 73,-131-77-212,-1 0 1,1 0-1,-1 0 1,1 0-1,-1 1 1,0-1-1,6 9 1,-1-1 4,10 15 15,-18-26-52,-1 0-1,0 1 0,0-1 1,0 0-1,1 0 0,-1 0 1,0 1-1,0-1 0,0 0 1,0 1-1,0-1 0,1 0 1,-1 0-1,0 1 0,0-1 1,0 0-1,0 1 0,0-1 1,0 0-1,0 0 0,0 1 1,0-1-1,0 0 0,0 1 1,0-1-1,0 0 0,0 1 1,-1-1-1,1 0 0,0 0 1,0 1-1,0-1 0,-1 0 1,-1 4 9,-1 0 1,0 0-1,0-1 1,0 0-1,0 1 1,-1-1-1,1 0 1,-1-1 0,0 1-1,0-1 1,-8 4-1,-7 1 121,-108 11 46,35-14 20,20-4-116,16 0-1928,32 0-7696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62 8696,'-44'-1'537,"38"-1"-42,-2-3 39,6 4-405,1-1 0,-1 1 0,1-1-1,-1 1 1,1-1 0,0 1-1,0-1 1,0 0 0,-2-4 0,-6-7 551,-12-6 610,19 18-722,2 7-102,-6 37 172,-8 78-17,8-73-75,3-23-383,0 0-1,2 0 0,4 50 1,15 79 226,19 16 116,-29-139-461,2 1 138,52 100 56,-60-127-221,0 1-1,1-1 0,0 0 1,0 0-1,1-1 0,0 1 0,-1-1 1,9 8-1,-1-2 4,-2-2-14,1 0 1,18 11-1,61 36-2239,-45-26-8967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1 817 7536,'34'-5'50,"-2"-2"13,131-25 93,-121 24 32,170-35 60,-174 33-161,28-10 37,76-35 1,-109 42-45,64-28 256,-94 40-277,0 0-33,-1 0-1,1-1 1,-1 1-1,1-1 0,-1 1 1,1-1-1,-1 0 1,0 1-1,0-1 0,2-3 1,-4 5-21,0 0 1,0 0 0,0 0 0,0 0 0,0 0-1,0 0 1,0 0 0,-1 1 0,1-1-1,0 0 1,0 0 0,0 0 0,0 0-1,0 0 1,0 0 0,0 0 0,0 0-1,0-1 1,0 1 0,0 0 0,0 0-1,-1 0 1,1 0 0,0 0 0,0 0 0,0 0-1,0 0 1,0 0 0,0 0 0,0 0-1,0 0 1,0 0 0,0 0 0,0 0-1,0 0 1,0 0 0,0 0 0,0 0-1,0 0 1,0 0 0,0-1 0,0 1 0,0 0-1,0 0 1,0 0 0,0 0 0,0 0-1,0 0 1,0 0 0,0 0 0,0 0-1,0 0 1,0 0 0,0 0 0,0-1-1,0 1 1,0 0 0,0 0 0,-14 0 133,1 0 1,-17 2 0,20-1-81,-11 2 295,-7 7-103,-51 24 0,61-20 144,12-8-266,-3 3-42,1 0 0,-1 1 0,2 0 0,0 0 0,0 1 0,0-1 0,2 2 0,-6 12 0,9-20-71,-6 17 273,-11 41 1,18-56-248,0-1 1,0 1-1,0 0 1,0 0-1,1 0 1,0-1 0,0 1-1,1 0 1,0 0-1,0 0 1,0-1-1,1 1 1,3 9 0,-5-15-33,0 1 1,1-1-1,-1 1 1,0-1-1,1 1 1,-1-1-1,0 1 1,1-1-1,-1 1 1,1-1-1,-1 0 0,0 1 1,1-1-1,-1 0 1,1 1-1,-1-1 1,1 0-1,-1 0 1,1 1-1,0-1 1,-1 0-1,1 0 1,17 5 72,0 0 0,1-2 0,20 3 0,-15-7 104,104-21 65,-103 12-112,90-65 50,-113 73-176,1 0 1,-1 0-1,0 0 0,0 0 0,0 0 0,0 0 0,2-5 1,-2 5-3,8-12 15,0 0 1,-1 0-1,-1-1 1,-1 0-1,0 0 1,-1-1-1,9-31 1,27-102 385,-41 146-266,-9 1 16,7 2-153,0-1 0,0 1 1,1 0-1,-1 0 0,0 0 0,0 0 0,0-1 1,1 1-1,-1 0 0,0 0 0,0 1 1,0-1-1,0 0 0,1 0 0,-1 0 1,0 0-1,0 1 0,0-1 0,1 0 0,-1 1 1,0-1-1,1 0 0,-1 1 0,0-1 1,1 1-1,-1 0 0,0-1 0,1 1 0,-1-1 1,1 1-1,-1 1 0,-21 19 38,14-7 46,3 7-53,0 1 0,-2 32 0,9-30 19,35 92 20,-35-111-71,0 0-1,0 0 1,0 0-1,1 0 0,0-1 1,0 1-1,0-1 1,7 7-1,1 1 3,-2 0-4,-7-9-4,1 1 0,0-1 0,1 1 0,-1-1 0,0 0 0,1 0 0,0 0 0,6 3-1,18 10 18,-26-15-19,-1-1-1,1 1 0,0 0 1,0-1-1,0 1 0,0-1 1,0 0-1,0 1 0,-1-1 1,1 0-1,4-1 0,-3 0 0,-1 0 0,1 0 0,-1 0 0,1-1-1,-1 1 1,1-1 0,-1 0 0,0 0-1,0 0 1,0 0 0,0 0 0,0 0-1,-1-1 1,1 1 0,1-4 0,-1 4-5,4-11-33,1-19-64,-1 0 0,-2-1 0,0-41 0,-4 51 76,3-28-300,-1 26 203,0 4-55,0 1 1,1 0 0,10-34 0,-11 50 161,0 1-1,0 0 1,1-1 0,-1 1-1,1 0 1,0 0 0,-1 1 0,1-1-1,1 1 1,-1-1 0,0 1-1,1 0 1,-1 0 0,7-2-1,-6 2 6,9-2-22,22 3-1,-28 2 33,0 0 0,-1 1-1,1-1 1,12 6 0,2 4 2,-1 0 1,37 27 0,-38-21 26,5 14 1,29 45-1,-42-51 67,-7-17-62,2 9 11,0 0 0,-1 0 0,-1 0-1,0 1 1,1 30 0,-4-33 30,-1-1 0,-1 0 0,0 0 0,0 1 0,-2-1 0,0 0 0,-1 0 0,-5 14 1,8-25 105,-7 0 54,5-2-77,1-12-18,3-4-87,0 0 1,1 0-1,0 0 0,2 1 0,8-26 0,-8 25-37,5-12 36,1 0-1,1 1 0,16-28 1,-17 35-38,-5 8 9,1 0-1,0 0 1,13-17 0,-6 11-9,-2 1-6,-8 10-4,0 1 0,1 0-1,0 1 1,0-1 0,0 1 0,10-8-1,15-10 12,-26 19-14,1 1 1,-1 1-1,1-1 1,0 1-1,-1-1 1,1 1-1,7-1 1,-9 1-1,1 1 1,0 0-1,0 0 1,-1 0-1,1 1 0,0-1 1,-1 1-1,1-1 1,0 1-1,-1 0 1,3 1-1,-1 0 0,-1-1 0,0 1 1,0 1-1,0-1 0,0 0 0,0 1 0,0 0 0,3 4 0,-1-1 1,0 1-1,-1-1 0,0 1 0,0 0 0,-1 0 0,5 13 1,17 39-17,49 72 0,-72-128 10,0 1 1,0-1 0,1 0-1,0 1 1,5 4 0,27 23-18,59 39 0,-65-55-37,7-3 16,70 13 0,-104-25 36,1 1-1,-1-1 0,1 0 1,-1 0-1,1 0 0,-1 0 0,0 0 1,5-2-1,14-4-16,0-1 0,0-1 1,39-21-1,-57 27 19,0 1 0,-1-1 1,1 0-1,-1 0 0,0 0 0,1 0 0,2-4 0,25-33-24,37-61-1,-51 66 6,32-129-2,-44 132 22,-4-47 3,-9-21 2,-2 42 2,-21-66-1,21 94 14,-1 3-5,-2 1 0,-16-25 0,29 50-8,1-1 0,0 1 0,-1-1-1,1 1 1,0-1 0,-1 1 0,1-1-1,-1 1 1,1-1 0,0 1 0,-1 0-1,0-1 1,1 1 0,-1 0 0,1-1-1,-1 1 1,1 0 0,-1 0 0,1-1-1,-1 1 1,0 0 0,0 0-1,-3 0 3,0-1 0,-1 1 0,1 0 0,0 1 0,0-1 0,0 1 0,0 0 0,0 0 0,-1 0 0,1 0 0,1 1 0,-1-1 0,0 1 0,-3 2 0,6-3 1,0 0-1,0-1 1,0 1-1,0 0 0,0-1 1,0 1-1,0 0 1,0 0-1,1 0 0,-1 0 1,0 0-1,1 0 0,-2 1 1,-8 18 16,1 0 0,1 0 0,-8 29 0,11-22 7,4 36-2,11 120 1,6-88-26,10 11-1,9 9 0,-18-69-1,42 81 0,-44-105-11,61 55 1,-74-74 11,1-1-1,0 0 1,0 1-1,0-1 0,0 0 1,0-1-1,0 1 1,0 0-1,1-1 1,3 2-1,4 0 0,-7-1-2,1-1 0,-1 0 0,0 1 0,1-2 0,-1 1 0,1 0 0,-1-1-1,1 0 1,-1 0 0,1-1 0,-1 1 0,1-1 0,-1 0 0,1 0-1,-1 0 1,5-3 0,-8 4 1,0-1 0,0 1 0,0-1-1,0 1 1,0-1 0,0 0 0,0 0 0,0 1 0,-1-1-1,1 0 1,0 0 0,-1 0 0,1 0 0,0 0 0,-1 0-1,1 0 1,-1 0 0,0 0 0,1 0 0,-1 0-1,1-2 1,0 0-3,4-24-2047,-2-2-8181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1 667 9688,'8'0'13,"-1"0"1,1-1 0,0 0 0,8-2-1,13-2 21,79-14-24,172-41 6,-223 47 65,224-57 48,-225 54 5,218-71 63,-222 69-9,-24 8-96,199-81 343,-115 33-99,-100 47-136,-6 0-146,0-1 1,-1 0 0,0 0-1,5-18 1,-9 12 113,-1 12-112,0 2-39,0-1 0,-1 1 0,1-1 0,-1 1 0,0-1 0,0 1 0,0-1-1,-1 1 1,1-1 0,-1 1 0,0 0 0,-1 0 0,1 0 0,-1 0 0,1 1 0,-5-5 0,1 3 15,0 1 0,-1 0 1,0 0-1,-11-5 0,16 8-25,1 1-1,0 0 1,-1 0 0,1 0-1,0 0 1,-1 0-1,1 0 1,0 1 0,-1-1-1,1 0 1,0 1-1,0-1 1,-1 1-1,1-1 1,0 1 0,0-1-1,0 1 1,0 0-1,-1 0 1,1 0 0,0-1-1,1 1 1,-1 0-1,0 0 1,0 0-1,0 0 1,0 1 0,1-1-1,-1 0 1,1 0-1,-2 2 1,2-2 4,0 0-8,-1-1 0,1 0-1,0 1 1,0-1 0,0 0 0,0 1 0,-1-1 0,1 0 0,0 1 0,0-1 0,0 0 0,0 1 0,0-1 0,0 0 0,0 1 0,0-1 0,0 0 0,0 1 0,0-1 0,0 0 0,0 1 0,1-1 0,-1 0 0,0 1 0,0-1 0,1 1 0,4 10 18,0 1 1,1-2-1,0 1 1,15 18 0,-6-10 10,1 0 0,1-1 0,20 16 0,13 12 52,63 64 10,-93-86-20,0 9-35,-2 1 0,15 39 0,-32-70-24,0-1 0,0 1-1,0-1 1,-1 1 0,1 0 0,-1-1 0,1 1-1,-1 0 1,-1 4 0,0 19 43,-2 0-1,-1 0 1,-11 38 0,14-61-28,0 0 0,0-1 0,0 1 0,0-1 0,-1 1 0,1-1 0,-4 5 0,-14 15 86,-1-1 0,-42 35 1,59-54-66,-1 0 0,1 1 0,0-2 0,-1 1 0,-7 3 1,-158 49 376,133-44-127,-7 7-89,-63 35 0,94-44-1925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3056,'0'0'4785,"8"0"-4440,43-6 30,80-12-10,15 2 192,-38 5-191,72-16 218,-38 4 565,-139 23-1221,14-3 501,-16 3-389,-1 0 1,1 0-1,-1-1 1,1 1-1,-1 0 1,1 0 0,-1 0-1,1 0 1,-1-1-1,1 1 1,-1 0-1,1-1 1,-1 1 0,1 0-1,-1-1 1,0 1-1,1 0 1,-1-1-1,0 1 1,1-1 0,-1 1-1,0-1 1,1 1-1,-1-1 1,-22-4 1214,-3 1-2326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8072,'2'5'433,"10"21"-78,-1 0-1,-1 1 1,-1 1 0,-2-1-1,7 53 1,2 3 68,16 101 850,-7-70-196,-24-113-1062,-1 0 1,1-1-1,0 1 0,0 0 0,0-1 1,-1 1-1,1 0 0,0-1 0,0 1 1,0-1-1,0 1 0,0-1 0,0 0 0,0 1 1,0-1-1,0 0 0,0 0 0,0 0 1,0 0-1,0 0 0,0 0 0,2 0 1,0 1 20,43 0-1647,7-1-6635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13 9776,'-1'0'6,"1"0"-1,0 0 1,-1 0 0,1 0 0,0 0 0,0-1-1,-1 1 1,1 0 0,0 0 0,0 0 0,-1 0 0,1 0-1,0 0 1,0 0 0,0 0 0,-1-1 0,1 1 0,0 0-1,0 0 1,0 0 0,-1-1 0,1 1 0,0 0-1,0 0 1,0 0 0,0-1 0,0 1 0,0 0 0,-1 0-1,1-1 1,0 1 0,0 0 0,0 0 0,0-1 0,0 1-1,0 0 1,0 0 0,0-1 0,0 1 0,0 0-1,0 0 1,0-1 0,0 1 0,0 0 0,1 0 0,-1-1-1,0 1 1,0 0 0,0 0 0,0-1 0,0 1 0,0 0-1,1 0 1,-1 0 0,0-1 0,0 1 0,0 0-1,1 0 1,-1 0 0,0 0 0,0-1 0,0 1 0,1 0-1,-1 0 1,0 0 0,0 0 0,1 0 0,-1 0 0,0 0-1,-1 0 34,-1 0 0,0 0 0,0 0 1,0 0-1,1 1 0,-1-1 0,0 1 0,1-1 0,-1 1 0,0 0 0,1 0 0,-1 0 0,0-1 0,-1 3 0,-52 43 360,44-32-199,10-12-176,-2 3 0,0 0 0,0 1 0,0 0 0,1-1 0,0 1 0,0 0 0,1 0 0,0 0 0,0 0 0,0 0 0,0 1 1,1-1-1,0 0 0,1 0 0,-1 0 0,3 9 0,26 98 200,-20-89-96,-6-18-101,5 12 11,2 0 0,0-1 0,1 0 0,1 0 0,15 17 0,0-2 28,-2 1 0,37 63 0,-61-94-62,0 0 0,-1 0 0,1-1 0,0 1-1,-1 0 1,1 0 0,-1 0 0,0 0 0,0 0-1,0 0 1,0 0 0,0 0 0,0 0 0,-1 0-1,1 0 1,0 0 0,-1 0 0,0 0 0,1-1 0,-1 1-1,0 0 1,0 0 0,0-1 0,0 1 0,0 0-1,-1-1 1,1 1 0,0-1 0,-1 1 0,-2 1-1,-2 1 3,0 1-1,0-1 1,0-1-1,-1 1 0,-7 3 1,13-7-6,-11 2 28,-86-7 17,61 0-6,-68-18-1,88 18-27,-7-4 63,14 3-221,1 0 0,0-1 0,0 0 0,1 0 1,0-1-1,0 0 0,1-1 0,0 0 0,-7-10 1,-21-38-7634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1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8248,'6'-1'0,"1"1"1,-1 0-1,1 0 1,-1 1-1,1-1 1,8 3-1,-2-1 3,49-3-1,-47 1 43,-1 0 0,1 0 0,0 2 0,-1 0 0,18 4 0,-31-5-47,21 5 380,40 19 0,-61-24-366,0 0 0,1 1 0,-1-1 1,0 1-1,0-1 0,0 1 0,0-1 0,0 1 1,0 0-1,0-1 0,0 1 0,-1 0 1,1 0-1,-1 0 0,1 0 0,-1 0 0,0-1 1,0 1-1,0 0 0,0 0 0,0 0 1,0 0-1,-1 2 0,1 2-616,0 23-5349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8696,'17'-1'167,"1"-1"0,16-3 0,33-4 352,2 12 1005,-68-3-1510,-1 0 0,0 0 0,1 0 0,-1 0 0,0 0 0,1 1 0,-1-1 0,0 0 0,1 0 0,-1 0 0,0 1 0,0-1 0,1 0 0,-1 0 0,0 1 0,0-1 0,0 0 0,1 1 0,-1-1 0,0 0 0,0 1 0,0-1 0,0 0 0,0 1 1,1-1-1,-1 1 0,0-1-3,0 0 1,0 1 0,0-1 0,0 1-1,0-1 1,0 0 0,0 1 0,1-1-1,-1 0 1,0 0 0,0 1 0,0-1-1,1 0 1,-1 1 0,0-1-1,0 0 1,1 0 0,-1 0 0,0 1-1,0-1 1,1 0 0,-1 0 0,0 0-1,1 1 1,-1-1 0,1 0 0,-4 3 254,1 0-216,0 0 0,0-1-1,-1 1 1,1-1 0,-1 0-1,1 0 1,-1 0 0,0 0-1,0 0 1,0-1 0,-6 3-1,-4 0 139,-1 0 0,0-1 0,0-1 0,0 0 0,-28-1 0,42-1-163,0 0 0,0 0 0,-1 0-1,1 0 1,0 0 0,-1 0 0,1 0 0,0 0-1,0-1 1,0 1 0,-1 0 0,1 0 0,0 0-1,0 0 1,-1 0 0,1 0 0,0-1 0,0 1-1,0 0 1,0 0 0,-1 0 0,1-1-1,0 1 1,0 0 0,0 0 0,0-1 0,0 1-1,-1 0 1,1 0 0,0-1 0,0 1 0,0 0-1,0 0 1,0-1 0,4-11 312,11-11-1715,-14 22 878,19-25-8513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240 287 10936,'-2'-28'164,"-1"0"0,-8-36 0,10 60-98,0 0 0,0 0 0,-1 0 0,1 0 0,-1 1 0,0-1 1,0 1-1,0-1 0,0 1 0,-1 0 0,1 0 0,-4-4 0,3 4-9,-5 0 304,1 3-291,0 0 1,0 1-1,-1 0 1,1 0-1,0 1 1,-8 3-1,2 2 205,-10 12-84,-24 25-1,36-28 45,2 2-126,2 1 1,-10 32-1,16-34 99,2-13-158,0 2-24,0 0 0,0-1 0,0 1-1,1-1 1,0 1 0,0-1 0,0 0-1,1 0 1,0 0 0,0 0 0,0 0 0,0 0-1,1-1 1,0 0 0,6 6 0,6 2 50,0 0 1,1-1 0,0-1 0,1-1-1,0 0 1,24 7 0,-29-11-50,-10-4-8,0 0-1,0 0 0,0 0 0,0 0 1,0-1-1,0 1 0,1-1 0,-1 0 1,0 0-1,0 0 0,5-1 1,5-1 52,0 0 0,0-1 0,-1 0 1,1-1-1,-1 0 0,0-1 0,0 0 1,21-14-1,-9-5 1,-19 12 94,-4 0-121,0 1-1,-1-1 0,0 1 0,-1-1 0,-1 1 0,1-1 0,-2 1 0,0-1 0,0 1 1,-1 0-1,-6-11 0,4 8-19,-24-47 140,18 40-281,-9-18-477,-1 0 0,-39-47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2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34 9328,'0'0'521,"6"-1"-99,-6 1-395,0 0 0,0 0 0,0 0 0,1 0 1,-1 0-1,0 0 0,0 0 0,0 0 0,0 0 1,0 0-1,0 0 0,1 0 0,-1 0 0,0 0 1,0 0-1,0 0 0,0 0 0,0 1 0,0-1 0,0 0 1,1 0-1,-1 0 0,0 0 0,0 0 0,0 0 1,0 0-1,0 0 0,0 0 0,0 0 0,0 1 1,0-1-1,0 0 0,0 0 0,0 0 0,1 0 1,-1 0-1,0 0 0,0 0 0,0 1 0,0-1 0,0 0 1,0 0-1,0 0 0,0 0 0,0 0 0,0 0 1,0 1-1,0-1 0,-1 0 0,1 0 0,0 0 1,0 0-1,0 0 0,0 0 0,0 0 0,0 1 1,0-1-1,0 0 0,0 0 0,0 0 0,0 0 1,0 0-1,-1 0 0,1 0 0,0 0 0,0 0 0,0 1 1,-7 11 170,0 1 1,1 0-1,0 1 1,-4 14-1,-12 51 86,22-78-286,-3 11 68,1 0-1,0 0 0,0 0 1,2 0-1,0 20 0,0-25-43,1 0 6,-1 0 1,1 0 0,1-1 0,0 1-1,0 0 1,0-1 0,0 1 0,6 8 0,-3-5-8,-3-6-8,0 0 0,1-1 0,-1 1 0,1 0 0,0-1 0,0 0 0,0 0 0,1 0 0,-1 0 0,1 0 0,-1-1 1,1 0-1,7 4 0,-5-3 0,8 2 47,-2-4-39,1 0 0,0 0 0,0-2 0,0 1 0,-1-2 0,1 0 0,0 0 0,-1-1 0,16-6 0,-14 4-10,-9 4-2,-1-1-1,1 1 0,-1-2 0,1 1 1,-1 0-1,0-1 0,0 0 0,4-3 1,46-42 79,-48 38-8,-2-3-49,-2 1 0,0 0 1,1-25-1,-5 17 116,0 9-81,0-1-28,0 1 0,-1 0 0,-1-1 0,0 1 0,0 0 0,-1 1 0,0-1 0,-9-13 0,8 15 55,1 1-49,1 1-1,-1 0 1,0 0-1,0 0 1,-1 1 0,0 0-1,0 0 1,-1 0-1,-13-8 1,5 6 73,0 1 0,-21-6 0,34 13-96,0 0 1,0 0-1,0 0 1,0 0-1,-1 0 1,1 0-1,0 1 1,0-1-1,0 1 1,0 0-1,0-1 1,0 1-1,0 0 1,1 0-1,-1 0 1,0 1-1,0-1 1,1 0-1,-1 1 1,1-1-1,-1 1 1,1-1-1,-1 1 1,0 2-1,0-2 4,-1 6 108,4-4-280,-1 0 0,1 0 0,0 0 0,0 0 0,1-1-1,-1 1 1,1 0 0,0-1 0,0 1 0,0-1 0,0 1-1,4 4 1,17 22-10219</inkml:trace>
  <inkml:trace contextRef="#ctx0" brushRef="#br0" timeOffset="1">899 382 11928,'-11'7'6,"8"-5"32,0 0 1,0 0-1,1 0 1,-1 1 0,0-1-1,1 1 1,0-1-1,-3 5 1,-13 16 491,2 0 0,-25 47 1,34-55-434,-15 38 590,-38 127 651,40-118-1020,-3 20-2054,13-41-8224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2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9688,'0'0'488,"-5"1"-82,-18 4-192,23-5-171,-1 0 0,0 1 1,1-1-1,-1 0 0,0 0 0,0 1 1,1-1-1,-1 1 0,1-1 1,-1 0-1,0 1 0,1-1 1,-1 1-1,1-1 0,-1 1 1,1 0-1,-1-1 0,1 1 0,0 0 1,-1-1-1,1 1 0,0 0 1,-1-1-1,1 1 0,0 0 1,-1 0-1,0 3 108,-2 5 15,-1 1 1,2-1-1,-1 0 1,1 1-1,1 0 1,-1 13-1,2 65 237,0-60-249,0-5-116,-1-11 21,1-1 1,1 1-1,2 12 0,0-2 26,0-1 1,1 0-1,2 0 0,0-1 1,1 1-1,18 34 0,-23-53-71,0 1 0,0-1 0,0 1 0,0-1 0,1 0 0,-1 0 0,1 0 0,0 0 0,0 0-1,0-1 1,-1 1 0,1-1 0,1 0 0,-1 0 0,0 0 0,0 0 0,4 0 0,-3 0 1,9-1 65,4-4-510,-1-1 0,0-1 1,27-13-1,12-9-8643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2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8792,'-3'1'6,"-13"8"-3,9-2 8,-1 0-1,2 1 1,-1 0-1,1 0 1,0 1-1,1-1 1,-5 12-1,-23 56 70,32-74-83,-5 21 97,2 6-23,1 54 0,6-63 83,-1-11-87,0-2-38,-1-1-1,1 1 1,0 0-1,1-1 1,-1 0-1,1 1 1,1-1-1,-1 0 1,1 0-1,0-1 1,7 9-1,-6-10 18,0 0 1,0 0-1,0-1 1,0 0-1,1 1 1,6 1-1,-9-3-15,0-1 0,0 0 0,0 0-1,1 0 1,-1-1 0,0 1 0,1-1 0,-1 0 0,0 0 0,1 0 0,-1 0-1,1 0 1,-1-1 0,5-1 0,-7 2-1,0-1-1,1 1 1,-1-1 0,0 1-1,0-1 1,1 0-1,-1 0 1,0 0 0,0 0-1,0 0 1,0 0 0,0 0-1,0 0 1,-1 0-1,2-2 1,3-3 36,1-1-17,-4 5-19,0 0 0,0 0 0,0 0-1,-1 0 1,1-1 0,-1 1 0,1 0 0,-1-1 0,0 1 0,0-1 0,1-4 0,2-7 80,-1 0 0,-1 0 0,0 0 0,-1-1 0,0 1 0,-1 0-1,-1-1 1,-3-14 0,-7-24 0,4 32 150,-1 7-188,0 1 1,-1 0 0,0 0 0,-16-17 0,9 19 188,2 4-134,-1 0 0,-1 1 0,0 1 1,1 1-1,-1 0 0,-1 1 0,-17-1 0,31 4 7,6 1-176,1 0 1,-1 0-1,0 0 0,0 1 1,0-1-1,1 1 1,2 2-1,8 5-1235,30 13-7569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2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8696,'5'0'0,"30"-6"80,-12 1-15,45-15 371,-66 19-192,-7 4-133,0 0 0,0 0 0,0 0 1,0 1-1,-7 7 0,8-8-105,-23 23 61,16-11 81,0 8-41,-15 48 1,24-50 52,5 7-50,14 54 0,-9-62 31,-4-12-87,-1-2-33,1 1 0,-1-1 0,1 1 0,1-1 1,-1 0-1,1-1 0,0 1 0,0-1 0,0 0 0,1 0 0,0 0 0,9 5 0,64 24 167,-63-31-40,-9-4-121,0 1 1,0-2-1,0 1 1,0-1-1,0 1 1,-1-2-1,13-5 1,-9-2 160,3-9-98,-1-1 0,9-25 1,-15 23 109,-3 10-103,-1 0-43,0 0 0,-1 0 0,0-1 1,0 1-1,-2 0 0,1 0 0,-2 0 1,-3-16-1,-26-72 363,21 85-83,-13-7-104,-33-24 1,54 45-203,1 0 0,-1 0 0,0 0 0,1 0 0,-1 0 0,0 1 0,1-1 0,-1 0 0,0 1 0,-2-1 0,-21-3 81,0 1 1,0 2-1,-33 1 0,43 1-1722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4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4664,'4'3'152,"1"2"1,-3-4-60,1 1 0,-1 0 0,0-1 0,1 1 0,-1-1 0,1 0 0,-1 0-1,1 0 1,0 0 0,-1 0 0,1-1 0,0 1 0,0-1 0,5 1-1,-7-1 7,0 1-1,0-1 0,0 1 0,0 0 0,0 0 0,0-1 0,0 1 0,0 0 0,0 0 0,-1 0 0,1 0 0,0 0 0,-1 0 0,1 0 0,0 2 0,6 6 636,-5-6-636,0 0 1,0-1-1,0 1 1,0 0-1,-1 0 1,0 0-1,1 0 0,-1 0 1,0 0-1,0 1 1,-1-1-1,2 5 1,-4 44 552,-1-4-118,-1 22-20,1-39-282,1-1 1,4 53-1,31 145 539,-15-141-484,-15-73-250,37 189 614,-33-90-424,20 165 287,-23-253-487,12 47 163,19 67 25,15 42 149,-39-151-236,59 91 54,-53-101-34,-12-13-109,13 11 37,0-1 0,1-1-1,42 28 1,-14-15 165,100 45 1,-125-65-216,-11-5 8,0 0 0,1 0 0,0-1 0,12 1-1,141 17 174,-128-19 20,158-2 100,-156-2-58,251-32 666,-192 18-684,-82 12-176,-3 1-39,0 0-1,1 1 0,-1 1 1,26-1-1,-20 3-2362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4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82 9864,'-55'-20'745,"-64"-13"127,83 24-430,-1 2 0,-59-3-1,74 8-351,-9 1 270,-103 16 113,128-14-428,1 0 0,-1 0 0,0 0 0,1 1 0,-1 0 0,1 0 0,-10 6 0,0 0 8,-26 12 21,29-11 87,8-4-132,0 0-1,0 0 1,1 1 0,-1-1-1,1 1 1,1 0 0,-4 10-1,6-4 126,4-2-112,1-1 0,0 1 1,0-1-1,8 10 1,-13-19-34,1 1 0,0 0 1,-1 0-1,1-1 0,0 1 1,0 0-1,-1-1 0,1 1 1,0-1-1,0 1 0,0-1 1,0 1-1,0-1 0,2 1 1,120 37 178,-30-17 1,-47-11-118,61 21 1,52 30 49,-134-48-34,-11-1-53,0 0 1,0 1 0,21 27-1,-34-39-23,-1 0 0,1 0 0,0-1 0,-1 1 0,1 0 0,-1 0 0,1 0 0,-1 0-1,0 0 1,1 0 0,-1 0 0,0 0 0,0 0 0,0 0 0,0 2 0,1 7 32,-2 1 0,1-1 0,-1 0 0,-1 1 0,-5 17 1,7-27-31,-1 0 1,1 0 0,0 0 0,-1 0-1,1 0 1,-1 0 0,1 0-1,-1-1 1,0 1 0,1 0 0,-1 0-1,0-1 1,1 1 0,-1 0 0,-2 0-1,-14 12 65,-2-2-1,0-1 0,-33 15 1,20-16 150,-145 27 104,141-32-64,-116 3 104,127-10-146,9 0-149,0-2-1,1 0 0,-28-13 1,32 7 91,7 5-144,1 0 0,1-1 0,-1 1 0,1-1 0,0 0 1,1 0-1,0 0 0,-1-12 0,2 18-21,0 0 0,0 0 0,0 0 0,0 0 0,0 0 0,0 0 0,1-1 0,-1 1 0,0 1 0,1-1 0,-1 0 1,0 0-1,1 0 0,-1 0 0,1 0 0,0 0 0,0-1 0,21-28-753,1 0 1,41-39 0,15-11-10844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11568,'4'9'88,"-17"14"150,7-14-204,-1 0-9,5-7 26,0 1 0,0 0 0,1 0 0,-1 1 0,1-1 0,-1 0 0,-1 6 0,-32 91 441,29-74-104,6 6-209,0 0 1,10 61 0,-2-59 160,88 209 933,-62-160-818,-19-37-273,-6-17 86,1-1-1,1 1 1,1-2-1,27 45 0,-33-66-289,-3-2-145,0-1 0,-1 1 0,1-1 0,-1 1 1,1 0-1,-1 0 0,0 0 0,1 5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4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11832,'45'-4'105,"4"3"87,127-13 168,-134 11-73,291-20 694,-232 15-674,-86 7-187,-5-1-47,0 1 1,0 1 0,0 0-1,0 1 1,0 0 0,0 0-1,17 5 1,-27-6-64,0 0 1,0 0-1,1 1 1,-1-1-1,0 0 1,0 0-1,0 0 1,0 1-1,0-1 0,0 0 1,0 0-1,0 0 1,1 1-1,-1-1 1,0 0-1,0 0 1,0 1-1,0-1 1,0 0-1,0 0 0,0 1 1,0-1-1,-1 0 1,1 0-1,0 1 1,0-1-1,0 0 1,0 0-1,0 0 1,0 1-1,0-1 1,0 0-1,-1 0 0,1 0 1,0 1-1,0-1 1,0 0-1,-1 0 1,-5 9 60,-7 4 97,0-1 1,-1 0 0,-16 10 0,14-10 13,-22 20 1,37-32-168,0 1 0,0 0 1,0 0-1,0-1 1,1 1-1,-1 0 0,0 0 1,1 0-1,-1 0 1,0 0-1,1 0 1,-1 0-1,1 0 0,-1 0 1,1 0-1,0 0 1,-1 1-1,1-1 1,0 0-1,0 1 0,0-1-4,1-1-1,-1 1 0,1-1 0,-1 1 0,0-1 1,1 1-1,0-1 0,-1 1 0,1-1 0,-1 0 1,1 1-1,-1-1 0,1 0 0,0 0 1,-1 1-1,1-1 0,0 0 0,-1 0 0,1 0 1,-1 0-1,1 0 0,0 0 0,-1 0 0,2 0 1,5 0 31,1-1 1,0 1 0,-1-2 0,10-1 0,-6 0-26,29-12 112,-31 11-86,0-1-1,0 0 0,-1 0 0,1-1 0,-1 0 0,-1-1 0,1 0 1,-1 0-1,10-13 0,3-12 19,-14 18 114,-5 8-139,1 0-1,-1 0 1,-1 0 0,1-1 0,-1 1 0,0 0 0,-1 0-1,0 0 1,0 0 0,0-1 0,0 1 0,-1 1 0,0-1-1,0 0 1,-5-7 0,1 3-5,3 4 12,-1 0 1,0 1 0,0 0 0,-10-10-1,-33-30 208,45 44-225,0 0 0,0-1 0,0 1 0,0 0 0,0 0-1,0 0 1,0 0 0,0 0 0,0 1 0,0-1 0,0 1 0,0-1 0,0 1 0,-1 0 0,1 0-1,0 0 1,0 0 0,-1 0 0,1 1 0,0-1 0,0 0 0,-4 2 0,2 0 1,1-1 0,-1 1 0,1 0 1,-1 0-1,1 1 0,0-1 0,-6 6 0,8-7-17,1 0-1,-1 0 0,0 0 0,1 0 0,-1 0 0,1 0 1,-1 0-1,1 0 0,-1 0 0,1 0 0,0 0 0,0 1 0,-1-1 1,1 0-1,0 0 0,0 0 0,0 0 0,0 1 0,0-1 1,1 0-1,-1 0 0,0 0 0,1 2 0,0 0 11,1 1-5,0 1-1,0-1 0,1 0 1,-1 1-1,1-1 0,0 0 1,1-1-1,-1 1 0,0-1 0,1 1 1,0-1-1,0 0 0,0 0 1,8 4-1,3 3 1,-7-5 6,1 0 1,-1 0-1,1 0 0,12 3 0,196 79 230,-197-79-241,-14-6-1,0 0 0,0 1-1,0 0 1,-1 0 0,11 7 0,-5-2 12,1 1-1,13 15 1,-24-23-17,0 0 0,0 0 0,0 1 0,0-1 0,0 0 0,-1 1 0,1-1 0,0 1 0,-1-1 0,1 1-1,-1-1 1,0 1 0,1-1 0,-1 1 0,0-1 0,0 1 0,0 2 0,0 3 5,1 8 15,-2 0-1,0 0 0,0 0 0,-7 26 0,7-40-21,1-1 0,0 0 0,0 1 0,0-1 0,0 0-1,0 1 1,0-1 0,0 1 0,-1-1 0,1 0 0,0 1 0,0-1-1,0 0 1,0 1 0,0-1 0,1 1 0,-1-1 0,0 0 0,0 1-1,0-1 1,0 0 0,0 1 0,0-1 0,1 0 0,-1 1 0,0-1-1,0 0 1,1 1 0,-1-1 0,0 0 0,0 0 0,1 1-1,-1-1 1,0 0 0,0 0 0,1 0 0,-1 1 0,0-1 0,1 0-1,-1 0 1,1 0 0,-1 0 0,0 0 0,1 0 0,-1 0 0,0 0-1,1 0 1,-1 0 0,1 0 0,-1 0 0,0 0 0,1 0-1,-1 0 1,1 0 0,23-10 60,16-18 2,95-67 124,-118 84-178,25-20 64,-27 18-45,0 2 14,-2-1 0,1 0 0,-2-1 0,0-1 0,20-28 0,-31 40 37,0 5-47,5 13-18,1 0 0,0-1-1,1 0 1,1 0-1,0 0 1,16 18 0,-20-27-14,21 33 13,3 9-10,-3-2 1,-4-10-4,-7-10-1,-10-19 0,-5-7 0,0 0 0,0 0 0,0 0 0,0 0 0,0 0 0,0 0 0,0 0 0,0 0 0,0 0 0,0 0 0,0-1 0,0 1 0,0 0 0,0 0 0,0 0 0,0 0 0,0 0 0,0 0 0,0 0 0,0 0 0,0 0 0,0 0 0,0 0 0,0 0 0,0 0 0,0 0 0,0 0 0,0 0 0,0 0 0,0 0 0,0 0 0,0 0 0,0 0 0,0 0 0,1 0 0,-1 0 0,0 0 0,0 0 0,0 0 0,0 0 0,0 0 0,0 0 0,0 0 0,0 0 0,0 0 0,0 0 0,0 0 0,0 0 0,0 0 0,0 0 0,0 0 0,0 0 0,0 0 0,0 0 0,0 0 0,0 0 0,0 0 0,1 0 0,-1 0 0,-7-29 0,3 18-72,-2 1-1,1 0 0,-1 0 0,-13-15 0,8 10-2227,-21-31-11019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4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13624,'-1'-9'6,"1"-26"90,1 34-89,-1-1 1,0 1-1,1-1 0,-1 1 1,1-1-1,-1 1 1,1-1-1,0 1 0,0 0 1,-1 0-1,1-1 0,0 1 1,0 0-1,0 0 0,0 0 1,1 0-1,-1 0 0,0 0 1,0 0-1,1 0 0,1-1 1,4 0 24,0-1 1,1 1 0,-1 0 0,0 1 0,1 0 0,-1 0 0,1 1 0,0 0-1,-1 0 1,1 1 0,-1 0 0,1 0 0,-1 0 0,0 1 0,1 1-1,-1-1 1,0 1 0,0 0 0,8 5 0,94 63-1717,-44-29-7049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8:4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9952,'-1'5'174,"1"-1"1,-1 1-1,-1-1 0,1 0 1,-1 0-1,0 0 1,0 0-1,0 0 0,0 0 1,-3 4-1,2-4 49,0 0 0,0 1 1,0 0-1,1 0 0,0 0 0,0 0 0,0 0 0,0 6 0,-1-2-118,2-7-43,1 1 0,-1-1 0,1 0-1,0 1 1,-1-1 0,1 1 0,0-1 0,0 0 0,0 1 0,2 4 0,0 6 171,1 0 0,1-1 0,0 1 0,11 24 0,27 40 345,-38-69-593,3 4 145,-1-1 0,2 0 0,-1 0 0,1-1 0,1 1 0,0-2 1,13 12-1,20 14 252,-40-34-357,-1 0 0,1-1 0,-1 1 0,1-1 0,-1 1 0,1-1 0,0 0 0,-1 1 0,1-1 0,-1 0 0,1 0 0,-1 0 0,1 0 0,0-1 0,-1 1 0,1 0-1,-1-1 1,1 1 0,-1-1 0,1 1 0,1-2 0,-1 1 8,-1 1-8,0-1-1,1 0 1,-1 0 0,0 0-1,0 1 1,0-1 0,0-1 0,0 1-1,0 0 1,0 0 0,0 0 0,0 0-1,0-1 1,-1 1 0,2-2 0,3-5 32,3-3-19,-4 6 21,-1 0 1,1 0-1,-1 0 0,5-12 1,98-207 1498,-92 189-976,-13 33-354,0 1-197,-1 1 1,1 0-1,0 0 0,0 0 1,0-1-1,0 1 1,0 0-1,-1 0 0,1 0 1,0 1-1,0-1 1,0 0-1,0 0 0,0 0 1,1 1-1,56 64 472,-49-56-484,-5-5-7,0-1 1,0 1-1,0-1 0,1 0 1,-1 0-1,8 3 0,92 45 70,-91-45-79,-1 0-1,1-1 1,14 3 0,-4-2-1,-2 1-2,-10-3-8,0-1 1,1 0-1,13 1 0,55 7-115,-65-10 8,-1 0 1,0 0-1,0-2 1,19-2-1,-32 3 87,0 0 0,0-1 0,0 1 0,1 0 0,-1 0 0,0-1 0,0 1 1,0-1-1,0 1 0,-1-1 0,1 1 0,0-1 0,0 0 0,0 1 0,0-1 0,-1 0 0,1 0 0,0 0 0,0 0 0,-1 1 0,1-1 0,-1 0 0,1 0 0,-1 0 0,1-2 0,-1 1-13,1-1 0,-1 1 0,0 0 0,-1 0 1,1 0-1,0 0 0,0 0 0,-1 0 0,0 0 0,1 0 0,-1 0 0,-1-3 0,-1-1-26,0 0 0,-1 1-1,1-1 1,-1 1-1,-1 0 1,-8-9 0,5 7 40,6 5 17,0 0 1,-1 0-1,1 1 1,-1-1 0,0 0-1,1 1 1,-1 0-1,0 0 1,0 0 0,0 0-1,0 0 1,-3 0-1,-77-13-108,67 16 86,0 3 19,1 1 1,-17 8-1,24-6-7,6-3 18,-1 0-1,1 0 0,1 0 0,-1 1 1,1-1-1,0 0 0,0 1 0,0-1 1,1 1-1,0-1 0,0 1 0,0-1 1,1 1-1,0-1 0,0 1 0,2 6 1,0-2 1,-2-7 0,-1 0 1,1-1-1,0 1 0,0-1 1,1 1-1,-1-1 1,0 1-1,1-1 1,-1 0-1,1 1 1,0-1-1,4 3 1,20 19-2,-22-21 2,1 0 0,-1-1 0,1 1 0,0-1 0,8 3 0,-7-4 0,-1 0 0,0 0 0,0 0 0,11 0 0,-14-1 0,1 0 0,0-1 0,-1 1 0,1 0 0,-1-1 0,1 0 0,-1 0 0,1 0 0,3-1 0,-2-2 1,1 1 0,0-1-1,-1 0 1,0 0-1,0 0 1,0 0 0,0-1-1,-1 0 1,0 0 0,0 0-1,0 0 1,4-11-1,-3 7-1,2-2 20,0-2-1,-1 1 1,0-1 0,-1 1-1,-1-1 1,4-19 0,1-3 191,0 51-90,7 30-68,13 93-10,-3-11-22,-1-22-18,-16-74 0,44 210-12,-47-216 10,-2-8-2,-1 1 0,0 27 0,-9 102-2,2-123-8,-3-1 8,-1-1 0,-14 26 0,13-37-8,2-7 10,0 0 0,0 0 0,0-1 0,0 0 0,-1 0 0,0-1 0,0 0 0,0-1 0,0 0 0,0 0 0,-14 0 0,16-2 1,1 0 1,-1-1 0,0 0 0,-10-3-1,12 2 1,-1 0 0,1 0 0,-1-1 0,1 0 0,-9-5 0,9 4 1,1 0-1,-1 0 0,1 0 0,0 0 0,0-1 1,-5-7-1,5 3 1,0 0-1,1 0 1,0 0 0,0 0 0,1 0 0,0-1 0,1 1-1,0-1 1,1 1 0,1-14 0,-2 20 1,2 1 0,-1-1 0,0 0-1,1 0 1,-1 0 0,1 1 0,1-5 0,15-38 13,28-51 0,-43 91-8,0 1 0,1 1-1,0-1 1,-1 0 0,7-5-1,139-127 50,-110 110-16,196-114 19,-180 111-6,233-88 22,-258 107-2556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10848,'0'0'313,"-1"3"-48,-16 53 1002,16-49-1164,-1 0 0,1 0 0,1 1 0,-1-1 0,1 0 0,0 1 0,1-1 0,2 11 0,2 22 302,8 95 51,-11-118-290,-1 1 0,-2 25 0,-1-15-91,2-3-27,-4 47 267,-22 113 560,24-161-499,2-18-330,1-5-35,-1-1 1,0 1-1,1-1 0,-1 0 0,1 1 1,-1-1-1,0 0 0,1 1 1,-1-1-1,1 0 0,-1 1 0,1-1 1,-1 0-1,1 0 0,-1 0 0,1 0 1,-1 1-1,1-1 0,-1 0 0,1 0 1,1 0-1,-1 0 14,17 3-2044,2-2-8221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2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8520,'0'0'408,"2"-5"-68,-1 0-282,7-18 3596,-8 23-3620,0 0 0,0 0 1,0 0-1,0-1 0,0 1 0,0 0 0,0 0 1,0 0-1,0 0 0,1 0 0,-1 0 1,0 0-1,0-1 0,0 1 0,0 0 0,0 0 1,0 0-1,1 0 0,-1 0 0,0 0 1,0 0-1,0 0 0,0 0 0,1 0 0,-1 0 1,0 0-1,0 0 0,0 0 0,0 0 1,0 0-1,1 0 0,-1 0 0,0 0 0,0 0 1,0 0-1,0 0 0,1 0 0,-1 0 1,0 0-1,0 0 0,0 0 0,0 1 0,7 13-428,15 95 1005,-15-66-531,-3-7 178,-5-33-216,1 1 0,1 0 0,-1 0 0,1 0 0,-1-1 0,1 1 0,0 0 0,0 0 0,1-1 0,-1 1 0,1-1 0,0 1 0,0-1 0,0 0 0,0 0 0,5 6 1585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2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7088,'0'-1'313,"0"-7"3959,6 22-3319,0 20-504,-2-1-1,2 46 0,-3-19-85,7 26 56,-6-55-285,0 5 128,2 0 0,1 0 0,21 57 1,-23-82-172,-1-2 33,0 0-1,-1 0 0,1 0 1,-2 0-1,4 17 0,-5-24-47,0 0-1,0-1 0,1 1 1,-1 0-1,1-1 0,0 1 1,-1-1-1,1 1 0,3 1 1,7-9-2181,3-4-8455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8696,'0'1'41,"0"6"7,0-6 328,23-8 377,164-61 1182,-168 61-1847,18-7 287,51-26 1,-86 39-332,1-1 1,-1 1-1,1-1 1,-1 1-1,0-1 1,0 0-1,0 0 1,0 0-1,0 0 1,0 0-1,0-1 1,-1 1-1,1 0 1,-1-1-1,1 1 1,-1-1-1,0 1 1,0-1-1,0 0 1,-1 0-1,1 1 1,0-1-1,-1 0 1,0 0-1,0 0 1,0 0-1,0-5 1,-3 0 2,1 0 0,-1 1 0,-1-1 0,1 1 0,-1-1-1,0 1 1,-7-8 0,4 4 20,6 9-35,-1-1 0,0 1 0,0-1 0,0 1 0,0 0 0,0-1 0,0 1 0,-1 0 0,1 0 0,-1 1 0,1-1 0,-1 0 0,0 1 0,1 0 0,-1-1 0,-5 0 0,6 1 144,-1-2 23,3 3-147,0 0 1,0-1-1,0 1 0,-1-1 1,1 1-1,0-1 0,0 1 1,-1 0-1,1-1 1,0 1-1,-1 0 0,1-1 1,0 1-1,-1 0 0,1 0 1,-1-1-1,1 1 0,-1 0 1,1 0-1,-1 0 0,1-1 1,0 1-1,-2 0 0,1 1-31,-1 0 0,1 0 0,-1 0-1,1 0 1,-1 0 0,1 0 0,0 0-1,-1 1 1,1-1 0,0 1-1,0-1 1,0 1 0,0-1 0,0 1-1,1-1 1,-1 1 0,0 0-1,1-1 1,-1 1 0,1 0 0,0 0-1,0 0 1,-1 1 0,-7 53 206,3 0 0,2 60 0,3-96-165,1 0-1,1 0 1,0 0-1,2 0 1,0-1-1,10 25 1,-6-15 0,-2-5 53,1-1 0,18 41 1,-22-60-28,3 1 24,-2-3 8,4 2 1,-5-4 67,-2-4-137,23-63-2337,-8 20-9373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2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9144,'-1'2'241,"-3"4"15,4 1 39,13 73 826,3 35-189,-14-102-769,0 0-1,-2 0 1,1 1 0,-1-1-1,-1 0 1,-3 16 0,-3 37 318,6-47-350,0 1-1,2 0 1,0-1 0,1 1-1,9 38 1,20 77-1530,-16-68-7427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2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6728,'0'0'4097,"2"6"-3372,34 171 1581,-31-154-2150,2 0 0,0 0 0,13 27 0,-14-37-131,-4-8-10,0-1 0,1 0 0,-1 0 0,1 0 0,0 0 0,0 0 0,0-1 1,1 1-1,3 3 0,15 12-558,0 0 1,31 18 0,5 1-8311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2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7896,'2'0'713,"5"2"76,1 2-365,0 0 0,-1 1 0,1 0 0,-1 0 0,0 0 0,0 1 0,-1 0 0,11 13 0,-13-15-378,7 10 281,-1 1 0,0 0 0,-1 0 1,0 1-1,9 26 0,-8-19-249,0-1 319,11 44 0,-16-48-283,1 0 1,8 16-1,9 7-46,-11-28 67,3-4-506,-1 0 0,1-1 0,0-1 0,20 7 0,24 5-9735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2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10040,'1'0'-1,"0"0"0,1 0 0,-1 1 1,0-1-1,0 0 0,0 1 1,0-1-1,0 1 0,0-1 0,0 1 1,0 0-1,0-1 0,0 1 0,0 0 1,0 0-1,0 0 0,0-1 0,-1 1 1,1 0-1,0 0 0,-1 0 0,1 0 1,-1 0-1,1 0 0,-1 1 0,1 0 1,10 42 29,-8-31 10,43 223 1342,-13-55 463,-27-148-1540,-2-17-92,-1-1 1,0 1 0,-1 0 0,-1 0 0,-1 0 0,0 1 0,-4 26 0,1-17 185,3-24-163,13 6-1460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2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8880,'25'-7'82,"1"2"1,48-5-1,66 7 296,-97 3 56,0-2 0,81-14-1,-114 12-246,-1 1 0,1-1-1,-1-1 1,0 0 0,0 0 0,0-1-1,-1 0 1,13-11 0,-10 8-145,-10 7-11,1 0 0,0 1 0,-1-1 0,1 0 0,-1-1 0,1 1 0,-1 0 0,0 0 0,0 0 0,0-1 0,0 1 0,-1 0 0,1-1 0,0 1 0,-1-1 0,0 1 0,0-1 0,0-2 0,0-4 18,0 0-1,-1 0 1,-3-11-1,3 14-31,-5-12 48,0 0 1,-16-31-1,21 47-37,1 2-25,-1-1 1,1 1-1,0-1 1,0 1-1,-1 0 1,1-1-1,-1 1 0,1-1 1,0 1-1,-1 0 1,1-1-1,-1 1 1,1 0-1,-1-1 1,1 1-1,-1 0 1,1 0-1,-1-1 0,0 1 1,1 0-1,-1 0 1,1 0-1,-1 0 1,1 0-1,-1 0 1,0 0-1,1 0 0,-1 0 1,1 0-1,-1 0 1,1 0-1,-1 1 1,1-1-1,-1 0 1,0 0-1,1 0 0,-1 1 1,1-1-1,-1 0 1,1 1-1,0-1 1,-1 0-1,1 1 1,-1-1-1,1 1 0,0-1 1,-1 1-1,1-1 1,0 1-1,-1-1 1,1 1-1,0 0 1,-7 30 85,1 0 1,2 0 0,1 1 0,1 32 0,-5 170 510,6-212-567,2 37 205,-2-9 41,0-22-1040,2 37 0,3-38-8652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9592,'-3'2'99,"0"-1"0,1 1 0,-1 0 1,0 0-1,1 0 0,-1 0 0,1 1 0,0-1 1,0 1-1,0-1 0,0 1 0,0 0 0,-2 4 1,-22 40 1427,21-37-1457,-8 23 273,13-33-342,-10 31 345,-7 38 0,15-60-264,1 1 0,0-1 0,0 0 0,1 1 0,0-1-1,1 1 1,0-1 0,0 0 0,5 15 0,-5-22-74,-1-1 1,1 1-1,0 0 1,0-1-1,0 0 0,0 1 1,0-1-1,0 1 1,1-1-1,-1 0 0,0 0 1,1 0-1,-1 0 1,0 0-1,1 0 1,0 0-1,-1 0 0,4 0 1,5 4-1580,7 6-7275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10136,'-20'8'230,"18"-7"-202,0-1-1,0 1 0,0 0 1,0-1-1,0 1 0,1 0 1,-1 0-1,0 0 0,1 0 1,-1 1-1,1-1 0,-1 0 1,1 1-1,-1-1 0,1 1 1,0-1-1,0 1 0,0-1 1,-1 3-1,-38 70 1400,38-70-1354,0 0 1,0 0-1,1 0 1,-1 0-1,1 1 0,0-1 1,0 1-1,1-1 1,-1 8-1,0-3-10,-2 11 354,-2 40 0,2-10-2108,0-20-6629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11208,'-140'49'486,"118"-38"-52,-71 60 158,79-55-231,0 5-124,-19 43 1,29-47-57,5-4-131,1 0-1,0 0 1,0 0-1,6 13 1,-8-25-42,1 0 1,-1 0-1,0 0 1,1 0-1,-1 0 1,1 0-1,-1 0 0,1 0 1,0-1-1,-1 1 1,1 0-1,0 0 1,-1-1-1,2 2 1,17 12 78,40 24 0,-53-35-62,-1 0 0,0-1-1,1 1 1,-1-1 0,1 0-1,0-1 1,7 2 0,5 1 4,-2 0-10,-9-2 7,0 0 1,0 0 0,0-1-1,10 1 1,47-1 141,-63-1-151,1-1 0,0 1 1,0 0-1,-1 0 0,1-1 0,0 1 1,-1-1-1,1 0 0,-1 1 1,1-1-1,-1 0 0,1 0 0,-1 0 1,1 0-1,-1 0 0,2-2 0,3-2 23,1 1-7,-5 2-15,0 1 0,0 0-1,0 0 1,0-1 0,-1 1-1,1-1 1,0 0 0,-1 1 0,1-1-1,-1 0 1,0 0 0,0 0-1,1 0 1,0-3 0,1-3 34,1-1 0,-2 0 1,1 0-1,-1 0 0,0 0 1,-1 0-1,0 0 0,-1 0 0,0-1 1,0 1-1,-1 0 0,0 0 1,-5-18-1,3 13-17,0 2 21,-1 0 0,0 1 0,-7-12 0,6 9 31,1 3-42,-1-1-1,0 1 1,-1 0 0,0 0 0,-1 1 0,-9-12 0,-20-16 169,33 36-94,2 2-117,1 0 0,0 0 0,0 0 0,0 0 0,0 0 0,0 0 0,0 0 0,0 0 0,-1 0 0,1 0 0,0 0 0,0 0-1,0 0 1,0 0 0,0 0 0,0 0 0,-1 0 0,1 0 0,0 0 0,0 0 0,0 0 0,0 0 0,0 0 0,0 1 0,0-1-1,0 0 1,0 0 0,-1 0 0,1 0 0,0 0 0,0 0 0,0 0 0,0 0 0,0 1 0,0-1 0,0 0 0,0 0 0,0 0-1,0 0 1,0 0 0,0 0 0,0 1 0,0-1 0,0 0 0,0 0 0,0 0 0,0 0 0,0 0 0,0 0 0,0 0-1,0 1 1,6 7 62,8 7-35,17 10-2122,5 2-8414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6456,'0'0'3365,"-2"6"-2778,-2 20-273,0 1 1,2 0 0,2 40 0,0-34-285,-1 11 284,-1 2-147,3-1 0,7 52 0,40 222 618,-19-197-489,25 156 340,-38-190-401,-11-56 121,1 49 0,-22-80-172,14-1-169,1 0 0,-1 0 0,0 0 1,1 0-1,-1-1 0,0 1 1,1-1-1,-1 1 0,1-1 1,-1 1-1,1-1 0,-1 0 1,1 0-1,-1 0 0,1 0 1,0 0-1,0 0 0,-1 0 1,1-1-1,0 1 0,0 0 1,0 0-1,0-1 0,0 1 0,1-1 1,-1 1-1,-1-3 0,0-3 8,-1 0-1,1 0 0,0 0 1,-1-8-1,2 9-25,-3-16-86,0-1 0,0-28 0,2 26-1377,-3-37-8194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30 9952,'0'0'145,"0"-1"-127,-1 1 1,1 0-1,-1-1 1,1 1-1,-1 0 1,1 0-1,-1 0 0,0 0 1,1-1-1,-1 1 1,1 0-1,-1 0 1,1 0-1,-1 0 1,0 0-1,1 0 0,-1 0 1,1 1-1,-1-1 1,1 0-1,-1 0 1,0 1-1,-161 130 1730,146-119-1709,-28 28 198,-115 116 599,159-156-833,0 0 1,0 0-1,0 0 1,0 0-1,0 0 1,-1 0-1,1 0 1,0 0 0,0 0-1,0 0 1,0 0-1,-1 0 1,1 0-1,0 0 1,0 0-1,0 0 1,0 0-1,0 0 1,-1 0-1,1 0 1,0 0-1,0 0 1,0-1-1,0 1 1,0 0-1,0 0 1,-1 0-1,1 0 1,0 0-1,0 0 1,0-1-1,0 1 1,0 0-1,0 0 1,0 0-1,0 0 1,0 0-1,0-1 1,0 1-1,0 0 1,0 0-1,0 0 1,0 0-1,0-1 1,0 1-1,0 0 1,0 0-1,0 0 1,0 0-1,0 0 1,0-1-1,-1-10 30,1 4-16,0 4-7,1 0-1,-1 0 1,1 0-1,0 0 1,-1 0-1,1 0 1,0 1-1,1-1 1,-1 0 0,0 1-1,4-5 1,18-32 107,3 1 1,33-39 0,-4 18 90,-5 4 21,-47 51-185,0 1 1,1 0-1,-1 0 0,0 0 0,1 0 0,0 0 0,0 1 0,0 0 0,8-4 1,-5 3 28,4 0 335,-1 3-292,1 2 0,0-1 1,-1 1-1,19 6 0,-14 1 317,-6-2-329,-1 0-1,0 1 0,0 0 1,-1 0-1,0 1 0,0-1 0,-1 2 1,6 11-1,57 81 361,-50-80-216,107 98 89,-96-94-164,134 102 37,-132-104-204,123 85-2272,-77-60-9107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 5832,'-2'-1'1193,"-41"-9"823,-119 6 725,133 4-2733,16 1 100,1-1 0,0 2 0,0 0 0,-1 0 0,1 1 0,0 1 0,-21 9 0,23-9-64,-10 6 131,-67 60 90,73-52-11,1 9-134,1-1 1,-10 32 0,17-32 173,1 102 106,8-106-159,2-3-130,1-1 1,18 31 0,-13-37 88,3-4-140,-1-1 1,1 0 0,0-1-1,1-1 1,0 0 0,0-1-1,0-1 1,0-1 0,20 1-1,36-3-14,-43-3 15,40-13 4,-54 11-61,0 0-1,-1-2 0,17-9 1,-11 3-389,0-1 0,-1-1 1,-1-1-1,29-32 1,9-11-9229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9776,'2'0'24,"7"0"1,-7 0 128,-3 15 747,9 194 1440,0-132-1742,24 181 795,-24-171-765,-7-67-529,0 0-1,2 0 1,6 23 0,-1-12 74,15 33 0,-20-58-86,0-1-1,0 1 1,1-1-1,6 9 1,2 5-8,-10-16 94,1-2 1,-1 0-156,-1-1 1,1 1-1,-1-1 1,1 0-1,0 0 1,-1 0 0,1 1-1,-1-2 1,1 1-1,-1 0 1,1 0-1,-1 0 1,1-1-1,-1 1 1,1-1-1,-1 1 1,1-1-1,-1 0 1,0 1 0,1-1-1,-1 0 1,0 0-1,2-1 1,0-2 25,0 1 0,-1 0 1,1 0-1,-1-1 1,0 0-1,0 1 0,0-1 1,2-8-1,2-8 130,-2-1-1,5-39 1,-8 46-133,2-11-8,5-33 196,-2 29-118,2 0 1,0 1-1,2 0 1,2 1 0,15-28-1,-24 50-80,0 0-1,1 1 0,0 0 1,-1 0-1,1 0 1,1 0-1,-1 0 1,1 1-1,-1 0 0,8-4 1,-5 3-5,0 0 4,-1 1-1,1 0 0,0 0 0,0 1 1,0 0-1,0 0 0,0 0 0,13 0 1,-11 1-7,-1 0 2,0 0-1,-1 1 1,1 0-1,0 1 0,-1-1 1,1 1-1,-1 1 1,1 0-1,9 3 1,-6-2-9,-5-1-4,1 0-1,-1 1 1,0 0-1,0 0 0,0 0 1,-1 0-1,1 1 1,-1 0-1,1 1 0,-1-1 1,6 7-1,-5-4-5,4 7 7,8 28 1,-15-30-14,0 0 1,-1 0 0,0 12-1,10 185-8,-14-148 0,1-51 4,0-4 2,0 0 0,1 0 0,0 0-1,0 0 1,0 0 0,1 0 0,0 0 0,1 7-1,3-1-15,0-8-12,3-2 38,-1-1 0,1 1 0,0-2 0,-1 1 0,1-1-1,0 0 1,-1-1 0,1 0 0,9-2 0,74-20-2063,-82 21 1403,64-21-11847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471 122 10584,'16'-47'553,"-17"46"-534,1 0 1,0 1-1,0-1 0,-1 1 1,1-1-1,0 0 0,-1 1 1,1-1-1,-1 1 0,1-1 1,-1 1-1,1-1 0,-1 1 1,1 0-1,-1-1 1,1 1-1,-1-1 0,0 1 1,1 0-1,-1 0 0,1-1 1,-1 1-1,-1 0 0,1-1 17,-8-1 88,0-1 0,0 1-1,0 0 1,0 1 0,0 0 0,0 1 0,0 0-1,0 0 1,0 1 0,-13 2 0,-8 3 82,-41 14 0,58-16-193,-11 6 228,-88 56 108,92-49-74,0 7-145,2 1-1,-17 28 1,26-32 144,6-2-183,0 0 1,1 1 0,1 22-1,5-24 103,3-3-105,0-1 0,16 23 1,-13-29 90,46 17 62,-43-22-107,8-3-22,37-4-1,-50 3-90,0 0 1,0-1-1,0 0 0,0 0 0,0-1 1,-1 0-1,1 0 0,9-7 0,-8 1 111,35-72 73,-35 59 20,34-213 704,-45 188 206,1 51-1119,1 0 0,-1-1 0,1 1 0,-1 0 0,1 0 0,0 0 1,0-1-1,1 1 0,-1 0 0,1 0 0,0 0 0,2 6 0,-2-5 15,37 136 167,-33-127-192,-3-9-3,0 0 1,0 1-1,0-1 1,1 0-1,3 6 0,-3-6 3,2 3-2,0 0 0,0-1 0,1 1 0,8 9 0,-13-16-4,1 0 0,-1 0 0,0 0 0,0 0 0,0 0 0,0 0 0,1 0 0,-1 0 0,0-1 0,1 1 0,-1 0 0,2 0-1,6-4 2,-8 2-1,1 0-1,0 0 1,0 0-1,-1 0 0,1 0 0,0-1 1,-1 1-1,1 0 0,-1-1 0,2-2 1,4-6 1,-1 0 1,-1 0-1,1 0 1,-2-1-1,1 0 1,4-21-1,9-60 15,-17 87-17,2-13 24,1 1-1,1 0 1,0 0-1,13-28 1,-14 37-12,0 0 0,0 1 0,1-1 0,0 1 0,1 0 0,-1 0 0,1 1 0,0 0 0,10-8 0,-12 12-4,-1 0 1,1 1 0,0-1-1,-1 1 1,1 0-1,0 0 1,0 0 0,0 0-1,0 1 1,0-1 0,6 1-1,-4 0 3,-1 0 0,0 0 0,0 1 0,1-1 0,-1 1 0,0 0 0,0 1 0,0-1 0,0 1 1,-1 0-1,1 0 0,7 5 0,-5-4 0,3 5 49,-5-1-51,1 1-1,-2-1 0,1 1 1,-1 0-1,0 1 0,-1-1 1,0 0-1,0 1 0,-1 0 0,0 0 1,0 0-1,-1 10 0,0-6-5,-4 43 6,-3-6-2,-4 3-6,2-18-1,4-19-4,0 0 1,1 1 0,0 18 0,3-34 1,0-1 0,1 1 1,-1-1-1,0 1 0,1-1 0,-1 0 0,0 1 1,1-1-1,-1 1 0,1-1 0,-1 0 0,1 0 0,-1 1 1,1-1-1,-1 0 0,1 0 0,-1 0 0,1 1 1,-1-1-1,1 0 0,-1 0 0,1 0 0,0 0 0,-1 0 1,1 0-1,0 0 0,0 0-2,8 0-73,0 1 1,0-2-1,0 0 1,0 0-1,0 0 1,0-1-1,-1 0 1,12-5-1,6-1-1942,31-7-10294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54 11744,'-11'-7'17,"0"0"1,0 1 0,-1 0-1,0 1 1,0 0 0,0 1-1,0 0 1,-1 1 0,1 1-1,-1 0 1,0 0 0,0 1-1,0 1 1,0 0 0,-13 3-1,15-3-6,7 1 14,-1-1-1,1 1 1,0 0-1,0 0 1,0 0-1,-5 3 1,2-2 35,0 1 1,0 0-1,1 0 0,-1 1 0,1 0 1,0 0-1,0 0 0,0 1 1,0 0-1,1 0 0,0 1 1,-6 6-1,5-2-9,4-7-13,0 0 0,0 0 0,0 0 0,0 1 0,1-1 0,-1 1 0,1-1 0,0 1 0,-1 7 0,-15 79 396,16-84-375,1 0-1,-1 1 1,1-1-1,1 1 0,-1-1 1,1 1-1,0-1 1,0 0-1,1 0 0,3 10 1,-2-8-10,-1-4-5,-1 0 0,1 0-1,0 0 1,0 0-1,1 0 1,-1 0 0,1 0-1,0-1 1,0 1 0,0-1-1,4 4 1,-3-4-13,-1-1-9,-1-1 0,1 1 0,0-1 0,0 0 0,0 0 0,0 0 0,1 0 0,-1 0 0,0-1 0,0 1 0,0-1 0,1 0 0,-1 0 0,0 0 0,0-1 0,4 0 0,-3 1 4,6-1 14,-1 0 1,0-1 0,0 0-1,0-1 1,-1 0-1,15-6 1,-10 4-13,3-3 100,17-15 13,-2-2 0,44-42 0,-72 63-135,3-2 28,-1 0-1,0 0 1,0 0-1,6-11 1,-7 8 58,-1 0 0,0 0-1,0-1 1,2-18 0,-5 25 26,-1 8-24,-16 46 52,10-32-119,1 0 0,0 0 0,2 0 0,-3 22 0,6-29-21,1-9-5,-1 0 0,1 0 0,0 0 0,0 0 0,1 0 0,-1 0 0,1 0 1,-1 0-1,1 0 0,0 0 0,2 3 0,8 21 11,-10-24-12,1 0 1,-1 0-1,1-1 0,0 1 1,0 0-1,5 3 0,-2-1 0,1-1 0,0-1 0,1 1 0,-1-1 0,1 0 0,9 2 0,-10-3-2,-1 0-67,1 0 0,-1-1-1,1 1 1,-1-1 0,1-1 0,0 1 0,-1-1 0,1 0 0,8-1 0,-2 0-1377,18-2-9094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57 11032,'-10'-8'6,"-1"2"1,0-1-1,0 1 1,0 1-1,-1 0 1,0 0-1,0 1 1,0 1-1,-19-3 1,21 5-7,1 1-1,0 0 1,-12 2 0,9 1 3,1 0 1,-1 0 0,1 1 0,0 1 0,-13 7-1,22-11 12,-1 0-1,1 0 0,0 0 0,0 1 0,-1-1 1,1 1-1,0 0 0,1 0 0,-1 0 0,0 0 1,0 0-1,1 0 0,-3 3 0,-2 4 14,-1 0 3,5-7 0,0 0 0,0 1-1,0-1 1,0 1 0,1-1 0,-1 1-1,1 0 1,-1 0 0,1 0 0,0 0-1,-1 5 1,-4 17 240,0 0 1,2 0-1,0 1 1,1 25-1,3-35-197,0-9 22,0 1 0,1-1 0,-1 0 1,4 12-1,-1-7 35,1 0-1,0 1 1,6 13 0,-2-18 130,4-2-173,1-1 0,0 0 0,15 2 0,-10-5 79,2-6-571,-1 0 0,1-1 0,37-15 0,12-7-8676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55 11384,'-33'-46'393,"31"44"15,3-4 538,-1 14-503,11 140 595,-5-89-802,20 160 376,-20-186-439,0-1-72,1 0 0,13 35 0,-10-39-15,1-1 1,1-1 0,1 1 0,1-2 0,20 26 0,-13-30 183,-12-14-248,-7-5 4,10 4-2015,1 2-8117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11032,'32'-19'295,"0"2"0,1 1 1,60-20-1,-62 26 56,-16 5-251,1 1 0,-1 0 1,1 1-1,18-1 0,92-3 705,-78 7-475,138 5 839,-179-5-1111,0 0 0,1-1 0,-1 0 0,0 0 0,0 0 0,0-1 0,0 0 0,12-6 0,-16 6-27,1 0-1,-1 0 0,0 0 1,1-1-1,-1 1 1,0-1-1,-1 0 0,1 0 1,0 0-1,-1 0 0,0 0 1,0-1-1,0 1 1,0-1-1,0 1 0,-1-1 1,2-4-1,-2 4-6,1-1 0,-1 1-1,-1-1 1,1 1 0,-1-1-1,1 1 1,-1-1 0,-1 1-1,1-1 1,-1 1 0,1-1-1,-1 1 1,-1 0 0,1-1-1,0 1 1,-1 0 0,0 0-1,0 0 1,0 0 0,-1 0-1,1 0 1,-1 1 0,0-1-1,0 1 1,0-1 0,-1 1-1,1 1 1,-6-5 0,6 5-6,1 1-1,-1-1 1,1 1 0,-1 0 0,0 0 0,1 0-1,-1 0 1,0 0 0,0 0 0,0 1 0,0-1-1,0 1 1,0 0 0,0 0 0,0 0 0,0 1-1,0-1 1,1 0 0,-6 2 0,-3 1 21,1 0 0,-1 0-1,1 1 1,-1 0 0,1 1 0,-18 11 0,19-10-28,7-4-5,-1-1 1,1 1-1,0-1 0,-1 1 0,1 0 0,0 0 0,0 0 0,0 0 0,1 1 0,-3 3 0,-34 60 64,35-60-65,1 0-1,0 0 1,0 1 0,1-1 0,0 0 0,0 1 0,1 0-1,-1-1 1,1 1 0,1-1 0,1 11 0,-1-8-2,0 0 1,0-1 0,1 1 0,0 0 1,1 0-1,0-1 0,8 16 0,-6-13-2,-4-8-1,0 0 0,0 0 1,1 0-1,-1 0 0,1-1 1,0 1-1,0 0 0,4 4 1,0-1-1,-4-3-1,0-1 1,1 0-1,-1 0 0,1 0 1,-1 0-1,1 0 0,0 0 0,5 2 1,3-1 0,0 0 0,0-1 0,0 0 0,1-1 0,-1 0 0,18-2 0,-21 1 0,17-2 5,102-34 4,-104 25-2,-11 3-3,2-1-1,0 0 0,-1 0 0,0-1-1,-1-1 1,0 0 0,18-22 0,-12 9 29,-1 0 0,-1-1 0,20-44 0,-31 55-23,-3 10 2,0 0 1,-1-1-1,0 0 0,0 1 0,0-1 0,0 0 1,0-5-1,-1-6 40,0 0 1,-1 0-1,0 1 1,-2-1-1,-4-19 0,3 23-15,3 7-2,0 0-1,-1 1 1,0-1 0,0 1 0,0 0-1,-1-1 1,1 1 0,-1 0 0,0 0-1,0 1 1,0-1 0,0 1-1,-7-5 1,6 5 46,-2 1-11,18 21 35,-6-14-98,0 0 1,0-1-1,1 0 1,-1 0-1,11 4 1,-10-4-8,37 17 6,5 1-1,-3-2-4,-9-2-1,-12-2 0,-24-15 0,0 0 0,0 1 0,0-1 0,0 1 0,0-1 0,0 0 0,-1 1 0,1 0 0,0-1 0,-1 1 0,1-1 0,-1 1 0,1 2 0,-1-1 0,0 1 0,0-1 0,0 1 0,0-1 0,-1 1 0,1-1 0,-3 5 0,1-1 0,0-1 0,-1 0 0,0 1 0,-4 6 0,-24 30 0,-4 3 0,6 8 0,23-39-1,0 0-1,1 0 1,1 1-1,1 0 0,0 0 1,1 0-1,1 0 0,1 24 1,0-32-1,1 1 0,1-1 0,-1 0 0,1 0 1,1 0-1,-1 0 0,2 0 0,-1 0 0,1-1 1,7 12-1,-10-18 1,0 0 0,0 1 0,1-1 0,-1-1-1,0 1 1,0 0 0,0 0 0,1 0 0,-1-1 0,0 1 0,1 0 0,-1-1 0,1 1 0,-1-1 0,1 0 0,2 1 0,4 0-1,45 11-6,1 0 6,22 2 2,-60-13-260,0-1-1,0 0 1,0-1-1,-1-1 0,1 0 1,0-1-1,-1 0 1,17-7-1,47-15-11465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91 3864,'0'0'391,"-3"-5"483,2 3-766,-1 1 0,1-1 0,0 0 0,0 0 0,0 0 0,0 0 0,1 0 0,-1 0 0,1 0 0,-1 0 0,1 0 0,0-1 0,-1 1 0,1 0 0,0 0 0,0 0 0,1-3 0,-1-6 1061,1 7-971,-1 4-126,0-1-1,0 0 0,0 0 0,0 0 1,0 1-1,0-1 0,0 0 0,0 0 1,-1 1-1,1-1 0,0 0 0,0 0 1,-1 1-1,1-1 0,0 0 0,-1 0 1,1 1-1,-1-1 0,1 1 0,-1-1 1,1 0-1,-1 1 0,0-1 0,-1-3 532,1-4-67,1 5 400,0 6-872,0 0 0,0-1 1,0 1-1,0 0 0,1-1 0,-1 1 0,1 0 1,-1-1-1,1 1 0,0-1 0,2 4 0,-2-1 23,32 111 1023,-3 0-689,-24-88-154,12 147 106,-14-136-106,-2-20-164,2 25 66,2 0-1,20 69 1,8-8 135,23 74 225,-51-156-417,-1 0 0,-1 0-1,-1 0 1,1 43 0,-4-57-82,0 100 464,0-107-386,-1-2-95,0 0-1,1 1 1,-1-1 0,1 0 0,-1 0 0,1 1-1,-1-1 1,0 0 0,1 0 0,-1 0 0,1 0 0,-1 0-1,0 0 1,1 0 0,-1 0 0,0 0 0,0-1-1,-3-19 93,2 13-90,1 0-1,-1 0 0,2-1 0,-1 1 0,1 0 0,0 0 0,0-1 0,2-8 0,19-90-2247,-5 42-9013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10848,'13'-24'329,"-12"23"-304,-1 1-1,1-1 1,-1 1-1,1-1 1,0 1 0,-1 0-1,1-1 1,0 1-1,-1 0 1,1 0 0,0-1-1,-1 1 1,1 0-1,0 0 1,0 0 0,-1 0-1,1 0 1,0 0-1,0 0 1,-1 0 0,1 0-1,1 1 1,0-1 28,5 1 17,1 0 1,-1 1 0,1 0-1,-1 0 1,0 1 0,0 0-1,11 7 1,15 14 6,-21-11 77,3 12-46,14 31 1,-27-51-72,0-1 0,0 1-1,0 0 1,-1 0 0,1 1 0,-1-1 0,0 8 0,1 5 8,2 0-17,3 28 179,-6-36-164,1 3 47,-1 0-1,-1 23 1,0-34-64,0 1 0,0 0 0,-1-1 0,1 1 0,-1 0 1,1-1-1,-1 1 0,0-1 0,0 1 0,0-1 0,-1 0 0,1 1 0,0-1 0,-1 0 0,1 0 1,-1 0-1,0 0 0,0 0 0,0 0 0,0 0 0,-3 1 0,4-2 89,-2-3 22,3 2-127,0 0 1,-1 0 0,1 0 0,0 0-1,0 0 1,-1 0 0,1 0-1,0 0 1,0 0 0,0 0 0,-1 0-1,1 0 1,0 0 0,0-1 0,-1 1-1,1 0 1,0 0 0,0 0-1,0 0 1,0 0 0,-1-1 0,1 1-1,0 0 1,0 0 0,0 0 0,0-1-1,0 1 1,0 0 0,0 0-1,-1-1 1,1 1 0,1-4 21,-1-1 1,1 1-1,-1 0 0,1-1 1,0 1-1,1 0 0,-1 0 1,1 0-1,0 0 0,0 0 1,0 0-1,4-4 0,-3 2-8,51-88 309,-31 56-143,0 0-44,2 1 0,1 1 0,50-53 0,-72 85-122,0 1 1,1 0-1,-1 0 1,1 0-1,0 0 1,0 1-1,0 0 1,0 0-1,0 0 1,9-1-1,-6 1-2,-3 1-5,0 0-1,0 0 0,0 1 0,-1 0 0,1 0 1,0 0-1,0 0 0,0 1 0,0 0 0,0 0 1,0 0-1,0 1 0,7 3 0,-6-2-4,7 5 41,-13-7-50,7 5 6,-1 1 1,0 0 0,0 1 0,-1-1 0,0 1 0,-1 0-1,1 0 1,-1 1 0,-1-1 0,0 1 0,3 12-1,37 193 165,-40-194-165,-2-10 7,0 0 1,-1-1-1,0 15 0,-2 9 10,0-16 9,1 1 0,1-1 0,0 1 0,1-1-1,5 27 1,1-33 20,5 1-30,1-1 0,1 0 1,0-1-1,0-1 0,1 0 1,0-1-1,1 0 0,-1-1 1,27 7-1,-25-10 31,0-1 0,0 0 1,1-1-1,-1-1 0,19-2 0,-20 1-26,9 0 51,-1-2 1,1-1 0,35-8-1,-34 5-47,2-1 112,2-5-850,0-2-1,45-26 0,-7-3-10748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77 9328,'-2'-2'-87,"-5"-6"-20,6 8 88,0 0-1,0 0 1,0 1-1,0-1 0,0 0 1,0 0-1,0 0 0,0 1 1,1-1-1,-1 0 1,0 1-1,0-1 0,0 1 1,1-1-1,-1 1 0,0 0 1,0-1-1,0 2 1,0-2-9,-160 130 692,146-118-343,1 0-1,-21 24 0,12-12 202,12-10-226,-29 32 911,39-47-1179,1 1-1,0 0 1,-1-1 0,1 1 0,0 0 0,-1-1 0,1 1 0,0-1 0,0 1 0,0-1-1,-1 1 1,1-1 0,0 1 0,0-1 0,0 1 0,0 0 0,0-1 0,0 1-1,0-1 1,0 1 0,0-1 0,0 1 0,0-2 0,2-3 86,0-1 0,1 1 0,-1 0 0,1 0 0,0 0 0,6-7 0,-1 1-99,31-49 399,48-62 531,-45 72-457,2 4 40,-43 45-496,0 1 0,0-1 0,0 1 0,-1-1 0,1 1 1,0 0-1,0 0 0,0-1 0,0 1 0,0 0 0,0 0 0,0 0 0,0 0 0,0 0 0,0 0 1,0 0-1,0 0 0,0 0 0,0 0 0,0 1 0,0-1 0,0 0 0,-1 1 0,3 0 1,0 0 57,5 1-7,-6-2-33,1 1 0,0 0 0,-1 0 0,1 0 0,-1 0 0,0 0 0,1 0 0,-1 1 0,0-1 0,1 1 0,2 3 0,130 113 1458,-50-56-1010,71 50-54,-121-87-304,153 97-2464,-89-60-10135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61 8792,'-6'-3'1008,"-4"-3"-720,0 1 0,-1 1 0,1 0-1,-1 0 1,0 1 0,-20-3 0,30 6-239,-19-6 398,7 1-120,-1 1 0,1 1-1,-1 1 1,0-1 0,-21 1 0,-17 8-127,0 3 0,-65 20 0,112-29-177,0 1 1,0 1 0,0-1-1,0 1 1,0 0 0,0 0-1,1 0 1,-8 6 0,5-3 3,6-5-24,0 1 0,1-1 1,-1 0-1,0 1 1,1-1-1,-1 0 1,0 1-1,1-1 1,-1 1-1,1-1 1,-1 1-1,1-1 1,0 1-1,-1 0 0,1-1 1,-1 1-1,1 0 1,0-1-1,-1 1 1,1 0-1,0-1 1,0 1-1,0 0 1,0-1-1,0 1 1,-1 0-1,1 0 1,0-1-1,0 1 0,1 0 1,-1 0-1,0-1 1,0 1-1,0 1 1,2 0 10,-1-1 0,1 1 1,-1 0-1,1 0 0,0-1 0,-1 1 0,1-1 1,2 2-1,0 0-19,5 4 21,26 15 92,69 23 52,-34-15-48,-54-24-101,-12-5-5,0 1 0,0 0 0,-1-1 0,1 2 0,0-1 0,-1 0 0,1 1 0,5 5 0,48 48 54,-49-43-33,-7-11-24,1 3 0,0-1 0,0 1 0,-1 0 0,0 0 0,0 0 0,0 0 0,0 0 0,-1 0 0,0 0 0,0 1 0,0-1 0,0 0 0,-1 0 0,-2 7 0,-9 42 14,12-53-17,0-1 0,0 1 1,0-1-1,0 0 0,0 1 1,0-1-1,0 1 0,0-1 0,-1 0 1,1 1-1,0-1 0,0 1 0,0-1 1,-1 0-1,1 1 0,0-1 1,0 0-1,-1 1 0,1-1 0,0 0 1,-1 0-1,1 1 0,-1-1 1,-27 18 5,-30-1-3,30-12 1,-1-1 0,1-1 1,-1-1-1,-32-3 0,45 0-3,11 1-2,-1-1 0,0 1 0,1-1 0,-1 0 1,1-1-1,-8-2 0,-10-4-6,-31-17 1,42 16-54,10 6-92,-1-1 0,1 1 0,-1-1 0,1 1 0,0-1 0,0 0 0,1 0 0,-1 0 0,1 0 1,0 0-1,0 0 0,0-6 0,-1-20-9361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9416,'3'5'90,"1"-1"0,-1 2 0,0-1 0,0 0 0,0 1-1,-1-1 1,0 1 0,0 0 0,2 10 0,-2 1 437,1 35 0,-2-38-445,0-10-5,-1 0 0,0 0-1,0 0 1,0 1 0,-1-1-1,1 0 1,-2 4 0,-3 12 260,-14 33-1,17-48-283,0 0-1,1 0 0,-1 0 1,1 1-1,0-1 1,0 0-1,1 1 0,0-1 1,0 0-1,0 1 1,0-1-1,1 1 0,0-1 1,0 0-1,2 7 1,-1-7-5,9 34 507,-7-22-377,0 0-1,4 32 1,-1-6 324,24 76 0,-10-67-210,-19-46-412,0 0 246,1 0 0,-1 1 0,1-1 0,4 7 0,-6-11-208,0 0 0,0-1-1,1 1 1,-1 0 0,1-1 0,-1 1 0,1-1 0,-1 0 0,1 1-1,0-1 1,-1 0 0,1 0 0,0 0 0,0 0 0,0-1-1,0 1 1,0 0 0,0-1 0,0 1 0,0-1 0,3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9240,'59'9'225,"190"12"748,-164-21-339,-21 0-145,13 0 1932,-73 0-2011,4-4-33,-2 1-285,1-1 0,-1 0 0,0 0 0,-1-1 0,1 0 0,-1 0-1,0 0 1,0-1 0,0 0 0,-1 1 0,6-12 0,-4 8-58,0 0 65,0-1-1,-1 1 1,0-1-1,-1 0 1,0 0-1,3-11 0,-6 16-79,0 0 0,0 1 0,-1-1 0,0 0-1,0 0 1,0 1 0,0-1 0,-1 0-1,0 1 1,0-1 0,0 0 0,0 1 0,-1-1-1,0 1 1,0 0 0,0-1 0,0 1-1,-1 0 1,0 0 0,-3-4 0,1 3 3,1 1 0,0 0 0,-1 0-1,0 1 1,0-1 0,0 1 0,0 0 0,0 1 0,-1-1 0,1 1 0,-1 0 0,0 0 0,1 1 0,-1-1 0,-7 1 0,10 0-10,0 1 0,0 0-1,0 0 1,0 0 0,0 1 0,0-1 0,0 1 0,0-1 0,0 1 0,0 0 0,0 0 0,1 0-1,-1 1 1,0-1 0,1 1 0,-1-1 0,1 1 0,-1 0 0,1 0 0,0 0 0,0 0-1,0 0 1,0 1 0,-2 2 0,3-3-7,1 0-1,-1 0 0,0-1 1,1 1-1,-1 0 0,1 0 1,0 0-1,0 0 1,0 0-1,0 0 0,0 0 1,0-1-1,0 1 1,1 0-1,-1 0 0,1 0 1,-1 0-1,1-1 0,0 1 1,-1 0-1,3 2 1,1 3 5,1 0 1,-1 0-1,10 8 0,-13-14-8,7 9 2,-4-5-1,0-1 0,1 1 0,-1-1 1,1 0-1,6 4 0,12 7 6,-1-1-1,2-2 1,0 0 0,45 16 0,-4-10-7,-6-3-2,-17-1 2,-35-11-1,0 0 0,0 1 1,-1 0-1,0 0 0,7 6 1,-12-9-2,0 0 1,0 0 0,0 0-1,0 0 1,0 0 0,-1 0-1,1 1 1,-1-1 0,1 0-1,-1 0 1,1 1 0,-1-1-1,0 0 1,1 0-1,-1 1 1,0-1 0,0 0-1,0 1 1,0-1 0,0 0-1,-1 3 1,-6 20 0,6-23 0,-1 5 0,-1 0 1,0-1-1,0 0 1,0 1-1,-1-1 1,0-1-1,0 1 1,0 0-1,-10 7 1,7-6 0,-13 13 18,-15 14 17,33-30-33,0-1-1,0 0 1,1 1 0,-1 0-1,1-1 1,0 1-1,-1 0 1,1-1-1,0 1 1,0 0 0,0 5-1,1-7 0,0-1 0,0 1 0,1 0-1,-1-1 1,0 1 0,0 0 0,1-1 0,-1 1 0,0-1-1,1 1 1,-1-1 0,0 1 0,1-1 0,-1 1 0,1-1-1,-1 1 1,1-1 0,0 1 0,-1-1 0,1 0 0,-1 1-1,1-1 1,-1 0 0,1 0 0,0 1 0,-1-1 0,2 0-1,11 3 8,-10-2-3,0-1 0,-1 1 0,1-1 0,0 0-1,0 0 1,0 0 0,-1 0 0,1 0 0,0-1-1,4 0 1,8-2 5,2 1-4,39-9 49,33-17 10,-75 20-12,-2-1-26,-2 0 1,1-1 0,-1-1 0,0 0-1,-1 0 1,8-14 0,11-19 222,41-88 1,-35 43 346,-34 87-414,5 22-41,-3-7-116,-1 0 1,-1 0-1,-2 19 0,1-12-12,0-1-1,3 21 0,-1-25-6,15 156 42,-4-110-39,-4-30 0,1-5-8,-9-26-4,0 1 0,0-1 0,0 1 1,1 0-1,-1-1 0,0 1 0,1-1 0,-1 1 1,0-1-1,1 1 0,-1-1 0,0 1 1,1-1-1,-1 0 0,1 1 0,-1-1 1,1 0-1,-1 1 0,1-1 0,-1 0 0,1 1 1,-1-1-1,2 0 0,1-1-64,0-1 1,-1 1-1,1-1 1,0 0-1,0 0 0,-1 0 1,1 0-1,-1 0 1,0-1-1,1 1 1,-1-1-1,-1 0 0,4-4 1,2-2-1498,21-26-10698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4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11832,'-10'-5'58,"9"4"628,15 16 359,19 15-889,-8-8-109,85 72-61,-48-51-1635,1-2-6584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4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9240,'1'2'320,"0"6"58,4 3 725,-4-10-1060,-1-1 1,1 1-1,-1-1 1,1 1 0,-1 0-1,1-1 1,-1 1 0,0 0-1,1-1 1,-1 1-1,0 0 1,0 0 0,1-1-1,-1 1 1,0 0-1,0 0 1,0-1 0,0 1-1,0 1 1,-2 42 948,0-21-667,2 0 0,2 27 0,3-5 291,18 75 1,-12-89-305,-10-29 231,2-5-278,1 1-235,0-1 0,-1 0 0,1-1 0,-1 1 0,0 0 0,0-1 0,0 0 0,-1 0 0,5-7 0,6-11 190,54-105 597,-64 121-770,4-9-3,-4 9 19,0-1 0,0 1 0,1-1 0,5-6-1,-1 0 105,3-3 306,25-31-1,-35 47-459,-1-1 0,1 1-1,0-1 1,-1 1 0,1-1-1,-1 1 1,1-1 0,0 1-1,0-1 1,-1 1 0,1 0-1,0-1 1,0 1 0,-1 0-1,1 0 1,0 0-1,0 0 1,0 0 0,0 0-1,-1 0 1,1 0 0,0 0-1,0 0 1,0 0 0,-1 0-1,1 0 1,0 1 0,0-1-1,0 0 1,-1 0 0,1 1-1,0-1 1,-1 1 0,2 0-1,31 28 177,-29-25-181,194 168 202,-184-162-205,0 1 1,21 10-1,-12-9-1,45 26-2,15 2-14,-82-40 8,0 0-1,0 1 1,0-1-1,1 1 0,-1-1 1,0 0-1,0 0 1,0 0-1,1 0 1,-1 0-1,0 0 0,0 0 1,0 0-1,1 0 1,-1-1-1,0 1 0,0 0 1,0-1-1,0 1 1,0-1-1,2 0 0,1-1-7,22-10-20,-16 3-75,2-8 56,-1-1 0,12-25 0,-17 24-76,-4 11 81,-1 0 27,1 1-1,-1-1 0,0 1 1,0-1-1,-1 1 0,0-1 1,-1 1-1,1-1 0,-1 1 0,-5-15 1,5 16-13,0 1 22,-1 1 1,1-1-1,-1 1 0,0-1 1,0 1-1,0 0 1,0 0-1,-1 0 0,0 0 1,1 1-1,-2-1 1,1 1-1,0 0 0,-6-5 1,-6-1-27,-28-11 1,31 18 8,7 3 24,-1 0-1,1 0 1,0 1-1,-1-1 0,1 1 1,0 1-1,0-1 1,1 0-1,-1 1 0,0 0 1,1 0-1,-1 1 1,1-1-1,0 1 0,0 0 1,-4 6-1,-10 17-1,13-13-9,3 3 7,0 0-1,1 0 1,1 0-1,0 0 0,2 0 1,4 25-1,-3-27 6,-2-8-1,1-1-1,0 1 1,0 0 0,5 8-1,-3-4-4,-2-4 3,1-1 0,-1 1 0,1-1 0,1 0 0,-1 0 0,1 0 0,5 6 0,-8-12 4,0 0 0,-1 0 0,1 0-1,0-1 1,0 1 0,0 0-1,0 0 1,-1 0 0,1-1 0,0 1-1,0 0 1,0-1 0,-1 1 0,1-1-1,0 1 1,-1-1 0,1 1-1,0-1 1,-1 1 0,1-1 0,-1 0-1,2 0 1,7-11-2,0 1-1,8-16 1,-12 19 2,17-28 1,-2-2 0,-2 3 2,-15 28 0,1 0 1,-1 1-1,10-11 1,-12 15-1,1 0-1,0 1 1,0-1 0,0 0-1,0 1 1,0 0 0,0-1-1,0 1 1,0 0 0,0 0-1,1 0 1,-1 0-1,5 0 1,0 3 13,3 5-10,0 0-1,-1 1 1,0 0 0,11 13 0,-6-2 1,17 38 1,3 21-6,-14-25-5,-2 1-1,12 69 0,-26-104 3,-3-12-1,0-1 0,0 0 0,0 1-1,-1 0 1,0-1 0,-2 12 0,0 3-6,-1 0 0,0 0-1,-2-1 1,0 0 0,-14 34 0,13-43 6,4-7 1,0 0 0,0-1 0,0 0 0,0 1 0,-1-1 0,1 0 0,-1 0 0,0 0 0,0-1 0,-4 3 0,-13 11-9,-25 16 0,31-27-9,2-4 14,0 0-1,0 0 0,0-1 1,0-1-1,0 0 0,0-1 1,-18-4-1,24 3 6,1 0-1,-1 0 1,1 0-1,0-1 1,1 1 0,-1-1-1,1-1 1,-1 1-1,1 0 1,0-1 0,1 0-1,-1 0 1,1 0-1,0 0 1,0-1 0,1 1-1,-3-9 1,-2-15-1,6 25 2,1 1 0,0 0 0,0-1 0,1 1 0,-1 0 0,1-1 0,1-5 0,2-1 1,1-1-1,0 1 0,1 1 0,0-1 1,14-16-1,-17 22 1,19-23 9,1 2 1,33-29-1,-36 36-2,7-7 38,143-116 26,-129 109 8,229-145-2257,-109 82-9189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5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65 10312,'-14'-27'78,"6"18"317,-4 2-174,0 1 1,-23-8-1,19 12 706,-11 4-304,-35 7 0,44-2 52,1 3-384,1 1 1,-29 27 0,32-21 9,-1 9-100,-20 52 1,29-56-22,3 0-101,1-1 1,4 32-1,2-39 36,4-2-76,1-1 0,0-1 1,18 15-1,-12-16 36,4-1-43,0-2 0,0 0 0,0-1 0,37 3 0,-33-5-15,38 4 65,118 28 0,-169-32-68,-1 1 0,1 1 1,-1 0-1,11 7 0,-6-3-6,-10-6-2,1 0 1,-1 0-1,0 1 1,0 0-1,-1 0 1,1 0-1,-1 0 1,4 6-1,-4-6-3,-3-2-1,1 0 0,-1 0 0,0 0-1,0 0 1,0 0 0,0 1 0,-1-1 0,1 0-1,0 1 1,-1-1 0,0 0 0,1 1 0,-1-1 0,0 0-1,0 1 1,-1-1 0,1 0 0,0 1 0,-1-1-1,1 0 1,-2 5 0,1-6-1,0 2 3,-1 1-1,0-1 0,0 0 0,0 0 0,0 0 0,0 0 1,-1 0-1,1 0 0,-1-1 0,0 1 0,0-1 0,0 0 0,-5 3 1,4-2-1,1 0 2,0-1-1,0 0 0,0 0 0,-1 0 0,1 0 0,0-1 0,-1 1 0,1-1 0,-1 0 0,0 0 1,1 0-1,-1-1 0,-7 1 0,10-1-2,0 0 1,0 0 0,-1 0-1,1 0 1,0 0-1,0 0 1,0-1 0,-1 1-1,1 0 1,0-1-1,0 1 1,0-1 0,0 1-1,0-1 1,0 0 0,0 1-1,-2-3 1,-2 0 3,-3-1 1,5 2 1,1 1 0,-1-1-1,1 1 1,0-1 0,-1 0 0,1 0 0,0 0 0,0 0 0,-3-4-1,-6-9 26,0 1 0,-12-25 0,18 23 60,2-4-41,2 0-1,0-1 0,1 1 1,4-28-1,12-73 88,-15 115-145,16-76 197,-10 56-162,-2 0-11,-3 16 1,0 1 1,0 0 0,1 1-1,0-1 1,6-10 0,-1 1 26,1 1-1,15-21 1,-15 31 49,-3 6-78,1-1 0,0 1 1,0 0-1,0 1 0,0 0 1,0 0-1,8 1 0,0 5 83,-12-5-79,3 2-6,-1 1 1,1-1 0,-1 1 0,0 0-1,0 0 1,0 1 0,-1-1-1,1 1 1,-1 0 0,0 0 0,0 1-1,-1-1 1,0 1 0,4 8-1,64 168 371,-66-166-366,6 35 118,-5 24 233,-6-73-278,-22-5 5,12-3-50,-8-11-1245,-30-36 0,9 7-11082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5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12104,'11'4'9,"0"-1"1,-1 2 0,1 0-1,-1 0 1,11 8 0,-12-8-7,34 21 0,98 51-334,-94-55-1094,2 0-5555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5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6368,'123'128'613,"-78"-85"-90,-3-5-119,61 52 2641,-102-90-3002,-1 1 1,1-1 0,0 0-1,-1 0 1,1 0-1,0 0 1,0 0-1,-1 0 1,1 0-1,0 0 1,-1 0-1,1 0 1,0 0-1,-1 0 1,1 0-1,0-1 1,-1 1-1,1 0 1,0 0-1,-1-1 1,1 1-1,-1 0 1,1-1-1,-1 1 1,1-1-1,-1 1 1,1-1-1,-1 1 1,1-2-1,0 2 23,8-14 319,-1 1 0,0-1 1,10-28-1,-15 33-470,0 4 174,-1-1 1,0 0-1,0 1 1,-1-1-1,1 0 1,-1 0 0,-1 0-1,1 0 1,-1 0-1,0 0 1,-1-7-1,0-2 201,0-11 191,-2 0 0,-1 0 0,-12-46 1,15 70 306,73 10-258,-58-7-509,30-3 74,-1-2-55,0-2-1,53-16 0,-36 0-37,-45 15-3,-1-1 0,0 0-1,19-14 1,-31 20-2,0 0 1,0 0-1,0 0 0,0-1 0,0 1 0,-1-1 1,1 1-1,-1-1 0,1 1 0,-1-1 0,0 0 1,0 1-1,0-1 0,-1 0 0,1 0 0,-1 0 1,1 0-1,-1 1 0,0-6 0,0 5-4,-2-8-51,-1 6 49,-1-1 1,1 1-1,-1 1 0,0-1 1,0 0-1,-1 1 1,1 0-1,-9-6 0,13 10 6,-1-1-1,0 1 0,0-1 1,1 1-1,-1-1 0,0 1 1,0 0-1,0-1 0,0 1 1,0 0-1,0 0 0,1 0 1,-1-1-1,0 1 0,-1 0 1,-10 0-10,0 1 0,0 0 1,0 1-1,0 0 0,-20 7 1,30-9 7,0 1-1,0 0 1,1 0 0,-1-1 0,0 1 0,1 0-1,-1 0 1,0 1 0,-1 1 0,-25 23-27,-26 31 0,41-36-2,-5 15 14,-12 40-1,26-55 14,3 25 1,2-40 6,0 0-1,0 1 1,0-1 0,1 0 0,4 10-1,15 21 1,2-10 2,-21-25 0,1 0 0,-1 0 0,0 0 0,1 0 0,-1 0 0,1-1 0,0 1 0,-1-1 0,1 0 0,0 0 1,0 0-1,0 0 0,0-1 0,0 1 0,0-1 0,0 0 0,0 1 0,0-1 0,0-1 0,0 1 0,0 0 0,0-1 0,0 1 0,0-1 0,0 0 1,0 0-1,0 0 0,-1-1 0,1 1 0,0-1 0,-1 1 0,1-1 0,-1 0 0,0 0 0,1 0 0,-1 0 0,0 0 0,0-1 0,2-3 0,3-1 2,13-25 28,-9 3 20,11-39-1,3-6 38,-25 74-86,1-1 0,-1 1 0,1-1-1,0 1 1,-1-1 0,1 1-1,-1-1 1,1 1 0,0 0 0,-1-1-1,1 1 1,0 0 0,0-1-1,-1 1 1,1 0 0,0 0 0,0 0-1,-1 0 1,1 0 0,0 0-1,0 0 1,-1 0 0,1 0 0,0 0-1,0 0 1,1 1 0,0-1 3,4 0 1,-3 0-4,-1 0 0,0 0-1,0 0 1,0 1 0,0-1 0,1 1-1,-1-1 1,0 1 0,0 0 0,0 0-1,0 0 1,0 0 0,0 0 0,2 2-1,17 12 20,32 28-1,-39-25-8,44 95 5,-50-85-12,24 131 4,-28-124-4,3 44 1,-7-1-4,-4-23 2,-2-17-2,6-36-3,-1 0 1,0 0-1,0-1 1,0 1-1,0 0 1,0 0-1,0-1 0,-1 1 1,1-1-1,0 1 1,-1-1-1,1 1 1,-1-1-1,0 0 1,1 0-1,-1 0 1,0 0-1,0 0 1,0 0-1,0 0 0,0-1 1,0 1-1,0-1 1,0 1-1,0-1 1,0 0-1,0 0 1,0 0-1,0 0 1,0 0-1,0 0 1,-2-1-1,-6 0 2,-1-1 0,1-1 1,0 1-1,-12-6 0,17 6-2,-12-6 22,-72-57 18,72 48 6,-8-23-12,-21-45-1,34 55 20,-20-80 14,27 85-57,0 1 1,2-1-1,-1-33 0,12-33-2302,2-4-9187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5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11928,'-34'59'660,"33"-50"-160,1-2-393,2 0 1,-1 0-1,1-1 0,0 1 1,0-1-1,1 1 1,0-1-1,0 0 1,7 10-1,7 6 186,27 28 0,-25-30-241,74 86 212,-84-97-158,-1 0 0,-1 1 0,12 20 1,-8-11-46,30 54 198,42 59 261,-81-129-473,12 7-1966,2-1-7954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5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51 7088,'0'0'392,"4"-2"-66,22-26 1641,-25 27-1380,4-10 588,-5 11-1156,0 0 0,0-1 0,0 1-1,0 0 1,1 0 0,-1 0 0,0-1 0,0 1 0,0 0 0,0 0 0,0-1 0,0 1 0,0 0 0,0 0 0,0-1 0,0 1-1,0 0 1,-1 0 0,1-1 0,0 1 0,0 0 0,0 0 0,0-1 0,0 1 0,0 0 0,0 0 0,-1 0 0,1-1-1,0 1 1,0 0 0,0 0 0,-1 0 0,1 0 0,0 0 0,0-1 0,0 1 0,-1 0 0,1 0 0,0 0 0,0 0 0,-1 0-1,1 0 1,0 0 0,0 0 0,0 0 0,-1 0 0,1 0 0,0 0 0,0 0 0,-1 0 0,1 0 0,0 0 0,0 0 0,-1 0-1,1 0 1,0 0 0,0 0 0,-1 0 0,1 0 0,0 1 0,0-1 0,0 0 0,-1 0 0,1 0 0,0 1 0,-7 3 97,0 0 0,0 1 1,0-1-1,1 2 0,0-1 0,0 1 1,-9 12-1,-1-2 47,13-13-15,-1 3 28,20-2 101,-2-3-317,0-2-1,1 0 1,-1-1-1,0 0 1,0-1-1,0-1 1,15-5-1,-4 1-1125,41-11-7654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5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58 381 8696,'-6'-47'108,"3"27"-42,2 18 49,7-2 30,-6 4-140,0-1-1,0 1 1,1 0-1,-1 0 1,0-1 0,0 1-1,0 0 1,1 0 0,-1-1-1,0 1 1,0 0 0,1 0-1,-1 0 1,0 0 0,1 0-1,-1-1 1,0 1-1,0 0 1,1 0 0,-1 0-1,0 0 1,1 0 0,-1 0-1,0 0 1,1 0 0,-1 0-1,0 0 1,0 0 0,1 0-1,-1 0 1,0 0-1,1 0 1,-1 1 0,29 15 213,-26-13-199,0-1 0,0 1 0,1-1 0,-1 0 0,0 0 0,1 0 0,0 0-1,0-1 1,-1 1 0,1-1 0,0 0 0,0 0 0,0-1 0,0 1 0,7-1 0,-10 0-15,3-1 17,1 1 0,-1-1 0,1-1 0,-1 1 0,0 0 0,1-1 0,-1 0 0,0 0 0,0 0 0,0-1 0,0 1 1,-1-1-1,1 0 0,-1 0 0,1 0 0,-1-1 0,3-3 0,-2 2 15,-1 1 1,1-1-1,-1 0 1,0 0-1,0-1 1,-1 1-1,0-1 1,0 1-1,0-1 1,0 1-1,-1-1 1,1-7-1,-2 7-4,-1 1-1,0-1 0,0 1 0,0-1 1,0 1-1,-1-1 0,0 1 1,0 0-1,-1 0 0,-5-9 0,-14-12 28,10 19 89,2 4-109,-1 1 0,1 1 0,0 0 0,-1 0-1,-13 1 1,7 4 216,2 4-164,0 1 0,0 0 0,-15 13 0,19-8 177,3 5-139,1 1 0,-7 31 0,13-30 171,16 101 113,-15-120-383,0 1-1,1-1 1,0 1 0,-1-1 0,1 1 0,0-1-1,0 0 1,2 3 0,8 13 44,1-1 1,0 0-1,1-1 1,18 17-1,-30-32-53,1 0-1,-1 1 1,1-1-1,0 0 1,-1 0 0,1 0-1,0 0 1,0 0-1,0 0 1,3 1 0,26 6 86,-1-1 1,49 4-1,-49-13 148,15-8-72,53-19 1,-71 16 97,-25 11-259,22-12 89,-1-1-1,0-1 1,-2-1 0,31-31 0,35-43 138,-73 71-195,7-25-1012,30-92 0,-13 15-8942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5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20 125 9952,'0'0'2185,"-3"7"-1266,-10 22-594,13-28-281,-1-1 0,1 1 1,-1 0-1,1 0 0,0 0 0,0 0 1,-1 0-1,1 0 0,0 0 0,0 0 1,0-1-1,0 1 0,0 0 0,0 0 1,1 2-1,37 234 1960,-30-194-2008,13 60 444,-15-80-387,1 5-13,0 0 78,14 35-1,53 136 513,-72-193-468,1 0 42,-4-9-140,-1-1 1,1 1-1,-1-1 1,1 0-1,0 1 1,0-7-1,-10-32 191,-27-83 32,17 53 35,-25-94-1,-4-103 283,42 164-370,3 14-4,5 91-223,0 0 0,0-1 0,0 1 1,-1 0-1,1-1 0,0 1 0,0-1 0,0 1 1,0 0-1,0-1 0,0 1 0,0 0 0,0-1 1,1 1-1,-1-1 0,0 1 0,0 0 0,0-1 1,0 1-1,0 0 0,0-1 0,1 1 0,-1 0 1,0-1-1,0 1 0,1 0 0,-1 0 0,0-1 1,0 1-1,1 0 0,-1 0 0,0-1 0,1 1 1,-1 0-1,0 0 0,1 0 0,-1 0 0,0-1 1,1 1-1,-1 0 0,0 0 0,1 0 0,-1 0 1,1 0-1,1 1 6,0-1 1,0 1-1,0 0 1,-1 0-1,1 0 1,0 0-1,-1 0 0,1 0 1,1 2-1,66 65 130,-43-39-86,2-1-1,39 29 1,-57-48-48,16 11 37,-9-9-24,25 17 27,69 35 0,-101-58-35,193 103 72,-155-73-82,-46-34 37,0 1-1,0 0 1,0-1-1,0 1 1,0 0-1,-1 1 0,1-1 1,-1 0-1,1 0 1,-1 1-1,0-1 1,0 0-1,1 5 1,-1-5-396,-1 1 1,0-1 0,0 1 0,0-1 0,0 1 0,-1 0-1,1-1 1,-2 4 0,-6 24-12752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5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1243 12104,'-3'3'190,"7"-12"240,18-25 310,24-29-654,-21 34-51,153-121 22,-138 122-3,142-108 14,-151 108-48,9-22-8,36-58 1,-60 75-6,1-21-5,10-60 1,-26 111-5,0-1 0,-1 0 1,1 0-1,-1 0 0,0 0 1,-1-5-1,0-3-7,0-7-4,-2 0 1,0 0-1,0 1 0,-2-1 1,0 1-1,-11-24 1,2 6-1,-23-53-199,31 78 168,1-1 0,-1 2 0,-1-1 0,0 1 1,-11-12-1,17 21 28,0 0 0,0 0 0,-1 0 0,1 0 0,0 0 1,-1 0-1,1 1 0,-1-1 0,1 1 0,-1-1 1,1 1-1,-1-1 0,1 1 0,-1 0 0,1 0 0,-1-1 1,0 1-1,1 1 0,-1-1 0,1 0 0,-1 0 0,0 0 1,1 1-1,-1-1 0,1 1 0,-1-1 0,-1 2 1,3-2 7,-1 1 0,0-1 0,0 1 1,0 0-1,0-1 0,0 1 0,0 0 1,0 0-1,0 0 0,1-1 0,-1 1 1,0 0-1,1 0 0,-1 0 0,1 0 1,-1 0-1,1 0 0,-1 0 0,1 1 1,0-1-1,-1 2 0,0 0-9,1 0 15,-1 0 0,0 0-1,1 0 1,0 1 0,0-1 0,0 0 0,1 5 0,1 3 3,1-1 1,0 1-1,1-1 1,0 0-1,8 16 1,-3-12 18,0 0 0,0 0 0,2-1 0,-1-1 0,21 20 0,-16-18 17,4 6 91,-1 1 0,-1 0 0,27 45 0,-3-2 314,13 17 498,97 109 0,-147-184-847,28 26 375,-30-29-420,1-1 0,0 0 0,0 1 0,0-1-1,0 0 1,0-1 0,0 1 0,1 0 0,-1-1 0,7 2-1,-8-3 75,-2 0-116,0 0 1,1 0-1,-1 0 0,0 0 1,0 0-1,1 1 0,-1-1 1,0 0-1,1 0 0,-1 0 1,0-1-1,1 1 0,-1 0 1,0 0-1,0 0 0,1 0 1,-1 0-1,0 0 0,1 0 1,-1 0-1,0-1 0,0 1 1,1 0-1,-1 0 0,0 0 1,0 0-1,0-1 0,1 1 1,-1 0-1,0 0 0,0-1 1,0 1-1,0 0 0,1 0 1,-1-1-1,0 1 0,0 0 1,0-1-1,0 1 0,0-1 1,0-18-2048,0-4-8219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5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1 361 11032,'2'0'10,"1"0"1,0 0 0,0 0 0,-1 1 0,1-1 0,0 1-1,-1-1 1,1 1 0,-1 0 0,1 0 0,-1 1 0,1-1-1,2 2 1,-1 0 23,-1 1-1,1-1 0,-1 1 0,0 0 0,0 0 1,0 0-1,4 9 0,72 160 975,-77-166-890,1 0 1,0 0-1,1 0 1,0-1-1,0 1 1,0-1-1,6 6 0,-7-9-69,2 1 419,4-1 80,-4-2-72,4 2-21,-3-7-30,-1-3-320,-1 0 0,0 0 0,0 0 0,0-1 0,-1 1 0,0-1 0,3-14 0,-2 2 116,3-33 0,-5 16 321,-2 27-382,0 0 0,1-1 0,0 1 0,1 0 0,6-19 0,-8 28-135,1-1 0,-1 1-1,1 0 1,0-1 0,0 1 0,0 0 0,0-1 0,0 1 0,0 0 0,0 0 0,0 0-1,0 0 1,0 0 0,1 0 0,-1 0 0,0 0 0,1 1 0,1-2 0,-1 1-7,1 1 1,0-1-1,0 1 1,0-1-1,0 1 1,0 0-1,0 0 0,0 0 1,0 1-1,0-1 1,5 2-1,87 31 234,-93-32-249,0-1 0,0 0 0,0 0 0,0 1-1,-1-1 1,1 0 0,0 0 0,0-1-1,0 1 1,0 0 0,-1-1 0,1 1 0,0-1-1,0 1 1,0-1 0,-1 0 0,1 0-1,-1 0 1,1 0 0,0 0 0,-1 0 0,0 0-1,3-2 1,10-13 0,-13 14-3,0-1 1,0 0 0,0 1-1,0-1 1,0 0 0,0 0-1,0-3 1,-2-30 0,-10-7-1,-11-5 0,1 14 23,-2 0 1,-39-45-1,46 59-18,7 11 7,8 8 56,2-2-55,0 2-74,0-1 0,1 0 0,-1 0 0,1 1-1,-1-1 1,1 1 0,0-1 0,0 1-1,-1 0 1,1 0 0,0 0 0,0 0 0,0 0-1,3-1 1,3-2-1409,22-11-10509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5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171 356 11032,'31'-21'370,"-29"20"-60,-7 4-30,-2-1-232,5-1-12,-1 0 1,1 1 0,-1-1 0,1 0 0,0 1 0,-1-1 0,1 1 0,0 0 0,-3 4 0,3-5-8,-8 8 85,0 1 0,0 0 0,1 1-1,1 0 1,-15 24 0,-39 82 294,52-92-120,3 3-85,-7 52 1,14-75-156,0 0-1,0 0 1,0 0 0,1 0 0,0 0 0,0 0 0,0 0 0,1-1 0,-1 1 0,1 0 0,0-1 0,3 6 0,-1-3 5,-4-6-32,1 0 1,-1 0 0,1 0 0,0 0 0,0 0 0,0 0 0,-1 0 0,1 0-1,0 0 1,0-1 0,0 1 0,1 0 0,-1 0 0,0-1 0,0 1 0,0-1-1,0 1 1,1-1 0,-1 1 0,1-1 0,4 2 39,-1 0-8,1-1 1,0 1 0,0-1-1,0 0 1,0-1 0,0 1-1,0-1 1,0 0 0,0-1 0,0 0-1,0 0 1,0 0 0,0 0-1,0-1 1,0 0 0,-1 0 0,1-1-1,-1 0 1,0 0 0,1 0-1,-1 0 1,-1-1 0,1 0-1,6-6 1,-6 1 279,19-76 121,-22 78-388,0 1 1,-1-1 0,0 0-1,0 1 1,-1-1-1,0-13 1,-2 1 0,3 1-25,-1 12-12,0 0 0,0 0-1,0 0 1,-1 0-1,0 0 1,0 1-1,-3-8 1,-17-79 566,20 90-359,2 3-223,-1 1 0,1 0-1,-1-1 1,1 1 0,0-1 0,0 1 0,0-1-1,0 0 1,0 1 0,0-1 0,0 0-1,2 2 1,1 2 10,0 1-12,1-1 0,0 1 0,0-1 0,0 0 0,0 0 0,1-1 0,0 1 0,0-1 0,0-1 1,0 1-1,1-1 0,-1 0 0,1 0 0,0-1 0,0 0 0,10 2 0,11 0-5,-23-4-9,0-1 0,-1 1 0,1-1 1,0 0-1,0-1 0,0 1 0,-1-1 1,1 0-1,-1-1 0,1 1 0,-1-1 0,0 1 1,0-1-1,0 0 0,0-1 0,-1 1 1,5-6-1,2-2-40,-1-1 1,-1 0 0,0 0-1,9-18 1,-14 24-32,-1 0-1,0-1 1,0 1-1,-1 0 1,0 0-1,0-1 1,0 1-1,-1-1 0,0 1 1,0-1-1,-1 1 1,1-1-1,-2 1 1,-2-11-1,-4-11-440,7 26 362,3 2-267,-1 1 409,1-1 1,-1 1-1,0-1 1,1 1-1,-1 0 1,0 0-1,0-1 0,0 1 1,1 0-1,-1 0 1,1 2-1,2 0-6,-2-1 16,9 6-40,-1-1 0,19 10-1,-27-16 36,0-1 0,0 1 0,0-1 1,1 0-1,-1 1 0,0-1 0,0 0 0,0 0 0,1 0 0,-1-1 0,0 1 1,0-1-1,0 1 0,0-1 0,0 1 0,0-1 0,0 0 0,2-1 0,25-18-27,-26 17 29,-1 0 0,0 0 0,1 0 0,-1 0 0,0-1 1,0 1-1,-1 0 0,1-1 0,1-6 0,-1 4 1,-1 4 1,0-1 0,0 1 0,0 0 0,-1-1-1,1 1 1,-1-1 0,1 1 0,-1-1 0,0-4 0,0-4-1,3-26 0,-6-5 2,-4-7 0,4 34 0,-10-37 2,12 52 3,1 1-5,-1-1 1,0 0-1,1 1 0,-1-1 1,1 0-1,-1 1 0,1-1 1,-1 1-1,1-1 0,0 0 1,-1 1-1,1-1 0,-1 1 1,1 0-1,0-1 1,-1 1-1,1-1 0,0 1 1,0 0-1,0-1 0,-1 1 1,1-1-1,0 1 0,0 0 1,0-1-1,0 1 0,0 0 1,0-1-1,0 1 0,1 0 1,0 20 6,2 0 1,0-1-1,9 29 0,25 70 26,-27-89-27,-4-10-3,13 48 36,2 55 15,-20-109-30,1 0 1,1 0 0,0 0-1,1 0 1,9 21 0,-8-22-9,14 26 156,-9-22-138,-9-14 48,2-5-64,0 0-1,0 0 1,-1 0 0,1 0 0,-1-1 0,1 1-1,-1-1 1,0 1 0,0-1 0,0 0 0,-1 0-1,4-6 1,10-34-21,-12 32 11,51-156-1413,-50 153 667,21-75-9868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5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480 271 8432,'-4'-27'0,"-2"-26"0,4-73 42,3 64 25,-1 62-52,-1 0-1,1 0 1,0-1-1,-1 1 1,1 0 0,0 0-1,-1-1 1,1 1-1,0 0 1,-1 0 0,1 0-1,-1 0 1,1-1-1,0 1 1,-1 0-1,1 0 1,-1 0 0,1 0-1,0 0 1,-1 0-1,1 0 1,-1 0 0,1 0-1,-1 0 1,1 1-1,0-1 1,-1 0-1,1 0 1,-1 1 0,0-1 0,-1 0 22,0 0-1,0 1 0,0-1 0,0 1 0,0 0 0,0-1 0,0 1 0,0 0 0,0 0 0,1 0 1,-1 1-1,0-1 0,0 0 0,1 1 0,-1-1 0,1 1 0,0-1 0,-1 1 0,1 0 1,0 0-1,0-1 0,0 1 0,0 0 0,-1 2 0,1 1 33,1-3-38,0 0 0,-1 0 0,1 0 1,0 0-1,0 1 0,0-1 0,0 0 0,1 0 1,-1 0-1,0 0 0,1 0 0,0 0 1,0 0-1,-1 0 0,1 0 0,0 0 0,2 3 1,6 14 143,57 111 1258,-11-49-832,74 116 731,-94-148-1197,-24-31 165,-9-11-269,0-1 1,0 0 0,-1 0-1,0 1 1,0-1 0,-1 1-1,1-1 1,-1 1 0,-1-1-1,1 1 1,-1-1 0,-3 11 0,4-15-11,-1-1 1,0 1 0,1-1 0,-1 1-1,0-1 1,1 1 0,-1-1 0,0 0 0,0 1-1,0-1 1,-3 2 0,-23 24 171,-61 44 1,54-48 147,-175 126 115,164-113-248,-167 164-1977,108-92-8351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3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10400,'0'0'337,"0"4"-52,-1 9 185,-1 1-1,-1-1 1,0 0 0,-7 18-1,0 0-378,10-29-58,-1 0 0,1 1 0,0-1 0,0 0 0,0 1 0,0-1-1,1 0 1,-1 0 0,0 1 0,1-1 0,0 0 0,0 0 0,1 4 0,-1-4-22,0 0 56,4 11-1549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3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9776,'11'15'191,"0"0"1,0 1-1,-2 1 1,0 0-1,7 18 1,-4 14 451,-8-34-407,3 9 93,-1-1-1,5 40 0,-11-51-280,1-7-12,-1 0-1,0-1 0,-1 1 1,1 0-1,-1 0 1,0 0-1,-2 5 1,-22 68-1353,11-42-6663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3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62 5560,'4'-10'537,"-3"8"-269,0-1 0,0 0 0,0 0 0,0 1 0,-1-1 0,0 0 0,1 0 0,-1 0 0,0 0 0,0 0 0,0 1 0,-1-5 0,-1 4 703,-5-5 1901,8 11-2419,-1 14-208,0 0-1,-1-1 1,0 1-1,-5 17 1,-3 30 183,8-46-374,0-5 64,1 0 1,2 23-1,-1-19 33,-1-1-55,1-1 0,0 1 0,2-1 0,6 27-1,17 23 576,-26-65-669,0 0 1,0 0-1,0 0 0,0 0 1,0 0-1,0 1 0,1-1 0,-1 0 1,0 0-1,0 0 0,0 0 0,0 0 1,0 0-1,0 0 0,1 0 0,-1 0 1,0 0-1,0 0 0,0 0 1,0 0-1,0 0 0,0 0 0,1 0 1,-1 0-1,0 0 0,0 0 0,0 0 1,0 0-1,0 0 0,1 0 1,-1 0-1,0 0 0,0 0 0,0 0 1,0 0-1,0 0 0,0 0 0,0 0 1,1 0-1,-1 0 0,0 0 1,0 0-1,0-1 0,0 1 0,0 0 1,0 0-1,0 0 0,0 0 0,0 0 1,1 0-1,-1-1 0,0 1 1,0 0-1,94-55-1995,-26 14-8527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3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52 9952,'53'-50'226,"-51"48"116,-4 5 59,-18 20 184,15-18-459,0 0 1,0 0-1,1 1 0,-1-1 1,2 1-1,-1 0 0,0 1 1,1-1-1,0 0 0,-2 10 1,0 2 58,-4 19 377,-7 60 1,14-77-503,1-8 27,1 0 1,0 0-1,2 21 1,8 103-1542,-5-65-7492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5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11568,'29'8'2462,"-19"-7"-2106,-1 0 0,0 0-1,0-1 1,10-1 0,13 0-141,147 0 86,-111-1-2260,2 0-7847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3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7712,'5'-5'304,"0"-1"-202,-3 5-71,0-1 1,0 0-1,0-1 0,-1 1 0,1 0 1,-1 0-1,1-1 0,-1 1 0,0-1 1,1 1-1,0-6 1912,-1 7-875,2-6-72,-3 3-328,-3-5-117,2 7-159,-2 5-99,0 1-244,1 0 0,0 0 0,-1 0 0,2 0 0,-1 1 0,0-1 0,1 1 0,0-1 0,-2 10 1,2 80 347,2-91-382,-1 0 1,1 0 0,0 0-1,0 0 1,0 0-1,0 0 1,1 0 0,-1 0-1,1 0 1,-1-1-1,1 1 1,0 0-1,0-1 1,3 3 0,-2-2 2,2 2 20,0 0-1,0 0 1,0-1 0,1 0 0,0 0-1,-1 0 1,2-1 0,6 4 0,4 2 47,26 15 33,-22-16-200,1 0 1,37 7-1,-34-9-1425,4 1-8253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3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4400,'2'0'409,"5"-1"42,-3-1 146,2-3 19,-5 4-577,0 0 1,0 0-1,-1 1 0,1-1 0,0 0 0,0 0 1,0 1-1,0-1 0,0 1 0,0-1 1,1 1-1,-1 0 0,0-1 0,0 1 1,0 0-1,0 0 0,0-1 0,0 1 0,1 0 1,-1 0-1,0 0 0,0 1 0,0-1 1,0 0-1,1 0 0,-1 1 0,0-1 1,0 0-1,0 1 0,0-1 0,0 1 0,0 0 1,0-1-1,0 1 0,0 0 0,0-1 1,0 1-1,-1 0 0,1 0 0,0 0 0,0 0 1,-1 0-1,1 0 0,0 1 0,2 4 45,0 0 0,0 0 0,-1 0 0,0 0 0,2 8-1,-3-12-103,1 10 175,0-1 1,0 0-1,-1 1 1,-1-1-1,0 1 0,0-1 1,-3 13-1,2-10-51,-2 10 230,0 0 0,-8 30 0,7-37-228,-2 4 466,-14 36 0,15-45-436,0 0 0,1 0 1,0 0-1,-2 22 0,5 25-1620,4 2-6289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0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8608,'0'0'4622,"4"6"-4028,5 10-357,-1 0 1,-1 0 0,0 0 0,5 23 0,-7-24-193,6 29 218,-5 6-84,-3-21 19,1-1-1,13 49 1,-15-72-163,0 0 0,0 0 0,1 0 1,-1 0-1,1-1 0,0 1 0,1-1 0,-1 1 0,1-1 1,-1 0-1,1-1 0,0 1 0,1-1 0,-1 1 1,1-1-1,-1 0 0,6 2 0,-9-5-29,0 0 1,-1 0-1,1 0 0,0 0 0,-1 0 0,1 0 0,0 0 1,-1 0-1,1 0 0,0 0 0,-1-1 0,1 1 1,-1 0-1,1 0 0,-1-1 0,1 1 0,0 0 1,-1-1-1,1 1 0,0-1 0,2-1 11,4-3-86,1 0 0,-1 0 1,0-1-1,0 0 0,0-1 1,-1 0-1,0 0 0,0 0 1,7-12-1,-2 3-1197,22-29-8934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0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10760,'-2'-1'9,"-5"-3"6,5 3 95,2 14 713,3-1-432,0-1 0,0 1-1,1-1 1,1 0 0,0 0 0,9 15-1,-3-4 151,10 24 411,20 91 1005,-32-108-1175,-9-28-928,1 0 0,0 0 0,0 0 0,-1 0 0,1-1 0,0 1 0,0 0 0,0 0 0,0 0 0,0-1 0,0 1 0,0 0 0,0-1 0,0 1 0,3 0 0,10 3-11074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0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7352,'0'0'5121,"1"7"-4596,5 22-334,-6-28-142,0 1 1,1-1-1,-1 1 0,0 0 1,0-1-1,0 1 0,0-1 1,0 1-1,0 0 0,0-1 1,-1 1-1,1-1 0,0 1 1,-2 2-1,-1 6 64,1 0-42,-1 24 424,3-20-260,-1-3-6,1 1 0,0-1 0,1 1 0,0 0 0,1-1 0,0 1 0,5 12 0,-7-23-7,7 2 78,-6-2-288,-1-1 1,1 1-1,-1-1 0,0 0 0,1 0 0,-1 1 1,1-1-1,-1 0 0,1 0 0,-1 0 0,1 1 1,-1-1-1,1 0 0,-1 0 0,1 0 0,-1 0 1,1 0-1,-1 0 0,1 0 0,0 0 1,-1 0-1,1 0 0,-1 0 0,1 0 0,-1-1 1,1 1-1,-1 0 0,1 0 0,0-1 0,11-5-59,0 0 0,0 0-1,15-12 1,-8 5-1743,14-9-8890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0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10400,'0'0'4,"1"0"1,0 1 0,-1-1 0,1 0 0,0 1 0,-1-1-1,1 1 1,-1-1 0,1 1 0,-1-1 0,1 1-1,-1-1 1,1 1 0,-1-1 0,1 1 0,-1 0-1,0-1 1,1 1 0,-1 0 0,0-1 0,1 1 0,-1 0-1,0-1 1,0 1 0,0 0 0,0 0 0,0-1-1,0 1 1,0 1 0,-5 28 108,-1-3 454,-21 130 1669,19-120-2096,6-24 187,0 0 1,0 0-1,2 26 1,-1 14 395,-5 23-14,5-73-715,1 1 1,-1-1-1,0 0 0,0 0 0,0 0 0,0 0 1,0 0-1,-1 0 0,0 0 0,1 0 0,-1-1 1,0 1-1,0-1 0,0 1 0,-1-1 0,1 0 1,0 0-1,-4 2 0,0 2-1082,-19 16-9272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0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3144,'0'0'4104,"4"1"-3712,4 1-290,-1-1 0,1 0 0,-1 0 0,0 0 0,1-1 0,9-1 0,49-6 391,-45 4-510,149-20 1043,-144 20-958,203-19 932,-128 19-842,-55 2 296,205 4 174,-196-2-208,254 10 158,-243-9-203,250 3 154,-255-4-154,250 10 158,-250-9-138,268 10 429,-296-11-681,200 12 400,-47 6 67,-168-17-523,81 10 946,-97-12-707,1 2 1,4 1-183,1 1-1,0-1 1,0-1 0,1 1-1,-1-1 1,0-1 0,1 0 0,-1 0-1,1 0 1,-1-1 0,1-1-1,-1 1 1,1-1 0,-1-1-1,1 1 1,-1-2 0,0 1-1,0-1 1,0 0 0,9-5-1,-12 4 17,4-2 18,-9 6-176,0 0 1,0 0 0,0 0-1,0 0 1,0 0-1,0 0 1,0 0 0,1-1-1,-1 1 1,0 0 0,0 0-1,0 0 1,0 0 0,0 0-1,0 0 1,0 0-1,0 0 1,0-1 0,0 1-1,0 0 1,0 0 0,0 0-1,0 0 1,0 0 0,0 0-1,0-1 1,0 1-1,0 0 1,0 0 0,0 0-1,0 0 1,0 0 0,0-1-1,0 1 1,0 0 0,0 0-1,0 0 1,0 0-1,0 0 1,0 0 0,0 0-1,0-1 1,0 1 0,-1 0-1,-1-4-245,0 0 1,-1 0-1,0 0 0,0 0 0,0 1 0,0-1 0,-1 1 0,1 0 0,-1 0 0,-8-5 0,-26-19-13636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1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2160,'0'0'2877,"-4"1"-2889,-17 4-537,-4 3-2191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1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59 221 6640,'-38'-51'-94,"37"50"-91,-6-14 20,5 11 426,0-4 164,1 4 430,-2-3 110,1 22 797,-1 38-841,6 82-64,-1-97-513,2-1 0,15 63 0,-17-92-305,16 57 529,-10-39-476,13 56 279,-13-52-245,38 161 685,-39-154-616,-7-35 42,-10-16-293,-31-101-803,38 105 547,1 0-1,0-1 1,1 1-1,0-14 1,1 21 246,1 0 0,-1 0-1,1 0 1,0 0 0,0 0 0,0 0 0,1 0 0,-1 0 0,1 0 0,-1 1 0,1-1 0,0 1 0,0-1 0,0 1 0,0-1 0,4-1 0,5-7 20,2 1 1,-1 1-1,1 0 1,1 1-1,-1 1 1,26-11-1,-20 10 39,-6 3 3,0 1 1,26-6-1,188-54 25,-205 57-16,-12 4 15,-1 0 1,1-1 0,-1 0-1,9-6 1,-3 2 15,-2-1 0,1 0 0,13-13 0,-27 22-27,1-1 0,-1 1 1,1-1-1,-1 1 0,1-1 1,-1 1-1,0-1 0,1 1 0,-1-1 1,0 0-1,1 1 0,-1-1 0,0 0 1,0 1-1,1-1 0,-1 0 0,0-1 1,4-22 110,0-35 0,-6 39 81,-5-5-106,-1 1 0,-13-29 0,19 49-60,0 0-1,0 0 0,0 0 1,0 0-1,-1 0 0,0 0 1,0 0-1,0 1 0,-5-5 1,-3-2 15,3 1-17,5 6-12,1 0-1,-1 0 1,0 1 0,1 0-1,-1-1 1,0 1 0,0 0-1,-1 0 1,-3-1 0,-6-4 69,0 1 0,-28-9 1,35 13-67,0 1-1,0-1 1,0 1-1,0 0 1,-1 1-1,1 0 1,0 0 0,0 0-1,-1 1 1,-8 1-1,7 4 71,3 4-69,0 0 1,1 0 0,0 0 0,-5 19 0,6-8 62,11 108 39,-2-102-47,18 38 48,44 85 1,-25-75-34,-19-27-43,-12-21 26,1-1 1,33 48 0,-44-72-52,0 1 1,1 0-1,-1-1 1,1 0-1,0 1 1,0-1-1,0 0 1,6 3-1,-1 0 14,-7-5-31,0 0 1,0 0-1,0-1 1,0 1 0,0 0-1,0 0 1,0-1-1,0 1 1,0 0 0,0-1-1,0 1 1,0-1 0,0 1-1,-1-1 1,1 1-1,0-1 1,0 0 0,-1 1-1,1-1 1,1-1-1,0 0 14,5-4-6,19-21 39,48-84-10,-67 98-64,16-20-126,-19 28 177,9-11-228,0 1 0,1 0 0,0 1-1,1 0 1,20-12 0,-32 24 144,0 1 0,0 0-1,0 1 1,0-1 0,0 1 0,0-1 0,1 1-1,-1 0 1,0 0 0,0 0 0,0 1 0,1-1 0,-1 1-1,0-1 1,6 3 0,-5-1 4,3 0-7,1 0 1,-1 1-1,1 1 1,-1-1-1,0 1 1,0 0-1,-1 1 1,1-1-1,-1 1 1,11 12-1,24 18-21,-17-20 55,0 0 0,38 15 1,-28-20 18,-26-8 5,1 0 1,0-1-1,0 0 1,0 0-1,0-1 1,0 0-1,13-2 1,-15 0 15,0 0 0,0 0 0,0-1 0,0-1 0,-1 1 1,1-1-1,11-8 0,-17 11-12,0 0 0,-1 0 0,1 0 0,0 0 0,-1 0 0,1 0 0,0 0 0,-1 0 0,1 0 1,-1 0-1,0-1 0,1 1 0,-1 0 0,0 0 0,0 0 0,0-1 0,0 1 0,0 0 0,0 0 0,0-2 0,0-2 14,-1-1-4,1 0 0,-1 0 1,0 0-1,-1 0 0,1 1 0,-1-1 0,0 0 0,-1 0 0,1 1 0,-1 0 0,0-1 0,-1 1 0,1 0 1,-1 1-1,0-1 0,-5-5 0,2 3-8,0-1 19,0 1-1,0 0 1,-1 1-1,0 0 0,0 0 1,-1 1-1,1-1 1,-1 2-1,-12-5 1,12 4-9,-11 0 93,-4 4-63,0 1 1,-36 4-1,39 1 44,1 4-52,1 1 1,-33 23 0,38-19 17,6-1-40,0 1 1,0 1-1,-8 23 0,15-36-18,1-1 0,-1 1 0,1-1 0,0 1 0,0-1 0,-1 1 0,1-1 0,0 1 0,0-1 1,1 3-1,3 23 11,1-1 0,11 31 0,-5-34 1,25 34 4,-25-43-18,-1 0 1,23 20 0,-19-22-1,0-2 0,1 0 0,1 0 0,0-1 1,0-1-1,18 6 0,-11-8 6,2-5-3,0-1 0,40-5 1,-63 4-2,0 1 0,0-1 0,1 1 0,-1-1 0,0 0 0,0 0 0,0 0 0,3-1 0,25-17 18,48-39 0,-58 37 33,22-27 62,62-96 0,-77 83-83,-19 34 55,9-133 44,-17 125-24,-25-280 252,25 311-342,-1 0-1,1 0 1,-1 0 0,0-1 0,0 1 0,0 1-1,-1-1 1,0 0 0,1 0 0,-5-6 0,4 7-6,2 3-10,0-1 1,-1 1 0,1 0-1,0 0 1,0 0-1,0-1 1,0 1 0,0 0-1,0 0 1,-1 0-1,1 0 1,0 0-1,0-1 1,0 1 0,0 0-1,-1 0 1,1 0-1,0 0 1,0 0 0,0 0-1,0 0 1,-1 0-1,1 0 1,0 0 0,0 0-1,-1 0 1,1 0-1,0 0 1,0 0-1,0 0 1,-1 0 0,1 0-1,0 0 1,-9 1 22,0 0 1,0 1-1,1 0 0,-11 4 0,5 3 57,-4 11-45,0 1 0,-17 28-1,33-47-31,0 1 0,1 0 0,0 0 0,-1 0 0,1 0 0,0 0 0,-1 3 0,-36 162 49,34-132-28,2-10-12,0 3-4,0 0 0,2 0 0,1 0 0,6 29 0,18 65 26,-18-102-14,49 78 12,-42-81-14,1-6-12,1 0 0,0 0-1,21 10 1,-19-17 27,3-5-16,0-1 1,37-6-1,-37-1 41,-11 2-34,-1 1-14,1 0 0,-1-1 1,-1 0-1,1 0 1,-1-1-1,0 0 0,0 0 1,-1-1-1,0 0 0,6-10 1,46-82 107,-51 78 6,18-106 54,-20 77-24,-2-59-1,-3 71-126,4-85 218,-1 24-78,-3-5 202,-1 104-361,0 0-1,0 0 1,0 1 0,-1-1-1,1 0 1,0 0-1,0 0 1,0 0 0,-1 1-1,1-1 1,0 0-1,-1 0 1,1 0 0,-1 1-1,1-1 1,-1 0 0,1 1-1,-1-1 1,0 0-1,1 1 1,-1-1 0,0 1-1,0-1 1,-1 0-36,1 1 30,0 1 0,0-1 0,0 1 0,0 0 0,0-1 0,1 1 0,-1 0 0,0 0 0,0-1 0,1 1 0,-1 0 0,0 0 0,1 0 0,-1 0 0,1 0 0,-1 0 0,1 0 0,-1 2 0,0-2 0,-4 8 2,2-5-3,1 0-1,0 1 0,0-1 1,0 0-1,0 1 1,1-1-1,-2 9 1,-11 53 15,3 37-12,9 11-1,6-8-4,3-31-8,21 98 0,-23-153 5,-3-11-1,0 0 0,1-1 0,0 1 0,6 11-1,29 57-14,-30-68 4,-2-6 12,-1-1 0,1 0 0,0 0 0,-1 0 0,1-1 0,0 0 0,0 0 0,8 0 0,0-4-10,-3-2 10,-1-1 0,1 0 1,-1-1-1,-1 0 0,1 0 0,-1-1 1,0-1-1,-1 1 0,14-19 0,6-20 2,-5-4 0,-3-1 0,-2-2 0,-4-1 2,-9 30 0,-1 13 3,-2 0 0,1 1 0,-1-1 0,-1 0 0,0-15 0,-17 41 8,9-8-12,5-3 0,-1-1 0,1 0 0,0 1 0,0-1 0,0 1-1,0 0 1,0 0 0,1 0 0,-1 0 0,0 4 0,-4 8 2,0 1 1,1 0 0,1 0-1,1 0 1,1 0 0,0 1-1,0 18 1,3-25-4,0 1 1,0-1-1,3 11 0,1-7-1,1-1-1,0 0 1,1 0-1,1 0 0,0-1 1,0 0-1,1 0 0,17 16 1,-22-24-2,-1-1 1,1 1-1,0-1 1,1 0-1,-1 0 1,1-1-1,-1 1 1,1-1-1,0 0 1,-1 0-1,1 0 1,0-1-1,0 0 0,1 0 1,-1 0-1,0-1 1,10 1-1,-5-5-17,-5 1 17,-1 0 0,1-1 0,-1 0 0,0 0 0,0 0 0,-1 0-1,1-1 1,-1 1 0,0-1 0,0 0 0,-1 0 0,1 0 0,-1 0 0,0-1-1,-1 1 1,3-10 0,-1 2 1,-1 8 1,-1 0 0,0-1-1,0 0 1,0 1 0,-1-11 0,0-27-1,-4-8 2,-4 3 0,-3 1 0,10 42 1,-1 1-1,0 0 0,0 0 0,-1-1 0,1 2 0,-1-1 0,0 0 0,0 1 0,0-1 0,0 1 0,-1 0 0,0 0 1,1 0-1,-8-4 0,11 7 0,-1-1 0,0 1 1,1 0-1,-1-1 0,1 1 1,-1 0-1,0 0 0,1-1 1,-1 1-1,0 0 0,1 0 1,-1 0-1,0 0 0,1 0 1,-1 0-1,0 0 0,1 0 1,-1 0-1,-1 0 0,-10 2 2,1 0 0,-1 1 0,0 0 0,1 1-1,0 0 1,0 0 0,0 1 0,-16 11-1,17-11-188,-56 29-1916,38-21-9390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1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4848,'0'0'7714,"2"10"-7171,22 166 640,-22-157-1133,7 29 284,5 2 70,-12-45-347,0 1 1,1-1 0,-1 0 0,1 0-1,0-1 1,0 1 0,1 0 0,4 4 0,-7-8-34,0 0 0,0-1 0,0 1 0,0-1 1,0 1-1,0-1 0,0 1 0,0-1 0,0 0 1,0 0-1,0 1 0,0-1 0,0 0 0,0 0 1,0 0-1,0 0 0,0 0 0,0 0 1,0 0-1,2-1 0,20-8-977,-19 6-42,24-9-8665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5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11296,'2'0'1,"12"3"48,-3 2 2,-7-4 176,3-1 69,59-5 265,-36 1-1826,35-2-6295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1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10224,'20'2'554,"-19"-1"-489,0 0 0,1 0-1,-1 0 1,0 0 0,0 1 0,-1-1-1,1 0 1,0 0 0,0 1-1,-1-1 1,1 1 0,-1-1-1,1 1 1,-1-1 0,1 1-1,-1-1 1,0 1 0,0-1 0,0 1-1,0 1 1,2 13 186,-2-6-170,1-1 0,-1 1 0,0-1 0,-3 16 0,-30 142 667,29-150-713,3-11 12,0 0-1,0-1 1,0 1-1,1 0 1,0 10 0,4 38 433,-4-48-646,2 0 0,-1 0-1,0 0 1,1 0 0,0-1-1,1 1 1,-1-1 0,6 9 0,1-1-8554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1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 10400,'-5'-2'7,"-14"-2"596,26 18 213,4 25 191,46 134 1020,-51-153-1947,17 34 428,3-6-154,-10-21-66,-2 1-1,21 54 1,-29-56 28,-2 0 1,3 38 0,-5-38-182,-2-23-105,1 1 0,-1-1 0,0 0 0,0 1 0,-1-1 0,1 0 0,-1 1 0,0-1 0,1 0 0,-3 3 0,1 0 4,2-4 99,-3-1 1,-12 6-2329,-4 1-8911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1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9592,'5'-1'201,"71"-3"334,122-4 386,-179 7-875,44-6 244,106-34 795,-149 35-1028,32-11 384,-6 1-192,104-44 707,-146 58-914,0-1 0,-1 0 0,1 0 0,-1 0 0,1 0 0,-1-1 0,0 1 0,0-1 0,-1 0 0,1 0 0,-1 0 1,0 0-1,3-7 0,-2 5-3,0 0 14,0-1-1,0 1 1,-1-1 0,0 1-1,0-1 1,1-9 0,-1 8-25,-2 6-12,0-1 0,0 1 1,0-1-1,0 1 0,-1-1 0,1 1 0,-1-1 0,1 1 0,-1 0 0,0-1 1,0 1-1,0 0 0,0-1 0,-1 1 0,1 0 0,0 0 0,-1 0 0,0 0 0,1 0 1,-1 1-1,-4-4 0,-1-1 12,0 0 1,0 1 0,0 0-1,-1 0 1,0 1-1,0 0 1,0 0 0,-16-5-1,20 8-17,0 0-1,0 1 0,0-1 1,-1 1-1,1 0 0,0 0 1,0 0-1,-1 0 1,1 1-1,0-1 0,0 1 1,0 0-1,0 1 0,0-1 1,0 1-1,0 0 0,0 0 1,0 0-1,1 0 1,-1 0-1,1 1 0,0 0 1,0 0-1,0 0 0,0 0 1,-3 4-1,2-1 2,2-4-6,1 1 0,-1-1 1,1 1-1,0-1 0,0 1 0,0 0 1,0 0-1,1-1 0,-1 1 0,1 0 1,-1 4-1,-1 21 61,1-1 0,1 1 1,5 43-1,-4-53-53,0-14-1,-1 1 0,1 0 0,-1-1 0,1 1-1,1-1 1,-1 1 0,1-1 0,1 5-1,28 58 542,62 98-1,-91-161-378,4 2 31,-3-3-28,7 0-13,-7-4-34,3-8-2305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39:1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 8696,'2'-2'392,"7"-7"41,-7 7 167,-1 4-457,-1 0 0,1-1-1,-1 1 1,0 0 0,1 0 0,-1 0 0,0 0-1,0-1 1,0 1 0,0 0 0,0 0-1,-1 0 1,1 0 0,-1 2 0,-1 2-121,-5 39 582,-12 87 585,15-75-770,3-27-163,0 1-1,2-1 1,8 48 0,-9-77-309,0 1 0,1 0 1,-1-1-1,1 1 0,-1 0 1,1-1-1,0 1 1,-1 0-1,1-1 0,0 1 1,0-1-1,0 1 1,1-1-1,-1 0 0,0 0 1,0 1-1,1-1 1,-1 0-1,1 0 0,2 1 1,-3-1-319,12 7-9209</inkml:trace>
  <inkml:trace contextRef="#ctx0" brushRef="#br0" timeOffset="1">248 162 12824,'-1'2'409,"-1"5"27,-8 0 420,7-6-736,-2 3-61,1 1-1,0-1 1,0 1 0,1-1 0,-1 1 0,1 0-1,0 1 1,1-1 0,-4 9 0,1-4-51,-1 3-4,1 0 0,0 0 0,1 0 0,1 1 0,-3 17 0,4-18 0,-9 70 36,7-46-1857,-2 9-7363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2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9328,'0'0'3225,"1"5"-2093,13 52 320,13 68-68,-17-45-872,2-16-122,10 54 580,-12-68-262,-11-46-536,-3 2-22,8-22 5,7-18-2511,1-3-9490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2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12376,'-1'0'3,"-1"0"1,1 0-1,0 0 1,-1 0-1,1 0 1,0 0-1,0 0 1,-1 1 0,1-1-1,0 1 1,0-1-1,0 1 1,-1-1-1,1 1 1,0 0-1,0-1 1,0 1 0,0 0-1,0 0 1,0 0-1,0 0 1,1 0-1,-1 0 1,0 0-1,0 0 1,1 0 0,-1 0-1,1 0 1,-1 1-1,1-1 1,-1 0-1,1 0 1,0 1-1,-1-1 1,1 0 0,0 0-1,0 1 1,0-1-1,0 0 1,0 1-1,1 1 1,0 5 23,0 1 0,1-1 0,0 0 0,6 14 0,-6-15-1,5 16 383,0-3-194,-1 1-1,-1 0 1,-1 0-1,3 35 1,13 129 1469,-19-181-1619,0 1 1,0-1-1,0 1 1,0-1 0,1 1-1,0-1 1,0 0-1,0 0 1,0 0 0,1 0-1,0 0 1,6 6-1,-6-6-4,0-1-143,-1 0-1,1 0 1,-1 0 0,1-1-1,0 1 1,0-1 0,0 0-1,1 0 1,-1 0 0,0 0 0,1-1-1,-1 1 1,1-1 0,4 1-1,-7-2-23,22 7-10454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2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12280,'2'4'68,"0"-1"0,0 1 1,0 0-1,0 0 0,-1 0 1,0 0-1,0 0 0,0 0 0,0 0 1,0 0-1,-1 5 0,8 34 1010,3-2-98,8 68 0,-17-92-903,0 38 390,6 139 698,-2-112-828,-4-62-362,1-5-380,-1 1-1,0 0 0,-2 30 0,-2-32-10953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2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0 602 11296,'69'0'168,"208"-28"696,-237 23-712,0-3 0,76-24 0,-104 29-127,47-17 203,-54 18-203,0 0 0,1-1 0,-1 0 0,-1 1 0,1-2 0,0 1 0,-1 0 1,1-1-1,3-5 0,-4 0 95,-3 1-88,0 0 0,-1 0 0,0 0 0,0 0 0,-1 0 0,0 0 1,0 0-1,0 0 0,-6-13 0,1 1 43,-1 1 0,-1 0 1,-1 0-1,-1 1 0,0 0 0,-17-21 1,18 29-46,6 6-2,-1 0 1,0 1-1,0-1 0,0 1 1,0-1-1,0 1 1,-5-2-1,2 1 26,0 0 0,0 0 0,0 1 0,-14-4 1,21 6-50,-1 1 1,1 0 0,0 0 0,0 0 0,0 0 0,-1 0 0,1 0 0,0 0 0,0 0 0,-1 0 0,1 0 0,0 0 0,0 0-1,0 0 1,-1 0 0,1 0 0,0 0 0,0 0 0,0 0 0,-1 0 0,1 1 0,0-1 0,0 0 0,0 0 0,-1 0 0,1 0-1,0 0 1,0 1 0,0-1 0,0 0 0,-1 0 0,1 0 0,0 1 0,-6 6 53,1 0 1,0 1-1,0 0 1,1 0-1,0 0 1,0 0-1,1 1 1,-4 12-1,-12 63 159,18-77-154,0 0 0,0 0 0,0 0-1,1 0 1,0 0 0,2 13 0,0 1 3,-2 1-24,1-10 33,0 0 0,0-1 0,5 21 1,53 197 776,-52-205-813,-4-13 35,1 1 0,0-1 0,8 14 0,34 61 242,-35-75-204,-2-6-84,1 0 0,0 0 0,0-1 0,15 4-1,-10-9 12,5-4-26,0-1-1,28-14 0,-30 8-53,-14 8-10,3-2-11,0 0 0,0 0 0,-1-1 0,0 0 0,0 0 0,0 0 0,-1-1 0,0 0 0,-1 0 0,0 0 0,4-11 0,5-15-143,-1-1-608,2 1 1,1 0 0,34-54 0,-47 83 570,-1 3 205,0 0 0,0 0 0,0 1 0,0-1-1,0 0 1,0 0 0,1 1 0,-1-1 0,1 0 0,-1 1 0,1 0 0,-1-1 0,1 1 0,0 0 0,-1 0 0,1 0-1,0 0 1,0 0 0,0 0 0,0 0 0,0 1 0,0-1 0,3 0 0,0 2 24,0-1 0,0 1 0,1 0 0,-1 0 1,0 1-1,0 0 0,0 0 0,0 0 0,-1 0 0,1 1 0,0 0 1,-1-1-1,0 2 0,5 4 0,1 1 12,0 0-1,-2 1 1,1 0-1,8 14 1,-13-18 3,0 0 0,0 0 0,1-1 1,0 0-1,0 0 0,0 0 0,1-1 0,-1 1 1,7 3-1,8 5 45,-13-8-33,0 0 1,0-1-1,0 0 1,10 4-1,-16-8-8,1 0 0,-1 0 1,0 0-1,1 0 0,-1 1 0,0-2 0,0 1 0,1 0 0,-1 0 0,0 0 0,1-1 0,-1 1 1,0 0-1,0-1 0,0 1 0,1-1 0,-1 0 0,1 0 0,4-2 12,2 0-3,26-16 112,-26 13-86,1 1 0,-1-2 1,11-11-1,-17 16-19,-1 0 1,0 0-1,-1 0 0,1-1 1,0 1-1,-1 0 0,1 0 0,-1-1 1,0 1-1,0 0 0,0-1 1,0 1-1,0 0 0,0-1 1,0 1-1,-1 0 0,1-1 1,-1 1-1,-2-4 0,3 3 18,-1 1-9,1 0 1,-1 0-1,0 0 1,1 0-1,-1 0 0,0 0 1,0 0-1,0 1 1,0-1-1,-1 0 1,1 1-1,0-1 1,-4-2-1,-2-4 34,-18-19 40,13 18 168,0 3-182,0 1 0,0 1 0,-23-5 0,20 10 108,1 3-133,0 1 0,0 0 1,-19 11-1,19-4 81,-3 13-45,-23 42-1,32-45 12,4 7-65,1 1 1,2 41 0,6-46 18,4 0-37,2 0 1,17 31-1,-27-55-27,0 1 0,0-1 0,0 1 0,0-1-1,0 0 1,0 0 0,1 1 0,-1-1-1,0 0 1,2 1 0,13 8 11,1-1 1,-1-1 0,27 10-1,-20-15 25,4-5-20,-1-1 0,46-12-1,-69 14-12,0 1 0,-1-1 0,1 0-1,-1-1 1,1 1 0,-1 0 0,4-3 0,19-16 22,0 0 0,28-32-1,-36 29 52,54-113 34,-60 107-26,-5 13-47,2-4-7,-1-1 0,-1 0 1,-1-1-1,-1 1 0,2-27 0,1-119 125,-7 141-59,-3-37-1,0 37-71,1 0-10,1 14 9,0-1 1,-1 0-1,-6-20 1,-16-46 96,24 78-121,0 1-1,0 0 1,-1-1 0,1 1-1,0-1 1,0 1 0,-1 0 0,1-1-1,0 1 1,-1 0 0,1-1-1,0 1 1,-1 0 0,1-1 0,0 1-1,-1 0 1,1 0 0,-1-1 0,1 1-1,-1 0 1,1 0 0,0 0-1,-1 0 1,1 0 0,-1 0 0,1 0-1,-1 0 1,1 0 0,-1 0 0,1 0-1,-1 0 1,1 0 0,-1 0-1,1 0 1,0 0 0,-1 0 0,1 0-1,-1 1 1,1-1 0,-1 0 0,1 0-1,0 1 1,-1-1 0,1 0-1,-1 1 1,0 0 5,-22 17 15,12-4 25,-2 15-14,-18 58 1,25-58-2,2 121 11,8-122-22,8 27 15,36 96 0,-41-134-33,23 42 14,23 27 11,-43-75 4,-4-6-26,1-1 1,-1-1-1,1 1 0,0-1 0,0 0 0,8 2 0,-14-5-5,-1 0 0,1 0 0,0 0 1,-1 0-1,1 0 0,-1 0 0,1 0 1,-1 0-1,1 0 0,-1 0 0,1 0 0,-1 0 1,1 0-1,-1 0 0,1 0 0,-1-1 1,1 1-1,-1 0 0,1 0 0,0-1 0,5-2 10,0 0-1,0-1 0,0 0 0,-1 0 0,1 0 0,-1-1 0,0 1 0,0-1 0,-1 0 0,0-1 0,1 1 0,5-12 0,8-14 52,-2-1-1,-1 0 0,15-48 1,-23 59-51,-4 12 6,-1-1 0,1 0 0,-2-1 0,2-15 0,7-140 84,-6 44 31,-2 22-56,-2 25-2,0 74-73,0 1 0,0 0 0,0-1 0,-1 1 1,1 0-1,0-1 0,0 1 0,0 0 0,-1-1 0,1 1 0,0 0 0,0 0 0,-1-1 0,1 1 0,0 0 1,0 0-1,-1 0 0,1-1 0,0 1 0,-1 0 0,1 0 0,0 0 0,-1 0 0,1 0 0,0 0 0,-1 0 1,1 0-1,0 0 0,-1 0 0,1 0 0,-1 0 0,1 0 0,0 0 0,-1 0 0,1 0 0,0 0 0,-1 0 1,1 0-1,0 0 0,-1 1 0,1-1 0,0 0 0,0 0 0,-1 0 0,1 1 0,0-1 0,0 0 0,-1 0 1,1 1-1,0-1 0,-5 5 5,1 0 0,0 0 0,0 1 0,1-1 0,-1 1 0,1 0 0,1 0 0,-1 0 0,1 0 0,0 0 0,-2 10 0,-1 3-3,0-3 0,2 0 0,-4 28 0,-2 33 8,4 18-8,4-5 1,-1-10-4,3-60-1,4 34 0,0-33 0,10 32 0,12 15 0,3-12 0,-27-51 0,0-1 0,0 0 0,1 0 0,-1 0 0,1 0 0,0 0 0,0-1 0,1 0-1,-1 0 1,0 0 0,1 0 0,9 4 0,-1-7-5,22-12 3,-26 8 2,-1-1 0,1-1 0,12-9 0,-9 4 0,0-1 0,11-12 0,-9 7 1,15-26 0,-15 21 7,-2 0 0,0-1 0,-1-1 0,-1 0 0,-1 0 0,-2-1 0,10-50 0,-17 69 1,1-3 3,0 1-1,-1-1 0,0 0 1,-1 0-1,-1-9 0,1 18-9,0 1 0,0-1 1,0 1-1,0 0 0,0-1 0,0 1 0,0 0 1,0-1-1,1 1 0,-1 0 0,0 0 0,0 0 1,0 1-1,-4 4 0,4-4-2,-1 0 1,1 0 0,0 0-1,0 1 1,0-1 0,0 0-1,0 1 1,0-1 0,0 1-1,1-1 1,-1 1 0,1 2-1,-6 35 7,5 12-4,5 2 2,1 1-4,-2-32-1,12 40-1,-14-60 1,1 0-1,-1 1 1,1-1-1,0 0 1,0 0 0,0 0-1,0 0 1,1 0-1,-1-1 1,1 1-1,0-1 1,0 1 0,0-1-1,0 0 1,0 0-1,0 0 1,5 1-1,-4-1 0,-1-1-1,1 1 0,0-1 0,0 0 0,0 0 0,0 0 0,0-1 0,0 0 0,1 1 0,-1-1 0,0-1 0,0 1 0,0-1 0,0 1 0,8-4 0,-7 3-2,8-4-14,-1-5 13,0 0 0,-1 0 0,17-20 0,-18 13-7,-4 2 10,-1 0-1,-1-1 1,0 1 0,1-18 0,-7 16-3,-10-25 3,8 32 2,0 0 0,-12-19 0,8 18 1,-2-1-1,0 2 0,0-1 0,-1 1 0,-17-13 1,28 23-1,-5-4 1,1 1 1,-1-1 0,0 1-1,0 0 1,-1 0 0,-10-4-1,0 0 1,2-1-1,9 5 2,0 1 0,0 0 0,0 0 0,0 0 0,-10-2 0,7 1 4,2 1-2,0 0 0,0 1 0,-1 0 0,-11-1 0,8 14-2404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25 244 13176,'0'0'2768,"-1"4"-1762,-8 63 447,4-41-1194,-2 37 0,5 146 479,3-191-709,0-11-2,-1 1 0,2-1-1,-1 1 1,1-1 0,3 8 0,0 0 33,1 0 1,12 21-1,-10-27 55,0-4-86,0-1 1,0 0-1,1 0 1,0 0-1,-1-1 1,1 0 0,0-1-1,0 0 1,1-1-1,-1 0 1,11 0-1,-6 0-12,-8-1-1,-1 0-1,1-1 0,-1 1 0,1-1 1,-1 0-1,10-3 0,34-13 99,-43 14-97,-1 1 0,0-1 0,0 0 0,0 0-1,0 0 1,0-1 0,-1 0 0,6-5 0,-4 2-4,-4 5-5,0 0-1,-1 0 1,1 0-1,-1 0 1,1 0-1,-1 0 0,0-1 1,0 1-1,0-1 1,0 1-1,0-1 1,0-3-1,8-31 124,-2 0 1,2-39-1,-9 70-3,3-1 24,2 10-26,10 12-54,-1 0 1,24 35-1,-14-18-1,-15-18-59,-6-10-8,0 0 1,0 0 0,0-1-1,1 1 1,-1-1-1,1 1 1,4 2-1,26 20 23,18 3-20,-41-24-6,1 0 1,22 5 0,-21-8-2,-1 0 1,20 0-1,-16-3 0,0 0-1,32-6 1,-47 7 0,1 0-1,0-1 1,0 1-1,0-1 1,-1 1 0,1-1-1,0 0 1,-1 0-1,1 0 1,0 0 0,-1 0-1,1 0 1,-1 0-1,0-1 1,3-1 0,1-2-1,-3 2 1,0 1 0,0 0 0,0-1 0,0 1 0,0-1 0,-1 0 0,1 0 0,-1 1 0,2-4 0,-2 2 0,0 0 0,0 0 0,-1 0 0,1 0 0,-1 0 0,0 1 0,0-1 0,-1-7 0,0 2 0,-1 1 0,0-1 0,-1 1 0,-5-11 0,-59-100 1,61 111 0,-50-81 12,9 10 14,42 67-18,-29-46 12,26 45-25,24 22-36,-7-1 36,-4-4-12,0 0 1,0 0-1,1 0 0,11 5 1,106 49-160,7-13-822,-34-14-129,21 16-42,-102-37 370,-7-2 587,0 1 0,-1 0 1,0 0-1,6 11 0,-10-7-288,-3-5 406,-1 0 1,0 0-1,-1 0 1,0 0-1,0 0 1,-1 0 0,0 0-1,0 0 1,-1-1-1,0 0 1,0 0 0,-9 11-1,-30 28-112,-8 15 51,43-50 138,-1 1 0,2-1 0,-1 2 1,-5 13-1,3 15 6,10-40 10,0 0 0,-1 0-1,1 0 1,0 0-1,0 0 1,0 0 0,0 0-1,0 0 1,0 0 0,1 0-1,-1 0 1,0 0 0,0 0-1,1 1 1,16 37-1,-14-34 1,1 1 0,0-1 0,0 0 0,0 0 1,10 8-1,-1-4 3,0 0 0,0-1 0,18 8 0,-30-16-2,-1 0 1,1 1-1,-1-1 1,1 0-1,0 0 0,-1 1 1,1-1-1,0 0 1,-1 0-1,1 0 0,-1 0 1,1 0-1,0 0 1,-1 0-1,1 0 0,0 0 1,-1 0-1,2-1 1,22-4 18,40-15 1,-43 10 27,79-67 28,-84 59-9,41-68 31,-51 70-4,-3 0-37,-1 0 0,-1-1 0,0 1 0,-2-1 0,1 1 0,-2 0 0,-6-28 0,4 26-28,3 11 12,-1 0-1,0 0 1,-1 0 0,0 1-1,-7-13 1,-2-3 104,-27-34-1,37 54-120,0-1 0,0 1 1,0 0-1,0 1 0,0-1 0,0 0 0,-1 1 0,1-1 0,-1 1 0,1-1 0,-1 1 1,1 0-1,-1 0 0,0 1 0,0-1 0,1 0 0,-1 1 0,0 0 0,0-1 0,-4 1 1,6 0-19,1 0 12,-1 1 0,0-1 0,0 0 0,0 0 0,0 0-1,0 1 1,0-1 0,0 1 0,1-1 0,-1 0 0,0 1-1,0-1 1,0 1 0,1 0 0,-1-1 0,0 1 0,1 0-1,-1-1 1,1 1 0,-1 0 0,1 0 0,-1-1-1,1 1 1,-1 0 0,0 2 0,-3 16 7,4-18-6,-1 0-5,1 1-1,0 0 0,0 0 0,0-1 0,0 1 0,0 0 0,0 0 0,0-1 1,1 1-1,-1 0 0,1 0 0,-1-1 0,1 1 0,0 0 0,0 1 0,3 6 17,-1 2-11,-1-6-6,-1-1 1,1 1-1,0-1 0,0 1 1,0-1-1,4 5 0,-1-1 4,1 0-1,1 0 0,-1 0 0,1-1 0,1 0 0,-1-1 0,1 0 1,0 0-1,17 9 0,-12-8-11,-6-3-1,1-1 0,0 1 1,16 3-1,-5 0 1,-8-3 3,1 0-1,-1 0 1,1-1-1,0 0 1,0-1 0,0 0-1,0-1 1,1-1-1,-1 0 1,19-2-1,-21 0 12,-7 2-14,1 0 1,-1-1-1,1 1 0,-1-1 1,0 0-1,0 0 0,1 0 1,-1-1-1,0 1 0,0-1 1,0 1-1,0-1 0,0 0 1,-1 0-1,1-1 0,0 1 1,-1 0-1,3-4 0,-2 1 8,-1-1-1,-1 1 1,1 0-1,-1 0 1,0-1-1,0 1 1,0 0-1,-1-1 1,1 1-1,-1-1 1,-1 1-1,1-1 1,-1 1-1,0 0 1,-2-8-1,0 0 0,-11-59 194,0 11-54,10 48-84,2 4-11,0 1-1,0-1 1,1 1-1,0-1 1,0 0-1,1-12 1,5 22 21,0-1-65,-3 0-9,-1 0 0,1 1 0,0-1 0,-1 0 0,1 0 0,-1 1 0,1-1 0,-1 1 0,0-1 0,1 1 0,-1 0 1,1 0-1,-1 0 0,0-1 0,0 1 0,2 2 0,24 20 36,-1 2 0,-1 1 0,36 49 0,-27-26-23,-27-38-14,14 36 1,-12-5 1,-10-4-2,-8-3 2,-10 26-4,17-55 1,1 13 15,1-16-10,0-2-6,0-1-1,0 1 1,0-1 0,0 1 0,0-1 0,1 1 0,-1-1 0,0 0-1,0 1 1,1-1 0,-1 1 0,0-1 0,0 0 0,1 1 0,-1-1 0,1 0-1,-1 1 1,0-1 0,1 0 0,-1 0 0,1 1 0,-1-1 0,0 0-1,1 0 1,-1 0 0,1 0 0,-1 1 0,1-1 0,-1 0 0,1 0-1,-1 0 1,1 0 0,-1 0 0,1 0 0,0 0 0,20-3 18,-9 1-15,26-7 22,-15 0-8,0 0-1,0-2 1,-1-1 0,22-15 0,3-7 1,-28 16 47,8-14-16,32-52-1,-46 55 46,33-138 47,-41 133-20,2-115 52,-7 143-147,0 0 0,0 0 0,-1 0-1,1 0 1,-1 0 0,-1 0 0,-1-6-1,-2-4 7,2 1-13,-9-24 113,-10-12 11,22 49-137,-1 1 0,0 0 0,1 0-1,-1 0 1,0-1 0,1 1 0,-1 0-1,0 0 1,0 0 0,0 0 0,0 0-1,0 0 1,0 1 0,0-1-1,0 0 1,0 0 0,-1 1 0,1-1-1,0 1 1,0-1 0,-1 1 0,1 0-1,0-1 1,-1 1 0,1 0 0,0 0-1,-1 0 1,1 0 0,0 0 0,-1 0-1,1 0 1,0 0 0,-1 1 0,1-1-1,0 0 1,-1 1 0,1-1 0,0 1-1,-2 1 1,-3 1 3,0 1-1,0-1 1,1 1-1,0 1 1,-7 5-1,10-8-12,-4 4 8,1 0 0,0 0-1,0 1 1,0-1 0,1 1-1,0 0 1,1 0 0,-1 1-1,1-1 1,-3 13 0,3-11-3,-2 13 4,-2 46 1,7 33-6,10 6-1,7-10 0,-13-77 0,2 12-5,2 0 0,17 44 1,-22-70 3,2 8-4,0-1 0,15 24 0,-17-33 2,0 1 1,0-1 0,0 0 0,0 0-1,1-1 1,0 1 0,0-1-1,0 1 1,0-1 0,0 0 0,1-1-1,-1 1 1,10 3 0,-1-4-7,1 0 1,0-1 0,0 0 0,0-1 0,0 0 0,0-1-1,23-6 1,10 2-18,29-1-2521,3 1-10159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2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600 698 12104,'-10'-6'270,"-1"-1"0,1 0 0,-15-13 0,9 7 323,-30-19-1,-59-21-117,97 49-399,1 1 0,-1 0 0,0 0 1,0 1-1,-14-2 0,2 0-7,-33-6 41,33 9 171,-9 6-84,-31 10-1,43-8 59,7 1-178,0 0 1,0 0 0,1 1-1,0 0 1,1 0-1,0 1 1,0 0-1,1 1 1,0-1 0,-7 17-1,9-14-36,3-9-17,0 0 0,1 0 0,-1 0 0,1 0 0,0 0 0,1 0 0,-1 1 0,1-1 0,-1 5 0,1 7 61,0 1-1,1-1 1,0 0-1,1 0 0,1 1 1,7 20-1,-6-29-57,-2-2 2,1 0 0,-1-1 0,2 1 0,-1-1 0,5 5 0,-2-2 19,1 0 0,0 0-1,11 9 1,-8-14 65,9-5-62,-1 0 0,36-10-1,-30 5-3,0-1-1,-1-1 0,40-23 0,-46 23-28,6-5 77,7-12-27,36-40 0,-64 64-57,0 0-1,0 0 1,-1-1 0,1 0 0,-1 1 0,1-1 0,1-4-1,16-44 50,14-64-1,-25 75 16,19-169 38,-23 169-18,1-13-45,11-161 276,-17 205-238,-2-2 20,3 11-106,0 0-1,0 0 1,0-1 0,0 1 0,0 0-1,0 0 1,0 0 0,0 0 0,0 0 0,0 0-1,0 0 1,0-1 0,-1 1 0,1 0-1,0 0 1,0 0 0,0 0 0,0 0 0,0 0-1,0 0 1,0 0 0,0 0 0,0 0 0,0-1-1,0 1 1,0 0 0,-1 0 0,1 0-1,0 0 1,0 0 0,0 0 0,0 0 0,0 0-1,0 0 1,0 0 0,-1 0 0,1 0 0,0 0-1,0 0 1,0 0 0,0 0 0,0 0-1,0 0 1,0 0 0,0 0 0,-1 0 0,1 0-1,0 0 1,0 0 0,0 0 0,0 0 0,0 0-1,0 1 1,0-1 0,-1 0 0,0 0 5,-1 1 0,0 0 0,1 0 0,-1 0 0,0 0 0,1 0 0,-1 0 0,1 0 0,-1 0 0,1 0 0,0 1 0,-1-1 0,1 1 0,-2 2 0,-14 33 90,10-15-50,-5 30 0,10-44-54,-7 36 75,-6 73-1,12-76-35,-5 25-4,0-11 2,3 1 0,3 91 0,2-138-23,0 0-4,1-1 1,-1 0-1,2 0 1,3 15-1,-5-22-2,0-1-1,0 1 0,0 0 1,0 0-1,0-1 0,0 1 1,1 0-1,-1-1 1,0 1-1,1-1 0,-1 1 1,0 0-1,1-1 0,-1 1 1,0-1-1,1 1 0,-1-1 1,1 1-1,-1-1 0,1 1 1,-1-1-1,1 1 0,0-1 1,-1 0-1,1 1 0,-1-1 1,1 0-1,0 0 1,-1 1-1,1-1 0,0 0 1,-1 0-1,1 0 0,0 0 1,0 0-1,-1 0 0,2 0 1,0 0 0,13 1-2545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3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33 5656,'0'0'1825,"-8"-2"-1033,-18-6-228,0 2-1,-1 0 1,0 2-1,0 1 1,-30 1-1,34 1-485,13 0-15,0 1 0,-1 1 0,1-1 1,-14 4-1,-104 21 265,123-24-289,0 0 0,0 0 0,1 1 1,-1-1-1,0 1 0,0 0 0,1 1 1,-6 3-1,-4 2 14,-20 12 23,24-11 98,8-6-134,1-1-28,-1 0 0,1 0 0,-1 0 0,1 0 0,0 1 0,0-1 0,0 1 0,0-1 0,0 0 0,1 1 0,-1 0 0,1-1 0,0 1 0,-1-1 0,1 1 0,0-1 0,1 1 0,-1 0 0,0-1 0,1 1 0,-1-1 0,1 1 0,0-1 0,0 1 0,2 2 0,6 7 27,1 0 1,0-1 0,19 16-1,-11-16 35,107 37 28,-30-23 39,-62-18-78,47 18 0,34 23 64,-110-47-113,0 1 1,0 0-1,0 0 1,0 0-1,0 1 1,-1-1-1,1 1 1,-1 0 0,6 6-1,0 1 7,16 18 14,-24-26-27,0 0 1,1 1-1,-1-1 1,0 0-1,-1 0 1,1 0-1,0 1 1,-1-1-1,1 0 1,-1 1-1,0-1 1,0 1-1,0-1 1,0 0-1,0 1 0,0-1 1,0 0-1,-1 1 1,0-1-1,1 0 1,-1 1-1,0-1 1,-1 2-1,1-1 4,-6 6 69,-14 7-43,-1-1 0,0-2 1,-1 0-1,0-1 0,-1-1 1,-26 7-1,31-12 12,0-1 1,-21 2-1,25-4-32,6-2 18,0 0 0,0-1 0,0 0 0,-1 0 0,1-1 0,1-1 0,-1 1 0,-12-5 0,15 5-9,6 0-24,0 0 0,0 0 0,-1 0 0,1 0 0,0 0 0,0 0 0,0 0 0,0 0 0,1 0 0,-1 0 0,0 0 0,0 0 0,1 0 0,-1 0 0,1-1 0,-1 0 2,10-31-1851,1-3-7414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2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13088,'38'-25'1609,"-38"30"-944,0 20-269,-2-1 0,-1 1-1,-11 43 1,8-46-324,1 0 0,2 0 0,0 1 0,1 23 0,7-13 15,-3-25-74,8 17-1,-7-21-311,-1 0 0,1 0 0,-1 0 0,1 0 1,0 0-1,4 3 0,5 6-10194</inkml:trace>
  <inkml:trace contextRef="#ctx0" brushRef="#br0" timeOffset="1">254 136 12552,'0'0'64,"0"3"-10,-19 92 806,16-80-795,2-10 19,0 0 1,0 0-1,0 0 0,1 1 0,0-1 1,1 10-1,12 108-1268,-3-52-7649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5384,'0'0'4344,"-5"8"-3851,-17 25-342,18-28-107,1 1 1,0-1-1,1 1 1,-1 0-1,1 0 1,0 0 0,1 1-1,-1-1 1,1 0-1,0 1 1,1-1-1,0 10 1,0-6 2,-2 19 189,4 34 0,0 13 142,9 149 507,-9-135-570,8 76-13,-7-127-107,12 169 90,-13-166-50,-7 182 97,2-175-105,-15 198 90,16-197-90,-14 199 82,13-201-122,-8 191 71,11-193-84,12 268 436,0-231-535,-5-50 113,43 120 76,-49-149-240,0-1-1,1 1 1,-1-1 0,1 0 0,0 1 0,3 2-1,17 21 56,0-1 0,34 29-1,-31-38 102,125 48 82,-118-56-36,-4-3-96,1 1-27,1-2 1,0-1 0,38 1-1,176-6 624,-159-2-436,-50 1-142,-10-1 102,1 2 0,41 3 0,-51-1-124,-1 0 0,19-2-1,-10-1 0,34 3 0,60 3-2638,-45-4-10527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19 9504,'20'-16'464,"-18"15"636,-34 0-232,21 0-741,0 1-1,0 0 1,0 1 0,-1 1-1,-19 4 1,-23 9 611,-100 42 1,133-48-673,13-6 1,0 1 0,0 0 0,1 0 0,-1 1 0,-11 9 0,5-2 43,0 1-1,1 0 1,-19 26 0,31-38-92,0 0 0,1 0 1,-1 0-1,0 0 1,1 0-1,-1 0 1,1 1-1,-1-1 1,1 0-1,0 0 1,-1 1-1,1 1 1,-1 9 34,1-1 1,0 1-1,1-1 1,0 1-1,5 17 1,2-12 114,3-4-117,0 0 0,0-1 1,1 0-1,0-1 0,1-1 0,18 12 1,157 99 290,-170-110-328,-7-4 11,-1 0 1,15 13 0,30 28 63,-54-47-85,-1-1-1,1 1 0,0-1 1,-1 1-1,1 0 0,-1 0 1,0-1-1,1 1 1,-1 0-1,1 0 0,-1-1 1,0 1-1,0 0 0,1 0 1,-1 0-1,0 0 1,0-1-1,0 1 0,0 0 1,0 0-1,0 0 0,0 0 1,0 0-1,-1-1 1,1 1-1,0 0 0,0 0 1,-1 0-1,1-1 0,-1 2 1,0 0 4,-1 3 2,1-2-6,0-1 0,0 0 0,0 0 1,0 0-1,0 0 0,-1 0 0,1 0 0,-1 0 1,0 0-1,1 0 0,-1-1 0,0 1 0,-3 1 0,-12 9 19,0 0 0,0-2-1,-2 0 1,1-1 0,-20 7-1,25-11-15,9-3 3,1-1-1,0 1 0,0-1 1,-1 0-1,1-1 0,-1 1 0,-6 0 1,-12 1 45,1-1 1,-1-1-1,1-1 1,-37-6-1,58 7-52,-1 0 0,1 0 0,0 0 0,0 0 0,0-1 0,0 1 0,-1 0 0,1 0 0,0 0-1,0 0 1,0-1 0,0 1 0,0 0 0,-1 0 0,1-1 0,0 1 0,0 0 0,0 0 0,0 0 0,0-1 0,0 1 0,0 0 0,0 0-1,0-1 1,0 1 0,0 0 0,0 0 0,0-1 0,0 1 0,0 0 0,0 0 0,0-1 0,0 1 0,1 0 0,-1 0 0,0 0 0,0-1 0,0 1-1,0 0 1,0 0 0,1 0 0,-1-1 0,7-10 24,23-22-2122,6-5-8465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10 110 12552,'3'8'35,"-1"1"0,0 0 0,-1-1 0,0 1 0,0 0 0,-1 0 0,0-1 0,0 1 0,-1 0 0,-3 11 0,0 39 154,4-47-115,7 63 664,-7-72-675,9 64 936,21 80-1,-2-74-381,-9-9-59,14 37 356,-20-75-345,-5-4-384,-7-20 61,-1-7 1,-3-29 9,-2 0 0,-15-61 0,12 59-229,-7-21 59,7 35-72,-17-56-2,14 32-10,-10-83 0,20 96-16,2-99-14,-1 126 18,1 0 1,-1 0-1,1 0 0,1 1 0,-1-1 0,1 0 0,0 1 0,0 0 0,0-1 0,1 1 0,0 0 0,0 0 0,7-8 0,-5 6-5,6-5-99,1 4 73,-1 1-1,1 0 1,1 0 0,-1 1-1,1 1 1,0 0-1,1 1 1,-1 0-1,28-3 1,17 5-10,-35 4-74,-2 3 71,1 1 1,31 14 0,-52-19 48,0-1 0,0 1 0,0-1 1,0 1-1,0-1 0,-1 1 0,1 0 0,0-1 1,0 1-1,0 0 0,-1 0 0,1-1 0,0 1 1,0 2-1,4 6-8,0 1 0,0-1 0,-1 1 1,0 1-1,-1-1 0,3 14 0,-6-23 10,0 1 0,0-1 0,0 1 1,0-1-1,0 0 0,0 1 0,0-1 0,0 1 0,0-1 0,-1 0 0,1 1 0,-1 1 0,-6 15-8,-1 0 0,0 0 0,-20 30 0,10-29-3,-39 25 1,34-29 12,-37 18-1,-79 19 1,133-50 0,-1 0 1,0 0-1,0-1 0,0 0 0,0 0 0,0 0 1,0-1-1,-1 0 0,1-1 0,-7-1 1,5 1-4,9 1 3,0 0 0,-1 0 0,1 0 0,-1 0 0,1 0 0,0 0 0,-1 0 0,1 0 0,-1 0 0,1-1 0,0 1 0,-1 0 0,1 0 0,0 0 0,-1 0 1,1-1-1,0 1 0,-1 0 0,1 0 0,0-1 0,-1 1 0,1 0 0,0-1 0,0 1 0,-1-1 0,-1-2-2,0 0 0,0-1 0,1 1 0,-1-1 0,1 0 0,0 0 1,0 1-1,0-1 0,1 0 0,-1 0 0,1-4 0,0 7 0,0 0 0,0 0 0,0 0 0,0 0 1,0 0-1,0 0 0,1 0 0,-1 0 0,0 1 0,1-1 0,-1 0 0,0 0 0,1 0 0,-1 1 0,2-2 0,8-13-328,1 1 0,1 1 0,0 0 0,0 0-1,2 1 1,14-10 0,46-36-10982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11032,'8'9'0,"-6"-7"1,-1 0 0,1 0 0,0 1 0,-1-1 0,1 1 0,-1 0 0,0-1 0,2 6 0,2 7-5,-1 1-1,0 0 1,-1 0 0,1 19 0,-1 56 13,-4-67 247,-4 28 0,3-41-68,1 0-1,0 0 1,0 0-1,1 0 1,2 15-1,-1-24-136,0-1 1,-1 0-1,1 0 0,0 0 0,0 0 1,-1 1-1,1-1 0,0 0 0,0-1 0,0 1 1,0 0-1,1 0 0,-1 0 0,0-1 0,0 1 1,0 0-1,1-1 0,-1 1 0,0-1 1,0 1-1,1-1 0,-1 0 0,0 0 0,1 0 1,-1 0-1,1 0 0,-1 0 0,0 0 0,1 0 1,-1 0-1,0 0 0,1-1 0,1 0 1,3 0 98,14-4 157,-1-1 1,37-17-1,62-31 269,-95 41-215,-1-6-191,0-1 0,19-23 0,-31 26 192,-6 8-264,-1 0 1,0-1 0,-1 0-1,2-18 1,-4 28-89,0-1 0,0 1 0,0 0 1,0-1-1,0 1 0,0-1 0,0 1 0,0 0 0,0-1 0,0 1 0,0-1 1,0 1-1,0 0 0,-1-1 0,1 1 0,0 0 0,0-1 0,0 1 0,-1 0 1,1-1-1,0 1 0,-1 0 0,1-1 0,0 1 0,0 0 0,-1-1 0,-8-5 54,0 0 0,0 0-1,0 1 1,-1 0-1,-18-6 1,26 10-31,-1 0 1,1 0-1,-1 1 1,1-1-1,-1 1 1,1-1-1,-6 1 1,-40 1 150,-58 8 0,74-1 22,10 1-102,-31 17-1,34-15-73,-27 24 0,23-13 65,-72 103 33,82-101-82,7-6-33,0 0-1,2 0 0,0 0 0,-1 27 1,4-44-11,1 0 0,0 1-1,0-1 1,1 0 0,-1 0 0,0 1 0,0-1 0,0 0 0,1 1 0,-1-1 0,1 0 0,-1 0-1,2 2 1,6 11 5,1 0 0,1 0 0,0-1 0,12 11 0,-5-12 8,80 24 9,-73-33-18,44-1 1,28-9-6,60-14-108,-109 13-2206,55-6-9786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11928,'0'0'385,"-5"0"-220,-1 0-136,3 1-4,0-1-1,1 0 1,-1 0-1,1 1 1,-1 0 0,0-1-1,1 1 1,0 0-1,-4 2 1,-104 43 311,84-32 111,-102 85 186,106-75-145,8-8-249,1-1-95,0 0 0,1 1 0,1 0 0,1 1 0,-14 29 0,17-28 4,1 1 1,1-1 0,-3 25-1,7-42-116,1 0 0,0 0 0,0 0-1,0 0 1,0 1 0,0-1 0,0 0 0,0 0-1,1 0 1,-1 1 0,0-1 0,1 1-1,4 10 82,1-1 0,-1 0 0,2 0 0,9 12-1,-4-14 228,-10-8-316,8 3 53,0 1 1,1-1-1,0-1 0,0 0 1,0-1-1,0 0 1,1 0-1,16-1 0,108-5 249,-122 4-296,-1-2 1,1 0-1,19-5 1,-12 1-13,37-11-2,-38 8-10,-1-4-574,0-1 0,-1-1-1,18-18 1,10-15-10838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217 276 11744,'-4'-4'50,"-9"-16"229,12 17 0,-2 7-26,-11 8-136,9-2 218,4-8-289,-2 11 57,0-1 0,0 1 0,1-1 0,1 1 0,0 0 0,1 15 0,3 44 403,15 84 0,-1-79 18,-12-43 236,1 35-1,-5-64-437,2 2 63,-2-5-20,2-6-65,11-15-2449,3-4-8897</inkml:trace>
  <inkml:trace contextRef="#ctx0" brushRef="#br0" timeOffset="1">1 1 11568,'0'0'0,"3"12"472,5-1 8,4 2-448,18 3 0,32 8-32,-2 1-8960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700 545 11928,'-62'-1'8,"-91"-8"6,115 7 20,-142-4 16,150 9 5,-3 4 9,-59 23 0,72-19 224,-2 6-67,-31 32-1,52-48-187,0-1-1,1 1 0,-1 0 1,0 0-1,1 0 1,-1 0-1,0 0 0,1 0 1,-1 0-1,1 0 0,0 0 1,-1 0-1,1 1 1,-2 2 94,1 0-77,0 0-1,0-1 1,0 1 0,0 0-1,1 0 1,-1 0-1,1 0 1,0 0 0,0 0-1,0 0 1,1 0 0,0 0-1,-1 0 1,1 0-1,1-1 1,-1 1 0,0 0-1,1 0 1,3 5 0,8 7 277,28 29 0,-26-36 67,5-2-236,0 0 0,1-2 1,0 0-1,0-1 1,1-1-1,28 0 1,7-5-63,-35-2 92,11-6-56,33-15 1,-50 14 40,-13 7-127,1 1-25,0-1 0,0 1 0,-1-1-1,1 0 1,-1-1 0,0 1 0,0 0 0,-1-1 0,1 0 0,-1 1 0,0-1 0,0 0 0,-1 0 0,0-1 0,1 1 0,-1-10 0,-1-52 231,-1 60-213,0 0 1,0 0-1,0 0 0,-1 0 0,0 1 0,0-1 1,-1 1-1,-5-11 0,8 17-32,-1 0 0,1-1 0,-1 1 0,0 0 0,1 0 1,-1 0-1,0 0 0,1 0 0,-1 0 0,1 0 0,-1 0 0,0 0 0,1 0 0,-1 0 0,0 0 0,1 0 0,-1 0 0,0 0 1,1 1-1,-1-1 0,1 0 0,-1 0 0,0 1 0,1-1 0,-1 1 0,1-1 0,-1 0 0,1 1 0,-1-1 0,1 1 0,0-1 0,-1 1 1,1-1-1,-1 1 0,1-1 0,0 1 0,0 0 0,-1-1 0,1 1 0,0-1 0,0 1 0,0 0 0,0-1 0,-1 1 0,1 0 1,0-1-1,0 1 0,1 0 0,0 9 16,1-1 0,0 0 0,1 0-1,7 16 1,-1-9 39,2-4-40,0 0 0,0-1 0,22 16 0,-17-20 24,8-2-14,46 2-1,-51-9 4,70-32 17,-73 23-24,2-10-6,28-42 0,-37 40 6,14-111 17,-23 107-12,-1 18-23,-2-20 8,-1 0 0,-2 0 0,-12-39 0,-50-171 132,65 229-108,-4-4 7,7 14-48,0 0 0,0 0 0,0 0 0,0 0 0,-1 0 0,1 0 0,0 0 0,0-1 0,0 1 0,-1 0 0,1 0 0,0 0 0,0 0 0,0 0 0,-1 0 0,1 0 0,0 1 0,0-1 0,0 0 0,0 0 0,-1 0 0,1 0 0,0 0 0,0 0 0,0 0 0,0 0 0,-1 0 0,1 0 0,0 1 0,0-1 0,0 0 0,0 0 0,0 0 0,0 0 0,-1 0 0,1 1 0,0-1 0,0 0 0,0 0 0,0 0 0,0 0 0,0 1 0,0-1 0,0 0 0,0 0 0,0 0 0,0 1 0,-7 11 7,3-2-4,2-3-1,-1 1 1,1-1-1,1 0 1,-2 14-1,2-14 0,-2 10 1,0 1 0,2 0 0,0-1-1,1 1 1,4 28 0,15 92 12,8 3-2,-18-102-12,-6-26 2,-1-1 0,2 1 0,7 19 0,-1-7 0,-3 1-2,12 29 22,13 16 12,-25-63 24,0-6-321,0 0-1,0-1 0,1 1 0,-1-1 1,1-1-1,-1 0 0,1 0 0,7-1 0,39-2-11877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88 10936,'-6'-6'136,"-6"-4"45,0 0 0,-1 0 0,0 1 0,-18-9 0,21 13-126,8 3-14,-1 1-1,1-1 1,-1 1 0,0 0 0,1 0-1,-1 0 1,0 0 0,1 1 0,-4-1 0,-8-2 145,0 1 1,0 0-1,0 1 1,0 1-1,-1 0 1,1 1-1,0 0 1,0 1-1,-26 8 1,39-10-155,-1 1 0,1 0-1,-1 0 1,1 0 0,-1 0 0,1 0 0,0 0 0,-1 1-1,1-1 1,0 0 0,0 1 0,0-1 0,0 1 0,0-1-1,0 1 1,0-1 0,1 1 0,-1 0 0,0 2 0,-2 28 136,2-26-145,3 9 244,4 0-176,0 0 0,1 0 0,15 23 0,-7-20 130,101 77 86,-19-26 52,-67-50-332,33 26 144,-56-40-160,16 12 96,19 20-1,-37-33-77,-1 0-1,1 1 1,-1 0-1,0 0 0,-1 0 1,1 0-1,-1 0 1,0 1-1,0-1 0,-1 1 1,4 11-1,-6-16-24,0-1 0,0 0 1,0 0-1,1 1 0,-1-1 0,0 0 0,0 0 0,0 0 0,0 1 1,0-1-1,0 0 0,-1 0 0,1 1 0,0-1 0,0 0 0,0 0 1,0 0-1,0 1 0,0-1 0,0 0 0,0 0 0,0 0 0,-1 1 1,1-1-1,0 0 0,0 0 0,0 0 0,0 0 0,-1 1 0,1-1 1,0 0-1,0 0 0,0 0 0,-1 0 0,1 0 0,0 0 0,-9 5 32,0 0-1,0 0 0,0-1 1,-1-1-1,-10 3 0,-2-2 105,-109 3 75,105-9 18,-83-22 90,103 23-281,1-1 0,0 0 0,-1 0 0,1-1 0,0 1 0,0-1 0,1 0 0,-1 0 0,0-1 0,-7-7 0,7 6-11,5 5-27,-1 0 0,1-1 0,0 1 0,0 0 0,-1 0 0,1 0 0,0-1-1,0 1 1,0 0 0,-1 0 0,1-1 0,0 1 0,0 0 0,0-1-1,0 1 1,0 0 0,0 0 0,0-1 0,0 1 0,0 0 0,-1-1 0,1 1-1,0 0 1,0-1 0,1 1 0,-1 0 0,0-1 0,0 1 0,0 0 0,0-1-1,3-14-444,0 0-1,1 0 1,1 1-1,8-19 0,12-29-11317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12728,'-9'30'445,"-5"23"644,11-39-1012,2-8 64,-1-1 0,2 1 0,-1 0 0,1 0 0,0 10 0,1 17 351,2 1 0,1-1 0,9 34 0,2-27-303,-14-37-130,0 0-1,0 0 0,0-1 1,1 1-1,-1 0 0,1-1 1,0 1-1,-1-1 1,1 0-1,0 0 0,0 1 1,4 1-1,2 4 50,19 16 50,-14-17 204,-1-4-272,0 0 1,0-1-1,0 0 1,0-1-1,0 0 1,0-1 0,0 0-1,0-1 1,0 0-1,22-6 1,8-12 14,-27 8 168,48-67 103,-53 59-134,2-12-66,-2 0 0,0-1 0,-3 0 0,5-40 0,-9 38 222,-3 32-278,0 2-110,-1 0-1,0 0 0,0 0 1,0 0-1,0 1 0,0-1 0,1 0 1,-1 0-1,0 1 0,0-1 1,0 1-1,1-1 0,-1 0 1,0 1-1,1-1 0,-1 1 1,0 0-1,1-1 0,-1 1 1,0-1-1,1 1 0,-1 0 0,1 0 1,0-1-1,-1 1 0,0 1 1,-9 26 64,9-26-73,-4 13 12,2-8-6,1 0 1,0 0-1,0 1 1,1-1-1,0 0 1,0 11-1,-3 133 44,5-131-42,0 0 1,4 23 0,-1-17-6,11 57 2,2-11-1,-1-13-4,-6-19-3,14 44-17,-23-81-6,2-4 3,10-1-2719,3 0-10945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3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8880,'5'0'8,"14"6"48,-17-5-32,-1 0 0,0 0-1,1 0 1,-1 0 0,0 0 0,0 1 0,0-1 0,0 0 0,0 1 0,0-1 0,-1 1 0,1-1-1,0 1 1,-1 0 0,1-1 0,-1 1 0,1-1 0,-1 1 0,0 3 0,4 8 148,-3-7-96,1 0 0,0 0 0,1 0 0,-1-1 0,1 1 0,0-1 0,1 0 0,-1 1-1,1-1 1,0-1 0,1 1 0,-1-1 0,10 8 0,-7-8 41,0 1 1,0-1-1,1-1 1,-1 0-1,1 0 1,0 0-1,0-1 1,0 0-1,0-1 1,0 0-1,0 0 1,0 0-1,0-1 1,0-1-1,1 1 1,8-3-1,-14 2-62,0 1-1,1-1 1,-1 0-1,0-1 1,0 1-1,0-1 1,-1 1-1,1-1 1,0 0-1,-1 0 1,1 0-1,-1 0 1,1-1-1,-1 1 1,3-5-1,-2 3 15,-1-1 0,1 0 0,-1 0 0,0 0 0,-1-1 1,1 1-1,-1 0 0,1-8 0,0 1-18,1-31 295,-4 6 78,-2 0 0,-12-65 0,8 68-101,7 31-103,-1 9-1,0 37 36,4 62 0,8-13 74,-1 15-90,-8-74-167,10 160 406,-10-170-452,-1-12 14,1 1 0,0-1 0,5 17 0,0 3 48,1 4 66,13 39 0,-12-86-101,5-15-2324,2-5-9108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13536,'2'1'328,"0"0"-236,1-1-38,-1 1 1,0 0-1,0 0 0,1 0 0,-1 0 1,0 0-1,0 0 0,0 1 1,-1-1-1,1 0 0,0 1 1,0 0-1,-1-1 0,1 1 1,1 2-1,46 61 685,-39-47-239,28 99 167,-34-93-327,-3-10-182,0-4-86,0 1 1,0 0-1,-1 0 0,-1-1 0,0 1 1,0 0-1,-1-1 0,-4 14 0,-18 35 464,21-52-434,-1 0 0,0-1 0,0 1-1,0-1 1,-1 0 0,-11 11-1,11-13 181,-3-1 54,4-5-24,2-2-278,0 0 0,1 0 1,0 0-1,0 0 0,0 0 0,1 0 1,-1 0-1,1 0 0,0 0 1,0-1-1,0 1 0,1 0 0,0 0 1,-1 0-1,1 0 0,1 0 1,1-5-1,4-11 70,15-31-1,-20 48-113,2-6 67,0 0-1,1 1 1,0-1 0,11-13-1,1 0-12,27-39 12,-25 37 57,-7 12-65,0-1-17,0 0 0,1 1-1,1 0 1,0 1 0,27-16-1,-32 22-8,1 1 0,-1 0-1,1 0 1,15-4-1,-25 8-19,1 0 1,-1 0-1,0 0 0,1 0 0,-1 0 0,0 0 0,1 0 0,-1 0 1,0 0-1,1 0 0,-1 0 0,0 0 0,1 0 0,-1 0 0,0 0 1,1 0-1,-1 0 0,0 1 0,1-1 0,-1 0 0,0 0 0,0 0 1,1 1-1,-1-1 0,0 0 0,1 0 0,-1 1 0,2 0 6,2 3-2,1-1 1,-1 1-1,0 0 0,0 1 1,-1-1-1,1 0 1,-1 1-1,0 0 1,0 0-1,-1 0 0,1 0 1,-1 0-1,2 8 1,5 17 9,-2 2 1,-1-1 0,3 53-1,-9-69-13,1-7 1,-2-1-1,1 1 1,-1-1-1,-2 12 0,1-9 4,-13 53 20,14-61-13,-3-9 3,4 6-17,0 1 1,-1 0-1,1-1 1,-1 1-1,1-1 1,0 1-1,-1-1 1,1 1 0,0-1-1,0 1 1,-1-1-1,1 1 1,0-1-1,0 1 1,0-1-1,0 1 1,0-1-1,0 1 1,0-1 0,0 0-1,0 1 1,0-1-1,0 1 1,0-1-1,0 1 1,0-1-1,0 1 1,0-1 0,1 0-1,-1 0 1,3-14 11,-1-3 0,2 1 0,11-33 0,25-77 21,-30 100-18,-2 8-7,1-2-3,0 1-1,0 1 1,2 0 0,21-29 0,6 1 7,7 2-8,-5 15 1,-38 29-5,1-1 1,0 1-1,0-1 0,-1 1 0,1 0 1,0 0-1,0 0 0,5-1 1,-6 2-1,-1 0 0,1 0 1,0 1-1,0-1 1,-1 0-1,1 0 0,0 1 1,0-1-1,-1 1 0,1 0 1,-1 0-1,1-1 1,2 3-1,23 21 1,-17-11-1,0 0 0,0 1-1,9 20 1,-16-29-1,-1 0-1,1 0 1,-1 1-1,0-1 1,0 0-1,-1 1 1,2 8-1,1 8 1,19 66-15,-16-63 18,6 26-39,28 74 0,-40-123 33,1 0 1,-1-1 0,1 1 0,-1-1 0,1 1 0,0-1-1,0 0 1,-1 1 0,1-1 0,0 0 0,0 0 0,0 0-1,0-1 1,0 1 0,0 0 0,1-1 0,-1 0-1,0 1 1,0-1 0,0 0 0,4 0 0,-4 0-6,10-1-56,-5-3 46,0 1 1,0-1 0,0-1 0,-1 1-1,0-1 1,12-11 0,-9 1-254,22-89-188,-23 62-289,4-55 1,-10 74 609,1-11-478,-2-56 1,-2 16-15,4-188-685,-3 254 1183,-2-1-9,0 9 134,1 1 0,-1 0-1,1 0 1,0 0 0,0 1-1,0-1 1,-1 0 0,1 0-1,0 1 1,0-1 0,-1 3-1,-15 45 3,10-16 11,2 1 1,1-1 0,2 1 0,3 48 0,0-61-1,7 41 73,32 149 243,-22-141-59,-1-18 25,-17-51-267,1 0-1,-1 0 1,1-1-1,-1 1 1,1 0-1,-1 0 1,1-1-1,-1 1 1,1-1-1,0 1 1,-1-1-1,1 1 1,0-1-1,-1 1 1,1-1-1,0 1 1,0-1-1,-1 0 0,1 1 1,0-1-1,0 0 1,0 0-1,-1 0 1,1 0-1,0 1 1,0-1-1,0 0 1,0 0-1,-1-1 1,1 1-1,0 0 1,0 0-1,0 0 1,0-1-1,-1 1 1,1 0-1,0-1 1,0 1-1,-1 0 1,1-1-1,1 0 1,5-4 101,8-4 38,0-2 1,19-17 0,2-4 14,95-78 460,-77 71-544,-32 26 132,-11 7-127,-2 1-54,0 0 1,0 1-1,0 0 1,0 0 0,1 1-1,0 0 1,-1 1-1,1 0 1,19-1-1,-14 4 51,0 0-1,21 4 0,-28 1 75,-3 2-129,-1 0 0,0 0-1,0 1 1,-1 0 0,5 17-1,-7-5 66,-5 11-33,-13 53 0,17-82-62,-1 0 0,0-1 0,0 1 0,0-1-1,0 0 1,-1 1 0,1-1 0,-2 2 0,-18 24 21,-1-2 1,-31 29-1,28-38 7,-112 40 14,109-51-34,-38-1 3,-1-7-12,55 1-5,1-1 1,-1 0-1,1-1 1,-20-8 0,31 11-2,-1 0 0,1 0 0,0 0 1,-1 0-1,1 0 0,0-1 0,-1 1 1,1 0-1,0 0 0,0 0 0,-1-1 1,1 1-1,0 0 0,0 0 0,-1-1 1,1 1-1,0 0 0,0 0 0,0-1 0,0 1 1,-1 0-1,1-1 0,0 1 0,0 0 1,0-1-1,0 1 0,0-1 0,-3-10 2,2-1 0,-1 1 0,1-1 0,1-12 0,3 5 4,13-31 1,-11 37-6,0 0 0,15-23 0,-8 21 0,1-1-1,0 2 1,1 0 0,1 1 0,25-19 0,-13 16-6,164-56-2558,-82 37-10243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12016,'51'0'248,"-52"4"-162,-1 4 13,-1 0 1,0 0-1,-1 0 0,0 0 0,0 0 1,-1-1-1,-5 8 0,2-4 11,1 0 0,0 1 0,-4 12 0,4-9-60,5-10-7,0 0-1,0 0 1,1 0-1,-1 0 1,1 1-1,0-1 1,1 0-1,-1 10 1,0 15 193,2 1 0,1-1 1,1 0-1,7 32 0,6-16-102,-7-30 167,-1-7-231,0-1-1,1 0 1,0 0 0,0-1 0,18 10 0,-9-11 191,83 0 95,-99-6-339,-1 0 0,1 0 0,0 0 0,-1 0 0,1 0 0,0-1 0,-1 1 0,1-1 0,-1 1 0,3-2-1,14-7 50,-1 0-1,0-1 0,18-15 1,-34 24-51,0 0 1,0 0-1,1 0 1,-1 0 0,0 0-1,0 0 1,-1 0-1,1-1 1,0 1-1,0 0 1,0-3-1,7-16 49,-1 0 0,0 0-1,3-26 1,-10 22 91,-5 1-101,-1 0 1,0 1 0,-14-30-1,6 31 86,8 13-91,-4-4-7,0 1-1,-1 0 0,0 0 0,-1 1 0,0 1 1,-24-15-1,21 15 8,5 2 10,0 1-1,-1 0 0,1 0 1,-1 1-1,0 1 1,0 0-1,0 0 1,-1 1-1,1 1 0,-25-3 1,36 5-58,0 0-1,0 0 1,0 0 0,0 0 0,0 0 0,0 0 0,-1 0 0,1 0 0,0 0-1,0 0 1,0 0 0,0 0 0,0 0 0,0 1 0,0-1 0,0 0 0,0 0-1,0 0 1,0 0 0,0 0 0,-1 0 0,1 0 0,0 0 0,0 0 0,0 0-1,0 1 1,0-1 0,0 0 0,0 0 0,0 0 0,0 0 0,0 0 0,0 0-1,0 0 1,0 0 0,0 0 0,0 1 0,0-1 0,0 0 0,0 0 0,0 0-1,0 0 1,0 0 0,1 0 0,-1 0 0,0 0 0,0 0 0,0 1 0,0-1-1,0 0 1,0 0 0,0 0 0,0 0 0,0 0 0,0 0 0,0 0 0,0 0-1,0 0 1,1 0 0,-1 0 0,6 6 7,22 6-2319,5 2-9268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0:5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11832,'19'-25'268,"-19"25"-257,1-1 1,-1 1 0,0 0 0,1 0-1,-1 0 1,1 0 0,-1 0 0,0 0-1,1 0 1,-1 0 0,1 0 0,-1 0-1,0 0 1,1 0 0,-1 1 0,1-1-1,-1 0 1,0 0 0,1 0 0,-1 0-1,1 1 1,-1-1 0,0 0 0,1 0-1,-1 1 1,0-1 0,0 0 0,1 1-1,-1-1 1,0 0 0,0 1 0,1-1-1,-1 0 1,0 1 0,0-1 0,0 1-1,2 6 206,0 0-1,-1 1 0,0-1 0,0 0 1,-1 13-1,1 1-102,1 2-21,1 36 477,6 170 771,-5-143-778,-10 121 782,4-183-1285,2-13 29,-1 0-1,2 0 1,1 17 0,12 55 292,-14-80-358,1-1-1,0 1 1,-1-1 0,1 1-1,0-1 1,1 1 0,-1-1-1,0 0 1,1 0 0,-1 1-1,1-1 1,0 0 0,0 0-1,0-1 1,0 1 0,0 0-1,0-1 1,0 1 0,5 1-1,3-1 80,14-7-1208,44-14 1,-7-1-10581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625 185 11296,'10'-53'284,"-6"38"-187,-1-1 0,-1 1 1,0-33-1,-3 46-68,1 0 0,-1 0 0,0 0 0,-1 0 0,1 0 0,0 0 0,-1 0 0,1 0-1,-1 0 1,1 1 0,-1-1 0,0 0 0,0 1 0,0 0 0,0-1 0,0 1 0,0 0 0,-3-1 0,3 1 4,0 0-17,0 1 1,0-1-1,-1 1 1,1-1 0,0 1-1,0 0 1,-1 0-1,1 0 1,0 0-1,0 0 1,-1 1 0,1-1-1,0 1 1,0-1-1,0 1 1,-1 0-1,1 0 1,0 0 0,0 0-1,0 0 1,-3 3-1,3-3 6,1 0-8,-1 0 0,1 0 0,-1 0 0,1 0-1,-1 0 1,1 0 0,0 1 0,0-1 0,-1 0-1,1 1 1,0-1 0,0 0 0,0 1 0,1 0-1,-1-1 1,-1 3 0,-1 3 18,-9 19 24,11-15 91,3 0-97,0 0 1,1 0-1,0-1 1,1 1-1,0-1 1,1 0-1,0 0 1,0 0-1,13 15 1,-9-11-26,24 24 142,103 87 314,-94-86-422,-29-22 88,-8-5-113,-1 0 0,0 0 1,-1 1-1,0-1 1,-1 1-1,2 19 1,-4-30-2,0 0-1,0 0 1,0 0 0,-1 0-1,1 0 1,0 0 0,-1 0-1,1 0 1,-3 3 0,-7 18 85,-1-1 0,-1 0 1,-18 22-1,10-24 290,-22 10-128,-54 27 1,61-43 52,-168 41 134,162-47-132,-135 33 131,149-31-164,1 3-171,2 0 0,-30 23 0,53-36-122,0 1 0,0 0 0,0-1 0,0 1 0,0 0 0,1 0 0,-1-1 0,0 1 0,1 0 0,-1 0 0,0 0 0,1 0 0,-1 0 0,0 2 0,0 0-96,0-1-1,0 1 1,0-1 0,1 1 0,-1 0 0,1-1 0,-1 1 0,1 0-1,0 0 1,0-1 0,0 1 0,0 0 0,1 0 0,-1-1 0,1 1-1,0 0 1,0-1 0,0 1 0,0-1 0,0 1 0,0-1 0,1 1-1,-1-1 1,3 3 0,18 29-11639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943 97 5744,'0'0'569,"2"-5"-90,4-6 403,1 1 0,-1-1-1,1 1 1,1 1 0,0-1 0,14-11 1756,-20 19-1959,5-5-91,-30 15 261,-36 14-477,-60 22-26,77-29-101,-86 17-1,100-26-198,-11 2 167,-159 25 82,158-28-102,-182 11 217,195-16-318,-2 0 188,-35 5 1,157-10-102,-92 6-174,1-1 1,-1 0-1,1 0 0,0 0 1,-1 1-1,1-1 1,-1 1-1,1-1 1,-1 1-1,1 0 0,-1 0 1,0 0-1,1-1 1,1 3-1,5 3 7,3-1-5,-7-2-1,1-1 0,-1 1 0,1 0 0,-1 0 0,7 8 0,6 5 15,19 25 0,-30-28 1,-4-4-17,0 1 0,0-1 0,-1 1 0,0 0 0,-1 0 0,-1 12 1,0 92 4,0-66-10,-8 0 0,1-1 0,10-7 0,2-20 0,1 0-1,10 23 1,-14-39-1,0-1 1,1 1-1,-1 0 1,1-1-1,0 0 1,0 1-1,0-1 0,1 0 1,-1 0-1,5 4 1,3 4-1,-2-3 1,0 1 0,16 11 0,-6-8 2,1-1 1,0-1-1,1-1 0,-1 0 0,2-2 0,25 6 0,-33-9 0,27 2 15,-28-5-10,10 2 56,1-2 0,0-1 0,0-1 0,-1-1 0,28-5 0,84-33 548,-70 20-529,-1 2-128,-30 9-2452,13-4-10501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 8608,'0'0'-2,"0"0"1,-1 0-1,1 0 1,0 0-1,0 1 1,0-1-1,0 0 0,0 0 1,0 0-1,-1 0 1,1 0-1,0 1 1,0-1-1,0 0 1,0 0-1,0 0 1,0 1-1,0-1 1,0 0-1,0 0 1,0 0-1,0 0 1,0 1-1,0-1 0,0 0 1,0 0-1,0 0 1,0 1-1,0-1 1,0 0-1,0 0 1,0 0-1,0 1 1,0-1-1,0 0 1,0 0-1,0 0 1,0 0-1,1 1 1,-1-1-1,0 0 0,0 0 1,0 0-1,0 0 1,1 1-1,12 5-34,20 1 75,-30-6 1,11 2 116,1-1 1,-1 0-1,0-1 1,0-1-1,17-1 1,-13 0-7,39 1 1183,73-9 1,-116 8-1019,108-15 1035,-107 14-980,-3 1 88,0 0 0,21-6 0,-28 5 14,3-3-15,-6 4 940,0 2-1353,-1 0-1,0 1 0,0 0 1,0-1-1,0 1 0,0 0 0,0 0 1,0 0-1,-1-1 0,1 1 1,-1 0-1,1 3 0,1 5 32,-1-1 0,-1 1 1,0-1-1,-1 16 0,0-11-43,1 151 373,0 100-19,-4-111-161,-1-88-138,4-65-87,-2 28 59,-2-1-1,-2 0 0,-12 36 0,17-61-51,1-1 1,-1 1-1,0-1 0,0 0 1,0 0-1,0 0 0,0 0 1,0-1-1,-1 1 0,1 0 1,-1-1-1,1 0 0,-1 1 1,0-1-1,1 0 0,-1 0 1,-5 0-1,4 0 9,-10 2 97,-28-7 10,-1-2 0,1-2-1,-59-19 1,69 18 17,-32-15 1,15 5 9,-14-5-176,32 13-2439,-19-6-10701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64 5656,'0'0'328,"4"0"-55,15 0-2,-14 0 2085,-6-3-1191,0 0-1029,0 0 0,-1 0 0,1 1 0,-1-1 0,0 0 0,0 1 0,0-1 0,0 1 1,-1-1-1,1 1 0,-1 0 0,1 0 0,-1 0 0,0 0 0,1 1 0,-4-2 0,-1-1 6,0 1 0,-1 0 0,1 1-1,0 0 1,-1 0 0,1 1 0,-13-2 0,-2 3 85,1 1 0,-1 1 0,-28 7 0,-53 16 161,94-23-330,0 1 0,1 0-1,-1 0 1,1 1 0,0 0 0,0 0 0,1 1 0,-1 0 0,-11 10 0,12-5 123,5-3-131,1 0 0,0 0 0,0 1 0,1 13 1,4-11 89,5 0-103,0 0 1,1 0 0,0-1 0,15 10 0,-10-8 17,1-1 1,0-1 0,22 10-1,29 14 93,-31-11-66,-1 2-1,-1 1 0,35 33 1,-34-17-48,-34-40-27,0 0 0,0 0-1,-1 1 1,1-1 0,0 0-1,0 0 1,-1 1 0,1-1-1,-1 0 1,1 1 0,-1 1-1,2 7 12,0 0-1,-1 1 0,0-1 0,-1 0 0,0 1 0,-2 10 0,-4-5 105,-11 9-30,-25 30 0,25-42 76,-98 46 80,88-50-42,-218 35 526,225-42-694,-37 0 208,-11-5 353,99-6-348,33-3-139,30 2 14,-82 9-107,1 1 1,-1 1-1,0 0 1,0 0-1,0 1 1,17 6-1,-24-6-11,-1 0-1,0 0 0,0 1 1,0 0-1,0 0 0,0 0 0,-1 0 1,0 0-1,1 1 0,-1-1 1,0 1-1,4 7 0,-3-5-2,25 34 35,-6-4-36,-1 5-4,0 10 0,-16-37-1,1 0 1,0-1-1,1 0 0,0 0 0,1-1 0,0 0 0,1-1 0,14 12 0,-14-14 1,-7-6-1,0-1 1,0 1-1,0-1 1,1 0-1,-1 0 0,1 0 1,0 0-1,-1-1 0,7 2 1,1 2-4,-1-1 1,0 0-1,1-1 0,-1 0 0,1 0 1,0-1-1,0-1 0,21 1 0,83-9-33,-103 6-51,0-1 0,1-1 0,-1 0 0,0-1 0,-1 0 0,1-1 0,-1 0 0,16-10 0,-3 2-1621,43-22-10544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9592,'-19'25'1141,"18"-23"-362,131-4 1397,-64 1-1983,117 2 371,-178-1-455,1 0 0,-1 1 1,0-1-1,0 1 0,1 1 0,-1-1 0,0 1 1,0 0-1,0 0 0,-1 0 0,1 1 0,0 0 1,-1-1-1,0 2 0,0-1 0,0 0 0,0 1 1,0 0-1,0 0 0,-1 0 0,6 9 0,-8-10-66,0 0 0,0 0-1,-1 0 1,1 0 0,-1 0-1,1 0 1,-1 0-1,0 0 1,0 0 0,0 0-1,-1 0 1,1 0-1,-1 0 1,0 0 0,1-1-1,-1 1 1,0 0 0,-1 0-1,1 0 1,-3 3-1,2-2 17,-6 8 269,-116 137 662,117-141-930,2 1-1,-1-1 0,1 1 0,0 0 0,-5 14 1,6-13-25,3-8-20,1-1 0,-1 1 0,1-1 0,0 1 0,0-1 0,0 1 1,-1 0-1,1-1 0,1 1 0,-1-1 0,0 1 0,0-1 0,1 1 0,-1-1 0,0 1 0,1-1 0,0 1 0,-1-1 0,1 1 0,0-1 1,0 0-1,0 1 0,0-1 0,0 0 0,0 0 0,0 0 0,0 1 0,0-1 0,0-1 0,1 1 0,-1 0 0,0 0 0,3 1 0,4 2 14,0 0 0,0-1 0,0 0 0,10 3 0,-11-4-30,-2 0 26,0 0-1,1 0 1,-1-1 0,0 1-1,1-1 1,-1 0 0,11 0 0,4 0 4,43 4 11,-35-6 46,129-20 30,-125 14-54,-14 2-30,3-1-2,-1 0 0,1-1 1,-1-1-1,30-17 1,10-18 106,-58 43-125,-1-1-1,0 0 1,0-1 0,0 1 0,0 0-1,0 0 1,0 0 0,-1-1-1,1 1 1,0 0 0,-1-1 0,1 1-1,-1 0 1,1-1 0,-1 1-1,1-1 1,-1 1 0,0-1 0,0 1-1,0-1 1,0 1 0,0-1-1,0 1 1,0-1 0,-1 1 0,0-3-1,1 2 5,0 1-3,-1 0-1,1 0 1,-1 0-1,0 0 1,1 1-1,-1-1 1,1 0-1,-1 0 1,0 0-1,0 1 1,0-1-1,1 0 1,-1 1-1,0-1 1,0 1-1,0-1 1,0 1-1,0-1 1,0 1-1,0-1 1,-2 1-1,0-1 20,-22-7 30,13 8 98,-2 4-106,1 1-1,0 0 0,-18 10 1,17-3 52,3 3-59,0 1 0,-16 33-1,23-30 16,3-10-41,0 0-11,0 0 1,1 1-1,0-1 0,1 1 1,0-1-1,0 0 0,1 0 0,0 1 1,1-1-1,4 11 0,11 20 36,2-1-1,34 50 0,-2-25-19,-33-36-17,-1 1 0,-1 0 1,24 56-1,-28-40-5,-12-43-2,0 1-1,0 0 1,0 0 0,-1 0-1,1 0 1,-1-1 0,0 1-1,0 0 1,0 0 0,0 0-1,0 0 1,-1 0 0,0 3-1,-1 4 3,-7 22 1,2-22 10,-3-3-10,0 0 0,0-1 1,0 0-1,-23 8 0,9-9 17,-139 3 19,126-9 12,-311-3 171,279-5-318,35 1-2570,-15-6-11449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10 6904,'0'0'5057,"-5"-1"-4125,2 0-886,0-1 74,1 1 0,-1 0 0,1 1-1,-1-1 1,0 0 0,1 1 0,-1-1 0,0 1 0,0 0-1,1 0 1,-1 0 0,0 0 0,0 0 0,1 1 0,-1-1 0,0 1-1,1 0 1,-1 0 0,1 0 0,-1 0 0,-4 3 0,3 0-62,0 0 0,0 0 0,1 1 0,-1 0 0,1 0 0,0 0 0,0 0 0,1 0 0,-1 0 0,1 1 0,1-1 0,-1 1 0,1-1 0,0 1 0,0 0 0,0 6 0,0-4-35,1 14 263,15 121 117,-1-51 141,2 48-107,-5 41-54,-8-141-150,17 175 89,-17-169-116,12 174 76,-12-175-114,22 195 64,-17-192-104,47 153 52,-41-168-74,80 115 40,-71-120-58,120 111 42,-113-112-28,-3-1-64,170 151 277,-135-131-278,-35-30 43,121 53 35,-113-58-20,163 35 51,-155-38-6,167 17 52,-168-22-70,184-2 50,-179-2-66,183-6 182,-211 7-220,4 0 2,-1-1-1,0-1 0,39-9 1,67-24 362,-124 31-432,0-7-32,-4 10 19,0 0 1,0 0 0,0 0 0,0 0 0,0 1-1,0-1 1,0 0 0,0 0 0,0 0 0,0 0-1,-1 1 1,1-1 0,0 0 0,-1 0 0,1 1-1,-1-1 1,1 0 0,-1 0 0,1 1-1,-1-1 1,0 0 0,0-1-19,-10-13-2823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365 255 11480,'-7'-7'15,"0"-1"0,0 0 1,1 0-1,0-1 0,1 0 1,0 0-1,-5-11 0,2 4 3,-11-29 17,16 38 4,0-1-1,-1 0 1,0 1-1,-8-13 1,8 14 22,0 1 0,0-1 1,0 1-1,0 0 0,-1 0 1,0 1-1,0 0 0,0-1 1,-1 2-1,-7-5 0,7 6 14,0 0 0,-1 0 0,0 1 0,1 0 0,-1 0 0,0 1 0,0 0 0,1 0-1,-1 1 1,-6 1 0,12-2-46,0 1-1,0-1 0,0 1 1,1-1-1,-1 1 0,0 0 1,1-1-1,-1 1 0,0 0 1,1 0-1,-1 0 1,1-1-1,-1 1 0,1 0 1,0 0-1,-1 0 0,1 0 1,0 0-1,0 0 0,-1 0 1,1 0-1,0 0 0,0 1 1,0 2 44,-3 5-8,2-6-24,1 1 1,-1-1 0,1 1 0,-1 0 0,1-1 0,0 1 0,0-1 0,1 1 0,1 5 0,13 86 422,-8-75-183,-4-12-180,1 0-52,0 0 1,0 1 0,1-1 0,0-1 0,0 1-1,1-1 1,0 0 0,0 0 0,12 9 0,116 87 689,-133-101-722,1-1-1,-1 1 0,1-1 0,-1 1 1,1 0-1,-1-1 0,0 1 0,0 0 1,0 0-1,0 0 0,0 0 0,0 0 0,-1 0 1,1 0-1,-1 1 0,1-1 0,-1 0 1,0 0-1,0 0 0,0 3 0,0-5-10,-3 8 149,-8 10-60,-1 0 1,-1-1 0,-16 16-1,6-6-18,-102 113 390,111-125-442,-37 30 104,-10 7 12,57-49-68,6-4 1,7-4-2299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1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0 616 8968,'7'-1'53,"0"0"0,0 0 0,0-1 0,0 0 0,0 0 1,-1 0-1,13-8 0,-9 6 27,27-10 103,70-17 1,-80 24-162,11-2 53,34-8-96,214-55 925,-269 66-718,0 0 0,0-2-1,0 0 1,27-18 0,-36 20-131,-4 5-7,-1-1 0,0-1 0,0 1 0,1 0 1,-1-1-1,-1 1 0,1-1 0,0 0 0,-1 0 0,4-4 1,1-4 27,14-18 19,-17 17 73,-5-4-129,0 1-1,-1-1 1,-1 1 0,0 0-1,-1 0 1,-1 0 0,-10-22-1,12 30-34,-21-35 10,10 17-1,7 11-42,0 1 0,-1 1 0,-12-17 0,18 28-3,-5-10-8,5 23 48,2-1 0,-1 0 0,2 1 0,-1-1 0,2 1 0,2 10 0,-2-9 11,11 58 249,-7-48-76,3 39 1,-4 132 1095,-6-169-1220,2 43 416,8 61 49,-8-117-447,1 1 0,0-1 0,1 0 0,0 0 0,1-1 0,0 1 0,6 11 0,-5-12-31,-3-7-15,1 1 0,-1-1 0,1 0 0,0 1 0,0-1 0,0-1 1,1 1-1,-1 0 0,1-1 0,0 0 0,0 0 0,0 0 0,0 0 0,8 3 0,-7-3-3,9 2 185,2-3-122,0-1 1,1 0-1,-1-1 0,1-1 1,-1 0-1,20-5 0,-22 4-68,-11 1-11,1 0-1,0 0 1,0 0-1,0 0 1,-1-1-1,1 1 0,-1-1 1,5-2-1,-1 0 2,0-1 0,0 0 0,0 0 0,-1 0 0,0 0 0,0-1 0,0 0 0,-1-1 0,0 1 0,0-1 0,-1 0 0,5-8 0,-1-19-2276,-2 0-9065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3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1 554 11296,'7'-25'-2,"7"-14"60,-13 36-74,7-13 75,0-1 0,10-14-1,-16 28-32,0-1 0,0 1 0,0 0 0,1 0 1,-1 0-1,1 0 0,0 1 0,0-1 0,0 1 0,0-1 0,0 1 0,1 0 0,-1 0 0,1 1 0,-1-1 0,1 1 0,4-2 0,-1 6 241,0 2-193,-1 1 1,0 0-1,0 0 1,-1 1 0,0-1-1,5 10 1,26 46 179,-27-47-254,-5-7 33,-1 0 0,1 0 0,-1 0 1,-1 0-1,1 1 0,-1-1 0,-1 1 1,0-1-1,0 1 0,-1 10 0,1-9 0,-2 47 330,0-46-281,0 0 0,2 0 0,2 22 0,-2-25-1,1 1-1,0-1 1,5 14 0,-5-19 499,3-50 69,-3 31-592,0-1 103,1-1 0,0 1 0,10-28 0,-8 30-98,-1 1 61,1 0 0,1 0 1,0 1-1,16-25 1,-13 24-67,-2 2 22,1 0 1,0 1-1,1 0 0,0 0 1,0 1-1,15-12 0,-14 13-37,-6 5-3,0 0-1,0 0 0,1 1 0,-1-1 1,1 1-1,0 0 0,0 0 0,0 0 1,0 1-1,0 0 0,8-2 0,-12 3-27,0 1-7,-1 0-1,0 0 1,0 0 0,0 0 0,0 0 0,1-1-1,-1 1 1,0 0 0,0 0 0,0 0 0,0 0-1,1 0 1,-1 0 0,0 0 0,0 0-1,0 0 1,1 0 0,-1 0 0,0 0 0,0 0-1,0 1 1,0-1 0,1 0 0,-1 0 0,0 0-1,0 0 1,0 0 0,0 0 0,1 0 0,-1 0-1,0 1 1,0-1 0,0 0 0,0 0 0,0 0-1,0 0 1,1 0 0,-1 1 0,5 5 37,-1 1 1,1 0-1,-1 0 0,-1 0 1,1 1-1,-1-1 1,3 13-1,10 49 68,-12-28-20,0-6-42,-4-33-44,0 0-1,1 0 1,0 0 0,-1 0 0,1 0-1,0-1 1,0 1 0,0 0 0,0-1-1,0 1 1,0 0 0,0-1 0,1 0-1,-1 1 1,1-1 0,-1 0 0,1 1-1,-1-1 1,1 0 0,0 0 0,-1 0-1,1-1 1,3 2 0,-2-1-1,0-1 1,0 0-1,0 1 1,1-1-1,-1-1 1,0 1-1,0 0 1,0-1-1,0 1 1,0-1-1,0 0 0,0 0 1,0 0-1,0-1 1,0 1-1,3-3 1,6-4 14,0-1-1,0-1 1,18-19 0,7-6 25,-32 31-33,0-1-1,1 1 0,0 0 1,0 1-1,0 0 1,0 0-1,0 0 1,0 0-1,1 1 1,-1 0-1,1 0 0,0 1 1,0 0-1,11 0 1,-17 1 1,1-1-7,-1 1 0,1 0-1,-1 0 1,1 0 0,0 0 0,-1 0 0,1 1 0,0-1 0,-1 0 0,1 1 0,-1-1 0,1 1 0,-1 0 0,1-1 0,-1 1 0,1 0 0,-1 0 0,0 0 0,0 0 0,1 0 0,-1 0 0,0 0 0,0 1 0,0-1-1,1 2 1,21 75 65,-12-48-60,-6-25-6,-1-2-1,12 8 0,-14-10 0,0 0-1,-1-1 0,1 1 0,0 0 1,0-1-1,0 0 0,-1 1 0,1-1 1,0 0-1,0 0 0,0 0 1,0 0-1,0 0 0,0 0 0,-1-1 1,1 1-1,0-1 0,0 1 0,3-2 1,-2 0-4,0 0 1,-1 0 0,1 0 0,0-1 0,-1 1 0,1-1 0,-1 1 0,0-1 0,0 0 0,2-3-1,3-7-13,-1-1 0,0 1 0,7-28-1,-9 30 10,-1-8-85,-5-97-42,-22-81-348,11 115 293,10 69 146,0 1-1,-1-1 1,0 0-1,-1 1 1,-7-13-1,12 25 40,0-1-1,-1 1 0,1 0 1,-1-1-1,1 1 0,0 0 0,-1-1 1,1 1-1,-1 0 0,1 0 1,-1-1-1,1 1 0,-1 0 0,1 0 1,-1 0-1,1 0 0,-1 0 1,1 0-1,-1 0 0,1 0 0,-1 0 1,1 0-1,-1 0 0,1 0 0,-1 0 1,0 0-1,1 0 0,0 1 1,-1-1-1,0 0 0,0 1-9,-2 0 10,1 0 0,0 0-1,0 0 1,0 0-1,0 1 1,0-1 0,0 0-1,0 1 1,0 0 0,1 0-1,-1-1 1,1 1-1,-1 0 1,1 0 0,-1 0-1,1 0 1,0 1-1,0-1 1,0 0 0,1 0-1,-1 1 1,0 2-1,-1 4 2,0 1 0,1 0-1,-1 13 1,2-16-1,-2 25-18,2 1 1,6 51-1,-4-63 16,-2-8-4,2 1-1,0-1 1,5 21 0,-1-11 4,-2-1 3,-3-15 1,0 0 0,1 0-1,0-1 1,0 1-1,1-1 1,6 12-1,-2-1-2,2 0 0,0-1 0,2 0 0,22 28 0,-32-44 5,0 1 0,0-1-1,0 0 1,0 1 0,0-1-1,0 0 1,-1 1 0,1-1 0,0 0-1,0 0 1,0 0 0,0 0 0,0 0-1,0 0 1,0 0 0,0 0-1,0 0 1,0-1 0,0 1 0,0 0-1,0 0 1,1-1 0,1 0-1,29-12 1,7-6 0,0-4 0,5-3 0,4-2 2,-26 17 2,37-14 0,-55 24-3,-1 0 0,1 0 0,0 1 0,0-1 0,0 1 0,0 0 0,0 0 0,0 0 0,0 0 0,0 1 0,0 0 0,0 0 1,6 2-1,-5-2 0,2 4 7,-5-1-7,0 0 0,-1-1 1,1 1-1,-1 0 0,0 0 0,0 0 1,-1-1-1,1 1 0,-1 0 1,0 0-1,0 0 0,0 0 0,0 0 1,-1 0-1,1 0 0,-1 0 0,0 0 1,0 0-1,-1 0 0,1-1 1,-1 1-1,-2 4 0,0-2 0,1-1-1,-1 1 1,0-1-1,-10 9 1,6-6 1,-1-1-1,-16 11 1,-29 11 1,0-6 2,7-9-4,13-6-1,21-7 0,9-3 0,9-6 0,-4 7 0,21-27 0,17-6 0,16-2 0,9-2 0,6-3 0,-57 32 0,0 0-1,-1-1 0,1 0 0,-2-1 0,0 0 0,0-1 0,-1 0 0,15-24 0,-17 23-6,-2 4-2,0 0 1,0 0-1,1 0 1,0 1-1,0 0 1,1 1-1,11-9 0,-19 16 8,0 0 1,0 0-1,0 0 0,0 0 0,0 0 0,0 0 0,0 0 0,0 0 0,0 1 0,0-1 0,0 0 0,0 0 0,0 0 0,0 0 0,0 0 0,0 0 0,0 0 0,1 0 0,-1 0 0,0 0 0,0 1 0,0-1 0,0 0 0,0 0 0,0 0 0,0 0 0,0 0 0,0 0 0,0 0 0,0 0 0,0 0 0,1 0 0,-1 0 0,0 0 0,0 0 0,0 0 0,0 0 0,0 0 0,0 0 0,0 0 1,0 0-1,0 0 0,1 0 0,-1 0 0,0 0 0,0 0 0,0 0 0,0 0 0,0 0 0,0 0 0,0 0 0,1 7-8,-1 0 1,-1 1-1,0-1 0,0 0 1,0 1-1,-1-1 1,0 0-1,-3 8 1,0 1-27,-9 27 5,1-2-53,-14 64 0,26-101 75,1-1 1,0 0-1,0 1 1,0-1-1,1 0 1,-1 0-1,1 1 1,-1-1-1,1 0 1,0 0-1,0 0 1,1 0-1,-1 0 1,1 0-1,3 5 1,-3-5-1,-1-1 2,1 0 0,1 0 0,-1 0 0,0 0 0,0-1 0,1 1 0,-1-1 0,1 1 0,-1-1 0,1 0 0,0 0 0,-1 0 0,1 0 0,0-1 0,0 1 0,-1-1 1,1 1-1,0-1 0,4 0 0,-4 0-2,0 0 1,-1 0 1,1 0-1,-1 0 0,1 0 0,0 0 1,-1 0-1,1-1 0,-1 1 0,0-1 1,1 0-1,4-1 0,4-3-5,3 3 4,-11 1 3,1 0 0,0 1-1,0-1 1,-1-1-1,1 1 1,0-1 0,-1 1-1,4-3 1,6-2-4,-2-1 0,1 0 0,-1-1 0,0 0 1,0-1-1,-1 0 0,14-15 0,-7-8 5,-14 16-1,-4-29 3,-1 29 2,0 0 0,-6-16 0,-15-31 0,-7 10 2,24 44-1,-1 0 0,0 1 1,0 0-1,-1 0 0,-10-7 1,16 14-1,0 0-1,-1 0 1,1 0 0,-1 0 0,1 1-1,-1-1 1,0 1 0,1-1 0,-1 1-1,0 0 1,1 0 0,-1 0 0,0 0-1,1 1 1,-1-1 0,1 1 0,-5 1-1,3-1 0,3-1-52,0 0 0,0 0 0,0 0-1,0 1 1,0-1 0,0 0 0,0 1 0,1-1-1,-1 1 1,0 0 0,0-1 0,0 1 0,0-1-1,0 1 1,1 0 0,-1 0 0,0-1-1,1 1 1,-1 0 0,1 0 0,-1 0 0,1 0-1,-1 0 1,1 0 0,-1 0 0,1 0 0,0 0-1,0 0 1,-1 0 0,1 0 0,0 0 0,0 0-1,0 0 1,0 0 0,0 0 0,1 0 0,-1 0-1,0 2 1,2 14-10094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281 113 11656,'-53'53'36,"10"-7"-31,-78 124 455,110-154-379,-21 31 43,22-30 250,8-8-306,-1 0 0,1 0 0,1 0 0,-1 0 0,1 0 1,1 0-1,1 14 0,4-7 419,2-7-377,0 0 1,0-1 0,0 1 0,1-2 0,12 10 0,-4-9 297,14-3-133,55 4 1,-57-10 4,130-32 100,-127 21-159,6-6-61,54-37 0,-90 54-135,1 0-1,0 0 1,-1 0 0,1-1 0,-1 1 0,1-1-1,-1 0 1,0 1 0,2-4 0,7-12 63,-2 0 0,0-1 1,11-37-1,-18 53-60,-1-1 0,1 1 1,-1 0-1,0-1 0,0 1 0,0-1 0,0 1 0,0-5 0,-7-31 148,-21-69 0,15 77 64,1 10-120,-20-28 0,19 33-76,-28-25-1,18 24 150,-94-36 71,112 50-232,1 0 0,-1 1 0,0-1-1,0 1 1,0 0 0,0 1-1,-1-1 1,-8 1 0,-1 1 9,-26 0-4,30 3-15,8-2-150,1-1 1,0 1-1,0-1 1,1 1-1,-1 0 1,0 0-1,1 0 1,-1 0-1,1 0 1,-1 0 0,1 1-1,0-1 1,0 0-1,0 1 1,0-1-1,0 1 1,0 4-1,-1 21-11498</inkml:trace>
  <inkml:trace contextRef="#ctx0" brushRef="#br0" timeOffset="1">786 182 12016,'8'8'174,"-2"0"0,1 0 0,-1 0 0,6 11 0,-9-14-59,-1 1-1,0-1 1,0 1-1,-1-1 1,0 1-1,0 0 1,0-1-1,0 12 1,-3 53 584,-10 134 611,10-103-883,6 67-3,-4-146-171,7 39 1,-3-39-181,-2-1-24,-1-13 20,0-1 0,0 1 0,1-1 0,5 15 0,-6-19-54,3 8 126,0-1-1,10 18 1,-13-25-118,0-1 0,1 1 0,-1-1 0,1 0-1,0 0 1,-1 0 0,1 0 0,0 0 0,0 0 0,1 0-1,-1-1 1,0 1 0,1-1 0,-1 0 0,0 1 0,1-1-1,0 0 1,3 1 0,1-4 90,-2-3-419,1 0 0,-1 0 0,-1-1-1,1 1 1,-1-1 0,8-12-1,10-20-11092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12464,'6'-12'66,"0"0"1,1 0 0,1 1 0,0 0 0,0 0 0,16-15 0,-12 18 273,4 3-180,0 1 1,31-5 0,-27 10 213,12 6-128,43 16 1,-54-11-19,-6 1-163,-1 0 1,-1 1 0,-1 1-1,15 20 1,-18-14 181,-5 0-164,-2-1 1,0 1 0,-1 31-1,-1-50-63,0 0-1,0 0 1,-1 0-1,1 0 1,0 0-1,-1 0 0,0-1 1,1 1-1,-3 3 1,-8 15 49,-1-1 0,0 0 0,-17 18 0,12-21 118,-4-2-93,-1 0 0,0-1 1,-1-1-1,0-1 1,0-1-1,-31 8 1,53-18-87,0 1 1,0-1-1,0 0 0,0 1 1,0-1-1,0 0 0,0 0 1,0 0-1,-1 0 0,1 0 1,0 0-1,0 0 0,0 0 1,0 0-1,0 0 0,0 0 1,0-1-1,0 1 1,0-1-1,0 1 0,0-1 1,0 1-1,0-1 0,0 1 1,0-1-1,0 0 0,1 1 1,-1-1-1,-1-1 0,4-3 32,10-11-1064,27-25-1,-2 5-9461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19 126 12192,'7'10'2,"10"17"165,-12-13-78,1 0-1,-1 1 1,-1-1 0,-1 1 0,0 0 0,1 26-1,-4 21 579,5 6 45,-4-64-652,0-1 0,0 0 1,0 0-1,1 0 0,-1 1 0,1-1 1,0-1-1,0 1 0,0 0 0,0 0 1,1-1-1,-1 1 0,1-1 0,5 4 1,-4-3 6,-3-2-32,0 1 0,1-1 0,-1 0 0,1 0 0,-1 0 0,1-1 1,-1 1-1,1 0 0,0-1 0,-1 1 0,1-1 0,0 1 0,-1-1 1,1 0-1,0 0 0,2 0 0,5 1 48,2 2-28,-6-2-12,0-1 0,-1 1-1,1-1 1,-1 0 0,1 0-1,0 0 1,6-1 0,16-3 187,1 0 0,-1-2 1,52-18-1,-40 3-129,-27 11 141,-4 0-175,-2 0 0,1-1 0,-1 0 1,5-14-1,-9 8 139,-4-4-110,-2-1-1,-11-32 0,15 53-76,-1-1-1,1 0 1,-1 1 0,0-1 0,0 1 0,0-1-1,0 0 1,0 1 0,-2-3 0,-10-8 34,1 0 0,-2 0 0,0 1 0,-19-11 0,32 21-35,-1 0-1,0 1 0,0-1 1,1 0-1,-1 0 1,0 1-1,0-1 1,0 1-1,-3-1 1,-20-1 64,-1 1 1,-39 3 0,63-2-65,-1 0 1,1 1 0,0-1-1,-1 1 1,1 0 0,0-1-1,-1 1 1,-1 2 0,-17 8 38,0 2 1,1 0 0,-22 20-1,26-14 63,-39 87 38,49-86-92,5-4-44,1 0-1,0-1 0,5 32 1,-5-46-20,0 0-1,1 0 1,-1 0 0,0 1 0,1-1 0,-1 0 0,1 0 0,-1 0 0,1 0-1,-1 0 1,1-1 0,0 1 0,-1 0 0,2 1 0,13 13 11,0-1 1,31 22 0,-24-27 1,123 16 9,-121-22-18,39-2-1,-31-2-3,50 0 2,-53-2 9,3-5-3,50-20-1,-80 28-8,-1-1 1,0 1-1,1-1 0,-1 0 1,0 0-1,1 0 0,-1 0 1,0 1-1,0-2 0,2-1 1,2-2 5,1 0-2,-1-1-1,0 0 1,0 0 0,-1 0-1,0 0 1,0-1-1,0 1 1,-1-1 0,0 0-1,0 0 1,3-13-1,24-190 146,-30 183-142,0 16 6,1-1 1,0 1 0,4-16-1,1 0 18,11-33 0,-15 57-26,-1 0-1,1 0 0,0 0 0,0 0 1,0 0-1,0 0 0,0 1 0,0-1 0,1 1 1,-1 0-1,1 0 0,0 0 0,0 0 1,0 0-1,0 0 0,4-1 0,-3 1 1,5 1 27,-3 3-27,1 1-1,-1 0 1,0 0-1,0 0 1,-1 0-1,1 1 1,9 8-1,-3 2 15,51 84 7,-52-75-14,10 38 1,-17-44-13,0-1-1,1 31 1,-5-34-1,0 0 0,0 0 0,-5 24 0,2-25 0,0-1 0,-1 0 0,-10 20 0,-46 69-5,32-57-4,28-42 6,0 0 1,0 0 0,-1-1 0,1 1-1,0 0 1,0 0 0,0-1 0,0 1-1,0 0 1,0 0 0,0-1 0,0 1-1,0 0 1,0 0 0,0-1 0,1 1-1,-1 0 1,0-1 0,0 1 0,1 0-1,-1 0 1,1-1 0,-1 1 0,0-1-1,1 1 1,-1 0 0,1-1 0,0 1-1,11 9-23,-1-6-108,114 1-2518,-43-5-9807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620 520 11120,'8'-35'29,"-10"24"118,0 6-126,-1 0 0,-1 0 0,1 0 1,-1 0-1,1 1 0,-1-1 0,0 1 0,-1 0 1,1 0-1,-7-4 0,9 7 5,1 0 0,0 0 0,-1 1 0,1-1 0,-1 0 0,0 1 0,1-1 0,-1 0 1,0 1-1,-2-1 0,-38-5 172,-67-2 1,73 10 68,-133 34 93,141-26-159,14-4-109,-1 0-38,1 0 1,1 1-1,-1 0 0,1 1 0,0 1 1,-18 15-1,21-15 15,1 1-1,0 0 1,-8 13 0,17-23-62,-1 0 1,1 1 0,0-1 0,0 0 0,0 0 0,-1 1 0,1-1-1,0 0 1,0 1 0,0-1 0,0 0 0,0 1 0,0-1 0,0 0-1,0 0 1,0 1 0,0-1 0,0 0 0,0 1 0,0-1 0,0 0-1,0 1 1,0-1 0,0 0 0,0 1 0,0-1 0,1 1 0,1 3 22,0 1 1,1-1 0,0 1 0,0-1 0,0 0-1,0 0 1,1 0 0,-1-1 0,7 6 0,6 0 189,9 1-119,1-1 0,32 7 1,-31-13 98,125-4 70,-120-3-116,114-25 59,-122 21-65,-8-1-96,0 0-1,-1-1 1,21-16 0,-33 23-36,0 0 0,-1-1 0,1 1 0,0 0 0,-1-1 0,0 1 0,0-1 0,0 0 0,0 0 1,-1 0-1,1 0 0,-1 0 0,0 0 0,0 0 0,-1 0 0,1-1 0,-1-5 0,0 9-11,0-1 8,1 0 0,-1 0 0,0 0 0,0 0 0,0 0 0,-1 0-1,1 1 1,0-1 0,-1 0 0,1 0 0,-1 0 0,0 0 0,1 1 0,-1-1 0,0 0-1,0 0 1,0 1 0,0-1 0,-1 1 0,0-2 0,-4 2 95,-1 4-82,1-1 0,-1 1 0,1 1 0,-1-1 0,1 1 0,0 0 0,1 0 0,-1 1 0,-5 5 0,3-2-4,0 1 0,1-1 0,0 2 0,-8 12 0,14-21-18,1-1-1,-1 1 0,1-1 0,0 1 1,0 0-1,-1-1 0,1 1 0,0-1 1,0 1-1,0 0 0,-1-1 0,1 1 0,0 0 1,0-1-1,0 1 0,0-1 0,0 1 1,1 1-1,0 6 9,1 0 1,0-1-1,1 1 0,-1-1 1,2 1-1,5 11 0,3-7 28,8 2-14,41 22 0,-41-29-4,-5-5-12,1 2-4,1-1 0,-1-1 0,1-1 0,-1 0 0,31-4 0,101-18 12,-118 14-12,4-7-1,61-36 0,-92 49-4,-1-1 0,0 0 0,1 0 0,-1 1 0,0-1 0,0-1 0,3-2 0,13-20 5,-1 0 1,19-38 0,-28 38 19,-3-19-7,0-58 0,-8 72 7,-37-104 12,29 111-12,8 18-20,-4-7 0,-1 1-1,0 0 1,0 1-1,-1 0 0,0 0 1,-1 1-1,-15-12 1,-25-15 19,49 36-24,0 0 0,1-1 0,-1 1 0,0 0 0,1 0 0,-1 0 0,0 0 0,1 0 0,-1 0 0,0 0 0,1 0 0,-1 0 0,0 0 0,1 1 0,-1-1 0,0 0 0,1 0 0,-1 1 0,1-1 0,-1 0 0,0 1 0,1-1 0,-1 0 0,1 1 0,-1-1 0,1 1 0,-1-1 0,0 2 0,-8 9 1,6-2 4,2 11-1,2 35 0,3-33 1,45 121 5,-35-111 4,128 233 43,-87-181-28,-31-50-8,39 41 1,-47-58-20,-6-9-2155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1:0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1 519 11032,'169'-24'184,"11"-12"74,-149 29-239,3-3 48,139-59 43,-140 53 45,129-76 332,-91 53-133,-66 36-59,-11 7 4,-31 22 73,17-10-212,2 1 1,0 1-1,1 1 1,-25 34-1,22-18-82,16-22 82,5-1-88,0 1 0,4 21 0,1-22 49,5 0-79,0-1 0,0 0 0,19 14 0,-11-16 46,88 18 41,-100-25-105,0-1 0,0 0 0,0 0 0,0-1 0,0 0 0,14-2 0,-1 0 2,0 1-9,-13 1 3,0 0 1,1-1-1,-1 0 1,0 0-1,11-4 1,-8 2 8,1 0 0,-2-1 0,1 0 0,12-7 0,-22 11-24,1 0 1,-1-1 0,0 1-1,1 0 1,-1 0-1,0-1 1,1 1-1,-1 0 1,0 0 0,1-1-1,-1 1 1,0 0-1,0-1 1,0 1-1,1 0 1,-1-1-1,0 1 1,0-1 0,0 1-1,0 0 1,0-1-1,1 0 1,0-7 34,0 1 1,-1-1 0,1 0-1,-1 1 1,-1-1 0,1 0-1,-2 0 1,1 1-1,-5-14 1,0 2 28,-1 1 0,-11-23 0,13 32-16,0 0 1,-1 0-1,0 1 0,0 0 1,-1 0-1,0 0 0,-12-10 1,11 11-18,4 3 1,0 0 1,1 1-1,-1 0 1,-1 0 0,1 0-1,0 0 1,-1 1-1,1-1 1,-1 1-1,0 0 1,-5-1-1,9 3-24,0-1-1,1 1 0,-1 0 0,0 0 0,0 0 0,0-1 0,1 1 0,-1 0 1,0 0-1,0 0 0,0 1 0,1-1 0,-1 0 0,0 0 0,0 0 0,1 0 1,-1 1-1,0-1 0,0 0 0,1 1 0,-1-1 0,0 1 0,1-1 0,-1 1 0,0-1 1,1 1-1,-1-1 0,1 1 0,-1 0 0,1-1 0,-1 1 0,1 0 0,-1-1 1,1 2-1,-1 0 5,0 0-1,0 1 1,1-1 0,-1 0 0,1 0 0,-1 1-1,1-1 1,0 0 0,0 1 0,1 2 0,-1 4 1,0-7-10,0 1 0,0-1-1,1 1 1,-1-1 0,1 1 0,-1-1 0,1 1 0,0-1-1,0 1 1,0-1 0,0 0 0,3 5 0,-2-4 7,2 4-3,-1-1 0,1 1 1,1-1-1,-1 0 0,1 0 0,0 0 1,1-1-1,-1 1 0,1-1 1,0-1-1,0 1 0,13 6 0,15 6 47,1 0-1,71 21 0,-88-33-50,-11-3-2,-1-1 0,1 1 0,-1-1 0,1-1 0,0 1 1,10-2-1,88-4 46,-99 5-46,-1-1-1,1 1 1,-1-1 0,1 0 0,-1 0-1,1-1 1,-1 0 0,6-3 0,5-2 2,32-13 4,-32 10 16,-2-5-13,0 0 1,17-25-1,-24 22 25,-2-8-12,4-52 0,-12 56 14,-5-3-21,-1 0 0,-15-30 1,11 38 24,6 11-29,0-2-7,-1 1 0,0 0-1,-1 1 1,0-1 0,0 2-1,0-1 1,-1 1-1,1 1 1,-13-5 0,20 8-6,-54-15 61,50 15-54,0-1 0,1 1 1,-1 0-1,0 1 0,0-1 1,0 1-1,0 0 0,-8 2 0,18 11 26,-3-12-34,4 7 0,1 0 0,-1-1-1,2 1 1,-1-1 0,1 0-1,14 11 1,49 30 0,18 6 2,3-1-4,-5 0-1,-16-1 2,-45-32 2,22 25 0,-39-37-1,-1 1 1,1-1-1,-2 2 0,1-1 0,8 19 1,-14-27-2,-1 0 0,0 0 0,0 0 0,1 0 1,-1 0-1,0 0 0,0 0 0,0 0 0,0 0 0,0 0 1,0 0-1,-1 0 0,1 0 0,0 0 0,-1 0 0,1 0 1,0 0-1,-1 0 0,1 0 0,-1 0 0,0 1 0,-1 2 4,-6 9 23,-1 0-1,0-1 1,0 0-1,-22 20 1,22-24 35,9-8-59,0 1-1,-1-1 1,1 0 0,0 1 0,-1-1 0,1 1 0,0-1 0,0 0 0,-1 1-1,1-1 1,0 1 0,0-1 0,0 0 0,-1 1 0,1-1 0,0 1-1,0-1 1,0 1 0,0-1 0,0 1 0,0-1 0,0 1 0,0-1-1,0 0 1,0 1 0,0-1 0,1 1 0,-1 0 0,1 0 1,-1 0 0,1 0 0,0-1 0,0 1 0,-1 0 0,1 0 1,0-1-1,0 1 0,0 0 0,0-1 0,0 1 0,0-1 0,0 0 0,0 1 0,1-1 0,22 7 46,41 4-1,-39-11 22,136-9 37,-127 5-4,133-26 41,-139 21-52,0-3-50,-1-3 0,30-18 1,-41 16 42,5-12-26,24-45 0,-44 72-54,-1-1 0,0 1 1,0-1-1,0 0 0,0 1 1,0-1-1,0-4 0,4-30 38,1-71 0,-10 78 16,2 13-35,-2-5-5,0-1 0,-2 1-1,0 1 1,-10-23 0,14 40-13,-18-40 54,19 42-58,0 0 1,0 0-1,0 0 1,-1 0 0,1 0-1,0 0 1,-1 0-1,1 1 1,-1-1 0,0 1-1,0-1 1,1 1-1,-1 0 1,0-1 0,0 1-1,0 0 1,0 0-1,0 1 1,-4-2 0,5 6 19,1 1-23,-1 0 0,2 0 1,-1-1-1,1 1 0,-1 0 0,1 0 1,1 0-1,-1-1 0,1 1 0,0-1 0,3 7 1,26 51 1,19 15 1,18 6-4,6-3-1,-1-13 0,-18-15 0,-51-48 0,0-1 0,-1 1 0,0-1 0,0 1 0,0 0 0,0 0 0,3 7 0,-6-9 0,0-1 0,0 0 0,1 0 0,-1 1 0,0-1 0,0 0 0,0 0 0,0 1 0,0-1 0,0 0 0,-1 1 0,1-1 0,0 0 0,-1 0 0,1 0 0,-1 1 0,1-1 0,-1 0 0,1 0 0,-1 0 0,0 0 0,0 0 0,1 0 0,-3 2 0,-2 1 1,-1 1-1,1-1 0,-1 0 0,0 0 0,-11 5 1,-7 1 1,-1-1 0,0-1 0,-34 6 0,27-8 5,-45 3 0,-21 3-15,56-2-5,-42 16 0,72-21-2666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26 6640,'0'0'161,"-6"-4"-22,-16-11-11,17 11 372,2 4 153,3-1-597,0 1-1,-1 0 0,1 0 1,0 0-1,0 0 0,-1-1 1,1 1-1,0 0 0,-1 0 0,1 0 1,0 0-1,0 0 0,-1 0 1,1 0-1,0 0 0,-1 0 1,1 0-1,0 0 0,-1 0 1,1 0-1,0 0 0,-1 0 0,1 0 1,0 0-1,-1 0 0,1 0 1,0 0-1,0 1 0,-1-1 1,1 0-1,0 0 0,-1 0 1,1 1-1,0-1 0,0 0 0,0 0 1,-1 1-1,1-1 0,0 0 1,0 1-1,3 43 559,10 53-1,-7-65-409,5 40 149,30 142 543,-29-123-520,-8-44-161,14 99 974,-18-144-1002,-5 3 43,5-4-226,0-1-1,0 0 0,0 1 0,0-1 1,-1 0-1,1 1 0,0-1 1,0 0-1,0 1 0,0-1 1,-1 0-1,1 0 0,0 1 1,0-1-1,-1 0 0,1 0 1,0 1-1,-1-1 0,1 0 1,0 0-1,0 0 0,-1 0 0,1 1 1,0-1-1,-1 0 0,1 0 1,0 0-1,-1 0 0,1 0 1,0 0-1,-1 0 0,1 0 1,0 0-1,-1 0 0,1 0 1,-1 0-1,1 0 0,-1-1 1,-7-2-352,0-2 0,1 1 0,-1-1 1,-6-6-1,-15-12-9025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9416,'70'-7'304,"56"-8"94,94-18 1396,-29 8-954,-151 21-399,192-12 574,-39 1 221,-192 15-1312,0-1 1,0 1 0,1 0 0,-1 0 0,0 0 0,0 0-1,1 0 1,-1 0 0,0 0 0,1 0 0,-1 1 0,0-1 0,0 0-1,0 1 1,1-1 0,-1 1 0,0-1 0,2 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10760,'73'91'950,"-71"-88"-856,0 0 0,-1 0 0,1 1 0,-1-1 0,0 1 0,0-1 0,0 0 0,0 1 0,0 0 0,-1-1 0,0 1 0,1-1-1,-1 1 1,-1 0 0,0 5 0,1 2 317,-2 6-168,0-1 0,0 0 0,-2 0 0,-10 30 1,1-18 27,-19 27 0,30-51-156,1 2-1872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10936,'4'2'225,"-1"-1"-206,-1 1 1,1-1-1,0 0 1,1 0-1,-1 0 1,0 0-1,0 0 0,4-1 1,38-3 486,-35 2-236,200-20 1571,-134 12-1353,88-8 149,-145 15-984,0 0 0,0 1 0,1 2 1,29 3-1,6 1-8733</inkml:trace>
  <inkml:trace contextRef="#ctx0" brushRef="#br0" timeOffset="1">1136 584 12016,'2'40'109,"0"-26"-30,-1 0 1,-1 0-1,0-1 0,-1 1 1,-1 0-1,-3 16 1,-8 14 455,-2 0 0,-36 72 0,42-100-440,2-3 77,-1 0 0,-14 17 0,12-16 61,0 0-25,0-1 0,-2 0-1,1-1 1,-17 14 0,27-25-254,0 0 0,0 0 0,1 0 0,-1-1 0,0 1 1,0 0-1,0-1 0,0 1 0,0-1 0,0 1 0,1-1 0,-2 1 0,1-1 0,0 0 1,0 1-1,0-1 0,0 0 0,0 0 0,0 0 0,0 0 0,0 0 0,0 0 0,0 0 1,0 0-1,0 0 0,0 0 0,0-1 0,-1 1 0,1 0 0,-1-2 0,1 2-124,-11-5-9790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7088,'-2'0'41,"-10"3"-2,11-3-39,0 0 0,0 0 1,0 1-1,0-1 0,0 0 1,0 0-1,1 1 0,-1-1 1,0 0-1,0 1 0,0-1 1,0 1-1,1-1 0,-1 1 0,0 0 1,1-1-1,-1 1 0,0 0 1,1-1-1,-1 1 0,1 0 1,-1 0-1,1-1 0,-1 1 1,1 0-1,-1 0 0,1 1 0,-1 1 0,-46 101 800,-39 76 1808,3 25-140,79-191-2364,2-9-28,1-1-1,-1 1 1,0-1-1,0 0 0,-1 0 1,1 0-1,-4 5 1,-5 8 213,-1-1 1,-1 0-1,-1-1 1,-17 16 0,29-29-90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3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 9416,'24'-22'614,"-24"22"-587,0 0-1,1-1 1,-1 1-1,0 0 0,0 0 1,1 0-1,-1 0 1,0 0-1,1 0 1,-1-1-1,0 1 0,1 0 1,-1 0-1,0 0 1,1 0-1,-1 0 1,0 0-1,1 0 0,-1 0 1,0 0-1,1 1 1,-1-1-1,0 0 0,1 0 1,-1 0-1,0 0 1,1 0-1,-1 0 1,0 1-1,0-1 0,1 0 1,-1 0-1,0 1 1,0-1-1,1 0 1,-1 0-1,0 1 0,0-1 1,0 0-1,0 0 1,1 1-1,-1 0 0,7 18 600,-6-8-430,0 1 1,-1 0 0,-1 0 0,-2 22 0,-11 100 256,1-20 167,10-87-569,-8 46 306,5-36-120,1 0 1,2 0-1,2 65 0,1-99-216,1-1 0,-1 1 0,0-1 0,1 1 1,0-1-1,-1 1 0,1-1 0,0 0 0,0 1 0,0-1 0,1 0 0,2 4 0,2 2 19,16 25-1872,2-1-7488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10312,'101'0'544,"-100"0"-519,0 1 1,0-1 0,0 0 0,0 0 0,0 1 0,-1-1-1,1 1 1,0-1 0,0 1 0,0-1 0,-1 1 0,1 0-1,0-1 1,-1 1 0,1 0 0,0 0 0,-1-1-1,1 1 1,-1 0 0,1 0 0,0 1 0,1 3 46,4 2-8,15 29 440,4 9-98,34 62 425,-51-89-775,16 47 300,-15-39-250,13 43 528,47 100 1,-61-154-371,1 0 1,0-1 0,14 16-1,14 9-1845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10488,'31'0'18,"38"-1"132,84-14 55,-119 10-17,-23 3-196,142-28 429,-107 20-139,67-25-1,-104 32-252,1-2 0,-1 1 0,0-1 0,0 0 0,14-12 0,-6 4-1228,15-9-6201</inkml:trace>
  <inkml:trace contextRef="#ctx0" brushRef="#br0" timeOffset="1">1721 222 12824,'11'37'89,"-10"-21"358,-1-11-311,0 4-20,-1 0 1,0 0-1,-1-1 0,0 1 1,0 0-1,-1-1 0,0 1 1,-1-1-1,0 0 0,-4 8 1,-62 96 853,28-56-186,25-34-661,-37 47 367,-8-4-58,54-57-408,-1 0 1,-1 0 0,0-1-1,0-1 1,0 0 0,-13 6-1,13-11-2,7-3-163,0 1 0,0-1 0,-1 0 0,1 0 0,1 0 0,-1-1 0,0 1 0,0 0 0,1-1 0,0 0 0,-1 0 0,1 0 0,0 0 0,-1-3 0,-18-27-10585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9 5744,'-12'-3'-13,"-1"1"0,1 0-1,-1 1 1,0 1 0,1-1 0,-14 3 0,19-1 1,0 1-1,0 0 1,1 0 0,-1 1 0,1 0-1,0 0 1,0 0 0,0 1 0,-7 5-1,4-3 21,-5 6 80,-9 15 21,-29 47-1,38-45 426,-43 150 246,47-142-79,4-17-419,-2 8-41,-1 1 0,-2-2 0,-1 1 0,-20 33 0,-90 141 1396,110-182-1570,-24 32 222,30-44-348,-5 8-70,-2 1 0,0-2-1,-1 1 1,-1-2 0,-22 18-1,24-24-6916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10936,'0'0'0,"33"11"0,56 17 0,20 14 8,8 7-8,-2 0-24,-11-3 24,-28-14-488,-38-17 488,-1 0-7344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 6104,'0'0'1817,"-7"4"-938,5-2-968,-9 4 484,1 1-1,0 0 1,1 1-1,-13 13 1,14-12-274,3-4-13,1 1-1,0-1 0,0 1 0,0 0 1,-2 7-1,-52 111 553,29-50-266,-35 72 0,32-78-188,-66 129 540,66-132-411,31-62-394,-1 0 1,1 0-1,-1-1 1,1 1 0,-1-1-1,0 0 1,0 1-1,0-1 1,0 0-1,0 0 1,-1 0 0,1 0-1,-1-1 1,1 1-1,-1-1 1,1 1 0,-1-1-1,0 0 1,0 0-1,0 0 1,0 0 0,0-1-1,0 1 1,0-1-1,-4 1 1,-10-1-8535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9952,'3'1'0,"39"13"-6,-23-9 4,95 21 2,-66-18 119,0-1 0,77 1 1,-118-8-78,200 7 462,-163-6 456,214 3 1369,-249-3-2188,91 3 1058,-88-4-942,0 2 0,0-1 0,-1 2 0,1 0-1,0 0 1,19 8 0,-30-10-240,1 0-1,-1 0 1,0 0-1,1 0 1,-1 0-1,0 0 1,0 0-1,1 1 0,-1-1 1,0 0-1,0 1 1,-1-1-1,1 1 1,0-1-1,0 1 1,-1-1-1,1 1 0,0-1 1,-1 1-1,0 0 1,1-1-1,-1 4 1,3 5-956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1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5832,'0'0'1241,"-4"5"-202,-19 19 1145,23-24-2142,-1 0 0,1 0 0,-1 0 0,1 0 0,-1 0 1,1 0-1,-1 0 0,0 0 0,1 0 0,-1 0 0,1 0 1,-1 0-1,1 1 0,-1-1 0,1 0 0,-1 0 0,1 1 0,-1-1 1,1 0-1,-1 1 0,1-1 0,0 1 0,-1 0 0,-26 18 2348,20-17-1846,-1 1 1,0-1-1,0-1 1,0 0-1,0 0 1,0 0-1,-14-1 1,21-2-317,-4-6 0,4 7 581,3-1-622,3-4 2,-4 4 175,1 1-207,5-6-6,-5 6 134,0-1-161,4-3-6,-4 4 92,0 1-104,5 0 2,-5 0 82,-1 0-112,6 0-2,-6 0 285,1 0-336,4 0-1,-4 0 31,-1 1-30,3 6-2,-3-6 18,1-1-15,4 0 3,-4 0 19,-1-1-29,7-6 3,-6 6 88,7 1-3033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2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5920,'0'0'6850,"-4"4"-6308,-12 23-94,11-18-164,0 0-1,0 0 1,-1-1 0,0 0 0,-1 0 0,1 0-1,-12 9 1,18-17-269,0 0-1,-1 0 0,1 0 0,0 0 1,0 0-1,0 1 0,0-1 1,0 0-1,0 0 0,-1 0 1,1 0-1,0 0 0,0 1 1,0-1-1,0 0 0,0 0 1,0 0-1,0 0 0,0 1 1,0-1-1,0 0 0,0 0 1,0 0-1,0 0 0,0 1 1,0-1-1,0 0 0,0 0 1,0 0-1,0 1 0,0-1 1,0 0-1,0 0 0,0 0 1,0 0-1,0 1 0,0-1 0,1 0 1,-1 0-1,0 0 0,0 0 1,0 0-1,0 0 0,0 1 1,0-1-1,1 0 0,-1 0 1,0 0-1,0 0 0,9 3 107,30-6-2083,4-2-8231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2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14616,'0'0'0,"14"0"392,-1 0 0,-2 0 424,5-4-1,11-8-767,23-22 0,32-36-48,-1 3-12367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3:4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31 4664,'6'-2'185,"20"-8"62,-19 8 1490,-21-8 907,6 8-2544,1 1-1,-1-1 1,0 1 0,1 1-1,-1 0 1,0 0 0,0 0 0,-13 3-1,-3 1 113,-35 11 0,30-6-18,0 2 0,1 0-1,-37 22 1,55-26-157,1 0-1,1 0 1,-1 1-1,1 0 1,0 0 0,1 0-1,0 1 1,1 1-1,-1-1 1,-5 13 0,7-13-19,1 0 1,0-1 0,0 2 0,1-1-1,0 0 1,1 0 0,0 1 0,0 0-1,1-1 1,0 1 0,1 0 0,0-1 0,3 20-1,-3-26-13,1 1 0,0-1 0,-1 0 0,2 1 0,-1-1 1,0 0-1,1 1 0,-1-1 0,1 0 0,0 0 0,0-1 0,0 1 0,0 0 0,4 3 0,-4-4-1,8 4 31,11 1-10,0-1 1,0 0-1,1-2 0,38 2 1,2 0 14,28 12 1,-86-18-33,1 2 1,0-1 0,-1 0-1,0 1 1,1 0-1,-1 0 1,0 0-1,0 1 1,0 0-1,0-1 1,0 1-1,-1 0 1,0 1 0,6 6-1,-8-10-5,3 6 33,0-1 0,0 1 0,-1-1 1,0 1-1,5 12 0,-3-7-5,-5-10-21,1 1 1,0 0 0,-1-1-1,1 1 1,-1 0-1,1 0 1,-1 0 0,0 0-1,0 0 1,0-1 0,0 1-1,0 0 1,0 0 0,-1 0-1,1 0 1,0 0-1,-1-1 1,0 1 0,1 0-1,-1 0 1,0-1 0,0 1-1,0-1 1,0 1 0,0-1-1,0 1 1,0-1-1,-1 1 1,1-1 0,-2 1-1,2-1 6,-10 7 172,5-5-128,-6 3 0,0 0 0,0-1-1,0 0 1,0-1 0,-1-1 0,-17 3 0,-270 38 673,284-43-671,0 1 1,-26 6-1,24-4-36,1-1-4,13-2 1,0 0 0,0 0 0,0 0 0,0 0 0,0 1 0,0-1 0,0 1 1,-5 3-1,2 0 214,21-8-2104,7-5-7319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3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244 111 10848,'0'-7'35,"0"1"0,-1 0 0,0-1 0,-2-10 1,2 14-19,0 1 0,0-1 1,0 1-1,0-1 1,0 1-1,-1 0 1,1 0-1,-1 0 0,1-1 1,-1 1-1,0 1 1,0-1-1,0 0 0,0 0 1,0 1-1,-4-3 1,-5-1 55,-1 0 0,0 1 0,0 0 0,0 1 0,0 0 0,0 1 0,-16-1 0,0 6-23,26-2-41,1-1-1,0 0 1,-1 1-1,1-1 1,0 1 0,-1-1-1,1 1 1,0 0-1,0 0 1,0-1-1,0 1 1,0 0-1,0 0 1,0 0-1,0 0 1,0 0-1,0 1 1,0-1-1,0 2 1,-3 1 14,-11 20 14,11-13 50,4 0-63,0-1 0,1 1 0,0 0 1,3 11-1,2-10 63,1-5-61,0 0 0,0-1 0,1 1 0,0-2 0,16 11 0,55 21 97,-22-12-41,-52-22-77,70 36 119,-69-36-104,1 1-1,-1 0 0,0 1 1,0 0-1,0 0 0,-1 0 1,0 0-1,0 1 0,7 10 1,-12-8 121,-5 3-89,0-1 1,-1 0-1,-13 18 0,5-13 122,3-6-98,-4 4-11,0-1 0,-1 0-1,0-1 1,-34 16 0,20-12-98,-144 66-1008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2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108 234 5208,'0'0'1737,"-5"-1"-1405,-1 0-281,4 0 22,-1 0-1,1 1 1,-1-1 0,1 1-1,-1-1 1,1 1 0,-1 0 0,1 0-1,-1 0 1,-3 1 0,-2-1 119,4 0-32,-2 0-8,-27-6 645,29 4-529,-4-3 7,6 4-15,2 0-240,0 1 1,0-1-1,0 0 1,0 1-1,0-1 1,0 1-1,0-1 1,1 1-1,-1-1 1,0 1-1,0-1 1,1 1-1,-1 0 1,0-1 0,1 1-1,-1-1 1,0 1-1,1 0 1,-1-1-1,0 1 1,1 0-1,0-1 1,6-2 27,-1 1 1,1-1-1,0 2 1,0-1-1,14-1 1,-5 1 77,186-33 403,-107 17-339,165-25 211,-226 38-384,54-7 101,-23 7-54,-13 2 94,0-2 0,0-3 1,50-13-1,-70 8 286,-29 12-249,6 0-6,-7 1 156,-2 2-214,1 7-11,0-7-24,-3-18-1757,-1 2-7119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2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10672,'70'76'2025,"-63"-67"-1945,11 20 535,-12-15-394,-1 0 1,-1 0 0,0 0 0,-1 1 0,0-1 0,0 30 0,0 41 321,15 148 623,-16-211-1113,10 48 257,19 155 462,-23-143-695,-3-48 96,33 147 213,1-18 206,-35-138-478,-4-23 68,2-5-144,10-20-93,2 2 0,21-28 0,-9 15-2021,22-32-9690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2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40 4760,'-110'-8'1949,"108"8"-1586,-1 3-12,3-3-334,-1 0 1,1 0 0,0 0 0,0 0 0,-1 0 0,1 0-1,0 0 1,0 0 0,-1 0 0,1 0 0,0 0 0,0 1-1,-1-1 1,1 0 0,0 0 0,0 0 0,0 0-1,-1 1 1,1-1 0,0 0 0,0 0 0,0 0 0,0 1-1,-1-1 1,1 0 0,0 0 0,0 1 0,0-1 0,0 0-1,0 0 1,0 1 0,0-1 0,0 0 0,0 0 0,0 1-1,0-1 1,0 0 0,0 0 0,0 1 0,16 5 75,1-1 0,0-1 1,0 0-1,1-1 0,-1-1 1,1 0-1,-1-2 0,23-1 1,-3 0 16,131-5 474,-89-6-310,-20 0-80,80-15 612,-88 19 22,-50 8-255,-19 4 12,-16-3-49,28-1-451,0 0 0,-1 0 0,1 1 0,-1 0 1,-10 3-1,-129 28 838,94-22-606,-133 15 547,147-24-439,34-2-314,-4-2-6,8 2-99,0 1-1,0-1 1,0 1 0,0-1-1,0 1 1,0-1 0,0 1-1,0-1 1,0 1-1,0-1 1,0 0 0,0 1-1,1-1 1,-1 1 0,0-1-1,0 1 1,1 0-1,-1-1 1,0 1 0,1-1-1,-1 1 1,0-1 0,1 1-1,-1 0 1,1-1 0,0 1-1,6-4 11,0 0 1,-1 1-1,2 0 0,-1 1 1,0 0-1,1 0 0,12-2 1,39-4-2054,3 0-8203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2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98 2872,'-80'-14'3297,"78"14"-3009,-6-5 150,7 5-370,0-1 0,0 0 0,0 1 0,0-1-1,0 0 1,0 1 0,0-1 0,0 1 0,-1 0 0,1-1-1,0 1 1,-2-1 0,-29 1 899,30 0-686,15 0 64,4 0-149,0 0 0,26-6 0,-10 1 95,258-31 658,-222 27-614,-46 4-283,-2 1-23,21-1 197,-14 4-73,-16 1-69,-22 3 136,-43 5-101,-71 11-10,-54 12 119,140-25 15,1-1 1,-46-1 0,80-4 557,3 2-622,-3 5-13,3-3-35,7 2-8,-6-4-15,6-4 146,-24 1-100,-72 5 55,-112 14 159,183-16-348,-35-1 119,-88-20 646,137 19-611,-5 0-3,7 0-20,2 0-145,0 0 1,-1 0 0,1 0-1,0 0 1,0 0 0,0 0-1,-1 0 1,1 0-1,0 0 1,0 0 0,0 0-1,-1-1 1,1 1 0,0 0-1,0 0 1,0 0-1,-1 0 1,1 0 0,0-1-1,0 1 1,0 0 0,0 0-1,0 0 1,-1 0-1,1-1 1,0 1 0,0 0-1,0 0 1,0 0-1,0-1 1,0 1 0,0 0-1,0 0 1,0 0 0,0-1-1,0 1 1,0 0-1,0 0 1,0-1 0,0 1-1,0 0 1,0 0 0,0 0-1,0-1 1,0 1-1,0 0 1,6-17 181,1-5-2464,-5 0-8444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2386 4664,'0'0'817,"5"-1"-445,16-1 983,-20 3-1232,0 0 0,0 0 0,0 0 1,0 0-1,0 1 0,0-1 0,-1 0 0,1 1 1,0-1-1,-1 0 0,1 1 0,-1-1 1,1 1-1,-1-1 0,0 1 0,0 1 0,6 14 56,-2-12-134,0 0 0,0 0 0,0 0 0,1 0 0,0-1-1,0 1 1,0-1 0,10 6 0,42 20 136,-43-25-92,1-1-1,0 0 1,0-1-1,0 0 0,0-1 1,20 0-1,-1 0 71,37 5 85,138 7 330,-124-9-347,-66-3-184,156 7 509,-155-9-522,44-3 168,147-24 308,-125 13-323,-53 9-112,-12 2-2,0 0 0,0-1-1,0-2 1,-1 0 0,0-1-1,37-18 1,68-51 323,-69 41-249,81-67 197,-123 90-325,26-18 110,43-22 12,-76 48-113,0 0 0,0-1 1,0 0-1,0 0 0,-1 0 0,1-1 1,7-9-1,10-11 77,-4 7-56,-10 11-15,0-1 1,-1 0 0,0-1-1,0 0 1,-1 0 0,0-1-1,-1 0 1,-1-1 0,7-13 0,0-18 50,-2 0 0,7-58 1,11-93 182,-19 131-196,-4-72 75,-5 119-136,-3-26 26,-29-131 43,12 97-40,12 47-26,2 2 19,-2-1 0,0 1-1,-2 1 1,-21-43 0,-35-44 91,57 98-115,-15-22 30,-84-99 39,57 87-54,-88-62 11,81 66-22,35 26-5,-101-76 18,89 72-17,-10-4-2,-6 0 2,-4 5-2,-105-18 13,120 31-11,16 4-4,-32-6 7,-129-18 15,113 16-14,-95-1 12,81 8-16,82 6-5,-21-3 5,-1 1-1,0 1 1,1 1-1,-30 4 0,8 0 3,-5 1-4,4 0 2,10-1-2,0 2 2,-5 1-4,-34 10-1,45-8 0,-2 1 0,1 4 0,4 4 0,1 5 0,-7 5 0,2 1 0,7-4 0,-1 12 0,-3 18 0,2 2 0,7-4 0,4-4 0,3 2 0,-5 32 0,0-16 0,0-4 0,15-54 0,-7 36 0,-20 88 38,21-79-18,-5 5 8,-31 127 214,37-160-119,-1 1 0,-2-1-1,-27 48 1,35-69-89,0 1 0,1 0 0,-1 1 0,1-1 0,1 0 0,-3 12 0,-4 17 113,1-12-100,1 0-1,1 0 0,1 1 1,1-1-1,1 1 0,2 45 0,13 66 45,-11-122-87,7 20 23,6 0 14,38 61 0,26 30 62,-50-88-66,-1-7 6,54 42-1,-48-43-36,-18-14 1,1-1 1,1-1-1,20 10 0,-21-12-4,2 2 8,1-1 0,1-1 0,34 13 0,-25-12 6,81 28 11,-85-33-8,148 2 7,-167-8-24,0 0 0,0-1 0,0 0 0,11-2 0,119-29 15,61-31-2362,4-7-9395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93 2696,'-64'-9'93,"34"4"567,-52-2-1,79 7-567,0 0 0,0 0 0,0 1 0,1-1 0,-1 1 0,0 0 0,0-1 0,-2 3 0,1-2-27,2 0 183,-5 1-24,7-2-183,0 0-1,0 0 0,0 0 0,0 1 0,0-1 0,0 0 1,0 0-1,0 0 0,0 0 0,0 0 0,0 0 0,0 0 0,0 0 1,0 0-1,0 0 0,0 0 0,0 1 0,0-1 0,0 0 1,0 0-1,0 0 0,0 0 0,0 0 0,0 0 0,0 0 1,0 0-1,0 0 0,0 0 0,0 0 0,0 0 0,0 1 0,266 8 1172,-203-8-744,-33 0-147,33-4 0,-7-2 72,114-6 1334,-62 5 274,-106 5-1754,12-4 926,6-4-862,-16 7-263,0 1 0,0 0 1,-1-1-1,1 0 0,6-3 0,10-15-1855,0-2-7319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9 4400,'-11'0'13,"9"0"54,2 0-45,-1 0 1,1-1-1,-1 1 1,1 0 0,-1 0-1,1 0 1,-1 0-1,1 0 1,-1 0-1,1 0 1,-1 0-1,1 0 1,-1 1-1,1-1 1,-1 0 0,1 0-1,-1 0 1,1 1-1,-1-1 1,1 0-1,-1 1 1,-1 1 83,1 1 0,-1-1-1,0 0 1,1 0 0,-1 0 0,0 0 0,-1 0 0,1-1 0,0 1 0,0-1-1,-1 1 1,1-1 0,-1 0 0,-3 2 0,-2 0 277,0 1 0,0-1 0,0 0 1,-12 2-1,11-4 314,5-1-25,-3 0-21,29 7 381,-12-4-957,-7-2-29,1 0-1,-1-1 1,1 1 0,-1-1 0,1 0 0,0 1-1,-1-2 1,1 1 0,4-1 0,113-14 474,-59 6 100,82-4 0,-86 12-341,-9 0 255,0-1 0,66-13 0,-109 14-280,5-2 46,-6 0-15,3-2-9,-4 4-40,2 1-12,-4 0 156,11 13-128,26 21-2252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8608,'33'-8'709,"1"1"0,0 2 1,49-2-1,-21 6-402,72-16 349,-21 2-48,-93 12-320,1 0 0,29-10 1,-8 2 56,-30 8-188,-1 2 0,1 0 0,-1 0 0,13 2 0,10-1 466,-32 0-105,-2 4-462,0-4-39,0 0-1,0 1 0,0-1 1,0 0-1,0 0 0,0 1 0,0-1 1,0 0-1,0 1 0,0-1 1,0 0-1,0 0 0,0 1 1,0-1-1,0 0 0,0 0 1,0 1-1,-1-1 0,1 0 1,0 0-1,0 1 0,0-1 1,0 0-1,-1 0 0,1 0 1,0 1-1,0-1 0,-1 0 0,1 0 1,-1 0-1,-14 14-1886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73 4128,'-24'0'1596,"20"-1"-776,-4-2-110,6 3-451,1-1-245,0 1 0,0-1 1,0 1-1,0-1 0,0 1 0,0-1 0,0 1 1,0-1-1,0 0 0,0 1 0,1-1 0,-1 0 0,0 0 1,1 0-1,-1 0 0,0 1 0,1-1 0,-1 0 1,1 0-1,-1 0 0,0-2 0,1 3-19,-1-3 66,-10-1 30,0 2 0,0-1 1,0 1-1,0 1 0,0 0 0,-12 0 0,20 1-52,-1 0-6,-1-1 105,0 1 0,0 1 0,0-1 1,0 1-1,0-1 0,0 1 0,0 1 1,0-1-1,-4 3 0,7-4 694,1 10-137,1-9-668,0-1 0,-1 1 0,1 0 0,0-1 1,0 1-1,0 0 0,0 0 0,0-1 0,0 1 0,0 0 0,0 0 0,0-1 0,1 1 0,-1 0 1,0-1-1,0 1 0,1 0 0,-1-1 0,0 1 0,1 0 0,-1-1 0,0 1 0,1-1 0,-1 1 0,1-1 1,-1 1-1,1-1 0,-1 1 0,2 0 0,11 8 269,1-1 0,0 0 0,28 10 0,-28-12-149,-2 0-104,-8-4-1,1 0 1,-1 0-1,1-1 0,0 1 1,0-1-1,5 1 1,173 22 782,-61-12-145,-21-1-61,-57-11-382,-27-1-186,64-2 535,80-14-1,-98 8-238,-63 9-345,0 0 0,0 0 0,0 0 0,0 0 0,0 0 0,1 0-1,-1 0 1,0 0 0,0 0 0,0 0 0,0 0 0,0 0 0,0 0 0,1 0 0,-1 0 0,0 0-1,0 0 1,0 0 0,0-1 0,0 1 0,0 0 0,0 0 0,0 0 0,0 0 0,0 0 0,1 0 0,-1 0-1,0-1 1,0 1 0,0 0 0,0 0 0,0 0 0,0 0 0,0 0 0,0 0 0,0-1 0,0 1-1,0 0 1,0 0 0,0 0 0,0 0 0,0 0 0,0 0 0,0-1 0,0 1 0,0 0 0,0 0 0,-1 0-1,2-9-132,-1 0 0,0 0 0,-1 0 0,0 0 0,-4-17 0,1 9-1156,-8-48-9639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2018 88 5112,'-62'-11'169,"-101"-12"695,142 21-817,-30-5 346,0-1 154,-70-1-1,45 11-159,-84-7 438,100 2-491,-164-7 490,196 8-822,-36-4 315,43 4-242,0 1 0,-33 2 0,-70 15 232,47-3 19,-57 13 358,122-23-647,-27 11 209,-68 40 345,66-32-341,32-18-200,1 1-1,0 0 1,1 0-1,-1 1 1,1 0 0,0 1-1,0-1 1,-6 9 0,9-8-31,-21 36 122,8-5 44,-16 50 0,13-23-51,12-40-97,-45 122 374,41-115-249,-7 39 0,9-22 25,4-22-70,-4 50 0,-1 58 244,7-75-234,4-43-94,0 7 22,0-1 1,2 1-1,0 0 1,7 25 0,-3-28-5,1-1 1,17 37 0,-18-45-25,0-1 0,1-1 0,0 1 0,1-1 0,0 0 0,18 16-1,12 5 70,67 41 0,-46-39-38,94 32 114,-95-41-106,48 13 114,-59-23-102,-18-5-20,-1-1-1,36 4 1,-2-8 7,124 0 94,-164-3-152,35-4 43,113-10 72,-98 2-74,142-12 64,-191 20-107,-12 3 4,0-2-1,0 0 0,0 0 0,10-4 0,26-7 60,70-30-1,-104 37-59,-6 2 4,1 0 1,-1-1-1,13-10 0,94-74 110,-101 79-117,16-18 28,-7 2-4,-2-2 0,-1-1 0,29-55 0,-42 72-25,9-19 22,22-99 47,-24 81-64,38-131 109,-34 119-80,69-148 136,-84 204-168,0-1 1,0 0-1,-1 0 0,0 0 1,0 0-1,0 0 1,-1 0-1,0 0 0,0 0 1,-1-8-1,0-12 30,-14-120 84,13 129-113,1 11-2,0 0 1,0 0 0,-1 0 0,0 0 0,-4-10 0,-1 0 10,0 0 0,-2 0 0,1 1 1,-2 0-1,-21-24 0,23 30-11,5 6-1,0 0-1,0 0 1,0 1 0,0-1 0,0 1-1,-1 0 1,1 0 0,-5-1 0,-159-73 104,145 67-83,-1 1 1,-41-10 0,30 10 11,-129-24 18,121 28-20,-215 7 19,194-1-14,-124 3 0,-87-1-2424,-10-2-9575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 11032,'4'0'697,"11"-3"104,-15 3-774,0 0 1,0 0-1,0 0 0,1 0 0,-1 0 1,0 0-1,0 0 0,0 0 0,0 0 0,1 0 1,-1 0-1,0 0 0,0 0 0,0 0 0,1 0 1,-1 0-1,0 0 0,0 0 0,0 0 1,0 0-1,1 0 0,-1 0 0,0 0 0,0 1 1,0-1-1,0 0 0,1 0 0,-1 0 0,0 0 1,0 0-1,0 1 0,0-1 0,0 0 0,0 0 1,0 0-1,0 0 0,0 1 0,1-1 1,-1 0-1,0 0 0,0 0 0,0 0 0,0 1 1,5 9 251,0 1 0,0-1 0,-1 1 0,-1 0 1,0 1-1,0-1 0,-1 0 0,0 1 0,0 14 0,-2-9-172,0-8-25,0-1 0,-1 1 0,0-1 0,0 0 0,-1 0 0,-3 11-1,1-3 105,0 4-78,-1 0-1,-2 0 1,0-1 0,0 0 0,-13 20-1,-56 84 211,59-100-170,-86 80-2222,46-52-9205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1171 58 2072,'0'0'88,"-3"-5"-15,-3-2 93,-26-38 2635,30 45-2731,1 0 0,-1 1 0,0-1 0,0 1 0,1-1 0,-1 1 0,0 0 0,1 0 0,-1 0 0,1 0 0,-1 0 0,1 0 0,-2 2 0,-3 1 71,-22 19 475,-32 35 1,-5 3 75,1-11-194,63-50-496,-38 28 586,-81 44 0,43-43-181,55-22-306,-157 50 698,160-52-757,-39 5 247,-139 7 445,177-16-700,-32 7 199,23-1 64,-39 15 1,66-21-197,2 0-83,1 1 0,-1-1 0,1 0-1,0 0 1,-1 0 0,1 1 0,0-1 0,0 0 0,-1 0 0,1 0 0,2 1 0,5 4 1,0-1 1,0 0 0,1-1 0,13 6 0,2 0 33,166 77 120,-112-57-97,123 43 141,-111-39-123,-74-27-81,211 99 399,-188-83-220,52 36 489,-88-57-655,-1 0 0,1 0 0,0-1-1,-1 1 1,1-1 0,0 1 0,0-1-1,0 0 1,0 0 0,0-1 0,6 2-1,5 1 20,52 9-1913,5-1-7652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2696,'-8'-1'4,"-22"5"367,25-3-82,-1 3 24,16 1 279,24 0-144,-1-2 0,59-2 0,-66-1-252,48 0 263,91-2 710,-97-4-401,104 1 1152,-102 1-1249,-48 3-506,16-1 242,0 2-1,0 2 1,47 8 0,-54-2-545,0 2 0,-1 1 1,1 1-1,47 28 1,-27-10-7903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89 118 7624,'-7'0'119,"-29"7"387,28-5-165,4-1 61,-2-1 3,2 0-41,-3 0-19,5 0-50,2 0-287,0 0 0,0 0 0,0 1 0,0-1 0,0 0 0,0 0 0,1 0 0,-1 0 0,0 1 0,0-1 0,0 0 0,-1 0 0,1 0 0,0 0 0,0 1 0,0-1 0,0 0 0,0 0 0,0 0 0,0 1 0,0-1 0,0 0 0,0 0 0,0 0 0,0 0 0,-1 0 0,1 1 0,0-1 0,0 0 0,0 0 0,0 0 0,0 0 0,-1 0 0,1 0 0,0 0 0,0 0 0,0 0 0,0 1 0,-1-1 0,1 0 0,0 0 0,0 0 0,0 0 0,0 0 0,-1 0 0,1 0 0,0 0 0,0 0 0,0 0 0,-1 0 0,1 0 0,0 0 0,0-1 0,0 1 0,0 0 0,-1 0 0,1 0 0,0 0 0,-7-6 399,6 4-167,4-11 297,-1 10-478,1 1 0,0 0 1,-1-1-1,1 1 0,0 1 0,0-1 0,0 0 1,1 1-1,5-3 0,32-9 284,-32 11-385,12-4 213,1 1 1,35-5-1,-31 7-106,81-12 539,-44 9-232,65-6 307,48 5 1181,-23 2-3796,-69 0-8404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4040,'0'0'677,"7"3"-298,2 1-272,1 0 1,-1-1-1,1 0 1,0-1 0,16 3-1,58 2 446,-48-5-515,-20 0 56,0-1 0,0 0 0,0-2 0,23-2 0,14-3 224,82-10 32,21-2 148,-72 10-57,202-33 700,-191 21-714,163-28 1340,-178 34 510,-77 14-1520,-3 1-439,4 6-1910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2095 17 4400,'-157'-5'473,"-33"-7"119,-51 20-281,127-3-183,-76 15 24,150-14 49,-273 58 668,222-43-753,55-12 178,-138 67 116,143-57-116,16-8-166,-15 10 32,2 1 0,0 1 0,-28 31 0,-100 131 1098,140-165-1198,8-12 44,2 1 1,-1 0-1,-9 20 1,-54 112 348,58-108-186,-34 139 97,39-137-144,-10 131 76,18-134-136,28 132 56,-19-129-95,58 157 50,-51-155-71,-4-7-43,4 8 12,3 0 1,35 54-1,-45-77-18,18 25 79,62 69 0,42 41 55,-102-118-57,125 117 56,-124-123-57,123 78 49,-122-87-56,148 49 46,-141-56-52,158 34 47,-157-37-34,160 15 46,-159-20-66,184-3 42,-178-2-42,172-18 39,-176 15-52,171-46 39,-171 38-26,166-80 42,-201 90-122,-2 1-1,1-1 1,11-9-1,68-58 81,-9-14-67,-49 49 53,104-147 38,-108 148-36,79-146 41,-86 142-50,46-168 34,-53 165-40,31-263 170,-34 216-225,-6 52 30,-11-144 26,3 147-28,-41-114 19,36 124-30,-17-21 32,-67-76 1,79 102-67,-37-35 35,-56-53 9,86 85-24,-117-75 16,109 80-18,-147-52 10,143 59-16,-131-22 7,135 30-12,-128 13 9,129-4-18,5 3-559,0 1 0,2 2 0,-41 25 1,-4 10-10548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4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15 7264,'-5'-2'352,"-1"-1"-242,-28-7 2100,49 11-1233,36 19-453,13 4-301,-39-18-65,-1 2 1,43 20-1,9 3 44,90 32 145,-89-29-223,106 64 125,-159-79-146,-16-11-85,-7-7-10,0 0-1,0 1 0,0-1 1,-1 1-1,1-1 0,-1 0 1,1 1-1,-1-1 0,0 1 1,1 0-1,-1-1 0,0 1 1,0-1-1,0 1 0,0-1 1,0 1-1,0-1 0,-1 1 1,1-1-1,0 1 0,-1-1 1,1 1-1,-1-1 0,0 1 1,1-1-1,-1 0 0,-1 3 1,-5 5 20,0 0 1,-1-1-1,1 1 1,-2-1-1,1-1 1,-11 8-1,-52 32 89,-87 41 329,106-50-247,-163 99 430,183-121-530,2 2 0,0 1 0,-34 28 0,32-23 20,-193 162 596,225-186-714,0 0 1,-1 0 0,1 0 0,0 0 0,0 0 0,0 0-1,0 0 1,0 0 0,0 0 0,0 0 0,-1 0 0,1 0-1,0 0 1,0 0 0,0 1 0,0-1 0,0 0 0,0 0-1,0 0 1,0 0 0,0 0 0,0 0 0,0 0 0,-1 0 0,1 1-1,0-1 1,0 0 0,0 0 0,0 0 0,0 0 0,0 0-1,0 0 1,0 1 0,0-1 0,0 0 0,0 0 0,0 0-1,0 0 1,0 0 0,0 0 0,0 1 0,0-1 0,0 0 0,1 0-1,-1 0 1,0 0 0,0 0 0,0 0 0,0 0 0,0 0-1,0 1 1,0-1 0,0 0 0,0 0 0,0 0 0,0 0-1,1 0 1,-1 0 0,0 0 0,0 0 0,0 0 0,0 0 0,2 2 8,0-1 0,0 1 1,0-1-1,0 1 0,1-1 1,-1 0-1,0 0 0,5 1 1,43 9 23,-22-9 48,-28-2-82,25-1 42,37-7 1,46-21-1569,-98 26 1070,114-33-9544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4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8968,'-4'0'23,"3"-1"-15,0 1 1,0 0 0,0 0 0,1 0-1,-1 1 1,0-1 0,0 0-1,0 0 1,0 0 0,0 1 0,1-1-1,-1 0 1,0 1 0,0-1-1,1 0 1,-1 1 0,0-1 0,1 1-1,-1 0 1,0-1 0,0 2-1,-1-1 202,7 15 431,3-9-485,1 0 1,1 0-1,-1-1 0,1 0 0,0 0 1,0-2-1,1 1 0,17 5 1,2-2-18,40 6 0,112 21 688,-5-9-122,-89-14-147,88 0 424,-160-11-936,22 4 254,-38-5-295,24 5 293,44 4 1,-67-9-245,-5 4-1,-14 12-1945,-7 4-7621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4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78 105 9592,'0'1'0,"-13"7"26,1 1 0,0 1 0,0 0 0,-14 17 0,25-27-9,1 1 0,0-1 0,-1 1 0,1 0 0,0-1 0,0 1 0,0 0-1,-1-1 1,1 1 0,0 0 0,0 0 0,0-1 0,0 1 0,0 0 0,0-1 0,0 1-1,1 0 1,-1-1 0,0 1 0,0 0 0,0-1 0,1 1 0,-1 0 0,0-1 0,1 1-1,-1-1 1,1 1 0,-1 0 0,0-1 0,1 1 0,-1-1 0,1 1 0,0-1 0,-1 0-1,1 1 1,-1-1 0,1 1 0,0-1 0,-1 0 0,1 0 0,0 1 0,15 2 242,1-1 1,27 1-1,-43-3-247,22 0 206,-1-2 0,1 0-1,-1-1 1,1-1-1,24-8 1,-30 8-118,102-28 900,-89 24-921,53-17 383,-37 9-203,142-46 281,-104 45-2304,-1 3-7216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4:4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3019 343 6904,'-78'-24'144,"-49"-11"36,-27-12 250,110 31-280,-104-30 42,114 37-111,-166-30 32,159 30-59,-159-36 18,160 37-32,-175-23 18,170 26-3,-326-18 412,263 19-382,64 2 163,-169 6 109,172 0-82,22-1-165,-13 1 3,1 2-1,0 1 0,0 1 1,-45 19-1,8 3 360,-116 70 0,114-48-364,44-30 160,-155 161 696,138-129-853,28-30 149,-47 118 100,53-110-119,8-30-233,-9 47 178,2 0 0,-2 54 1,1 163 495,17-150-459,11 67-8,-14-148-94,32 130 50,-27-135-70,55 105 44,-47-109-50,93 112 45,-85-109-32,113 105 49,-111-112-44,122 63 41,-116-72-68,167 38 36,-156-42-34,181 26 38,-180-28-46,204 18 31,-196-22-38,221-2 29,-219-3-36,239-22 32,-237 16-12,215-46 34,-262 51-93,0 1 0,17-9-1,222-100 88,-202 84-28,167-130 36,-179 123-34,107-138 38,-139 166-105,1 0-1,-1 0 0,6-13 1,81-202 96,-77 173-42,35-181 33,-45 186-40,-9-187 29,-1 182-42,-38-177 25,34 185-34,-51-138 17,45 145-28,-94-130 15,81 130-28,-55-43 3,-12 10-17,96 66-8,-6-4 3,-1 0 1,0 0-1,-14-4 0,-83-29 11,-3 15-13,107 22-1,-22-3-2369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5:2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142 147 6816,'0'0'3574,"-2"-5"-3284,-1 0-253,-12-31 535,15 35-547,-1-1 1,1 1-1,0-1 0,0 1 0,-1 0 1,1-1-1,0 1 0,0-1 0,0 1 0,1-1 1,-1 1-1,0 0 0,0-1 0,1 1 1,-1-1-1,1 1 0,-1 0 0,1-1 0,0 1 1,-1 0-1,1 0 0,0 0 0,0-1 1,0 1-1,2-1 0,6-5 70,0 0 1,1 1-1,0 0 0,0 1 0,1 0 1,-1 1-1,1 0 0,0 0 0,0 1 1,21-3-1,38 0 273,-30 5-71,0 1 0,73 10 0,-90-6-254,-1 1 94,34 10 0,48 17 163,-102-32-284,1 1 1,-1 0-1,0-1 1,0 1-1,0 0 1,0 0-1,-1 0 1,1 0-1,0 0 0,0 1 1,-1-1-1,1 1 1,0-1-1,-1 1 1,3 2-1,2 3 21,18 22 16,-18-15 61,-4-4-89,0 0 1,-1 0 0,0 0 0,-1 1-1,-2 15 1,-3-11 68,1-9-65,-1 2-14,1 0 0,-1-1 0,-1 0 0,1 0 0,-1-1 0,-1 1-1,1-1 1,-1 0 0,0-1 0,-8 5 0,-165 95 189,160-94-196,-34 13 52,37-17-46,-17 6 74,-1-1 0,-62 13 0,62-19 6,33-6 52,7-2-66,17-6-46,-1 1 0,1 1 0,1 1 0,-1 1-1,1 1 1,-1 1 0,1 1 0,37 3-1,91 13 49,-119-9-34,5 7-24,-1 2 0,35 20 0,-46-18 24,8 16-12,31 40 0,-51-50 10,-4 1-24,-1 1 0,7 36 0,-16-43 26,-2-7-36,-1-1-1,-1 0 1,1 0 0,-1-1 0,-12 17-1,2-14 29,-99 38 22,85-42 6,-129 21 34,137-26-53,0 0-1,-23-2 0,16-1-26,3 1-8,-58-3 71,-74-12 16,137 12-34,-41-10 0,37 5-48,-42-10 3,45 7 4,15 6-22,0-1-1,0 0 0,1 0 0,0 0 0,0 0 0,0-1 1,1 0-1,0 0 0,0-1 0,-4-7 0,8 12-2,-1 1 0,1-1 0,-1 1 1,1 0-1,0-1 0,-1 1 0,1-1 0,0 1 0,0-1 0,0 1 0,1-3 0,14-141-2206,-2 57-8901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8432,'-11'2'32,"-19"6"232,-39 27 160,54-24 217,-1 8-353,0 1 1,-18 32-1,24-28 166,-21 105 146,29-103-320,3-5-188,1-1 0,1 0 1,6 24-1,-9-43-79,1 0 0,-1 0-1,0 1 1,1-1 0,-1 0 0,1 0 0,-1 0 0,1 0-1,0 0 1,0 0 0,-1 0 0,3 1 0,7 7 31,0 0 0,1-1 0,1 0 1,21 10-1,-13-11 63,113 17-1523,-58-13-6304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5:2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0 12640,'-66'22'-32,"36"-12"87,-73 26-1022,90-30 925,7-4 59,0 1 1,0 0 0,1 0-1,-1 1 1,-5 4 0,-108 88 880,105-85-834,7-5 81,-1-1 1,0 1-1,-12 4 1,-131 62 1523,18-9-493,131-62-1029,2-1-128,-1 1 0,0-1 0,1 1 0,-1 0 1,1-1-1,-1 1 0,1 0 0,-1 0 0,1 0 1,0-1-1,-1 1 0,1 0 0,0 0 1,-1 0-1,1 0 0,0 0 0,0-1 0,0 1 1,0 0-1,0 0 0,0 0 0,0 0 0,0 0 1,0 0-1,1 0 0,-1-1 0,0 1 1,0 0-1,1 0 0,-1 0 0,1 0 0,-1-1 1,1 2-1,21 15 53,1-1 0,0-2 0,1 0 0,0-1 0,34 12 0,1 2 50,-30-13 33,-2 2-1,47 35 0,-26-13 204,0-3 1,84 46-1,-119-75-334,-3-2 10,0 0 0,0 0 0,13 2 0,92 23 103,-48-17-114,-41-9-19,-2 2-2,-15-3-4,0-1 1,0 0 0,0 0 0,15-1 0,102-9-2341,-55-1-9357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5:2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57 5744,'-27'-7'566,"24"6"-417,-1-1-1,1 1 1,0 0-1,-1 1 1,1-1-1,-1 1 0,1-1 1,-1 1-1,1 0 1,-1 0-1,1 1 1,-1-1-1,1 1 1,-7 1-1,8-1 1460,4 1-1141,-3-2-444,1 1 0,0-1 1,0 0-1,0 1 0,1-1 0,-1 0 1,0 1-1,0-1 0,0 1 0,0-1 1,0 0-1,0 1 0,0-1 0,1 0 0,-1 1 1,0-1-1,0 0 0,0 0 0,1 1 1,-1-1-1,0 0 0,1 0 0,-1 1 1,0-1-1,0 0 0,1 0 0,-1 1 1,0-1-1,1 0 0,-1 0 0,1 0 1,19 9 254,-1 0 1,1-2 0,1 0-1,35 6 1,8-7 116,-21-5 25,70-5 1,-96 1-386,43-8 122,-14 1-45,92-24-37,-68 10-1787,1-1-6868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5:2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9864,'10'3'21,"0"-1"0,-1-1 0,1 0 0,0 0 0,0-1 0,0 0 0,0-1 0,13-2 0,69-13 15,80-12 59,-57 11 551,-16 0 101,-97 16-737,41-5 1097,66-21 1,-89 16-28,-1-3-184,-15 12-887,0-1 1,0 1-1,1 0 0,-1 1 0,0-1 1,1 1-1,-1 0 0,9-1 0,0-1-1454,22-5-8395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5:2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867 105 11384,'-5'-4'9,"1"1"-90,-26-7 1955,28 10-1387,-18-6 474,7 7-851,-1-1 0,1 0-1,0-1 1,-1-1 0,1 0-1,0 0 1,-20-7 0,-162-38 239,172 43-302,1 1 0,-38-1 0,8 1 40,-64-2 137,117 8-199,3 16-6,2 1 0,11 27 0,4 10-1,-15-38-16,8 37 6,-8-27-3,27 150 14,-28-142-19,-4 0 0,-1-26 0,-2 40 0,1-47 0,1 1-1,-1-1 0,1 1 1,0-1-1,0 0 0,1 1 0,-1-1 1,1 1-1,0-1 0,0 0 1,1 1-1,1 3 0,-2-6-6,-1-3 7,1 1 0,-1 0 0,0 1 0,1-1-1,-1 0 1,0 0 0,1 0 0,-1 0-1,0 0 1,0 0 0,1 0 0,-1 0-1,0 1 1,1-1 0,-1 0 0,0 0-1,0 0 1,1 0 0,-1 1 0,0-1-1,0 0 1,0 0 0,1 1 0,-1-1-1,0 0 1,0 1 0,0-1 0,0 0-1,1 0 1,-1 1 0,0 0 0,0-1-1,0 1 0,1-1 1,-1 1-1,0 0 1,1-1-1,-1 1 0,0-1 1,1 1-1,-1-1 0,1 1 1,-1-1-1,1 1 1,-1-1-1,1 0 0,-1 1 1,1-1-1,-1 1 1,1-1-1,0 0 0,-1 0 1,1 1-1,0-1 0,-1 0 1,1 0-1,1 0 1,1 1-3,6 1 0,0-1 0,1 0 0,-1-1 0,0 0 0,0 0 0,10-2-1,27-2-2,3-6 5,-5-5 1,-3 0 1,-7 1 0,-15 6 10,0 1-1,0 1 0,21-5 1,-27 10-1,1 0 1,-1 2 0,0-1 0,0 1-1,1 1 1,-1 1 0,0 0 0,21 7 0,-32-9-11,5 2 6,0 0 1,-1 0-1,1 0 1,-1 1-1,0 0 0,0 0 1,0 1-1,6 5 1,-3-2-3,2 4 18,1 13-6,19 47 1,-25-49-2,-4 6-7,-1 0 1,-2 31-1,-4-38 5,2-14-9,0 0-2,-1 0-1,1 0 1,-1 0 0,0 0-1,-1-1 1,0 1-1,0-1 1,-1 0-1,1-1 1,-2 0-1,1 0 1,-11 8-1,-33 20 6,32-23-6,-31 13 1,15-12 2,1-2 0,-39 7 0,42-12 11,1-2 1,-1 0-1,-38-2 0,40-1 1,-5-1 79,-141-14 42,141 10-44,-105-34 46,117 27-6,13 4-350,0 0 0,0-1-1,0 0 1,1 0 0,1-1 0,0 0-1,0 0 1,-5-12 0,-16-38-10363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5:2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48 9056,'-2'0'164,"0"0"-1,1 0 1,-1 0 0,0 0 0,0 0 0,0 1 0,1-1-1,-1 1 1,0-1 0,0 1 0,1-1 0,-1 1 0,0 0 0,1 0-1,-1 0 1,1 0 0,-3 2 0,2-1 223,-5 23 589,7-23-895,-1-1-67,1 1 0,0-1 0,0 1 0,-1-1 0,1 0 0,0 1 0,-1-1 0,1 1 0,-1-1 0,0 0 0,0 0 0,1 1 0,-3 0 0,2 0 77,1 7 437,0-18 2095,-2 8-2399,-6-2-17,5 2 121,6 1-205,13-1-17,-11 1-91,1-1 1,-1 0 0,1 0-1,-1 0 1,7-3 0,19-7-713,-1-1 0,35-20 0,10-8-10189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12 250 7448,'0'0'4790,"-2"-4"-4579,1 2-184,0 0-1,0 0 1,0 0 0,0 0 0,0 0-1,0 0 1,0 0 0,1 0-1,-1 0 1,1 0 0,0 0-1,-1-1 1,1 1 0,0 0 0,1 0-1,-1-1 1,0 1 0,0 0-1,1 0 1,0 0 0,-1 0 0,1 0-1,0 0 1,0 0 0,0 0-1,0 0 1,0 0 0,2-2 0,5-7 37,0 0 0,1 0 0,0 1 0,1 1 0,0-1 0,1 2 0,11-9 0,-8 11 56,90-19 44,57 0 76,-116 20-156,214-27 240,-183 29-284,-47 3 61,-10 2-47,0-2-21,1 2 1,-1 0-1,-1 2 1,1 0-1,18 6 1,-22-4 17,-1 0 1,0 1 0,0 0 0,0 1 0,-1 0-1,19 17 1,-24-14 13,0 1 0,-1-1 0,0 2 0,-1-1 0,9 24 0,-4-1 74,-1 1 0,-2 0 1,3 43-1,-10-69-110,-1 1-1,0-1 1,-1 0 0,-2 10 0,1-6-15,1-10-5,0 0 0,0 1 0,0-1 0,-1 0 0,0 0 0,1 0 0,-2 0 0,1 0 0,0 0 0,-1-1 0,1 1 0,-1-1 0,0 0 0,-5 5 0,4-4 2,-8 4 55,-3-2-390,0-2 1,0 1-1,0-2 0,-1 0 0,-15 0 0,-36 4-9796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1091 0 8432,'0'0'568,"6"5"41,2 2-374,23 18 349,-30-25-497,0 1 1,0 0-1,0 0 0,0 0 1,-1 0-1,1 0 1,0 0-1,-1 0 0,1 0 1,-1 0-1,1 1 1,-1-1-1,1 0 0,-1 0 1,0 0-1,0 1 1,1-1-1,-1 0 0,0 0 1,0 1-1,0-1 1,-1 2-1,-5 33 861,2-16-649,4-13-249,1-1 0,-1 0 0,1 1 1,0-1-1,1 0 0,-1 0 0,1 0 0,1 0 0,-1 0 0,1 0 1,0 0-1,0-1 0,0 1 0,1-1 0,0 0 0,0 0 1,1-1-1,-1 1 0,1-1 0,7 5 0,-4-3-15,29 16 209,82 40 721,-70-37-474,-34-14-291,-1 1 0,0 0 0,-1 0 0,-1 2 0,12 14 0,-5-2-71,-15-15 166,-4-4-238,0 0 0,-1 0 0,0 0 0,-1 0 0,1-1 0,-1 1 0,0-1 0,-1 1 0,1-1 0,-1 0 0,-8 12 0,-5 7 97,-23 27 0,32-43-174,-14 18 160,2 0 0,-18 33 0,9-11 122,-48 55 58,58-87-80,14-15-199,-8 6 15,0 0 0,0-1 0,-1-1 0,0 0 0,0-1-1,0 0 1,0-1 0,-28 5 0,-96 7 236,111-17-112,-11-5-56,-53-16-1,64 10 30,-103-73 58,41 12 50,-20-15-99,-83-37 178,173 116-325,9 4 5,0 1 0,0 0 0,-1 1 1,-13-3-1,13 3-9,0 0 0,0 1 0,-1 0 0,1 1 0,0 0 0,-1 1 0,1 0 0,-1 0 0,1 1 0,-1 1 0,-14 4 0,3-1-2798,1 0-11159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68 247 6904,'-32'-60'1164,"31"58"-1069,0 0 0,1 1-1,-1-1 1,0 0 0,1 0 0,-1 0 0,1 0 0,-1 0 0,1 0 0,0-3-1,-3-14 748,-6-11 173,7 23-827,0 1 1,0 0-1,0-1 0,1 1 1,-1-1-1,2 1 0,-1-1 1,1 0-1,0 1 0,1-9 1,1 8-117,1-17 1225,-3 21-690,1 8-107,2 11-282,-1 0 1,-1 0-1,-1 0 1,0-1 0,-1 1-1,-6 30 1,-1 29 190,6 14-274,2-51 178,0 5-172,7 210 681,3-174-721,-4-48 141,38 127 90,-31-127-144,63 102 72,-74-130-242,-1-1 0,1 0 1,0 1-1,0-1 0,0 0 1,0 0-1,4 2 0,14 11-589,0-2 0,1 0 0,38 16 0,10-1-11728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530 642 9504,'-15'-3'12,"0"0"-1,-21-1 1,12 1 9,15 2-6,-1 0 1,0 1 0,0 0 0,0 0-1,-18 4 1,16-2 11,-15 2 108,1 1 0,0 1 0,1 1-1,-1 1 1,1 1 0,-44 25 0,50-22 112,-8 14-73,-23 28 1,40-36 93,4-1-174,2 1 1,0-1-1,-3 31 0,10-29 160,1-10-205,1 1 0,0-1-1,0 0 1,1-1 0,0 1 0,11 10 0,-16-18-32,0 0-1,0 0 0,0 0 0,0 0 0,0-1 1,0 1-1,0 0 0,0-1 0,1 1 1,-1-1-1,2 2 0,17 3 76,-1 0-1,39 3 1,-36-10 89,2-5-99,0-1 0,31-15 1,-37 10 38,63-75 50,-67 67-71,-1-8-33,14-42 0,-26 67-54,0 0 0,0 0 0,0 0-1,0-1 1,0 1 0,-1 0 0,0-1 0,0 1 0,-1-7-1,-1-5 7,2 3-4,-6-37 105,-19-42 330,25 91-196,-3 5-1,-11 13-152,10-7 154,4-4-208,0 0-1,0 0 1,1 0 0,-1 1 0,2-1 0,-1 0-1,1 0 1,0-1 0,0 1 0,0 0 0,1-1-1,0 1 1,4 6 0,3 2 32,1 1 0,22 23 0,-28-32-24,1 0 0,0 0 0,0-1 0,1 1-1,13 7 1,1 0-4,38 27 15,-34-25 74,93 32 47,-97-44-92,-8-4-71,-1 0 0,1-1 0,0-1 1,-1 0-1,17-7 0,-13 0 111,4-6-49,-2 0 1,0-2-1,0 0 1,-2-1-1,14-22 0,-7-11-22,-18 28 98,5-136 70,-11 123-66,0 19-135,-4-101 411,-21-127 0,11 164-74,15 79-273,-3 3 3,1-1-93,1 1-1,0 0 0,0 0 0,0 0 0,0 0 1,0 1-1,0-1 0,0 0 0,0 0 1,0 1-1,0-1 0,0 0 0,0 1 0,0-1 1,0 1-1,0 0 0,1-1 0,-1 1 1,0-1-1,0 1 0,0 0 0,1 0 0,-1 0 1,0-1-1,1 1 0,-1 0 0,1 0 1,-1 0-1,1 0 0,-1 1 0,-7 30 15,7-27-18,0 1 2,0 0 1,0 0-1,0-1 0,1 1 1,0 0-1,1 11 0,0-2 1,9 55 0,24 98 1,-9-54-12,-3-31 7,0-13 0,-1-10 2,-17-45 4,1-1 0,1 0 1,1-1-1,0 1 0,0-1 1,1-1-1,12 15 0,5-7 5,-22-18-7,-1-1 0,1 1 0,-1-1 1,1 0-1,-1 0 0,1 0 0,0-1 0,-1 1 0,1-1 0,0 1 1,0-1-1,-1 0 0,1 0 0,0 0 0,0 0 0,-1-1 0,1 1 0,0-1 1,-1 0-1,6-2 0,-5 3 1,6-4 14,1 0 0,-1-1 1,0 0-1,0 0 0,11-8 0,-6 3-9,6-3-168,30-23 0,-29 20-1944,19-14-10431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11384,'4'0'30,"0"0"-1,1 0 1,-1-1 0,0 1 0,1-1 0,-1 0 0,7-3 0,15-3 16,52-14 6,-38 10 75,187-54 37,-180 52-104,189-60 16,-190 58-55,-17 5-7,171-61 59,-170 60-35,-4 3 37,0-2 1,34-19 0,-58 28 171,-8 5-1,-33 20 196,-55 33 23,66-39-195,0 1 0,-42 38-1,56-45-201,4-4 88,0 0 0,1 1 0,-15 18 0,11-10-66,-24 31 40,28-31 164,5-6-214,1 0 1,0 0-1,1 0 1,-1 21-1,3-31-67,0 0 0,0-1-1,0 1 1,0-1 0,0 1 0,0 0-1,0-1 1,0 1 0,0-1-1,0 1 1,1 0 0,-1-1 0,0 1-1,1-1 1,-1 1 0,0-1 0,1 1-1,-1-1 1,1 1 0,7 8 57,0-2 1,1 1 0,-1-1-1,19 11 1,-9-11 144,99 11 82,-104-16-220,-1-1 0,1-1 1,20-1-1,-11-1-33,-2 1-14,-12 1-4,-1-1 0,1 1 1,-1-1-1,0-1 0,1 1 1,7-4-1,-6 2 39,0 1-31,0 0-1,0-1 1,-1 0-1,1-1 1,-1 0-1,0 0 0,0-1 1,-1 0-1,11-8 1,-13 9 42,-2 2-53,0-1 0,1 1 1,-1-1-1,-1 0 0,1 0 0,0 0 1,-1 0-1,1 0 0,-1 0 1,0-1-1,0 1 0,0-1 1,-1 0-1,1 1 0,-1-1 0,2-6 1,-3 7-1,2-13 70,-1-1 0,0 0 0,-1 0 0,-4-26 0,4 39-71,-3-25 307,-14-55 0,16 84-308,0 1-1,0-1 1,0 0 0,0 0 0,0 1 0,0-1 0,0 0-1,0 1 1,0-1 0,0 1 0,0 0 0,0-1 0,1 1-1,-1 0 1,-1 1 0,-4 2 7,4-2-15,0-1 1,0 1-1,0-1 1,0 1-1,0 0 1,1 0-1,-1 0 0,1 0 1,-1 0-1,1 0 1,0 0-1,-1 3 1,-6 12 51,1 0 1,-8 29 0,14-28 49,1-8-70,0 0-21,1 0 0,0 1 0,0-1 0,1 0 1,0 0-1,1 0 0,1 0 0,6 15 0,80 119 279,-47-83-182,24 18-10,-51-67-78,17 6-1335,43 17 0,-13-9-11917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54 8432,'-3'-17'1,"-3"14"3,4 3-3,1-1 0,-1 1-1,1 0 0,-1 0 0,1 0 0,-1 0 0,1 0 0,0 0 0,-1 0 0,1 0 0,-1 1 1,1-1-1,-3 1 0,0 1 0,1 1 1,-1 0-1,0 0 0,1 0 1,0 0-1,-1 0 1,1 0-1,0 1 1,1 0-1,-1-1 0,-2 6 1,3-5 4,-4 5 14,1 1-1,1 0 0,-1 1 1,2-1-1,-1 1 0,-2 18 1,2-13 3,0-1 48,1 1 1,0-1-1,0 31 1,2-26-28,0-16-17,1 0 0,0 0 0,0 1 0,1-1 0,-1 0 0,1 0 0,0 0 0,0 0 0,0 0 0,1 0 0,0 0 0,-1 0 0,1 0 0,0 0 0,1-1 0,2 5 0,-2-5 3,-1 0 10,0 0 1,0 0-1,1 0 0,-1-1 1,1 1-1,-1-1 0,1 1 1,0-1-1,0 0 0,0 0 1,0 0-1,5 1 0,-5-2-14,-2 0-6,0-1-1,0 0 1,1 1-1,-1-1 1,0 0-1,1 0 1,-1 0-1,0 0 1,1 0-1,-1 0 1,0 0-1,0-1 1,1 1-1,-1 0 1,0-1-1,0 1 1,3-2 0,3 0 27,3 0-13,-7 2-15,0-1 1,0 1-1,0-1 1,0 0-1,0 0 1,0 0-1,0-1 1,0 1-1,0-1 1,-1 1-1,5-4 1,4-4 43,0 0 0,-1 0 1,18-21-1,-22 15 106,-3 5-90,-1 3-47,0-1 1,0 1-1,-1-1 0,0 0 1,-1 0-1,1 0 0,-1 1 1,-1-1-1,0 0 0,-2-11 1,-24-74 221,26 90-223,0-1 0,-1 0 1,1 0-1,-1 1 0,0-1 1,1 1-1,-2-1 0,1 1 0,0 0 1,-5-5-1,-2-2 17,2 0-7,5 7-6,-1 0-1,1 1 0,-1-1 1,1 0-1,-1 1 1,0-1-1,0 1 1,0 0-1,-6-3 1,-29-18 332,35 22-212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36 103 11744,'-8'3'203,"-20"12"702,28-15-895,0 0 0,0 0 0,1 0 1,-1 0-1,0 0 0,0 0 0,0 0 1,0 0-1,0 0 0,0 0 0,0 1 0,0-1 1,0 0-1,0 0 0,0 0 0,0 0 1,0 0-1,1 0 0,-1 0 0,0 0 1,0 0-1,0 0 0,0 0 0,0 0 1,0 0-1,0 0 0,0 0 0,0 0 0,0 1 1,0-1-1,0 0 0,0 0 0,0 0 1,0 0-1,0 0 0,0 0 0,0 0 1,0 0-1,0 0 0,0 0 0,0 0 1,0 0-1,0 1 0,0-1 0,0 0 1,0 0-1,0 0 0,0 0 0,0 0 0,0 0 1,0 0-1,0 0 0,0 0 0,0 0 1,-1 0-1,11 4 162,0-1-1,1-1 1,-1 0 0,0 0 0,1-1 0,14 0-1,51-3 71,169-19 209,-197 17-251,-9 2-94,31-3 73,79-17 0,-122 17-116,314-72 1855,-400 94-890,-64 12-3010,46-14-9717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12640,'52'-22'3128,"-52"22"-3099,0 0 0,0 1 1,0-1-1,0 0 1,0 0-1,0 1 0,0-1 1,0 0-1,0 0 1,0 1-1,0-1 0,0 0 1,0 0-1,1 1 1,-1-1-1,0 0 0,0 0 1,0 1-1,0-1 1,0 0-1,1 0 0,-1 0 1,0 1-1,0-1 1,1 0-1,-1 0 0,0 0 1,0 0-1,1 0 1,-1 1-4,1-1 1,-1 0-1,0 1 1,1-1-1,-1 0 1,1 1 0,-1-1-1,0 0 1,1 1-1,-1-1 1,0 1 0,0-1-1,1 1 1,-1-1-1,0 1 1,0-1 0,0 1-1,1-1 1,-1 1-1,0-1 1,0 1 0,0-1-1,0 1 1,0-1-1,0 1 1,0 0-1,20 169 2016,-19-161-2093,1 3 194,6 50 347,23 82 0,44 102 387,-69-232-772,-1 1-1,-1 0 1,-1 0-1,3 23 1,-4-24 34,0 0-1,6 19 1,-7-32-51,-1 0-82,0 0 1,1-1 0,-1 1-1,0-1 1,0 1 0,1-1-1,-1 1 1,1-1 0,-1 1-1,0-1 1,1 1 0,-1-1-1,1 1 1,-1-1 0,1 0-1,0 1 1,-1-1 0,1 0-1,-1 1 1,1-1 0,-1 0 0,1 0-1,0 0 1,-1 0 0,1 1-1,0-1 1,-1 0 0,1 0-1,0 0 1,-1 0 0,2-1-1,20-1 89,12-14-2837,1-4-11057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70 198 14168,'1'-3'43,"0"0"0,1 0 1,-1-1-1,-1 1 0,1 0 1,0-1-1,-1 1 1,0 0-1,0-1 0,0 1 1,0-1-1,0 1 1,-1-1-1,0 1 0,1 0 1,-1-1-1,0 1 1,-3-4-1,-3-9 437,-1 0 1,-16-22-1,-1-4 64,22 36-215,2 3 14,0-4 14,1 7-351,0 0-1,0 0 1,0 0 0,0 0-1,0-1 1,0 1 0,0 0-1,0 0 1,0 0 0,0 0-1,0 0 1,0 0 0,0 0-1,0 0 1,0 0 0,0 0-1,0 0 1,0-1 0,0 1-1,0 0 1,0 0 0,1 0-1,-1 0 1,0 0 0,0 0-1,0 0 1,0 0 0,0 0-1,0 0 1,0 0 0,0 0-1,0 0 1,0 0 0,0 0-1,0 0 1,0 0 0,1 0-1,-1 0 1,0 0 0,0 0-1,0 0 1,0 0 0,0 0-1,0 0 1,0 0 0,0 0-1,0 0 1,0 0 0,0 0-1,1 0 1,-1 0 0,0 0-1,0 0 1,0 0 0,0 0-1,0 0 1,0 0 0,0 0-1,0 0 1,0 0 0,0 0-1,0 0 1,0 0 0,0 0-1,0 1 1,0-1 0,1 0-1,5 2 75,1 1 0,0 0 0,-1 0 1,1 1-1,-1 0 0,0 0 0,0 0 0,0 1 0,-1 0 0,6 6 0,43 50 224,-54-60-307,36 43 395,-16-20-166,28 45 0,-20-17 65,-13-23 8,31 47 0,-43-73-261,0 1 0,0-1 0,0 0 0,0 0 0,1 0 0,-1-1 0,1 1 0,0-1 0,4 3 0,-3-3-10,-3-1-14,0-1 0,0 0 0,0 0-1,0 0 1,0 0 0,0 0 0,1 0 0,-1 0 0,0-1-1,0 1 1,0-1 0,0 1 0,0-1 0,0 0 0,-1 0-1,1 0 1,0 0 0,0 0 0,0 0 0,-1 0 0,4-3 0,-4 3 4,6-5 16,0 1 1,-1-1-1,0 0 1,0 0-1,0-1 1,6-10-1,-6 9-13,-4 6-6,1-1 0,-1 0 0,-1 0 0,1 0 0,0 0 0,-1 0 0,1 0 0,-1 0 0,0 0 0,0-1 0,1-3 0,1-7 12,2 0-6,6-43 133,21-150 367,-31 200-388,-1-1 26,0 6-6,-3 9-26,0 0-107,-9 28 113,-12 74 2,22-83-102,11 109 9,-7-117-39,1-1 1,8 25 0,-2-9-2,18 78-1,34 132-15,-5 22-48,-53-191 52,-4-45-24,-19 94-12,13-105 12,4-13 23,1-1 7,-1 0-1,0 0 1,0 0-1,0 0 1,0-1-1,-1 1 1,1-1 0,-1 1-1,0-1 1,0 0-1,0-1 1,0 1-1,0-1 1,-1 0-1,1 0 1,-10 3 0,7-4-2,-1 0 0,1 0 0,0-1 0,0 1 0,-1-2 1,1 1-1,0-1 0,0 0 0,0-1 0,0 1 0,0-1 1,0-1-1,0 1 0,0-1 0,-8-5 0,2 0 4,7 4 0,0 0 0,-1-1 1,2 0-1,-1 0 1,-7-8-1,-130-142-35,90 110 10,24 23 16,13 10-2882,-1-1-11506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15296,'0'0'4745,"2"11"-4287,2 0-385,-2-4 4,0 0 0,0 0-1,-1 0 1,0 0 0,0 9 0,17 124 416,24 111 236,-6-87-369,-30-136-274,-1-1 0,1 29 0,-6-52-53,0 0-22,0 0-1,0-1 0,0 1 1,0-1-1,1 1 0,-1 0 1,1-1-1,0 1 0,0-1 1,0 1-1,1-1 0,2 4 1,1 0 37,-5-7-47,1 0 0,-1 0-1,0 0 1,1 0 0,-1 0 0,0 0 0,1 1 0,-1-1 0,0 0 0,1 0 0,-1-1 0,0 1 0,1 0 0,-1 0 0,0 0 0,0 0 0,1 0 0,-1 0 0,0 0 0,1 0 0,-1-1 0,0 1 0,0 0-1,1 0 1,-1 0 0,0-1 0,0 1 0,1 0 0,-1 0 0,0-1 0,0 1 0,0 0 0,1-1 0,6-8 3,7-26-2814,-1-4-11249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6 211 13448,'0'-13'360,"0"0"0,1 0 1,1 0-1,0 1 1,0-1-1,1 0 0,1 1 1,0 0-1,7-15 0,-8 23-315,0-1-1,0 1 1,0 0-1,0 0 0,1 1 1,0-1-1,0 1 1,0 0-1,0 0 0,0 0 1,0 0-1,9-3 1,-7 2-3,-1 2-7,1-1 0,-1 1 0,0 0 0,1 0 0,-1 0 0,1 1 0,0 0 0,0 0 0,-1 1-1,1-1 1,0 1 0,11 2 0,-10-2-5,9 3 152,0 3-97,0 1 1,-1 1-1,0 0 1,0 1-1,-1 0 1,0 1-1,21 20 1,-7 7-12,-20-22 86,-4 2-105,-1 0-1,0 0 0,0 18 1,-6-18 71,2-14-105,-3 6 0,1 0 1,-1 0-1,-1-1 1,0 0 0,0 0-1,0 0 1,-1-1-1,0 0 1,-1 0-1,-9 9 1,-40 32 108,-82 58 0,131-102-105,0 0 1,0 0 0,0 0 0,-1-1-1,-11 4 1,13-5-15,3-2-4,1 0 0,0 0 0,-1 0-1,1 0 1,0 0 0,-1-1 0,1 1 0,0-1 0,0 1 0,-1-1-1,1 0 1,0 0 0,0 0 0,0 0 0,0 0 0,0-1 0,-2-1-1,2 2 0,1 0-3,-1 0-1,1 0 0,0 0 0,0 0 0,0 0 0,0 0 1,-1 0-1,1 0 0,1 0 0,-1 0 0,0 0 1,0-1-1,0 1 0,1 0 0,-1-1 0,0 1 1,1 0-1,-1-2 0,0-2 3,0 2-4,0 0 0,0 0-1,0 0 1,1 0 0,0-1-1,-1 1 1,1 0 0,1-6 0,0 3-183,1 0 1,0 0-1,0 0 0,1 1 1,-1-1-1,1 0 1,1 1-1,-1 0 1,1 0-1,0 0 1,0 0-1,7-6 0,-11 10 69,36-40-12286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124 181 13448,'1'2'152,"4"4"42,-4-2 172,-1 3 94,-2-4 209,-4 3 11,5-5-643,1-1 1,-1 1 0,1 0-1,-1-1 1,1 1-1,-1 0 1,1 0-1,-1 0 1,1 0 0,0-1-1,0 1 1,-1 0-1,1 0 1,0 0 0,0 0-1,0 0 1,0 0-1,0 0 1,0-1-1,0 1 1,0 0 0,0 0-1,1 0 1,-1 0-1,0 0 1,1 0-1,-1-1 1,0 1 0,1 0-1,-1 0 1,1 0-1,-1-1 1,1 1 0,0 0-1,-1-1 1,1 1-1,-1-1 1,2 2-1,2 1 26,-1 0 0,1 0 0,0 0 0,0 0-1,0 0 1,0-1 0,8 4 0,16 1 88,1 0 1,-1-2-1,1-1 1,43 0-1,-60-3-56,0 0 0,1-2 0,-1 1 0,1-1 0,-1-1 0,0 0 1,1-1-1,-1-1 0,18-7 0,-28 10-67,-1 0 0,0 0 0,1-1 0,-1 1 0,0 0 0,0-1 0,0 1 0,1-1 0,-2 0 0,1 1 0,0-1 0,0 0 0,0 1 0,-1-1 0,1 0 0,-1 0 0,0 0 0,1 0 0,-1 0 0,0 1 0,0-1 0,-1-3 0,-1-13 62,-1 1 1,-8-27 0,10 38-58,0 1 0,-1 0 0,0 0 0,0 0-1,0 0 1,-1 0 0,1 0 0,-5-5 0,-3-3 11,-17-25 20,15 26 82,-3 3-95,0 2 0,0 0-1,-24-7 1,19 12 82,-1 6-71,0 0-1,-37 14 0,38-7 61,-72 71 38,75-63-114,-47 88 13,56-85-44,1 13-3,-2 53 0,11-61-4,10 40 4,-5-41-11,10 30 0,-8-36-1,18 35 0,-20-44 0,0 1 0,1-1 0,15 15 0,-16-18 0,1-1 0,1 0 0,-1 0 0,17 8 0,-13-8 0,0-2 0,1 1 0,19 4 0,-12-5 0,36 4 0,13-7 2,-53-3 0,-1-1 1,0 0 0,0-1-1,23-8 1,-25 3 30,-2-3-22,0-1 0,0-1 0,-1 0 0,-1-1 0,-1 0-1,14-28 1,-16 24-8,-5 14-1,1-1-1,0 0 0,-1 1 0,2 0 1,-1-1-1,1 1 0,5-8 1,16-19-1345,35-35 0,-6 15-12156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14208,'8'3'146,"-6"-2"-140,0 0-1,0 0 1,0 1-1,0-1 1,0 0-1,1-1 1,-1 1 0,0 0-1,1-1 1,-1 1-1,0-1 1,1 0-1,-1 1 1,0-1-1,1 0 1,-1-1-1,0 1 1,1 0-1,-1-1 1,0 1-1,1-1 1,-1 0 0,0 0-1,3-1 1,22-7 158,72-6 52,89 2 238,-159 11-407,17 0 188,241-7 90,-217 7-131,124-4-1,26 1-122,-123 3 90,438-9 69,-422 9-70,467 2 56,-465 1-94,437 5 58,-446-5-34,400 6 64,-411-5-44,325 6 64,-347-7-82,292 0 236,-151 6 64,-184-6-214,-1-2-1,47-7 1,-74 8-81,-1-1-145,-1 1 0,0 0-1,0 0 1,0 0-1,1-1 1,-1 1-1,0 0 1,0 0 0,0 0-1,0-1 1,0 1-1,0 0 1,1 0-1,-1-1 1,0 1 0,0 0-1,0 0 1,0-1-1,0 1 1,0 0 0,0-1-1,0 1 1,0 0-1,0 0 1,0-1-1,0 1 1,0 0 0,-1 0-1,1-1 1,0 1-1,0 0 1,0 0-1,0-1 1,0 1 0,0 0-1,-1 0 1,1-1-1,-74 17 155,-69-2-2590,55-7-10025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4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1625 171 7536,'-81'-6'7,"-75"-8"59,-133-19 10,232 26-88,-230-29-35,231 29-139,-231-25-566,58 10-223,191 21 711,-1 0-113,-56-9 1,84 8 405,62 12 814,82 11-226,118 12 664,-201-27-706,247 19 254,-227-20-155,353 18 250,-326-18-344,431 19 234,-415-20-220,501 18 202,-488-18-376,460 17 162,-484-17-187,342 18 176,-370-18-111,249 15 645,-152-5 817,-166-14-1500,2-1-2373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79 9056,'0'0'288,"-2"4"-48,-5 12-42,5-12 1442,16-1-3,-12-2-1582,0 0 0,1 0 0,-1-1 0,0 1 0,0-1 0,0 1 0,1-1 0,-1 0 0,3 1 0,98-1 574,138-9 301,-26-5-554,-172 11-96,278-28 649,-219 17-577,72-25 417,-170 38-634,-11 5 36,-4 7-88,-45 23-2209,21-12-8947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13536,'18'-8'1280,"-16"6"-240,1-5 1798,-2 82-1499,3 46-934,7 55 146,-10-174-543,4 26 178,0-8-129,1 0-1,1-1 0,1 0 0,1 0 0,15 23 1,-10-18 21,14 30 0,-23-43-24,-1 1 0,0 0-1,-1-1 1,0 1-1,0 1 1,0 18 0,-2-14-21,0-11-5,-1 0 0,1 0 0,-2 1-1,1-1 1,0 0 0,-3 10 0,1-10-2702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11208,'-1'0'512,"-5"0"53,10 0-326,1 1 0,-1 0 0,0 0 0,0 1 0,0-1 0,0 1 0,0 0 0,7 4 0,24 18-106,-33-23-108,1 1-15,0 0-1,0 0 0,-1 1 0,1-1 1,-1 1-1,1-1 0,-1 1 1,0 0-1,3 5 0,3 5 5,3 0-4,-8-9 3,1 0 1,-1 1-1,0 0 0,0 0 0,0 0 0,-1 0 1,3 7-1,13 45 148,14 69 1,-20-64 11,-4-9 22,-8-52-178,1 0 1,-1 1 0,0-1 0,0 0-1,0 0 1,0 0 0,0 0 0,0 1-1,0-1 1,-1 0 0,1 0 0,0 0-1,-1 0 1,1 0 0,-1 1 0,1-1 0,-1 0-1,1 0 1,-1 0 0,0 0 0,1-1-1,-1 1 1,0 0 0,-1 1 0,1-1 4,-1-1 0,0 1 0,1 0 0,-1-1 0,1 1 0,-1-1 0,0 0 0,0 1 0,1-1 0,-1 0 0,0 0 0,1 0 0,-1 0 0,-2-1 0,0 0 8,0 1-1,0-1 0,-1-1 1,1 1-1,1 0 0,-1-1 1,0 0-1,0 0 0,1 0 1,-5-4-1,7 4-14,0 0 1,1-1-1,-1 1 1,1-1 0,-1 1-1,1-1 1,0 1-1,0-1 1,0 1-1,0-1 1,1 1-1,-1 0 1,1-1-1,0 1 1,-1-1 0,1 1-1,0 0 1,2-3-1,0-4-13,16-51 177,17-56 1,-31 100-145,1 0-1,1 0 1,0 1 0,2 1-1,-1-1 1,13-14 0,-13 18-20,-3 4 4,0 0 0,1 0 0,0 0 0,0 1 0,1-1 0,-1 2 0,1-1 0,1 1-1,10-6 1,-13 8-9,8-2 63,-1 5-47,1 0 0,0 1-1,19 4 1,-18 2 47,-6 0-58,-1 0-1,0 1 1,0-1-1,-1 2 1,0-1-1,5 11 1,-5-1 53,2 23 2,-3 1 0,1 71 0,-7-96-59,-5 39 56,3-42-42,-2 15 55,-2 33 0,7-59 39,0-3-115,-1 0 1,1 0-1,0 0 1,-1 0 0,1 0-1,0 0 1,-1 1-1,1-1 1,0 0 0,-1 0-1,1 0 1,0 0-1,-1 0 1,1 0-1,0 0 1,-1-1 0,1 1-1,0 0 1,-1 0-1,1 0 1,0 0-1,-1 0 1,1 0 0,0-1-1,0 1 1,-1 0-1,1 0 1,0 0 0,-1-1-1,0-2 9,0 0 1,0-1-1,0 1 1,0 0-1,1-1 0,-1 1 1,1-1-1,0 1 1,0-4-1,0 2-16,-1-7 11,0 7 2,1-1 0,0 1-1,0 0 1,1 0 0,1-8-1,1-11 13,2 0-1,1 1 0,1 0 1,19-42-1,-20 53-19,2 1 0,11-17-1,-12 21-2,0-1-1,0 2 1,1-1-1,0 1 1,0 0-1,11-6 1,-9 10-53,-5 3 28,0 0 0,0 1 0,0 0 0,0 0 0,-1 0 0,1 0 0,-1 1 0,1 0 0,-1 0 0,0 0 0,0 0 0,0 1 0,-1-1 0,1 1 0,-1 0 0,0 0 0,4 7 0,0-1-11,-4-5-10,0-1 1,-1 1-1,1 0 1,-1 0 0,0 0-1,1 7 1,7 14-106,-2-4-95,0 0 1,-1 1 0,-2 0 0,5 28 0,-10-14-284,0-36 370,0 9-1955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11 160 13000,'0'0'3969,"-1"-4"-3157,-1 1-761,-5-17 694,7 19-697,0 0 1,-1 0 0,1 0-1,0 1 1,0-1 0,1 0-1,-1 0 1,0 0-1,0 1 1,0-1 0,0 0-1,1 0 1,-1 1 0,0-1-1,1 0 1,-1 0 0,1 1-1,-1-1 1,1 0 0,-1 1-1,1-1 1,-1 1-1,1-1 1,-1 1 0,1-1-1,1 0 1,-2 1-26,1 0 1,0 0-1,-1 0 0,1 0 0,0 0 0,0 0 1,-1 1-1,1-1 0,0 0 0,-1 0 1,1 0-1,0 1 0,-1-1 0,1 0 1,-1 1-1,1-1 0,0 1 0,-1-1 1,1 1-1,-1-1 0,1 1 0,0 0 0,0 0 30,11 11 126,0 0 0,-1 0 1,16 22-1,-13-15-9,1 0 0,19 18-1,-30-33-143,0-1-1,1 1 1,-1-1 0,1 0-1,0 0 1,-1 0-1,1-1 1,0 0 0,1 0-1,-1 0 1,0 0-1,0-1 1,1 0-1,-1 0 1,7 0 0,-3-1-8,-5 0-8,-1 0 0,0 0 0,0-1 0,0 1 0,0-1 0,0 1 0,0-1 0,0 0 0,0 0 0,4-3 0,13-5 49,0 0-1,-2-1 1,1-1 0,-1-1 0,29-25 0,-42 32-40,-1 0-1,0 0 1,0-1 0,-1 0-1,0 1 1,0-1 0,0 0-1,-1-1 1,0 1 0,2-9-1,-1 6 1,-1 3 6,0-1-1,0 0 1,-1 0 0,0 0 0,0 0-1,0-1 1,-1 1 0,-1-8 0,1 11-15,0 0 25,0 0 0,-1 0 0,0 0 0,0 0 0,-2-7 0,0 3-7,3 7-21,-1 1 1,1-1 0,0 0 0,-1 1-1,1-1 1,-1 1 0,1-1 0,-1 1 0,1-1-1,-1 1 1,1-1 0,-1 1 0,1-1-1,-1 1 1,0 0 0,1-1 0,-1 1 0,0 0-1,1-1 1,-1 1 0,0 0 0,0 0-1,1 0 1,-2 0 0,-14-1 2,16 1 0,-9 3 72,4 1-69,0 0 1,1 1 0,-1-1 0,1 1 0,0 0 0,0 0-1,-6 10 1,5 0 28,5-11-34,-2 6 1,0 1-1,2-1 1,-1 0 0,1 0-1,1 1 1,0-1 0,0 0 0,4 13-1,22 104 27,-7-47-12,-12-54-19,22 67-2,-4-18-5,-9-29-6,14 60 0,-30-104 5,0 1 0,-1-1 0,1 1-1,-1-1 1,0 1 0,0-1 0,0 1 0,0-1 0,0 1 0,-1-1 0,1 1 0,-1-1-1,0 3 1,0-4 3,1-1-2,-1 1-1,0 0 0,1-1 1,-1 1-1,0-1 1,0 0-1,0 1 0,1-1 1,-1 1-1,0-1 1,0 0-1,0 0 0,0 0 1,0 0-1,0 1 1,0-1-1,0 0 0,1 0 1,-3-1-1,1 1-4,-23 0-33,0-1-1,0-1 0,0-1 1,-33-9-1,22 4 16,-16-6 5,20 3 14,19 7-68,-12-3 108,0-1-2859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14880,'-5'16'610,"5"-15"-554,0 0 0,0 0-1,0 0 1,0 0 0,0 0-1,0 0 1,0 0 0,0 0-1,0 0 1,1 0 0,-1 0-1,0 0 1,1 0 0,0 1-1,1 4 65,26 96 1689,-22-82-1441,8 37 1,0 9 47,9 9-106,-6-19 44,12 59 1,-26-77 40,-3-29-291,0 0 0,1-1 0,2 14 0,-2-20 130,-1-3-222,0-1-1,0 1 0,0-1 0,0 0 1,0 1-1,0-1 0,0 1 0,-1-1 1,1 0-1,-1-1 0,-2-10 5,-7-41-2628,-1-4-10507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38 13808,'47'-31'241,"-46"30"-223,1 0-1,0 0 1,0 1 0,0-1-1,-1 0 1,1 1 0,0 0-1,0-1 1,0 1 0,0 0-1,0 0 1,0 0 0,0 0-1,-1 0 1,1 0 0,3 1-1,2 0 23,4 0 3,-7-1 7,1 0 0,-1 1 0,1 0 0,-1 0 0,1 0 1,-1 1-1,8 3 0,9 4 162,0 0 0,0 2 0,-1 0 0,32 25 0,-21-5-97,-26-26-64,-2 0 1,1 0 0,0 1-1,-1-1 1,0 1 0,-1-1-1,1 1 1,-1 0 0,0 0 0,0 0-1,1 11 1,-1-9-1,-2 7 231,-4-5-207,0 1 1,-1-1-1,0 0 1,0 0 0,-1-1-1,0 0 1,-1 0-1,0 0 1,0-1-1,-1 0 1,-14 11-1,-27 19 11,27-24 80,22-14-163,-23 12 67,0-1 0,-1-1 0,1-1 0,-28 6-1,-24 5 93,74-20-160,0 0 0,1 0 1,-1 0-1,1 0 0,-1 0 1,0-1-1,1 1 0,-1 0 1,1 0-1,-1 0 0,0 0 1,1-1-1,-1 1 0,1 0 1,-1-1-1,1 1 0,-1 0 1,1-1-1,-1 1 0,1-1 0,-1 1 1,1-1-1,0 1 0,-1-1 1,1 1-1,-1-1 0,1 1 1,0-1-1,0 1 0,-1-1 1,1 0-1,0 1 0,0-1 1,0 1-1,0-1 0,0 0 1,-1-1 4,-7-35-2260,-1-4-9060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12376,'2'11'162,"0"-3"184,-1 0 0,0 0 0,0 0 0,0 0 0,-2 14 0,0-16-213,0 0 0,0 1-1,1-1 1,0 0 0,0 0 0,1 0-1,2 12 1,-2-14-84,1 0 1,0-1-1,0 1 0,0-1 1,1 1-1,-1-1 0,1 0 0,0 0 1,-1 0-1,2 0 0,-1 0 1,0-1-1,5 4 0,-1-1-10,-6-3-24,1-1 0,-1 0-1,1 1 1,0-1 0,-1 0-1,1 0 1,0 0-1,0 0 1,0-1 0,0 1-1,0 0 1,0-1 0,0 1-1,3-1 1,28 3 160,0-2 0,47-4 0,-42 1-132,-27 2 12,0-1-1,0 0 1,0 0 0,0-1 0,-1-1-1,14-4 1,-19 5-29,-1 1 19,0-1-1,0 1 0,-1-1 1,1 0-1,0 0 0,-1 0 1,0 0-1,1-1 1,-1 1-1,5-6 0,-6 5-11,-1 2-14,0 0 0,-1 0 0,1 1 0,-1-1 0,0 0 0,1 0 0,-1 0 0,0 0-1,1 0 1,-1 0 0,0 0 0,0 0 0,0 0 0,0 0 0,0 0 0,0 0-1,0 0 1,0 0 0,0 0 0,-1-2 0,0-1 31,0-2-2,-1 0 0,0-1-1,0 1 1,-1 0 0,1 0 0,-1 1 0,-1-1-1,1 1 1,-1-1 0,0 1 0,0 0 0,-8-7-1,0 5 155,-16-2-60,-31-4 0,39 13 44,2 3-120,1 1 0,0 1-1,-29 11 1,30-5 127,4 0-122,1 0 0,-1 1 0,2 0 0,0 1 0,1 0 0,-15 27-1,13-3-38,9-21 10,5 0-33,0 0 0,1-1 1,0 1-1,1-1 0,1 0 1,0-1-1,1 1 0,11 16 1,-11-22-10,0 0 1,0 0 0,13 11-1,-7-10 1,0-1-1,0-1 0,1-1 0,0 0 0,0 0 1,17 4-1,-15-6 4,1 0 0,0-1 0,0-1 0,1-1 0,30 1 0,-30-2 0,12 0 15,0-1 0,33-5 0,-37 2-16,-14 2-2553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399 414 14792,'-8'0'592,"-201"8"2037,199-7-2507,0 1 0,0 1 0,0-1-1,0 1 1,0 1 0,1 0 0,-1 0 0,-15 11 0,18-11-75,0 0-7,0 1-1,1-1 1,-1 1 0,1 0 0,0 1 0,1-1 0,-8 10-1,8-8-16,4-6-16,0 0 1,0 1-1,0-1 0,0 0 0,1 1 1,-1-1-1,1 1 0,-1-1 0,1 1 1,-1-1-1,1 1 0,0-1 1,0 1-1,0 0 0,0-1 0,0 1 1,0-1-1,0 1 0,0-1 0,1 1 1,-1-1-1,0 1 0,1-1 1,0 1-1,-1-1 0,1 1 0,0-1 1,0 0-1,1 2 0,-1-1 3,7 5 65,10 1-41,0-2 0,31 8 0,-41-12-22,0 0 0,0-1-1,0 0 1,0-1-1,15 0 1,3 0-2,1 1-3,-11 0 1,-1-1 1,0 0 0,18-3 0,101-20 33,-113 15-20,-6 1-11,-1-2 0,-1 0 0,15-12 0,-20 9 55,-8 12-65,2-6 11,1 0 1,-1 0 0,0-1 0,-1 1 0,0-1 0,0 0 0,0 1 0,-1-1-1,0 0 1,0 1 0,-1-1 0,1 0 0,-2 1 0,-1-10 0,-31-88 132,24 85-12,-5 1-69,-2 0-1,-25-22 1,24 30 89,3 4-109,0 2-1,-1 0 0,1 1 0,-21-2 0,17 7 117,9 1-123,0 1-1,0 1 0,1-1 0,-1 1 0,-14 12 1,23-17-29,0 1 0,1-1 0,-1 1 0,0-1 0,1 1 0,-1 0 0,1-1 0,-1 1 0,1 0 0,-1-1 0,1 1 0,0 0 0,-1 0 0,1-1 0,0 2 0,-2 4 10,1 0 0,0 0 0,0 0 1,0-1-1,1 1 0,0 0 1,0 0-1,1 0 0,1 8 0,-2-13-11,1 0 0,-1 0 1,0-1-1,0 1 0,1 0 0,-1 0 0,1 0 0,-1-1 0,0 1 0,1 0 0,-1-1 0,1 1 0,0 0 0,-1-1 0,1 1 0,0 0 0,12 9 26,-1 0 0,2-1 0,-1 0 0,18 7-1,-7-8 68,129 16 27,-118-23-92,56-5 3,19-9-28,-58 2-8,62-22 1,-92 23-10,-15 7 4,-1-1 0,1 1 0,0-1 0,-1-1 1,1 1-1,-1-1 0,0 0 1,-1-1-1,1 1 0,-1-1 1,0 0-1,-1 0 0,8-14 1,-5 5-16,-2 1 0,1-1 0,-2 0 1,0-1-1,3-23 0,-7 26-1,-1 1 0,1-1 0,-2 1 0,0-1-1,-5-17 1,6 27 17,-1 1 0,0-1 0,1 1 0,-1 0 0,0-1 0,0 1 0,0 0-1,-1 0 1,1 0 0,0 0 0,-1 1 0,1-1 0,-1 1 0,0-1 0,1 1 0,-1 0-1,0 0 1,0 0 0,0 0 0,0 1 0,0-1 0,0 1 0,-4-1 0,3 1 1,0 0 1,-1 0 0,1 1 0,0-1 0,-9 3-1,9-2 1,0 1 0,0 0 0,1-1 0,-1 1 0,0 1 0,1-1 0,-5 4 0,4-2 0,-1 0 0,2 0 0,-1 0 0,0 0 0,1 1 0,0-1 0,-3 6 0,2-1 0,0 0 0,1 0 0,0 1 0,-3 17 0,1 2 0,-1 34 0,5-31 0,4 39 0,13 37 0,7 0 0,7 2 0,-5-30 1,20 78 6,-40-140-3,3 11 1,-1 0 0,-2 0 0,2 31 0,-5-45 4,0-4-2,-1 0-1,0 0 1,-1 0 0,0 0 0,-3 21 0,2-28 0,0 1-1,-1 0 1,1 0 0,-1-1 0,0 1 0,0-1 0,-3 5 0,3-7-2,1 0 1,-1 0-1,1 0 1,-1-1-1,0 1 1,0 0-1,1-1 1,-1 0-1,0 1 1,-1-1-1,1 0 1,0 0-1,0 0 1,0 0-1,-1-1 1,1 1-1,0 0 1,-1-1-1,1 0 1,0 1-1,-4-1 1,-19-5-232,13 0-2235,-7-3-11205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15600,'0'0'0,"35"0"400,2 0 8,10 0 303,8-2 1,12-4-616,6 3 8,11 8-104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730 638 11928,'0'0'665,"-6"-6"-106,-30-33 882,-25-23 58,46 51-678,-10-1-287,-50-17 1,50 24-140,-117-1 121,113 9-328,-106 34 76,112-25-96,11-5-97,0 0-33,0 1 0,1 0 0,0 1 0,0 1 0,1-1 0,0 2 0,-9 12-1,7-6 25,1 1 0,-12 29 0,20-33 24,3-5-65,1-1-1,1 1 0,-1-1 0,1 1 0,4 9 1,2-9 65,3-3-63,-1 0 0,1-1 0,0-1 0,15 4 0,-6-6 30,119-14 19,-105 4-32,122-49 16,-153 56-51,0-1 0,0 1 0,0-1 0,0 0 0,0 0 0,0 0 0,2-3 0,26-25 24,41-54 0,-56 57 19,-9 11-22,1-1-5,0-1 1,-2 0-1,0 0 1,-1-1-1,0 1 0,2-32 1,-4 29 30,-1-4 1,0 0-1,-1-1 1,-5-47-1,-5 12 179,-25-94 0,33 154-224,1 0-1,-1 0 1,0 1 0,1-1 0,-1 0 0,0 0 0,0 0 0,0 0 0,1 1-1,-1-1 1,0 0 0,0 1 0,0-1 0,0 1 0,0-1 0,0 1 0,0 0-1,0-1 1,0 1 0,0 0 0,-1 0 0,1-1 0,0 1 0,0 0 0,0 0 0,0 0-1,0 0 1,0 1 0,0-1 0,0 0 0,-1 0 0,1 1 0,0-1 0,0 0-1,-1 2 1,1-2 7,-9 7 79,1 7-61,1 0 0,0 0 0,-11 27 0,13-17 48,-5 111 23,14-108-68,37 130 15,-27-124-30,68 124 6,-61-131-20,36 29 1,-43-45-7,0-1 1,0 0-1,24 12 0,-10-11-1,0 0 0,0-2 0,56 10 0,-54-15-19,91-9-17,-113 5 24,-1 0-1,0-1 1,0 0-1,0 0 1,-1 0-1,1 0 1,0-1-1,-1 0 1,1 0-1,8-8 1,-8 6-10,3-5-135,-4-3 100,0 0 1,0 0-1,-2-1 1,1 1-1,-2-1 1,0 0-1,0 0 1,-2 0-1,0-16 1,-5-12-2,0 28-61,-1 6 94,0 0 0,0 1 0,-1-1-1,0 1 1,-15-11 0,21 17 21,0 0 1,0 1-1,0-1 0,0 0 1,0 1-1,0 0 0,0-1 1,0 1-1,0-1 0,0 1 1,0 0-1,0 0 0,-2-1 1,-8 1-7,0 0 0,0 0 0,1 1 0,-1 0-1,0 0 1,-15 6 0,6 3-7,-6 10 8,-36 38 0,49-40-2,7-2 9,-1 1 0,2-1 0,-6 30 0,10-45 2,1 1 0,0-1 0,0 0 0,0 0 1,0 0-1,0 0 0,0 0 0,0 0 0,0 0 1,1 1-1,-1-1 0,0 0 0,1 0 0,0 1 1,2 6-2,1-1 1,1 1-1,-1-1 1,1 0-1,1-1 1,-1 1-1,1-1 1,9 8-1,3-3-16,10-2 4,0 0 0,1-2 0,0 0 0,48 3 0,-60-9 11,-12-1 1,1 0 0,0 0 0,-1 0-1,1-1 1,0 0 0,10-3 0,-2 1 0,-1-1-1,1 0 1,-1-1 0,0-1 0,0 0 0,-1-1 0,14-9-1,-24 14 3,1-1 0,-1 1 0,0-1 0,0 0 0,0 0 0,0 0 0,0 0 0,1-4 0,-1 1 0,0 0 0,0 0 0,-1 0 0,2-12 0,-2-34 2,-1 51-2,-1-10 2,1 0 0,-1 0 0,-5-21 0,5 29 4,-2 7 1,-1-1-5,3-2-1,0 0 0,0 0 0,0 0-1,0 0 1,0 0 0,0 0 0,1 1 0,-1-1 0,0 0 0,0 0 0,1 1 0,-1-1 0,1 0 0,-1 1 0,1-1 0,0 1 0,-1 1 0,-1 7 3,1 1 1,0-1 0,0 1 0,1-1-1,0 1 1,1 0 0,0-1 0,0 1-1,2-1 1,3 13 0,12 12 0,-8-22 8,24 12 1,-25-20-13,-1-1 0,1 0 0,17 6 0,37 2 4,2-8-4,-53-4-1,0-1 0,0-1 0,0 0-1,0 0 1,19-7 0,-19 1-5,-3-2 4,0 0 1,-1-1-1,0 0 1,8-15-1,-9 6-4,15-109 2,-20 114 2,0 1-1,-1 0 1,-1-21-1,-1 9 1,-1-56 1,-2 9 0,0 12 0,-6-50 19,10 109-6,-3 6 1,1 0-11,0 0 0,-1 0 0,1 0 0,1 0 1,-1 0-1,1 1 0,-1-1 0,1 1 0,0 8 1,0-3-2,4 33 14,15 71 2,-2-9-5,-3-11-12,3-7-1,1-18 0,-8-38-6,2-1 0,21 43 0,-32-73-33,1 1 0,-1 0 0,1-1 0,-1 1 0,1 0 0,-1-1 0,1 1 0,-1-1 0,1 1 0,0-1 0,-1 1 0,1-1 0,0 1 0,0-1 0,-1 0 0,1 1 0,0-1 0,0 0 0,-1 1 0,1-1 0,0 0 0,1 0 0,1 1-1651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12376,'0'1'18,"0"-1"0,0 1 0,0 0 1,0-1-1,0 1 0,1-1 1,-1 1-1,0-1 0,0 1 0,0 0 1,0-1-1,1 1 0,-1-1 1,0 1-1,1-1 0,-1 1 0,0-1 1,1 1-1,-1-1 0,0 1 1,1-1-1,-1 0 0,1 1 0,-1-1 1,1 0-1,-1 1 0,1-1 1,-1 0-1,1 0 0,0 1 0,24 1 440,-18-2-376,48-1 221,254-19 114,-188 8-310,-92 10-98,-12 0 18,0 0 0,24-8 1,-11 2 81,0-2 0,-1-1 0,49-26 0,-77 36-84,0 1 0,0-1 0,0 0 0,0 0 0,0 1 0,0-1 0,0 0 0,0 0 0,0 0 0,0 0 0,0-1 0,0 1 0,-1 0 0,1 0 0,-1 0 0,1-1 0,-1 1 0,1 0 0,-1 0 0,1-1 0,-1 1 0,0 0 0,0-1 0,0 1 0,0-1 0,0 1 0,0 0 0,0-1 0,0 1 0,-1 0 0,1-1 0,0 1 0,-1 0 0,0-2 0,0 1-1,0 0 0,0 1 0,-1-1 0,1 0 0,0 1 0,-1-1 0,1 1 0,-1 0 0,1-1 0,-1 1 0,0 0 0,0 0 0,0 0 0,1 0 0,-1 0 0,0 0 0,0 1 0,0-1 0,0 1 0,0-1 0,0 1 0,0 0 0,-3 0 0,-6 1 37,0 1-1,0 0 0,0 0 0,0 1 1,-13 6-1,6 2 186,-69 64 92,80-68-287,0 0 1,1 0-1,-1 1 1,2 1-1,-1-1 1,1 1-1,0-1 1,-6 19-1,7-18-21,4-8-19,0 0 0,-1 0 0,1 0 0,-1-1 0,1 1 0,0 0 0,0 0 0,-1 1 1,1-1-1,0 0 0,0 0 0,0 0 0,1 1 0,0 6 15,0-1 1,1 1-1,0-1 1,0 0-1,1 0 1,0 0-1,7 11 1,1-6 81,4-3-61,0-1 1,1 0-1,0-1 0,1-1 1,-1 0-1,28 5 1,-29-7-33,-10-3-2,0 0 1,0 0-1,0-1 1,0 1-1,0-1 1,0 0-1,7-1 0,5 0 27,-1-1 0,1-1 0,-1-1 0,1 0 0,-1-1 0,22-9 0,-12-5-8,-17 8 50,0-10-22,0 0 0,-1-1 0,-2 0 0,8-39 0,-11 34 70,0-36 1,-3 60-36,-1 3-85,0 0 0,-1 0 0,1 1 0,0-1 0,0 0 0,-1 1 0,1-1 0,0 1 0,0-1 0,0 1 0,-2 1 0,0 0 6,-4 4 72,4 3-60,-1-1 1,1 1 0,1 0-1,0 0 1,0 0 0,0 0-1,1 0 1,0 10 0,1-2 17,1 0 0,5 33 0,-1-32 27,0-1 1,1 1 0,1-1-1,1 0 1,13 21-1,-5-7 14,5 9-62,-17-32-2533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12824,'0'0'905,"3"-7"-146,2-6-265,1 1 1,0-1 0,1 1 0,0 1 0,1-1 0,14-15-1,-17 22-317,-1 0 0,1 1 0,0-1-1,0 1 1,1 1 0,10-7-1,-13 8-138,0 1-1,0 0 0,1 0 1,-1 1-1,0-1 0,1 1 1,-1-1-1,0 1 1,1 0-1,-1 0 0,0 1 1,1-1-1,-1 0 0,0 1 1,1 0-1,-1 0 0,5 2 1,1 1-11,-6-3-10,1 0 0,-1 1 0,0-1 0,0 1 0,0 0 0,0 0 0,0 0 0,3 4 0,17 16 70,-1 1 0,-2 1 1,32 47-1,-30-39-71,-13-20 16,1 0 0,0-1 0,1 0 1,22 18-1,-24-22-21,-4-3 1,1 0 0,-1 0 0,1 0 1,0-1-1,0 0 0,0 0 0,0 0 0,0-1 0,11 3 0,-13-4-5,7-1 46,0-4-35,0-1 0,0 0 0,17-10 0,-17 4 24,-7 5-26,1 1-7,-1-1 1,0 0-1,-1 0 0,1 0 0,-1-1 0,0 1 0,-1-1 1,0 1-1,0-1 0,0 0 0,0-9 0,3-35 42,-4 24 28,1 1 1,2 0-1,11-42 0,-15 65-78,1 2 8,0-1 0,-1 1 0,1 0 1,0 0-1,-1-1 0,0 1 0,1 0 0,-1-1 1,0 1-1,0 0 0,0-1 0,0 1 0,0-1 1,0 1-1,0 0 0,0-1 0,0 1 0,-1 0 0,1-1 1,0 1-1,-1 0 0,0-1 0,1 1 0,-1 0 1,0 0-1,1 0 0,-1-1 0,0 1 0,0 0 1,0 0-1,-2-1 0,3 2-4,-1 0 0,1 0 0,0 0 0,-1 1-1,1-1 1,-1 0 0,1 0 0,-1 0 0,1 1 0,0-1 0,-1 0 0,1 1 0,-1-1-1,1 0 1,0 1 0,0-1 0,-1 0 0,1 1 0,0-1 0,-1 1 0,1-1 0,0 1-1,0-1 1,0 1 0,0-1 0,-1 0 0,1 1 0,0-1 0,0 2 0,-1 9 23,0 1 0,0 0 1,2 23-1,0-13-24,-1 6 3,3 50 13,3 11-2,6 17-12,6 0-1,5-2-4,-21-95-1,43 203-14,-24-92 2,-20-116 10,0-1 1,-1 1-1,1-1 0,-1 1 1,0 0-1,0-1 1,0 1-1,0-1 0,-1 1 1,1-1-1,-1 1 1,0-1-1,0 1 1,-1-1-1,1 1 0,-1-1 1,1 0-1,-1 0 1,-3 4-1,5-7 2,-8 6-12,-2-4 9,-1 0 0,1-1 1,-20-1-1,15-4-4,6 1 5,-2-1 0,0 0 1,1-1-1,-1-1 1,1 0-1,0 0 1,0-1-1,-15-14 1,-24-24-1,33 28 2,-24-32 0,31 37 0,2-1 0,-1 0 0,-9-24 0,13 24 0,0-1 0,0 1 0,-2-25 0,5 28 0,0-1 0,1 1 0,0 0 0,3-19 0,-1 22 0,0 1 1,0-1-1,0 1 0,0 0 0,1 0 0,0 0 0,5-6 1,-3 4 0,1 0 0,0 1 0,1 0 0,13-11 0,-4 5 0,33-18 1,34-14 3,13-4-2,10-3 2,3 3-2,-10 3 2,-25 2-4,-24 10-1,-23 14 0,-14 8-1,-12 12 1,-1 0 0,0 0 0,0-1-1,0 1 1,0 0 0,0 0 0,1 0 0,-1-1 0,0 1 0,0 0 0,0 0-1,0-1 1,0 1 0,0 0 0,0 0 0,0-1 0,0 1 0,0 0 0,0 0-1,0 0 1,0-1 0,0 1 0,0 0 0,0 0 0,0-1 0,0 1 0,0 0-1,0 0 1,-1-1 0,1 1 0,0 0 0,0 0 0,0 0 0,0 0-1,0-1 1,-1 1 0,1 0 0,0 0 0,0 0 0,0 0 0,0-1 0,-1 1-1,1 0 1,0 0 0,0 0 0,-1 0 0,1 0 0,0 0 0,0 0 0,0 0-1,-1 0 1,-1 0 0,0 0 0,0 0-1,-1 0 1,1 0 0,0 1-1,0-1 1,0 1 0,0-1 0,0 1-1,0 0 1,1 0 0,-3 1-1,-27 17-3,-22 22 4,27-14-1,1 1 1,-23 33-1,34-37-13,7-6 10,0 0 0,1 1 0,2-1 0,-4 23 0,8-40 3,0 0 0,-1 0 0,1 0-1,0 0 1,0 0 0,1 1 0,-1-1-1,0 0 1,0 0 0,0 0 0,1 0-1,-1 0 1,1 0 0,-1 0 0,1 2-1,6 9-3,1-1 1,0 1-1,0-2 0,1 1 0,14 12 0,-4-11-22,-6-5 14,-1-1 5,0 0-1,0-1 1,1 0 0,0 0-1,0-2 1,28 5-1,64-2-33,-87-9 30,23-12 4,-35 13 7,-1-1 1,1 0 0,-1-1 0,1 1 0,7-8-1,-9 7 1,0-1 1,-1 0-1,0 1 0,0-1 0,0 0 0,0-1 0,-1 1 0,0 0 0,0-1 0,0 1 0,-1-1 1,2-10-1,-4-2 6,-6-13 0,-21-54 0,23 71 4,-1 1 0,-1 0 0,-8-13 0,1 3-3,-34-59 48,45 77-49,-8-12 14,0 0-1,-1 0 1,-1 1-1,-16-16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66 14432,'-5'0'353,"-20"0"133,-48 2 426,66-1-877,0 0 0,1 0-1,-1 0 1,1 1-1,-1 0 1,1 1-1,0 0 1,-8 4-1,5 1 1,4 1-21,1-1 0,0 0 0,0 1 1,1 0-1,0 0 0,0 0 0,1 0 0,0 1 0,1-1 1,0 12-1,1 17 12,0-34-15,1 0 0,0 0-1,0 0 1,0 0 0,0 0-1,0 0 1,1 0 0,0 0-1,0 0 1,0-1 0,0 1-1,1-1 1,-1 0-1,1 1 1,0-1 0,5 5-1,-4-5 4,2 3 9,0-1 0,1 0 1,0-1-1,0 1 0,0-1 0,0-1 0,1 1 0,13 3 1,-9-3 4,-3 0 18,1-1-1,-1 0 0,1-1 0,0 0 0,0-1 0,0 0 0,10 0 0,-7-1-6,-4 0 25,1 0 0,-1 0 0,1-1 0,-1 0 0,1-1-1,13-4 1,-13 3-24,-3 1 14,0 0 0,-1-1 0,1 0 0,-1 0 0,0 0 0,1-1-1,8-7 1,-5 4-2,0-3 194,-6 5-170,3-5-4,0 0-1,0 0 1,-1-1-1,-1 0 0,0 0 1,8-22-1,47-166 748,-52 183-551,-8 16-261,0-1 0,1 1 1,-1 0-1,0 0 0,0 0 1,1-1-1,-1 1 0,0 0 0,0 0 1,1 0-1,-1 0 0,0 0 1,1 0-1,-1 0 0,0-1 0,0 1 1,1 0-1,-1 0 0,0 0 1,1 0-1,-1 0 0,0 0 1,1 0-1,-1 1 0,0-1 0,1 0 1,-1 0-1,2 1 11,-1 0 1,0 0-1,0 0 1,0 0-1,0 0 0,0 1 1,0-1-1,0 0 1,0 1-1,0-1 0,-1 0 1,1 1-1,-1-1 1,2 3-1,1 5 11,6 33 151,27 143 172,-20-118-288,-6-31-25,1-2-1,20 41 0,-28-69-2655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9504,'2'-3'3,"1"0"1,-1 0-1,1 0 1,0 0-1,-1 1 0,7-5 1,-7 6 3,-1 0-1,1 1 1,-1 0 0,1-1 0,-1 1-1,1 0 1,0-1 0,-1 1 0,1 0 0,2 1-1,2-1 17,55 4 141,-46 1 24,1 5-73,0 0-1,21 19 1,-26-15 453,-9-11-454,3 5 18,-1 0-1,0 1 1,0-1 0,-1 1 0,0 0-1,-1 0 1,0 0 0,0 0-1,-1 0 1,0 1 0,0 9 0,-1-6 242,1-2-198,-1 0 0,-1 0 1,1-1-1,-2 1 1,0 0-1,0 0 0,-6 17 1,-17 31 801,21-52-826,0 0-1,0 0 0,0 0 0,-1 0 1,0-1-1,-9 10 0,13-15-118,-1 0 0,1-1 0,-1 1 0,1 0 0,-1 0 0,0-1 0,1 1 0,-1-1 0,1 1 0,-1-1 1,0 0-1,0 1 0,1-1 0,-1 0 0,0 0 0,1 0 0,-1 0 0,0-1 0,0 1 0,1 0 0,-1-1 0,0 1 0,1-1 0,-1 0 0,1 0 0,-1 1 0,1-1 0,-1 0 0,1 0 0,0 0 0,-1 0 0,1-1 0,0 1 0,0 0 0,0-1 0,0 1 0,0 0 0,0-1 0,0 1 0,0-1 0,0 1 1,1-1-1,-1 0 0,1 1 0,-1-1 0,1 0 0,0 1 0,-1-3 0,5-17 52,2 0-1,0 0 1,0 1 0,13-25 0,39-76 121,-48 98-194,-4 11 3,-1 0 1,12-16-1,-12 19-1,-2 3-9,1 0-1,-1 0 1,1 0 0,1 0-1,-1 1 1,1-1 0,-1 1 0,2 0-1,-1 1 1,0-1 0,12-6-1,-12 8-1,0 1 0,0 0-1,0 0 1,0 0 0,0 1-1,0-1 1,0 1 0,1 0-1,-1 1 1,0 0 0,1-1-1,-1 2 1,1-1 0,-1 1-1,0-1 1,6 3 0,-6-1-2,1 1-1,-1 0 1,0 0 0,8 7 0,-4-1 0,1 1 1,-2 0 0,1 1-1,11 19 1,-17-26 0,0 0 0,-1 0-1,0 0 1,0 1 0,0 0 0,0-1 0,-1 1 0,2 7 0,1 4 1,0-1 0,5 37 20,-8-48-21,1 18 18,1 29 1,-3-44-1,0 1 0,-1-1 0,0 1 0,0-1 1,-1 1-1,0-1 0,0 0 0,-1 0 0,-3 8 0,-7 0 168,13-15-182,0 1 0,0-1 1,0 0-1,-1 0 0,1 0 1,0 0-1,-1 0 0,1 0 1,0 1-1,0-1 0,-1 0 1,1 0-1,0 0 0,-1 0 1,1 0-1,0 0 0,0 0 1,-1 0-1,1 0 0,0 0 1,-1 0-1,1 0 0,0 0 1,0-1-1,-1 1 1,1 0-1,0 0 0,0 0 1,-1 0-1,1 0 0,0-1 1,-1 0 3,0 0 0,0-1 1,1 1-1,-1-1 1,1 1-1,0-1 0,-1 1 1,1-1-1,0 1 1,0-1-1,0 1 1,0-1-1,0 1 0,0-1 1,0 1-1,0-1 1,1 1-1,0-3 0,0-5 4,-1 5-4,1 1 0,0-1 0,0 1 0,0 0 0,0 0 0,0 0 0,0-1 0,4-4 0,12-20 44,0 0 0,42-48 0,-18 33-32,-18 22-8,-1 8-10,-3 10 1,-2 8-4,-14-4-2,-1 1-1,1-1 0,-1 1 1,1 0-1,-1 0 1,1 0-1,-1 0 0,0 1 1,0-1-1,0 0 0,-1 1 1,1 0-1,0-1 0,-1 1 1,2 5-1,1 2-7,-2-1 0,1 1 0,-1 0 1,1 12-1,-4 69-131,1-89-84,0 1 0,1 0-1,-1-1 1,1 1 0,-1 0 0,1-1 0,0 1 0,0-1 0,0 1 0,0-1 0,3 4-1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57 114 12552,'0'0'3857,"-4"-3"-2399,-10-7-1031,10 8 248,2 0 109,2 1-773,0 1 0,0 0 0,0 0 1,0 0-1,0-1 0,0 1 0,0 0 0,0 0 1,-1 0-1,1-1 0,0 1 0,0 0 0,0 0 1,0 0-1,0 0 0,0-1 0,0 1 0,-1 0 1,1 0-1,0 0 0,0 0 0,0 0 0,0 0 1,-1-1-1,1 1 0,0 0 0,0 0 0,0 0 1,-1 0-1,1 0 0,0 0 0,0 0 1,0 0-1,-1 0 0,1 0 0,0 0 0,0 0 1,0 0-1,-1 0 0,1 0 0,0 0 0,0 0 1,0 0-1,0 0 0,-1 0 0,1 0 0,0 1 1,0-1-1,0 0 0,-1 0 0,1 0 0,0 0 1,0 0-1,0 0 0,0 1 0,-1-1 0,-2 5 34,2-4-26,0 1 0,0 0 1,0-1-1,0 1 0,0 0 1,0 0-1,1 0 1,-1 0-1,1 0 0,-1 0 1,1 0-1,0 3 0,-11 89 252,11-83-233,0 0-1,0 0 1,1 0 0,0 0 0,1 0-1,1 0 1,-1 0 0,8 16-1,-7-18-16,6 8 94,4 1-62,0-2 1,19 17 0,-17-23 41,-1-5-60,1 0 0,-1-1 0,1-1 0,0 0 0,0-1 0,0 0 0,19-1 0,-24-1-23,-7 0-6,-1 0-1,0 0 1,0-1-1,1 1 1,-1 0-1,0-1 1,0 0-1,1 1 0,-1-1 1,0 0-1,0 0 1,0 0-1,0 0 1,2-2-1,64-47 87,-53 35-32,-6 3-36,0 0 0,0-1 0,-2 0 0,1-1 0,-1 1 0,6-22 0,38-112 235,-50 144-206,0 2-1,-1 1-50,1 0 1,-1-1-1,1 1 0,-1 0 1,1-1-1,-1 1 0,1 0 0,-1 0 1,1 0-1,-1-1 0,1 1 1,-1 0-1,1 0 0,0 0 1,-1 0-1,1 0 0,-1 0 1,1 0-1,-1 0 0,1 0 1,-1 0-1,1 0 0,0 1 1,-1-1-1,1 0 0,-1 0 1,1 0-1,-1 1 0,2 0 1,7 13 23,0 1 0,8 21 1,-8-16 4,46 83 24,-48-93-46,-1 1 0,2-2 0,-1 1 0,1-1 0,1 0 1,0-1-1,19 15 0,-19-16-5,-1-1 2,0-1 0,0 0-1,1 0 1,-1 0 0,1-2 0,0 1-1,0-1 1,12 3 0,-8-3-3,-8-1 0,0 0 1,1-1-1,-1 0 1,0 0-1,1-1 0,-1 0 1,1 0-1,-1 0 1,1 0-1,7-2 0,-6 1 0,1-4 10,2-5-6,-1 0-1,14-24 0,-19 27-3,0 0-1,-1-1 1,0 1 0,0-1 0,-1 0-1,0 0 1,-1 0 0,1 0 0,-2 0-1,1-16 1,-1 14 0,-1-11 17,-27-86 11,27 101-25,-1 1 1,0-1-1,0 1 1,-1-1-1,0 1 1,1 0-1,-2-1 1,-3-4-1,-3-3 3,4 3-3,1 4 2,1 0 0,0 1 0,-1-1 0,0 1 0,-6-5 0,6 4 7,1 1-9,-1 1 0,1-1-1,-1 1 1,1 0 0,-11-6 0,15 10-6,-1-1 0,1 1 0,-1-1 0,1 1 0,-1 0 1,1-1-1,-1 1 0,1 0 0,-1-1 0,0 1 1,1 0-1,-1-1 0,0 1 0,1 0 0,-1 0 0,0 0 1,1 0-1,-1 0 0,0 0 0,1 0 0,-1 0 0,0 0 1,1 0-1,-1 0 0,0 0 0,1 0 0,-1 1 0,0-1 1,1 0-1,-2 1 0,3 0-1,-1 1 0,1 0 0,0-1 0,-1 1-1,1-1 1,0 1 0,0-1 0,0 0 0,0 1 0,0-1 0,2 2 0,21 23-10,-19-21-2869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299 344 14704,'0'0'425,"-5"-7"-66,1-2-292,2 5-11,1 1 1,-1 0 0,0 0-1,0 0 1,0 0-1,0 1 1,0-1-1,-1 0 1,1 1-1,-5-3 1,-1-2 81,-1 0 1,1 1-1,-2 0 1,1 0-1,-1 1 1,0 0 0,0 1-1,0 0 1,-16-3-1,-7 5-31,21 5 79,1 3-124,-1 2 0,1-1 0,-12 12 0,13-6 58,-1 9-38,-12 39-1,21-53-61,0-1-1,1 1 0,0 0 1,1 0-1,0 0 1,0 0-1,0 0 1,1 0-1,1 0 1,2 11-1,-2-9-1,4 7 77,-1-8-68,0 0 1,0-1-1,1 0 1,0 0 0,0-1-1,1 1 1,0-1-1,0-1 1,1 0-1,0 0 1,10 6-1,-9-6-10,-6-5-8,-1 1-1,1-1 0,-1 0 1,1 0-1,-1 0 0,1 0 1,0 0-1,-1-1 0,1 1 1,0-1-1,0 0 0,5 0 1,4 0 25,0 0 0,1-1 0,-1-1 1,0 0-1,1-1 0,-1 0 0,-1 0 1,14-7-1,7-10 0,-21 9 48,-2-2-38,-1-1 0,0-1 0,-1 1 0,-1-1 0,0-1 0,-1 1 0,5-22 0,-8 24-24,0 3 15,-1 1-1,0-1 1,-1-14-1,-1-36 125,1 60-155,0-1 1,0 1-1,-1 0 1,1 0-1,0-1 0,0 1 1,0 0-1,0 0 0,0 0 1,0-1-1,-1 1 1,1 0-1,0 0 0,0 0 1,0-1-1,0 1 0,-1 0 1,1 0-1,0 0 0,0 0 1,0-1-1,-1 1 1,1 0-1,0 0 0,0 0 1,-1 0-1,1 0 0,0 0 1,0 0-1,-1 0 1,1 0-1,0 0 0,0 0 1,-1 0-1,1 0 0,0 0 1,0 0-1,-1 0 1,1 0-1,0 0 0,0 0 1,-1 0-1,1 0 0,0 1 1,0-1-1,-1 0 0,1 0 1,0 0-1,-1 1 1,1-1 3,-1 1 4,-1 0 0,0 1 0,1-1 1,0 1-1,-1-1 0,1 1 0,0-1 0,-1 1 0,1 0 1,0 0-1,0 0 0,1-1 0,-1 1 0,0 0 1,1 0-1,-1 0 0,1 0 0,-1 4 0,-1 34 25,2-34-28,0 3 10,0 1-1,1 0 1,1 0-1,0 0 1,0-1-1,0 1 1,2-1-1,5 14 1,-5-13-10,5 7 24,-2-6-21,-2-2-8,0-1-1,0 0 0,1 0 1,0-1-1,1 1 1,-1-1-1,1-1 0,1 1 1,-1-1-1,1-1 1,0 1-1,13 5 0,-19-10-11,-1 0 0,1-1-1,-1 1 1,0-1-1,1 1 1,0-1-1,-1 1 1,1-1 0,-1 0-1,1 0 1,-1 0-1,1 0 1,-1 0 0,1 0-1,0 0 1,-1-1-1,1 1 1,-1 0-1,3-2 1,-2 1-15,0-1-1,0 1 1,0-1 0,0 0-1,0 0 1,-1 0 0,1 0 0,-1 0-1,1 0 1,-1 0 0,0 0-1,1-1 1,0-3 0,10-25-344,-2 1 1,8-41 0,-13 41 225,-5 21 76,1 1 0,1-1 1,-1 0-1,1 0 0,1 1 0,0-1 0,0 1 0,1 0 0,0 0 0,6-10 0,-8 16 64,-1 0 0,1 0-1,0 0 1,-1 0-1,1 0 1,0 1-1,0-1 1,0 1-1,1-1 1,-1 1-1,0 0 1,1 0-1,-1 0 1,0 0 0,1 0-1,-1 0 1,1 1-1,0-1 1,-1 1-1,4 0 1,26 2 1,-19 2 6,4 7 3,29 22 0,-36-20 37,29 72 22,-34-66-6,-3-7-31,0-3-18,-1 0 0,0 0 0,0 0-1,-1 0 1,0 0 0,0 0 0,-1 0 0,-1 0 0,-2 10 0,0-6 23,-1 0 1,-1 0 0,0-1-1,0 0 1,-1-1 0,-1 1-1,-15 17 1,22-28-23,0 0-1,0 0 1,0 0-1,0 0 1,0-1-1,0 1 1,0 0-1,0-1 1,0 1-1,-1-1 1,1 1-1,0-1 1,0 0-1,-1 0 1,-1 1-1,3-1-4,-1 0-1,1 0 1,-1-1-1,1 1 1,-1 0-1,1 0 1,0 0 0,-1-1-1,1 1 1,0 0-1,-1 0 1,1-1-1,0 1 1,-1 0 0,1-1-1,0 1 1,-1 0-1,1-1 1,0 1-1,0 0 1,0-1 0,-1 1-1,1-1 1,0 1-1,0-1 1,0 1-1,0 0 1,0-1 0,0 1-1,0-1 1,0 1-1,0-1 1,0 1-1,0 0 1,0-1 0,0 1-1,0-1 1,0 1-1,0-1 1,0 1-1,1 0 1,-1-1-1,0 1 1,0-1 0,1 1-1,-1-1 1,4-11 91,-1 1-50,1-1 1,1 1-1,0 0 0,8-13 1,26-38 223,47-59 0,-24 47-40,5 3-4,-55 63-82,-5 6-114,1 1 0,0-1 0,0 1 0,0 1 0,14 0 0,-8 4 72,-11-2-84,1 0-12,1 0-1,-1 1 1,0 0-1,0 0 1,0 0-1,0 0 1,-1 1-1,1-1 1,-1 1 0,0 0-1,0 0 1,0 0-1,0 0 1,-1 1-1,0-1 1,4 10-1,35 174 91,-38-166-97,8 29 8,2-7 1,-10-36-12,0-1 1,0 0 0,7 13-1,-7-16 0,0 0 0,0 0 0,0-1 0,1 1 0,-1-1 0,7 5 0,-5-5 0,0 1 0,0-2 0,1 1 0,-1 0 0,8 1 0,-6-2 0,-1 0 0,1-1 0,0 0 0,12 1 0,-10-2 0,1-1 0,-1 0 0,12-3 0,34-11 0,5-11 0,-45 18 0,27-19 0,-31 18 1,-1 0-1,0 0 0,10-13 1,-4 1 1,-2-1 0,0 0 1,-2-1-1,10-25 1,-13 29 12,-1-1 1,5-22-1,-6 18-8,2-1-2,-5 12 5,-1 0 1,0 0-1,3-25 1,-3 16 16,-1-1 0,0 1 1,-2 0-1,-1-1 0,-5-36 1,3 44 26,0 1 1,-10-28 0,13 41-52,-1 1 1,1-1-1,0 1 1,-1-1 0,1 1-1,-1-1 1,0 1-1,1-1 1,-1 1 0,1-1-1,-1 1 1,0 0-1,1-1 1,-1 1-1,0 0 1,1-1 0,-1 1-1,0 0 1,0 0-1,1 0 1,-1 0 0,0 0-1,1 0 1,-1 0-1,0 0 1,0 0 0,1 0-1,-1 0 1,-1 1-1,-14 3 4,15-4-4,-7 6 30,3-1-26,0 1 0,1 0 0,-1 0 0,1 1 0,1-1 0,-1 1 0,1-1 0,0 1 0,-3 14 0,2-6-2,1 0 1,1 1-1,1-1 1,0 32 0,4 19 6,4 23-8,4 0 1,4-10-4,-4-46-1,20 48-1,-30-78 0,0 1 1,1-1-1,-1 0 1,1 0-1,0 0 1,0 0-1,0 0 1,0 0-1,0 0 1,5 3-1,2 2 0,-3 0 0,-5-6 0,0-1 0,0 1 1,1-1-1,-1 1 0,1-1 0,-1 1 0,1-1 0,0 0 1,-1 0-1,1 0 0,0 0 0,0 0 0,0 0 0,0 0 0,2 0 1,13 3-6,-1 0 0,1-2 0,0 0 1,0-1-1,29-2 0,-44 1 5,1-1 0,0 0 0,0-1 0,0 1 0,-1 0 0,1-1-1,-1 1 1,1-1 0,-1 0 0,0 0 0,1 0 0,-1 0 0,0 0 0,0-1 0,2-3 0,-2 3-3,0 1-65,0 0 0,-1 0 0,1-1 0,-1 1 0,0-1 0,0 1 1,0-1-1,0 0 0,0 1 0,0-1 0,-1 0 0,1 1 0,-1-1 1,0 0-1,0 0 0,0 0 0,0 1 0,0-1 0,0 0 0,-1 0 1,0 1-1,1-1 0,-3-4 0,2 1-1088,-8-31-12522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78 14168,'-19'14'297,"17"-13"-137,4-1-144,0 0-1,-1-1 1,1 1 0,0 0 0,-1-1-1,1 0 1,0 1 0,-1-1 0,1 0-1,-1 0 1,1 0 0,1-2 0,0 1 52,90-43 1220,-73 37-753,112-17 213,-117 23-2511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13536,'0'0'4135,"7"-2"-3319,-5 1-696,1 1-88,-1-1-1,0 0 1,1 0 0,-1 1 0,0 0-1,1-1 1,-1 1 0,1 0 0,-1 0-1,1 0 1,-1 1 0,0-1 0,1 0-1,-1 1 1,1 0 0,-1-1 0,0 1-1,0 0 1,1 0 0,-1 0 0,0 1-1,0-1 1,0 0 0,0 1 0,0 0-1,-1-1 1,1 1 0,0 0 0,1 3-1,10 15 96,-2 0 0,11 28-1,-16-34-70,-1 0-1,-1 1 0,-1-1 0,0 1 1,0-1-1,-1 17 0,4 26 108,11 78 11,-12-101-130,2-1-1,1 0 1,12 32-1,-12-44-31,26 79 81,-26-74-86,-5-14 18,1 0 0,9 18-1,31 45 62,-42-71-76,1-1 1,-1 0 0,1 0 0,0 0-1,0 0 1,0 0 0,1-1 0,-1 1-1,0-1 1,1 0 0,0 0 0,-1-1-1,1 1 1,7 1 0,-8-2-4,7 0 59,8-4-20,0-1-1,0 0 0,0-1 1,27-13-1,-22 3-22,-17 6 23,-2-8-690,0 1 0,-1-1 0,2-29 0,0-19-12515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64 12016,'0'0'361,"0"0"-334,-1-1 1,1 1 0,0 0-1,0-1 1,0 1-1,0 0 1,0-1-1,0 1 1,0 0-1,0-1 1,0 1-1,0 0 1,0 0-1,0-1 1,0 1-1,0 0 1,0-1-1,0 1 1,0 0 0,1-1-1,-1 1 1,0 0-1,0 0 1,0-1-1,0 1 1,1 0-1,-1 0 1,0-1-1,0 1 1,0 0-1,1 0 1,-1-1-1,1 1 1,69-9 1075,76-6-523,-19 5-60,-8 2-244,-19 5 82,101 8-1,-196-4-324,1 0-1,-1 0 0,1 0 0,0 0 0,-1 1 0,0 0 1,1 0-1,-1 1 0,0-1 0,0 1 0,0 0 0,6 6 0,-9-8-16,6 9 172,-5-4-149,-1 1 0,1-1 0,-1 1 0,-1 0 0,1 0 0,-1 0-1,0 0 1,0 8 0,-6 65 208,0-17-118,3-45-66,1-3-33,0 0 0,0 1 0,2-1 0,0 0 0,1 0 1,3 16-1,0-12 21,2-1 0,10 23 0,-9-30 42,1-4-67,1-1 0,0 0-1,0-1 1,12 5-1,-7-7 57,13-7-17,32-7 0,-42 3 75,-4-3-89,-1 0 0,-1-1 0,22-25 0,-33 36-34,0 0-1,0-1 1,0 1-1,0-1 1,0 1-1,0-1 1,-1 1-1,1-1 1,-1 0-1,1-2 1,5-25 76,-2-1 0,0-37-1,-4 64-56,0 0-1,0 0 0,0 1 0,-1-1 0,1 0 0,-1 0 1,-1-4-1,-8-20 99,-1 0 1,-21-37 0,17 45 173,-14-5-91,-52-32 0,54 43 83,17 9-421,-67-21 751,66 22-1266,0 1 0,-1 0 1,-15 0-1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464 112 12016,'0'0'1582,"-1"-4"-435,0-1-1016,-1-1 1,1 1-1,-1 0 1,0 0-1,-1 0 1,0 0-1,1 0 1,-1 0-1,-1 1 1,1 0-1,-1-1 0,0 1 1,0 0-1,0 1 1,0-1-1,-1 1 1,1 0-1,-1 0 1,0 0-1,0 1 1,0-1-1,0 1 1,0 1-1,-11-3 0,-13-1 104,0 2-1,-55 2 0,80 1-235,-37 6 166,39-6-160,1 1 1,0-1-1,0 0 1,0 1-1,0-1 1,0 1-1,0 0 1,-1-1-1,1 1 1,1 0-1,-1 0 1,0-1-1,0 1 1,0 0-1,0 0 1,0 0-1,1 0 1,-1 0-1,0 0 1,1 0-1,-1 1 1,1-1-1,0 0 1,-1 2-1,3 4 57,5 1-23,-4-3-31,1 0 0,-1-1 0,1 0 0,1 0 0,-1 0 1,1 0-1,-1 0 0,10 4 0,215 113 100,-203-108-108,1 3 26,85 69 10,-97-68-14,-12-10-18,1 0-1,-1 0 1,-1 1 0,1-1 0,-1 1 0,-1-1 0,1 1 0,-1 14-1,0-22-2,-1 1 0,0 0 0,-1 0 0,1-1 0,0 1 0,0 0 0,0-1 0,0 1 0,0 0 0,-1-1 0,1 1 0,0-1 0,-1 1 0,1 0 0,0-1 0,-1 1 0,1-1 0,-1 1 0,1-1 0,-1 1 0,0 0 0,-10 8 5,0 0-1,-1-1 1,0 0 0,0-1 0,-26 12-1,10-10 15,10-4-9,-4 1-2,1-1 0,-1-1 0,1-1 0,-1-1 0,-25-1-1,-91-11 38,111 5-20,-36-13 1,51 14-26,-1-1 1,1-1-1,-16-9 0,25 13-1,0 0 0,0 0-1,0 0 1,1 0 0,-1 0 0,1-1-1,0 1 1,-1-1 0,1 1-1,0-1 1,0 0 0,1 0-1,-1 0 1,1 0 0,-1 0-1,1 0 1,0-1 0,0 1 0,0 0-1,1 0 1,-1-1 0,1 1-1,0-1 1,0 1 0,1-7-1,0 2-2405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09:5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13720,'0'0'200,"-1"5"-34,0 1-123,0-1-1,1 1 1,-1 0-1,1 0 1,0 0-1,1-1 1,1 12-1,3 41 708,-7 60-9,0-79-217,1-6-245,1 0 1,7 49-1,21 146 812,-26-198-1047,5 36 245,-5-48-169,-1-3-60,1-1 0,1 0 1,0 1-1,1-1 0,7 19 1,-8-26-16,0-1 0,0 1 0,1-1 0,-1 0 0,1 0 0,1 0 0,-1 0 0,1-1 0,0 1 0,1-1 0,-1-1 0,11 8 0,-12-10-2401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0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13808,'0'0'1185,"11"-4"-806,35-10-263,-40 11-66,0 1 0,0 1 0,1-1 0,-1 1 0,0 0 1,12 0-1,4-1 5,59-10 83,188-6 279,-224 18-200,-44 1-195,1-1 0,0 1-1,-1-1 1,1 1 0,-1 0-1,1 0 1,-1-1 0,1 1 0,-1 0-1,1 0 1,-1 0 0,0 1 0,0-1-1,1 0 1,-1 0 0,0 1-1,0-1 1,0 1 0,-1-1 0,1 1-1,1 1 1,-1-1 15,2 8 189,-2 7-120,-1 0 0,0 0-1,-1-1 1,-4 20-1,-8 81 186,12-103-236,1 1 0,0-1 0,0 0 0,2 0 0,0 0 0,4 18 0,-3-18-27,-2-8-1,1 1 0,0-1-1,0 1 1,0-1-1,1 1 1,0-1-1,0 0 1,1 0-1,8 10 1,-9-11-11,-1-2-1,0 0-1,1-1 1,-1 1 0,0-1 0,1 1 0,-1-1 0,1 0-1,0 0 1,0 0 0,0 0 0,0-1 0,0 1 0,0-1-1,1 0 1,-1 0 0,0 0 0,1 0 0,-1 0 0,0-1-1,1 1 1,-1-1 0,1 0 0,4-1 0,-7 1-9,0-1 1,0 0-1,0 1 1,0-1 0,0 0-1,0 0 1,0 0-1,-1 0 1,1 0-1,0 0 1,0 0-1,-1 0 1,1 0 0,-1 0-1,1 0 1,-1 0-1,1-2 1,1-3 8,4-3-3,-3 5-2,-2 1 0,1-1 0,0 0 0,-1 1-1,1-1 1,-1 0 0,0 0 0,0 0 0,0-5 0,5-30 51,-1-46 0,-7 57 41,-31-114 48,23 117-28,3 10-57,2 1-26,-2 0-1,0 1 1,0 0-1,-1 0 0,-1 1 1,-11-13-1,-34-25 174,52 48-194,1 1-1,-1 0 1,1 0-1,-1 0 1,0 1-1,0-1 1,0 0-1,1 1 1,-1-1-1,0 1 1,0 0-1,0-1 1,0 1-1,0 0 1,0 0-1,0 0 1,-3 1-1,2-1 8,2 1-16,1-1 0,-1 0 0,0 1-1,1-1 1,-1 0 0,1 1-1,-1-1 1,1 0 0,0 1 0,-1-1-1,1 1 1,-1-1 0,1 1 0,0-1-1,-1 1 1,1-1 0,0 1-1,0 0 1,-1-1 0,1 1 0,0-1-1,0 1 1,0 0 0,0-1 0,0 1-1,0-1 1,0 1 0,0 0-1,0 0 1,0 13 13,4-5 80,2 0-72,1 1 1,0-1 0,0-1-1,1 1 1,0-1 0,15 10-1,122 128 124,-131-131-149,25 22 14,-8-9-1,3-2-12,-7-7-1,-6-12-4,-4-6-1,-1-8 0,3-14 0,6-18 0,-2-10 0,-9-3 0,-5 3 0,-2 9 0,6-30 2,-11 61 2,-1 0 0,0 0 0,-1 0 0,0 0 1,-1 0-1,1 0 0,-5-17 0,-5 16 25,10 10-28,0 0 0,-1 0 0,1 0 0,0 0 1,0-1-1,-1 1 0,1 0 0,0 0 0,0 0 0,-1 0 0,1 0 0,0 0 0,-1 0 0,1 0 0,0 0 0,0 0 0,-1 0 1,1 0-1,0 0 0,-1 0 0,1 0 0,0 0 0,0 0 0,-1 0 0,1 0 0,0 0 0,0 0 0,-1 1 0,1-1 0,0 0 1,0 0-1,-1 0 0,1 0 0,0 1 0,0-1 0,0 0 0,-1 0 0,1 1 0,0-1 0,0 0 0,-6 24 7,9-15-6,0-4-1,13 27 0,0-5-8,21 25-1,-17-25 1,103 143-136,-109-153 135,-10-11-3,1 0 0,-1-1 0,0 2 0,-1-1 0,6 12 1,-5-10-12,-1-3 13,0 1 0,0 0 0,-1 0 0,1 0 0,-1 0 0,-1 1 0,1-1 0,-1 1-1,0-1 1,0 10 0,-2-9-1,1-2-2,0 1 1,0-1-1,-1 1 0,0-1 1,0 0-1,-3 7 0,1-5-5,0-1 0,-1 1-1,0-1 1,0 0 0,0 0-1,-1 0 1,-9 7 0,12-9-7,1 3 6,1-7 17,1 0 0,-1 1 0,1-1 0,-1 0 0,1 1 0,-1-1 0,1 0 0,-1 0 0,1 1 0,0-1 0,-1 0 0,1 0 0,-1 0 0,1 0 0,-1 0 0,1 0 0,0 0-1,-1 0 1,1 0 0,0 0 0,-1 0 1,21-3-2,16-5 2,16-9 0,-41 12 1,1 0-1,-1-1 0,0-1 0,19-13 1,-22 9 5,13-29 1,8-27-4,-3-8 2,-11 5-4,-2-20-1,-12 70 0,22 81-9,-19-49 6,0 0 1,0 0-1,2-1 1,-1 0-1,16 19 1,-15-19 0,3 1-4,0 1 0,1-1 0,0-1 1,16 13-1,-14-12 3,19 13-21,-22-18 21,13 6 0,-8-7 3,0-10 2,-10 1-1,0-1 0,-1 0 0,1 0 0,-1 0 0,0-1 0,7-9 0,-7 8 1,1 0 1,-1 0 0,0 0 0,-1 0 0,1-1-1,-1 0 1,0 1 0,-1-1 0,0 0 0,0 0 0,2-15 0,-3 16 0,0-4 5,0 0 1,0-1-1,-1 1 0,-1 0 1,1 0-1,-5-20 1,2 18-3,3 7 0,-2 0-1,1 0 1,0 0 0,-1 0-1,0 0 1,0 0 0,-1 0-1,1 1 1,-1-1 0,0 1-1,0 0 1,0 0 0,-1 0-1,-4-4 1,6 6-3,0 0 1,-1 0 1,0 0-1,-1 0 1,1 0-1,0 0 0,-1 1 1,1-1-1,-1 1 0,1 0 1,-1 0-1,1 0 1,-1 0-1,0 1 0,1 0 1,-1 0-1,-4 0 1,3 0 0,-8 2 30,-9 7-18,2 1 1,-22 12 0,25-8 17,-69 85 13,71-75-40,-15 38 4,25-50-12,1 0 1,0 1 0,1-1 0,-2 14 0,4-19-1,1 1 1,-1-1 0,1 1 0,1-1-1,0 1 1,3 13 0,-2-13-1,1-1 0,0 0 1,0 0-1,1 0 0,7 12 0,1-4-1,0 0 0,1-1 0,1-1 0,0 0 0,0-1 0,2 0 0,19 11 0,-21-14 1,-7-5-2,0 0 1,0-1 0,0 1 0,13 2 0,37 12-3,-56-18 2,1 0 0,0 0 1,0 1-1,-1-1 0,1 0 1,0-1-1,0 1 0,-1 0 1,1 0-1,0-1 0,-1 1 1,1-1-1,2-1 0,6-1-1,30-10-4,-32 10-2619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0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401 440 13272,'1'-13'11,"0"10"48,-1 0 0,0 0 0,0-1 0,0 1 0,0 0 0,0-1 0,-1 1 0,0 0 0,-1-4 0,-6-20 288,-17-35 1,15 41-111,-1 1 1,-1 1 0,-22-27 0,20 28-176,-92-125 443,94 127-448,1-1-15,11 16 264,-3 4-14,-4 11-113,0 0 0,0 0-1,2 0 1,-8 29-1,-7 47 144,-1 49 402,7-31-319,-14 89-1,23-157-144,1-9-128,-11 164 288,19 75 375,-3-262-742,-1 0-1,0 0 1,-1 0-1,0 0 1,0 0-1,-1 0 1,-3 10-1,3-12-2564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0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0 618 11744,'2'4'584,"5"9"89,-3-8 359,2 0 39,-5-5-1004,0 0 1,-1 0-1,1 0 1,0 0-1,0 0 1,-1 0-1,1 0 1,0 0-1,0 0 1,-1 0 0,1 0-1,0 0 1,0-1-1,-1 1 1,1 0-1,0 0 1,-1-1-1,1 1 1,1-1 0,0-1 95,12-4 82,0-1 1,-1 0-1,0-1 0,0-1 1,-1 0-1,0-1 0,15-16 1,-1-1 39,35-50 0,-58 72-258,0 1 1,-1-1-1,0 0 0,0 1 0,0-1 0,0 0 0,-1 0 0,0-1 0,0 1 0,0 0 0,-1 0 0,1-6 1,-1 3 1,1-2 24,-1 0 0,0-1 1,-1 1-1,0 0 0,-5-19 0,4 18-23,1 7-13,0 0 1,0 1-1,-1 0 1,1-1-1,-1 1 1,0 0-1,0 0 1,0 0-1,0 0 0,-1 0 1,1 0-1,-1 0 1,0 1-1,1 0 1,-1-1-1,-4-1 0,3 1 6,-5-3 103,-5-1 20,14 7-143,-1 0 0,1 0 1,0 0-1,0 0 0,0 0 0,0 0 1,0 0-1,0-1 0,-1 1 0,1 0 1,0 0-1,0 0 0,0 0 0,0 0 1,0 0-1,0 0 0,-1 0 0,1 0 1,0 0-1,0 0 0,0 0 1,0 1-1,0-1 0,0 0 0,-1 0 1,1 0-1,0 0 0,0 0 0,0 0 1,0 0-1,0 0 0,0 0 0,0 0 1,-1 0-1,1 0 0,0 1 0,0-1 1,0 0-1,0 0 0,0 0 1,0 0-1,0 0 0,0 0 0,0 1 1,0-1-1,0 0 0,0 0 0,0 0 1,0 0-1,0 0 0,0 0 0,0 1 1,0-1-1,0 0 0,0 0 0,1 8 27,1 0-13,1 0 0,0-1 1,1 1-1,-1-1 1,2 1-1,-1-1 0,1 0 1,0-1-1,0 1 1,10 8-1,-9-9-14,-3-2 6,1 0-1,-1 0 0,1-1 1,0 1-1,0-1 0,1 0 1,-1 0-1,8 3 1,5 3 2,60 32 22,38 22-6,-110-60-24,0 0 0,0 0 0,0 0 0,0 1 0,-1-1-1,0 1 1,8 8 0,-1 0 1,18 19 0,-21-18 4,-4 2-2,-1 1 0,0 0 1,0 0-1,-2 0 0,0 0 0,-2 19 1,1-20-5,-6 27 14,-1-19-7,4-14-1,0-1-1,0 1 1,1 0-1,1 0 1,-1 0-1,1 14 1,1-23-6,0 1 1,1 0-1,-1 0 0,0 0 1,1-1-1,-1 1 1,1 0-1,-1 0 1,1-1-1,0 1 1,-1 0-1,1-1 1,0 1-1,-1-1 0,1 1 1,0-1-1,0 1 1,0-1-1,-1 0 1,1 1-1,2 0 1,21 2 41,-15-4-31,-1 0-1,1-1 0,-1 0 1,1 0-1,-1-1 0,0 0 1,0-1-1,0 1 0,0-1 0,-1-1 1,0 0-1,0 0 0,0 0 1,0-1-1,-1 0 0,9-10 1,-10 10 2,5-5 3,0-1-1,0-1 0,-1 0 0,-1 0 0,0-1 0,9-21 1,-2 0 19,2-1 32,-1-1 1,-2 0-1,9-43 0,-23 77-47,-5 3 5,4 0-27,1 0 1,0 0-1,-1 0 1,1 0-1,0 0 1,-1 0 0,1 0-1,0 0 1,-1 0-1,1 0 1,0 0-1,-1 0 1,1 0-1,-1 0 1,1 0-1,0 0 1,0 0-1,-1 0 1,1 1-1,0-1 1,-1 0-1,1 0 1,0 0 0,0 1-1,-1-1 1,1 0-1,0 0 1,0 1-1,-1-1 1,1 0-1,0 0 1,0 1-1,0-1 1,0 0-1,-1 1 1,1-1-1,0 0 1,0 1-1,0-1 1,0 0 0,0 1-1,0-1 1,0 0-1,0 1 1,0-1-1,0 1 1,1 18 1,2-10-6,0 0 0,0 0 0,1 0-1,0 0 1,0 0 0,1-1-1,0 0 1,1 0 0,0 0 0,0-1-1,1 0 1,0 0 0,0 0 0,13 8-1,-15-11 4,4 3-15,1-1 0,0 1 0,13 5 0,-19-11 6,-1 1 1,1-1-1,0 0 0,-1 0 0,1 0 1,0 0-1,0 0 0,0-1 0,0 0 1,0 0-1,-1 0 0,1 0 1,0-1-1,0 1 0,0-1 0,6-2 1,7-5-9,0-1 0,0-1 0,25-19 0,-19 5 16,-18 16 5,-1 0-1,-1 0 1,1 0 0,-1 0-1,-1-1 1,1 1-1,-1-1 1,-1 0 0,0 0-1,0 1 1,-1-1-1,0 0 1,0 0-1,-2-11 1,1 17 0,1 1 1,-1 0-1,0 0 1,1 0-1,-1-1 1,0 1-1,0 0 1,0 0-1,-1 0 1,1 0-1,0 0 1,-1 1-1,0-1 0,1 0 1,-1 1-1,0-1 1,0 1-1,1 0 1,-1-1-1,0 1 1,-4-2-1,4 2 2,-8-1 37,5 3-26,-3-1-6,1 1 1,0 0-1,0 1 1,-1-1-1,1 1 0,1 1 1,-1-1-1,0 1 0,-7 5 1,-83 46 63,77-39-54,-23 31 0,34-35-19,1 1 0,1 0 0,-9 19 0,7-9-1,2 1 0,0 1-1,-6 42 1,12-64 0,1-1-1,0 1 1,0 0-1,-1-1 1,1 1 0,0 0-1,1 0 1,-1-1-1,0 1 1,0-1-1,1 1 1,0 2 0,3 8-1,2 1 0,-1-1 0,2 0 1,-1 0-1,2-1 0,10 13 0,-17-22-1,0-1 0,1 1 0,-1-1 0,1 1 0,0-1 0,-1 0 0,1 0 0,0 0 0,2 1 0,26 13-14,54 16 0,-76-28 7,0-1 0,0 0 0,0 0-1,0-1 1,0 0 0,9-1 0,4 1 0,37 0-10,-56 0 13,1-1-1,-1 0 1,0-1-1,0 1 1,1 0-1,-1-1 1,0 1-1,3-2 1,31-12-30,55-31 0,-64 26 2,103-108-8,-107 99 30,33-45 4,1-11 6,-41 56 3,-2-2-1,0 0 0,13-48 1,-20 44 5,0-48 1,-7 55-6,-4-36 1,2 47-1,0 1 1,-7-23 0,7 32-2,-1-1 0,1 1 1,-1-1-1,-1 1 0,-3-6 0,5 9 0,0 0 0,0 1 0,0 0 0,0-1 0,-1 1 0,1 0 0,-1 0 0,1 1 0,-5-4 0,4 4 0,1 0 0,-1 0 0,0 0 0,1 1 0,-1-1 0,0 1 0,0-1 0,1 1 0,-1 0 0,-4 0 0,1 2 0,0-1 0,0 1 0,1 0 0,-1 1 0,1 0 0,0-1-1,0 2 1,0-1 0,0 0 0,-6 6 0,8-6-1,-9 11-11,10-11 10,-4 7-1,0-1 0,0 2 0,1-1 0,1 0 0,0 1 0,0 0 0,1 0 0,0 0 0,-1 16 0,-10 103-21,14-104-8,3-3 15,0 1 1,2 0 0,0-1 0,10 24-1,-11-34 7,62 175-86,-59-168 92,-4-13 0,0 0 0,0 0 0,0 0 0,1 0 0,7 9 0,37 49-16,-46-62 18,0-1 0,0 0 0,0 0 0,0 0 1,1-1-1,-1 1 0,0 0 0,1-1 0,0 0 0,-1 1 0,1-1 1,0 0-1,0 0 0,-1-1 0,6 2 0,-5-2 1,-1 1 1,-1-1-1,1 0 1,-1 0-1,0 0 1,1 0 0,-1 0-1,1 0 1,-1 0-1,1-1 1,-1 1 0,1 0-1,-1-1 1,0 1-1,1-1 1,1-1 0,4-1-1,27-13 1,3-8 0,1-4 0,-27 19-73,24-18-2439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4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80 10040,'2'-2'5,"0"-1"8,-1-11-1,-1 12 8,-1 0-1,1 0 1,-1 0 0,0 0-1,1 1 1,-1-1-1,0 0 1,0 0-1,-1 1 1,1-1 0,0 0-1,0 1 1,-1-1-1,1 1 1,-1 0-1,1 0 1,-1-1-1,0 1 1,1 0 0,-3-1-1,-35-17 452,36 18-514,-3 0 118,1-1-1,0 1 1,-1 0 0,1 0-1,0 1 1,-1 0 0,1 0 0,-1 0-1,1 1 1,-1-1 0,1 1-1,0 1 1,-9 2 0,7-2 10,-10 5 396,-8 10-146,-33 28-1,42-27 101,-3 14-141,-19 43 0,30-52 13,-6 68 157,12-78-390,2-1 0,-1 1 0,2-1-1,-1 1 1,2-1 0,2 14 0,-3-23-47,0-1 1,0 1-1,0-1 0,0 1 1,0-1-1,1 0 1,-1 1-1,1-1 0,0 0 1,-1 0-1,1 0 0,0 0 1,0-1-1,2 3 1,0-2 2,-3-1-15,0 0-1,0 0 0,0-1 1,1 1-1,-1-1 0,0 1 0,1-1 1,-1 1-1,0-1 0,1 0 1,-1 1-1,1-1 0,-1 0 1,0 0-1,1 0 0,-1 0 1,1-1-1,2 1 0,2-1 21,3 1-9,-4-1-3,-1 1 1,1-1-1,-1 1 1,1-1-1,-1 0 1,8-4-1,4-1 68,31-16 0,-37 13 17,3-14-1,0-2 0,-2 1 0,9-27 0,18-39 262,-37 87-34,2 41 11,2 5-186,24 160 490,-24-178-436,3 45 1,-9-24-2488,-4-16-9540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0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14256,'5'0'520,"58"-12"436,85-26-1,159-33 3,-298 70-3066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0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11656,'0'0'4114,"8"-2"-3731,18-11-160,-1 0 0,0-1 1,29-24-1,-12 6 68,-20 12-136,0-2 0,-2 0 0,21-28 0,-33 38-126,-5 9-4,-1-1 0,0 0 0,1 0 0,-1 0-1,0 0 1,-1 0 0,2-6 0,0 0 33,0-1 0,-1 0 1,0-14-1,-2 23-41,0 0-1,-1 0 1,1 0 0,-1 0-1,1 1 1,-1-1 0,0 0-1,0 0 1,0 1-1,0-1 1,0 0 0,0 1-1,-1-1 1,1 1 0,0 0-1,-1-1 1,1 1 0,-1 0-1,0 0 1,1 0-1,-1 0 1,0 0 0,-3-1-1,4 1 8,-3 0-1,1 0 0,0 0 1,0 0-1,-1 1 1,1 0-1,0-1 0,-1 1 1,1 0-1,-1 0 0,1 1 1,0-1-1,-1 1 0,1 0 1,0 0-1,-6 2 0,5-2 2,0 0-7,0 1-1,0-1 0,0 1 1,1 0-1,-1 0 0,0 0 1,1 1-1,0-1 0,-1 1 0,1 0 1,0-1-1,0 1 0,1 1 1,-1-1-1,-3 5 0,4-4-2,-4 10 87,-7 71 42,15-67-58,0-10-56,0 1-17,1-1 1,-1 1-1,1-1 1,1 0-1,0 0 1,0 0-1,0 0 0,1-1 1,0 0-1,8 8 1,112 92 164,-96-84-150,-25-19-17,1-1 0,0 1 0,-1 0 0,0 0 0,1 1 0,-2-1 0,1 1-1,-1 0 1,1 0 0,-1 0 0,0 1 0,-1-1 0,0 1 0,0-1 0,0 1-1,0 0 1,-1 0 0,1 8 0,-3-9-4,0-1 0,0 1 0,0-1 1,-1 1-1,1-1 0,-1 1 0,-1-1 0,1 0 0,0 0 1,-1 0-1,0 0 0,0-1 0,-4 5 0,-3 4 10,7-8-14,0 0 0,1-1 0,-1 1 0,1 1 0,0-1 0,0 0 0,0 0-1,1 1 1,-1-1 0,1 1 0,0-1 0,1 1 0,-1 0 0,1-1 0,0 1 0,0 0-1,1 7 1,0-9-1,-1 0 0,1 0-1,0-1 1,0 1 0,0 0 0,0-1-1,1 1 1,-1-1 0,1 1-1,0-1 1,-1 0 0,1 1-1,0-1 1,0 0 0,0 0 0,1-1-1,-1 1 1,0 0 0,1-1-1,-1 1 1,4 0 0,8 3 8,1 0 0,0-1 1,16 1-1,-23-7 23,57-49 17,-49 37-29,-1-1-1,-1-1 1,0 0 0,16-25 0,-19 26-8,9-14 75,7-8 1,23-43-1,-48 75-80,11-17 56,13-31 0,-22 42-40,0 0 0,0 0 0,-1 0 0,-1 0 0,0-1 0,1-21 0,-3-3 28,0 34-2,0 6-32,4 18-10,2 11 8,24 65-8,-13-40-8,1 6 0,17 158-15,-33-204 14,0-9 436,-1-10-340,3-2-3259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0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75 14432,'-1'-5'465,"-3"-28"124,4 31 5,5-15 789,-5 11-771,0 6-591,0-1 0,0 1 0,-1-1 0,1 1 0,0 0 0,0-1 0,0 1 0,0 0 0,0-1 0,0 1 0,-1 0 0,1-1 0,0 1 0,0 0 0,0-1 0,-1 1 0,1 0 0,0-1 0,-1 1 0,1 0 0,0 0 0,0-1 0,-1 1 0,1 0 0,0 0 0,-1 0 0,1 0 0,-1-1 0,1 1 0,0 0 0,-1 0 0,-15-1 77,11 1 72,-5 0-104,8-1-31,-1 1 0,1 0 0,-1 0 0,0 0-1,1 0 1,-1 0 0,1 0 0,-1 1-1,1-1 1,-1 1 0,1 0 0,-1 0-1,1 0 1,-1 0 0,1 0 0,0 0 0,0 1-1,-4 2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0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33 133 11208,'0'0'2098,"-2"-4"-603,-14-21 237,15 23-1064,-6 40 945,4-25-1558,2-8-8,0 0 1,0 0-1,1 0 0,-1 0 0,2 9 1,1 10 73,2 0 1,1-1 0,1 1-1,17 43 1,5 3 30,-13-33-85,3 9 70,26 48 0,-43-93-128,-1 1 1,1-1-1,0 0 0,0 1 0,0-1 1,1 0-1,-1 0 0,0 1 1,0-1-1,1 0 0,-1 0 0,0-1 1,1 1-1,-1 0 0,1 0 1,2 0-1,-1 1 8,1-5 49,4-8-14,-1 1-26,0 0-1,-1 0 0,8-18 1,62-139 258,-68 147-269,14-32 124,41-64 24,-28 59 69,-23 40-197,27-39 161,-35 50-157,1 0 1,0 0 0,0 0 0,0 1 0,1 0-1,0 0 1,0 1 0,0-1 0,0 1-1,1 1 1,11-6 0,-17 9-33,0 0 1,0 0-1,1 0 1,-1 0-1,0 0 1,0 0-1,0 0 1,0 0-1,0 0 1,1 1-1,-1-1 1,0 0-1,0 1 1,0-1-1,0 1 1,0 0-1,1 0 1,4 2 10,1 0-12,0 1 0,0 0-1,0 0 1,-1 0-1,1 1 1,-1 0-1,10 10 1,-12-10-22,-1-1 1,0 0-1,-1 1 0,1-1 0,-1 1 0,0 0 1,0 0-1,0 0 0,-1 0 0,1 0 1,-1 0-1,-1 1 0,1 6 0,1 1-161,1 0 0,0 0-1,1 0 1,7 19 0,30 55-1151,-38-81 1293,0-1-1,0 0 1,1 1 0,0-1 0,0 0 0,0-1 0,0 1-1,1-1 1,-1 0 0,1 0 0,0 0 0,1-1 0,-1 1-1,0-1 1,8 2 0,-4-1 24,22 4-41,-10-4 27,1-2 0,-1-1 0,28-1 0,-34-2 23,0-1 0,-1-1-1,19-7 1,-28 9 5,-1-1 0,0 0 0,0 0 0,0 0 0,0-1 0,-1 1 0,1-1 0,-1 0 0,0 0 0,4-7 0,-2 4 8,-1 1 5,1 0 0,-1 0 1,0-1-1,-1 0 0,0 0 0,0 0 0,0 0 0,-1 0 0,0 0 0,1-11 1,-2 12-4,0 2 4,0 1 0,0 0 0,-1-1-1,1 1 1,-1-1 0,0 1 0,0-1 0,-1 1 0,1-1 0,-2-6 0,-1-3 10,2-1-7,1 11-6,0-1 1,-1 0 0,1 1-1,-1-1 1,0 1 0,0-1 0,0 1-1,0 0 1,-1-1 0,-2-4-1,-1-1 17,-1 1 0,1 0 0,-1 0 0,-1 0 0,-10-10 0,4 12 97,-9 4-67,1 0 1,-29 2 0,28 4 73,10-1-88,-3 1-21,1 0 0,-1 1 1,0 1-1,1 1 0,1 0 0,-1 0 0,-12 11 0,-71 62 78,82-62-56,5-6-26,4-3-15,-1 0 1,1 1-1,0 0 0,1 0 0,0 0 0,0 0 1,-5 21-1,-9 76 17,18-84-18,7 37 1,-3-43-6,1-1 0,8 25 0,-6-27 0,0 0 1,16 25 0,-16-30-2,1 1 1,0-2-1,0 1 0,11 8 0,-9-9 0,0-1 0,0 0 0,22 10 0,-14-9 0,32 11 0,13-4 0,-11-11 2,-4-9 3,0-10-2,-38 11-2,0-1 1,-1 0 0,1 0 0,-1-1 0,0 0-1,10-10 1,-3 1 12,0-1 0,15-25 0,-29 40-231,12-13 617,-8 3-3113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0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14256,'0'0'378,"5"-2"5,12-7-114,0 0-1,-1-1 1,21-16 0,-34 24-89,5-2 125,-8 3-284,0 1 0,1-1-1,-1 1 1,0 0 0,1-1-1,-1 1 1,1 0 0,-1 0-1,1-1 1,-1 1-1,1 0 1,-1 0 0,1-1-1,-1 1 1,1 0 0,-1 0-1,1 0 1,-1 0 0,1 0-1,-1 0 1,1 0 0,-1 0-1,2 0 1,0 1 225,-3 2 1,1 0-205,-1-1 0,0 1 1,0 0-1,0-1 0,0 1 0,0 0 0,-1-1 0,1 0 0,-1 1 0,0-1 1,1 0-1,-1 0 0,0 0 0,0 0 0,-1 0 0,1 0 0,0 0 0,-1-1 1,1 1-1,-1-1 0,1 0 0,-1 0 0,1 0 0,-5 1 0,5-2-26,1 1-1,0-1 0,0 0 0,0 0 0,0 0 1,0 0-1,-1 0 0,1 0 0,0 0 1,0 0-1,0 0 0,0 0 0,0-1 0,0 1 1,-1 0-1,1-1 0,0 1 0,0-1 0,0 0 1,0 1-1,0-1 0,1 0 0,-1 1 0,0-1 1,0 0-1,0 0 0,1 0 0,-1 0 1,0 0-1,1 0 0,-1 0 0,0 0 0,1 0 1,-1-1-1,-1-2 10,1 0 0,0 0-1,0 1 1,0-1 0,0 0 0,0-6 0,1 6-2258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1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9416,'0'0'2089,"5"1"-1177,21-1-297,0 0 0,0-2 0,0-1 0,37-9 0,-9 2-199,39-5-266,-54 9 104,24-6-117,3-2 266,1 4-1,96-3 1,-159 13-379,61 3 434,-59-3-404,-1 1 0,1 0 0,0 0 0,-1 0 0,1 1 0,-1 0 0,0 0 0,1 0 0,-1 1 0,5 3 0,-10-5-117,1 0 0,-1-1 0,1 1 1,-1 0-1,0 0 0,1 0 0,-1 0 0,0 0 1,1 0-1,-1 0 0,0 0 0,0 0 0,0 0 1,0 0-1,0 0 0,0 0 0,-1 0 0,1 0 1,0 0-1,0 0 0,-1 0 0,1 0 1,0 0-1,-1 0 0,1 0 0,-1 0 0,1 0 1,-1 0-1,0 0 0,0 0 0,0 0-48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14072,'117'31'1746,"-116"-30"-1656,1 0-1,-1 0 1,1 1-1,-1-1 1,0 0-1,1 0 1,-1 1 0,0-1-1,0 1 1,0-1-1,0 1 1,0-1-1,-1 1 1,1-1-1,0 1 1,-1 0-1,1 0 1,-1-1 0,1 4-1,-1-3 32,2 5 19,-1 0-1,0 0 1,0 0-1,-1 0 1,0 0-1,0 0 1,0 0 0,-3 10-1,2-7-34,-3 33 660,1-17-546,2 0 0,2 28 0,-1-45-167,1 26 146,1 0 0,2 0-1,1 0 1,2-1 0,11 34-1,-12-54-93,-2-6-24,-1-1-1,0 1 1,0 0-1,-1 1 0,1-1 1,0 13-1,-3-19 373,1-2-438,0-1 0,0 0 0,0 0 1,1 1-1,-1-1 0,0 0 0,0 0 0,-1 0 0,1 0 0,1-2 0,16-18 150,-8 7-135,29-30-2833,1-2-11315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1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11 16136,'-15'-2'283,"0"0"1,0 2-1,0 0 1,-24 3 0,29-2-224,-5 1 149,0 1 0,1 0 0,0 1-1,0 0 1,0 1 0,-20 11 0,18-9-115,-5 5 241,1 4-186,1 1 0,-25 26 1,43-42-133,0 0 0,0 0 1,1 1-1,-1-1 0,0 0 1,0 1-1,1-1 0,-1 0 1,0 1-1,1-1 0,-1 2 1,-1 6 18,0 1-1,1-1 1,0 0 0,0 0 0,1 1 0,0-1 0,3 12-1,-3-20-26,0 0-1,0 0 1,0 0-1,0 0 1,1-1-1,-1 1 1,0 0-1,1 0 1,-1-1-1,0 1 1,1 0-1,-1 0 1,1-1-1,-1 1 1,1 0-1,0-1 1,-1 1-1,2 0 1,10 9 36,1 0-1,1-1 1,0-1 0,16 8 0,-7-9 81,107 11 53,-103-18-44,5-6-38,54-16 0,-68 13 45,-7-1-86,-1 1 0,0-1 1,16-21-1,-20 17 197,-3-2-132,-1 0 0,0-29 0,-6 30 172,0 8-227,-1 0 0,1 0 0,-1 0 0,-1 1 0,1 0 0,-1 0 0,0 0 0,0 1 0,-1 0 0,0 0 0,0 0 0,0 1 0,0 0 0,-14-5 0,-52-15 306,-1 2-16,74 22-346,-1 0 0,1 0 0,-1-1 0,1 1 0,-1 0 0,0 0 0,1 0 0,-1 0 0,1 0 0,-1 0 0,1 0 0,-1 1 0,0-1 0,1 0 0,-1 0 0,1 0 0,-1 0 0,1 1 0,-1-1 0,1 0 0,-1 1 0,1-1 0,-1 0 0,1 1 1,-1-1-1,1 1 0,0-1 0,-1 0 0,1 1 0,0-1 0,-1 1 0,1-1 0,0 1 0,0 0 0,-1-1 0,1 1 0,0-1 0,0 1 0,0 0 0,-2 14 18,5-6 67,23 27-35,-5-11-3060,12 10-12293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1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 18143,'0'0'136,"-6"0"-22,-50 2-92,42 0-22,-39 6 2,28-2 2,-34 13 0,49-12 4,7-3-6,1-1 0,0 1 0,0 0 0,0 1 0,0-1 1,1 0-1,0 0 0,0 1 0,-1 6 0,4 1 33,3-3-21,1 0 1,0-1-1,0 0 0,0 0 1,1 0-1,0-1 1,1 0-1,13 10 1,0-2 31,43 22 0,31 6 198,-31-17-56,-41-15-90,32 20-1,-55-31-90,1 1 0,0-1 1,-1 1-1,1-1 0,-1 1 0,1-1 0,0 1 0,-1 0 0,0-1 1,1 1-1,-1 0 0,1 0 0,-1-1 0,0 1 0,0 0 0,1 0 1,-1-1-1,0 1 0,0 0 0,0 0 0,0 0 0,0-1 0,0 1 1,0 0-1,0 0 0,0 0 0,0-1 0,0 1 0,-1 0 0,1 0 1,0-1-1,-1 1 0,1 0 0,0 0 0,-2 0 0,2 0 9,-2 3 10,1-2-16,0 0 0,0 0 0,0-1 1,0 1-1,0 0 0,0-1 0,-1 1 1,1-1-1,0 0 0,-1 1 0,0-1 1,1 0-1,-1 0 0,0 0 0,1 0 1,-1 0-1,0 0 0,-2 0 0,-96 36 217,75-32-52,-122 5 71,67-9 33,54-2-238,-66-3 145,16 1-21,76 3-163,0 0-1,-1 0 1,1-1-1,0 1 1,-1 0-1,1 0 1,0 0-1,-1 0 1,1 0-1,0 0 1,-1-1-1,1 1 1,0 0-1,-1 0 1,1-1-1,0 1 1,0 0-1,-1 0 1,1-1-1,0 1 1,0 0-1,0-1 1,-1 1-1,1 0 1,0-1-1,0 1 1,0 0-1,0-1 1,0 1-1,0 0 1,0-1-1,0 1 1,0 0-1,0-1 1,0 0-1,1-13 8,0 13-5,13-46-2571,4-6-10299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1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13808,'7'4'75,"7"3"521,-1 1 0,23 16 1,-29-17-399,0 0 1,0 0-1,-1 0 1,0 1-1,0-1 1,-1 2-1,0-1 1,0 0-1,6 19 1,-4-7 7,10 32 423,37 81 0,-32-83-64,28 88 0,-40-79-97,-10-49-270,0-5-123,0 0-1,0 0 1,0 0 0,1 0-1,0 0 1,0-1 0,1 1-1,-1 0 1,1 0-1,3 6 1,-4-9 180,-19-9-2709,2 0-11045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0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375 403 7536,'0'0'1946,"1"5"-1259,0 10-439,-1-1 0,-1 1-1,0 0 1,-1 0 0,0-1 0,-5 16 0,1 0-222,2 5 220,-2-1 0,-1 0-1,-15 40 1,17-59-214,4-11-8,-1 1 0,0-1 0,0 1 0,0-1-1,-1 0 1,1 1 0,-1-1 0,-3 3 0,-10 13 110,-1-1 0,0 0 1,-32 25-1,38-36-109,-25 14 125,32-20-134,-55 25 177,54-25-157,-1-1 0,1 1 0,-1-1 0,0 0 0,1 0-1,-1-1 1,0 0 0,1 0 0,-1 0 0,-9-2 0,11 1 64,-1-2 22,5 3-116,0 0 0,-1 0 0,1 0-1,0-1 1,0 1 0,0 0 0,0 0 0,0 0-1,-1-1 1,1 1 0,0 0 0,0 0 0,0-1 0,0 1-1,0 0 1,0 0 0,0-1 0,0 1 0,0 0-1,0 0 1,0-1 0,0 1 0,0 0 0,0 0-1,0-1 1,0 1 0,1 0 0,-1 0 0,0-1-1,0 1 1,0 0 0,0 0 0,0 0 0,0-1 0,1 1-1,-1 0 1,0-1 0,1 1 20,2 0 0,0 1 1,0-1 0,0 1-1,0 0 1,0 0-1,0 0 1,0 0-1,-1 0 1,1 1 0,0-1-1,-1 1 1,4 2-1,40 32 188,5 8-49,51 41 206,-54-52-301,-27-22 124,5-4-105,0 0 1,41 4 0,-39-12 96,134-32 70,-128 20-94,-17 7-95,5-3-13,-1-1 1,0-1-1,0-1 1,-1-1-1,-1 0 0,27-25 1,82-81 229,-106 94-138,8-21-47,24-49 0,-52 92-84,0-1 0,-1 0 0,1 0 1,-1 0-1,0-1 0,1-3 0,19-178 148,-22 147 10,-29-135 79,19 145-30,-59-110 94,64 127-216,-1 0 1,0 1 0,-15-19-1,9 13-42,-26-27 20,24 32 82,8 9-139,1 1 1,-1 0-1,0 0 0,0 1 0,0 0 0,0 0 0,0 0 0,0 1 0,-13 1 0,19-1-15,0 1 0,0-1 0,0 0 0,0 0 0,0 0 0,0 1-1,0-1 1,0 1 0,0-1 0,0 1 0,0-1 0,0 1 0,0-1 0,0 1 0,-1 1 0,-12 11 20,1 0 1,1 1-1,1 1 0,-14 20 1,23-32-19,1-1 1,-1 1-1,1 0 1,0-1-1,0 1 1,0 0-1,0 4 1,-8 36 38,-3 58 0,12-97-41,0 0 0,0 0 0,0 0-1,1 0 1,-1 0 0,2 4-1,51 169 47,-36-140-30,74 114 11,-73-127-20,-8-12-7,-1-1-4,1 0 1,0-1-1,1 1 1,-1-2-1,2 0 1,0 0-1,21 11 1,58 18 13,-74-36-10,25-4 1,7-10-4,-5-8 2,-5-6-2,-32 21-2,0-2 0,0 1 1,7-10-1,-8 8 0,-1 0-1,0-1 1,5-11 0,8-30 4,-8-2-2,-9 48-3,0-5 2,0-1 0,1 1 0,1 0-1,3-10 1,-6 19-2,0 0 1,0-1-1,0 1 1,1 0-1,-1 0 1,0 0-1,0 0 1,0-1-1,0 1 0,1 0 1,-1 0-1,0 0 1,0 0-1,0 0 1,0 0-1,1 0 0,-1 0 1,0-1-1,0 1 1,1 0-1,-1 0 1,0 0-1,0 0 1,0 0-1,1 0 0,-1 0 1,0 0-1,0 0 1,1 0-1,-1 1 1,0-1-1,0 0 0,0 0 1,1 0-1,-1 0 1,0 0-1,0 0 1,0 0-1,0 0 1,1 1-1,-1-1 0,0 0 1,0 0-1,0 0 1,0 0-1,1 1 1,-1-1-1,0 0 0,0 0 1,0 0-1,0 0 1,0 1-1,0-1 1,0 0-1,0 0 1,0 1-1,0-1 0,0 0 1,0 0-1,0 1 1,3 8 8,-1 0 1,0 0 0,0 0 0,0 11-1,-1-3-4,10 53 48,-7-43-39,-2-8 17,1 0-1,0-1 0,2 1 0,0-1 1,1 0-1,1 0 0,9 18 0,-13-32-14,1 1 0,-1 0 0,0-1-1,1 0 1,6 6 0,-8-9-12,-1 1 0,0-1 1,1 0-1,-1 0 0,1-1 1,0 1-1,-1 0 0,1 0 1,0-1-1,-1 1 1,1-1-1,0 1 0,-1-1 1,1 0-1,0 0 0,0 0 1,0 0-1,-1 0 0,1 0 1,0 0-1,0 0 0,-1-1 1,3 0-1,-3 1-1,0-1 0,0 1-1,0-1 1,-1 1 0,1-1 0,0 1 0,-1-1 0,1 0-1,0 1 1,-1-1 0,1 0 0,-1 0 0,1 0-1,-1 1 1,1-1 0,-1 0 0,0 0 0,1 0 0,-1 0-1,0-1 1,2-2 5,7-25-2,7-22 563,-4 17-3770,6-13-9958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1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14344,'29'-7'-3,"25"-3"279,90-9 83,-27 7 447,-6 0-507,-43 6 113,99 5 0,-116 9-299,-46-7-73,-1 0-1,0 0 0,0 0 1,0 1-1,0 0 0,0 0 1,0 0-1,-1 0 0,1 0 1,-1 1-1,1-1 1,-1 1-1,0 0 0,0 0 1,0 0-1,5 7 0,-6-6 0,3 7 274,-4-4-235,0 1-1,-1-1 0,0 1 0,0-1 0,-1 0 0,1 1 1,-2-1-1,-3 14 0,-30 66 495,26-65-461,-22 56 290,27-66-319,0 1 1,1 0 0,0 0 0,-2 25-1,5-38-75,0 1-1,0-1 0,0 1 0,0-1 0,0 0 1,0 1-1,0-1 0,0 1 0,0-1 0,0 0 1,0 1-1,1-1 0,-1 0 0,0 1 0,0-1 1,0 0-1,0 1 0,1-1 0,-1 0 0,0 1 1,0-1-1,1 0 0,-1 1 0,0-1 1,1 0-1,6 6 31,0 0 0,1-1 1,-1-1-1,1 1 0,10 3 1,-1-4 88,75 3 46,-74-9-70,-12 1-63,-1 0-24,0 0 0,1 0 0,-1-1 0,0 0 0,0 1 0,-1-2-1,1 1 1,0 0 0,-1-1 0,1 0 0,-1 0 0,0-1 0,0 1-1,5-6 1,-6 5 8,0-1-1,0 1 0,-1 0 0,0-1 0,0 0 1,0 1-1,-1-1 0,1 0 0,-1 0 0,0 0 1,0 0-1,-1 0 0,0 0 0,0 0 0,0 0 1,0 0-1,-1 0 0,0 0 0,-2-8 0,0-4 2,2 11-1,0 0 0,-1 0-1,0-1 1,0 1 0,0 1-1,-1-1 1,-4-7 0,-11-20 82,-32-41 0,33 56 35,11 13-96,-3-3-14,1 1 0,-2 0 0,1 0 0,-1 1 0,0 0 0,0 1 0,0 0 0,-1 0 0,-11-2 0,-71-13 154,91 20-180,0-1 0,1 1 0,-1 0-1,0 0 1,0-1 0,0 2 0,0-1-1,1 0 1,-1 0 0,0 0 0,0 1 0,0-1-1,1 1 1,-1 0 0,0-1 0,1 1-1,-1 0 1,-2 2 0,0-1 4,3-1-7,0-1-1,0 1 1,1-1-1,-1 1 0,0 0 1,1-1-1,-1 1 1,0 0-1,1-1 0,-1 1 1,1 0-1,-1 0 1,1 0-1,-1-1 0,1 1 1,0 0-1,-1 0 1,1 0-1,0 0 0,0 0 1,-1 0-1,1 2 1,1 1-1,0 1 1,0-1-1,1 0 0,-1 1 1,1-1-1,0 0 1,0 0-1,1 0 1,-1 0-1,1-1 1,0 1-1,3 3 1,-3-4-2,6 8-119,1-1 0,0 0 1,1 0-1,0-1 0,0-1 1,21 12-1,-9-5-1831,44 28-11962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1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0 436 13000,'15'26'433,"-15"-26"-408,1 1 1,0-1 0,0 1-1,-1-1 1,1 0-1,0 1 1,0-1-1,0 0 1,-1 0 0,1 1-1,0-1 1,0 0-1,0 0 1,0 0-1,0 0 1,-1 0 0,1 0-1,0-1 1,0 1-1,0 0 1,0 0-1,-1 0 1,1-1 0,0 1-1,0-1 1,-1 1-1,3-1 1,32-17 810,-19 6-582,-1 0-1,0-1 1,0-1-1,-1 0 1,-1-1 0,-1 0-1,0-1 1,13-23-1,-19 27-181,-2 5 42,0-1-1,-1 0 0,4-16 1,-2 8 36,-1 0 1,-1 0-1,2-23 1,-5 33-70,1-1 1,-1 0-1,-1 1 1,1-1-1,-1 1 0,-1-1 1,1 1-1,-1-1 1,0 1-1,0 0 1,-1 0-1,0 0 1,0 0-1,-4-6 1,3 5-32,-22-18 804,19 18-548,5 6-14,-1-5 160,3 5-281,11 5-88,29 12 171,-9 1-115,-1 0-1,-1 2 0,34 28 1,-49-35-114,-9-9-6,-1 1-1,0-1 1,0 1-1,0 0 1,0 1-1,-1-1 1,0 1-1,3 5 1,0-2 41,0 0-27,-1 0-1,0 0 0,0 0 1,-1 0-1,0 1 1,-1 0-1,0 0 0,3 14 1,-5-15-4,2 8 52,0 0 1,-1 17 0,-1-27-44,-2 0 0,1 0 1,-1 0-1,0 0 0,0 0 0,0 0 0,-1 0 1,0 0-1,0 0 0,-4 7 0,5-12 13,-7 15 30,8-15-73,0 0 0,0-1 0,-1 1 0,1-1 0,0 1-1,0 0 1,0-1 0,0 1 0,0-1 0,0 1 0,0 0 0,1-1 0,-1 1 0,0-1 0,0 1 0,0-1 0,0 1 0,1-1 0,-1 1 0,0 0-1,1-1 1,-1 0 0,0 1 0,1-1 0,-1 1 0,1-1 0,-1 1 0,0-1 0,1 0 0,-1 1 0,1-1 0,-1 0 0,2 1 0,2 1 18,1-1 1,0 1 0,-1-1-1,1 0 1,0 0 0,0-1-1,0 1 1,0-1 0,0 0 0,0-1-1,0 1 1,0-1 0,0 0-1,6-2 1,-4 1-12,0 0 0,-1-1 0,0 0 0,1 0-1,-1 0 1,0-1 0,-1 0 0,1 0 0,5-6 0,-6 5-7,-1-1 0,0 1 0,0-1 0,0 0 0,-1-1 0,0 1 0,0 0 0,1-8 0,0 4-4,13-34 19,-14 31-19,7-31 0,-3 9 1,0 13-4,-1 11-2,-5 11 0,0 0 1,0-1-1,-1 1 1,1 0-1,0-1 1,0 1-1,-1 0 1,1 0-1,0 0 1,0 0-1,0 0 0,-1 0 1,1 0-1,0 0 1,0 0-1,0 0 1,-1 0-1,1 0 1,0 1-1,0-1 1,-1 0-1,2 1 1,-1 0-1,5 0-3,0 2 0,-1-1 1,1 1-1,-1 0 1,1 0-1,-1 1 1,8 6-1,28 19-25,66 38-68,-96-61 91,-7-3 1,1-1-1,0 1 0,-1-1 1,1 0-1,0-1 0,6 2 1,1 1-8,0-1 0,0 0 0,0-1 0,0 0 0,1-1 1,-1 0-1,14-2 0,-23 0 10,0 0-1,-1 0 1,1 0 0,-1 0 0,1-1 0,-1 1-1,0-1 1,0 0 0,1 0 0,-1 0-1,0 0 1,-1 0 0,1 0 0,0 0-1,0 0 1,1-4 0,2-1-9,-1 2 9,-1 0 0,0 0 0,0-1-1,0 1 1,0-1 0,-1 1 0,0-1-1,0 0 1,0 0 0,-1 0 0,0 0-1,0 0 1,-1-12 0,-9-37-14,-3 1 5,11 53 11,1 0 0,0 0 0,-1-1 0,0 1 0,1 0 0,-1 0 1,0 0-1,1 0 0,-1 0 0,0 1 0,0-1 0,0 0 0,0 0 1,0 0-1,0 1 0,0-1 0,0 1 0,0-1 0,0 1 0,-2-1 1,-2-2-2,-3-2 0,5 3 2,1 0-1,-1 1 1,0-1-1,1 1 0,-1 0 1,0 0-1,0 0 0,0 0 1,0 0-1,0 1 0,0-1 1,-3 1-1,-24-3-3,-36 3-1,45 4 0,2 6 4,0 0 0,0 1 1,-23 18-1,25-11-4,-5 14 3,-23 44 0,37-53-12,4 1 7,2 0 0,-1 35 0,3-58 5,0 0 0,0 1 0,0-1 0,0 0 0,1 0 0,-1 1 1,0-1-1,1 0 0,-1 0 0,1 1 0,-1-1 0,1 0 0,0 1 0,2 4-6,1 2 2,1-1 1,-1 0 0,1 0 0,1 0-1,-1 0 1,1-1 0,0 1-1,0-2 1,1 1 0,0-1 0,9 6-1,96 46-42,-86-48 8,25 4 12,1-3-1,58 3 1,-20-14 17,30-3-271,-64 3-2376,43-2-12001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1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13048,'0'0'1760,"-3"4"-1134,-34 53 152,3 1 1,-36 83-1,56-108-450,-106 290 721,113-307-940,1 1-1,-2-2 1,0 1 0,-15 20-1,13-20 12,4-8-34,-19 35 270,46-48-220,17-12-2594,4-2-9895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13984,'28'43'439,"-15"-22"31,1 0-1,19 21 1,-32-41-410,1 0 1,0 0 0,-1-1 0,1 1 0,0 0 0,-1-1 0,1 1 0,0-1 0,0 0 0,-1 0 0,1 0 0,0 1 0,0-2 0,0 1 0,0 0 0,-1 0 0,1-1 0,0 1 0,2-1 0,-2 0 18,2 0-27,1 0 1,-1-1-1,0 0 0,0 0 1,0 0-1,0 0 0,0-1 0,0 1 1,-1-1-1,1 0 0,-1 0 1,1 0-1,2-5 0,-2 4-1,6-6 78,0-1 0,-1 0 0,12-19 0,9-13 155,91-109 360,-81 99-352,-35 46-247,1 0 52,0 0 1,-1-1 0,0 0-1,-1 0 1,1 0 0,-1-1 0,3-9-1,-8 16-64,1 0 0,-1 1 0,1-1 0,-1 1 0,0-1 0,0 1 0,1-1 0,-1 1 0,0-1-1,0 1 1,0 0 0,-1 0 0,1-1 0,0 1 0,0 0 0,-1 0 0,1 0 0,0 0 0,-1 0 0,1 1-1,-4-2 1,-1-1 18,0 1-1,-1 0 1,1 0 0,-1 1-1,1 0 1,-1 0-1,0 0 1,1 1-1,-1 0 1,0 1 0,1-1-1,-1 1 1,-7 2-1,12-2-40,0-1 1,0 1-1,0 0 0,0 0 0,0 0 0,0 0 0,1 0 1,-1 0-1,0 1 0,1-1 0,-1 0 0,1 1 0,-1 0 0,1-1 1,0 1-1,0 0 0,0-1 0,0 1 0,0 0 0,0 0 1,-1 4-1,2-5-4,-1 0-2,1 0 0,0 0 0,0 0 0,0 0 0,0 1 0,0-1 0,0 0 0,0 0 0,0 0 0,0 0 0,0 0 0,1 0 1,-1 0-1,0 0 0,1 0 0,-1 0 0,1 0 0,-1 0 0,1 0 0,0 0 0,1 1 0,0 2 7,3 2-5,0 0 0,0 0 0,1 0 0,-1-1 0,1 0 0,1 0 0,-1 0 0,1-1 0,0 0 0,0 0 0,0-1 0,0 0 0,9 3 0,-2-1-5,35 15 21,-34-14-19,-1 0 0,0 1-1,0 0 1,0 1 0,18 14 0,-11-5 5,32 33 0,-51-48-7,0 0-1,0 1 1,0-1 0,0 0 0,-1 1 0,1-1 0,-1 1 0,0 0 0,1-1 0,-1 1 0,0 0-1,0 4 1,2 4 1,7 34 1,-8 0 2,-6-2-4,-1-7-1,3-8 0,7-5 0,6-4 0,11-5 0,10-5 0,6-5 0,3-11 0,5-6 0,8-3 0,54-26-6,-97 37-5,0-1 1,-1 1 0,1-2-1,-1 1 1,0-1-1,-1-1 1,15-15 0,-17 16-10,-2 3-23,0-1 0,-1 0 1,0-1-1,0 1 0,0-1 0,-1 1 0,0-1 0,0 0 1,3-10-1,-2 7-54,-2 5-129,-1 1 1,1-1 0,-1 0-1,0 0 1,0 0 0,0-5-1,1 0-2018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185 437 9240,'-29'0'0,"24"0"46,0 1 0,0-1 0,0 1 0,0 0 0,-8 2 0,12-2-35,0-1 1,-1 1-1,1-1 0,0 1 1,0-1-1,0 1 0,0 0 1,0 0-1,0-1 0,0 1 1,1 0-1,-1 0 0,0 0 1,0 0-1,1 0 0,-1 0 1,0 0-1,1 0 0,-1 0 1,1 0-1,-1 1 0,1-1 0,0 0 1,-1 0-1,1 0 0,0 1 1,0-1-1,0 0 0,0 0 1,0 0-1,1 3 0,-1-1 58,1 0-1,-1 0 0,1 0 1,0 0-1,0 0 0,1 0 1,-1 0-1,1 0 1,-1 0-1,1-1 0,0 1 1,0 0-1,0-1 0,5 4 1,-2-1 9,-3-4-33,0 1 1,1 0-1,-1-1 1,1 0-1,-1 1 1,1-1-1,0 0 1,0 0-1,-1-1 1,1 1-1,3 0 1,17 4 420,0-2 0,0 0 1,0-1-1,24-2 1,-31 0-336,-10 0-21,0-1-1,0 1 1,0-1 0,0-1 0,0 1 0,7-3 0,-11 3-46,9-2 117,0-1-1,0 0 1,-1 0-1,1-1 1,-1-1-1,15-10 1,17-13 482,-41 29-640,-1 0 0,1-1 0,-1 1 0,1-1 0,-1 1 0,1-1 0,-1 0 0,0 1-1,1-1 1,-1 1 0,0-1 0,0 1 0,0-1 0,1 0 0,-1 1 0,0-1 0,0 0-1,0 1 1,0-1 0,0 0 0,0 1 0,0-1 0,0 0 0,0 1 0,0-1-1,-1 0 1,1 1 0,0-1 0,0 1 0,0-1 0,-1 0 0,1 1 0,0-1 0,-1 1-1,1-1 1,-1 1 0,1-1 0,-1 1 0,1-1 0,-1 1 0,1-1 0,-1 1 0,1 0-1,-1-1 1,1 1 0,-1 0 0,0 0 0,0-1 0,-7-4 112,0 1-73,0 0 0,-1 0-1,1 0 1,-1 1-1,0 1 1,-14-3-1,-7-1 52,-1 3-1,0 0 1,0 2 0,-42 4-1,17 8-60,35-4 61,-3 8-37,-38 30 0,49-29 6,4 0-55,1 1 0,1 1 0,-8 25 0,15-42-25,-1 1 1,1-1-1,0 1 0,-1-1 1,1 1-1,0 0 1,0-1-1,0 1 1,0-1-1,1 3 0,-1-4-2,1 9 7,1 0 0,0-1-1,4 11 1,-4-14-6,0 0 0,1-1-1,0 1 1,0-1 0,0 1 0,0-1-1,1 0 1,4 4 0,-1-1 0,1-1 0,1 0 0,-1-1 0,10 6 0,-3-4 0,0 0-1,23 7 0,-7-7 0,-1-2-1,62 5 0,-62-11-11,48-8 4,-47 3 7,37-11 0,-42 8 2,0-2 0,-1-1 0,0-1 0,36-25-1,-39 18 20,-4-3-8,-1-1 0,23-44 0,-32 43 48,0-19 21,-2 1-1,-2-1 0,-2-48 1,-9 26-32,1 41 86,1 9-65,1 1-31,0 0 0,-1 0 0,-1 1 0,-1 0 0,0 0 1,-10-14-1,-25-30 174,41 57-202,0 1-1,1-1 1,-1 0-1,0 1 1,0-1-1,1 1 1,-1-1-1,0 1 1,0-1-1,0 1 1,0-1-1,0 1 1,1 0 0,-1 0-1,0-1 1,0 1-1,0 0 1,0 0-1,0 0 1,0 0-1,0 0 1,0 0-1,0 0 1,0 1 0,0-1-1,-1 0 1,-1 1 17,-26 8 22,16-1 36,6 0-67,0 0 1,1 0-1,0 1 0,0 0 0,-8 18 0,8-8 34,3 4-30,1 1 0,2 0 0,0-1 0,1 1 0,7 36 0,13 13 1,19 59 0,-30-103-16,-5-17-3,6 14 5,1-1 1,1 0-1,30 43 0,66 77 202,-108-144-188,0 0-1,1 0 0,-1 0 1,0 0-1,0 0 1,0 0-1,1 0 0,-1 0 1,1 0-1,-1 0 0,0-1 1,1 1-1,-1-1 1,1 1-1,0-1 0,-1 0 1,1 1-1,-1-1 0,1 0 1,0 0-1,-1 0 1,1 0-1,-1 0 0,3-1 1,2 0-478,-1-1 0,1 1 1,0-1-1,7-4 0,-11 5-78,22-10-13007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13896,'85'-14'345,"39"-10"52,37-21 122,-143 39-472,-4 2 67,0 0 1,0-1 0,17-10-1,-9 4-46,-1 1-28,-11 6-5,-1 0-1,0-1 1,0-1 0,10-6 0,-17 10-32,48-37 208,-46 36-187,-1 0 0,0-1 0,1 1 1,-1-1-1,0 0 0,-1 0 0,1 0 1,-1 0-1,1 0 0,-1-1 1,2-8-1,-4 12-13,0 0-1,0 0 1,0-1 0,0 1 0,0 0-1,0 0 1,-1 0 0,1 0 0,0 0-1,-1 0 1,1 0 0,-1 0 0,1 0-1,-1 0 1,1 0 0,-1 0 0,0 0 0,1 0-1,-1 0 1,-2-1 0,1-1 16,-4-3 5,0 1 0,0-1 0,0 1 1,-1 1-1,1-1 0,-1 1 0,0 0 0,-1 0 0,1 1 0,-1 0 0,1 1 0,-14-3 0,6 1 116,0 1-1,0 0 0,0 2 0,-21-1 0,34 2 264,15-2 4,32-5-60,0 3 0,70 1 0,-76-3 196,-31 9-289,-12 2 97,-13 2-147,8-5-130,0-1 0,0 1 0,0 1 0,0 0 0,0 0 0,1 1 0,-12 6 0,19-9-71,0-1-1,0 1 1,0 0 0,0 0 0,0 0-1,0-1 1,0 1 0,0 0 0,1 0-1,-1 0 1,0 0 0,1 0 0,-1 1-1,1-1 1,-1 0 0,1 0-1,-1 0 1,1 0 0,0 1 0,0-1-1,-1 0 1,1 0 0,0 1 0,0-1-1,0 0 1,0 0 0,1 1 0,-1-1-1,1 2 1,0 2 3,1 0 1,-1 0-1,2 0 1,-1 0-1,0-1 0,5 7 1,6 9 21,4 9 106,39 45 0,-27-44-46,-19-22-61,-1 1 0,0 0 0,-1 1 0,14 20-1,-11-13-7,10 18 44,-21-34-63,0 1 4,-2 6-8,0-3 1,-6 4-2,5-5 2,-5 5-2,7-6 2,3 3-2,-2-5 19,10 11 90,-2-7-70,-6-5-27,0 0-1,1 0 1,-1 0 0,1 0 0,-1 0 0,0-1 0,1 1 0,-1-1 0,1 0 0,2-1 0,-1 1 25,14-6 117,9-2-96,11 3-2917,4 0-11463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71 14344,'-1'-1'61,"0"-1"0,0 1 1,0 0-1,1-1 0,-1 1 0,1-1 1,-1 1-1,1-1 0,-1 0 1,1 1-1,0-1 0,0 0 1,0 1-1,0-1 0,0-2 1,0 0 324,0-1 0,0 1 0,0-1 1,-1 1-1,-2-8 0,2 9 59,-5-2-51,5 4 263,5 15-109,7 29-243,35 117 333,-43-150-615,1 4 85,0 1 0,1-1 0,0 0 0,1 0-1,1-1 1,14 23 0,-18-33 12,4 1 15,-6-3-198,-1-1 0,1 0-1,0 0 1,0 0 0,0 0 0,0 0 0,0 0-1,0 0 1,0 0 0,0 0 0,0 0 0,0 0-1,-1 0 1,1-1 0,0 1 0,0 0-1,0-1 1,0 1 0,0-1 0,-1 1 0,1-1-1,0 1 1,-1-1 0,1 1 0,0-1 0,-1 0-1,1 0 1,0 1 0,-1-1 0,1 0 0,0-1-1,-1 2-372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 15240,'0'0'0,"-11"-5"464,0-1 8,3 2 655,-2 3-1095,10 9 8,3 19-40,-1 2-12551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89 13808,'-14'-1'383,"-1"-1"1,1-1 0,0 0 0,-25-9 0,21 6-101,-5 0 27,15 4-40,0 0-1,1 0 1,-1-1 0,1 0-1,-13-7 1,16 8 89,-4 1-5,7 1 636,6 4-732,1-1-215,18 16 280,-12-7-190,0 1 1,-1 0 0,0 1 0,-1 0 0,12 24-1,5 24 145,61 94 254,-54-101-394,-17-19 51,22 64 0,-39-98-180,0-1 0,1 0 0,-1 0 1,0 0-1,0 0 0,1 0 1,-1 0-1,1 0 0,-1 0 0,1 0 1,-1 0-1,1-1 0,0 1 1,-1 0-1,1 0 0,0 0 0,0-1 1,-1 1-1,1 0 0,0-1 0,2 2 1,-3-2-2,1 0 1,0-1 0,0 1-1,0 0 1,-1 0-1,1 0 1,0-1 0,-1 1-1,1 0 1,0-1-1,0 1 1,-1-1 0,1 1-1,-1-1 1,1 1-1,0-1 1,-1 1 0,1-1-1,-1 0 1,0 1-1,2-2 1,3-7 44,-1 1-1,1-1 1,3-12 0,-6 18-52,18-50 152,64-211 321,-80 252-419,-1 0 0,1 0 1,11-23-1,-5 16-23,16-30 15,-25 45-30,1 1 0,0-1 1,0 1-1,0 0 1,0-1-1,1 1 1,-1 1-1,1-1 1,0 0-1,4-3 0,3-2 12,19-15 0,-17 18 4,-4 5-81,1-1 0,-1 1 0,16 2 0,0 3-2672,16 5-12039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39 215 13896,'1'4'188,"0"0"1,0 0-1,1 0 1,0 0 0,-1 0-1,1 0 1,1-1-1,-1 1 1,0-1-1,1 1 1,0-1 0,0 0-1,5 5 1,2 3 252,-4-4-364,0 0-1,1 0 1,-1-1 0,1 0-1,1 0 1,-1 0 0,1-1 0,0 0-1,0-1 1,10 4 0,-9-4-49,-6-2-7,0-1-1,1 0 1,-1 1 0,1-2 0,-1 1 0,1 0 0,4 0-1,3 0 28,0 0 0,1-1 0,-1 0 0,0-1 0,1 0 0,-1 0-1,0-2 1,13-3 0,-11 2-27,-8 3-3,-1-1-1,1 0 1,-1 0-1,1 0 1,-1 0-1,0-1 1,7-4-1,-2-1 20,1 0 0,-1 0 0,-1-1 0,1 0 0,-2 0 0,1-1 0,-1 0 0,0 0 0,-1-1 0,8-18 0,-4-14 10,-9 25 59,-5 2-67,0 1 0,0-1-1,-11-22 1,5 24 94,1 8-106,0-1-1,0 2 1,0-1-1,-1 1 1,0 0-1,-13-3 1,3 4 101,-16 4-36,-37 5 1,52 0 42,-75 39 51,79-32-84,-2 12-32,-29 44 1,38-44 4,-20 104 30,29-102-50,6-3-28,0 0 0,15 42 0,-9-46 26,65 60 18,-57-65-38,108 41 14,-97-47-14,44 7 20,106 7 0,-161-21-48,-11-1-1,0-1 1,0 1-1,1-1 1,-1 0-1,10-4 1,93-20-2551,-51 10-10333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1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10224,'44'-16'37,"1"3"-1,90-16 1,-42 21-50,156-5 284,-241 13-263,9-1 114,0 1 1,20 3-1,-31-2-33,1 0 0,-1 0-1,0 1 1,0 0 0,0 0 0,0 0 0,0 1 0,-1 0-1,1 0 1,-1 0 0,7 5 0,2 7 249,0 1 0,-1 0 0,15 24 0,-25-35-286,1 0-1,0-1 1,0 1 0,0-1 0,0 0-1,0 0 1,1 0 0,0-1 0,0 1-1,0-1 1,0 0 0,0-1 0,1 1-1,-1-1 1,1 0 0,0 0 0,-1-1-1,1 0 1,0 0 0,7 0 0,-10-1-28,0-1 0,-1 1 0,1-1 0,0 0 0,-1 0 0,1 0 0,0 0 0,-1 0 0,1 0 0,-1-1 0,0 1 0,1-1 0,-1 0 1,2-2-1,0 1 12,0-1 10,0 0 0,0 0 0,0-1 0,-1 1 0,0-1 0,1 0 0,-2 1 0,5-9 0,-3 5-9,1-1 40,0 0 1,-1 1 0,0-1 0,5-14 0,-9 20-45,1-1-1,0 0 1,-1 1 0,0-1-1,0 1 1,0-1 0,0 0-1,-1 1 1,1-1 0,-1 1-1,0-1 1,0 1 0,0-1-1,0 1 1,-3-4 0,3 3-4,-1 0 0,0 0 1,0 0-1,-1 0 1,1 0-1,-1 1 0,0-1 1,0 1-1,0 0 1,0 0-1,0 0 0,-1 0 1,1 0-1,-1 1 1,0 0-1,0-1 0,0 1 1,-5-1-1,-2-2-2,6 3-9,1 1 0,0-1-1,0 1 1,-1 0 0,1 0 0,0 1-1,-1-1 1,-7 1 0,-88 3 155,80 2-100,-65 40 23,71-32-54,2 6-23,1 1 1,-13 31-1,19-30 3,0 97 12,10-94-12,4-1-10,1 0 0,23 36 0,-18-42 14,4-2-14,1-2 0,34 18-1,-33-24 4,4-2-5,0-2-1,0-1 1,0 0 0,0-2 0,38-5-1,-5-8-2,-34 4 8,12-13-1,45-34 1,-59 34 20,71-107 21,-79 102-8,28-77 43,-34 81-46,0 0-1,-2-1 1,4-25-1,-10 43-16,0 1-1,0-1 1,0 1-1,-1-1 1,1 1-1,-1-1 1,-1 1-1,-2-9 1,1 6 0,2 3 1,-1 1 0,0 0 0,0 0 0,0 0 0,0 0 0,-1 0 0,1 0 0,-1 1 0,-5-6 0,3 3 4,4 5-19,0-1 0,0 1 1,-1-1-1,1 1 1,0 0-1,-1-1 0,1 1 1,0 0-1,-1 0 0,0 0 1,1 0-1,-1 0 1,0 0-1,1 1 0,-1-1 1,0 1-1,0-1 0,1 1 1,-1-1-1,0 1 0,0 0 1,0 0-1,0 0 1,0 0-1,1 0 0,-1 0 1,0 1-1,0-1 0,0 1 1,0-1-1,1 1 0,-1 0 1,0-1-1,1 1 1,-1 0-1,0 0 0,1 0 1,-1 1-1,-1 1 0,2-2-9,1-1-1,-1 1 1,1 0-1,-1 0 1,1-1-1,-1 1 1,1 0-1,0 0 1,0 0-1,-1 0 1,1-1-1,0 1 1,0 0-1,0 0 1,0 0-1,0 0 0,0 0 1,0 0-1,0 0 1,0-1-1,0 1 1,1 0-1,-1 0 1,0 0-1,1 0 1,-1 0-1,0-1 1,1 2-1,11 16 0,-12-18 1,2 2 1,0 0-1,-1 0 1,1 0 0,0 0 0,0 0-1,0 0 1,0 0 0,0-1-1,0 1 1,5 2 0,5 3 4,31 27 30,-7-11-13,10 4-22,-29-16-5,0 0 0,21 19-1,-36-28 1,0 1-1,1-1 1,-1 1-1,0 0 1,-1-1-1,1 1 1,-1 0-1,1 0 1,-1 0-1,0 0 1,0 0-1,0 0 1,0 1-1,-1-1 1,1 0-1,-1 0 1,0 1 0,0 4-1,0-5-1,-8 162-76,7-156 75,0-1 0,0 1 0,-1-1 0,-1 1 0,1-1 0,-1 1 0,-1-1 0,1 0 0,-8 11 0,7-13 1,0 0 0,1 1 0,0-1 0,0 1 0,1-1 1,0 1-1,0 0 0,-1 12 0,3-18 2,0 1-1,0-1 1,0 1 0,0-1-1,0 1 1,0-1-1,0 1 1,0-1 0,1 1-1,-1-1 1,1 0-1,-1 1 1,1-1 0,0 0-1,1 3 1,1 1-1,-2-4 1,-1 1 0,1-1 0,0 1 0,0-1 0,0 0 0,0 1 0,0-1 0,1 0 0,-1 0 0,0 0 0,3 2 0,-2-2 0,0 0 0,0 0 0,0-1 0,1 1 0,-1 0 0,0-1 0,1 0 0,-1 1 0,5-1 0,38-4 0,16-7 0,11-6 0,10-9 0,7-11 2,-75 29-1,0-1 0,0 0-1,-1 0 1,-1-2 0,0 1 0,0-2 0,-1 1 0,12-17 0,-9 4 7,100-221 97,-111 239-94,-1 1 0,-1-1 0,1 0 0,-1 0-1,0 0 1,0 0 0,-1 0 0,0 0 0,0 0 0,-2-11 0,2 10-2,-1 3 0,0 1-1,0-1 1,0 0-1,0 1 1,0-1-1,-1 1 1,1 0-1,-1-1 0,0 1 1,0 0-1,0 0 1,-1 0-1,1 0 1,-1 1-1,-4-5 1,4 4-1,-2 0 3,1-1 1,-1 1-1,0 0 0,0 0 0,0 1 0,0-1 0,-1 1 0,1 0 0,-1 1 0,1-1 0,-10 0 0,7 0 2,4 1-4,0 1 1,-1-1-1,1 1 1,0-1-1,-1 1 0,1 1 1,0-1-1,0 1 1,-1-1-1,1 1 1,0 0-1,0 1 1,0-1-1,0 1 1,0 0-1,-7 4 1,10-5-7,-2 1 3,0 0 1,1 0 0,-1 0 0,1 1-1,-1-1 1,1 1 0,0 0 0,0 0-1,0 0 1,0 0 0,1 0-1,-1 0 1,1 0 0,-2 6 0,1-4-2,2-4-4,0-1 0,0 0 0,-1 1 0,1-1 0,0 1-1,0-1 1,0 0 0,0 1 0,0-1 0,0 1 0,0-1 0,0 0-1,0 1 1,0-1 0,0 1 0,0-1 0,0 0 0,0 1 0,0-1-1,1 1 1,-1-1 0,0 0 0,0 1 0,1 0 0,0 3 3,1 0 1,1 1-1,-1-1 0,0 0 1,7 8-1,33 26 8,-4-5-5,3 8-6,96 100-9,-84-89-6,-36-36 15,31 35-29,-43-45 23,0 0 0,-1 0 0,0 0 0,0 0-1,0 1 1,5 13 0,-8-17 1,-1 0 0,0 0 0,0 0 0,0 0 0,0 0 0,0 0 0,-1 0 0,1 0 0,-1 0 0,1-1 0,-1 1 0,0 0 0,-1 0 0,-2 4 1,3-3-3,-2 0 2,1-1-1,0 0 1,-1 0 0,0 0 0,1 0 0,-1 0 0,-1 0 0,1-1 0,0 0 0,0 1-1,-1-1 1,1-1 0,-1 1 0,0 0 0,-6 1 0,6-1-2,-153 58-125,147-55 128,8-4 1,-28 7 0,13-4 2,1 2 544,14 0-1429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0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12104,'0'0'0,"8"11"0,3 4 0,-1 11 0,5 4-120,10 7 120,3-1-8512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9 7176,'3'0'15,"15"0"1393,-1 0 0,22-5 1,-53 3 1136,-14 1-1190,-33 3 0,-73 16-17,-14 8-912,121-18-164,-83 39 118,94-36-72,9-4-248,1 1 1,0-1-1,0 1 1,1 0 0,0 0-1,-6 13 1,11-20-49,0-1 1,-1 1-1,1 0 0,0-1 1,0 1-1,0-1 1,0 1-1,-1 0 0,1-1 1,0 1-1,0 0 1,0 0-1,0-1 0,0 1 1,1 0-1,-1-1 1,0 1-1,0-1 0,1 2 1,1 4 21,1 0 0,0 0 0,0 0 0,0-1 0,1 1 1,0-1-1,0 0 0,1 0 0,7 7 0,5-2 161,-7-5-116,4 1-12,1 1-1,0-2 1,0 0-1,0-1 1,31 4-1,95 5 204,-99-12-163,-1-2 0,44-6 1,-64 5-94,-2 1 1,0-2 1,22-5-1,-17 3-8,50-14-2639,-3 0-10554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13272,'3'-2'10,"8"-13"413,-10 15-382,0 0 1,0 0 0,0 0-1,0 1 1,1-1-1,-1 0 1,0 0-1,0 0 1,0 1 0,0-1-1,0 1 1,0-1-1,0 1 1,0-1-1,0 1 1,1 1 0,1 0 84,1 1 1,-1 0-1,0 0 1,-1 0-1,1 0 1,0 1 0,-1-1-1,0 1 1,0 0-1,0-1 1,0 1 0,0 0-1,1 8 1,1 2-11,-1 0 1,1 18 0,-3-21-40,35 214 2127,0 35-221,-19-149-1318,9 43 295,-25-143-793,1 1 6,1 1-1,0-1 1,0 0-1,6 13 1,-8-25-149,0 0 0,0-1 1,0 1-1,-1-1 0,1 1 1,0-1-1,0 0 0,-1 1 1,1-1-1,0 0 0,-1 0 1,1 1-1,0-1 0,-1 0 1,1 0-1,-1 0 0,1 0 1,-1 1-1,1-3 0,3-5 12,-2 3-10,0 1 0,0-1 1,-1 0-1,1 1 0,-1-1 0,0 0 0,0-8 1,3-16 69,0 1 0,-3-1 0,-1-35 0,-2-64 102,1 121-178,1 0 0,0 0 0,1 0 0,-1 1 0,1-1 0,3-10 0,1-1 0,7-27 4,-6 30 16,4 3-23,0-1-1,16-13 1,-14 21-11,22-3 1,-25 7-7,1 1 1,-1 0-1,12 1 0,-12 0 0,0 1 0,1 0 0,13 5 0,-15-4 0,0 1 0,0 0 0,14 9 0,-7-1 0,-1 0 0,0 1-1,15 18 1,-18-15-5,11 31 3,-17-30 2,6 30 0,-1 18 0,-3-1 0,5 11-2,-11-68 0,1 0 1,0 0 0,1 0-1,-1 0 1,1 0 0,1-1-1,4 9 1,1-10-24,-1-3-11,0-1 1,0 0-1,1-1 1,10 0-1,18-3-2856,25-4-12327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534 201 14256,'-4'-9'49,"0"0"0,-1 0 1,0 1-1,0 0 0,-8-10 1,2 13 110,-92-12 134,75 16 221,-126 15 212,126-7-206,-7 7-162,-44 25 0,77-39-318,1 1-1,-1 0 0,1 0 0,-1 0 0,1 0 0,0 1 0,-1-1 0,1 0 1,0 1-1,-1 1 0,-5 7 65,0 2 0,0-1 1,2 1-1,-1 0 0,-5 19 1,10-11 382,6 3-263,0 0 0,12 28 1,-6-33 202,2-6-283,1 0 1,0 0 0,27 15-1,-20-19 177,100 11 115,-96-19-202,-6-4-155,-1-1 1,1-1 0,33-15-1,-51 20-63,1 0-1,-1 0 1,1 1-1,-1-1 1,1-1-1,-1 1 1,0 0-1,0 0 1,1 0-1,0-2 1,16-22 107,25-43 1,-38 57-87,-1 0-1,0 0 1,0-1-1,-1 1 1,0-1-1,-1 1 1,1-20-1,-1 17-12,-2 9-3,1-1-1,-1 0 1,0 0-1,0 0 1,-1 0-1,1 0 1,-1 0-1,-1 0 1,1 1-1,-1-1 1,0 0-1,-4-7 1,4 9-10,1 1 7,0 0-1,-1 0 0,1 1 0,-1-1 1,0 0-1,0 1 0,0 0 1,0-1-1,0 1 0,-1 0 1,-3-3-1,3 2 0,2 3-13,1 0 0,-1 0 1,1-1-1,-1 1 0,1 0 1,-1 0-1,1 0 0,-1 0 1,0 0-1,1 0 0,-1 0 1,1 0-1,-1 0 0,1 0 1,-1 0-1,0 0 0,1 0 1,-1 0-1,1 1 0,-1-1 1,1 0-1,-1 0 0,1 1 1,-1-1-1,1 0 0,-1 0 1,1 1-1,-1-1 0,1 1 1,0-1-1,-1 0 0,1 1 1,0-1-1,-1 1 0,1-1 1,0 1-1,-1-1 0,1 1 1,0-1-1,0 1 0,0 0 1,-1-1-1,1 1 0,0-1 1,0 1-1,0-1 0,0 2 1,2 8 17,0 1 0,0 0 0,1-1 0,9 21 0,20 39 25,-24-54-51,-4-6 7,1-1 0,-1 0 0,9 11 0,-3-6 0,18 25-2,-6-15-2,-6-13 0,-15-11 0,-1 0 0,1 0 0,-1 0 0,1 0 0,0 0 0,-1 0 0,1 0 0,0 0 0,-1 0 0,1 0 0,-1 0 0,1-1 0,0 1 0,-1 0 0,1 0 0,-1-1 0,1 1 0,-1 0 0,1-1 0,-1 1 0,1 0 0,0-1 0,10-19 0,-3-17 0,0-14 0,3-3 0,4 2 2,26-41 7,-36 85-6,1 0 0,-1-1 1,1 2-1,0-1 0,1 1 1,0 0-1,0 0 0,15-10 0,-12 10 0,6-4 12,13 0-3,31-7 1,-44 17 2,5 4-3,36 10 0,-44-6-4,-9-3-6,0 0 0,0 0 0,-1 1 0,1-1 0,-1 1 0,0 0 0,0 0 0,-1 0 0,1 0 0,-1 0 0,0 0 0,-1 1 0,1-1 0,-1 1 0,0-1 0,0 1 0,-1 10 0,1-4 0,-1-8-1,-1 1 0,1-1 0,-1 1 1,1-1-1,-1 1 0,-1-1 0,-1 6 1,-57 132 42,52-128-42,5-10 0,1 1 0,0-1 1,0 0-1,0 0 1,0 1-1,0 4 0,-5 20 12,6-27-14,1 0 0,0 0 0,-1 0 0,1 0 1,0 0-1,0 0 0,1 0 0,-1 0 0,0 0 1,1 0-1,-1 0 0,1 2 0,2-1 0,-1-1 0,0 1 0,1-1 0,-1 0 0,1 0 0,0 0 0,0 0 0,0 0 0,0-1 0,0 1-1,0-1 1,0 0 0,0 0 0,0 0 0,5 1 0,-4-1-1,6 1-3,1 0 0,-1 0 0,1-1 1,-1 0-1,1-1 0,0-1 0,-1 1 1,12-4-1,-9 3-6,17-3-34,-1-1 1,-1-2 0,30-10-1,-29 9-24,4-2-330,-15 3 219,11-3-11,0-1 0,-1-1 0,0-2 1,32-21-1,-40 22-98,4-1 46,-1-1 0,0-2 0,30-29 0,-36 29-79,24-31 0,-41 47 313,0 1-1,1 0 0,-1-1 1,0 1-1,0-1 0,1 1 1,-1 0-1,0-1 0,0 1 0,0-1 1,1 1-1,-1-1 0,0 1 1,0-1-1,0 1 0,0-1 1,0 1-1,0-1 0,0 1 0,0 0 1,0-1-1,0 0 0,-2-5-19,0 0-1,0 0 0,0 0 0,0 1 1,-1-1-1,0 1 0,0-1 0,-6-6 1,-4 1-64,-4 2 64,0 1 0,0 1 0,-25-7 0,19 11-6,-38 3 1,39 2 30,-34 7-1,38-4 5,0 0 0,0 1 0,1 1 0,-27 15-1,30-11 22,11-6-18,1-1 0,-1 0-1,0 1 1,1 0 0,0-1 0,0 1 0,1 0 0,-1 0 0,1 0 0,0 0 0,-1 8-1,2-12 2,0 0 0,0-1 0,0 1 0,0 0 0,1 0 0,-1 0 0,0 0 0,0-1 0,0 1 0,1 0 0,-1 0 0,0 0 0,1-1 0,-1 1 0,2 1 0,0 3 20,3 4 0,1 0 1,-1 0 0,2 0 0,-1-1-1,1 0 1,0-1 0,1 1 0,16 11-1,-11-8 45,0 0-21,1-1 1,1 0 0,-1-1 0,1 0 0,30 11-1,67 14 191,-92-32-80,-12-2-102,-2 0-39,0-1 1,0 1-1,0-1 0,-1 0 0,1 0 0,0-1 0,0 1 1,-1-1-1,1-1 0,-1 1 0,0-1 0,1 0 0,-1 0 1,6-5-1,4-7 46,0-1 1,-2 0-1,1-1 1,-2 0-1,15-29 1,-24 41-50,0-1-1,-1 0 1,0 0-1,0 0 1,-1 0 0,0 0-1,0 0 1,0 0 0,-1 0-1,0-1 1,0 1-1,0 0 1,-3-11 0,3 16-11,0 0-1,-1 0 1,1 1 0,-1-1 0,1 0 0,-1 0 0,1 1 0,-1-1-1,0 0 1,1 1 0,-1-1 0,0 1 0,1-1 0,-1 1 0,0-1-1,0 1 1,0 0 0,1-1 0,-1 1 0,0 0 0,0 0 0,0-1-1,0 1 1,-1 0 0,0 0 7,-1-1-3,0 1 0,-1-1 0,1 1-1,0 0 1,-1 0 0,1 1 0,0-1 0,0 1 0,0 0 0,-1-1 0,1 1-1,0 0 1,0 1 0,0-1 0,0 1 0,1-1 0,-1 1 0,0 0-1,1 0 1,-1 0 0,1 0 0,-3 4 0,2-3 4,0 0-1,0 1 1,1 0 0,-1 0 0,1-1 0,0 2-1,0-1 1,1 0 0,-1 0 0,1 0-1,0 1 1,0-1 0,0 0 0,1 1 0,0-1-1,-1 1 1,1-1 0,2 7 0,16 74 93,-11-68-44,0-6-43,1 0 0,0-1 0,1-1 0,0 1 0,0-1 1,1-1-1,0 0 0,0 0 0,1-1 0,19 10 0,24 3-4,-29-15-2,87 4-250,-59-7-2270,41 1-11292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49 14880,'-6'-5'21,"1"1"1,-1-1 0,0 1 0,0 0 0,0 0 0,-1 1 0,1 0 0,-1 0 0,0 0 0,0 1 0,0 0 0,0 0 0,-8 0 0,6 0 9,-13 1 223,-112 20 175,106-12 199,-94 47 214,103-41-422,1 4-227,2 1 0,-17 21 0,25-23 180,4 1-245,0 0 0,1 0-1,-1 21 1,7-19 187,30 82 113,-22-81-202,6 2-123,0-2 0,29 27-1,-25-34 78,6-3-101,0-1 1,53 10-1,-49-17 27,23-6-1326,66-11 0,-25-3-11619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31 13984,'0'-3'67,"6"-11"427,-5 11 9,0-5 99,0 6 205,-2 8-508,0 0 0,1 1 1,0-1-1,0 1 0,3 11 1,-1-3-178,-1 2-45,-1-10 28,0 1-1,1-1 1,1 1 0,3 13-1,34 118 471,-10-56 48,-19-58-533,32 71 334,57 129 442,-89-201-832,13 40 76,9 44-5,-31-105-103,0 0-1,0-1 1,0 1 0,-1 0-1,1 0 1,-1 0 0,1-1-1,-1 1 1,0 0 0,0 0-1,-1 0 1,1 0 0,-1 4 0,-1 1 1,-9 22-2650,-2-4-10599</inkml:trace>
  <inkml:trace contextRef="#ctx0" brushRef="#br0" timeOffset="1">0 733 14168,'14'-9'15,"24"-9"194,65-20 95,-57 23 138,80-13 0,-106 25-378,18-4 236,272-29 294,-199 31-509,62-6-2027,-76 6-8091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2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53 387 11032,'0'0'3797,"6"3"-3378,16 6-180,-1-1 0,1-1 0,38 8 0,-43-12-199,-9-1 9,-1-1 0,1 0 0,-1-1 0,13 0 0,9-1 111,0-2 1,0-1-1,0-1 1,47-14-1,-74 17-140,1 1 0,-1 0 0,0 0 0,0-1 0,0 0 0,0 1 0,0-1 0,0 0 0,0 0 0,-1 0 0,1 0 0,-1 0 0,1 0 0,-1 0 0,0-1 0,0 1 0,0-1 0,0 1 0,1-5 0,-1 3 7,-1-7 126,-3 1-117,0 0-1,-1 0 0,0 0 0,-1 1 0,-9-15 0,13 23-21,0-1-1,0 1 1,0 0-1,0-1 0,0 1 1,0 0-1,-1 0 1,1 0-1,-3-2 1,-15-8 34,1 1 0,-2 1 0,-32-12 0,27 17 78,3 4-81,1 1 0,0 1-1,-33 8 1,33-2 88,-48 40 65,58-40-144,1 1 0,-1 0 0,2 1 0,-16 18 0,6 10-4,16-23 56,3-9-88,1 1-1,0-1 1,1 1-1,0-1 1,0 0-1,0 0 1,0 0-1,6 9 1,0-1 11,1-1 1,0 0-1,13 13 0,20 19-6,-40-43-17,0 0 0,0 0 0,0 0 0,1 0 0,-1 0 0,0-1 0,4 3 0,24 10 18,1 0 1,48 13-1,-47-22 29,130-5 18,-132-5-36,-8-3-21,-1-1 1,0 0 0,30-19-1,-33 12 48,1-6-3,0-1 1,-1-1 0,-2-1 0,24-46-1,-20 9-17,-15 36 66,-4-109 49,-4 109-44,-9-19 80,-19-43 0,26 71-152,5 14 54,-1 3-85,1 1-1,0-1 1,0 1 0,0-1 0,-1 1 0,1 0 0,0-1-1,0 1 1,0 0 0,0-1 0,0 1 0,0-1 0,0 1-1,1 0 1,-1-1 0,0 1 0,0-1 0,0 1 0,1 0 0,-1 0-1,4 6 22,1 3-11,1-1 1,0 1-1,0-1 1,1-1-1,14 15 1,81 78 60,-42-43 13,-46-43-81,3 1-5,-9-7 5,0-1 0,-1 1 0,10 15 0,-4-4 17,16 37 1,-26-42 4,-5 0-19,0 0 0,-1 0 0,-1 0 0,0 0 0,-1 0 0,-13 25 0,-10 19 16,22-43-22,2-1 0,0 1 1,-2 22-1,9-21 45,1-8-44,1 0 0,0-1 0,0 0 0,1 0 0,0 0 0,0-1 0,9 9 0,3-5 75,16 4 88,67 19 0,50 5-983,-99-26-1144,68 17-11960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38 5208,'-3'-5'856,"0"-1"-579,2 4-193,0 0 0,0-1-1,-1 1 1,1 0-1,-1 0 1,1 0 0,-1 0-1,0 0 1,0 0 0,-3-2-1,-8 2 3384,-5 6-3189,17-3-30,-1-1-116,1 0-1,-1 1 0,0-1 0,0 1 0,1 0 0,-1 0 1,1 0-1,-1-1 0,1 1 0,-1 1 0,1-1 1,-1 0-1,1 0 0,0 0 0,-2 3 0,-3 2 157,-2 1-95,4-3-35,0-1 1,1 1 0,0 0 0,-1 0-1,1 0 1,-3 6 0,-23 35 988,-40 81 0,59-104-1059,-19 54 370,-35 89 38,25-83 12,27-59-436,1-2-22,-27 43 278,-35 42 170,42-59-297,29-43-108,6-4 1,16 0-70,-9-4 4,10-10-831,1-1 0,19-19-1,11-11-11435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14880,'15'8'7,"-12"-6"2,0 0 0,1 0 1,-1 0-1,0 0 0,0 1 0,-1-1 1,6 7-1,16 20 63,-21-25-70,0 1 0,0 0 1,-1 0-1,0 0 0,0 0 1,3 8-1,-4-3 46,0 0 0,-1-1 0,0 1 0,0-1 1,-1 1-1,0-1 0,0 1 0,-1-1 0,-1 0 0,-4 12 1,-4 9 369,-22 39 0,27-56-467,-2 5 238,0 0 0,1 1 1,1 0-1,1 1 0,-4 30 0,6-29-83,-14 84 941,2-9-388,7-38-244,-19 98 1152,25-135-1027,2-20-350,-7 9-2704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13 13272,'-7'-2'993,"-19"-2"-203,0 0 0,-1 2 0,-31 2 0,54 0-834,-10 0 257,-1 1 0,1 1 0,0 0 0,0 1 0,-18 6 0,21-6-129,-9 4 74,0 0 1,1 1-1,0 1 0,-31 19 0,33-18-99,-5 6 189,3 3-134,0 2 1,-22 30 0,32-33 93,3 3-66,-6 34 1,12-55-137,0 1 0,0-1 0,0 0 0,0 1 0,0-1 0,-1 1 0,1-1 0,0 1 0,1-1 0,-1 1-1,0-1 1,0 0 0,0 1 0,0-1 0,0 1 0,0-1 0,0 0 0,1 1 0,-1-1 0,0 1 0,0-1 0,1 0 0,-1 1 0,0-1 0,1 1 0,4 4 21,1 0 1,-1 0-1,1-1 1,0 0-1,1 0 1,-1 0-1,10 4 1,3-3 120,101 4 50,-93-11-116,110-28 26,-110 21-82,71-37-185,-52 21-2276,29-19-10698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40 13088,'-6'-5'394,"1"0"1,-1 0 0,-9-12-1,15 16 540,-3-4 457,3 4-843,0 9-26,7 117 428,9 18-468,-11-102-430,0-10 156,5 8-48,1-1 0,24 56 0,-31-84-98,6 14 38,-1 0 0,-1 0 0,9 50 0,-13-48-30,12 73 217,-15-85-215,0-1-1,-1 1 1,0 0-1,-1-1 1,-1 1-1,-3 13 1,1-11 54,3-9 142,0-21-150,-2-32 69,1 33-165,1 1 1,1-26-1,6-79 37,-3 93-44,12-31 3,10-1-14,12-4-5,-36 59 0,0 0 1,-1 1-1,1-1 1,0 0-1,0 1 1,-1-1-1,1 1 1,0-1-1,0 1 1,0-1-1,0 1 1,0-1-1,0 1 0,-1 0 1,1 0-1,0-1 1,0 1-1,0 0 1,0 0-1,0 0 1,1 0-1,4 0 0,3-3-2,-5 3 0,-1-1 0,1 0 0,-1 1 0,0 0 0,1 0 0,-1 0 0,1 0 0,-1 1-1,6 0 1,11 3-13,0 0 0,0 1 0,-1 0 0,1 2-1,-1 1 1,22 11 0,-2 11 1,-26-15-23,-7-7 32,-1 1 0,1 0 0,-2 0 0,1 1 1,-1-1-1,0 1 0,-1 0 0,0 0 0,-1 0 0,2 17 1,1 62-15,4 42-3,-9-127 22,1 0-1,0-1 1,0 1-1,0 0 1,0 0-1,1-1 1,-1 1-1,1-1 1,0 1-1,0-1 1,4 5-1,-5-7 1,7 3-17,15 1-1329,43 1 0,-5-1-12032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0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6728,'6'2'0,"18"11"-31,-24-13 34,1 0 1,-1 0-1,0 0 0,1 0 1,-1 0-1,0 1 0,0-1 1,1 0-1,-1 0 0,0 0 1,0 1-1,1-1 0,-1 0 1,0 0-1,0 1 0,0-1 1,1 0-1,-1 0 0,0 1 1,0-1-1,0 0 0,0 1 1,0-1-1,0 0 0,0 1 1,0-1-1,0 0 0,0 1 1,0-1-1,0 0 0,0 1 1,0-1-1,0 0 0,0 0 1,0 1-1,0-1 0,0 0 1,0 1-1,0-1 0,0 0 1,-1 1-1,1-1 0,0 0 1,0 0-1,0 1 0,-1-1 1,1 0-1,0 0 0,0 0 1,0 1-1,-1-1 0,1 0 0,0 0 1,-1 0-1,1 1 0,0-1 1,0 0-1,-1 0 0,1 0 1,0 0-1,-1 0 0,-23 9 381,19-7-390,-7 1 73,-27 14 889,20-7-500,0 1 0,1 2 1,0-1-1,1 2 1,1 0-1,-27 31 0,40-42-359,1 0-1,0 1 1,-1-1 0,2 1-1,-1 0 1,0 0-1,1 0 1,-1 0 0,1 0-1,0 0 1,1 0-1,-1 0 1,1 0-1,0 0 1,0 6 0,0-6-15,3 8 432,0-6-423,0-1 1,0 0 0,1 1-1,-1-2 1,2 1 0,-1 0-1,0-1 1,1 0 0,0 0-1,0 0 1,0 0 0,0-1-1,0 0 1,1 0 0,10 3-1,-4-1-28,-8-3-16,1-1 0,-1 0 0,1 1 0,-1-1 0,1-1 0,-1 1 0,6-1 0,1 1 47,-1-1 0,0 0 0,1-1 1,14-3-1,-19 3-56,-1 0 0,0-1 0,0 1 0,0-1 0,0 0 0,-1-1 0,1 1 0,0-1 1,-1 0-1,0 0 0,8-7 0,-11 9-18,0 0 1,0 0-1,-1 0 1,1 0-1,0 0 1,0-1-1,-1 1 1,1 0-1,0-1 1,-1 1-1,1 0 1,-1-1-1,0 1 1,0-1-1,1 1 1,-1 0-1,0-3 1,0-3 30,3-17 167,1-28 0,-4 35-73,1-1 0,5-24 1,-5 39 0,4 4 35,-5-2-178,0 1 0,1 0 1,-1 0-1,0 0 0,0 0 0,1 0 1,-1 0-1,0 0 0,0-1 0,1 1 1,-1 0-1,0 0 0,1 0 0,-1 0 1,0 0-1,1 0 0,-1 0 0,0 0 0,0 1 1,1-1-1,-1 0 0,0 0 0,1 0 1,-1 0-1,0 0 0,0 0 0,1 1 1,-1-1-1,0 0 0,0 0 0,1 0 1,-1 1-1,0-1 0,0 0 0,0 0 1,0 0-1,1 1 0,-1-1 0,0 0 1,0 1-1,67 152 391,-60-134-359,-1 0-1,-1 1 1,4 33-1,-6-32-24,27 163 104,-23-107-81,-6-66-26,-1 0-1,0 0 1,-1 0 0,0-1-1,-6 21 1,6-29-5,0-1 0,0 0-1,0 0 1,0 0 0,0-1 0,0 1-1,0 0 1,-1 0 0,1 0 0,0-1-1,-1 1 1,1-1 0,0 1-1,-1-1 1,1 0 0,0 1 0,-1-1-1,1 0 1,-1 0 0,1 0 0,-1 0-1,1 0 1,0 0 0,-1 0 0,-2-1-1,4 1 1,-43-11 24,42 11-25,1 0 0,-1 0 0,1 0 0,0 0 0,-1-1 0,1 1 0,-1 0-1,1 0 1,0-1 0,-1 1 0,1 0 0,0 0 0,-1-1 0,1 1-1,0 0 1,-1-1 0,1 1 0,0-1 0,0 1 0,0 0 0,-1-1 0,1 0-1,-4-8 6,1-1-1,0 0 0,0 0 0,1 0 0,-1-20 0,4 8 28,33-118 17,-22 108-4,-8 23-34,9-21 8,2 1 1,1 0-1,2 1 0,20-26 1,-24 35 5,6-8 7,0 1 1,45-43-1,-41 49 5,34-23-1,-44 38 16,-10 4-38,-2 0-10,1 1-1,0-1 0,0 0 1,0 1-1,0 0 0,0 0 0,0 0 1,0 0-1,0 0 0,0 1 0,0-1 1,-1 1-1,1 0 0,0 0 1,0 0-1,-1 0 0,1 0 0,0 1 1,-1-1-1,1 1 0,-1 0 0,3 2 1,1 4 7,0 0-1,-1 0 1,0 0 0,-1 1 0,0 0 0,0 0-1,4 17 1,11 59 23,-7 5 1,-6-30-25,-1-14 5,-1 1 0,-3 49 0,-1-96-16,0 1 1,0-1-1,0 1 1,0 0-1,0-1 1,0 1-1,0-1 0,-1 1 1,1-1-1,0 1 1,0-1-1,0 1 1,-1-1-1,1 1 1,0-1-1,0 1 1,-1-1-1,1 1 1,-1-1-1,1 1 0,0-1 1,-1 0-1,1 1 1,-1-1-1,0 1 1,0-1 0,1 0-1,0 1 0,0-1 0,0 0 0,-1 0 0,1 0 0,0 0 1,0 0-1,-1 0 0,1 0 0,0 0 0,0 0 0,0 0 0,-1 0 0,1 0 0,0 0 0,0 0 0,-1 0 0,1 0 0,0 0 0,0 0 0,-1 0 1,1 0-1,0 0 0,0 0 0,0 0 0,-1 0 0,1 0 0,0-1 0,0 1 0,0 0 0,-1 0 0,1 0 0,0 0 0,0 0 0,0-1 1,0 1-1,-1 0 0,1-1 0,-2-3-81,0 0 0,0-1 0,0 1 0,0-1 0,1 1 0,-1-1 0,1 0 0,0-7 0,-2-1-1596,-6-30-10382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398 156 14432,'-14'-4'112,"-1"1"0,1 1 0,-1 1 0,0 0 0,0 1 1,1 0-1,-18 3 0,-2 2 425,-42 13 0,75-17-534,-21 7 550,3 3-306,1 0-1,-33 28 0,39-23 127,5 0-246,1 1-1,0-1 0,-5 28 1,11-25 159,5 6-90,12 38 0,-17-62-178,0 0-1,1 1 0,-1-1 0,1 0 0,-1 0 0,1 0 0,-1 0 1,1-1-1,0 1 0,-1 0 0,1 0 0,0 0 0,1 1 0,13 10 92,0 0-1,27 14 1,-24-19 79,4-3-50,1-1 1,-1-1-1,1-1 0,38-3 1,-27-6-55,-22 0 124,4-10-64,17-27 1,-24 28 28,2-18 21,-2-1 0,10-70 0,-18 84-56,-1-1 1,-4-30 0,4 48-33,0-2 14,1 20-85,1-1 1,1 0-1,0 1 0,1-2 0,0 1 0,6 12 0,2 6-25,5 13-3,7 7-6,1-12-1,-1-15 0,-20-19 0,0-1 0,1-1 0,-1 1-1,0-1 1,9 4 0,-12-6-1,0 0 1,0 0-1,0 0 1,0 0-1,0 0 1,1-1-1,-1 1 1,0 0-1,-1-1 1,1 1-1,0-1 0,0 1 1,0-1-1,0 0 1,0 1-1,0-1 1,-1 0-1,1 1 1,0-1-1,0 0 0,0-1 1,1 0-1,5-3 0,-5 3 0,0 0 0,0 1 1,0-1-1,-1 0 1,1 0-1,0 0 1,-1 0-1,0 0 1,1-1-1,-1 1 1,0 0-1,2-5 1,12-33-2,-7-15 2,-6-2 0,1 6 0,0 9 0,1 6 2,2 4 3,1 4-2,-4 23 0,-1-1 1,1 1 0,0 0-1,1 0 1,-1 0 0,1 1-1,0-1 1,0 1 0,1 0-1,-1 0 1,10-6 0,-13 9-2,0 1 0,0 0 0,0 0 1,-1-1-1,1 1 0,0 0 0,0 0 1,0 0-1,0 0 0,0 0 0,0 0 1,0 0-1,0 0 0,0 1 1,0-1-1,-1 0 0,1 0 0,0 1 1,0-1-1,1 1 0,2 1 4,5 0-1,-6-1 0,1 0 0,-1 0 0,0 1 0,1-1 0,-1 1 0,0 0 0,4 3 0,47 34 39,-46-29-24,7 20 0,0 11-14,0 7-1,2 8-4,13 115-8,-26-147 6,-2-6 0,5 25-4,-6-35 3,0 2 2,12 24 0,-6-23 0,-6-10 0,-1-1 0,1 1 0,-1-1 0,0 1 0,1 0 0,-1-1 0,1 1 0,0-1 0,-1 1 0,1-1 0,-1 0 0,1 1 0,0-1 0,-1 0 0,1 1 0,0-1 0,-1 0 0,1 0 0,0 1 0,0-1 0,-1 0 0,1 0 0,0 0 0,0 0 0,-1 0 0,1 0 0,0 0 0,0 0 0,-1-1 0,1 1 0,0 0 0,0-1 0,2 1 0,35-8 1,-25 0-2,-8 3 0,-3 4 1,0-1-1,-1 1 1,1-1-1,0 1 1,-1-1-1,1 0 1,-1 0-1,1 1 1,-1-1 0,0 0-1,0 0 1,1-3-1,4-6 0,23-38-2812,3-5-11253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46 13088,'-1'-4'408,"0"2"-377,0 0 0,0 0 0,0 0 0,0 1 0,-1-1 1,1 0-1,0 1 0,-1-1 0,1 1 0,-1 0 0,0-1 1,1 1-1,-1 0 0,0 0 0,0 0 0,-2-1 0,-3-1 163,1 1-1,-1 0 1,0 0-1,-12-2 1,-5 2 535,-44 2-1,64 0-720,1 0-6,-44 3 442,44-2-417,0-1-1,1 1 1,-1-1 0,0 1 0,1 0 0,-1 0 0,0 1 0,1-1-1,-1 0 1,1 1 0,0-1 0,-3 3 0,5-3-13,0 0 1,0 0-1,0 0 1,0 0-1,0 0 1,0-1-1,0 1 1,0 0-1,0 0 1,0 0-1,0 0 1,1 0-1,-1 0 1,0 0-1,1 0 1,-1-1-1,0 1 1,1 0-1,-1 0 1,1 0-1,-1-1 1,1 1-1,1 1 1,-1-1 17,3 7-1,-3-6-18,1 0 1,-1 1 0,1-1-1,-1 0 1,1 0 0,0 0-1,0 0 1,0 0-1,0-1 1,0 1 0,1-1-1,1 2 1,89 53 183,-23-20 18,28 17-37,-2 14-14,-84-54-62,-8-6-84,-1 0 0,0 0 0,0 0 1,0 0-1,-1 0 0,-1 0 0,1 1 1,0 11-1,-2-18-6,0 0-1,0 0 1,0 0 0,0-1 0,0 1-1,0 0 1,0 0 0,0 0 0,0 0-1,-1-1 1,1 1 0,0 0 0,-1 0-1,1 0 1,-1 1 0,-4 5 22,0-1 1,-1 0-1,1 1 1,-1-2-1,0 1 1,-1-1-1,-8 7 1,-2-6 191,-92 7 78,83-13-218,1-1 0,-1-1 1,-45-9-1,45 6-65,-4-2 45,-1-3-24,-56-27-1,72 26-26,12 7-204,-1-1 1,1 1-1,0-1 1,0 1 0,1-1-1,0 0 1,0 0-1,0 0 1,0 0 0,1-1-1,-1 1 1,1-7-1,-4-27-12170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13000,'4'7'73,"-2"0"0,1 0 1,-1 1-1,0-1 0,0 1 0,-1-1 1,0 1-1,-1-1 0,1 1 1,-2 7-1,4 33 283,12 34 538,29 146 1111,-34-143-1363,-6-55-430,18 143 999,-18-95-778,-1-11-49,-3-66-409,0 0-1,0 0 0,0 0 0,0 0 0,0 0 0,-1 0 0,1 0 0,0 0 0,-1 0 0,1 0 1,-1 0-1,1-1 0,-1 1 0,1 0 0,-1 0 0,1 0 0,-1-1 0,0 1 0,1 0 1,-1-1-1,0 1 0,0-1 0,0 1 0,1-1 0,-1 1 0,0-1 0,0 1 0,0-1 1,0 0-1,0 0 0,0 1 0,0-1 0,0 0 0,0 0 0,0 0 0,0 0 0,-1 0 1,-2 0-1097,-20 5-11164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12728,'119'-11'121,"64"1"16,-143 7-82,175-23 17,-173 20-64,164-35 71,-118 20 17,-86 20-81,0 0 1,-1 0 0,1 0 0,0 0-1,0 0 1,-1 0 0,1 0 0,-1-1-1,0 1 1,1 0 0,-1-1 0,0 0-1,0 1 1,1-1 0,-1 1-1,0-1 1,-1 0 0,1 0 0,0 0-1,-1 0 1,1 1 0,-1-1 0,1 0-1,-1-3 1,1 2 32,-1 3-34,0 0-1,0-1 1,0 1-1,0 0 1,0-1 0,0 1-1,1 0 1,-1-1-1,0 1 1,0 0 0,0-1-1,0 1 1,-1 0-1,1-1 1,0 1 0,0 0-1,0-1 1,0 1-1,0 0 1,0 0 0,0-1-1,-1 1 1,1 0-1,0-1 1,0 1 0,0 0-1,-1 0 1,1 0-1,0-1 1,-5-4 51,0 1 1,-1 0-1,1 0 0,0 0 1,-1 0-1,0 1 0,0 0 1,-11-4-1,-3 3 403,-5 5-245,-1 0 0,-41 9 0,43-2 292,-81 47 190,89-42-290,-1 6-130,-23 34 0,34-37 57,5-5-264,1 0 1,1 0 0,0 0-1,0 0 1,5 18 0,3-12 207,4-3-188,0 0-1,1-1 0,26 19 1,-19-22 130,96 18 86,-95-27-132,3-4-56,42-12 1,-53 8 28,5-8-42,27-28 0,-35 27 69,-5 7-104,-1 0-27,1 0-1,-2-1 1,1 1-1,-1-1 1,-1-1-1,5-18 1,-4 10 67,0 3 48,0 1 0,0-18 0,-4 32 103,1 2-252,0 1 1,0-1-1,0 0 0,0 1 1,-1-1-1,1 1 0,-1 0 1,1-1-1,0 4 0,-1-4-5,21 112 103,1-2-76,-14-65-34,-1-2-4,-6-32 264,3 12-189,-2-6-3183,0 0-10726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13720,'13'-8'46,"-6"3"61,0 1 1,0 0-1,1 0 0,-1 0 1,1 1-1,0 0 1,16-3-1,1 2 306,0 0-1,1 1 1,47 2 0,-57 2-339,-12-1-39,1 1 0,-1-1-1,1 1 1,-1 0 0,1 0-1,-1 0 1,0 1 0,1-1-1,4 4 1,54 27 361,-59-29-342,-1 0 1,1 0 0,-1 0 0,0 0-1,0 1 1,0-1 0,-1 1-1,1 0 1,-1 0 0,0 0-1,0 0 1,0 0 0,2 8-1,-2-6 15,2 3 30,-1 1-1,0-1 1,-1 1-1,0-1 0,-1 1 1,0 0-1,0 11 1,0-8-25,0 11 300,-3 43 0,1-51-301,1-10-11,-1 0-1,1-1 1,-1 1-1,0 0 1,-1-1 0,1 1-1,-1-1 1,0 1-1,-1-1 1,-4 9-1,6-12-45,-6 4 224,4-5-210,-1 0-1,1 0 1,-1 0-1,1 0 1,-1-1-1,1 0 1,-1 1-1,1-1 1,-1-1-1,0 1 1,1 0-1,-1-1 1,1 0-1,-1 0 1,1 0-1,-1 0 1,1 0-1,-4-3 1,-1 0 11,-1-1-1,1 0 1,0-1 0,-13-12-1,10 5 100,4-1-94,1 0 0,0 0-1,-7-25 1,12 22 27,4 0-41,0-1-1,12-31 1,-6 34 3,16-11-11,1 2 0,1 0 0,43-28 0,-68 50-24,0 1 1,0 0 0,1-1 0,-1 1 0,0 0 0,0 0 0,1 0-1,-1 1 1,0-1 0,1 1 0,-1-1 0,1 1 0,2 0-1,6-1 2,47-3 1,7 8 2,-3 8-4,-46-6 0,-2-1-1,1 2 0,-1 0 0,18 12 1,-20-8 7,-8-6-3,-1-1-3,0-1 1,0 1-1,0 0 0,-1 0 0,0 0 0,0 0 0,0 1 0,0-1 1,0 0-1,-1 1 0,0-1 0,0 1 0,0 0 0,0-1 0,-1 9 1,-4 20 21,-1 1 0,-2-2 0,-13 37 0,3-21-11,13-39-2674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453 674 11480,'0'0'1168,"4"-1"-195,12-5-634,-12 5 381,-1-9 621,-3 9-1305,1 0 1,-1 1 0,0-1 0,0 1 0,1-1 0,-1 1 0,0-1 0,0 0 0,0 1 0,0-1 0,0 0 0,0 1-1,0-1 1,0 1 0,0-1 0,0 0 0,0 1 0,0-1 0,-1 1 0,1-1 0,0 0 0,0 1 0,-1-1 0,1 1-1,0-1 1,-1 1 0,0-2 0,-2-2 27,-1-1 0,0 1 0,0 0 0,0 0 0,0 0-1,-1 1 1,0-1 0,1 1 0,-1 0 0,0 1 0,-1-1 0,1 1 0,0 0-1,-1 0 1,1 1 0,-1 0 0,0-1 0,-9 1 0,-5-1 2,0 2 0,1 0 1,-24 3-1,31-2-19,0 1 0,0 0-1,0 1 1,0 1 0,0 0 0,1 0 0,0 1 0,-13 8 0,15-8-20,-1 0 12,0 1-1,1 1 1,0 0-1,0 0 1,0 0-1,1 1 1,0 1-1,-9 12 1,9-11-10,-4 8 124,0 6-44,-13 46 0,23-52 59,3-14-120,-1 0-28,0 1 0,0-1 0,1 1 0,0-1 0,0 0 0,0 1 0,0-1 0,1 0 0,0 0 0,0 0 0,0 0 0,0 0 0,0 0 0,1-1 0,0 1 0,0-1 0,3 4 0,-1-3 13,0-1 1,0 1 0,0-1 0,0 0-1,1-1 1,6 3 0,-2-7 114,87-57 50,-60 34-138,0-2 0,34-34 0,-53 45-53,6-7 8,29-37 3,-43 47-17,0 0 0,-2-1 0,12-24 0,-9 9-2,-2 0 0,-2 0-1,0-1 1,3-45 0,-8 35-31,-2 16 14,1-5-3,-1 0 0,-2 0 1,-1 0-1,-10-43 0,13 71 20,-22-74-100,20 66 73,-2-1 1,1 1-1,-1 0 0,-1 1 1,0-1-1,-11-15 0,16 25 25,-1-1-1,0 0 0,0 1 1,0-1-1,1 0 1,-1 1-1,0-1 0,1 1 1,-1-1-1,0 1 0,1-1 1,-1 1-1,1 0 0,-1-1 1,1 1-1,-1 0 1,1-1-1,-1 1 0,1 0 1,0-1-1,-1 3 0,-3 3-1,2-4 3,1 0 1,0 0 0,0 0-1,0 1 1,0-1-1,0 1 1,0-1-1,1 0 1,-1 1 0,1-1-1,0 1 1,-1 3-1,-5 45-11,2 31 10,9 16 3,8 6 2,-10-83 0,0 0 1,1 0 0,0 0 0,2 0 0,1 0 1,0-1-1,13 24 0,31 49 40,-40-75-22,1-1 0,0 0 0,22 23 1,-21-31 24,6-4-30,1 0 0,-1-1 0,20 1 0,-15-6 26,-12-1-27,3 0-7,-1-1 0,0 0 0,0-1 0,0 0 0,0-1 0,0-1 1,21-12-1,48-39 24,-80 55-31,-1 0 0,1 0 0,0 0 0,-1-1 0,0 1 0,1 0 0,-1-1-1,0 0 1,-1 0 0,1 1 0,2-6 0,1-3 1,-1 6-2,-1-1 0,-1 0 1,1 0-1,-1-1 0,2-7 0,-3 10 0,0-1 0,-1 1 0,0-1 0,0 0 0,0 1 0,0-1 0,-2-7 0,1 8 0,0 1 0,0-1 0,0 0 0,-1 1 0,0-1 0,0 1 0,0-1 0,-3-4 0,-1 2 0,0 1 0,0-1 0,-1 1 0,0 0 0,0 1-1,0-1 1,-12-4 0,5 5-5,-2 2 3,-1 2 1,-26 2 0,29 2-13,7 0 11,0 1 0,-1 0-1,2 0 1,-1 0 0,-8 10-1,15-15 4,-1 1-1,1-1 0,0 0 0,-1 1 0,1-1 1,0 0-1,0 1 0,-1-1 0,1 0 0,0 1 1,0-1-1,0 1 0,0-1 0,0 1 0,-1-1 1,1 0-1,0 1 0,0-1 0,0 1 0,0-1 1,0 1-1,0-1 0,0 0 0,1 1 0,-1 3-1,0 0 0,1 0-1,0-1 1,-1 1 0,1 0 0,1-1-1,1 6 1,0-4-5,1 1 1,0-1-1,0 0 1,0 0-1,0 0 1,8 6-1,86 71-41,-76-61 8,-16-15 30,22 24-24,0 1 0,31 46 0,16 33-38,-65-91 34,-8-12 33,1 0 0,-2 0 1,1 0-1,-1 0 0,0 1 1,-1-1-1,1 0 0,-1 1 1,-2 8-1,2-16 4,0 1 0,0 0-1,0-1 1,0 1 0,-1-1-1,1 1 1,0 0 0,0-1 0,-1 1-1,1 0 1,0-1 0,-1 1 0,1-1-1,-1 1 1,1-1 0,-1 1-1,1-1 1,-1 1 0,0 0 0,-5 4-3,1 0 1,-1-1-1,0 0 1,-1 0-1,1 0 1,-1 0-1,0-1 1,1 0-1,-2-1 0,1 0 1,0 0-1,0 0 1,-10 1-1,-126 14-24,40-10-5,21 3-122,75-9-87,-18 0 482,23-2-498,0 1 1,1-1-1,-1 1 1,0-1-1,0 0 1,1 0-1,-1 1 1,1-1 0,-4-3-1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23 180 11032,'-3'-6'625,"-1"-3"-519,1 1 1,0-1-1,0 1 0,1-1 1,0 0-1,1 0 0,-1-11 1,2 13 104,1 1 0,0-1 0,0 0 0,0 0 0,4-10 1,-4 14-126,0 0 1,1 1 0,-1-1 0,0 0-1,1 1 1,0 0 0,-1-1-1,1 1 1,0 0 0,0 0 0,0 0-1,0 0 1,1 0 0,2-1 0,-4 3-50,0 0 1,-1 0 0,1 0 0,0 0 0,0 0 0,0 0 0,0 1 0,0-1 0,0 0-1,0 1 1,-1-1 0,1 0 0,0 1 0,0-1 0,-1 1 0,1 0 0,0-1 0,0 1 0,-1-1-1,1 1 1,0 1 0,1 0 49,5 2-8,-5-2-42,0-1 0,0 1 0,0-1 0,0 1 0,0 0 0,-1 0 0,1-1 0,-1 1 0,1 1 0,-1-1 0,0 0 0,1 0 0,0 4 0,7 16 156,-1-1 0,7 36 1,-9-27 53,-2 0 0,1 31 0,-1 7 72,7 92 17,-8-126-130,-3-33-202,7 46 207,22 86 0,-20-98-127,1 5 119,23 61-1,-32-99-190,1 0 0,-1 0 0,1 0 0,0 0 0,-1 0 0,1 0-1,0 0 1,0-1 0,0 1 0,0-1 0,0 0 0,1 1 0,-1-1 0,0 0 0,1 0 0,-1 0 0,3 0 0,-1 0 2,7 1 68,13-3-34,-1-1 0,0-2 1,0 0-1,36-11 0,-23 0-24,-24 6 31,-2-4-33,0 0 0,-1-1 0,8-15 0,-12 10 66,-5 2-62,0 0 1,-1 0-1,-1 0 0,-7-26 1,9 40-14,-1 1 1,0-1-1,0 0 1,0 1-1,0-1 1,-1 1-1,-2-4 1,-17-23 41,-1 1 0,-34-32 0,29 39 100,14 12-94,-14-10 22,-2 2-1,1 1 0,-49-18 0,-66-23 302,70 30 91,92 30-219,8-3-171,104 5 13,129 2 38,-238-6-123,77 0 16,-81-1-17,0-1 1,0-1-1,32-9 1,-49 11-13,0 0 0,-1 0 1,1 0-1,0 0 1,-1 0-1,1-1 1,-1 1-1,1 0 0,0 0 1,-1-1-1,1 1 1,-1-1-1,1 1 1,-1 0-1,1-1 0,-1 1 1,1-1-1,-1 1 1,0-1-1,1 1 0,-1-1 1,0 1-1,1-1 1,-1 0-1,0 1 1,0-1-1,1 1 0,-1-1 1,0 0-1,0 1 1,0-1-1,0 0 1,0 1-1,0-1 0,0 0 1,0 1-1,0-1 1,0 1-1,0-1 1,-1-1-1,-4-16 3,-9-3 2,-3 5-2,-5 9 2,-2 7-4,2 9-1,4 9 0,16-15 0,1-1 0,-1 1 0,1 0 0,0-1 0,0 1 0,0 0 0,0 4 0,0-4 0,1 1 0,0-1 0,0 0 0,0 1 0,0-1 0,1 6 0,6 10-1,0-1-1,1 0 1,1 0-1,0-1 0,23 31 1,-28-41 0,35 44-20,-32-43 18,-6-7 2,0 0 0,-1 0 0,1-1 0,0 1 0,0 0 0,0-1 0,0 1 0,0 0 0,0-1 1,0 1-1,0-1 0,0 1 0,0-1 0,0 0 0,1 0 0,-1 1 0,0-1 0,0 0 0,2 0 1,3 0-2,0 2 0,-4-1 1,0-1 0,0 0 0,0 1 0,0-1 0,0 0 0,0 0 0,0 0 0,0 0 0,0 0 0,0-1 0,0 1 0,0 0 0,0-1 0,0 0 0,3-1 0,8-3-5,0-2 0,20-13 0,-23 10-8,-5 2 10,0 0-1,-1 0 1,0 0 0,0-1-1,-1 0 1,0 0-1,0 0 1,-1 0-1,0 0 1,-1 0-1,0-11 1,-1 9 1,0 6 0,0 0 0,-1 0 0,0 0-1,0 0 1,0 0 0,-3-6 0,-11-33-28,-21-44 0,11 38 11,-8-16-5,33 66 25,0 0 0,-1 0 0,1 0-1,0 0 1,0 0 0,0-1 0,-1 1 0,1 0 0,0 0 0,0 0-1,-1 0 1,1 0 0,0 0 0,0 0 0,-1 0 0,1 0 0,0 0 0,0 0-1,-1 0 1,1 0 0,0 0 0,0 0 0,-1 0 0,1 0 0,0 1-1,0-1 1,-1 0 0,1 0 0,0 0 0,0 0 0,0 0 0,-1 0-1,1 1 1,0-1 0,0 0 0,0 0 0,0 0 0,-1 1 0,1-1 0,0 0-1,0 0 1,0 1 0,0-1 0,0 0 0,0 0 0,0 1 0,0-1-1,-1 1 1,1 5-1,-1 1 0,1 0 0,0 1 0,0-1 0,0 0-1,4 13 1,-3-7 0,0-9 1,-1 1-1,1-1 0,0 0 1,1 1-1,-1-1 0,0 0 0,4 6 1,32 62-3,-27-59-4,-1-3 1,1-1-1,1 0 0,-1 0 1,1-1-1,1-1 0,0 0 1,0-1-1,0 0 0,0-1 1,1 0-1,0-1 0,16 4 1,-19-7-6,0-1 0,0 0 0,0 0 0,-1-1 0,1 0 0,0-1 0,0 0 0,11-4 0,-20 6 10,1-1 1,-1 0 0,1 1-1,-1-1 1,0 0-1,0 0 1,1 0 0,-1 0-1,0 0 1,0 0 0,0 0-1,0-1 1,0 1-1,0 0 1,0 0 0,0-3-1,3-2-1,3-2 1,-5 6 1,0-1 1,0 1-1,0-1 0,-1 0 1,1 1-1,-1-1 0,1 0 1,-1 0-1,0 0 0,1-3 1,8-31-2,-5-9 2,-6-5 0,-5-4 2,4 45-2,0-5 6,0 0-1,-1 0 1,-1 0-1,0 0 1,-9-21-1,11 35 30,2 5-23,1 20 0,7 15-8,13 6 1,9 1-4,-21-35-1,1-1 0,13 11 0,27 16 0,76 39-6,-74-47 3,-51-29 2,0 1 1,-1-1 0,1 1-1,0-1 1,0 1-1,0 0 1,0-1-1,-1 1 1,1 0-1,0 0 1,-1-1-1,1 1 1,0 0-1,-1 0 1,1 0-1,-1 0 1,1 0-1,-1 0 1,0 0-1,1 0 1,-1 0-1,0 0 1,0 0-1,0 0 1,0 0-1,0 0 1,0 0-1,0 0 1,0 0-1,0 0 1,0 0-1,-1 0 1,1 0-1,0 0 1,-1 0-1,0 2 1,-1 0-2,0 0 1,0 1 0,0-1-1,-1 0 1,1 0-1,-1-1 1,-5 6 0,-28 17-15,29-19 14,1-1-1,0 2 1,1-1 0,-1 0 0,-4 9 0,7-11 1,1 0 0,0-1 0,0 1 0,1 0 0,-1 0 0,1 1 0,0-1 0,0 0 0,0 0 0,0 1 0,1-1 0,0 0 0,0 5 0,0-8 0,0 1 1,0-1-1,1 1 0,-1-1 1,0 0-1,1 1 1,0-1-1,-1 0 0,1 0 1,-1 1-1,1-1 1,0 0-1,0 0 0,0 0 1,0 0-1,0 0 0,0 0 1,1 1-1,3 2 0,0 2-1,-3-3 2,-1-1-1,1 0 0,0-1 1,0 1-1,0 0 0,0-1 1,1 1-1,-1-1 0,0 1 1,1-1-1,2 1 0,35 16-5,23 1 4,8-4-9,96 7 0,-91-18-4,-43-4-50,169-14-2713,-86 3-10741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5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63 9328,'-14'-4'185,"1"0"0,0-1 1,1-1-1,-16-9 0,22 11-96,0 1 0,0 0 0,-1 0-1,1 0 1,-1 1 0,0 0 0,-7-1-1,3 0 57,-5 1 642,-16 2-262,-39 7 0,54-4-357,0 1 0,1 0 0,-1 1 0,1 1 0,0 1-1,-18 10 1,21-10-75,-10 7 381,-67 60 175,87-71-584,0 0 0,0 0 0,0-1 1,0 2-1,1-1 0,-1 0 0,1 1 0,0-1 1,0 1-1,-2 4 0,-1 5 38,-10 22 53,14-34-135,1-1 1,0 1 0,-1 0-1,1-1 1,0 1-1,0 0 1,0 0-1,0-1 1,0 1 0,-1 0-1,1 0 1,1-1-1,-1 1 1,0 0-1,0 0 1,0 0-1,2 7 50,1-1 0,-1 0-1,1 0 1,0 0 0,1 0-1,8 11 1,-12-17-53,1 0 1,0 0-1,-1-1 0,1 1 0,0 0 0,0-1 1,-1 1-1,1 0 0,0-1 0,0 1 1,0-1-1,0 1 0,0-1 0,1 1 0,112 34 352,-85-30-164,131 1 52,-126-7-423,-1-2 1,61-12 0,-57 8-1452,50-9-9484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5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 11032,'-10'-46'2290,"11"47"-2234,-1-1-1,1 1 0,-1-1 0,1 1 0,-1-1 1,0 1-1,1-1 0,-1 1 0,1 0 1,-1-1-1,0 1 0,0 0 0,1-1 1,-1 1-1,0 0 0,0-1 0,0 1 1,0 0-1,0-1 0,0 1 0,0 0 1,0 1-1,1 12 8,6 83 938,7 139-80,-9-189-689,13 51 0,-12-67-181,-2-10 146,10 33 0,-7-29-138,-1-1-22,14 36 219,41 109 619,-60-166-764,-4-4-97,0 1 0,-1-1 0,1 0 0,0 0 0,0-1 0,0 1 0,0-1 0,0 0 0,0 1 0,0-1 0,1 0 0,-1-1 0,1 1 0,-1 0 0,1-1 0,0 0 0,0 1 0,-2-5 0,-2 0 2,3 4-6,1 0-1,0-1 1,-1 1-1,2 0 1,-1-1-1,0 0 1,1 1-1,-1-1 1,1 0-1,0 0 1,0 1-1,1-1 1,-1-5-1,0 4 1,1 2-2,-1 1-1,1 0 1,0-1-1,0 1 1,0 0-1,1-1 1,-1 1-1,0 0 1,1-1 0,-1 1-1,1 0 1,2-5-1,1-5 8,-1-2-5,-2 9-4,0 0 1,0 1-1,0-1 1,1 1-1,0-1 1,0 1-1,0 0 1,5-8-1,13-18 28,1 0 0,2 1 0,33-33 0,-22 35-23,-20 19 4,-2 5-11,0-1 1,0 2 0,0 0 0,1 0-1,-1 1 1,1 0 0,-1 1 0,1 1-1,-1 0 1,14 3 0,26 13-1,-33-6 2,3 6-2,-2 1 0,22 23-1,-30-23 12,-3 5-6,0 0 0,6 27 1,-14-32 18,-1-10-14,0 3-1,-1 0 1,0 0-1,-1-1 1,0 1-1,-7 19 0,6-22 6,0 0-1,1 0 0,0 0 0,0 1 0,1-1 0,0 0 0,0 1 0,1-1 1,1 16-1,0-22-58,1 1 1,-1-1 0,1 1 0,-1-1-1,1 0 1,0 1 0,0-1 0,0 0-1,0 0 1,0-1 0,0 1 0,0 0-1,3 1 1,3 3-1775,15 13-10339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5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419 137 15152,'-27'2'246,"0"1"1,-1 2 0,1 0-1,1 2 1,-1 1-1,-44 20 1,51-20-182,13-6-31,0 1 0,1 1 1,-1-1-1,1 1 1,-1 0-1,-7 7 0,-63 56 210,73-63-223,1-1-1,0 1 0,0 0 0,0 0 0,0 1 0,1-1 0,0 1 0,0-1 0,0 1 0,0-1 0,1 1 0,-1 0 0,1 0 0,0 0 0,0 6 0,1-9-9,0 2 4,0-1 0,0 0 0,1 0 0,-1 1 0,1-1 0,0 0-1,-1 0 1,2 0 0,-1 0 0,0 0 0,0 0 0,1 0 0,0 0 0,0 0-1,-1-1 1,1 1 0,3 2 0,-2-2 4,7 5 96,9 1-54,1-1 1,0-1-1,1-1 1,0-1 0,29 3-1,-37-7-3,0-1 0,0 0-1,0-1 1,0 0 0,0-1-1,17-5 1,-24 5-24,0-1-1,0 0 1,0 0 0,0 0-1,-1-1 1,1 0 0,-1 0-1,0 0 1,6-7 0,-4 4-2,2-5 128,-4-5-77,0 0 0,-1 1 0,-1-1 0,-1-1 0,0 1 0,-1-24-1,-6-4 129,4 43-202,1 1 0,0-1 1,-1 1-1,1 0 1,-1-1-1,0 1 0,1 0 1,-1 0-1,0-1 0,0 1 1,1 0-1,-1 0 0,0 0 1,0 0-1,-1 0 0,1 0 1,0 0-1,0 0 0,0 1 1,0-1-1,-1 0 0,1 1 1,-2-1-1,2 1 0,0 0-1,1 0 1,-1 1-1,0-1 1,0 0-1,1 1 1,-1-1-1,0 1 1,1-1-1,-1 1 1,1-1-1,-1 1 1,0-1-1,1 1 1,-1 0-1,1-1 1,0 1-1,-1 0 1,1 0 0,0-1-1,-1 1 1,1 0-1,0-1 1,-1 3-1,1-2 6,-2 5 3,0 0 0,1 1 1,0 0-1,0-1 0,1 1 1,0 0-1,0-1 1,0 1-1,1 0 0,0-1 1,3 12-1,1-1 7,1 0 1,14 32-1,-4-24-1,-11-20-19,12 13-2,-2-8-2,-2-5 0,4-6 0,8-6 0,4-8 0,1-10 0,-21 14 1,0 0-1,-1-1 0,-1 0 0,9-17 1,-11 17 1,0 0 1,0-1-1,-1 1 1,-1-1-1,3-25 1,-3 22 0,14-117 97,-13 113-75,0 3 50,4-31 0,-8 47 4,-2 2-43,1 1-34,0-1 0,0 0 1,0 0-1,0 1 0,0-1 0,0 0 1,0 1-1,1-1 0,-1 1 0,0-1 1,1 1-1,-1-1 0,1 1 1,0 0-1,-1-1 0,1 1 0,0-1 1,0 1-1,0 0 0,0-1 1,0 1-1,1 0 0,0 2 0,6 30 12,12 14-10,8 4 1,5 1-4,-19-32-2,-1 1-1,-1 0 0,0 0 0,-2 2 0,7 23 1,-16-44-1,0 0 0,0 0 1,0 0-1,-1 0 1,1 0-1,-1 0 0,1 0 1,-1 0-1,0-1 1,0 1-1,0 0 0,0-1 1,-1 1-1,1 0 1,-1-1-1,0 0 0,0 1 1,-3 2-1,3-2-1,0 0-1,-1 0 0,1 0-1,-1 0 1,0 0 0,1-1-1,-1 0 1,-4 3-1,-26 23-68,30-24 41,-2 2 0,5-6 32,0 0-1,1 0 1,-1 0 0,0 0-1,0 0 1,0 0-1,0 0 1,0 0-1,0 0 1,0 0-1,0 0 1,0 0-1,0 0 1,0 0-1,0 0 1,1 0 0,-1 0-1,0 0 1,0 0-1,0 0 1,0 0-1,0 0 1,0 0-1,0 0 1,0 0-1,0 0 1,0 0 0,1 0-1,-1 0 1,0 0-1,0 0 1,0 0-1,0 0 1,0 0-1,0 0 1,0 0-1,0 0 1,0 0 0,0 0-1,0 1 1,0-1-1,0 0 1,0 0-1,0 0 1,0 0-1,0 0 1,1 0-1,-1 0 1,0 0 0,0 0-1,0 0 1,0 0-1,0 1 1,0-1-1,0 0 1,0 0-1,0 0 1,0 0-1,0 0 1,0 0-1,0 0 1,-1 0 0,1 0-1,0 0 1,0 0-1,0 1 1,32 2-72,0-1 1,52-2 0,-74-1 51,96-4-2605,-43 1-10061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0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11928,'0'0'0,"14"2"232,0 4 8,4 3-72,5 2 8,11 2-176,11-2 0,11-3 0,-2 1-9080</inkml:trace>
  <inkml:trace contextRef="#ctx0" brushRef="#br0" timeOffset="1">428 34 9328,'-5'17'289,"1"1"0,0-1 0,1 0 0,0 27 1,9 79 1736,5 73 519,-4-124-1818,21 92 782,-14-108-1049,-12-47-509,7 49-1502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5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291 115 12728,'-16'-17'39,"7"5"62,-2 0 0,0 2 0,0-1 0,-1 1 0,-23-15 0,25 20-73,8 3-6,-1 1-1,0-1 0,0 1 0,0 0 0,1 0 0,-1 0 1,0 0-1,0 0 0,-1 1 0,1-1 0,-3 1 1,-4-1 59,0 1 0,1 1 0,-20 2 0,19 2 260,4 1-246,1 0-1,0 0 1,0 0-1,0 0 1,1 1 0,0-1-1,0 1 1,-4 12 0,2-5 6,2 1 0,0-1 1,-3 17-1,6-24-44,0-1-1,1 1 1,-1 0-1,1-1 1,1 1 0,0 0-1,-1-1 1,2 1-1,-1 0 1,1-1-1,3 8 1,-4-11-33,1 3 31,1 0 0,0 0 0,0 0 1,0 0-1,0-1 0,1 1 0,0-1 0,0 0 0,1 0 1,-1-1-1,1 1 0,0-1 0,0 0 0,1 0 1,-1-1-1,1 0 0,8 4 0,-11-6-25,1 1 0,-1-1 0,1 0-1,0-1 1,-1 1 0,1-1 0,0 0-1,0 0 1,-1 0 0,1 0 0,0 0 0,-1-1-1,1 0 1,4-1 0,1-1 22,1 0 1,16-9-1,-23 10-51,4-1 34,-1-1-1,1-1 0,-1 1 1,0-1-1,0 0 0,0-1 1,5-6-1,-6 7-10,2-4 29,-1 1 1,-1-1-1,0 1 0,0-1 0,-1-1 1,0 1-1,0-1 0,3-16 0,-1 7 76,-1 6-113,-3 11 141,0 18 245,-2 1-342,2-1 8,1-1 0,0 0 0,1 1 0,0-2 0,1 1 0,1 0 0,13 23 0,-13-30-48,-1 0 1,1 0-1,1-1 1,-1 0-1,1 0 1,8 6-1,-5-4-10,7 3 23,6-3-634,0-1 0,1-1 0,40 7 0,17 0-11618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5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396 185 12552,'1'-17'38,"-1"14"-2,0 0 1,0-1 0,0 1-1,0 0 1,0-1 0,-1 1-1,0 0 1,-1-6 0,-21-58 389,15 55-131,-1 4-211,0 0-1,-1 1 1,0 0 0,-19-10 0,10 12 216,1 4-197,-1 1 0,1 0 1,-34 7-1,31 0 165,4 4-174,0 1-1,1 0 1,-23 22 0,26-16 147,8-9-151,0 0-50,0-1 1,0 1-1,1 1 1,0-1-1,0 1 0,1-1 1,1 1-1,0 0 1,0 0-1,0 11 1,1-11 44,0-2-49,1 1 1,-1-1-1,2 1 0,-1-1 0,1 0 1,0 1-1,1-1 0,0 0 0,4 11 0,-3-12 9,0 0-1,0 0 0,0 0 0,1-1 1,1 1-1,-1-1 0,1 0 0,0 0 0,0-1 1,0 0-1,9 7 0,-5-7-25,-4-2-7,0 0-1,1 0 0,-1-1 0,1 0 1,7 2-1,22 8 41,0-4-42,-25-7-427,-1 0 0,1 0 0,0-1 0,15-2 0,7-2-10009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11832,'7'-17'32,"-7"16"-16,1 1 17,0 0 0,0 1 1,0-1-1,-1 1 1,1-1-1,0 1 1,-1-1-1,1 1 0,0-1 1,-1 1-1,1-1 1,-1 1-1,1 0 0,-1-1 1,1 1-1,0 1 1,0 21 526,0 0 0,-2-1 0,-4 33 0,0 4 29,3-39-520,2 37 426,6 80 40,-4-100-225,13 68 1,-12-89-267,0-1 32,0-1-1,1 0 1,1 1 0,1-2-1,8 18 1,-7-16-38,31 54 494,-27-51-1626,17 37 1,-14-22-9793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5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0 553 11120,'14'-7'67,"0"1"1,16-5 0,-2 0-10,-7 3-50,44-16 12,95-22 16,-84 30 80,-50 12-99,-2-1-5,31-2 175,-42 6-177,61-3 421,-65 5-223,0-1 0,1 1-1,-1 1 1,0 0-1,0 0 1,16 6 0,-20-6-106,0 0 1,-1 1 0,1 0 0,-1-1 0,0 1 0,1 1 0,-1-1 0,-1 1-1,1-1 1,0 1 0,-1 0 0,0 0 0,0 1 0,0-1 0,-1 1 0,1-1-1,-1 1 1,2 6 0,-1-9 63,7 2-17,-7-3-123,0-1 0,0 1 0,0-1 1,1 1-1,-1-1 0,0 0 0,0 0 0,0-1 0,0 1 1,0-1-1,0 1 0,0-1 0,0 0 0,0 0 0,5-3 1,54-30 142,-51 23-41,-5 4-105,-1 0 0,-1-1 1,1 0-1,-1 0 0,-1 0 1,1 0-1,1-9 0,-4 0 119,-3 2-92,-1-1 0,-1 0 1,-8-18-1,4 20 83,4 10-96,1 0-20,0 0 1,-1 0-1,0 0 0,0 0 0,0 1 0,0 0 1,-1 0-1,0 0 0,1 0 0,-1 1 0,0 0 1,0 0-1,0 0 0,0 0 0,-9-1 0,-6 1 71,-35 2 0,42 4 32,2 3-68,-1 2 0,-19 18-1,28-24-42,0-1 0,1 1 0,-1 0 0,1 0 0,0 0 0,0 0 0,0 1 0,0-1 0,0 0-1,-1 6 1,-2 5 6,-3-1-5,6-8-5,-1 0 0,1-1 1,0 1-1,1 0 0,-1 0 1,1 0-1,-1 8 0,-1 0 4,0 1 1,1 0-1,1 0 0,1 0 0,0 0 0,0 0 0,2 0 0,5 25 0,-6-36-8,0 0 1,1 0-1,-1 0 1,1 0-1,0 0 1,0-1-1,0 1 1,0-1 0,1 1-1,-1-1 1,1 0-1,-1 1 1,1-2-1,3 3 1,-3-2-1,8 2 5,-5-2-3,11 1 2,0 0 1,0-1-1,32-1 0,-28-1 7,1-1-1,-1-1 0,1-1 0,-1-1 0,36-12 0,-8-9 1,-29 12 23,-12 6-21,3-1-3,-1 0 0,0-2-1,-1 1 1,0-1 0,0 0-1,-1-1 1,0 0 0,10-20-1,-18 31-8,12-24 26,0 0 1,-2-1-1,-1 0 1,8-32-1,-11 34 13,2-3 26,8-53 1,-13 29 55,-3 45-107,-1 1-1,1 0 0,-1-1 1,0 1-1,0 0 0,0 0 1,0-1-1,-1 1 1,0 0-1,-4-6 0,6 9-7,-1 0-1,0 0 1,0 0-1,0 0 0,0 0 1,-1 0-1,1 0 1,0 0-1,0 0 0,-1 1 1,1-1-1,0 1 1,-1-1-1,1 1 1,0-1-1,-1 1 0,1 0 1,-1 0-1,1 0 1,0-1-1,-1 1 0,1 1 1,-3-1-1,1 1 4,0-1 0,1 1 0,-1 0 0,0 0 0,0 0 0,1 0-1,-1 0 1,1 0 0,-3 3 0,3-3-4,1 1 1,0 0-1,0 0 0,0-1 0,0 1 1,1 0-1,-1 0 0,0 0 1,1 0-1,-1 0 0,1 0 0,0 0 1,-1 0-1,1 0 0,0 0 0,1 4 1,-1-4-1,0 4-1,1-1 0,-1 1 0,1-1 0,1 0 0,-1 1 0,1-1 0,0 0-1,0 0 1,0 0 0,4 6 0,-2-4-2,47 93 38,-43-87-37,12 22 4,39 69 11,-46-67-17,-9-6 2,-9-7-2,-9-2 2,-7 0-2,13-15-2,-27 29 6,18-14-2,7 1-2,8-1 2,7-7-4,11-5-1,12 3 0,20-1 0,26-1 0,122 8-6,-23 8-2393,-79-11-9587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3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62 9144,'0'0'4625,"-8"-6"-3760,-26-17-585,28 19-174,0 1 1,0-1-1,0 2 0,0-1 0,-1 1 0,1-1 0,-1 2 1,0-1-1,1 1 0,-12-1 0,7 1-12,-3-1 80,0 1 0,-1 0 0,1 1 0,-24 2 0,26-1-107,-1 1 38,0 0 0,0 0 1,1 1-1,-1 1 0,-15 6 1,15-5-54,1 0 21,0-1 1,1 2-1,-1 0 0,1 0 1,0 1-1,-11 10 0,14-11-33,2-1 17,0 0 0,0 1 0,0-1 0,1 1 0,0 1-1,0-1 1,1 1 0,-4 7 0,1-3-10,3-5-1,0 0 0,1 0 1,0 1-1,0-1 0,1 1 1,-1-1-1,1 1 1,-1 9-1,2-10-21,2 5 135,0-6-139,1-1 0,0 1 0,0-1 0,1 1 0,0-1 0,-1 0 1,1 0-1,1 0 0,-1-1 0,0 1 0,1-1 0,0 1 0,0-1 0,0-1 0,0 1 0,0 0 0,1-1 0,-1 0 0,1 0 0,5 1 0,3 3-3,-9-4-6,1 0 1,0-1-1,0 1 1,0-1 0,0 0-1,0-1 1,9 1-1,191 6 260,-181-6-260,35-2 50,-6-4-11,68-5 26,-116 10-165,0 0-1,0-1 1,0 1 0,0-1 0,0 0 0,0-1 0,-1 1 0,1-1 0,0 0 0,-1 0-1,1-1 1,-1 1 0,0-1 0,0 0 0,0 0 0,6-7 0,-3 5-884,28-25-11487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3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18159,'-2'0'-6,"-3"0"-14,3 0-74,4 15 48,17 33 490,5 16 246,55 215 932,-51-188-1009,-2-18-264,29 64 679,-54-135-872,1-10-24,-1 6-111,-1 0-1,1 0 1,-1 0 0,1-1-1,-1 1 1,0 0-1,0 0 1,0-1-1,0 1 1,0 0-1,-2-4 1,-10-37 106,8 21-66,0-1 1,1 1-1,2-1 1,1-36 0,1 42-46,0 11-2,-1 0 0,1 0 1,0 0-1,0 0 0,1 1 1,0-1-1,2-6 0,37-82 116,-37 88-114,0 0 0,-1 0 0,2 0 0,-1 1 0,1-1 0,0 1 0,0 0 0,0 1 0,1-1 0,0 1 0,11-6 0,-11 6-3,0 1 2,-1 0 1,1 0-1,1 0 0,-1 1 1,0 0-1,0 0 0,1 1 1,-1 0-1,1 0 0,6 0 1,-4 0-4,-4 1-1,0 0 0,0 0 0,0 0 0,0 1 0,0 0 0,0 0-1,-1 0 1,1 1 0,0-1 0,-1 1 0,9 5 0,-6-4-2,-5-2-4,-1-1-1,1 1 0,0 0 1,0 0-1,0 1 1,-1-1-1,1 0 0,-1 1 1,1-1-1,-1 0 1,1 1-1,-1 0 0,0-1 1,0 1-1,2 2 1,2 4 4,1 0-2,-3-6-4,-1 1 0,-1-1 0,1 1 0,0 0 0,-1-1 1,1 1-1,-1 0 0,0 0 0,0 0 0,2 6 1,31 147 70,-21-90-54,-10-54-15,1 4-1,0 0 1,-1 0-1,-1 0 1,-1 0-1,0 1 1,-2-1-1,1 0 1,-2 0-1,-5 25 1,4-26 0,3-14-5,0-1 0,0 1 0,0-1 0,0 1 0,0-1 0,0 1 0,0-1 0,0 1 0,0-1 0,0 1 0,0-1 0,0 1 0,0-1 0,0 1 0,0-1 0,0 1 0,1-1 0,-1 1 1,0-1-1,0 1 0,1-1 0,-1 0 0,0 1 0,1-1 0,-1 1 0,0-1 0,1 0 0,-1 1 0,1-1 0,-1 0 0,0 0 0,1 1 0,-1-1 0,1 0 0,-1 0 0,1 0 0,-1 1 0,1-1 0,-1 0 0,1 0 0,-1 0 0,1 0 0,0 0 0,2 1 0,31 7-3016,4 1-12063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3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495 246 14616,'0'-2'13,"0"-1"1,-1 1 0,1-1 0,-1 1 0,0 0 0,0 0 0,0-1-1,0 1 1,0 0 0,0 0 0,0 0 0,-1 0 0,1 0 0,-1 0-1,0 1 1,1-1 0,-1 0 0,-3-1 0,-5-5 118,-1 1 1,-15-8-1,13 9-76,0-2-23,-33-14 138,0 2 135,-77-23 1,118 43-221,0-1 0,-1 1 1,1 0-1,0 0 0,0 0 0,0 1 1,-1 0-1,1 0 0,0 0 0,0 1 0,0 0 1,-6 3-1,4-3 22,-7 6 467,9-5-377,0 0-119,1 0-1,-1 1 0,1 0 1,0-1-1,0 1 0,0 1 0,0-1 1,1 1-1,-1-1 0,1 1 1,0 0-1,1 0 0,-5 11 0,-17 78 601,23-86-599,0-1 0,0 1 1,1 0-1,0 0 0,0 0 0,1-1 0,0 1 1,0 0-1,1 0 0,5 13 0,-5-14-33,0-1 10,1 0-1,0 0 0,0-1 0,0 1 1,1 0-1,0-1 0,0 0 1,0 0-1,1 0 0,7 7 0,-4-5-5,-1-1 30,0 1-1,1-1 1,0 0 0,1 0 0,11 5 0,-7-3-41,-8-6-14,0 1 1,0-1-1,0 0 0,0 0 1,1 0-1,-1-1 1,1 0-1,-1 0 0,1 0 1,8 0-1,-6-1-5,-5 0-9,-1 1 0,1-1 0,-1 0 0,1 0 0,-1-1 0,1 1 0,-1 0 0,1-1 0,-1 0 0,1 1 0,-1-1 0,4-2 0,4-1 12,3 1-10,-9 2-3,1 0 0,-1-1 0,0 0 0,0 1 0,0-1 1,6-4-1,4-2 14,-1-1 0,-1 0 1,0-1-1,0 0 0,-1 0 1,0-2-1,12-14 0,-15 14-13,-5 8 0,0-1 1,0 0 0,0 0-1,-1 0 1,1 0 0,2-9-1,-2 6 21,0 0-14,0 0-1,0 0 1,-1 0-1,0 0 1,-1 0 0,0-1-1,0 1 1,0-15-1,-1 19-10,-1-4 36,1 1-1,-1-1 1,-2-13 0,3 20-33,-1 0 0,1 0 0,0 0 0,0 0 0,0 1 0,-1-1 0,1 0 0,0 0 0,-1 0 0,1 0 0,-1 0 0,1 0 0,-1 1 0,1-1 0,-1 0 0,0 0 0,1 1 0,-1-1 0,0 0 0,1 1 0,-1-1 0,0 1 0,0-1 0,0 1 0,0-1 0,0 1 0,1 0 0,-1-1 0,0 1 0,0 0 0,0 0 0,0 0 0,0-1 0,0 1 0,0 0 0,0 0 0,0 0 0,0 1 0,0-1 0,0 0 0,0 0 0,-1 1 0,0 0 1,0 0 1,1 0-1,-1 0 0,0 0 0,1 0 1,-1 1-1,1-1 0,-1 1 0,1-1 0,0 1 1,-1-1-1,1 1 0,0 0 0,0-1 1,0 1-1,1 0 0,-1 0 0,-1 3 0,-3 30 36,4-30-41,1 0 5,0 1 1,0-1-1,0 1 0,1-1 1,0 1-1,0-1 0,0 1 1,1-1-1,0 0 0,0 0 1,0 0-1,0 0 0,6 8 1,-6-9-5,2 1 7,-1 0-1,1 0 0,0 0 0,0 0 1,0-1-1,1 1 0,0-1 0,8 6 1,-4-4-5,-4-2-1,1 0 0,0-1 0,0 0 0,0 0-1,0 0 1,1-1 0,-1 0 0,10 2 0,-6-2-4,-2 1 1,0-1-1,0-1 0,1 1 1,-1-1-1,0-1 1,1 0-1,-1 0 1,1 0-1,-1-1 0,1 0 1,-1-1-1,0 0 1,0 0-1,0-1 0,13-6 1,-20 9-5,0-1 1,0 0-1,0 0 0,0 0 0,1 0 1,-1 0-1,-1 0 0,1 0 1,0 0-1,0 0 0,0 0 1,0 0-1,-1 0 0,1-1 0,-1 1 1,1 0-1,0-3 0,2-3 3,2-2-2,-3 6 1,-1 0-1,1 0 0,-1 0 1,1 0-1,-1 0 1,0 0-1,-1-1 0,1 1 1,0-7-1,2-21 19,-1 0 0,-1 0-1,-5-36 1,-6 7 24,7 45-27,1 2 14,0 0-1,-1 0 0,-1 0 1,-10-24-1,13 36-4,1 1-25,0 0 1,-1-1 0,1 1 0,0 0 0,0 0 0,-1 0-1,1 0 1,0 0 0,-1-1 0,1 1 0,0 0-1,-1 0 1,1 0 0,0 0 0,0 0 0,-1 0 0,1 0-1,0 0 1,-1 0 0,1 0 0,0 0 0,-1 1 0,1-1-1,0 0 1,-1 0 0,1 0 0,0 0 0,0 0-1,-1 1 1,1-1 0,0 0 0,0 0 0,-1 1 0,4 11 1,0-1 1,0 1 0,2-1 0,-1 0 0,1 0-1,1 0 1,0-1 0,0 0 0,1 0 0,1 0 0,-1-1-1,13 11 1,94 98 18,-85-80-20,-25-33-3,-2 0 1,1 0 0,0 0 0,-1 0 0,2 7 0,-3-7-1,0 0 0,0-1 1,-1 1-1,1 0 0,-2 8 0,-5 22 0,-8-2 0,-1-5 0,10-1 0,9 0 0,9 2 0,-11-26 0,1 1 0,-1-1 0,1 0 0,0 0 0,1 0 0,3 3 0,-3-3 0,0 0 0,1-1 0,-1 0 0,1 1 0,8 1 0,9 1-3,-1-2 0,1 0 0,0-2 1,37-2-1,-46 1-8,0-1 0,0-1 1,-1 0-1,1 0 0,14-6 1,-20 5-9,-5 3-2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3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99 8160,'-4'-2'529,"-13"-5"139,11 5 535,-2 1 114,-30-5 2682,35 6-3618,-17-5 1620,18 4-1302,6 0-361,4-3-252,0 1 0,0 1-1,1 0 1,-1 0 0,1 1-1,9-1 1,57-2 252,-55 4-350,145-1 574,-22-6-378,90 3 244,-196 5-334,278-1 336,-186-2-198,-39 3-108,161-1 604,-220-2-457,41-8 0,2-1 23,-61 9-249,211-14 630,-192 16-611,116 3 232,45 11-68,-122-7 50,-34-3 254,63-2 0,-99-2-520,-1 0 0,0 0 1,1 0-1,-1 0 1,0 0-1,1 0 0,-1 0 1,0-1-1,1 1 1,-1 0-1,0 0 0,1 0 1,-1-1-1,0 1 1,0 0-1,1 0 1,-1 0-1,0-1 0,0 1 1,1 0-1,-1-1 1,0 1-1,0 0 0,0-1 1,0 1-1,1 0 1,-1-1-1,0 1 1,0 0-1,0-1 0,0 1 1,0 0-1,0-1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3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58 11296,'6'0'1968,"16"-4"-200,-15 3-799,-2-1-255,-3 1 338,-2 1-1004,1 1-34,-1-1 0,1 0 1,0 0-1,-1 1 0,1-1 0,-1 0 0,1 1 1,0-1-1,-1 1 0,1-1 0,-1 1 0,1-1 1,-1 1-1,1 0 0,-1-1 0,0 1 0,1-1 1,0 2-1,-1-1 52,-4 1 1,-1 1-30,1-1-1,-1 1 1,0-1-1,0 0 0,0-1 1,0 1-1,0-1 1,0 0-1,0 0 1,-1-1-1,1 0 1,0 0-1,0 0 1,-1 0-1,1-1 1,0 0-1,0 0 0,0 0 1,-8-3-1,13 3-18,-1 0-1,1 0 1,-1 1-1,1-1 1,0 0-1,-1 0 1,1 0-1,0 0 1,0 0-1,-1 0 1,1 0-1,0 0 0,0 0 1,0 0-1,0 0 1,0 0-1,1 0 1,-1 0-1,0 0 1,0 0-1,1 0 1,-1 0-1,0 0 1,1 0-1,-1 0 1,1 0-1,-1 1 0,1-1 1,0-1-1,7-3 49,0 1-1,0-1 1,0 1-1,0 1 1,1 0-1,0 0 1,11-2-1,-4 1 32,0 1-1,1 1 0,17 0 1,-30 2-82,-1 0 1,1 1 0,0-1-1,-1 1 1,1 0-1,-1 0 1,1 0 0,-1 1-1,0-1 1,1 1-1,-1 0 1,0 0 0,0 0-1,3 3 1,-2-2-2,4 6 52,1 8-878,-1 0 0,13 37-1,-3 4-11773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3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0 15152,'24'8'700,"-24"-8"-657,1 0 0,-1 1 0,0-1 1,0 0-1,1 0 0,-1 1 0,0-1 1,0 0-1,0 1 0,1-1 0,-1 0 1,0 0-1,0 1 0,0-1 0,0 0 1,0 1-1,0-1 0,0 0 0,0 1 1,0-1-1,0 0 0,0 1 0,0-1 1,0 0-1,0 1 0,0-1 0,0 0 1,0 1-1,0-1 0,0 0 1,0 1-1,0-1 0,0 0 0,-1 0 1,1 1-1,-9 20 713,-1 0-1,-17 25 1,13-21-615,-5 8 309,-1 0 0,-38 45-1,47-64-349,-13 13 433,-127 104 189,116-105-316,-24 15-87,-91 63-2998,37-24-11560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0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10584,'18'-5'57,"6"-3"94,21-4 59,78-11 0,-47 17-190,1-1-20,1-5 1,-5-1 0,105-20 74,-173 32-53,1 0 1,0 0-1,0-1 1,-1 0-1,1 0 0,8-5 1,-9 4 4,-3 1 161,-2 2-165,-1-1 0,1 0 0,-1 1 0,1-1 0,-1 1 0,1-1 0,-1 1 1,1-1-1,-1 1 0,0-1 0,1 1 0,-1 0 0,0-1 0,0 1 0,1 0 0,-1-1 0,0 1 0,0 0 0,1 0 0,-1 0 1,0 0-1,0 0 0,-1 0 0,-19-2 226,14 2-176,0 0 1,0 0-1,0 1 1,0 0-1,0 0 1,0 1-1,1 0 1,-1 0-1,0 0 1,1 1 0,0 0-1,-12 7 1,14-5-6,-1 0 0,1-1 0,0 2 1,-6 10-1,10-15-49,-1 0 1,1 0-1,0 0 1,-1 0-1,1 1 1,0-1 0,0 0-1,0 0 1,0 1-1,0-1 1,0 0-1,0 0 1,1 0-1,-1 1 1,0-1-1,1 0 1,-1 0-1,1 0 1,-1 0-1,2 2 1,0 2 30,1 3-13,-2-6-19,0 1-1,0 0 1,0-1-1,1 1 1,-1-1 0,1 1-1,-1-1 1,1 0-1,0 0 1,0 1-1,2 1 1,17 15 155,42 30 0,-1-1 40,-43-33-185,-5-4 42,-1 2 1,16 17 0,59 76 206,-84-101-222,-1 0 0,1 1 1,-1-1-1,0 1 0,-1 0 0,1 0 1,-1 0-1,0 0 0,0 0 0,-1 1 1,0-1-1,0 1 0,-1-1 0,0 10 1,0-14-34,0-1-2,1-1 0,-1 1 0,0 0 0,0-1 0,0 1 0,-1 0 0,1 0 0,0-1 0,0 1-1,0 0 1,0-1 0,-1 1 0,1 0 0,0-1 0,-1 1 0,1-1 0,0 1 0,-1-1 0,0 2 0,-6 5 60,0 1-1,0-1 0,-1 0 0,0-1 1,-1 0-1,-14 8 0,1-5 296,-115 27 125,19-15 28,112-20-382,10 2 1,14 12-2426,3 1-9260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3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23 588 6552,'0'0'3342,"-4"0"-2635,-11 1-70,12-1-163,42-8 435,-19 3-778,32-5 293,175-45 628,-167 43-686,138-35 185,35-12-160,-181 45-151,195-64 82,-201 61-148,190-64 72,-190 67-51,-20 6-97,172-39 378,-171 43-251,8-2 432,50-14-1,-83 20-392,0-1-226,-1 0 0,1 1 0,0-1 1,-1 0-1,1 0 0,-1 0 0,1 0 1,-1 0-1,1 0 0,-1 0 0,0-1 0,0 1 1,1 0-1,-1-1 0,0 1 0,0-1 1,0 0-1,-1 1 0,1-1 0,0 1 0,-1-1 1,1 0-1,-1 0 0,1-3 0,10-46-2839,-10 34-9058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3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9 8792,'-50'-9'0,"37"9"0,-38 0 0,-14 5 0,-10 4 0,21-1 24,-65 18 1,119-25-21,0-1 0,0 0 0,0 0 0,-1 1 1,1-1-1,0 0 0,0 0 0,0 1 0,0-1 0,0 0 0,0 1 0,0-1 0,0 0 0,0 1 0,0-1 1,0 0-1,0 0 0,0 1 0,0-1 0,0 0 0,0 1 0,0-1 0,0 0 0,0 0 0,0 1 0,1-1 1,-1 0-1,0 1 0,0-1 0,0 0 0,0 0 0,1 0 0,-1 1 0,0-1 0,0 0 0,1 0 0,-1 0 1,0 1-1,0-1 0,1 0 0,-1 0 0,0 0 0,1 0 0,4 4 39,1-1 0,-1 0 0,1-1 0,0 1 0,0-1 0,0 0 0,0-1 0,0 0 0,10 2 0,52 0 40,-53-3-51,144 3 533,-106-3-247,224 12 922,-276-12-1207,1 0 0,0 0 0,0 0-1,0 0 1,-1 1 0,1-1 0,0 1 0,-1 0 0,1-1 0,0 1 0,-1 0-1,1 0 1,-1 0 0,1 0 0,-1 0 0,0 0 0,1 1 0,-1-1-1,2 2 1,-3-1-15,1-1-1,0 1 1,-1-1-1,1 1 1,-1-1-1,0 1 0,1-1 1,-1 1-1,0-1 1,0 1-1,0 3 1,-5 5 682,-14 12-208,-28 26 0,-104 81 1915,-35 8-323,139-106-1886,32-18 210,9-6-599,1 0 1,1 1-1,-1-1 1,1 1-1,1 0 1,-1 0-1,1 0 1,1 1-1,-3 10 0,-6 35-11808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1163 9416,'-5'-9'302,"0"0"1,-1 1 0,0 0-1,-1 0 1,1 0 0,-1 1-1,-1 0 1,1 0 0,-1 1-1,0 0 1,-1 1 0,-15-9-1,11 13 532,-4 4-562,0 1 1,0 1 0,-20 8-1,16 0 182,-84 84 132,86-72-371,-57 102 85,67-103-114,3 2-100,2-1-1,-2 31 0,9-37 77,4-3-106,0-1 0,1 1 0,12 16 0,-19-31-46,-1 0-1,1 0 1,0 0 0,0 0 0,0 0-1,0-1 1,-1 1 0,1 0-1,0 0 1,0-1 0,0 1 0,2 0-1,4 2 9,0 0-1,0 0 0,1-1 1,-1-1-1,0 1 0,1-1 1,-1 0-1,1-1 0,9 0 1,1-5 88,7-9-57,0-1-1,24-19 1,-30 15 39,69-98 37,-72 87-50,56-151 35,-62 141-28,18-155 35,-27 154-44,-12-201 27,7 190-40,-15-213 78,18 243-109,-2-20 26,-9-45 1,1 107-3,7-9-49,2-6 0,0 1 0,1-1 0,0 1-1,0-1 1,0 1 0,1 10 0,-5 150 33,8-126-4,35 156 15,-27-159-8,-4-18-22,1 4-5,1-1 1,1 0-1,0-1 0,2 0 0,26 35 1,-26-40 5,7 9-6,0-1 0,2-1 0,27 24 1,-3-9 4,-36-30-16,0-2-1,19 12 0,-23-16-1,0-1-1,0 1 0,0-1 1,0 0-1,0 0 0,0 0 0,0-1 1,0 1-1,0-1 0,0-1 1,1 1-1,-1-1 0,0 0 0,5-1 1,6-5-52,-3-2 10,0 0 1,0-1-1,-1-1 1,-1 0-1,0-1 1,0 0-1,-1 0 1,12-21-1,-14 20 6,-5 8-14,0 0 1,0 0-1,-1-1 0,0 1 0,0 0 0,0-1 1,1-9-1,0 1-74,-1-1 1,0 0-1,-1 0 1,-1-1-1,0 1 1,-1 0-1,-4-21 1,3 31 93,1 1 1,-1-1-1,1 1 1,-1-1-1,-1 1 1,1 0 0,0-1-1,-1 1 1,0 0-1,0 1 1,0-1-1,-1 0 1,1 1-1,-1 0 1,0 0-1,0 0 1,0 0-1,0 1 1,-7-4-1,-1 6-128,1 4 119,0 1-1,0 0 1,1 1 0,-14 9 0,10-3-13,-43 63-10,53-69 59,1 0-1,0 1 1,0 0-1,0-1 0,1 1 1,0 0-1,1 0 1,-1 0-1,1 0 0,1 0 1,-1 9-1,1-8 2,-1-4 2,1-1-1,0 0 1,0 0-1,0 0 1,0 0-1,1 0 1,-1 0-1,1 1 1,0-1-1,0 0 1,2 4-1,1 5 0,-2-6 1,0 1 0,1-1 0,-1 0 0,7 10 0,-7-13 0,0 0 0,0 0 0,1-1 0,-1 1 0,1-1 0,0 1 0,0-1 0,-1 0 0,1 0 0,4 2 0,-2-2 0,0 0 0,0 0 0,0-1 0,0 1 0,0-1 0,0-1 0,10 1 0,-6-1 0,0 0 0,1-1 0,-1 0 0,15-4 0,-7 0 1,0-1-1,19-9 1,88-56 7,-115 65-6,1-1 1,-1 0 0,0-1-1,-1 0 1,0 0 0,0 0-1,-1-1 1,11-16-1,-13 17 0,4-10 11,-2-6 0,-2 0-1,-1-1 1,0 0-1,-2 0 1,-1-29-1,-2 38-6,1 10 3,0 0 0,-1 0 1,0 0-1,0 1 0,-4-12 0,5 16-4,-2-6 5,0 1 1,0 0 0,-1 0-1,1 0 1,-5-6-1,7 12-7,-1 0 0,1 0 0,0 0 0,0 0 0,-1 0 0,1 0 0,0 0 0,0 0 0,-1 1 0,1-1 0,0 0 0,0 0 0,-1 0 0,1 0 0,0 0 0,0 0 0,-1 1 0,1-1 0,0 0 0,0 0 0,0 0 0,-1 1 0,1-1 0,0 0 0,0 0 0,0 0 0,0 1 0,0-1 0,-1 0 0,1 0 0,0 1-1,0-1 1,0 0 0,0 1 0,-6 12 20,1-2-10,3-6 0,0 1 1,0-1 0,0 1 0,1 0 0,0 0 0,0 7-1,-3 23 40,3 38 0,4-54-7,3-2-28,0-1-1,1 0 0,1-1 1,1 1-1,0-2 0,12 16 1,5-4-9,-13-19 6,0-5-9,0 0 0,0-1 0,23 2 0,-20-6 0,22-13 1,-32 12-6,0-1-1,0 0 1,0 0-1,10-9 1,-10 7 0,-1 0 0,1-1 0,-1 1 0,5-9 0,-6 7 0,1 0-1,-2-1 1,1 1-1,2-10 1,-1-5 1,-2 0 0,0-1 0,-1-39 0,-2 62-2,-2-29 6,2 27-5,-5-32 3,0 1 0,-3-1 1,-16-49-1,-32-83 13,16 56 16,6 17-3,4 18 3,30 76-32,0 0-1,0-1 1,0 1-1,0 0 1,0-1-1,0 1 1,0 0-1,0 0 1,0-1-1,0 1 1,-1 0-1,1-1 1,0 1-1,0 0 1,0 0-1,0 0 1,-1-1-1,1 1 1,0 0-1,0 0 1,0-1-1,-1 1 1,1 0-1,0 0 1,0 0 0,-1 0-1,1 0 1,0-1-1,-1 1 1,1 0-1,0 0 1,0 0-1,-1 0 1,1 0-1,0 0 1,-1 0-1,1 0 1,0 0-1,-1 0 1,1 0-1,0 0 1,0 0-1,-1 0 1,1 0-1,0 1 1,-1-1-1,1 0 1,0 0-1,0 0 1,-1 0-1,1 0 1,0 1-1,0-1 1,0 0-1,-1 0 1,1 0 0,0 1-1,0-1 1,0 0-1,-1 0 1,1 1-1,0-1 1,0 0-1,-3 7 4,1 0-1,-1 0 0,2 0 1,-1 0-1,1 0 0,0 0 1,0 0-1,1 0 0,0 11 1,0 0-2,-1-8 3,2 1-1,-1 0 0,5 18 1,3 12 23,26 71 0,17 26 11,-50-138-40,12 30 41,59 110 20,-57-115 2,-5-12-33,0 2-8,1-1 1,0 0 0,1-1-1,1 0 1,24 20-1,-6-12-1067,62 31 1,-79-46-10055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9688,'69'-40'225,"44"-30"64,-98 60-117,0 1 0,22-11 0,-12 9-94,-3 0-33,44-20 171,110-47 192,-172 76-361,2-3 1,-4 4 0,-2 1-41,-3 0 19,2-1 20,0-1-1,-1 1 1,1 0 0,-1 0 0,1 0 0,0 0 0,-1 0 0,0 0 0,1 0 0,-1 0 0,-2 0 0,-3-2 67,1 1-21,-1 1 0,1-1 1,-1 1-1,0 1 0,1-1 0,-1 1 0,1 0 1,-1 0-1,-7 2 0,8-1-117,0 0 69,0 0 0,0 1-1,0 0 1,0 0 0,0 0-1,0 0 1,0 1 0,1 0 0,-1 1-1,1-1 1,0 1 0,-8 7-1,9-8-9,3-2-19,0 0 1,0-1 0,0 1 0,1 0 0,-1 0-1,0 0 1,0 0 0,1-1 0,-1 1 0,1 0-1,-1 0 1,1 0 0,-1 2 0,-5 13 62,0 1-1,2 1 1,-4 25 0,8-21 123,6 1-108,1 0 1,17 39-1,-11-43 75,-7-12-108,1 1-25,0 0 1,0-1 0,0 0-1,1 0 1,0-1-1,0 0 1,1 0 0,0-1-1,16 7 1,-8-6 50,0-2 0,28 5 1,-31-10 134,-4-3-157,-1 0 0,1-1 0,-1 0 0,14-10 0,-14 3 182,-3-1-155,0 0 0,-1 0-1,-1-1 1,0 0 0,-1 0-1,0 0 1,-1 0 0,0-16-1,-3-38 232,0 41-197,2 5 34,-2-1-1,-1 1 1,-1 0 0,-8-32-1,10 37 334,29 75-189,21 60 0,-44-104-246,37 112 180,-37-107-188,16 52 56,-20-69-307,5 10 604,-6-12-497,0 0-1,0 0 1,1 1 0,-1-1 0,0 0-1,1 0 1,-1 0 0,0 0 0,1 0-1,-1 0 1,0 0 0,1 1-1,-1-1 1,0 0 0,1 0 0,-1 0-1,0 0 1,1-1 0,-1 1 0,0 0-1,1 0 1,-1 0 0,0 0 0,1 0-1,-1 0 1,1-1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73 8696,'-38'-26'493,"38"26"-479,0-1 0,0 1 0,-1-1 0,1 1 0,0 0-1,0-1 1,0 1 0,0-1 0,0 1 0,0 0 0,0-1 0,0 1 0,0-1 0,0 1 0,0-1-1,0 1 1,0 0 0,0-1 0,0 1 0,0-1 0,0 1 0,1 0 0,-1-1 0,0 1 0,0-1-1,0 1 1,1 0 0,-1-1 0,0 1 0,1-1 0,-1 1 8,29-27 2058,-22 21-1906,-5 6-33,0 0 0,0 0 0,-1 0 0,1 0 0,0 1 0,0-1 0,-1 0 0,1 1 0,0-1 0,-1 1 0,1 0 0,0-1 0,-1 1 0,1 0 0,1 2 0,2 0-23,-1 1 1,0 0 0,-1 0 0,1 0-1,-1 1 1,0-1 0,0 1 0,0 0 0,-1 0-1,1 0 1,1 7 0,50 111 749,-18-35 22,-27-62-767,2 11-52,15 38 417,71 141 605,-89-198-1048,12 41 193,-14-39-362,17 54 769,-19-64-1006,0-1 1,0 0-1,1 0 1,0 0-1,1-1 1,8 10-1,8 7-11605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12552,'0'-3'16,"0"0"-1,0-1 1,1 1 0,-1 0 0,1 0 0,0 0 0,0 0 0,0 0 0,0 0 0,0 0 0,1 0 0,0 1 0,-1-1 0,1 0-1,0 1 1,2-3 0,3-3 12,-3 4 14,0 0 0,0 0 1,0 0-1,1 0 0,5-3 1,126-85 513,-112 75-494,-17 11 10,1 0 0,0 1 0,0 0-1,0 0 1,12-4 0,-19 9-52,0 0 0,-1 0 0,1 0 0,0 0 0,0 0 0,0 0 0,0 0 0,0 0 0,0 1 0,0-1 0,-1 0 0,1 1 0,0-1 0,0 0 0,0 1 0,-1-1 0,1 1 0,0-1 0,0 1 0,-1 0 0,2 0 0,1 2 33,3 2 18,-1 0 0,0 0 0,1 1 0,-2 0 0,1 0-1,-1 0 1,0 1 0,0-1 0,0 1 0,-1 0 0,0 0 0,3 14 0,-3-8 42,1 0 1,1-1 0,0 0 0,0 0-1,11 17 1,-11-23-69,1 0-1,0 0 1,1 0-1,-1-1 1,1 0-1,0-1 1,13 7-1,-17-10-28,0-1-1,-1 1 1,1-1-1,0 0 1,-1 1-1,1-1 1,0-1 0,0 1-1,-1 0 1,1-1-1,0 1 1,0-1-1,-1 0 1,1 0-1,3-2 1,-2 2 3,1-1 2,0 0 1,1 0-1,-1-1 0,0 0 1,-1 0-1,1 0 0,0 0 1,-1-1-1,6-5 0,-7 6-10,3-6 82,-4 0-66,1 0 0,-1 0 0,-1 0 0,0 0 0,0-1 0,-1 1-1,0 0 1,-2-11 0,-19-92 198,19 105-212,-45-235 630,47 242-640,0 0-1,0 0 1,0 0 0,0 0 0,0-1-1,0 1 1,0 0 0,0 0-1,0 0 1,0 0 0,-1 0-1,1 0 1,0 0 0,0 0-1,0 0 1,0-1 0,0 1-1,0 0 1,0 0 0,0 0 0,-1 0-1,1 0 1,0 0 0,0 0-1,0 0 1,0 0 0,0 0-1,0 0 1,-1 0 0,1 0-1,0 0 1,0 0 0,0 0-1,0 0 1,0 0 0,0 0 0,0 0-1,-1 0 1,1 0 0,0 0-1,0 0 1,0 0 0,0 0-1,0 0 1,0 0 0,0 1-1,-1-1 1,1 0 0,0 0-1,0 0 1,0 0 0,0 0 0,0 0-1,0 0 1,-5 5 22,3 4-7,0 0 0,0 0-1,1 0 1,0 0 0,2 17-1,-1-23-19,-1 15 8,0-10-3,1-1 0,0 1 0,0 0-1,1-1 1,0 0 0,3 10 0,12 51 15,14 19-12,1 5-1,-8 9-4,-6 5-1,-2 3 0,-1-6 0,-8-14 0,-5-64 0,-5 30 0,1-36 0,-9 36 0,8-39 0,-2-1 0,-10 21 0,-18 19 0,4-15 0,11-21 0,18-18 0,1-1 0,-1 0 0,1 0 0,0 1 0,-1-1 0,1 0 0,-1 0 0,1 1 0,-1-1 0,0 0 0,1 0 0,-1 0 0,1 0 0,-1 0 0,1 0 0,-1 0 0,1 0 0,-1 0 0,1 0 0,-1 0 0,1 0 0,-2-1 0,1 1 0,0-1 0,1 1 0,-1-1 0,0 1 0,0-1 0,1 1 0,-1-1 0,0 0 0,1 1 0,-1-1 0,0 0 0,1 0 0,-1 0 0,1 1 0,-1-1 0,0-2 0,0-1 0,0 0 0,0-1 0,0 0 0,0 1 0,1-8 0,0-42 0,4-7 0,4-5 0,5-6 0,7-8 0,-7 25 0,28-95-8,-39 144 9,16-52-24,34-75 0,-45 120 19,-2 4-5,0 1-1,0 0 0,10-11 0,-7 10 0,5-6-49,-2-1 0,1 1 0,-2-2 0,0 1 0,-1-2 0,8-22-1,-3 6-466,21-38 0,-34 69 228,-2 0-586,0 10 713,0 23 202,5 6-46,1 14 13,40 186 146,-38-209-42,-1 1 0,3 53 0,-5-38 89,19 146 598,-22-183-554,-1 1 49,-12-22 224,8 6-468,2 5-1,0-1 0,0 0 0,1 0-1,0 1 1,0-1 0,-1-9 0,-18-112 271,8-15 121,10 104-382,1 5 153,8-154 82,-4 145-96,24-144 70,-20 156-116,1 8-93,1 1 0,2 0 1,16-25-1,-12 31 66,0 6-77,0 0 0,0 1 1,27-8-1,-26 14 15,-12 1-47,1 1 0,0 0 1,-1 0-1,1 0 0,-1 1 0,0 0 0,1 0 0,-1 0 0,0 0 0,4 3 0,-7-4-5,-1-1-1,0 0 1,1 0-1,-1 1 1,0-1-1,0 0 1,1 0 0,-1 1-1,0-1 1,0 0-1,0 1 1,1-1-1,-1 1 1,0-1-1,0 0 1,0 1 0,0-1-1,0 0 1,0 1-1,0-1 1,0 1-1,1-1 1,-2 1 0,1-1-1,0 1 1,-1 33 17,-2-22-16,0-1 0,-9 23 0,-21 35 3,-6 9-4,10-15-12,17-35-3,-2 0 0,0-1-1,-2 0 1,-27 35 0,41-60-40,7-4 1,22-7-2478,5-2-10068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0:4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73 12464,'10'-26'429,"-9"25"-81,-9 37 877,7-31-1182,-1-1-1,1 1 0,0 0 1,1 0-1,-1-1 0,1 1 1,0 0-1,0 0 0,0 0 1,1-1-1,-1 1 0,1 0 1,0 0-1,1-1 0,-1 1 1,1-1-1,0 1 0,0-1 1,5 9-1,-4-9-10,0 0 0,0-1 0,0 1 0,0 0 0,0-1 0,1 0 0,-1 0 0,1 0 0,0 0 1,0 0-1,0-1 0,0 0 0,1 0 0,-1 0 0,1 0 0,-1-1 0,1 1 0,7 0 0,-10-3-15,1 0 1,0 1-1,0-1 0,-1 0 1,1-1-1,-1 1 0,1 0 1,-1-1-1,1 1 0,-1-1 1,0 0-1,0 0 0,0 0 1,0 0-1,0 0 0,2-3 0,-2 2 4,0 1-2,0 0 0,-1 0 1,1 0-1,-1 0 0,0-1 1,1 1-1,-1 0 0,0-1 0,0 1 1,0-1-1,-1 1 0,1-1 1,-1 1-1,1-1 0,-1 1 0,0-1 1,0 0-1,0 1 0,-1-4 1,0 0 8,-1 0 0,1 0 1,-1 0-1,0 1 0,-5-8 1,5 8-32,-1 0 25,-1-1-1,1 1 1,-2 0-1,1 0 1,0 0-1,-1 1 1,0-1-1,0 1 1,0 0-1,-1 1 1,-8-6-1,6 5 1,-6-6 59,0 2 1,-21-11-1,25 15-56,10 4-18,-1-1-1,0 1 0,0 0 0,1 0 0,-1 0 0,0 0 0,1 0 0,-1 0 0,0 0 0,1 0 0,-1 0 1,0 0-1,1 0 0,-1 1 0,0-1 0,1 0 0,-1 0 0,0 1 0,1-1 0,-1 0 0,1 1 0,-1-1 1,0 1-1,1-1 0,-1 1 0,1-1 0,0 1 0,-1-1 0,0 1 0,0 1 11,-4 4 24,0 0-1,1 1 0,0 0 1,-7 15-1,3-8-31,-16 32 18,15-24 19,3 8-25,1 0-1,-2 49 1,10-48 5,6 6-8,27 66-1,-23-82-2,62 64 19,-58-72 26,8 0-11,45 17 0,-48-26 79,107 1 56,-87-7-82,48-7 0,-30 2-2291,30-2-9131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0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38 4400,'0'0'252,"5"-2"40,-1-1-139,-3 2-80,1 0 0,-1 0 0,1 0 1,0 0-1,-1 0 0,1 1 0,0-1 0,0 0 0,-1 1 0,1 0 1,0-1-1,2 1 0,-3 0-63,-1 0 0,0-1-1,0 1 1,1 0 0,-1 0 0,0 0 0,0-1 0,0 1 0,1 0-1,-1 0 1,0-1 0,0 1 0,0 0 0,0 0 0,1-1-1,-1 1 1,0 0 0,0 0 0,0-1 0,0 1 0,0 0 0,0-1-1,0 1 1,0 0 0,0 0 0,0-1 0,0 1 0,0 0 0,0-1-1,0 1 1,0 0 0,0 0 0,0-1 0,0 1 0,-1 0 0,1-1-1,0 1 1,0 0 0,0 0 0,0-1 0,-1 1 0,1 0 0,0 0-1,0 0 1,0-1 0,-1 1 0,1 0 0,0 0 0,0 0 0,-1 0-1,1-1 1,0 1 0,0 0 0,-1 0 0,1 0 0,0 0 0,-1 0-1,1 0 1,0 0 0,0 0 0,-1 0 0,1 0 0,0 0 0,-1 0-1,1 0 1,0 0 0,-1 0 0,1 0 0,-20-5 753,18 4-489,1 0 1,-1 0 0,0 1-1,0-1 1,0 0 0,0 1-1,1 0 1,-1-1-1,0 1 1,-4 0 0,5 1-250,1-1 1,-1 1-1,0 0 1,0-1 0,1 1-1,-1 0 1,0 0-1,1-1 1,-1 1-1,1 0 1,-1 0 0,1 0-1,0 0 1,-1 0-1,1 0 1,-1 1-1,-3 9 213,-1-2-169,0 1 0,0-1 0,1 1 1,1 0-1,0 1 0,0-1 0,1 0 0,1 1 1,-1 0-1,1 18 0,-3 64 218,-7 98-6,6-107-193,4-76-78,-3 200 168,12-123-158,-3-50 27,61 233 111,-28-169-76,24 61 3,-46-117-5,12 21-23,-27-61-54,36 64 34,-20-44 78,74 72 54,-70-79-34,105 48 61,-97-54-48,54 11 134,91 10 0,-147-28-255,-10-1 24,-1 0 0,27-2 0,117-7 132,-65-2 99,-70 5-244,2 0-9,61-12 190,173-53 378,-144 40-473,57-14-24,-139 31-72,164-82-1973,-90 35-7975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0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 9416,'-5'1'98,"0"0"-1,0 1 1,0 0 0,0 0 0,1 0 0,-1 1 0,1 0-1,-1-1 1,1 1 0,0 1 0,0-1 0,-5 6 0,3-2 94,-1 0 0,1 1 0,0 0 0,1 0 0,0 0 0,-7 16 0,-20 45 3,13-29-113,-18 50 1,11-5-2,-27 84 223,24-98 5,28-69-149,2-4-78,0 2-80,0-3 8,1 1 0,0 0 0,-1-1 0,1 0 0,-1 1-1,0-1 1,0 0 0,0 0 0,0 1 0,-1-1 0,2-5-1,0-2 39,48-231 257,-45 219-166,15-43 0,-12 44-96,-5 12 35,1 0-1,-1 1 1,2-1 0,-1 1-1,1 0 1,0 0-1,1 1 1,0-1-1,0 1 1,13-11 0,-7 9 86,2-1 1,-1 2-1,1 0 1,29-13-1,-27 14-32,-1 1 0,24-5 0,-33 9-76,0 1-1,1 1 0,-1-1 0,0 1 0,0 0 0,0 1 1,0-1-1,0 1 0,8 2 0,-7 0-4,1 0 1,-1 0-1,0 0 0,0 1 0,11 8 0,9 5 53,-15-9-88,-7-4 13,1-1 1,0 0 0,-1 0-1,13 3 1,99 34 144,-72-25-305,-1 3 0,44 23 0,-49-22-1345,74 34-9230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0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7176,'0'0'4136,"0"-4"-3603,0-16 510,0 20-1030,1 0 1,-1-1-1,0 1 1,1 0 0,-1-1-1,1 1 1,-1 0-1,1 0 1,-1-1 0,1 1-1,-1 0 1,1 0-1,-1 0 1,1 0-1,-1 0 1,1 0 0,-1-1-1,1 1 1,0 1-1,-1-1 1,1 0 0,-1 0-1,1 0 1,-1 0-1,1 0 1,3 5 13,0 0-1,0 0 1,-1 0-1,0 0 1,0 0 0,4 9-1,0 0 52,68 138 179,-46-92-187,-24-50-53,21 51 49,-24-55-39,0 1 0,0 0 0,0 0 0,-1 0 0,0 1-1,0-1 1,-1 13 0,-1-17-12,1 0 1,-1-1-1,0 1 0,0 0 0,-1 0 1,1-1-1,0 1 0,-1 0 0,0-1 1,0 0-1,1 1 0,-1-1 0,-1 0 0,1 0 1,0 0-1,0 0 0,-1-1 0,1 1 1,-4 1-1,-10 9 62,15-11 96,-1 0-90,-4 3-1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0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3416,'0'0'3345,"7"1"-2690,56 6 289,79-3 0,97-4 145,7-7-748,-189 5-147,269-3 66,-253 4-119,319-5 62,-313 5-63,308-4 53,-313 5-66,268 3 49,-280-1-56,9 0-39,185 3 135,-222-5-165,25 2 340,0-3 0,71-12 0,-106 7 210,-22 5-27,-5-9 1418,3 7-887,12-1-375,16-1-2935,3 1-9201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0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12280,'0'0'0,"30"-11"376,-5 2 8,-6 5 112,-1 8 8,3 5-384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0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471 724 10040,'0'0'513,"-1"-5"-81,-1-2-190,0 0 1,-1-1-1,0 1 0,0 0 0,0 1 1,-1-1-1,0 0 0,0 1 1,-1 0-1,-7-8 0,11 14-218,0-1 0,-1 0-1,1 0 1,0 1 0,-1-1 0,1 1-1,-1-1 1,1 1 0,-1 0-1,1 0 1,-1-1 0,1 1 0,-1 0-1,1 0 1,-4 1 0,-3-1 30,-3-1-21,8 0-18,-1 1 0,1 0-1,0 0 1,-1 0 0,1 0 0,-1 1-1,1-1 1,0 1 0,0 0 0,-5 1 0,-20 7 47,0 0 1,1 2 0,0 1-1,-28 18 1,38-20-52,11-7-3,1 1-1,-1-1 1,1 1-1,-1 1 1,1-1-1,-8 10 1,-6 7 19,1 1 1,1 0-1,0 2 1,-18 35-1,34-57-25,1 0-1,-1 1 1,0-1-1,1 0 1,-1 1-1,1-1 1,0 0 0,0 1-1,0-1 1,0 1-1,0-1 1,0 1-1,1-1 1,-1 0-1,1 1 1,0-1-1,-1 0 1,3 4 0,-2-3-1,5 3 6,20 8-1,-19-12-5,1-1-1,0 1 1,-1-1-1,10 0 1,45-5 4,-42 1-3,30-9-1,-35 8 1,0-2-1,24-12 1,-27 11-1,-1 0 0,0 0-1,16-16 1,-13 8 0,-1-1 1,-1 0 0,0-1-1,-1 0 1,14-28-1,-14 17 14,4-25 29,-2-1 0,8-79 0,-19 113-33,-1 13 5,-1-1 0,0 0 0,0 1 0,-1-1 0,-3-14 0,-4-17 106,-1 1 0,-19-49 0,23 76-76,0 1-1,0-1 0,-1 1 1,-1 1-1,1-1 0,-13-12 1,19 22-40,-1 0 0,1 0 1,-1-1-1,1 1 0,-1 0 1,0 0-1,1 0 1,-1-1-1,1 1 0,-1 0 1,0 0-1,1 0 1,-1 0-1,1 0 0,-1 0 1,0 0-1,1 1 0,-1-1 1,1 0-1,-1 0 1,1 0-1,-1 1 0,0-1 1,1 0-1,-1 0 1,1 1-1,-1-1 0,0 1 1,0 0 8,-2 1-3,0 1 1,0-1-1,0 1 1,0 0-1,1 0 1,-1 0-1,1 0 1,0 0-1,0 0 1,0 1-1,0-1 1,1 1-1,-1-1 1,0 5 0,-4 28 11,7-20 16,5 9-21,2 0 1,1-1 0,0 0-1,21 36 1,14 9 3,35 55 1,-69-106-20,1-2 0,17 22 0,-13-20-3,0-1 0,29 27 0,-27-30-1,29 19 0,13-1 1,-11-12 4,-12-9-2,-33-10-3,-1-1 1,1 0 0,-1 1-1,1-1 1,-1-1 0,1 1-1,-1 0 1,1-1 0,-1 1-1,1-1 1,-1 1-1,1-1 1,-1 0 0,0 0-1,1-1 1,-1 1 0,0 0-1,0-1 1,0 1-1,0-1 1,0 0 0,0 1-1,-1-1 1,1 0 0,0 0-1,-1 0 1,0 0-1,1-1 1,-1 1 0,0 0-1,0 0 1,1-4 0,2-7 6,0 0 0,-1 0 0,0 0 0,1-19 0,-3 27-5,2-10 2,-1-24 44,-7-71 216,14 130-161,-6-10-96,6 19 21,-2-11-18,1 0 1,1 0 0,1-1-1,1-1 1,16 21 0,-27-36-10,1 0-1,1 0 1,-1 0 0,0 0 0,0 0 0,0 0-1,0 0 1,1 0 0,-1-1 0,0 1-1,1 0 1,-1-1 0,1 1 0,1 0 0,3 1 0,23 4 2,2-7 2,-28 0-5,0 0 1,0 0-1,-1 0 0,1 0 1,0 0-1,0-1 0,3-2 1,-3 2 0,-1 0 0,1-1 0,0 1 0,-1-1 0,0 0 0,1 0 0,-1 0-1,0 0 1,-1 0 0,1 0 0,0-1 0,-1 1 0,0-1 0,0 1 0,0-1 0,0 1 0,-1-1 0,1-5 0,0 2 1,-1-1 1,-1 1-1,0-1 0,1 1 1,-2 0-1,-3-13 0,3 16 1,1 0 0,-1 0 0,0 1 0,-1-1 0,1 0 0,-1 1 0,1-1-1,-1 1 1,0 0 0,0 0 0,-1 0 0,1 0 0,0 0 0,-1 1 0,-6-4-1,6 4 2,3 1-3,1 1 0,-1 0 1,1-1-1,-1 1 0,1 0 1,-1 0-1,1-1 0,-1 1 1,0 0-1,1 0 0,-1 0 1,1 0-1,-1 0 0,0 0 1,1 0-1,-1 0 0,0 0 1,1 0-1,-2 0 0,-8 2 5,1 0 0,-1 0 0,0 1 0,0 1-1,-10 5 1,5 2 7,-4 11-6,1 1-1,2 0 0,0 1 0,-19 40 0,26-46-5,6-13 0,0 0 0,0 1 0,1 0 0,0-1 0,0 1 0,1 0 0,-2 9 0,-3 31 6,6-39-7,0 1 1,1-1-1,0 0 0,0 0 0,2 8 0,2-1 0,1-1 0,0-1 0,0 1-1,15 19 1,-10-20-5,59 35-1,-54-41-12,5-5 10,0 0 1,31-3-1,-31-3-19,83-41-13,-85 33 0,67-68-10,-72 62 38,13-39 4,-19 37 7,7-36 0,6-83 8,-17 108-4,-3 14 1,-1 3 15,1 0 0,1 1 1,0-1-1,1 0 0,8-23 1,-10 37-14,-1 0 0,1-1 0,0 1 0,0 0-1,-1 0 1,1 0 0,0 0 0,0 0 0,0 0 0,1 0 0,-1 0 0,0 0 0,0 1 0,0-1 0,1 0 0,-1 1 0,0-1 0,1 1 0,-1-1-1,0 1 1,1 0 0,-1-1 0,2 1 0,1 0 3,0 0 0,0 1 0,0-1 0,-1 1 0,1 0 0,0 0 0,-1 0 0,7 3 0,1 2 3,0 0 0,0 0 0,-1 1 0,14 12-1,-12-9-7,-7-6-2,0 0 1,-1 1 0,1-1 0,-1 1 0,5 8-1,7 9 11,0 2 0,-2-1 0,20 49 0,-29-59-9,-3-9-2,-1 0 0,1 0 0,-1 1 0,0-1 0,0 0 0,-1 1 0,1 5 0,-2 29 21,1-37-20,-1 1 1,1-1-1,-1 1 1,0-1-1,1 0 1,-1 1-1,0-1 0,0 0 1,-1 0-1,1 0 1,0 0-1,-1 0 1,1 0-1,-1 0 0,-3 3 1,3-5 0,0 0 0,1 1 0,-1-1 0,0 0 0,0 0 0,0 0 0,1 0 1,-1 0-1,0 0 0,0 0 0,0-1 0,1 1 0,-1-1 0,0 1 0,1-1 0,-4-1 0,4 1 1,-1 0 1,1 1-1,-1-1 0,1 0 1,-1 0-1,1 0 1,0 0-1,-1-1 0,1 1 1,0 0-1,0-1 0,0 1 1,0 0-1,0-1 0,0 1 1,0-1-1,-1-2 0,-6-22 3,8 24 0,-4-12 17,1 1 0,1-1 1,0 0-1,0-22 0,2 23-12,0-2 14,0 1 0,0-1 0,2 0 0,0 1 1,7-26-1,-8 35-20,1-3 13,1 0 0,0 0-1,0 1 1,0-1-1,1 1 1,1 0-1,-1 0 1,10-11-1,-7 9-1,-3 4-3,1 0 1,0 0-1,0 1 1,0-1-1,0 1 0,1 0 1,-1 1-1,1-1 1,0 1-1,0 0 1,0 1-1,13-4 0,-11 3-1,4-1 13,1 0-1,1 1 0,-1 1 0,0 0 0,1 0 1,17 1-1,-21 1-16,-4 0-2,0 0 1,0 0-1,0 1 1,1 0 0,-1 0-1,0 0 1,0 1-1,0 0 1,0 0-1,-1 1 1,11 5 0,-12-6-6,6 7 19,0 4-15,0 2 1,-2-1-1,1 1 0,-2 1 1,0-1-1,8 28 1,3 26-4,2 3 1,2-6-4,0-13-1,-2-16 0,-17-33 0,0-1 0,-1 0 0,2 1 0,-1-1 0,6 4 0,-6-5 0,1 0 0,-1 0 0,1 0 0,-1 0 0,1 0 0,6 1 0,-4-2 0,0 0 0,0 0 0,0 0 0,12-1 0,-10-1 0,1 0 0,-1 0 0,17-5 0,-14 2 0,-1 0 0,1-1 0,11-7 0,-12 6 0,1-1 0,-2-1 0,15-12 0,-7 1 1,-2-1-1,0 0 0,-2-1 0,15-29 1,-15 21 5,32-116 5,-40 118 4,-3-96 11,-7 100-4,-42-101 15,43 113-25,0 1-1,-1 0 1,-1 0 0,-8-13-1,2 5-2,1-1-3,7 12 2,-1 0 0,0 0 1,0 0-1,-1 1 0,-6-7 1,-36-34 58,41 41-54,0 1 0,0 0 0,0 0 0,-1 0 0,0 1 0,-12-5 0,19 9-9,0 0-1,0 0 0,0 0 1,0 0-1,0 0 1,0 0-1,0 1 0,0-1 1,0 0-1,0 1 0,1-1 1,-1 0-1,0 1 0,0-1 1,0 1-1,0-1 1,0 1-1,1 0 0,-1-1 1,0 1-1,1 0 0,-2 1 1,-1 1 5,-2 0-1,3-2-6,0 0 1,1 0 0,-1 1-1,1-1 1,0 0 0,-1 0-1,1 1 1,0-1 0,0 1 0,0-1-1,0 1 1,0 0 0,0-1-1,0 1 1,-1 3 0,-2 8 4,1 0-1,1 0 1,0 0 0,1 1 0,0-1 0,1 0-1,0 0 1,3 17 0,6 34-6,32 135-23,-22-115-4,18 57-4,-33-125 12,1 0 0,9 22 1,-4-15 10,23 56-23,13 38-8,-34-88 36,3-3 2,4-5 2,-2-10 6,0 0 1,1-2-1,0 0 0,0-1 1,28 9-1,-36-14-8,-3 0-2320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5472,'0'0'490,"5"2"92,0 0-467,0 0-1,0 0 1,1-1 0,-1 0 0,1 0-1,-1 0 1,1-1 0,-1 1 0,1-1 0,-1-1-1,9 0 1,195-18 2005,-118 11-1705,-51 6-277,132-11 1633,-164 12-1857,0 1 1,0 0-1,0 1 0,0-1 1,10 4-1,-17-4-177,23 4-7557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1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10400,'0'0'329,"1"0"-286,0 0-1,-1 0 1,1 0 0,0 0-1,-1 0 1,1 1 0,0-1-1,-1 0 1,1 0 0,0 1-1,-1-1 1,1 0 0,0 1-1,-1-1 1,1 1 0,-1-1-1,1 1 1,20 42 597,-3 2-1,16 59 1,-21-44-104,8 32 797,-20-90-1066,-1 3 39,0-3-268,0-3 384,4-20-2346,0-5-7902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1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11120,'0'0'1552,"25"11"-1544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1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9240,'0'0'2673,"5"6"-2094,14 20-393,-13-13 169,21 219 948,-6-81-1031,-19-130-128,8 38 0,-5-40-106,-2-5-13,1 2 29,1 0-1,7 18 1,59 135 363,-67-161-387,0-1 0,0 1 1,1-1-1,0 0 0,0 0 1,0 0-1,1-1 0,0 1 0,1-2 1,-1 1-1,1-1 0,0 0 1,12 6-1,-18-11-17,1 1 0,-1-1 0,1 0 0,-1 0 0,1 0 0,-1 0 0,1 0 0,-1 0 0,0 0-1,1-1 1,-1 1 0,1-1 0,-1 1 0,1-1 0,-1 1 0,0-1 0,0 0 0,1 1 0,-1-1 0,0 0 0,0 0 0,0 0 0,0 0 0,0 0 0,0 0 0,0-1 0,0 1 0,1-2 0,0-1 15,0 0-1,-1 1 1,1-2 0,-1 1 0,0 0-1,0 0 1,0 0 0,0 0 0,-1-1-1,0 1 1,0 0 0,0-1 0,0 1-1,-1 0 1,0 0 0,0 0 0,-2-7-1,-2-5 67,-1 0 0,-1 1 0,-10-18-1,10 19-70,-17-25 152,-89-106 197,62 92-320,44 46-41,2 3-8,-1-2 1,1 1-1,0 0 1,1-1 0,-1 0-1,1 0 1,0-1-1,1 1 1,-5-11-1,0-9 4,1-2-6,6 7-1,5 5 0,-3 14 0,0 0 0,1 0 0,-1 0 0,0 0-1,1 0 1,-1 1 0,1-1 0,-1 1 0,1-1-1,3-1 1,29-14-4,19 2-8,1 2 0,83-9 0,-85 15-10,-22 4 10,41-11 0,-53 9 0,1 0 0,-1-1-1,25-12 1,-42 16 10,0 1-1,0 0 1,0-1-1,0 1 1,0-1-1,0 1 1,-1-1-1,1 1 1,0-1-1,-1 1 1,0-1-1,1 0 1,-1 1-1,0-3 1,-3 4 1,0 0 1,0 1-1,-1 0 1,1-1-1,0 1 1,0 0-1,0 1 1,0-1-1,0 0 1,0 1-1,0 0 1,0 0-1,1 0 1,-1 0-1,1 0 1,-1 0-1,1 1 1,-3 3-1,3-4 1,1 0 0,-1 0 0,1 1 0,0-1 0,0 1 0,-1-1 0,2 1 0,-1-1 0,-1 4 0,1 0 0,1-1 0,0 0 0,0 1 0,0-1 0,0 1 0,2 5 0,13 50 0,5 12 0,-2 5 0,-3-5 0,0-13 2,-11-45-1,19 41 6,-18-42-1,-4-11-2135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1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11568,'0'0'0,"29"25"336,-9-5 0,-5 0 264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3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8 192 10760,'0'0'0,"8"4"49,0 0 1,1 1-1,-2 0 1,1 0 0,0 0-1,-1 1 1,0 0-1,0 1 1,8 10 0,65 102 579,-54-71-469,-25-47-151,1 1 0,-1-1 0,1 0 0,0 1 0,-1-1 1,1 0-1,0 0 0,0 0 0,-1 0 0,1-1 0,0 1 0,0 0 0,0-1 0,0 1 0,0-1 1,4 1-1,-3-1 5,0 0-4,0 1 0,0-2 0,0 1 0,1 0 0,-1 0 0,0-1 0,0 0 0,0 1 0,0-1 0,0-1 0,0 1 0,0 0-1,-1-1 1,1 1 0,0-1 0,-1 0 0,4-2 0,-3 2 9,4-4 37,0 0 1,0 0-1,-1 0 1,0-1-1,0 0 1,0 0-1,-1-1 1,0 0-1,0 1 1,-1-2-1,0 1 1,-1 0 0,1-1-1,2-13 1,-3 9 40,-1-1 0,-1 0 0,0 1 0,-1-1 1,0 0-1,-1 0 0,-1 1 0,0-1 0,-7-25 1,7 34-69,1 0 1,-1 0 0,0 0 0,0 0 0,-1 0 0,1 1 0,-1-1 0,0 1 0,0 0-1,-1 0 1,-3-5 0,4 6-11,-6-1 108,2 3-97,-1 0 1,0 1-1,1 0 1,-1 0-1,0 0 1,0 1-1,1 1 1,-1-1-1,-12 6 1,3-1 2,1 1 1,0 1 0,1 0-1,-19 13 1,-49 48 54,71-53-41,3-1-32,1 1 0,1 0 1,-6 23-1,11-19 13,13 92 15,-3-88-22,6 2-10,2-1 0,25 32 0,-21-39 4,93 55 9,-91-64-17,12 0-3,42 4 1,-55-14 3,12-7 1,36-14-1,-49 11 7,73-73 13,-75 62-1,14-28 22,-3-1 1,24-56 0,-46 89-39,-3 9 10,-1 0 0,-1 0 0,1-1 0,0-10 0,-1-3 63,-1 0 1,0 0-1,-7-46 0,6 68-83,-2-10 45,0-1-1,-1 1 1,-6-15-1,8 23-22,-1-1 0,0 1 0,0 0 0,0-1 0,0 1 0,0 0 0,-1 0 0,1 1-1,-1-1 1,0 0 0,0 1 0,0 0 0,0-1 0,-7-2 0,8 4-12,0 0 0,0 0 0,0 1 0,0-1 1,0 0-1,0 1 0,-1 0 0,1-1 0,0 1 0,0 0 0,0 0 1,-1 0-1,1 1 0,0-1 0,0 0 0,0 1 0,0-1 0,0 1 1,0 0-1,0 0 0,0 0 0,0 0 0,0 0 0,0 0 1,0 0-1,0 1 0,1-1 0,-1 1 0,-1 2 0,-1 0 10,0 1 0,0 1 0,1-1 0,0 0 0,0 1 0,0 0 0,1-1 0,-3 11-1,5-13-11,-1 0-1,1-1 0,-1 1 0,1 0 1,0 0-1,1 0 0,-1 0 0,0 0 1,1 0-1,0 0 0,-1 0 0,1-1 1,0 1-1,0 0 0,1 0 0,-1-1 1,1 1-1,-1-1 0,1 1 0,0-1 1,0 0-1,0 0 0,3 3 0,3 2 1,0-1-1,0 0 1,0 0-1,13 6 1,-15-9-8,111 61 83,-57-26-59,-57-35-23,0 0 0,-1 0 0,1 1-1,-1-1 1,0 1 0,0 0 0,0-1 0,0 1-1,0 0 1,-1 0 0,0 0 0,0 0 0,0 0-1,0 0 1,0 6 0,-1-4 0,1-3-1,0 0 0,-1 1 0,1-1 0,-1 0 0,0 0 0,0 1 0,0-1 0,0 0 0,-1 0 0,1 0-1,-2 5 1,-1 4 1,-11 37 1,-7 3 2,0-3-2,4-6 2,10-10-4,7-30-1,0 1 0,1-1 0,-1 0 0,1 0 0,-1 0 0,1 0 0,2 4 0,-2-4 0,0 0 0,1-1 0,-1 1 0,1-1 0,-1 1 0,1-1 0,0 0 0,3 3 0,0-1 0,0 0 0,0 0 0,1-1 0,6 4 0,34 10 0,-34-14 0,0-1 0,21 1 0,37-4 2,99 1 7,-152 0-2139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4:3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30 10872,'0'0'505,"-6"-2"-260,-1-1-212,-3-2 119,0 1 1,-1 0-1,1 1 0,-1 0 0,0 1 1,-21-2-1,13 6 10,0 0 0,0 1 0,0 1-1,-32 12 1,38-12-126,10-3-8,-1 0 1,0 1-1,1-1 0,-1 1 0,1 0 0,0 0 0,-6 4 1,2-1 19,0 1 0,1 0 0,-1 0 0,1 1 0,0 0 0,1 0 0,0 0 0,0 1 0,-6 13 0,5-10-29,4-7-4,0 0-1,1-1 1,0 1 0,-1 0 0,1 0-1,0 0 1,0 7 0,0 5 41,1 0 0,0 1 0,2-1 0,5 30 0,-6-40-39,0 1 0,1-1 0,0 0 0,0 0 0,0 0 0,1 0 0,0 0 0,0 0 0,0-1 0,1 1 0,0-1 0,0 0 1,9 8-1,10 3 70,50 26 0,-66-38-72,0 0-1,1-1 0,-1 0 1,1 0-1,0-1 0,0 0 1,0 0-1,0-1 0,0 0 1,0-1-1,0 1 0,0-1 1,0-1-1,0 0 0,1 0 1,-1 0-1,0-1 0,-1-1 1,1 1-1,12-6 1,-8 4-13,-9 3-1,0 0 0,0 0 0,0 0 0,-1-1 0,1 1-1,0-1 1,0 1 0,-1-1 0,1 0 0,3-4 0,16-14-921,28-33 0,-13 7-8320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4:4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12200,'0'2'-8,"0"5"-8,0-5-31,-2 2 6,-1 4 25,0 0 0,1 0 1,0 1-1,1-1 1,0 1-1,-1 13 1,3 57 33,-1-73-18,5 60 180,32 174 835,-33-212-719,1 0 1,18 52 0,-12-48 30,34 113 985,-45-142-1204,1-1-86,-1-1 0,0 0 1,1 1-1,-1-1 0,1 0 0,0 0 1,-1 1-1,1-1 0,0 0 1,0 0-1,-1 0 0,1 0 1,0 0-1,0 0 0,0 0 1,1 0-1,-1 0 0,0 0 1,0-1-1,0 1 0,3 0 1,-3-1-5,0 0 1,-1 0 0,1 0 0,0 0-1,0-1 1,0 1 0,0 0 0,0-1-1,0 1 1,0 0 0,-1-1 0,1 0-1,0 1 1,0-1 0,-1 1 0,1-1 0,0 0-1,-1 1 1,1-1 0,-1 0 0,1 0-1,-1 1 1,1-1 0,-1 0 0,1-2-1,18-41 222,-15 38-154,17 0 30,-21 6-116,168-30 205,146-6-129,-288 34-18,0-2 1,35-8-1,-61 12-58,77-21 102,-43 7-59,-33 14-41,0-1 0,0 1 0,0-1 0,0 1 0,0-1-1,0 0 1,0 0 0,-1 1 0,1-1 0,0 0 0,0 0-1,0 0 1,-1 0 0,1 0 0,-1 0 0,1 0 0,0-1-1,-1 1 0,0 1 0,0-1 0,-1 0 0,1 0 0,0 1 0,0-1 0,-1 0 0,1 0 0,0 1 0,-1-1 0,1 0 0,-1 1 0,1-1-1,-1 1 1,1-1 0,-1 0 0,1 1 0,-1-1 0,0 1 0,1 0 0,-1-1 0,-1 0 0,-27-13 14,-42-8 22,-11 3 151,33 10-121,-7-1-2,0-2 1,-82-29 0,134 40-37,0-1 0,0 1 0,1 0 0,-1-1 0,0 0 0,0 0 0,1 0 0,-1 0 0,-3-3 0,-1-2 14,-8-5 8,14 10 37,2 2-80,1 0 1,0 1 0,0-1 0,-1 0-1,1 0 1,0 0 0,-1 1 0,1-1-1,0 0 1,-1 1 0,1-1 0,0 1-1,-1-1 1,1 1 0,-1-1 0,1 1-1,-1-1 1,1 1 0,0 0-1,6 15 14,0 0 0,-1 0-1,-1 0 1,0 0 0,3 22-1,6 24 11,37 98 22,-43-141-47,3-2-4,8-6 2,9-7-4,7-6-1,6-8 2,41-27 6,-66 27-2,-2-4-1,1 0-1,-2-1 0,0 0 0,0-1 0,-2-1 1,15-27-1,-3-24 24,-17 53-20,13-41 28,-17 51-31,-1-1 1,1 0-1,-1 0 1,0 0-1,-1 0 1,0 0-1,0-7 1,-1 13-5,1 0-1,-1 0 1,0 0 0,0 0 0,1-1 0,-1 1 0,0 0 0,0 0 0,0 0-1,1 1 1,-1-1 0,0 0 0,0 0 0,1 0 0,-1 1 0,0-1 0,0 0-1,1 0 1,-1 1 0,0-1 0,1 1 0,-2 0 0,-26 21 3,-6 19 1,1 14-4,5 6-1,10-2 0,17-48 0,0 1 0,0-1 0,1 1 0,0 0-1,4 21 1,1-18-5,2-6 2,0 0 0,1-1 0,-1 1-1,2-2 1,-1 1 0,1-1 0,0 0 0,1-1 0,19 11 0,-18-12 0,-8-4 0,1 1 0,-1-1 0,0 0 0,1 0 0,0 0 0,-1 0 0,1 0 0,0-1 0,6 0 0,13 0-12,32-4 0,-40-1-3,1-4 11,-1 0 0,21-17 1,-26 14-6,10-26 4,-17 30 7,0 0 1,-1 0 0,1 0 0,0-10-1,-2 9 1,0-1 0,-1 0 0,-1-16 0,-11-39 0,5 41 2,0 0-1,-19-39 0,19 51 1,1 0 0,-1 0 0,-1 0 0,0 1 0,-1 0 0,-12-11 0,18 19 0,0 0 0,0 0 0,-1 1 0,1-1 1,-1 1-1,1 0 0,-1 0 0,0 1 0,-6-3 1,2 1-1,6 3-1,-1 0 0,1 0 1,0 0-1,-1 1 0,1-1 1,0 1-1,-1-1 1,1 1-1,0 0 0,0 0 1,0 0-1,-1 0 0,1 0 1,0 0-1,0 0 0,-2 3 1,3-3-1,-1 0 0,0-1-1,1 1 1,-1 0 0,1 1 0,-1-1-1,1 0 1,-1 0 0,1 1 0,0-1 0,0 0-1,0 1 1,0-1 0,0 1 0,-2 2 0,0 2 0,1-2-1,0-1 1,0 1-1,1 0 1,-1-1-1,1 1 0,-1 7 1,1-8-118,1 0 0,0 0 0,0 0 0,0 0 0,1 0 0,-1 0 0,1 0 0,-1 0 0,1 0 0,0 0 0,0 0 0,1 0 0,-1-1 0,0 1 0,1 0 0,0-1 0,-1 1 0,1-1 0,3 3 0,14 19-11616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0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73 7800,'0'0'1224,"-4"1"-536,-7 1-547,1 1 1,0 1 0,0 0 0,0 0-1,0 1 1,1 0 0,-1 1-1,1 0 1,1 0 0,-1 1 0,1 0-1,0 0 1,-12 17 0,-9 11 272,-46 74 0,58-69-336,15-25 96,2-5-124,1 1 0,0-1 0,0 1 0,1-1 0,1 0 0,0 0 1,0 0-1,1 0 0,8 14 0,10 4 1,-10-18 70,7-2-64,1 0 0,24 6 0,-23-11 44,117-9 51,-107 2-25,92-34 62,-104 28-2,-2-4-97,0 0 1,19-23 0,-27 21 149,-3-3-152,-2 1 0,0-1 1,2-33-1,-9 28 239,-7-15-101,-18-41 1,15 58 80,8 15-208,-2-2-43,1 0 1,-2 1-1,1-1 1,-1 2 0,0-1-1,-1 1 1,0 0-1,0 1 1,0 0-1,-13-5 1,8 3 99,3 2-86,0 1 0,0 0 1,0 0-1,-1 1 0,1 1 0,-16-3 1,18 5 11,0 0 0,-1 1 0,-17 2 0,27-2-76,-1 0-1,1 0 1,0 1 0,-1-1 0,1 0 0,-1 0-1,1 0 1,0 1 0,-1-1 0,1 0 0,0 0-1,-1 1 1,1-1 0,0 0 0,0 1 0,-1-1-1,1 0 1,0 1 0,0-1 0,-1 0 0,1 1 0,0-1-1,0 1 1,0-1 0,0 0 0,0 1 0,-1-1-1,1 1 1,0-1 0,0 1 0,-1 2 8,0 0 0,1-1 0,-1 1 0,1 0 0,-1 0 0,1-1 0,0 1 0,0 0 1,0 0-1,0-1 0,0 1 0,1 0 0,-1 0 0,1-1 0,0 1 0,0 0 0,0-1 0,0 1 0,2 3 1,1 0-290,1 0 1,-1 0 0,1-1 0,0 1-1,1-1 1,-1-1 0,7 5 0,44 26-10907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4:4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 8248,'-9'-6'18,"7"5"76,-6 0-19,4 1 270,5 10-128,26 74 146,-17-57-164,8 38-1,-8 14 270,-4-48 12,16 47 0,-18-62-76,0 0 1,-1 0-1,2 27 0,-5-41-29,1 0 87,-2-2-443,1 1-1,0-1 1,0 0-1,0 0 1,0 0-1,0 0 0,0 0 1,0 1-1,0-1 1,0 0-1,0 0 0,0 0 1,0 0-1,0 1 1,0-1-1,0 0 1,0 0-1,0 0 0,0 0 1,0 0-1,1 1 1,-1-1-1,0 0 0,0 0 1,0 0-1,0 0 1,0 0-1,0 1 1,0-1-1,0 0 0,0 0 1,1 0-1,-1 0 1,0 0-1,0 0 0,0 0 1,0 0-1,0 0 1,1 0-1,-1 0 1,0 1-1,0-1 0,0 0 1,0 0-1,1 0 1,-1 0-1,0 0 0,0 0 1,0 0-1,0 0 1,0 0-1,1-1 1,17-56-1535,-4 17-7384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4:4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10584,'0'0'0,"10"4"0,9 7 0,2 9-8,-6 6 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4:4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7 11120,'0'0'1704,"-7"-1"-1024,-2-1-579,4 1-35,1 0-1,-1 0 1,0 1-1,1-1 1,-1 1-1,-5 0 1,-2 1 30,-1 0 0,0 1 0,0 1 0,1-1 0,-1 2 0,1 0 0,0 0 0,-20 12 0,-11 11-31,27-13 63,-54 76 51,58-69-78,4 2-52,0 0 1,-5 32-1,12-37 59,3-9-79,0 0 0,1-1 0,0 1 0,0-1-1,0 1 1,1-1 0,1 0 0,-1-1 0,1 1 0,1-1 0,-1 0 0,8 7 0,-6-7-10,-5-5-9,0 0-1,0-1 1,0 1 0,0 0 0,0-1-1,1 1 1,-1-1 0,1 0 0,-1 0-1,1 0 1,4 1 0,27 7 18,1-3 0,0 0 1,0-2-1,36-1 0,-55-3-368,1 0-1,-1-1 1,1 0-1,-1-1 1,23-6 0,10-3-9400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14:4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124 125 8608,'-42'-12'22,"41"12"-15,1 0-1,-1 0 0,0 0 1,0 0-1,1 0 0,-1 1 0,0-1 1,0 0-1,1 1 0,-1-1 1,0 0-1,1 1 0,-1-1 0,1 1 1,-1-1-1,0 1 0,1-1 1,-1 1-1,1-1 0,-1 1 1,1 0-1,0-1 0,-1 1 0,1 0 1,0 0-1,-1-1 0,1 1 1,0 0-1,0-1 0,-1 1 0,1 1 1,-18 155 947,18-152-888,0 0-1,0 0 1,1 0-1,-1 0 0,1-1 1,1 1-1,-1 0 1,1 0-1,-1-1 1,1 1-1,1-1 0,4 9 1,-4-9-17,-1-1 19,0 0-1,0 0 1,0 0-1,1 0 1,-1-1-1,1 1 1,0-1-1,0 0 1,0 0-1,0 0 1,0 0-1,0 0 1,1 0-1,-1-1 1,1 0-1,-1 0 1,1 0-1,6 1 1,0-1 26,0-1 1,-1 1 0,1-2 0,16-2 0,-16 2-120,10-4 320,2-3-160,-1-1 1,30-18 0,-36 13 104,48-68 89,-54 63-122,-6 4-102,1 0 1,-2-1-1,0 1 1,-1-1-1,0 1 1,-4-30-1,2 35-66,1 8-20,-1-1 0,1 1 0,-1-1 0,0 1 0,1-1 0,-1 1 0,0 0 0,-1-1 0,1 1 0,0 0 0,0 0 0,-3-3 0,-4-4 50,1 1 0,-1 0 1,-15-11-1,10 14 118,-9 3-101,1 0 0,-24 3 0,23 3 88,-96 41 60,116-43-217,0-1 0,-1 0 0,1 0 0,-1 1-1,1-1 1,0 1 0,-3 3 0,-3 2 18,0 1-1,0 0 1,-10 15 0,12-12-24,1-1 0,0 1 1,-6 16-1,11-27-11,-6 26 86,-13 118 24,19-116-82,3 4-8,14 59 0,-8-71-12,20 21 4,-24-36-12,-1 0 1,1 0-1,1 0 0,-1 0 1,1-1-1,6 4 0,-2-3 0,0 0 0,0-1 0,0 0 0,12 2 0,58 10 0,6-8 0,-2-5 0,-11-5 0,-17-2-2002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2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34 2608,'0'0'1019,"-4"0"-614,-96-14 863,45 5 96,-70-2 0,73 11-504,-198 28 1137,217-21-1487,-62 21 0,79-22-426,-4 3 303,0 4-214,2 1 0,-23 22 1,30-21 107,-3 12-87,-11 32 0,22-41 34,2-4-156,1-1-1,1 0 1,0 1 0,1-1-1,1 0 1,0 0 0,0 0 0,9 19-1,-8-21-43,-3-8-15,1 0 1,-1-1-1,0 1 0,1-1 1,0 1-1,-1-1 0,1 1 1,0-1-1,0 0 0,0 0 1,1 0-1,2 2 1,11 8 41,0-1 0,0-1 1,1 0-1,0-2 1,1 0-1,25 8 1,-28-11-40,47 10 85,-33-9-44,0-1 1,1-2 0,-1-1-1,48-2 1,-75 0-52,0 0 0,0-1 1,0 1-1,0-1 0,0 1 0,0-1 1,0 0-1,0 0 0,0 0 1,0 0-1,0 0 0,3-3 0,3-1 6,27-19-2,47-37-1873,-38 28-7450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2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8696,'10'-17'217,"-9"16"294,2-4-17,-3 5-462,0 0-1,0 0 1,0 0 0,0 0 0,0 0 0,0 0-1,0 0 1,0 1 0,0-1 0,0 0-1,0 0 1,0 0 0,0 0 0,1 0 0,-1 0-1,0 0 1,0 0 0,0 0 0,0 0 0,0 0-1,0 0 1,0 0 0,0 0 0,0 0 0,0 0-1,0 0 1,0 0 0,0 0 0,1 0-1,-1 0 1,0 0 0,0 0 0,0 0 0,0 0-1,0 0 1,0 0 0,0 0 0,0 0 0,0 0-1,0 0 1,0 0 0,1 0 0,-1 0 0,0 0-1,0 0 1,0 0 0,0 0 0,0 0-1,0 0 1,0 0 0,0 0 0,0-1 0,0 1-1,0 0 1,0 0 0,0 0 0,0 0 0,0 0-1,0 0 1,0 0 0,-1 46 744,2 71 200,26 102-39,-17-134-643,18 204 402,-15-191-450,0-16-100,-13-81-145,6 33 119,2 1 0,18 48 0,-26-82-113,1 1-1,0-1 1,0 1 0,0-1 0,0 0-1,0 1 1,0-1 0,0 0-1,0 0 1,1 0 0,-1 0 0,0 0-1,1 0 1,-1 0 0,0 0 0,1-1-1,-1 1 1,1 0 0,0-1 0,-1 1-1,1-1 1,-1 0 0,1 0-1,0 1 1,-1-1 0,1 0 0,0 0-1,-1-1 1,1 1 0,0 0 0,-1 0-1,1-1 1,-1 1 0,1-1 0,-1 1-1,1-1 1,-1 0 0,3-1-1,-1 0-2,0 1 0,0-1 0,0 0 0,0-1-1,-1 1 1,1 0 0,-1-1 0,0 1 0,1-1-1,-1 0 1,0 1 0,-1-1 0,1 0 0,0 0-1,-1-1 1,0 1 0,1 0 0,0-7-1,1-46 28,1-30 7,18-97-1,-21 181-36,-1 0 0,1-1 1,0 1-1,0 0 0,0 0 1,1 0-1,-1 0 0,0 0 1,1 0-1,-1 0 0,1 0 1,0 0-1,-1 1 0,1-1 1,0 1-1,0-1 0,4-1 1,-2 1-1,0 0 0,-1 0 0,1 1 0,0 0 0,0 0 0,0 0 0,5-1 0,-5 2 1,1 0 0,-1 1 1,0-1-1,0 1 0,0 0 0,1 0 1,-1 0-1,0 1 0,5 2 1,-4-2-2,-1 0 0,-1-1 1,0 1 0,1 0-1,-1 0 1,0 1-1,0-1 1,0 0-1,0 1 1,-1 0-1,1 0 1,-1 0 0,0 0-1,0 0 1,0 0-1,0 0 1,3 8-1,-1-3 3,0-2-3,18 40 9,13 52 2,-26-72-9,7 20 2,-3-5-2,-9-29-1,4 39 2,-5-26-4,0 0 0,8 1 0,8 1 0,7-2 0,6-7 0,3-7 0,-2-5 0,4-6 0,6-6 0,-21 1-1,1-2-1,-1 0 1,0-1-1,39-21 0,-46 21-1,-7 3-6,1-1 1,-1 1-1,10-11 0,12-7-5,84-71-108,-69 48 86,-29 26-96,-15 19 130,10-16-52,1 0 1,-2-1 0,-1 0 0,0-1 0,10-34 0,-13 38-21,-1 2 37,-1 1 0,0-1-1,-1 0 1,0 0 0,-1 0-1,0-19 1,-2 24 6,-1 0 1,1-1 0,-2 1-1,1 0 1,-5-12-1,-1 13-74,1 4 80,0 0 0,-1 0 0,1 0 0,-1 1 0,0 0 0,1 0 1,-1 1-1,0 0 0,-14 0 0,8 1 0,1 0 0,-1 1-1,1 1 1,-15 3 0,20-2 10,-1-1 0,0 1 0,0 1-1,1-1 1,0 1 0,0 0 0,0 1 0,-8 6-1,7-5 7,-4 6-31,-2 8 20,1 0 1,1 0 0,0 1 0,2 1 0,-12 36 0,6 0 8,14-51 5,0 0 0,1-1 1,0 1-1,0 0 0,0 0 0,1 11 0,0 3 1,-3-2 1,3-14 2,-1 0 0,1 0 0,-1 0 0,1 0 0,1 0 0,-1 0 0,2 9 0,3 6-8,12 37 1,-9-45-4,-3-5 10,2-1 0,-1-1 0,1 1 0,0-1 0,0 0 0,0-1 0,1 1 0,-1-1 0,1-1 0,0 0 0,0 0 0,11 2 0,-7-3 2,-6-1 0,0 0-1,1 0 1,-1-1 0,1 0 0,10-2 0,33-3 0,14-5 1,60-25 2,-104 26 12,3-7-3,33-28 0,-44 30 23,-4-2-12,0 0 0,-1 0 1,-1-1-1,-1 0 0,0 0 1,-1 0-1,2-24 0,-6-12 9,-3 33 57,1 13-52,1 2-23,0 0-1,0 0 0,0 0 1,-1 1-1,0-1 0,0 0 1,0 1-1,-1-1 1,1 1-1,-1 0 0,0-1 1,0 2-1,-1-1 0,1 0 1,-1 0-1,-5-3 1,-1 1 23,-1 0 0,0 1 0,-1 0 1,1 0-1,-1 2 0,1-1 0,-1 1 1,0 1-1,-23-1 0,20 2-16,8 1 3,0 0 0,0 0 0,1 1 0,-1 0 1,-12 4-1,-3 0 47,1 0 0,-1 2 0,-27 13 0,42-14-54,9-2-10,18-3-13,71-17-1941,-33 5-7752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2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7352,'0'0'0,"-24"8"0,2 3-112,-3-3 112,1 0-4952</inkml:trace>
  <inkml:trace contextRef="#ctx0" brushRef="#br0" timeOffset="1">1 76 3592,'0'0'-8,"2"-1"-8,19-5 332,-13 4 115,1-1 0,-1 1-1,1 1 1,13-2 0,-20 3-322,0 0 1,0 0-1,0 0 1,0 0-1,0 1 1,0-1-1,0 1 1,0-1-1,0 1 1,0 0-1,0 0 1,0 0-1,0 0 1,-1 0 0,1 0-1,0 0 1,-1 1-1,1-1 1,-1 1-1,1-1 1,-1 1-1,0-1 1,1 1-1,1 3 1,6 16 477,-1 1 1,-1 0-1,9 43 1,-3-7 6,-10-46-491,38 183 1859,-41-186-1743,0-5-144,0-1 1,0 1-1,1 0 1,-1-1-1,1 1 1,0 0-1,-1-1 1,2 1-1,-1-1 1,3 6-1,-3-7 415,-1-3-470,1 0 1,-1 0-1,1 0 1,-1 0 0,0 0-1,1 0 1,-1 0 0,0 0-1,0-1 1,0 1-1,0 0 1,0 0 0,0 0-1,0 0 1,0 0 0,0 0-1,-1-2 1,-2-17 28,5-66-1896,2 37-7626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2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 7712,'-19'-2'24,"14"5"-12,2-1-3,1-1 0,0 1 1,-1 0-1,1 0 0,0 0 0,0 0 1,0 1-1,0-1 0,1 1 0,-1-1 1,-2 6-1,-10 27 90,12-30-87,-8 37 334,9-36-293,0 0-1,0-1 1,-1 1-1,0 0 0,0 0 1,0-1-1,-6 10 1,6-13-18,0 1 0,-1 0 0,1-1 0,-1 0 0,1 1 0,-1-1 0,0 0 0,0 0 0,0-1 0,0 1 0,0-1 0,-6 3 0,-32 5 224,37-9-247,0 1 100,0-1-1,0 1 0,-1-1 0,1-1 0,0 1 0,-1 0 0,1-1 1,0 0-1,0 0 0,-5-2 0,7 2-40,0 0 1,0 0 0,-1 0-1,2 0 1,-1-1-1,0 1 1,0 0-1,0-1 1,1 1 0,-1-1-1,0 0 1,1 1-1,0-1 1,-1 0-1,1 0 1,0 0-1,-2-4 1,5 6-28,-1-1 1,1 1-1,-1-1 1,0 1-1,1 0 1,-1 0-1,1 0 1,-1 0-1,1 0 0,-1 0 1,3 0-1,32 8-1481,5 0-6016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2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62 8792,'-12'-2'-38,"-62"-36"476,66 34-327,-1 1 0,-1 0 0,1 0 0,0 0 0,-1 1 0,1 1 0,-1 0 0,0 0 0,1 1 0,-1 0 0,0 0 0,1 1 0,-1 1 0,-17 4 0,23-5-117,-13 5 262,0 0-1,-25 12 0,37-14-177,0-1 0,0 1-1,1 1 1,-1-1 0,1 0 0,-7 10-1,5-6-24,0-1 34,0 1 0,0 0 0,0 0 0,1 1 0,-7 16 0,8-17-43,0 1 25,1 0 1,-1 1 0,2-1-1,-1 1 1,2-1-1,-2 11 1,1-6-21,1-5 18,0-1 1,0 1 0,0-1 0,1 1 0,1-1-1,1 14 1,0-11-26,-2-7-10,1 1 1,0-1-1,1 1 1,-1-1-1,1 0 1,0 0-1,0 1 0,0-1 1,0-1-1,5 7 1,-3-5-8,-2-2-7,1 0 0,-1-1 0,1 1-1,0-1 1,0 0 0,0 1 0,0-1-1,0-1 1,0 1 0,0 0 0,1-1-1,-1 0 1,6 2 0,-4-1 1,0-1-2,0 0 0,0 0 0,0-1 0,0 1 0,0-1 0,0 0 0,0 0 0,0-1 0,0 1 0,0-1-1,7-2 1,-5 1-1,4 0 4,-1-1 1,1-1-1,-1 0 1,0 0-1,0-1 1,15-9-1,-14 7-11,9-4-86,-1-1 1,0-1-1,22-21 0,-16 13-1341,33-27-7502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2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 9328,'-11'-4'3,"8"3"-1,-1 0 0,0 1 0,0-1 1,0 1-1,0 0 0,0 0 0,-7 1 0,6-1-1,3 1 7,0 0-1,-1 0 1,1 0 0,0 0 0,0 1-1,0-1 1,0 1 0,0-1-1,0 1 1,0 0 0,-2 2 0,-21 23 105,23-24-123,-5 4 62,1 0-1,1 0 1,0 0 0,0 1 0,0 0-1,1 0 1,0 0 0,0 0-1,1 1 1,0-1 0,1 1 0,0 0-1,-1 10 1,2-15-19,1 1 0,-1 0-1,1 0 1,0 0 0,1 0 0,-1-1-1,1 1 1,0 0 0,0-1 0,1 1-1,-1 0 1,5 8 0,-4-10-14,0 2 11,1-1 0,-1 1 0,1-1-1,1 1 1,-1-1 0,1 0 0,-1 0-1,1-1 1,7 6 0,-5-4-10,-4-3-11,1-1 1,0 1 0,0 0 0,0-1 0,0 1 0,0-1-1,0 0 1,1 0 0,-1 0 0,0 0 0,0-1-1,1 1 1,-1-1 0,0 0 0,1 0 0,-1 0 0,0 0-1,5-2 1,-4 2 0,6-2 8,-1 0 1,1 0-1,-1-1 1,1 0-1,-1-1 1,14-8-1,-10 6-7,14-7 30,0-1 0,-1-1 0,0-2 0,30-25 0,-42 31-32,23-22 65,-24 20-31,0-1 1,0 0-1,-1 0 1,-1-1-1,16-29 1,-26 41-32,-1 0 0,1 0 0,0 0 0,-1 0 0,1 0 0,-1 0-1,0 0 1,0-1 0,-1 1 0,1 0 0,0 0 0,-3-5 0,2 3 4,1 3-7,-1-1 1,0 1 0,-1 0 0,1 0 0,0 0 0,0 0 0,-1 0-1,1 1 1,-1-1 0,0 0 0,0 1 0,1-1 0,-1 1 0,0-1-1,0 1 1,0 0 0,-3-1 0,2 0 3,1 1-4,1 0-1,-1 0 1,0 0 0,0 0-1,0 0 1,0 1-1,0-1 1,0 1-1,0-1 1,0 1-1,0 0 1,0 0 0,0 0-1,-3 0 1,-5 0 9,-3-2-5,8 2 1,0-1 0,-1 1 0,1 0 1,0 0-1,-1 1 0,-6 1 0,-20 5 84,0 1-1,-33 13 1,7 1 16,21-5-28,1 1 1,-44 30 0,74-43-71,0 1 0,0-1 1,0 1-1,1 1 0,0-1 0,1 1 1,-8 14-1,5-9-4,3-5 0,-1 1-1,2 0 1,-1 1 0,1-1-1,0 1 1,1-1-1,0 1 1,1 0 0,-1 0-1,1 12 1,0-10 0,2 11 63,5 9-19,17 48 0,-12-59 31,-6-12-56,2 3-8,0 0-1,1 0 0,0-1 0,1 0 1,0-1-1,0 0 0,1 0 0,12 7 1,-10-6 28,0-1-20,1 0 1,1-1 0,-1 0 0,1-1-1,0 0 1,26 7 0,104 20 156,-127-30-80,1-1-1,24 0 1,-13-2-58,-2 3-22,-15-2 19,-1-1 0,0-1-1,16 0 1,3-2 54,31-6-1,-58 7-85,0 1 1,0-1-1,0 0 0,0 0 0,0 0 0,0 0 1,0-1-1,-1 1 0,1-1 0,4-3 0,5-4 12,32-16-1859,0-1-7428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0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41 9328,'-5'2'56,"0"0"1,-1-1 0,1 1 0,0-1-1,-1 0 1,1-1 0,-1 1 0,0-1-1,1 0 1,-1-1 0,1 1-1,-1-1 1,1 0 0,0 0 0,-1-1-1,1 0 1,0 0 0,0 0 0,0 0-1,0-1 1,-7-4 0,12 7-55,0-1 0,0 1 1,-1 0-1,1-1 0,0 1 1,0 0-1,-1-1 0,1 1 0,0-1 1,0 1-1,0 0 0,0-1 1,0 1-1,0-1 0,-1 1 1,1 0-1,0-1 0,0 1 1,0-1-1,0 1 0,0-1 0,1 1 1,-1 0-1,0-1 0,0 1 1,0-1-1,0 1 0,0 0 1,0-1-1,1 1 0,-1 0 1,0-1-1,1 1 0,-1-1 1,1 0 0,-1 0 0,1 0 0,-1 0 0,1 1 0,0-1 0,-1 0 0,1 1 0,0-1 0,-1 0 0,1 1 0,0-1 0,0 1 0,0-1 0,0 1 0,1-1 0,7 0 14,1 0 0,-1 1 0,0 0 0,0 1 0,16 2 0,29 3 1140,-70-1-537,6 0-527,8-5-76,-9 3 258,0 0-1,0-1 1,0 0-1,0 0 0,-18-1 1,53-5 358,32 0-2375,6-1-7258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50 1352,'-46'-2'77,"23"1"13,-1 0 0,1 2-1,-31 4 1,43-1-34,10-4 901,7 0-491,31-1 324,77-9 458,200-2 1131,-198 8-819,-12-1-660,-74 4-542,0 0 574,1-1 0,53-10 0,-81 10-526,5-3-48,-6 4-68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3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5024,'2'1'5,"-1"1"-1,0-1 1,1 1 0,-1-1-1,1 0 1,-1 0 0,1 0-1,0 0 1,0 0 0,-1 0-1,1 0 1,0-1 0,0 1-1,0-1 1,0 1 0,0-1-1,2 0 1,33 1 124,-30-2-106,154-5 419,-151 6-360,167-13 395,-139 11-9,290-6 1213,-234 10-1477,-58-1 310,-18 0-399,93 8 610,-89-6-228,-1 1-1,1 0 0,32 12 0,-54-16-475,0 0 0,1 0 1,-1 0-1,1 0 0,-1 0 0,0 0 1,1 1-1,-1-1 0,0 0 0,1 0 1,-1 0-1,0 1 0,1-1 0,-1 0 1,0 0-1,1 1 0,-1-1 0,0 0 0,0 1 1,1-1-1,-1 0 0,0 1 0,0-1 1,0 0-1,1 1 0,-1-1 0,0 1 1,0-1-1,0 0 0,0 1 0,0-1 1,0 1-1,0-1 0,0 0 0,0 1 0,0-1 1,0 1-1,0-1 0,0 0 0,0 1 1,0-1-1,-1 1 0,0 1 84,0 0 0,-1-1-1,1 1 1,-1-1 0,1 1-1,-1-1 1,0 1 0,-3 1-1,-39 20 896,34-20-1268,1 0 1,-1-1 0,-20 3-1,29-5 35,-14 2-8960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3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4488,'-39'14'839,"36"-12"-594,-1 0 0,1 0 0,0 0 1,0 0-1,0 1 0,1-1 1,-1 1-1,0 0 0,1 0 1,0 0-1,0 0 0,0 0 1,0 0-1,0 0 0,1 1 1,-3 6-1,4-9-191,-1 0 0,1 0-1,0 0 1,0 0 0,0 0 0,0 0 0,0 0 0,0 0-1,0 0 1,0 0 0,1 0 0,-1 0 0,0 0-1,1 0 1,-1 0 0,0 0 0,1 0 0,-1-1-1,2 2 1,0 3 90,2 3-44,1 1 0,0-1 1,0 0-1,0-1 0,1 1 0,8 6 0,-4-3-57,25 22 208,-29-28-237,147 117 898,-144-117-1114,0 0 0,0-1 0,1 0 0,-1 0 0,1-1 0,19 4 0,1 0-7358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3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 5472,'-15'-1'316,"-27"3"1068,39 0-907,-4 4-6,6-4-31,1-2-417,-1 0 1,1 0 0,0 0-1,0 0 1,0 0 0,0 0-1,0 0 1,-1 1 0,1-1 0,0 0-1,0 0 1,0 0 0,0 0-1,-1 0 1,1 0 0,0 0-1,0 0 1,0 0 0,-1 0-1,1 0 1,0 0 0,0 0-1,0 0 1,0 0 0,-1 0-1,1 0 1,0-1 0,0 1-1,0 0 1,0 0 0,-1 0-1,1 0 1,0 0 0,0 0 0,0 0-1,0 0 1,0-1 0,-1 1-1,3-1 434,13 4 491,-7-1-862,2 0 53,0 0 0,-1 1 0,1 0 0,0 1 0,-1 0 0,0 1 0,0 0 0,0 0 0,-1 1 1,11 9-1,-13-9-65,-2-3 2,-1 0 0,1 1 1,-1-1-1,0 1 0,-1 0 1,1 0-1,0 0 0,-1 0 0,0 0 1,2 8-1,-1-6-5,-2-1-13,1-1 0,-1 1 0,0-1-1,0 1 1,0 0 0,-1-1 0,1 1-1,-1 0 1,0 0 0,-2 8 0,0-9 43,-7 4-1,8-7-91,-1 0 0,1-1 1,0 1-1,0-1 0,0 0 0,0 1 0,-1-1 1,1 0-1,0 0 0,0 0 0,-1 0 0,1 0 1,0 0-1,0 0 0,-1 0 0,1 0 1,0 0-1,0-1 0,0 1 0,-1 0 0,1-1 1,0 1-1,0-1 0,0 0 0,0 1 1,0-1-1,0 0 0,0 0 0,0 1 0,0-1 1,0 0-1,-1-2 0,-25-28 78,26 29-89,-9-12 98,1 0 0,1-1 1,0 0-1,-5-17 0,6 15 92,-15-26-1,20 39-132,-1-3 13,2 4-9,0-3-6,3 7-43,0-1 0,0 1 1,0 0-1,-1-1 0,1 1 0,0 0 0,-1 0 1,1 0-1,-1 0 0,1 1 0,1 1 1,24 30 34,-1 0 0,22 40 1,-44-67-43,15 24 33,1-1 0,27 28 1,-6-11 27,-39-43-40,0 2 0,-15-14 26,1-5-24,2 0-1,0-1 1,1 0-1,-15-32 1,-7-13 75,27 52-70,2 3-10,-1 0 0,0 0 0,0 0 0,0 0-1,-1 0 1,1 1 0,-8-7 0,7 9 39,-5 1-2,9 1-55,-1 0-1,1 0 1,-1 0-1,1 0 0,-1 0 1,1 1-1,0-1 1,-1 0-1,1 0 0,-1 1 1,1-1-1,0 0 1,-1 0-1,1 1 0,0-1 1,-1 0-1,1 1 1,0-1-1,-1 1 0,1-1 1,0 0-1,0 1 1,-1-1-1,1 1 0,0-1 1,0 1-1,0-1 1,0 1-1,0 0 0,-1 0 4,-1 12 5,0 0 0,1 0 0,0 0 1,1 15-1,3-19-5,13 11 1,14 7-4,13-2 2,10-6-4,-44-16 110,0-1 0,0-1 0,14 1-1,12-4-2603,-1-2-7760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3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4760,'20'-11'-31,"18"-32"223,-22 23 460,31-31 0,-35 43-323,0 0 0,1 1 0,-1 0-1,24-8 1,-32 14-188,-1 0 0,1 0 0,-1 0 0,1 0 0,-1 1-1,1-1 1,-1 1 0,1 0 0,0 0 0,-1 0 0,1 1 0,-1-1 0,1 1 0,-1 0 0,1 0-1,-1 0 1,1 0 0,-1 1 0,0-1 0,0 1 0,0 0 0,0 0 0,3 2 0,-1 0-51,-1 1 0,0-1 0,0 1 0,0 0 1,-1 0-1,1 0 0,-1 0 0,-1 1 0,1-1 0,-1 1 0,0 0 1,0-1-1,2 9 0,-2 3 101,-1 1-1,0 0 1,-1 0 0,-1-1 0,-3 21-1,-1 7 245,5-43-407,0 0 1,0 0-1,0 0 1,1 0 0,-1 1-1,1-1 1,-1 0 0,1 0-1,-1 0 1,1 0-1,0 0 1,0 0 0,0-1-1,0 1 1,1 0 0,-1 0-1,0-1 1,1 1 0,-1-1-1,1 1 1,-1-1-1,1 1 1,0-1 0,0 0-1,-1 0 1,1 0 0,0 0-1,0 0 1,0-1-1,4 2 1,3 1 10,0-1 0,0-1 0,0 1 0,1-1 0,11-1 0,-15-1-9,1 0 0,-1 0 0,-1-1 0,1 0 0,0 0 0,0 0 0,-1-1 0,1 0 0,-1 0 0,0 0 0,0-1 0,8-6 0,-3 2 28,0 3-44,-8 4-7,0 0 1,0 0-1,0-1 0,-1 1 0,1 0 0,0-1 0,0 1 0,-1-1 0,1 0 1,-1 1-1,3-4 0,0-3 15,1 1 1,-1-1-1,-1 0 1,0 0 0,0 0-1,0 0 1,-1-1-1,0 1 1,1-12-1,-2 9 2,-1 0 0,0 0 0,0 0 0,-1 0 0,-1 0-1,0 0 1,0 0 0,-1 1 0,-1-1 0,-6-14 0,9 23 23,-2 1-1,2 0-40,-1 0-1,1 1 1,-1-1-1,1 1 1,-1-1-1,1 1 1,-1 0 0,1 0-1,-1-1 1,1 1-1,-1 0 1,1 1-1,-1-1 1,1 0-1,-1 0 1,0 0-1,1 1 1,-1-1-1,1 1 1,0 0 0,-1-1-1,1 1 1,-1 0-1,1 0 1,0-1-1,0 1 1,-1 0-1,1 0 1,0 1-1,0-1 1,-1 2-1,-3 5 11,1 0-1,0 1 1,0-1-1,1 1 0,0 0 1,1 0-1,0 1 1,0-1-1,1 0 0,-1 18 1,2 9 9,1 0 0,1 0 1,2 0-1,2-1 0,13 46 1,32 82 42,-27-93-48,0 19 32,-22-75-40,0 0 1,-1 0-1,-1 15 0,0-18-1,-1-9-10,1-1 0,-1 1 0,1-1 0,-1 1 0,0 0 0,0-1 0,1 1 0,-1-1 0,0 1 1,0-1-1,-1 0 0,1 1 0,0-1 0,0 0 0,-1 0 0,1 0 0,0 0 0,-1 0 0,-1 1 0,2-1 0,-4 2 1,1 0 0,-1 0-1,0 0 1,0-1-1,0 0 1,0 0-1,-1 0 1,1 0 0,0-1-1,-9 1 1,-4-1 6,-1 0 0,-20-3-1,30 1-2,-1 1-7,-48-5 27,53 4-22,0 0 1,-1 0-1,1 0 0,0 0 1,0-1-1,0 0 0,0 0 1,-4-3-1,7 4-1,1 0-1,0 0 0,0 0 1,1 0-1,-1 0 1,0 0-1,0 0 1,0 0-1,1 0 1,-1 0-1,0 0 1,1-1-1,-1 1 0,1 0 1,0-1-1,-1 1 1,1 0-1,0 0 1,0-3-1,0 1 1,0-1 0,0 1 1,1 0-1,0 0 0,-1 0 0,1 0 0,0 0 1,2-3-1,2-4 4,1-1 0,0 2 0,10-13-1,-14 19-2,62-66 25,-51 54-181,-8 7-20,1 1 0,1-1 0,-1 2 0,1-1 1,0 1-1,0 0 0,1 0 0,0 1 1,0 0-1,0 0 0,12-4 0,1 2-10113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3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7536,'0'0'537,"0"12"262,-1 24 214,-10 52 1,8-65-653,-7 46 373,10-67-522,-2-1-97,-2 4 2,3-3-2,0-5-16,-1-68 432,1 21-322,0 45-128,-3-2 16,3 3-18,0-5 0,1 7 362,1 5-410,-1 0 1,1 0-1,-1 0 1,0 0-1,0 0 1,0 0-1,0 4 1,0 6 16,-1 62 195,-1-55-131,2-1 1,0 1 0,5 26-1,-4-40-77,-1-4 18,0 1 0,1-1 0,-1 1 0,1-1 0,0 1 0,-1-1 0,1 0 0,2 3 0,-3-4-46,0-1 0,0 0 0,0 0 0,1 0 0,-1 0 0,0 0 0,0 0 0,0 0 0,0 0 0,1 0 0,-1 0 0,0 0 0,0 0 0,0 0 0,1 1 0,-1-1 0,0-1 0,0 1 0,0 0 0,1 0 0,-1 0 0,0 0 0,0 0 0,0 0 0,0 0 0,1 0 0,-1 0 0,0 0 0,0 0 0,0 0 0,0 0 0,1-1 0,-1 1 0,0 0 0,0 0 0,0 0 0,11-15 142,-5-1-85,-4 10-44,0 1 0,0-1-1,0 1 1,6-9 0,-2 5-1969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3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85 5296,'0'0'57,"-1"8"159,-25-8 777,24 0-587,1 0-206,-4 0 1,3 0 7,1 0-166,0 0 0,0 0 0,0 0 0,0 0 0,0 0 0,0 0 1,0-1-1,1 1 0,-1 0 0,0-1 0,0 1 0,0-1 0,0 1 0,0-1 0,1 1 0,-1-1 0,0 0 0,0 1 0,1-1 0,-1 0 0,0 1 1,1-1-1,-1 0 0,0-1 0,0 0 5,0 0 0,1 0 0,-1 0 0,1-1 1,-1 1-1,1 0 0,0 0 0,-1-1 0,1 1 1,1-4-1,-1 3 1,0 1 1,0-1-1,1 0 1,-1 0 0,1 0-1,0 1 1,0-1-1,0 0 1,0 1-1,0-1 1,0 1-1,1 0 1,-1-1 0,1 1-1,0 0 1,0 0-1,0 0 1,2-2-1,-2 3-18,0 0 0,0 1 0,0-1 0,0 1 0,0 0 0,0-1 0,0 1 0,0 0 0,0 0 0,0 1 0,0-1 0,-1 0 0,1 1 0,0-1 0,0 1 0,0-1 0,0 1 0,3 1 0,-1 1 33,0-1 0,0 0 0,0 1 0,0 0 0,-1 0 0,1 0 0,4 7 0,-7-9-46,0 0 1,-1 1 0,0-1 0,1 1 0,-1-1 0,0 1-1,0-1 1,1 1 0,-1-1 0,0 1 0,-1 0-1,1-1 1,0 1 0,0-1 0,-1 1 0,1-1 0,-1 1-1,1-1 1,-1 0 0,0 1 0,1-1 0,-1 0-1,0 1 1,0-1 0,0 0 0,0 0 0,-2 2 0,0 1 11,0 0 0,0-1 0,-1 1 0,0-1 0,0 1 0,0-1 0,0-1 0,-9 6 0,6-5 30,-1-1 1,1 0-1,0 0 1,-1 0 0,0-1-1,-8 1 1,13-1 71,-2 1-192,7-8 678,1 4-602,-1 1 0,0-1 0,0 1 0,1-1 0,-1 1 1,1 0-1,4-2 0,1 0 10,-5 1-52,0 0-1,0 0 0,1 0 1,-1 1-1,1-1 0,0 1 1,-1 0-1,1 0 0,0 0 1,0 1-1,6-1 0,2 0-1200,20-3-6598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0:3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57 6904,'1'1'-13,"10"6"-297,-11-6 309,0 0 0,0 0 0,-1-1 0,1 1-1,0 0 1,-1-1 0,1 1 0,-1 0 0,1-1 0,0 1 0,-1 0-1,1-1 1,-1 1 0,0-1 0,1 1 0,-1-1 0,1 0 0,-1 1-1,0-1 1,1 1 0,-1-1 0,0 0 0,1 0 0,-1 1 0,0-1 0,0 0-1,0 0 1,-2 1 4,-25 14 89,19-10-5,0 0 1,-1 0 0,0-1-1,0 0 1,-1 0 0,1-1-1,-17 2 1,24-4-17,-1-1 1,1 0-1,-1 0 0,0 0 1,1 0-1,-1 0 0,1-1 1,-1 1-1,1-1 0,-1 0 1,-6-3-1,8 3-20,-1-1 0,1 0 0,0 1 0,0-1 1,0 0-1,0 0 0,1 0 0,-1 0 0,0 0 0,1-1 0,-1 1 0,1 0 0,0-1 1,0 1-1,0-1 0,0 1 0,0-4 0,-1 2 23,2 1 0,-1-1 0,0 1 1,1-1-1,-1 0 0,1 0 0,0 1 0,1-1 0,0-5 0,-1 8 121,20-10 336,-6 2-191,-7 6-152,-4 2-15,6-2-2,-7 2-15,4 1-97,-6-2 188,0 2-217,-1 0 1,1 0-1,0 0 1,0 0-1,0-1 1,0 1 0,0 0-1,0 0 1,0 0-1,0-1 1,0 1 0,0 0-1,0 0 1,0 0-1,0-1 1,0 1 0,0 0-1,0 0 1,0-1-1,0 1 1,0 0 0,0 0-1,0 0 1,0-1-1,0 1 1,0 0-1,0 0 1,0 0 0,0 0-1,0-1 1,1 1-1,-1 0 1,0 0 0,0 0-1,0 0 1,0-1-1,0 1 1,1 0 0,-1 0-1,0 0 1,0 0-1,1 0 1,-1-1-20,1 1 0,0 0 0,-1-1 1,1 1-1,0 0 0,-1 0 0,1 0 0,0 0 0,0 0 1,-1-1-1,1 1 0,0 0 0,-1 1 0,1-1 0,0 0 1,0 0-1,-1 0 0,1 0 0,0 0 0,-1 1 0,1-1 1,0 0-1,-1 1 0,1-1 0,0 1 0,-1-1 0,1 0 1,-1 1-1,1 0 0,15 17 222,-12-11-208,-3-5-10,0 1 0,1-1-1,-1 1 1,-1-1 0,1 1 0,0 0 0,-1-1 0,1 1 0,-1 0 0,0-1 0,0 5 0,1 11 50,-2 0 0,0 0 0,-1 0 0,0-1 0,-2 1 0,0-1 0,-9 23 0,6-20-39,4-11 2,0-1 1,-1 1 0,-1-1 0,1 0 0,-7 8 0,-59 78 159,52-80-87,-101 47 36,-18-10-214,89-34-1551,-36 13-7525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7896,'-1'5'177,"-1"26"-77,-1-14 240,2 1 1,2 31-1,9 18 307,25 224 878,-34-278-1442,9 83 270,-8-82-315,17 102 299,-15-97-217,1 3-14,-2 0-1,0 0 1,-1 36 0,-8 78 727,6-136-824,0 0 1,0 1-1,0-1 0,0 0 0,0 1 1,0-1-1,0 0 0,0 0 1,0 1-1,0-1 0,0 0 1,0 0-1,0 1 0,0-1 1,0 0-1,0 0 0,-1 1 0,1-1 1,0 0-1,0 0 0,0 1 1,0-1-1,0 0 0,-1 0 1,1 0-1,0 1 0,0-1 1,0 0-1,-1 0 0,1 0 1,0 0-1,0 1 0,-1-1 0,1 0 1,0 0-1,0 0 0,-1 0 1,1 0-1,0 0 0,0 0 1,-1 0-1,1 0 0,-1 0 1,1 0 2,-1-1 0,0 1 1,0-1-1,0 1 0,1-1 1,-1 1-1,0-1 0,1 1 1,-1-1-1,0 0 0,1 0 1,-1 1-1,1-1 0,-1 0 1,1 0-1,0 0 1,-1-1-1,-11-20 93,5 8-58,0-1 0,-7-24 1,-24-104 70,32 109-84,-3-57-1,4-19-25,4 77-7,0-5-2,1 0 0,7-45 1,-4 61-28,0 0 0,2 1 0,0 0 0,15-37 0,-14 45 14,-3 8-5,0 0-1,0 0 1,0 0 0,1 0 0,-1 1 0,9-8 0,-4 3-20,1 1 0,1 0 1,-1 0-1,1 1 1,1 0-1,-1 1 1,1 0-1,0 1 1,23-8-1,13 5-2,-27 8-51,2 4 51,0 2 1,38 15 0,-41-9-40,-4 2 53,-1 1 1,-1 0 0,19 29-1,-31-43 24,0 1-1,0-1 1,-1 1-1,1-1 1,0 1-1,-1 0 1,1-1-1,-1 1 1,1 0-1,-1-1 1,0 1-1,0 2 1,2 32-24,-6 69-1,-3-73 3,-49 139-3,40-138 16,16-33 12,-45 78-8,32-61 7,0 0 1,-28 26 0,17-22 1,0-2 0,-2-1 0,-31 18 0,34-26 20,18-8-13,-8 3 9,-1 0 0,0-1 0,0-1 0,-1 0 0,1-1 0,-26 0 0,-19-2 101,58 0-110,0 0 0,0 0 0,0 0 0,1 0 0,-1-1 0,0 1-1,0 0 1,1 0 0,-1-1 0,0 1 0,0-1 0,1 1 0,-1-1 0,0 1 0,1-1-1,-1 1 1,0-1 0,1 1 0,-1-1 0,1 0 0,-1 0 0,1 1 0,0-1 0,-1 0-1,1 1 1,-1-2 0,0 0 13,-7-22 28,9 12 78,5-5-83,0 1 0,2 0 0,10-17 0,-4 17 77,-3 8-92,0 0-1,1 1 1,0 1 0,1 0-1,17-7 1,-11 11 78,-10 3-61,-1-1-26,-1 1-1,1 0 1,-1 0-1,1 0 1,-1 1-1,0 0 1,0 1 0,0-1-1,0 2 1,0-1-1,8 6 1,110 103 442,-124-111-457,12 12 18,27 22 142,-14-15-47,0-1 1,2-2 0,34 17-1,-46-27-94,-10-4-4,0-1 1,-1 1-1,1-2 0,1 1 1,-1 0-1,7 0 1,12 1 57,0 0 1,0-2-1,0 0 0,35-5 1,-46 2-66,-9 2-14,-1-1 1,1 0-1,-1 0 0,1 0 0,-1-1 1,0 1-1,1-1 0,4-3 0,8-5-667,0 0 0,26-22-1,-5 0-9277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18 497 8880,'7'0'1,"-5"0"20,-3 4 61,-8 31 65,5-19-31,0-1 1,1 1-1,0 0 1,0 24-1,3-28-26,1 0-1,0 0 0,0-1 1,1 1-1,1 0 1,0-1-1,0 0 1,7 15-1,-5-17-45,-4-6-20,1 0 1,-1-1 0,1 1-1,0-1 1,0 1-1,0-1 1,0 0 0,0 0-1,0 0 1,1 0-1,4 3 1,8 5 90,0-1 0,26 11 0,-24-16 139,0-3-146,0 0 1,-1-1-1,1-1 1,0 0-1,-1-2 1,1 0-1,24-7 1,-28 5-64,-9 3-16,-1 1 1,1-1 0,0 0-1,0 0 1,-1 0 0,1-1-1,-1 1 1,1-1-1,3-5 1,2-1 64,-1 0-1,0 0 1,0-1 0,-1 0 0,0 0 0,-1-1-1,0 1 1,7-20 0,-8 15-53,-2 7 13,0 0-1,-1 0 0,0-1 1,0-9-1,22-152 672,-24 166-571,0 10-1,0 34 22,1-16-103,2 1 1,0-1 0,2 0 0,10 31 0,-11-42-59,-2-7-6,0-1-1,0 1 1,1-1 0,-1 0 0,1 0 0,6 6 0,5 8 22,27 27 0,-27-36-3,13 0-10,39 10 0,-45-18-2,11-5-2,46-10-1,-57 5 2,1-5-8,-1-1 0,25-22 0,-32 19 8,-4-5-9,-1 0 0,0-1 1,5-27-1,-10 21 22,3-139 13,-9 133 0,0 17-22,-1-11-1,-2 1 0,0 1 0,-2-1 0,-12-31 1,-16-20 53,29 67-52,-1 0-1,0 0 1,-1 1 0,0 0 0,-12-12 0,12 20 22,-1 3-29,1 1 1,-1 0-1,1 1 1,-16 4 0,23-6-11,0 1 1,0-1 0,0 0 0,1 1-1,-1-1 1,0 1 0,0-1 0,0 1-1,1-1 1,-1 1 0,0-1 0,1 1-1,-1 0 1,0 0 0,-7 10 6,0-1 1,1 1 0,0 1-1,1-1 1,-4 14-1,4-2 6,1 45 4,5-38-17,4 34 1,13 38 2,9 0-3,-15-70-4,2-1 1,33 56 0,-32-67-18,-7-13 21,58 63-41,-57-63 31,0 1-1,0-2 1,0 1-1,1-1 0,0-1 1,1 1-1,12 4 1,-19-9-4,0 0 1,0-1-1,0 1 1,0-1 0,0 0-1,1 0 1,-1 0 0,0 0-1,0 0 1,0-1 0,0 1-1,1-1 1,-1 0 0,0 0-1,0 0 1,4-3 0,-4 3-10,1-2-30,0 1 1,0-1-1,0 0 0,0 0 0,-1 0 0,1 0 1,-1 0-1,0-1 0,0 0 0,0 0 0,-1 0 1,1 0-1,-1 0 0,3-6 0,2-9-304,11-39-1,-11 32 191,-4 17 82,-1 0 1,1 1 0,1-1 0,-1 1 0,2 0 0,-1 0 0,1 0 0,0 1-1,11-13 1,-15 19 66,0 1 1,0-1-1,-1 1 0,1 0 0,0-1 0,0 1 0,0 0 0,-1 0 1,1-1-1,0 1 0,0 0 0,0 0 0,0 0 0,-1 0 0,1 0 1,0 0-1,0 1 0,0-1 0,0 0 0,-1 0 0,1 0 0,0 1 1,0-1-1,-1 0 0,1 1 0,0-1 0,1 2 0,0-1-26,5 4-29,0 0 1,0 0 0,0 1 0,0 1 0,-1-1-1,7 10 1,24 23-197,-22-27 185,1 0-1,0-1 1,0 0-1,1-2 1,20 9-1,-23-12 62,33 8-96,-26-10 83,1-1-1,0 0 1,-1-2 0,23-2 0,-36 1 32,0-2 1,-1 1-1,1-1 0,-1 0 1,1-1-1,-1 1 0,8-5 1,8-14 2,-20 17 1,-1 0 1,1-1-1,-1 1 1,0-1-1,0 1 1,-1-1-1,1 0 1,-1 0-1,0 0 1,0 0-1,-1 0 1,1 0-1,-1-6 1,-1-5 13,0-1 0,-5-19 0,5 27-15,0 4 13,0-1 1,-1 0-1,0 0 1,1 1-1,-2-1 1,1 1-1,-1 0 1,1-1-1,-1 1 1,-6-6-1,8 9-6,0 1-4,1 1 0,0 0 0,0-1 0,-1 1 0,1 0 1,0-1-1,-1 1 0,1 0 0,0-1 0,-1 1 0,1 0 1,0 0-1,-1-1 0,1 1 0,0 0 0,-1 0 0,1 0 1,-1 0-1,1 0 0,-1-1 0,1 1 0,0 0 0,-1 0 1,-11-1 23,-1 0 0,1 1 0,0 0 1,-21 4-1,12 2 80,-1 7-55,0 1 1,-32 27-1,38-24 74,-42 76 46,51-75-65,6-7-77,0 0-1,1 0 1,0 0 0,2 21-1,5-19 64,6 0-53,0 0 1,25 18 0,-34-28-29,1 0 1,-1 0 0,1 0-1,0-1 1,-1 0-1,1 1 1,0-2-1,8 3 1,4 1 4,-1 1-7,-11-4-4,0 0-1,0 0 1,0-1 0,0 0-1,0 0 1,0 0-1,0-1 1,11 0 0,24 0 23,43-8 1,-57 2-4,107-49 9,-107 41-16,86-69 12,-94 64 9,-1-5-18,-1 0-1,17-37 1,-26 36 44,-4 14-38,1-6 1,-1-1 0,0 1 0,-2-1 0,0 0 0,-2-27 0,-7-25 129,7 68-146,0 0 0,0-1 0,0 1 1,0 0-1,0 0 0,-1 0 1,1 0-1,-1 0 0,1 0 0,-1 1 1,0-1-1,0 0 0,0 1 1,0-1-1,0 1 0,0 0 1,0 0-1,0 0 0,-3-1 0,2 0 10,-8-1 97,3 3-98,1 1 1,-1-1 0,1 1-1,-1 1 1,1 0 0,-13 4-1,9 2 53,7-2-65,1 0 1,-1 0-1,1 0 0,0 0 1,1 1-1,0-1 1,0 1-1,0-1 0,-1 8 1,5 5 37,7 8-25,1 0-1,14 26 1,-9-31 5,-5-11-17,9 12 0,1-1 1,2 0-1,26 20 0,6 2 8,8 7-15,-50-39-5,0 0 1,-1 1-1,-1 0 1,0 1-1,9 16 1,-12-12-12,-4-8 7,0-2 2,0 1 0,-1-1 0,-1 1 1,1 0-1,-1-1 0,-1 1 0,1 0 0,-1 0 0,-3 15 1,-19 61-25,14-71 15,-2-3 10,1 0 0,-2-1-1,1-1 1,-1 1 0,-1-2 0,0 0 0,-15 9 0,20-14-134,1-1 1,-1 1 0,0-1 0,0-1 0,0 1 0,0-1 0,0 0 0,0-1 0,0 0 0,0 0 0,0 0 0,-12-3 0,-7-3-8725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0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37 8696,'-21'-3'1341,"19"2"-754,-1-1-1,-19-7 317,20 9-647,2 0-220,-1 0 1,1 0-1,0-1 1,-1 1-1,1 0 0,0 0 1,-1 0-1,1-1 1,0 1-1,0 0 1,-1 0-1,1-1 0,0 1 1,0 0-1,0-1 1,-1 1-1,1 0 0,0 0 1,0-1-1,0 1 1,0 0-1,0-1 0,-1 1 1,1 0-1,0-1 1,0 1-1,0-1 1,0 1-1,4-2 13,0 1 0,-1 0 0,1 0 0,0 0 0,0 0 0,0 1-1,0-1 1,-1 1 0,1 0 0,4 0 0,46 7 302,-27-3-159,-25-4-141,-1 1-1,1-1 0,0 0 1,-1 0-1,1 1 1,0-1-1,-1 1 0,1 0 1,-1-1-1,1 1 1,-1 0-1,1 0 0,1 2 1,-2-3-34,-1 0-1,0 1 1,1-1 0,-1 1 0,0-1 0,0 1 0,1-1 0,-1 1 0,0 0 0,0-1 0,0 1-1,0-1 1,0 1 0,0-1 0,0 1 0,0 0 0,0-1 0,0 1 0,0-1 0,0 1 0,0-1-1,0 1 1,0-1 0,-1 1 0,1 0 0,0-1 0,0 1 0,-1-1 0,1 1 0,-1 0 0,0-1 5,1 1 1,-1 0 0,0-1-1,1 1 1,-1-1 0,0 0 0,0 1-1,0-1 1,1 0 0,-1 1 0,0-1-1,0 0 1,0 0 0,0 0-1,0 1 1,1-1 0,-1 0 0,-1 0-1,-2 0 33,-24 3 314,-28 0 1,48-3-248,21-14 14,26-6-2198,5-2-8311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218 384 6816,'11'-12'6,"15"-20"509,-11 9-28,-1-1 1,-1 0-1,13-32 0,-24 49-358,-1 0 0,1 0 0,-1 0 0,0 0 0,-1 0 0,0 0-1,0 0 1,-1 0 0,1 0 0,-1 0 0,-1 0 0,1 1 0,-1-1-1,-1 0 1,1 1 0,-1-1 0,0 1 0,-1 0 0,1 0 0,-1 0 0,0 1-1,-8-9 1,7 9-66,1 0-1,-1 1 1,0 0-1,0 0 1,-1 0-1,1 1 1,-1-1-1,0 1 1,1 0-1,-1 1 1,-9-3-1,8 3-4,-9-2 316,5 4-289,1 0 0,0 1 1,0 0-1,0 1 0,-20 5 1,29-7-62,0 0 1,0 1-1,0-1 1,0 1 0,0-1-1,0 1 1,0 0-1,0-1 1,0 1 0,0 0-1,1 0 1,-2 1 0,-18 21 196,-22 33 0,40-54-191,1 0-1,0 0 1,0 0-1,0 0 1,0 0-1,1 0 0,-1 0 1,1 0-1,-2 4 1,-20 162 385,21-127-134,1-22-181,2 55 173,11 77 1,16 42 68,-21-153-147,62 188 203,-68-222-376,43 161 294,-36-129-93,16 46 0,-24-83-206,-1 0-1,1-1 0,-1 1 1,0 0-1,0 0 0,0 0 0,1 0 1,-1 0-1,0 0 0,0 0 1,0 0-1,0 0 0,-1 0 0,1 0 1,0 1-1,0-2-6,-1 1 0,1-1 0,0 0-1,0 1 1,-1-1 0,1 0 0,0 1 0,-1-1 0,1 0 0,0 0 0,-1 1-1,1-1 1,0 0 0,-1 0 0,1 0 0,-1 0 0,1 1 0,0-1 0,-1 0-1,1 0 1,-1 0 0,1 0 0,-1 0 0,-27-7-1225,22 5 124,-27-8-10068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8432,'5'0'0,"6"0"34,1-1 0,18-2 0,-14 1 0,280-38 688,-257 35-507,-8 1-156,295-53 1025,-312 53-838,1 1 1,0 0 0,0 1-1,24 0 1,-39 3-222,1-1 0,-1 0 0,1 1 0,-1-1 0,1 0 0,-1 1 0,0-1 0,1 1 0,-1-1 0,0 1 0,0-1 0,1 1 0,-1-1 0,0 1 0,0-1 0,0 1 0,1-1 0,-1 1 0,0 0 0,0-1 0,0 1 0,0-1 0,0 1 0,0-1 0,0 1 0,0-1 0,-1 2 0,1-1 15,-8 63 701,13-9-383,-2-30-216,2 0 1,0-1 0,2 1-1,13 33 1,6-14-76,-13-28 74,5-2-71,1 0-1,33 18 1,-30-24 104,10-1-54,46 2 1,-72-9-95,-1 0-1,0 0 1,1 0 0,-1-1-1,0 0 1,0 0 0,1-1-1,-1 1 1,0-1 0,-1 0-1,1 0 1,0-1 0,0 1-1,5-6 1,-6 5-3,-3 3-13,0 0-1,-1-1 1,1 1 0,-1-1 0,1 1 0,0-1-1,-1 1 1,1-1 0,-1 0 0,1 1 0,-1-1 0,0 1-1,1-1 1,-1 0 0,1 0 0,-1 0 0,7-17 73,-1 0 1,6-36-1,-11 32 172,-6-4-133,0 1 1,-14-38 0,7 41 165,-61-75 116,69 93-346,0 0 0,1 0 0,-1 0 0,-1 0 0,1 1 0,0 0 0,-10-5 0,0-1 11,1 0-26,11 6-14,-1 1-1,0 0 0,-1 0 1,1 0-1,0 0 0,-1 0 1,1 1-1,-1-1 0,-6 0 1,-12-4 128,-38-3 0,53 9-123,1 0 0,0 0 0,-1 1 0,1 0 0,0 0 0,-1 0 0,1 1 0,0 0 0,0 0 0,0 0 0,-9 6 0,9-5-7,-4 6 126,5-2-125,1 1-1,0-1 1,0 1-1,1 0 1,0 0-1,-2 11 0,5-3 15,5 3-24,0-1 1,15 36 0,-7-36-13,11 3-7,0-1-1,36 21 0,-32-27-63,-2-2 59,91 35-267,-99-41-37,0-1 1,0 0-1,1-2 0,0 0 0,23 1 0,-38-4 226,1 0-1,-1 0 1,1-1-1,0 1 0,-1-1 1,0 0-1,1 0 0,-1-1 1,0 1-1,1-1 1,-1 0-1,0 0 0,0 0 1,-1-1-1,1 1 0,0-1 1,-1 0-1,5-4 1,21-38-88,-1 0 0,31-72 1,-42 71 166,-9 14 21,-1 0 1,4-47 0,-9 65-10,-3-25 88,-4 11 160,0-1 1,-17-48-1,21 77-235,1 0-1,-1 0 0,1 0 1,-1 0-1,1 0 0,0 0 1,-1 1-1,1-1 0,-1 0 1,1 0-1,-1 0 0,1 1 0,-1-1 1,1 0-1,0 0 0,-1 1 1,1-1-1,0 0 0,-1 1 1,1-1-1,-1 1 0,0 1-2,0 1 0,-1-1 0,1 1 0,0-1 0,1 1 0,-1 0 0,0-1 0,1 1 0,0 0 0,-1-1 0,1 1 0,0 0 0,0-1 0,1 1 0,-1 0 0,0-1 0,1 1 0,0 0 0,0-1 0,-1 1 0,1-1-1,2 4 1,-1-2-8,5 8 106,4 0-74,1 0 1,1-1-1,-1 0 1,2-1-1,14 9 0,66 34 35,-76-44-65,0 1 1,0 1-1,-2 1 1,23 18 0,-31-23-10,6 8 6,16 28 4,-26-35-11,1 1-1,-1 0 1,-1 0 0,4 13 0,-4-11 0,-1 0 0,-1 0 1,1 20-1,-3-15 0,0-1-1,-4 24 0,1-22 0,-1-1 0,-8 22 0,-19 29 0,2-6 0,10-8 0,11-8 0,8-40 0,1 0 0,0 0 0,0 0 0,1 0 0,0 6 0,0-7 1,0 0-1,1 0 1,-1 0-1,1 0 1,0 0-1,0 0 1,0-1-1,1 1 1,-1-1-1,1 0 1,0 1-1,0-1 1,0 0-1,0-1 1,4 4-1,1-1 2,0 0 1,0-1-1,0 0 1,15 5-1,-16-7 4,0 0 0,0 0 0,0 0 0,0-1 0,0 0 0,8 0 0,25 2 12,-5 2-4,7 0-10,-35-6-149,0 1 0,0-2 1,0 1-1,1-1 0,-1 0 1,0 0-1,-1-1 0,1 0 1,0 0-1,-1 0 0,8-6 1,-11 7-221,50-28-10175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4312,'0'0'24,"4"-2"-4,20-6 104,-24 6 295,0-1-1,0 1 1,0-1-1,-1 1 1,1-1 0,-1 1-1,1 0 1,-1-1 0,0 1-1,0 0 1,-2-5 0,2 14-148,0-1 0,1 1 0,-1-1 0,2 1 1,-1 0-1,1-1 0,0 1 0,0-1 0,1 1 0,4 10 0,-5-13-260,23 67 900,-5-9 29,12 69 0,-16-53-347,10 126 711,-16-154-528,-14-53-539,5 3-232,-1 0 0,0 0 0,1 0 0,-1 0 0,0-1 0,1 1 0,-1 0 0,0 0 0,1-1 0,-1 1 0,1 0 0,-1-1 0,1 1 0,-1 0 0,1-1 0,-1 1 0,1-1 0,-1 1 0,1-1 0,-1 1 0,1-1 0,0 0 0,-1 1-1,1-1 1,-1 0 0,-8-23-571,2 0 0,-6-25-1,12 44 175,-17-65-10748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10040,'57'-14'512,"-55"13"-232,0 1 55,-1 0-317,-1 0 0,0 0 0,1-1 0,-1 1 0,0 0 0,1 0 0,-1 0 1,0 0-1,1 0 0,-1 0 0,0 0 0,1 0 0,-1 0 0,0 0 0,1 0 0,-1 0 0,0 1 0,1-1 0,-1 0 0,0 0 0,0 0 0,1 0 1,-1 0-1,0 1 0,1-1 0,-1 0 0,0 0 0,0 0 0,1 1 0,-1-1 0,0 0 0,0 0 0,0 1 0,1-1 0,-1 0 0,0 1 1,0-1-1,0 1 0,26 132 858,-24-128-904,-1 0 0,1 0 0,-1-1 0,2 1 0,-1 0 0,0-1 0,1 0 0,0 0 0,0 0 0,0 0 0,0 0 0,1 0 0,-1-1 0,7 5 0,0 1-867,25 24-6818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517 731 9240,'-4'-4'50,"1"0"-1,-1 1 1,0-1 0,0 1 0,0 0 0,-1 0 0,1 0 0,-7-2 0,-9-7 134,-76-39 288,71 38-80,0 2 1,-1 1-1,-44-11 0,47 17 303,10 4-540,0 0-1,0 1 1,1 1 0,-1 0-1,-14 5 1,13 1 293,-4 9-146,-26 31 0,36-33 6,4-2-224,1 1 0,0-1 0,2 0 0,-2 18 0,6-15 143,8 11-76,13 24 0,-14-37 4,3-1-84,2-2 1,25 18 0,-25-24 48,-3-4-87,0-1 0,-1-1 0,1 1 0,22-6 0,-18-2 75,6-9-31,34-35 0,-43 33 25,-1-9-55,-2-1 1,8-32-1,-15 32 33,-13-160 31,5 148-38,-28-174 95,6 77 99,20 149-154,2 2-97,1-1 0,0 1-1,0 0 1,1 0-1,1 0 1,0 0-1,1 24 1,0-23-14,0 4 6,0-1 0,3 32-1,1-20-3,9 83-2,12-4-2,-17-86 0,19 43 0,-14-42 0,2-1 0,0 0-1,21 22 1,-20-30-5,11 1 3,35 14 1,-43-26-4,76-9 2,-77 1-2,20-14 3,-32 16 3,0 0-1,-1-1 0,1 1 0,-1-1 0,0 0 1,4-5-1,5-13 8,0 0 1,-2 0-1,0-1 1,-2-1-1,7-25 0,6-21 55,-22 70-62,0 0 1,0-1-1,0 1 1,0 0-1,0-1 0,0 1 1,1 0-1,-1-1 0,0 1 1,0 0-1,0-1 1,1 1-1,-1 0 0,0 0 1,0-1-1,1 1 0,-1 0 1,0 0-1,0-1 1,1 1-1,-1 0 0,0 0 1,1 0-1,-1 0 0,0-1 1,1 1-1,-1 0 1,0 0-1,1 0 0,-1 0 1,0 0-1,1 0 0,0 0 1,11 7 17,5 15-14,-16-22-4,14 19 12,-1 0 0,15 26 0,-27-41-12,0 0 0,0-1 0,0 1 0,1-1 1,-1 0-1,1 0 0,0 0 0,0 0 0,5 4 0,3 2 1,30 23-1,-27-22-2,2-2 0,-1 0 0,1-1 0,0-1 0,1 0 0,-1-1 0,1-1 0,0-1 0,30 3 0,-44-6-2,-1 0 1,1 1 0,0-1-1,0-1 1,0 1 0,0 0-1,0-1 1,0 1 0,0-1-1,0 0 1,-1 0 0,1 0-1,0 0 1,-1-1-1,1 1 1,-1-1 0,1 1-1,-1-1 1,0 0 0,0 0-1,1 0 1,-1 0 0,-1-1-1,1 1 1,0 0 0,0-1-1,-1 1 1,0-1-1,2-3 1,-4-2-5,-8-11 4,0 1 0,-13-17 0,7 18-2,-32-24 3,36 34 2,1 0 0,-1 1 0,0 1 0,-15-6 0,17 8 0,0 0 0,0 1 0,0 0 0,0 0 0,-18 0 0,19 2 0,0 1 0,0 0 0,1 0 0,-1 1 0,1 0 0,-13 4 0,10-1 0,1 0 0,0 0 0,0 1 0,1 0 0,0 1 0,0 0-1,0 0 1,-8 11 0,6-2-7,6-3 5,0-1 0,1 1 0,0 0 0,0 18 0,3-30 1,0 0 0,0 0 0,0 0 0,0 0 0,0 0 0,0 0 0,0 0 0,1 0 0,-1 0 0,0 0 0,1 0 0,-1 0 0,1 1 0,7 12-4,1-2-1,0 1 0,15 16 1,-9-18-27,83 33-11,-76-39-4,17-1 14,46-3 0,-61-4-19,4-5 18,37-16 1,-52 15-12,40-55-7,-44 46 38,42-172-10,-38 125 24,-1 15 0,-12 49 0,0-1 0,0 1 0,1-1 0,-1 1 0,1-1 0,-1 1 0,1 0 0,-1-1 0,1 1 0,0 0 0,0-1 0,0 1 0,0 0 0,0 0 0,1-2 0,-1 3 1,0 0-1,0 0 0,0 0 0,0 0 0,0 0 0,0 0 0,0 0 0,0 0 0,0 1 0,0-1 0,0 0 0,0 1 0,0-1 0,0 0 0,-1 1 0,1-1 0,0 1 0,0 0 1,0-1-1,-1 1 0,1 0 0,0-1 0,0 2 0,2 2 1,1 0 0,-1 1-1,0-1 1,-1 1 0,5 8 0,15 46 0,35 156-38,-34-137-44,-17-54 49,2 3-41,-1 1-1,-1 0 0,-1 0 1,1 42-1,-6-73 56,0 0 0,0 0 0,-1 0 0,1 0 0,0 0 0,-1 0 0,-2-5 0,2 3 15,-1-1 0,1 1-1,0-1 1,-1-10 0,1-6-2,2-1 0,0 1 0,1 0 0,8-31-1,10-11 6,-8 38 1,2 0 0,28-41 0,-38 60 4,0 1 0,1 0-1,0 0 1,0 0 0,8-7 0,-1 2-1,17-16 8,-27 26-7,1-1-1,-1 1 0,0 0 0,0 0 0,1 0 0,-1 0 0,1 0 0,-1 1 0,1-1 0,-1 1 0,1-1 0,-1 1 0,1 0 1,-1 0-1,1 0 0,-1 1 0,1-1 0,-1 0 0,1 1 0,-1 0 0,1 0 0,-1-1 0,5 4 0,-4-3 2,9 6 36,-10-5-37,4 3 0,-1 0 0,1 0 1,-1 1-1,0-1 1,-1 1-1,1 1 0,-1-1 1,0 1-1,-1-1 0,5 14 1,9 23 6,2 7-10,-15-40-6,0-1 0,1 0-1,-1 1 1,2-1-1,-1-1 1,1 1 0,1-1-1,-1 0 1,1-1-1,1 1 1,0-1 0,9 7-1,-15-13 1,-1-1 0,1 1-1,-1 0 1,1 0 0,-1-1-1,1 1 1,-1-1 0,1 1 0,0-1-1,-1 0 1,1 1 0,0-1 0,-1 0-1,1 0 1,0 0 0,-1 0-1,4-1 1,2 0-6,3 1 2,-6 0 2,-1 0-1,1-1 1,-1 1 0,1-1-1,0 0 1,-1 0-1,0 0 1,1 0 0,-1 0-1,5-3 1,92-49-69,-74 36 41,-1-2 1,47-43-1,-56 47 27,-13 12 3,0 1 1,0-1-1,-1 0 0,1 0 0,-1 0 0,3-6 0,10-14-9,16-33 0,5-39 3,-25 55-10,23-146-8,-31 154 8,-11-97-9,3 110 4,-1 7 19,1 1 0,-2 0-1,1 1 1,-11-14 0,17 24 5,-1-1-1,1 1 1,-1 0 0,1-1-1,-1 1 1,1-1 0,0 1-1,-1 0 1,0-1 0,1 1-1,-1 0 1,1-1 0,-1 1-1,1 0 1,-1 0 0,0 0-1,1-1 1,-1 1 0,0 0-1,-8-1-4,0 1 0,1 0 0,-1 0-1,0 1 1,1 0 0,-18 5 0,8 2-54,6 3 42,0-1 0,1 1 0,0 1 0,-15 21 0,17-12-68,1 16 26,-5 57 1,13-62-14,21 156-30,-13-147 31,53 138-17,-45-151 49,22 24 8,65 69 1,-52-80 30,-7-14 1,-12-16 0,-7-7 0,-2-8 0,-8-1-584,30-13 0,-40 16-128,33-16-8688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9056,'20'-9'1,"47"-18"38,72-22 11,16 4 59,-69 22 124,117-27 272,-44 1 330,-158 49-826,-1 0 0,0 1 0,0-1 1,1 0-1,-1 0 0,0 1 0,0-1 0,0 0 1,0 1-1,1-1 0,-1 1 0,0-1 0,0 0 1,0 1-1,0-1 0,0 0 0,0 1 0,0-1 1,0 0-1,0 1 0,0-1 0,0 1 1,0-1-1,0 0 0,0 1 0,0-1 0,0 0 1,-1 1-1,1-1 0,0 1 0,0-1-8,-23 84 248,-1-3-148,-30 139 213,50-199-291,-3 40 217,6-45-212,-2 15 179,3 34-1,1-53-91,0 1 0,1-1 1,0 1-1,1-1 0,0 0 1,9 22-1,5-1 258,-16-34-352,-1 1 1,1 0-1,-1-1 0,1 1 0,-1 0 1,0-1-1,1 1 0,-1-1 0,0 1 0,1-1 1,-1 1-1,0-1 0,0 1 0,1-1 0,-1 1 1,0-1-1,0 1 0,0-1 0,0 1 0,0-1 1,1 0-1,4-26-1666,1-5-6815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10040,'40'-1'180,"-32"0"-89,1 0 1,-1 1 0,0 0-1,0 0 1,0 1 0,0 0-1,1 1 1,-1-1 0,0 1-1,-1 1 1,15 6 0,-21-9-83,1 1 0,-1 0 1,1 0-1,-1 0 1,0 0-1,0 0 1,1 0-1,-1 0 0,0 0 1,0 1-1,0-1 1,0 0-1,-1 1 0,2 1 1,1 2 9,8 19-3,-9-19-152,-1-1 0,2 1 0,-1-1 1,0 0-1,1 1 0,0-1 1,-1 0-1,2-1 0,4 6 0,13 11-6650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371 329 5112,'5'-14'160,"-1"0"-1,0 0 1,-1 0 0,-1-1 0,0 1-1,-1-17 1,1 8 146,-2 16-104,0 0 1,0 0-1,0-1 0,-1 1 1,0 0-1,0 0 0,-1 0 1,0 0-1,0 0 0,-1 0 1,0 0-1,-6-9 0,3 5-86,4 8-56,0 0-1,0 0 0,0 0 1,0 0-1,-1 0 1,1 1-1,-1-1 0,1 1 1,-1-1-1,-6-2 1,-6-5 185,-1 1 0,-30-13 1,29 18 314,5 4-408,0 1 0,0 0 0,0 1 0,-21 5 0,20 1 289,-8 13-141,-18 24 0,37-44-267,1 1-1,0 0 1,0 0 0,0-1-1,0 1 1,0 0 0,0 0-1,1 0 1,-2 2 0,-10 42 187,-7 60 0,16-68 20,9 170 85,-3-166-138,24 168 61,-22-168-127,-2-21-74,5 46 70,-1 86-1,-6-119-49,1 3 4,-2 0-1,-6 40 1,4-57 18,-11 36 1,11-48-50,-1-1 1,1 1-1,-1-1 1,-1 0-1,0-1 1,0 1-1,0 0 1,0-1-1,-11 11 1,15-17-71,0 1 0,-1-1 0,1 1 0,0-1 0,-1 0 0,1 1 0,-1-1 1,1 1-1,-1-1 0,1 0 0,-1 1 0,1-1 0,-1 0 0,1 0 0,-1 1 1,1-1-1,-1 0 0,1 0 0,-1 0 0,1 0 0,-1 0 0,1 0 0,-1 0 1,0 0-1,1 0 0,-1 0 0,1 0 0,-1 0 0,1 0 0,-1 0 1,1 0-1,-1-1 0,1 1 0,-1 0 0,0 0 0,1-1 0,0 1 0,-1 0 1,1-1-1,-1 1 0,-1-1-576,-11-6-9107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9952,'103'-11'32,"77"-3"8,-140 10 1,-2 2-3,6-1 95,80-15 0,-16-13 148,-91 21-147,0-5-76,-1-1 0,27-32 0,-31 25 16,0-15-31,12-67 0,-22 89-45,0 0 1,0-20-1,-2 15 1,0-51-183,1 66 161,-7-13-434,6 19 434,-1 1 0,0 0 0,1-1 0,-1 1 0,0 0 0,1 0 0,-1 0 0,1-1-1,0 1 1,-1 0 0,1 0 0,0 0 0,-1 0 0,1 2 0,-1 2 7,0 19-16,2-8-6,7 106-20,-4-92 53,-1-13 6,1 9 4,2-1-1,0-1 0,2 1 0,13 28 1,78 151 788,-96-200-744,-1-1-87,-1 1 1,1-1 0,0 0 0,-1 0-1,0 1 1,0-1 0,0 1 0,1 4-1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4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9776,'0'0'0,"3"11"272,13 2 8,14-2-192,8 13 8,8 12-88,-1 7 0,-4-3-8,2-1-7416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0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469 242 8696,'0'-6'88,"-1"1"1,0-1-1,0 0 1,0 0 0,-1 1-1,1-1 1,-1 1-1,-1-1 1,1 1-1,-1 0 1,0 0 0,0 0-1,-6-7 1,0 2 263,0 1 0,-1-1 0,-17-12 0,12 14 209,-15-2-164,0 2 1,-59-8-1,74 14-358,-29 3 201,35 0-190,0 1 0,-1-1 1,1 2-1,0-1 1,0 1-1,0 1 1,1 0-1,-1 0 1,1 0-1,0 1 0,-13 10 1,16-9-19,1 0-1,0 0 1,0 0 0,0 0-1,0 1 1,1 0 0,1 0-1,-1 0 1,1 0 0,0 0-1,-2 15 1,6-12 136,1-3-127,1 0 0,0-1 1,0 0-1,1 0 0,0 0 0,0 0 0,0 0 1,1-1-1,-1 0 0,1-1 0,0 1 1,10 4-1,-7-3-18,-6-4-12,0-1-1,-1 1 0,1-1 0,0 0 0,0 0 0,0 0 0,0 0 0,0-1 0,0 1 0,0-1 0,6 1 0,12-1 34,0-1 0,21-3 0,-25-1 24,-3-3-41,-1 1 1,1-2 0,-2 0-1,1 0 1,-1-1-1,-1-1 1,0 0-1,15-19 1,-17 17-14,-5 8 4,-1 0-1,0 0 0,0 0 0,0-1 0,0 1 0,2-11 1,5-14 53,31-76 661,-41 106-725,0-1 0,0 1-1,0 0 1,0 0-1,0 0 1,0 0-1,1 0 1,-1-1-1,0 1 1,0 0-1,0 0 1,0 0-1,0 0 1,1 0-1,-1 0 1,0 0-1,0-1 1,0 1-1,1 0 1,-1 0-1,0 0 1,0 0-1,0 0 1,1 0-1,-1 0 1,0 0-1,0 0 1,0 0-1,1 0 1,-1 0-1,0 0 1,0 0-1,0 0 1,0 1-1,1-1 1,-1 0-1,0 0 1,0 0-1,0 0 1,0 0-1,1 0 1,-1 0-1,0 1 1,0-1-1,0 0 1,0 0-1,0 0 1,1 0-1,-1 0 1,0 1-1,0-1 1,0 0-1,0 0 1,0 0-1,0 1 1,0-1-1,0 0 1,1 66 482,-1-48-453,7 43 225,21 86 38,-4-41 134,-17-78-397,6 42 254,-4 133 583,-12-133-522,1-56-213,0 1 1,-1-1-1,-1 0 0,0 0 1,-8 17-1,3-5 345,10-26-466,0 1 0,1-1-1,-1 0 1,0 1 0,0-1 0,0 0 0,0 0 0,0 0-1,1 0 1,-1 0 0,0 0 0,2 0 0,26-3-2619,4-1-10497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5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86 408 7984,'-19'60'9,"17"-49"-6,0-1 1,1 1-1,0-1 0,1 1 0,0 0 1,1-1-1,0 1 0,2 12 0,-1-19 72,-1 0 0,0 0-1,1 0 1,0-1 0,0 1-1,0 0 1,0-1 0,1 1-1,-1-1 1,1 0 0,0 0-1,0 0 1,5 4 0,-4-5 39,1 1-1,0-1 1,-1 0 0,1-1-1,0 1 1,0-1 0,1 0 0,-1 0-1,9 0 1,0 1-25,-6-1 32,-1 0-1,1-1 0,-1 0 0,12-2 1,89-14 544,-87 9-258,5-7-135,40-29 1,-64 42-244,-1 0 0,0 0-1,1 0 1,-1 0 0,0-1 0,0 1 0,0 0-1,0-1 1,2-2 0,9-20 171,18-50 0,-27 52 48,-5-5-133,-1-1-1,-8-29 1,2 37 93,1 9-158,-1 0-1,-1 1 1,0 0 0,0 1 0,-14-10 0,5 11 171,-9 2-121,-1 2 0,-29-1 0,35 7 48,4 3-107,2 1 1,-1 1-1,1 0 0,-20 12 1,19-3 78,-10 18-44,-23 40 1,39-48-30,0 13-18,-8 52 0,19-67-15,5 3-6,12 48 1,-8-57-2,19 21-1,-22-33-6,1 0 1,0 0-1,0-1 0,0 0 0,8 6 1,-6-7-1,-1 0 0,1 0 0,0 0 0,0-1 0,12 3 0,-3-3 0,-1 0 0,26 1 0,-8-4 0,0-2 0,52-9 1,-58 4 6,13-8-1,43-24 1,-63 24 21,-4-4-15,0-1 1,-1 0-1,14-24 0,-18 17 61,39-141 40,-43 132 20,-3 14-65,2-7 4,-2 1 0,-1-1 0,0-41 0,-8-13 165,4 78-195,-1 0 0,0 0-1,0 0 1,-1 1-1,0-1 1,0 0-1,-3-6 1,0 1-9,4 8-11,0 0-1,0 0 1,0 0 0,-1 0-1,1 0 1,0 0 0,-1 0-1,1 0 1,-1 1 0,-2-3-1,0 1 1,3 1 50,-1 6 1,0 0-63,0-1 0,1 1 0,0-1 0,0 1 0,0 0 0,0 0 0,0-1 0,1 1 0,0 0 0,0 0 0,0 6 0,1-3-4,1 0-1,0 0 1,0 0 0,0 0 0,1-1 0,0 1-1,0-1 1,8 12 0,-5-9-3,-1-2-1,0 0 1,1-1-1,0 0 1,7 6-1,26 27 11,12 15-10,-6 3 1,-11-1-4,-9-4-1,-22-43 0,0 0 0,-1 0 0,2 12 0,-3-15 0,0 0 0,-1 0 0,0 1 0,-1-1 0,0 8 0,-13 28 0,-6-2 0,-2-5 0,0-1 0,10-4 0,9-4 0,8-7 0,8-3 0,9-2 0,12-4 0,14-5 2,7-8 3,6-6-2,5-6 2,1-4-4,-45 9-3,-1 0 0,0-1 0,34-25 0,-34 18-36,83-113-33,-84 99-76,-13 20 90,18-31-105,-2-1 0,22-60-1,-3-18-265,-40 115 370,0 0-1,-1 1 0,0-1 0,0 0 0,-1 0 0,0 0 0,0 1 0,-1-1 0,0 0 0,-2-10 0,1 7 5,1 3-6,-1 1-1,0 0 1,0-1 0,0 1 0,-1 0-1,0 0 1,0 0 0,-7-8 0,5 6 13,-3-1-152,1 6 173,0-1 1,0 1-1,0 0 0,0 1 1,0 0-1,0 0 1,0 0-1,-1 1 0,1 0 1,-1 0-1,1 1 0,-1 0 1,-13 2-1,-15 6 14,24-2 6,-15 16-1,23-18 7,0 1-1,0 1 1,0-1 0,-5 8 0,6-6 0,0-1 0,1 1 0,-1-1 0,-1 8 0,3-7 0,-1-1 0,1 1 0,1 0 0,0 10 0,0-8 0,2 0 0,-1-1 0,5 17 0,0-9 0,14 27 0,20 26 0,14 10 0,14 2 0,7-8 0,42 30 4,-102-88 16,-10-6-14,1-1 0,-1 1 0,-1-1 0,0 1 1,6 18-1,-11-14 62,-2-8-55,0 1 0,-1 0 0,1-1 0,-1 0 0,-1 0 0,1 0 0,-1 0 0,-7 5 0,-5-1 141,-112 31 62,22-16 104,82-19-293,-47 15 178,-149 51 391,138-42-2526,0 0-7896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5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11717 16 4040,'0'0'1280,"4"-2"-640,13-5-6,-11 5-19,3 2-23,-7 0-88,2 1-108,-1-5-344,10 2 3189,-15 2-2762,-6 0-11,6 0-8,-11 1 772,10 0-1167,1-1 1,-1 1-1,1 0 1,-1 1-1,1-1 0,0 0 1,-1 1-1,1-1 1,0 1-1,0 0 0,0-1 1,0 1-1,0 0 1,1 0-1,-1 1 0,-2 2 1,-2 1 7,0-1 0,-1 0-1,1 0 1,-1-1 0,0 1 0,-1-2 0,1 1 0,-1-1 0,1 0 0,-15 3-1,-5 1 95,1-2 0,-34 3-1,38-6-132,-67 2 173,-123 4 29,165-5-56,-219 3 67,208-6-92,-246-1 63,240 0-78,-290-4 54,275 4-68,-359-5 48,346 6-68,-377 8 40,375-5-58,-385 16 36,385-14-56,-355 31 30,363-28-36,-339 42 26,342-39-40,-319 38 18,324-40-46,-293 34 6,298-33-20,-110 12 1,-35 1-4,-5-3 2,-3 0-4,9-2-1,15-1 0,10-3 0,4-1 0,-170 2-1,293-13-4,-251 3 2,254-4-2,-255 1 2,253-2-2,-241-8 2,247 6-2,-230-3 2,230 5-2,-81-1 3,-20-3 2,4 0 0,8 2 0,-144 8-6,78-6 3,169 0-2,-62-1 3,-13 1 2,-1 1 0,-2 2 0,-3-3 0,-2 0 0,7 0 0,16 1 0,8 0 0,9-2 0,6 0 0,6-4 0,8 0 0,6-2 0,11 0 0,8 4 0,6-1 0,2-3 2,-72-17 46,104 24-40,0-2 4,1 1-13,1 1 2,-1-1 0,0 1 0,1-1-1,-1 0 1,1 1 0,-1-1 0,1 1-1,-1-1 1,1 0 0,0 0-1,-1 1 1,1-1 0,0 0 0,-1 0-1,1 1 1,0-1 0,0 0 0,0 0-1,0 0 1,0 0 0,0 1 0,0-1-1,0-1 1,7-13 2,15-5 2,26-6-2,-27 18-1,30-9 1,49-4-2,19 3-1,20-4 0,187-25-1,-257 38-4,318-31 1,-300 33-10,407-30-6,-386 29 0,457-25-9,-448 28 2,484-12-11,-479 14 4,488-16-14,-489 17 10,480 0-10,-480 4 14,494 12-14,-488-10 10,519 8-12,-518-9 12,503 22-14,-507-19 0,485 16-16,-490-19 14,447 15-18,-459-17 34,404 1-10,-417-2 16,322-4-10,-341 3 2,272-1-13,-285 2 26,246-11-35,-83 5 32,-182 6 12,-37 0 15,204 11-34,10 10-10,-133-13 36,128 6-5,-154-10 16,-44-2 0,41 0 0,-44-2-2249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8:5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1 620 5656,'0'0'2872,"4"3"-2246,3 3-380,-1-1-1,1 1 0,-1 1 0,-1-1 0,1 1 0,-1 0 1,4 9-1,50 121 977,-51-123-1179,11 30 273,-1 15-31,25 66 517,-40-116-730,10 22 189,-13-30-242,1 1 0,-1-1 0,1 0 0,0 1 0,-1-1 0,1 0 0,0 0 0,0 0 0,0 0 0,0 0 0,0 0 0,0 0 0,1 0 0,-1 0-1,0 0 1,0 0 0,3 0 0,-2-1 13,0 0 0,0-1 0,0 1 0,0-1 0,0 1 0,0-1 0,0 0 0,-1 0 0,1 0-1,0 0 1,0 0 0,-1 0 0,1 0 0,0 0 0,-1-1 0,1 1 0,0-3 0,87-105 467,17-20-22,-94 118-446,55-47 145,-56 48-104,139-110 205,-118 93-89,116-124 78,-119 118-86,114-123 64,-115 130-104,-7 8-62,11-10 71,67-43 0,72-37 601,-169 107-711,0-1 1,0 1 0,0-1-1,0 1 1,0-1 0,0 1-1,0-1 1,-1 0 0,1 0-1,-1 0 1,2-2 0,10-17 545,-11 20 6,-2 0-581,0 1 0,0 0 1,0 0-1,0 0 0,-1 0 0,1-1 1,0 1-1,0 0 0,0 0 1,0 0-1,0-1 0,0 1 0,0 0 1,0 0-1,0 0 0,0 0 1,0 0-1,-1-1 0,1 1 0,0 0 1,0 0-1,0 0 0,0 0 1,0 0-1,-1 0 0,1-1 0,0 1 1,0 0-1,0 0 0,-1 0 1,1 0-1,0 0 0,0 0 0,0 0 1,0 0-1,-1 0 0,1 0 1,0 0-1,0 0 0,0 0 0,-1 0 1,1 0-1,0 0 0,0 0 1,0 0-1,0 0 0,-1 0 0,1 1 1,0-1-1,0 0 0,0 0 1,0 0-1,-1 0 0,1 0 0,-10 6 31,10-5-1,-57 72-2201,21-26-10845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3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43 397 7624,'-30'10'57,"30"-10"-45,-1 0 0,1 0 1,-1 0-1,1 0 0,-1 1 0,1-1 0,-1 0 0,1 0 0,-1 0 0,1 0 1,-1 0-1,1 1 0,0-1 0,-1 0 0,1 0 0,-1 1 0,1-1 1,0 0-1,-1 1 0,1-1 0,0 0 0,-1 1 0,1-1 0,0 1 0,-1-1 1,1 1-1,0-1 0,0 0 0,0 1 0,-1-1 0,1 1 0,0-1 1,0 1-1,0-1 0,0 1 0,0-1 0,0 1 0,0-1 0,0 1 0,0-1 1,0 1-1,0-1 0,0 1 0,1 0 0,17 16 1081,30 21 35,-40-28-487,-5-2-511,-1-1 1,0 1-1,0 0 0,-1 0 1,0 0-1,0 0 0,-1 0 1,0 0-1,0 0 0,-1 0 1,-3 14-1,1-6-11,1 0 0,1-1 0,1 1 0,0 0 1,3 16-1,34 140 671,-34-156-806,-3-12 57,1-1 0,-1 1 0,1 0 0,0 0 0,0-1 0,0 1 0,1-1 0,-1 1 1,1-1-1,0 0 0,0 0 0,2 4 0,3-1 39,-1 0 1,1 0-1,0 0 1,0-1-1,0-1 1,1 1-1,10 4 1,-12-11 160,13-13 2,31-30 114,72-86 23,-91 98-32,167-150 142,-152 142-148,207-185 135,-203 179-164,174-152 141,-189 173-66,-22 17-267,-8 5-92,1 0 0,-1 0 0,1 1 0,0 0 0,0 0 0,0 0 0,1 1 0,-1 0 0,0 0 0,1 0 0,0 1 1,-1 0-1,8 0 0,-8 2 93,-9 6 42,-5 7-267,-1-1 0,0 0 0,-1-1 0,0 0 0,-1 0 0,-22 17-1,9-7-1314,-73 69-11001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1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4848,'0'0'4001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0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938 194 5384,'0'0'1528,"5"-6"-782,12-17-427,-17 22-232,1 0-1,0-1 1,-1 1-1,1 0 1,-1 0 0,1-1-1,-1 1 1,1-1-1,-1 1 1,0 0 0,0-1-1,0 1 1,0-1-1,0 1 1,0 0-1,0-1 1,0 1 0,0-1-1,-1 1 1,0-3-1,0 1 76,1 0-44,-1 1 1,1-1-1,-1 0 0,0 1 0,0-1 1,-1 0-1,1 1 0,0-1 0,-1 1 1,-3-4-1,-3-6 345,-22-28 73,20 33-248,-74-26 108,58 28-168,-143 4 89,163 1-278,0 1 0,-1 0 0,1 0 0,-8 3 0,14-4-39,-99 31 199,3 14-127,60-22 89,-129 107 66,135-103-86,-86 104 59,114-128-184,0-1 0,0 1 0,1-1 0,-1 1 0,1 0 0,-1-1 0,-1 6 0,-3 14 20,1 0 1,0 0-1,2 1 1,-1 27 0,4-47-25,0-1 0,0 1 0,0 0 0,0-1 0,1 1 0,-1-1 0,1 1 0,0-1 0,1 4 0,18 40 71,29 48 0,-30-68 31,95 90 42,-89-97-56,108 49 37,-103-60-50,143 12 23,-136-20-76,133-22 2,-140 14-55,131-64-1921,-76 27-7673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0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32 7624,'-45'-10'193,"-20"-5"176,48 12-328,5 2 87,1-1-1,0 1 0,-17 2 0,-105 8 462,108-3-201,-2 5-130,-50 27 0,62-26-30,-43 62 96,50-57-97,6-4-164,0 0 0,1 0-1,0 1 1,2 23 0,5-20 151,6 3-117,0-1-1,18 19 1,-29-37-83,0 0-1,0 0 0,0 0 1,0 0-1,0 0 0,0 0 1,0 0-1,0-1 0,1 1 1,-1 0-1,0-1 0,3 1 1,25 10 65,0-2 0,32 5 0,-32-13 69,118-15 59,-120 6-87,90-51 44,-111 56-143,-1 0 1,0 0 0,0-1 0,-1 0 0,1 0-1,-1 0 1,7-7 0,0-2 4,1 2-7,-9 7 5,1 0 0,0 0 0,-1 0 0,1 0 0,-1-1 0,3-5 1,18-36 172,-24 44-182,0 1 0,1 0 0,-1 0 0,0 0 0,0 0 0,1 0 1,-1 0-1,0-1 0,0 1 0,-1 0 0,1 0 0,0 0 0,0 0 0,0-1 0,-1 1 0,0-2 0,-1-3 22,-1-8 94,0 0 0,-11-27-1,13 39 4,-16 6 47,11 0-73,2 3-83,1-1-1,0 0 1,0 1 0,1 0-1,-1-1 1,2 1 0,-1 0-1,1 0 1,0 0 0,0 10-1,1-1 5,1 0 0,0 0 0,1 0 0,7 25 0,19 55 38,-20-80-46,3-4-13,1-1 0,0 0 0,23 15 0,-17-19 0,-2-4-368,1-2 1,0 0 0,-1 0-1,28-4 1,15-4-8701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 9776,'-5'-2'154,"5"4"253,10 7 837,13 10 648,-17-14-1767,1 0 0,-1 0 0,0 1 0,9 12-1,-9-10-65,-1-3 4,-1 1 0,0 1 0,0-1 0,0 1 0,-1-1 0,0 1 0,-1 0 1,4 14-1,-3-11-13,2 3 31,-2-1 0,1 1 0,-2 0 0,1 1 0,-2-1 0,0 18 0,1-3 114,-2-15-139,2 1 27,-2 1 1,1 0-1,-2-1 0,0 1 1,-1-1-1,-1 1 0,0-1 1,-1 0-1,0 0 0,-9 19 1,12-30 221,-1-5-120,0 0-174,1 1 0,-1-1-1,1 0 1,0 1-1,0-1 1,-1 0-1,1 0 1,0 0-1,1 0 1,-1 0-1,0 0 1,1 0-1,-1 0 1,1 0-1,-1 0 1,1 0-1,0-1 1,0-3-1,-2-22 192,-4-85 47,9 87-74,-1 12-95,0-3-23,1 1 0,1 0 0,0 0 0,1 1 0,14-31 0,36-43 178,-51 83-210,0 1 0,1 1 1,-1-1-1,1 1 0,0 0 0,1 0 0,-1 0 1,1 0-1,-1 1 0,1 0 0,7-2 0,-5 1 0,-5 3-9,0 0 0,1 0 1,-1 0-1,0 0 1,1 0-1,-1 1 0,1 0 1,0-1-1,-1 1 0,1 1 1,-1-1-1,1 0 1,-1 1-1,1 0 0,-1 0 1,5 1-1,-4 0-2,1 0 0,0 0 1,1 0 0,-1 1-1,-1 0 1,1 0-1,0 0 1,-1 0 0,1 1-1,5 7 1,-4-6-3,3 3 10,-1 1 0,0 0 0,-1 0 0,0 1 0,9 16-1,-9-15-9,2 4 11,-1 1 1,-1-1-1,0 1 1,9 33-1,-11-33-12,1 4 42,6 35-1,-10-38-39,2-1-1,10 29 1,-4-22 3,19 33 1,-18-44-2,-7-8-252,1-1 1,-1 0-1,1 0 1,0 0-1,0 0 1,0-1-1,1 0 1,-1 0-1,9 2 0,17 1-11702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0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9144,'0'0'468,"7"-5"-63,1 0-291,0 0 0,0 0 0,1 1-1,13-5 1,-18 9-40,0 0-1,-1 0 0,1 0 1,0 0-1,0 0 0,-1 1 1,1 0-1,0 0 0,-1 0 1,1 0-1,0 0 1,-1 1-1,0 0 0,6 3 1,-5-3 27,-1-1-9,0 1 0,0-1 1,0 1-1,-1-1 0,1 1 1,-1 0-1,1 0 0,-1 0 1,0 0-1,4 5 0,3 3 59,2-1-57,-8-6-22,1 0 0,-1 0 0,0 0 0,0 1 0,0-1 0,-1 1 0,4 5 0,17 32 408,-3 1 0,31 86 0,-36-82-164,9 51 1,-19-74-173,1 0-15,0-3 153,-1 0-1,-1 0 0,1 22 0,-9-45-17,-4-6-204,0 0 0,1 0 0,0-1 0,-9-15 0,15 23-52,-11-19 91,1 0-1,1-1 1,1 0-1,-6-25 1,11 33-57,-3-8 70,1 0-1,2 0 1,0-1-1,0-25 1,2 25-61,1-2 169,6-15-68,10-47 0,-6 62 48,5-3-109,1 1-1,20-27 0,-18 37 63,4 2-85,0 1-1,34-16 1,-33 24 25,8 5-31,55 4-1,-63 3-6,12 11-16,38 27 0,-53-28 1,22 29 0,-28-29-36,15 26 0,-22-34-4,-2 0-1,1 0 1,-1 1-1,0-1 0,-1 1 1,0 0-1,0 0 0,-1 0 1,0 0-1,-1 0 1,0 0-1,0 12 0,6 154-73,-8-146 57,0-24 4,1 0 0,-1 0 0,1 0-1,0 0 1,1 0 0,-1 0-1,1 1 1,0-1 0,0 0-1,1-1 1,2 8 0,-3-12 6,-1 1 0,1-1 0,-1 1 1,1-1-1,-1 1 0,1-1 0,0 1 1,-1-1-1,1 1 0,0-1 0,-1 0 1,1 0-1,0 1 0,0-1 1,-1 0-1,1 0 0,0 0 0,0 0 1,0 0-1,-1 0 0,1 0 0,0 0 1,0 0-1,1 0 0,0 0-11,9-2-28,0 0-1,0-1 1,-1 0 0,1 0-1,-1-1 1,0-1 0,0 1-1,11-8 1,-4 2-2,107-58-640,-105 56 597,-4 4-189,-1-1 0,18-15 1,-11 8 151,52-38-638,-69 51 712,12-8-316,-1 0 1,0-1 0,-1-1 0,20-23 0,-33 34 117,-5 0 4,1 0 222,-1 1 0,1 0 0,-1 0 0,1 0-1,-1 0 1,1 0 0,-1 1 0,0-1 0,1 1 0,-1 0 0,0 0 0,1 1 0,-8 0 0,-1 1 4,8-1 10,0 0 0,0 0 0,0 0 0,0 0-1,0 1 1,0-1 0,0 1 0,-6 4 0,-8 5-23,1 1 0,-18 15 0,26-14-4,5-4 32,1 0 1,0 0-1,1 0 1,0 1 0,0-1-1,1 10 1,4-3-14,-2-14 17,2 4 1,0 1 0,0-1 0,0 0 0,1 0 0,0 0 0,0 0 0,1-1-1,-1 0 1,1 0 0,1 0 0,-1 0 0,1-1 0,10 7 0,31 14-5,-38-21 7,1-1-1,-1 1 1,20 2 0,-13-4 1,-1-2 0,0 0 1,0-1-1,0 0 0,22-5 1,-18-1 38,-13 4-23,3-1-1,0-1 0,-1 0 0,1 0 0,-1-1 0,0 0 0,-1-1 0,1 1 0,-2-2 0,9-9 0,-4 1 68,16-31 0,-24 34 83,-5-1-106,1 0 1,-2 1 0,-5-19-1,0 17 173,-7-6-98,-1 2 1,-1 0 0,-1 1 0,-1 0 0,-40-28 0,53 42-263,-1 0 1,0 1-1,0 0 1,0 1 0,0-1-1,0 1 1,-1 1-1,1-1 1,-1 1-1,-10 0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0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10224,'0'0'176,"1"0"-129,-1-1 0,1 1 1,-1 0-1,1 0 1,-1 0-1,1 0 0,-1 0 1,1 0-1,-1 0 1,1 0-1,-1 0 0,1 0 1,-1 0-1,0 0 0,1 1 1,-1-1-1,1 0 1,-1 0-1,1 0 0,-1 1 1,1-1-1,-1 0 0,0 0 1,1 1-1,0 0 1,15 16 525,-5-6-335,0 1-1,-1 0 1,0 1-1,15 26 1,-18-26-184,-4-8-17,-1 0 0,0-1 0,0 1 0,0 0 0,-1 0 0,0 0 0,1 0 0,-2 0 0,1 5 0,14 132 399,-12-37 264,-3-76-647,-1-17 46,1 0 0,1-1-1,3 22 1,30 168 804,-23-125-654,-8-35-139,-1-12 18,0-1 1,2 1-1,10 37 1,-12-62-95,0 0 0,0 1 0,0-1 0,0 0 0,1 0 0,-1-1 1,1 1-1,0 0 0,0-1 0,4 4 0,-2-3-1,-3-2-16,0-1 0,0 0 0,0 0 0,0 0 0,1 0 0,-1 0 0,0-1 0,0 1 0,1-1 0,-1 1 0,1-1 0,-1 0 0,0 0 0,1 0 0,-1 0 0,1-1 0,-1 1 0,0 0 0,1-1 0,-1 0 0,3-1 0,-2 2 9,3-2 7,1-1 0,-1 1 0,0-1 1,1-1-1,-1 1 0,0-1 0,-1 0 1,1 0-1,-1 0 0,5-6 0,-3 3-2,-2 3 6,0 0 0,-1 0 0,1 0 0,-1-1 0,0 1 0,4-8 0,5-6 4,1 1-19,22-30 44,-25 32-619,-2 0 0,0-1 0,7-18 0,0-2-10820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34 7264,'-12'-5'4,"-21"-5"344,-15 2 844,-86-2 1,113 10-763,0 0 0,0 2 0,0 0 1,-31 7-1,-37 14 172,84-21-552,1-1 0,0 1 0,0 0 0,0 0 0,0 0 0,0 1 0,1 0 0,-1-1 0,1 1 0,0 0-1,-1 1 1,-4 6 0,4-5-3,-1 1 63,0 1-1,1 0 0,0 1 1,-7 14-1,5-9-66,5-10-29,0-1 0,0 0 0,0 1 1,1-1-1,-1 1 0,1-1 1,-1 1-1,1-1 0,0 1 0,0-1 1,0 1-1,0-1 0,0 1 1,1-1-1,-1 1 0,1-1 1,0 1-1,0-1 0,0 0 0,0 1 1,0-1-1,0 0 0,0 0 1,4 4-1,-3-3 2,8 7 91,5-1-70,2-1 1,-1 0 0,23 7-1,-15-10 77,123 11 46,-27-3 80,-39 0-198,-53-7 52,77 34 44,-104-40-129,0 0 0,0 1 0,0-1 0,0 1 0,0-1 0,-1 1-1,1-1 1,0 1 0,0-1 0,-1 1 0,1 0 0,0-1 0,-1 1 0,2 1 0,-1 0-2,0 0 1,0-1 0,0 1 0,0 0 0,0 0 0,0 0 0,0 0 0,0 0 0,-1 0 0,1 0 0,-1 0 0,0 1 0,0-1 0,0 0 0,0 0 0,0 0 0,0 0-1,0 0 1,-1 1 0,1-1 0,-1 0 0,0 3 0,0-4-1,1-1-1,0 1 0,-1 0 1,1-1-1,0 1 0,-1-1 1,1 1-1,-1-1 1,1 1-1,-1-1 0,1 1 1,-1-1-1,1 1 0,-1-1 1,1 0-1,-1 1 0,-1 0 1,-25 13 74,-36 15 1,22-15 28,-72 16 0,84-23-79,-59 11 249,61-13-240,-2 1-13,14-3 33,-1-1 1,-29 1-1,26-1 12,-2-1-22,0 0 0,0-1 0,0-1 0,-20-4 0,30 4-7,1-2 1,0 1 0,-17-8-1,27 10-39,-1 0-1,1 0 0,0 0 0,0 0 0,0 0 0,-1 0 1,1 0-1,0 0 0,0-1 0,0 1 0,0 0 0,-1 0 1,1 0-1,0 0 0,0 0 0,0-1 0,0 1 0,0 0 0,0 0 1,-1 0-1,1 0 0,0-1 0,0 1 0,0 0 0,0 0 1,0 0-1,0-1 0,0 1 0,0 0 0,0 0 0,0 0 1,0-1-1,0 1 0,0 0 0,0 0 0,0 0 0,0-1 0,1-7-332,0-1 0,1 1-1,0 0 1,0 0 0,8-15 0,6-21-10271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0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11120,'2'18'36,"3"-11"144,4-2-140,0-1 1,-1 0-1,1-1 1,0 1 0,1-2-1,10 3 1,9 0 209,0-2 1,57 1 0,-60-4-163,-4 1 278,43-3 0,-35 0-258,-2 0-49,56-7 143,17-13-3,-82 16-157,0 0-1,0-1 1,32-17-1,9-21-1687,-1-3-6674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0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1 918 6368,'5'4'553,"15"8"68,-13-8 253,0-2 0,-5-1-243,10-6 464,-6 2-889,1-1 1,-1 0 0,11-10 0,-12 10-26,24-19 262,-1-1 1,35-41-1,-33 23-299,-21 22 190,28-114 127,-32 101-154,7-152 113,-13 149-159,1 10-129,-1 0-47,-1-1 1,-1 0 0,-1 1-1,-8-28 1,-36-91 595,48 145-669,0-1-1,0 1 1,0-1-1,0 0 1,-1 1-1,1-1 1,0 0 0,0 1-1,-1-1 1,1 1-1,0-1 1,-1 1-1,1-1 1,-1 1-1,1-1 1,-1 1 0,1-1-1,-1 1 1,1-1-1,-1 1 1,1 0-1,-1-1 1,1 1-1,-1 0 1,0 0 0,1-1-1,-1 1 1,1 0-1,-1 0 1,0 0-1,1 0 1,-1 0-1,0 0 1,1 0-1,-1 0 1,0 0 0,1 0-1,-1 0 1,0 0-1,1 0 1,-1 1-1,-1 0 11,0 1 0,0-1 0,0 1 0,1 0 0,-1 0 0,1-1 0,-1 1 0,1 0 0,0 0 0,-2 5 0,-2 2 3,2-3 5,0 1 0,1-1 1,-1 0-1,-1 13 0,-17 102 138,14 61 28,8-153-180,-1 12 50,10 171 72,-9-200-134,6 76 87,-6-77-67,1 0 0,0 0-1,0 0 1,1 0-1,9 20 1,-10-30-16,-1 0 1,1 0-1,-1 0 0,1 0 1,0 0-1,0 0 0,-1 0 0,1 0 1,0-1-1,0 1 0,0-1 1,0 0-1,0 1 0,-1-1 1,1 0-1,0 0 0,0 0 0,0 0 1,4-1-1,-5 1 2,7-1 10,0 0 0,0 0 1,0-1-1,0 0 0,-1 0 0,1-1 0,12-6 1,-10 4-3,93-37 186,-56 21-115,72-38 13,-95 48-34,16-2-20,48-10 1,-65 22 6,-7 2-36,1 2 0,-1 0 0,26 8 0,-29-3 7,-3 3-14,1 1 0,14 22-1,-20-20 4,-4-6-10,-1 0 0,1-1 0,-1 1 1,-1 0-1,0 0 0,0 0 0,0 0 1,-1 0-1,0-1 0,0 1 0,-1-1 1,0 0-1,-8 14 0,5-11 0,4-7-2,0 1 0,-1-1 1,1 0-1,-1 0 0,1-1 0,-1 1 1,0 0-1,0-1 0,-4 3 0,-1 1 3,-1-1-1,1 1 0,-1-2 0,0 1 0,-1-1 0,1-1 0,-1 1 0,1-2 0,-1 1 1,0-2-1,-11 2 0,5-2-3,10 0-1,0-1 0,1 0 0,-1 0 0,0 0 0,1-1 0,-1 0 0,-9-2 0,1 0 6,7 2-4,-1 0 1,1-1 0,-1 0 0,1 0-1,0-1 1,0 1 0,0-2 0,0 1-1,0-1 1,1 0 0,-1 0 0,1-1-1,-6-6 1,11 10-4,0 0 1,0 0-1,0 0 1,0 0-1,1 0 0,-1 0 1,0 0-1,1 0 1,-1 0-1,1-1 0,-1 1 1,1 0-1,0 0 1,-1-1-1,1 1 0,0-2 1,0 1 0,1 0 1,-1 1-1,1-1 1,-1 0 0,1 0-1,0 0 1,-1 1-1,1-1 1,0 0-1,0 1 1,0-1-1,1 1 1,-1-1 0,3-2-1,23-18-926,-16 14-540,31-27-10401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1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67 10760,'5'4'58,"-1"1"0,0 0 0,-1 0 1,1 0-1,-1 1 0,0-1 0,0 1 0,-1 0 1,1-1-1,-2 1 0,1 0 0,0 0 1,-1 1-1,0-1 0,-1 0 0,1 0 0,-2 10 1,2-12-31,-1 0 1,0-1 0,1 1 0,0 0 0,0-1-1,0 1 1,0 0 0,0-1 0,1 0 0,0 1-1,0-1 1,0 0 0,0 0 0,0 0 0,0 0-1,1 0 1,0 0 0,-1-1 0,1 1 0,0-1-1,0 0 1,0 0 0,1 0 0,5 3 0,7 1 83,0 0 0,0-1 0,1-1 0,0 0 1,28 2-1,-31-5-70,25-2 316,-28 0-284,25-3 394,62-13 1,-61 3-360,-24 6 139,-9 4-207,0 0-1,0 0 1,0-1-1,-1 1 1,1-1 0,-1 0-1,0 0 1,-1 0 0,1 0-1,-1-1 1,0 1-1,0-1 1,-1 0 0,1 1-1,-1-1 1,-1 0 0,1 0-1,-1-6 1,-7-27 39,-1 24 108,0 5-144,-1 0-1,-1 0 1,1 1 0,-2 1 0,-14-11 0,5 10 115,-3 5-105,0 1 0,1 1-1,-26 1 1,23 5 59,-20 12-37,-45 22 0,65-21 4,-80 78 28,103-93-100,0 0-1,0 0 1,1 0-1,-1 0 1,0 0-1,1 1 1,-3 3-1,-4 11 14,0 1 0,1 0 0,-8 33 0,15-50-16,0 0-1,0 1 1,-1-1-1,1 0 0,0 1 1,0-1-1,0 0 1,0 0-1,1 1 0,-1-1 1,0 0-1,0 0 0,1 2 1,1 2 10,0 4-2,1 0 0,0 0 1,1 0-1,0 0 0,0-1 0,1 0 0,0 0 0,1 0 0,0 0 1,12 12-1,22 18 67,2-1 0,50 34 0,-34-37-34,-34-23 114,105 18 74,-101-28-28,118-19 66,-116 10-150,134-56-2254,-75 27-9281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1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645 146 7712,'0'0'1316,"0"-6"-744,-1-2-418,0 1 1,-1-1 0,0 0 0,0 1 0,0-1-1,-1 1 1,0 0 0,-1 0 0,0 0 0,-7-10-1,8 14-71,-1-1 0,1 1 0,-1-1 0,0 1 0,0 0 0,0 1 0,-1-1 0,1 1 0,-1 0 0,1 0 0,-1 0 0,1 0 0,-7 0 0,-2-3-2,9 4-19,-1 0 0,1-1 0,-1 2 0,0-1 0,1 0 0,-1 1 1,0 0-1,-7 0 0,-112 10 564,120-10-567,1 1 1,0-1-1,-1 1 0,1 0 0,0 0 1,-6 2-1,-137 77 524,119-59-183,-81 96 138,93-95-244,7-4-195,1 0 1,0 0 0,-5 26-1,12-43-85,0 0 0,0 0-1,0 0 1,-1-1 0,1 1 0,0 0-1,0 0 1,1 0 0,-1 0-1,0 0 1,0 0 0,0 0 0,0 0-1,1 0 1,-1 0 0,1 1-1,3 6 27,1 0 0,0 0 0,0 0 0,1 0 0,0-1 0,0 1 0,8 5 0,-12-12-23,-1 0 0,0 0 0,0 0 0,0 0-1,1-1 1,-1 1 0,0 0 0,1-1-1,-1 1 1,0-1 0,4 1 0,120 24 263,-97-23-114,114-17 57,-116 8-110,82-47 57,-92 39-4,-5 2-108,-1-1-1,0 0 0,-1 0 0,-1-1 0,0 0 0,10-29 0,-16 38-24,14-38 139,12-55 1,-11 32 33,-15 62-84,-4 10 3,-2 6-75,1 0 0,0 1 1,1 0-1,0-1 0,1 1 0,0 14 0,6 73 212,-1-43-204,-4-48-29,1 0 0,1-1 1,-1 1-1,1 0 1,0-1-1,1 0 0,0 1 1,0-1-1,0 0 1,6 8-1,-3-7-3,-3-2-1,1-1 0,0 1-1,1-1 1,-1-1 0,1 1-1,0 0 1,0-1 0,0 0 0,1-1-1,0 1 1,8 3 0,-5-2-7,5 3 10,2 0 1,-1-1-1,1-1 1,28 7-1,-31-9-22,-11-3-5,1-1-1,-1 1 1,0-1 0,1 1 0,-1-1 0,1 0 0,-1 0 0,4 0 0,22-3-507,-1-1 1,1-2 0,-1 0-1,37-14 1,43-17-12201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1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11208,'0'0'3152,"1"10"-2552,2 1-505,-2-5 8,0 0 0,0 0-1,0 0 1,-1 0 0,0 9 0,4 43 709,15 69 1,-11-74-716,12 157 892,-20-202-939,0 32 125,3 73 216,-1-103-321,-1 0-1,1 0 0,7 18 1,-8-25-50,0 1 0,1-1 0,-1 0 0,1 1 0,0-1 1,0 0-1,0 0 0,0 0 0,0 0 0,1-1 0,-1 1 0,1-1 1,0 1-1,0-1 0,0 0 0,0 0 0,6 3 0,11-3-2318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1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0 11928,'50'2'710,"-50"-2"-703,0 0 0,0 0 0,0 0 0,0 0-1,0 0 1,0 0 0,0 0 0,0 0 0,0 0-1,0 0 1,0 0 0,0 0 0,0 0 0,-1 1 0,1-1-1,0 0 1,0 0 0,0 0 0,0 0 0,0 0 0,0 0-1,0 0 1,0 0 0,0 0 0,0 0 0,0 0-1,0 1 1,1-1 0,-1 0 0,0 0 0,0 0 0,0 0-1,0 0 1,0 0 0,0 0 0,0 0 0,0 0-1,0 0 1,0 0 0,0 0 0,0 0 0,0 0 0,0 1-1,0-1 1,0 0 0,0 0 0,1 0 0,-1 0-1,0 0 1,0 0 0,0 0 0,-1 1 18,-2 2 19,-1 1-1,0 0 1,1-1 0,-2 0 0,1 0 0,0 0 0,0 0-1,-1-1 1,0 1 0,1-1 0,-11 3 0,-99 32 170,81-29-136,0 0 0,-38 3-1,-50 9 141,94-15-126,-1 0-8,1 1 0,0 1 0,0 2 0,-26 12 0,-21 12 295,73-33-356,0 0 0,0 0 0,1 0 1,-1 1-1,0-1 0,0 1 1,0-1-1,0 1 0,0-1 1,1 1-1,-1-1 0,0 1 1,1-1-1,-1 1 0,0 0 1,1 0-1,-1-1 0,1 1 0,-1 0 1,1 0-1,-1 0 0,1 0 1,-1-1-1,1 1 0,0 0 1,0 0-1,-1 0 0,1 0 1,0 0-1,0 1 0,6 2 252,99 44 339,123 72 77,-204-105-663,-9-6 31,-1-1 0,18 7 0,63 30 137,-85-41-152,1 1 0,-1-1-1,1-1 1,0 0 0,1 0-1,21 1 1,-18-2-16,5 0 27,-1 0 0,1-2 0,0 0 0,24-3 1,-23 1-30,4 0 40,0-1-1,1-1 0,32-11 0,-37 10-42,-4 0 22,0 0 0,-1 0 0,0-2 0,16-8 0,-18 8-24,0-4 67,11-22-10,-1-1 0,21-43 0,-16 22-16,-24 46-39,-2 4-12,0-1 0,0 0 0,-1 0 0,0-1 1,0 1-1,2-13 0,-5 15 6,-4-3-2,5 28 1,7 10-15,8 8-1,-11-32 0,0 1 0,1-1 0,7 9 0,-4-8 0,-1-1 0,1-1-1,0 1 1,0-1 0,1-1-1,17 9 1,-8-9-12,79 6-2,-91-10 11,0-1-1,0 0 0,0 0 1,0 0-1,0-1 0,0 0 0,7-2 1,5-1-1,0 2 2,-14 2-1,1-1 1,-1 0-1,1 0 0,-1 0 1,1 0-1,-1 0 1,0-1-1,7-3 1,0-1-3,-1 0 0,0-1 1,17-14-1,-20 10-2,-4-2 5,-1 0 0,0 0-1,1-20 1,-6 16-3,0 10 4,0-1 1,-1 1 0,-6-11-1,6 13 1,-1 0 0,1 0 0,-1 0 0,0 0 0,0 1 0,0 0 0,-7-4 0,4 3 0,-2 0 0,1 1 0,-1 0 0,-16-4 0,7 3 1,0 1-1,-20-1 1,21 4 1,-1 1-1,1 1 1,0 1 0,0 0 0,-29 9-1,25-2 19,8 2-15,1 0 1,-1 1-1,2 1 0,-15 17 0,17-10 3,-7 38 4,15-44-12,0 1 1,1-1 0,1 17-1,1-13 0,1-1 0,1 0 0,1 0 0,0-1-1,8 21 1,-1-21-5,8 2 1,38 28 1,-37-37-22,102 19-7,-95-26 0,105-11-12,-124 7 33,1 1 1,-1-1 0,0 0-1,0-1 1,0 1-1,0-2 1,0 1-1,0-1 1,-1-1 0,0 1-1,8-7 1,-10 8 1,7-10-69,43-81-38,-45 70-16,-7 14 87,5-12-17,-2 0 1,0-1-1,-2 1 1,3-36 0,-2-59-507,-3 112 538,-2 4 12,0 0 0,0 0-1,1 0 1,-1 0 0,0 0-1,0 0 1,0 0 0,0 0-1,0 0 1,0 0 0,0 0-1,0 0 1,0 0 0,-1 1-1,1-1 1,0 0 0,-1 0-1,1 0 1,-1-1 0,0 2 4,1 0 0,-1 1 0,1-1 0,-1 0 0,1 1 1,-1-1-1,1 0 0,-1 1 0,1-1 0,-1 1 0,1-1 0,-1 1 1,1-1-1,0 1 0,-1-1 0,1 1 0,0-1 0,-1 1 0,1 0 0,-2 5-11,1-1-1,0 0 0,0 1 1,1-1-1,0 1 0,-1-1 0,2 1 1,0 10-1,12 37-17,-10-40 32,35 123-134,-37-132 139,1 1 1,-1-1 0,1 0 0,-1 0-1,1 0 1,0 0 0,1 0-1,-1 0 1,1 0 0,3 3-1,2 3-2,-1-1 4,-6-6 2,1-1 1,0 1-1,0-1 1,-1 0 0,2 0-1,-1 0 1,0 0-1,0 0 1,1-1 0,-1 1-1,1-1 1,3 3-1,21 8-11,-23-11 13,-1 0-1,1 0 1,0 0 0,-1 0-1,1-1 1,5 0-1,0-1 2,1 0-1,-1-1 0,1 0 0,-1 0 0,0-1 0,16-8 0,-20 9 1,4-2 1,1 0 1,-1-1 0,0 0-1,-1-1 1,0 0 0,0 0-1,0-1 1,0 0-1,-1 0 1,7-9 0,-12 13-2,9-14 41,6-25 32,-2-2 0,9-45 0,-17 58 111,4-46 0,-10 70-17,1-4 38,-2 8 2,-1 7-34,-5 14-104,1 1-1,1 0 1,1 0 0,-2 36 0,5-51-65,-2 42 82,9 77-1,-4-86-73,-1 0 33,16 254 69,-18-263-111,-5 56 13,3-60-10,0 1-2,0 0-1,-2 1 1,-13 44 0,-19 24 13,35-92-15,0 1 0,0-1 0,0 1 0,0-1 0,-1 0 0,1 0 0,-1 1 0,1-1 0,-1 0-1,0 0 1,0-1 0,0 1 0,-4 3 0,-1 0 3,4-3 2,1 0 0,-1 0 0,0 0 0,0 0 0,0 0 0,0-1 0,-1 1-1,1-1 1,0 0 0,-1 0 0,1 0 0,-1 0 0,1-1 0,-1 0 0,1 1 0,-5-1 0,7-1-2,1 1 1,0-1 0,0 1-1,-1-1 1,1 0 0,0 1-1,0-1 1,0 1 0,0-1-1,0 1 1,0-1 0,0 0-1,0 1 1,0-1 0,0 1-1,0-1 1,0 1 0,0-1-1,0 1 1,1-1 0,-1 0-1,0 1 1,0-1 0,1 1-1,-1-1 1,28-42 166,-12 22-131,16-31-2381,-2-3-9447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1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49 835 8160,'-5'-2'465,"-1"-2"-328,4 3-101,-1 0 0,1-1 0,0 1-1,-1 0 1,1 0 0,-1 1 0,0-1-1,1 0 1,-1 1 0,-7-1 3220,10 7-2736,-1 1-440,0 24 352,3 78 40,3 49 285,-5-151-680,0 1 1,0 0-1,1 0 0,0 0 1,4 11-1,0-1-8,-2-1-27,-2-11 0,0 0 0,1 1 0,0-1 0,0 0 0,3 6 0,-2-3-12,14 28 307,-16-35-312,1 1-1,-1-1 1,1 0 0,-1 0-1,1 0 1,0 0 0,-1 0 0,1 0-1,0-1 1,0 1 0,0-1-1,1 1 1,2 1 0,3-3 143,16-7-48,-1-2 0,0 0 0,0-1 0,21-15 0,-29 14 46,-3-1-73,1 0-28,-1-1 0,0 0 0,-1-1 0,15-26 0,67-136 616,-91 173-508,0 3-147,0 0 0,0 1 0,0-1 0,0 1 0,-1 0 0,1-1-1,0 1 1,0 0 0,0 0 0,-1 0 0,1 0 0,0 0 0,-1 1-1,1-1 1,-1 1 0,0-1 0,1 0 0,-1 1 0,0 0 0,2 2-1,15 34-12,-15-31 15,10 21 62,15 50 0,-21-56-78,2-3 30,2-1-26,1 0 1,1-1-1,0 0 1,1-1-1,31 26 0,-44-41-14,0 0 0,0-1 0,0 1-1,0-1 1,0 1 0,0-1 0,1 1 0,-1-1-1,0 0 1,0 0 0,0 1 0,0-1-1,1 0 1,-1 0 0,0 0 0,0 0-1,1-1 1,-1 1 0,1-1 0,4 1 2,2-1 5,1-1-1,-1 1 0,0-1 0,0 0 0,0-1 0,0 0 1,12-7-1,-15 2 20,-4 5-22,3-7 3,-2-1 0,0 1 0,0-1 0,0 0 0,-2 1 0,1-1 0,-2-14 0,-14-114 38,13 123-26,-1-1 0,-9-26 0,4 19-11,2 1-3,5 15 2,-1 1-1,-1 0 0,1-1 1,-1 1-1,-1 0 0,-4-8 1,1 3 5,-26-47 68,30 53-64,0 1 0,-1 0 0,0 0 1,0 1-1,0-1 0,-1 1 1,1 0-1,-1 0 0,-6-4 0,4 5 44,7 4-57,0 0 1,-1 0 0,1 0 0,0 0-1,0 0 1,0 0 0,0 0 0,0 0-1,0 0 1,0 0 0,0 0-1,0 0 1,0 0 0,0 0 0,1 0-1,-1 1 1,3 1-5,-1 0 0,0 0 1,1 0-1,-1-1 0,1 1 0,0-1 0,4 4 0,11 5-3,0-1 0,0-1-1,35 13 1,156 50-435,-209-72 435,52 18-497,59 12 0,-98-26 162,-6-2 190,0 1 0,1-2 0,-1 1 0,1-1 0,-1 0-1,1-1 1,-1 1 0,1-1 0,-1-1 0,11-1 0,-16 1-138,-1-3 4,-1-1 239,0 1 1,0-1 0,-1 1 0,1-1-1,-1 1 1,0 0 0,0-1 0,0 1 0,-1 0-1,-3-7 1,5 10 36,-1 1 0,0-1 0,1 1 0,-1-1 1,0 1-1,0-1 0,1 1 0,-1 0 0,0 0 0,0-1 0,0 1 0,1 0 0,-1 0 0,0 0 0,0 0 0,0 0 0,1 0 0,-1 0 1,0 0-1,0 0 0,0 0 0,0 0 0,1 1 0,-2-1 0,0 1-5,-2 0 7,-1 1 0,1 0 0,0 0 0,0 1 0,0-1 0,0 1 0,0 0-1,0 0 1,1 0 0,-1 1 0,1-1 0,0 1 0,-3 4 0,2-1 3,-1 0-1,1 0 1,1 0-1,-5 11 1,5-8 0,0 0 0,0 1 0,-1 12 0,3-10 0,0-1 0,2 19 1,0-16 1,2-1 0,0 1-1,1-1 1,7 19 0,-9-28 1,1 0 1,0 0-1,0 0 0,0 0 0,0-1 0,1 1 0,0-1 1,0 0-1,0 0 0,0 0 0,7 4 0,-5-3 1,-2-2 1,0 0 0,0-1 0,1 1 1,-1-1-1,0 0 0,1 0 0,0 0 1,-1-1-1,8 2 0,-4-1 3,-4-2-2,-1 1 1,0-1-1,1 0 1,-1 0-1,1 0 1,-1-1-1,0 1 1,1-1-1,-1 0 1,0 0 0,1 0-1,-1 0 1,3-2-1,-1 1 9,1 0 3,-1-1 1,1 0-1,-1 0 0,0-1 0,0 1 0,-1-1 0,1 0 1,-1 0-1,1-1 0,-1 1 0,6-11 0,-4 8 8,5-9 128,-8 10-113,2-4-6,0 0-1,0-1 0,-1 1 1,-1-1-1,0 0 0,0 0 1,-1 0-1,0-1 0,0-14 1,-3-82 264,0 91-233,-1 0 1,0 0-1,-1 1 1,-1-1 0,-6-16-1,9 31-43,0 0 0,0 0 0,0 0 0,1 0 0,-2 0 0,1 0 0,0 1-1,0-1 1,-1 0 0,1 1 0,0-1 0,-1 1 0,-3-3 0,-2-1 23,5 2-26,0 1 1,0 0-1,0-1 0,-1 1 0,1 0 0,-1 1 0,1-1 1,-1 0-1,0 1 0,0-1 0,1 1 0,-1 0 0,0 0 1,0 0-1,0 0 0,0 1 0,0-1 0,-1 1 1,1 0-1,0 0 0,-5 0 0,7 1-9,0-1 0,0 1 0,0 0 0,0-1 0,0 1-1,1 0 1,-1-1 0,0 1 0,0 0 0,0 0 0,1 0 0,-1 0 0,1 0 0,-1 0-1,0 0 1,1 0 0,0 0 0,-1 0 0,1 0 0,0 0 0,-1 2 0,-2 19 1,3-21-1,1 10 57,23 70 25,-22-75-86,-1 0 1,1 0-1,1 0 0,-1 0 0,1 0 1,0-1-1,5 7 0,2 4 2,21 32 0,-17-30 4,28 22 1,-32-32-13,0 0 0,0-1 0,16 9 0,-17-11 0,1-1 0,0 0 0,0-1 0,16 3 0,-13-3-1,1-2 1,-1 0-1,14 0 0,-14-2 0,-1 0 0,22-4 0,-25 2 0,0 1 0,0-1 0,12-7 0,-14 6 0,1 0 0,-1-1 0,12-10 0,-12 9 1,-1-1-1,0 1 0,0-1 1,5-9-1,-4 4 1,-1 0 1,-1 0-1,0 0 1,-1-1-1,-1 0 1,4-18-1,-6 22 5,0 0-1,0 0 0,0 0 1,-2 0-1,1 0 0,-1 0 0,0 0 1,-5-17-1,4 17 2,-1-2 35,-1 1 0,1 0 0,-8-13 0,8 17 2,0 0 1,0 0-1,1 1 0,-3-13 0,5 16 128,4 3-155,1 0 0,-1 0 0,0 0 0,0 0 0,0 1 0,0 0 0,0 0 0,6 4 0,-5-4-4,1 2-3,0 0 0,0 1 0,0-1 0,0 1 0,-1 0 0,0 0 0,0 1 0,-1 0 0,5 6 0,-3-4-4,2 6 16,-1 6-14,-1 0 1,-1 0 0,-1 0-1,-1 1 1,1 35 0,-7 4-7,-5-4-2,-6-8 0,0-9 0,5-12 0,9-6 0,0-20 0,1 0 0,-1 0 0,1 0 0,-1 0 0,1 1 0,-1-1 0,1 0 0,0 0 0,-1-1 0,1 1 0,0 0 0,1 1 0,16 7 0,9-4 2,23-2 3,25-3-2,23-3 2,24-1-4,102-15-5,-187 11-16,13-11-2,67-34-1,-112 50 2,-1 0 0,1 0 0,-1 0 0,8-7 0,115-125-137,-107 107-22,-1-9 53,21-55 0,-39 91 113,-1 0 0,1 0 0,-1-1 1,0 1-1,1 0 0,-1-1 0,0 1 0,0-1 0,0 1 1,0 0-1,0-1 0,0 1 0,-1-2 0,-1-10-30,-2 1 0,0 0-1,0 0 1,-1 0-1,-11-17 1,15 27 28,0 1 0,0-1 1,0 1-1,0 0 0,0 0 0,0-1 0,0 1 1,-1 0-1,1 0 0,-3-2 0,-6-4-54,-1-1 34,0 1 1,0 0-1,0 1 0,-1 0 1,0 1-1,0 0 1,0 1-1,-14-4 1,-96-15-155,97 21 130,-114 15-16,111-6 56,-101 47-5,108-39 20,-23 29 3,37-37 2,2 2 0,-1-1 0,1 1 0,0 0 0,-5 13 0,6-10 0,0-1 0,1 1 0,1 0 0,-2 17 0,3-13 1,0 0-1,2-1 0,2 19 1,0-18 1,1 0-1,1 0 1,0 0 0,1 0-1,1-1 1,12 21 0,-18-34 1,0 0-1,1 0 1,-1 0 0,0-1 0,1 1 0,-1 0-1,1-1 1,-1 1 0,3 1 0,14 10 8,2 0 0,0-1 1,24 10-1,-20-15 24,13-5-8,51-3 0,-86 1-23,1 0 0,-1-1-1,0 1 1,0 0 0,0-1-1,0 0 1,0 1 0,0-1-1,0 0 1,2-1-1,23-14 21,0-2-1,32-26 0,-56 41-8,0 1 1,-1-1-1,1 0 1,0 0-1,-1 0 0,2-4 1,88-153 154,-76 123 12,31-161 78,-43 155-72,0-195 73,-5 190-106,0 35-119,-15-208 248,9 174-102,-21-77 0,28 124-179,0 0 1,-1-1-1,1 1 0,0-1 1,-1 1-1,1 0 1,0-1-1,-1 1 0,1 0 1,0-1-1,-1 1 1,1 0-1,-1 0 1,1 0-1,-1-1 0,1 1 1,-1 0-1,1 0 1,-1 0-1,1 0 0,-1 0 1,1 0-1,-1 0 1,1 0-1,-1 0 0,1 0 1,-1 0-1,1 0 1,-1 0-1,1 0 1,-1 0-1,1 0 0,0 1 1,-1-1-1,1 0 1,-1 1-1,0-1 4,-4 3 4,1 0 0,-1 0 1,1 1-1,0-1 0,0 1 0,0 0 0,1 0 0,-1 0 1,1 1-1,0-1 0,0 1 0,-2 6 0,-4 3-2,6-7-4,-1-1 0,1 1 0,0 0 0,1 0 0,-1 1 0,0 7 0,-16 59 22,2 41-22,1 112-6,16-188-6,16 130-9,-10-139-22,54 126-17,-59-152 44,1 0 0,1 1 0,-1-1 1,0 0-1,6 6 0,23 26-32,64 59 0,-92-92 36,0-1 0,1 0-1,-1 1 1,0-1 0,1 0-1,0-1 1,4 3 0,164 51-67,-168-54 68,1 0-1,0 0 0,-1-1 1,1 1-1,6-1 0,30-3-17,71-13-1,-82 6 20,49-23 3,21-16 2,-75 36 7,0-1 0,-1-1 0,0-1 0,-1-1 0,29-29 0,-45 39-15,12-10 69,-1-1 0,0 0 0,25-37 0,-42 53-55,0 1 0,0-1 1,-1 1-1,1-1 0,0 1 1,-1-1-1,0 1 0,1-1 0,-1 0 1,0 1-1,0-1 0,0 1 1,0-1-1,0 0 0,0 1 1,0-1-1,0 1 0,-1-1 1,1 0-1,-1 1 0,1-1 1,-1 1-1,0-1 0,1 1 0,-2-2 1,1 2-3,1 0 0,-1 1 1,1-1-1,-1 1 1,0-1-1,1 1 0,-1-1 1,0 1-1,0-1 0,1 1 1,-1-1-1,0 1 1,0 0-1,1-1 0,-1 1 1,0 0-1,0 0 0,0 0 1,-1-1-1,-2 1 9,-19-8-2439,1 0-9753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3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3 424 7896,'-1'-12'91,"0"2"439,1 1-1,-1-1 1,2 0-1,-1 0 1,1 0 0,1 1-1,4-17 1,-5 23-347,7-18 1361,-8 21-1491,1-1-1,-1 1 0,1-1 1,-1 1-1,1-1 1,-1 1-1,1-1 0,-1 1 1,1 0-1,-1-1 0,1 1 1,0 0-1,-1 0 0,1-1 1,0 1-1,-1 0 0,1 0 1,-1 0-1,1 0 0,0 0 1,0 0-1,-1 0 1,1 0-1,0 0 0,-1 0 1,1 0-1,0 0 0,-1 0 1,1 1-1,-1-1 0,1 0 1,0 0-1,-1 1 0,1-1 1,-1 1-1,1-1 0,0 1 1,8 6 49,-1 0 0,0 0 1,0 1-1,0 0 0,-1 0 1,-1 1-1,1 0 0,5 12 0,-5-10-65,3 5 70,-1 0 1,0 0-1,-1 1 0,9 28 1,13 32 194,6 0 86,74 117 0,-61-132-227,-38-53-66,0-5-62,0 0 1,0-1 0,19 4-1,-14-8 47,13-9-20,35-16 0,-42 12 62,111-99 55,-101 81-42,159-168 65,-150 156-34,-29 32-125,214-223 320,-54 64 23,-106 111-187,-62 56-124,-1-7-2537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16 551 7712,'0'0'304,"-2"5"-51,0 2-49,-1 0 0,1 0 1,0 0-1,0 0 0,1 0 0,-1 11 0,5 41 699,2 65-26,-4-74-242,13 83 0,-13-121-535,4 16 48,-1-9-9,0 0 1,-2 0-1,0 0 1,-1 0-1,-3 33 1,-1-41 64,3-9-9,2-9-35,1-1-135,4-27 134,5-74 17,11-119 257,-12-57 71,-13 160-272,2 106-162,2-146 251,0 131-49,13-53 1,-14 84-246,1 1 0,-1 0 0,0 0 0,1 0 0,0 0 0,0 0 0,-1 0 0,1 0 0,0 1-1,1-1 1,-1 1 0,0-1 0,0 1 0,1 0 0,-1 0 0,5-2 0,39-10 78,-41 12-106,19-5 58,1 1 0,0 1-1,36 0 1,-41 3-38,143-6 181,-97 6-106,159-5 132,-223 6-225,-1 0 0,1 0-1,-1 0 1,0 0 0,1 0 0,-1 1 0,1-1 0,-1 1 0,0-1-1,1 1 1,-1-1 0,0 1 0,0 0 0,0-1 0,1 1 0,-1 0 0,0 0-1,0 0 1,1 1 0,2 2 2,0-1-3,-1 0 1,0 0-1,0 0 1,0 1-1,5 6 0,-6-5-168,1 0-1,-1 0 0,-1 1 0,1-1 0,0 0 0,-1 1 0,0-1 0,-1 1 0,1-1 0,-1 1 0,0-1 0,-1 9 1,-2 29-10812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11296,'23'-12'-2,"-16"8"25,-1 1 0,1-1 0,0 2 0,14-5 0,139-37 134,-118 34 37,27-6-108,202-52 829,-147 31-516,-94 28-242,104-33 279,-118 36-343,0 0 1,18-11-1,-34 17-91,1-1 1,0 1-1,-1 0 1,1-1-1,-1 1 0,1-1 1,0 1-1,-1-1 1,1 1-1,-1-1 0,1 1 1,-1-1-1,0 0 1,1 1-1,-1-1 0,0 1 1,1-1-1,-1 0 1,0 0-1,1 1 0,-1-1 1,0 0-1,0 1 1,0-1-1,0 0 0,0 0 1,0 1-1,0-1 1,0 0-1,0 0 0,0 1 1,0-1-1,-1 0 1,1 1-1,0-1 0,0 0 1,-1 1-1,1-1 1,0 0-1,-1 1 0,1-1 1,-1 0-1,1 1 1,-1-1-1,1 1 0,-1-1 1,1 1-1,-1-1 1,1 1-1,-1 0 1,0-1-1,1 1 0,-1 0 1,0-1-1,0 1 1,-35-11 23,-26 0-20,32 7-10,-32 1 0,61 3 0,0 0 1,-1 0-1,1 0 1,0 0 0,-1 1-1,1-1 1,0 0 0,0 1-1,-1-1 1,1 1-1,0 0 1,0-1 0,0 1-1,0 0 1,0 0-1,0-1 1,0 1 0,0 0-1,0 0 1,-1 2 0,-2 1-6,-19 22-22,15-13-81,7-10 94,-1 2 7,0 0 1,0 0-1,1 0 1,0 0-1,0 0 0,0 0 1,0 0-1,1 0 0,0 1 1,0-1-1,0 0 0,1 0 1,-1 1-1,4 7 1,60 225-45,-15-105 86,-33-94 41,-11-24-13,-1-4 11,1 0 0,0 0 0,0 0 0,1-1 0,13 18 1,-19-28-66,0 0 1,1 0 0,-1 1 0,0-1-1,0 0 1,0 0 0,0 0 0,0 0 0,0 0-1,1 0 1,-1 0 0,0 1 0,0-1-1,0 0 1,0 0 0,0 0 0,1 0-1,-1 0 1,0 0 0,0 0 0,0 0 0,1 0-1,-1 0 1,0 0 0,0 0 0,0 0-1,0 0 1,1 0 0,-1 0 0,0 0 0,0 0-1,0 0 1,0 0 0,1 0 0,-1 0-1,0 0 1,0 0 0,0-1 0,0 1-1,0 0 1,1 0 0,-1 0 0,0 0 0,0 0-1,0 0 1,0-1 0,0 1 0,0 0-1,0 0 1,1 0 0,-1 0 0,0 0-1,0-1 1,0 1 0,4-10 50,-3 5-32,0 0 3,-1 0 0,1-1 0,-1 1 0,0 0 1,-2-11-1,-3-100-1675,3 46-7352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1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2872,'0'0'5489,"5"-3"-5117,8-2-211,0 1-1,0-1 0,0 2 1,1 0-1,-1 1 1,1 0-1,0 1 1,26 1-1,31-1 135,67-7-15,-55 1 67,-53 3-294,77-8 188,161-14 534,-245 23-689,-3 1 135,-1 0-1,1 1 1,-1 1-1,36 4 1,-53-3-201,6 1 118,0 0 1,0 0 0,-1 1 0,1 0 0,9 5 0,-15-7 192,-1 0-176,2 5-2,-2-4-122,0 0 1,0 0-1,0 0 0,-1 0 0,1 0 1,-1 0-1,1 0 0,-1 0 1,0 3-1,2 8 160,21 126 373,-19-110-445,0-1 1,-2 1-1,-2 0 1,0-1-1,-7 44 0,4-45-109,-2 28 199,-2 98 26,8-84-2,15 98 0,-15-163-217,-1 0 0,1 0 0,0 0 0,0 0-1,1 0 1,-1 0 0,1 0 0,0 0 0,0 0 0,0-1 0,1 1 0,-1-1 0,1 0 0,-1 0 0,1 0 0,0 0 0,1 0 0,-1 0 0,0-1 0,1 0 0,6 4-1,4-1 41,1-1-1,0-1 1,0 0-1,1-1 1,-1-1 0,0 0-1,21-2 1,110-18 417,-79 9-365,-52 8-60,0 0 0,1 1 0,29 3 1,-6 0 60,-10-1-56,58 2 87,-77-1-101,0-1 1,0 1 0,0 0-1,-1 1 1,1 0-1,-1 1 1,10 5 0,-12-4-25,-1 0 1,1 0 0,-2 1 0,1 0-1,8 11 1,2 3-2336,8 13-9739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11832,'28'56'232,"52"148"1004,-73-184-1243,6 15 607,-4-11-329,-1 0-1,8 43 1,23 102 1020,-38-165-1205,0 0 1,0 0-1,-1 1 1,1-1-1,-1 0 1,0 1-1,0-1 1,-2 9-1,2-11-54,-1 0 281,1-1-284,0-1-1,0 1 0,-1-1 0,1 1 1,0-1-1,-1 1 0,1-1 0,-1 0 1,1 1-1,0-1 0,-1 1 0,1-1 0,-1 0 1,1 0-1,-1 1 0,1-1 0,-1 0 1,1 0-1,-1 1 0,1-1 0,-1 0 1,0 0-1,-9-11 47,1-1 1,0 1-1,1-2 1,1 1-1,0-1 1,0 0-1,-6-20 1,9 22-171,1 1 1,1-1-1,0 0 1,0 0-1,1 0 1,0-12-1,0 5-1408,-1-36-9617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9864,'22'-10'55,"-13"6"35,1 0 0,0 0 0,16-3 1,-26 7-64,1 1 1,-1 0-1,1-1 0,-1 1 1,1 0-1,-1 0 1,0-1-1,1 1 1,-1 0-1,0 0 1,1 0-1,-1-1 1,0 1-1,0 0 0,0 0 1,0 1-1,0 3 17,-1-1 0,0 1 0,0-1 0,0 0 0,0 0 0,-1 1 0,0-1 0,0 0 0,0 0 0,0 0 0,-1-1 0,-3 6 0,2-3-8,0 0 28,0 0-1,1 0 0,0 0 1,0 1-1,1 0 0,0-1 1,-2 9-1,4-13-49,-1 1 0,1-1 0,0 0 0,0 0 0,0 0 0,1 1 0,-1-1-1,0 0 1,1 0 0,0 0 0,-1 0 0,2 3 0,1 3-1232,2 9-6062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0 488 8880,'11'21'0,"-10"-20"0,0 0-1,0 0 1,-1 0 0,1-1 0,0 1 0,0 0 0,0 0 0,0-1 0,0 1-1,0-1 1,0 1 0,0-1 0,0 1 0,0-1 0,0 1 0,1-1-1,-1 0 1,0 0 0,0 0 0,0 0 0,0 1 0,1-2 0,-1 1 0,2 0-1,0-1 1,-1 0 0,1 0 0,-1 0 0,1 0 0,-1-1 0,1 1 0,-1-1 0,0 1-1,5-5 1,1-2 14,0-1 1,-1 0-1,9-14 0,-14 21-2,62-84 511,-48 65-438,-5 3 316,-8 12-260,0 0-81,-1 1 0,0 0 1,0-1-1,0 1 0,0-1 1,-1 0-1,0 0 0,0 1 1,-1-1-1,1 0 1,-1 0-1,-1 0 0,1 0 1,-1 1-1,0-1 0,-2-8 1,-6-12 395,-1 0 0,-1 1 0,-21-34 0,25 48-371,4 7 2,0 0 0,0-1 0,-1 1 1,0 1-1,-7-8 0,5 6 131,4 2-157,-1 0 0,0 1 0,1-1 0,-1 1 0,0-1 0,0 1 0,-1 0 0,1 0 0,0 1 1,-1-1-1,1 1 0,-1-1 0,1 1 0,-1 0 0,0 1 0,0-1 0,-4 0 0,7 1-38,0 0-1,-1 0 1,1 0 0,-1 0 0,1 0-1,0 0 1,-1 1 0,1-1 0,-1 0-1,1 1 1,0-1 0,-1 1 0,1-1 0,0 1-1,0 0 1,-1 0 0,1-1 0,0 1-1,0 0 1,0 0 0,0 0 0,0 0-1,0 0 1,0 0 0,1 1 0,-1-1-1,0 0 1,0 0 0,1 1 0,-1-1-1,1 0 1,-1 1 0,1-1 0,0 0 0,-1 3-1,1 0 16,1 0-1,-1-1 1,1 1-1,-1 0 1,1-1-1,0 1 1,1 0-1,-1-1 1,1 1-1,-1-1 1,1 0-1,3 5 1,1 2 1,-4-7-21,-1-1 0,1 1 0,0 0-1,1-1 1,-1 0 0,0 1 0,1-1 0,-1 0 0,1 0 0,-1 0 0,1 0 0,4 1 0,99 59 229,-12-12 0,-70-38-227,-11-5 17,0 1 0,23 17 0,68 67 85,-88-71-60,-6 0-39,-1 1 0,-1 0 0,7 28 0,-14-28 43,-1-10-34,-1-2-17,1 0 0,-1 0 1,-1 0-1,0 0 0,0-1 0,-1 1 0,0 0 0,-8 15 0,5-12 31,3-5-20,-1 0 0,0-1 0,0 1 1,-1-1-1,0 0 0,0-1 0,-11 11 0,13-14 134,8-4-85,4-1-56,0-1 1,-1 0-1,1-1 1,-1 0-1,0 0 0,0-1 1,0 0-1,11-10 1,46-44 57,-48 42-30,-1 0-1,0-1 1,-1-1 0,-1 0-1,13-24 1,-8 11 53,15-20-24,80-137 320,-110 182-359,0-1 1,-1 0 0,0 0 0,0 0-1,-1 0 1,3-17 0,-4 24-34,-1 0 0,0 0 0,0 0 0,0-1 0,1 1 0,-1 0 0,0 0-1,0 0 1,-1 0 0,1 0 0,0 0 0,0 0 0,0 0 0,-1 0 0,1 0 0,-1 0 0,1 0 0,-1 0 0,1 0 0,-1 0 0,1 0 0,-1 0 0,0 1 0,1-1 0,-1 0 0,0 0 0,0 1 0,0-1 0,0 0 0,1 1 0,-1-1 0,0 1 0,0-1 0,0 1 0,0-1 0,0 1 0,0 0 0,0 0 0,-1-1-1,1 1 1,-2 0 0,1 0-1,-1-1 0,1 1 0,-1 0-1,1 0 1,-1 0 0,1 0 0,-1 1-1,0-1 1,1 1 0,-1-1-1,1 1 1,0 0 0,-1 0 0,1 0-1,0 0 1,-1 1 0,1-1 0,0 1-1,0-1 1,0 1 0,0-1 0,0 1-1,1 0 1,-1 0 0,1 0-1,-1 0 1,1 0 0,-1 1 0,1-1-1,0 0 1,0 1 0,0-1 0,1 1-1,-1-1 1,0 1 0,1-1-1,0 1 1,-1-1 0,1 4 0,4 25 1,2-17 2,25 27 1,27 20-6,10 12-1,-1 9 0,-8-2 0,-7-11 0,-38-49 2,-1 1-1,17 36 0,-30-55 1,1 0 0,0 0 0,-1 1 0,1-1 0,-1 0 0,1 1 0,-1-1 0,0 0 0,0 1 0,0-1-1,0 0 1,-1 1 0,1-1 0,-1 0 0,1 0 0,-1 1 0,0-1 0,0 0 0,0 0 0,0 0 0,0 0-1,0 0 1,-1 0 0,1 0 0,-3 2 0,3-3 2,-9 6 42,-6-2-28,0-1-1,-1-1 0,-22 2 1,16-4 20,0-1-1,0-1 1,-36-6 0,36 4-29,-2-2 19,-8-8-8,-39-19 0,71 31-20,0 1 1,0-1-1,-1 0 0,1 1 1,0-1-1,0 0 1,0 0-1,1 0 1,-1 0-1,0 0 1,0 0-1,0 0 1,1 0-1,-2-1 0,-3-8-270,0 0 0,1-1 0,0 1 0,0-1-1,1 0 1,1 0 0,0 0 0,-1-21-1,-3-41-11928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40 6008,'-17'-28'841,"16"24"-50,-2-4 1454,9 22-1010,34 119 95,-34-113-1262,6 29 417,11 77 0,-12-56-44,-9-56-319,36 175 692,-4-35-263,-17-73 75,-10-53-532,-1 0-38,-3-11 75,1-1 0,9 23 0,-8-23 19,0 1-43,1-1 1,1 0-1,0 0 0,17 27 0,-23-40-72,5 5 43,-1 0 0,2 0 0,8 9 0,-14-17-63,-1 1 1,1-1-1,0 0 0,-1 1 1,1-1-1,0 0 0,-1 1 1,1-1-1,0 0 0,0 0 1,-1 0-1,1 0 0,0 0 1,0 0-1,-1 0 0,1 0 1,0 0-1,0 0 0,-1 0 1,1 0-1,0-1 0,0 1 1,-1 0-1,2-1 0,1 0 29,1-1-21,1 0 0,-1 0 1,1 0-1,-1-1 0,0 1 1,0-1-1,0 0 0,0 0 0,-1-1 1,1 1-1,-1-1 0,0 0 1,0 0-1,0 0 0,-1 0 0,1 0 1,-1-1-1,0 1 0,2-8 1,-1 4-22,2-10 46,-5-4-595,-1-1 1,-1 1 0,-9-40 0,-6-16-10694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10848,'50'6'518,"1"-2"0,-1-3 0,91-8 0,71-9 222,-169 12-119,302-28 878,-320 30-1447,55-10 220,36-10-1982,-64 10-8116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510 119 9688,'0'0'1558,"-3"-5"-316,-3-4-941,-1 0 0,0 0 0,-1 0 0,0 1 0,-1 1 0,1-1 0,-1 1 0,-1 1 0,1-1 0,-18-7 1,10 8 218,-91-7 161,99 12-597,0 1 0,0 0 1,0 0-1,-1 1 0,-11 2 0,0 1-9,-37 7 33,38-5 140,3 3-132,0 1 0,-26 21 0,34-18 112,4-2-148,1 0 0,0 0 1,-4 22-1,8-21 135,3-5-172,0 0 0,0-1 0,1 0 0,-1 0 0,1 0 0,1 0 0,-1 0 0,1-1 0,0 0 0,0 0 0,1 0 0,-1 0 0,1-1 1,0 0-1,0 0 0,12 4 0,-2 1-10,-8-4-2,1-1 0,-1 0 0,1-1 0,0 0 0,10 2-1,18 5 45,0-2 0,0-1 0,71 3 0,-42-17-64,-40 2-16,97-39-2455,-63 19-9833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12016,'7'-12'93,"0"-1"1,-1 0 0,6-17-1,-10 30 4,-1-1-1,1 0 1,0 1-1,0-1 0,-1 1 1,1 0-1,0 0 1,0-1-1,-1 1 1,1 0-1,0 1 1,0-1-1,0 0 0,2 1 1,4 2 610,7 8-398,0 0 0,15 15 1,-17-10 90,6 16-122,17 40 1,-28-45 109,17 139 180,-17-75 283,-7-58-722,6 82 361,-5-87-278,2 1 0,1-1 0,1 0-1,12 32 1,-5-24 428,-4-59-144,-5 13-459,6-29 211,9-81 32,-11 40 84,-4 34-193,12-48 0,-15 89-159,20-86 309,-18 78-252,1 0 1,1 0 0,0 1-1,1-1 1,9-15-1,-13 26-52,0 1 0,0-1 0,0 0 0,0 1 0,1 0 0,-1 0 0,0-1 0,0 1 0,1 0-1,-1 1 1,1-1 0,-1 0 0,1 1 0,-1 0 0,1-1 0,-1 1 0,1 0 0,-1 0 0,1 0 0,3 1 0,-3 0 3,9 2 102,4 9-38,28 25 0,-33-21 4,1 14-28,14 51 0,-20-51-15,3 30 1,-7-38-29,2 1 0,10 35 0,24 47 26,-37-103-42,-1-1 0,1 1 0,0-1 0,-1 0 0,1 0 1,0 1-1,0-1 0,0 0 0,0 0 0,0 0 0,2 2 0,39 31 13,-28-26-14,0-1 1,26 10 0,69 19 634,-36-16-4210,28 4-11124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600 259 12640,'7'-21'148,"-8"12"593,-2 2-595,-1 1 0,-1-1 1,1 1-1,-1 0 0,0 1 1,-7-7-1,-5 2 502,-14 1-335,0 2 1,-41-6-1,40 12 475,-127 17 238,131-8-646,-90 46 118,99-41-290,8-1-135,0 0 0,1 0 0,-15 23 0,25-34-63,-1 0 1,1-1-1,0 1 1,-1 0-1,1-1 0,0 1 1,0 0-1,-1-1 1,1 1-1,0 0 1,0 0-1,0-1 1,0 1-1,0 0 0,0 0 1,0-1-1,0 2 1,0 1 38,0 1-32,0-1 0,1 0-1,-1 0 1,1 1-1,-1-1 1,1 0-1,0 0 1,0 0 0,0 0-1,1 0 1,-1 0-1,1 0 1,0 0 0,-1-1-1,1 1 1,1 0-1,-1-1 1,0 0 0,0 1-1,1-1 1,4 3-1,9 3 53,1-1-1,0-1 0,0 0 0,1-2 0,-1 0 1,34 4-1,-31-6-46,-14 0 3,0-2-1,1 1 1,-1-1-1,1 0 1,-1 0 0,13-3-1,12-1 94,33-10-1,-50 11-66,0-2-1,0 1 1,-1-2 0,0 0-1,18-10 1,-27 12-30,-1 1 0,1-1 0,-1 0 0,1 0 0,-1 0 0,0 0 1,0 0-1,-1-1 0,0 1 0,1-1 0,-1 1 0,-1-1 0,2-6 0,0 4 5,1-3 40,-1 1 0,0-1-1,0 0 1,2-20 0,-5 27-55,0 2-2,0 1-1,0-1 0,0 0 0,0 0 0,0 0 0,-1 1 1,1-1-1,0 0 0,0 1 0,-1-1 0,1 0 0,0 1 1,-1-1-1,1 0 0,-1 1 0,1-1 0,-1 0 0,1 1 1,-1-1-1,1 1 0,-1-1 0,1 1 0,-1-1 0,0 1 1,1 0-1,-1-1 0,0 1 0,1 0 0,-1 0 0,0-1 1,0 1-1,1 0 0,-1 0 0,0 0 0,0 0 0,1 0 1,-1 0-1,0 0 0,0 0 0,1 0 0,-1 0 0,0 0 1,0 0-1,1 1 0,-1-1 0,-1 1 0,0 1 5,-1 1-1,0 0 1,1 0-1,-1-1 1,1 2-1,0-1 1,0 0-1,0 0 1,1 1-1,-1-1 1,1 1-1,0-1 1,0 1-1,0 0 1,0 0-1,1-1 1,-1 1-1,1 0 1,0 0-1,0-1 1,1 1-1,-1 0 1,1 0-1,1 5 0,0-4-4,0 0-1,0 1 0,0-1 0,1-1 0,0 1 1,0 0-1,0-1 0,1 1 0,0-1 0,0 0 0,0 0 1,0 0-1,0-1 0,1 0 0,-1 1 0,1-2 0,8 5 1,-4-3-2,0 0-1,-1-1 1,1 0 0,0-1 0,0 0 0,1 0 0,-1-1 0,13 1 0,-20-3-6,0 1 1,0-1-1,0 0 0,0 0 0,0 1 1,0-1-1,0 0 0,-1-1 0,4-1 1,16-21 4,6-16-2,-15 15 2,16-46 1,-2 3 4,-19 52-8,-2 5 2,0 0 0,1 0 0,7-10 1,37-52 23,-48 72-26,-1-1 1,0 0-1,1 0 1,0 1 0,-1-1-1,1 1 1,0-1-1,0 1 1,0 0 0,0 0-1,0 0 1,0 0-1,0 0 1,0 0 0,0 0-1,0 1 1,1-1-1,-1 1 1,0-1 0,0 1-1,1 0 1,2 0-1,-4 0 0,8 3 13,-4 2-12,0-1 1,-1 1-1,0 0 0,1 1 1,-2-1-1,1 1 1,-1-1-1,0 1 1,0 0-1,0 0 1,-1 1-1,0-1 0,0 0 1,0 1-1,-1-1 1,1 12-1,1 47 3,-6 2-1,-3-7-4,4-39-1,1 41-1,5-51-4,2-1 3,1-1 1,1 0 0,17 15-1,-10-14-16,20 3-4,38 9 0,-49-17-57,1-1 0,-1-1 0,42 0 0,-41-3-33,3-1-562,126-21-316,-121 14 76,126-46-331,-132 41 500,-8 1 495,0-2 0,-1 0 1,17-17-1,-35 30 220,1 1-1,0-1 1,-1 0 0,1 1-1,0-1 1,-1 0 0,1 0-1,-1 1 1,1-1-1,-1 0 1,0 0 0,1 0-1,-1 0 1,0 0 0,0 0-1,1 1 1,-1-3 0,0-5-47,0-1 1,0 1-1,0-1 1,-1 1-1,-1-1 1,0 1-1,0 0 1,-4-12 0,5 18 63,1 1 1,-1 0 0,0-1 0,0 1-1,1-1 1,-1 1 0,0 0 0,0 0 0,0 0-1,0 0 1,0-1 0,-2 0 0,-17-13-36,0 0 0,-1 2 0,-31-16 0,22 19 16,-47-5 4,59 13 26,0 0 0,-32 3 1,37 1 3,1 0 0,-1 1 1,1 0-1,-1 0 0,1 2 1,0 0-1,-19 10 0,29-14 6,1 0 0,0-1 0,0 1 0,-1 0 0,1 0 0,0 0-1,0 0 1,0 0 0,0 0 0,0 0 0,-1 2 0,-8 13 47,0 0 1,-13 30 0,20-30 184,3-12-173,0 0-34,0 1 1,0 0-1,1-1 0,-1 1 1,1 0-1,0-1 0,1 1 0,-1-1 1,1 1-1,0-1 0,0 0 0,0 0 1,0 0-1,1 0 0,-1 0 1,7 7-1,1-3 58,1 0-1,-1 0 1,1 0 0,0-2 0,1 1 0,0-2-1,0 1 1,0-1 0,15 3 0,-12-4-48,-10-2-11,0-1 0,1 0 0,-1 0 0,0 0 0,1-1 0,-1 0 1,0 0-1,8-1 0,0 0-2,73-5 398,-74 4-344,0 1 1,0-2 0,-1 0 0,1 0 0,14-7-1,-25 10-61,0-1-1,0 0 1,0 1-1,0-1 1,0 0-1,0 1 0,0-1 1,0 0-1,0 0 1,-1 0-1,1 0 1,0 0-1,0 0 0,-1 0 1,1 0-1,-1 0 1,1 0-1,0-2 0,1-2 39,1 0-6,0 0-1,0 0 1,-1-1 0,0 1-1,0 0 1,0-1 0,-1 0-1,0 1 1,1-9 0,-2 14-40,-1-1 0,1 0-1,0 0 1,-1 0 0,1 0 0,-1 0 0,1 0 0,-1 1 0,0-1 0,1 0 0,-1 0-1,0 1 1,1-1 0,-1 0 0,0 1 0,0-1 0,0 1 0,1-1 0,-1 1 0,0-1-1,0 1 1,0 0 0,0 0 0,0-1 0,0 1 0,0 0 0,0 0 0,0 0-1,0 0 1,0 0 0,0 0 0,0 0 0,0 0 0,0 0 0,-1 1 0,-2 0 8,0 0 1,0 1-1,0-1 1,0 1-1,0 0 1,1 0 0,-1 0-1,1 0 1,-1 0-1,1 1 1,0 0-1,0 0 1,0 0-1,1 0 1,-1 0 0,1 0-1,-4 6 1,-4 13 13,9-12 36,3-6-64,-1 0 0,1-1 0,-1 1 0,1 0-1,0-1 1,1 1 0,-1-1 0,0 1-1,1-1 1,0 0 0,4 3 0,0 0 3,1 0 1,0 0-1,0-1 1,14 7-1,36 10-4,68 9-918,-107-26-704,60 12-11005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475 128 11656,'-15'-43'2,"7"31"12,-7-3-9,-1 0 1,-25-16 0,40 30-5,-1 0-1,1 0 1,0 0-1,-1 1 1,1-1 0,-1 0-1,0 1 1,1-1 0,-1 1-1,1 0 1,-1-1-1,-1 1 1,-24-2 11,0 1-1,-53 4 1,76-3 0,1 1 1,0-1 0,0 1-1,0 0 1,0 0 0,0 0-1,-3 2 1,-23 12 45,1 1 0,-35 26 1,61-41-29,0 1 0,0 0 0,0 0 0,0 0 0,0 0 1,0 0-1,-2 4 0,-9 16 98,1 1-1,-17 45 1,25-46 312,4 3-233,0 1 1,5 25-1,1-34 267,4 2-259,1-1 0,16 22 0,-12-27 172,9-1-129,49 19 0,-50-26 3,107 3-1900,-62-8-8147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12376,'-2'19'162,"1"1"0,1-1 0,1 1 0,0-1 0,2 0 0,0 1 0,8 24 0,16 90 752,-11-41 163,11 41-276,40 99 910,-64-226-1515,0 0-1,0 0 1,1 0-1,5 8 0,9 18-2482,-12-17-9306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1 532 11744,'44'-7'198,"-20"2"-51,89-23 318,-30 4 626,53-11-503,205-29 724,-335 63-1252,0 1 1,0 0-1,0 0 0,0 0 1,1 1-1,-1-1 1,0 2-1,0-1 1,0 1-1,-1-1 0,1 2 1,8 3-1,-6 0 52,0 1-1,-1-1 1,-1 1 0,1 1-1,-1-1 1,8 14 0,-8-13-7,-1 0 1,1 0-1,1 0 0,-1-1 1,1 0-1,0-1 1,1 1-1,8 5 1,-11-9-67,1 0 0,-1-1 0,0 1 0,1-1 1,0 0-1,-1-1 0,1 1 0,0-1 0,0 0 0,0-1 1,0 0-1,0 1 0,0-2 0,0 1 0,7-2 0,54-25 163,-53 17-74,-7 1-97,0 0 0,0-1-1,-1 0 1,-1 0 0,8-17 0,-10 8 104,-5-8-39,-11-52 0,5 58 32,4 15-92,0-2-14,0 0 0,-1 0 0,0 0-1,0 1 1,-1-1 0,0 2 0,0-1 0,-1 0-1,0 1 1,0 1 0,0-1 0,-11-5 0,-10-3 75,-43-15 0,51 26 45,-79 10 48,82-1-110,5 3-59,1 0 1,-1 1-1,1 1 0,-10 12 0,10-5 27,0 12-14,-13 57 1,22-61 0,1-14-23,1 2-7,0-1 1,1 1 0,0-1 0,1 1 0,0-1-1,1 0 1,1 0 0,9 22 0,11 11 12,-20-40-17,0 0 0,0 0 0,1-1 0,0 1 0,9 6 0,-7-6 0,0-1 0,0-1 0,1 1 0,9 3 0,-6-4-1,0 0 1,23 5-1,-18-6 0,1-1 0,19 1 0,-12-4 0,31-3 0,30-11 0,-65 10 1,-1-1-1,22-9 1,-27 8 0,0-2 0,0 1 0,-1-2 0,-1 0 0,1 0 0,-1-1 0,17-22 0,-26 30 0,-1 0 0,1 0 1,-1 0-1,0-1 0,3-6 1,-1 3 1,6-11 3,-1-2 1,-1 1-1,-1-1 1,-1-1-1,0 1 0,5-42 1,-2-69 42,-8 127-40,-1 0-1,0 0 1,0 0-1,0 0 1,-1 0-1,0 0 1,1 0-1,-1 0 1,0 1-1,-4-8 1,0-1 4,2 2-3,2 6-3,0 1-1,-1 0 1,1 0 0,-1-1-1,1 1 1,-1 0 0,0 0 0,0 1-1,0-1 1,-3-2 0,-4-5 32,-1 1 1,0 0 0,0 1 0,-1 0 0,-20-10-1,29 17 3,5 5 3,3 5-29,1-1-1,0 0 1,1 0-1,0 0 1,9 6-1,51 38 18,-36-29-18,41 31 5,42 28-2,-106-76-16,0 0 0,0 1 1,-1 0-1,13 13 0,-9-7 0,-6-7-2,-1-1 1,0 2-1,0-1 1,0 1-1,5 10 1,-9-13-1,1-1 1,0 1-1,-1 0 1,0 0-1,0 0 1,0 0-1,-1 0 1,1 0-1,-1 8 1,-1-7-1,1-1 1,-1 0-1,0 1 0,-1-1 0,1 0 1,-1 0-1,1 0 0,-6 8 1,2-4 0,-1 0 0,0 0 1,-12 11-1,-31 24 2,-3 0 2,8 2-4,39-39-1,0 1 0,1-1 0,0 1 0,-6 14 0,8-15 0,-1 1 0,2-1 0,-1 1 0,1-1 0,-1 10 0,3 3 0,0 0 0,1 0-1,7 31 1,-9-50 0,8 22-5,58 88 1,-47-90-10,10 1 8,1-1 0,39 18 0,-39-26-8,115 25-3,-120-35 12,26-4 3,-46 1 2,1 0 0,-1 0 0,0 0 0,0-1 0,1 0 0,-2 0 0,7-3 0,5-6 0,1-1 0,-2 0 0,18-18-1,-24 21-2,7-6-128,-1-1 0,-1 0 0,0-1 0,-1-1 0,11-19 0,-5 8-1755,30-45-11253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 11480,'80'-27'68,"-77"27"-64,1-1 0,-1 1 0,1 0 1,-1 0-1,1 0 0,-1 0 0,1 0 1,-1 1-1,1 0 0,-1 0 0,0 0 0,1 0 1,-1 0-1,0 1 0,6 3 0,-5-3 17,-1-1 5,-1 1 0,1-1 1,-1 1-1,1 0 0,-1 0 1,0 0-1,0 0 1,0 0-1,0 0 0,0 1 1,0-1-1,0 1 0,-1-1 1,1 1-1,1 4 1,-2-4 4,0-1 2,0 0 0,0 0 0,0 0 0,-1 0 0,1 0 0,-1 0 1,1 1-1,-1-1 0,0 0 0,0 0 0,0 0 0,0 3 0,-1 7 30,3 1-19,-1-10-10,-1 1 0,0 0 0,1 0 0,-1 0 0,-1-1 0,1 1 0,-1 0 0,1 0 0,-1-1 0,-1 5 0,-4 10 73,0-1 1,-2 0 0,-12 24-1,6-24 208,14-16-313,-83 74 554,72-66-449,-1-1 0,1 0 0,-1-1 0,-1 0 0,1-1 0,-1-1 0,-19 6 1,20-11-95,12-7 165,14-14-1670,-13 20 1145,20-22-8853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13448,'5'-2'808,"3"-1"-501,-1 1 0,1 0 0,-1 0 0,1 0 0,0 1 0,-1 0 0,1 1 0,0 0 0,0 0 0,0 1 0,-1 0 0,10 2 0,79 26 469,-77-19-494,67 62 96,-72-53-198,-2 7-99,-2 2-1,10 37 1,-17-54-36,-1 0 0,0 1 0,-1-1 0,1 13 0,-2 2-10,3-2-15,0 39 92,-3-54-89,0 49 83,0-52-85,-1 0 1,1 1-1,-1-1 1,0 0 0,-1 0-1,-3 11 1,-4-32 78,5 7-91,3 5-3,-1 0 1,1 0 0,0 0 0,0 0-1,0 0 1,1 0 0,-1 0-1,1 0 1,0-4 0,-2-6 10,1 0-1,1 0 1,0 0 0,0 0 0,2 0 0,-1 1 0,7-24-1,24-88 66,-26 103-35,1 0 1,1 0-1,20-38 1,-18 40-24,-7 13 0,-1 1 0,1-1 0,0 1 0,0 0 0,0 0 1,1 0-1,0 0 0,6-5 0,1-1 6,25-22 23,-20 24 89,-2 6-103,0 0 1,0 1 0,0 0 0,21 1-1,-16 4 83,11 9-39,39 21 0,-67-32-74,0 0 0,-1 0 0,1 1 0,0-1 0,-1 0 0,1 1 0,-1-1-1,3 4 1,10 13 18,-2 1-1,0 0 0,12 26 1,-16-19 21,-4-8-24,0 2-11,0 1 1,-2-1-1,0 0 0,-1 1 0,-1 20 1,-10 47 39,8-79-49,0 0 0,0-1 1,0 1-1,-1-1 1,0 0-1,-1 0 1,0 0-1,0 0 1,-5 7-1,8-14-3,1-1 0,-1 1 0,1-1 0,-1 1 1,1-1-1,-1 0 0,1 1 0,-1-1 0,0 0 0,1 1 0,-1-1 0,1 0 1,-1 0-1,0 1 0,1-1 0,-1 0 0,0 0 0,1 0 0,-1 0 0,0 0 1,1 0-1,-1 0 0,0 0 0,1 0 0,-1 0 0,0-1 0,1 1 0,-1 0 1,0 0-1,1-1 0,-2 1 0,-10-10 0,11 10 1,-3-9 6,1-6-4,2 0 0,-1 0 0,2-21 0,2 21-2,0 1 0,0-1 0,2 0 0,-1 1 0,2-1 0,7-15 0,-6 14 0,5-7 4,-5 13-2,4-8 1,2 1 0,0 0 0,1 0 0,1 1 0,16-15 0,-25 27 1,15-15 18,0 1 0,40-25 0,-3 11 30,-48 31-26,0 3-21,-1 1 0,0 0 0,0 0 0,0 1 0,13 8 0,-7 0 15,-2 3-11,-1 1 0,18 34 0,-23-30 2,-4 18-4,-4 48 0,-7-22 2,5-38-9,-4 42-1,4-16-1,4-19 0,3-16-10,-3-17 6,1 1 1,-1-1-1,1 1 0,-1-1 1,1 0-1,0 1 1,-1-1-1,1 0 1,0 1-1,-1-1 1,1 0-1,0 0 0,0 0 1,-1 1-1,1-1 1,0 0-1,-1 0 1,1 0-1,0 0 1,0 0-1,-1-1 0,1 1 1,0 0-1,-1 0 1,1 0-1,0-1 1,-1 1-1,1 0 1,0-1-1,38-15-2807,3-4-11188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12376,'43'-61'72,"11"-30"308,-53 89-39,-1 2-315,1 0 1,-1-1-1,0 1 1,0 0-1,1 0 0,-1-1 1,0 1-1,0 0 1,1 0-1,-1 0 0,0 0 1,1 0-1,-1-1 0,0 1 1,1 0-1,-1 0 1,0 0-1,1 0 0,-1 0 1,0 0-1,1 0 1,-1 0-1,0 0 0,1 0 1,-1 0-1,0 0 1,1 0-1,-1 1 0,0-1 1,1 0-1,-1 0 1,0 0-1,0 0 0,1 0 1,-1 1-1,1-1 1,8 14 294,0 10-211,-5-12 37,0-1 0,-1 1 0,0 0 0,-1 0 0,1 13 1,2 19 328,2 0-60,3-1-1,17 52 1,-22-80-358,-3-12-17,-1 1 0,1 0-1,-1 0 1,1-1 0,0 1-1,0-1 1,1 1 0,3 3-1,29 33 359,-34-39-380,0-1-1,0 1 0,0 0 1,0-1-1,0 1 1,0-1-1,0 0 0,0 1 1,0-1-1,0 0 1,0 1-1,0-1 1,0 0-1,0 0 0,0 0 1,1 0-1,-1 0 1,0 0-1,0 0 1,0-1-1,0 1 0,1-1 1,2 1 30,3-2-12,1 0 0,-1 0 0,0-1 0,0 0 0,0 0-1,-1 0 1,1-1 0,-1 0 0,0-1 0,0 1-1,0-1 1,-1 0 0,1 0 0,4-8 0,0 3-18,-1 1 32,-1-1-1,0 0 1,-1-1-1,0 1 1,0-1-1,-1-1 1,7-16-1,-8 15-15,12-21 232,-14 27-227,1 0-1,-1 0 0,0 0 0,-1 0 1,0-1-1,0 0 0,1-8 0,-3-11 191,-1 27-221,1 0 1,0 0 0,-1-1-1,1 1 1,0 0 0,-1 0-1,1 0 1,0 0 0,-1 0-1,1 0 1,0-1 0,-1 1 0,1 0-1,-1 0 1,1 0 0,0 0-1,-1 0 1,1 1 0,-1-1-1,1 0 1,0 0 0,-1 0-1,1 0 1,0 0 0,-1 0-1,1 1 1,0-1 0,-1 0-1,1 0 1,-1 1 0,-2 1 7,0 1 0,0-1 0,0 1 0,0 0 1,0 0-1,1 0 0,0 0 0,-1 1 0,1-1 1,0 1-1,1-1 0,-1 1 0,1 0 0,-1 0 0,1-1 1,0 1-1,0 0 0,0 6 0,-1-2-11,1 7 60,4 9-24,9 30-1,-12-53-40,0 0 0,0 0 0,1 0-1,-1 0 1,0 0 0,1-1 0,-1 1 0,0 0 0,1 0-1,0 0 1,-1-1 0,1 1 0,-1 0 0,1-1 0,1 2-1,31 25 14,-25-22-14,-1-1 1,1 0-1,0 0 1,13 4-1,-8-5 0,0-1-1,0 0 1,0-1-1,0 0 0,0-1 1,17-2-1,-11-4-19,10-9-4,34-24-1,-47 23-100,-13 13 102,8-11-26,0 0-1,-1 0 1,-1-1-1,0 0 0,11-29 1,-4-3-103,-2-1 0,9-53 0,-13 25-10,-2-17-138,-8 93 299,0 0-1,0 0 0,0 0 0,1-1 0,-1 1 1,0 0-1,0 0 0,0 0 0,0 0 0,0 0 1,1 0-1,-1 0 0,0-1 0,0 1 0,0 0 1,0 0-1,1 0 0,-1 0 0,0 0 1,0 0-1,0 0 0,0 0 0,1 0 0,-1 0 1,0 0-1,0 0 0,0 0 0,1 0 0,-1 0 1,0 0-1,0 0 0,0 0 0,0 0 0,1 0 1,-1 1-1,0-1 0,0 0 0,0 0 0,0 0 1,0 0-1,1 0 0,-1 0 0,0 0 0,0 1 1,0-1-1,0 0 0,0 0 0,0 1 0,9 6-10,-7-4 8,10 22-9,-5-7-16,65 212-63,-68-218 86,-2 1 0,0 0 0,1 22 1,-1-5 1,6 81-15,-6-90 13,0-1 3,-1 0 0,0 0 0,-2 0 0,0 0 0,-5 22 0,-6 6-3,-8-3 4,-2-14 2,20-29 0,-1 1 0,1-1 0,-1 0 0,0 0 0,1 0 0,-6 2 0,4-2 1,0-1-1,1 0 1,-1 0-1,0 0 1,0-1-1,1 1 1,-1-1-1,0 0 0,0 0 1,-4-1-1,6 1 2,0 0 0,1-1 0,-1 1 0,0-1 0,1 1 0,-1-1 0,1 1 0,-1-1 0,1 0 0,-1 0 0,1 0 0,0 0 0,-1 0 0,1 0 0,0 0 0,0 0 0,-1-1 0,1 1 0,0 0 0,0-1 0,1 1 0,-1-1 0,0 1 0,0-1 0,1 1 0,-1-1-1,1 0 1,-1 1 0,1-4 0,-4-77 36,6 60-12,5-7-802,2 2 0,23-53 0,3 7-11023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12728,'11'4'120,"0"-1"0,0 2 0,-1-1 0,0 2 0,0-1 0,0 1 0,-1 1 0,0 0 1,0 0-1,-1 1 0,0 0 0,11 13 0,-10-8-25,-3-6 35,-2 0 1,1 1 0,-1 0-1,0 0 1,3 11 0,60 182 1526,-61-179-1595,7 36 372,15 168 743,-26-197-1125,2 44 255,-4-67-277,1 38 301,11 81 0,-11-122-225,17 2-2371,2 2-9701</inkml:trace>
  <inkml:trace contextRef="#ctx0" brushRef="#br0" timeOffset="1">62 516 13448,'0'0'0,"17"-5"0,29-6 344,19-4 8,11-7-64,12 0 8,19 6-296,-7-11 8,-20-33-8,-1 1-10576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13176,'3'-7'81,"0"1"-54,-1 4-18,-1 0-1,0-1 0,0 1 0,0-1 0,0 1 0,0 0 1,0-1-1,-1 0 0,1 1 0,-1-6 0,0 7 464,1 2-347,1 0 0,-1 0 0,0 1 0,0-1 0,0 1 0,0-1 0,0 1 0,0-1 0,0 1 0,-1 0 0,1-1 1,0 4-1,2 3-1,-1-1 27,0 0 0,-1 1 0,0-1 0,1 12 1,8 123 661,-9-10 145,-3-41-448,11 125 984,-8-215-1484,-1-1-1,0 1 1,0-1-1,0 0 1,0 1-1,0-1 0,1 1 1,-1-1-1,0 0 1,0 1-1,0-1 1,1 0-1,-1 1 1,0-1-1,1 0 0,-1 1 1,0-1-1,1 0 1,-1 0-1,0 1 1,1-1-1,-1 0 1,1 0-1,-1 0 0,0 0 1,1 0-1,-1 1 1,1-1-1,-1 0 1,0 0-1,1 0 1,-1 0-1,1 0 0,-1 0 1,1 0-1,-1 0 1,1-1-1,21-4 168,77-32 113,19-4-137,-110 38-126,1 0 0,-1 1 0,1 0 1,0 0-1,15 0 0,-2 1-3,39-3 13,-39 5 56,0 4-27,39 15-1,-61-20-60,1 0 0,0 0 0,-1 1 0,1-1 0,-1 0 0,1 1 0,-1-1 0,1 0 0,-1 1 0,1-1 0,-1 0 0,1 1 0,-1-1 0,0 1 0,1-1 0,-1 1 0,0-1 0,1 2 0,0-1 1,0 1 1,0 0 0,0-1-1,-1 1 1,1 0 0,0 0-1,-1-1 1,0 1 0,1 0-1,-1 0 1,0 0 0,0 0-1,0 0 1,0-1 0,0 1-1,0 0 1,-1 0 0,1 0-1,-1 0 1,1-1 0,-1 1-1,-1 3 1,-1 0 6,0-1-1,-1 0 1,1 0 0,-1 0-1,0 0 1,0-1 0,0 1-1,0-1 1,-6 3 0,-3 3-1,6-4 0,-1 0 1,1-1-1,-1 0 1,0-1-1,-10 4 0,-100 35 71,94-36-30,9-4-28,4 0-15,-1 0 0,1-1 0,0 0-1,-1-1 1,1 0 0,-1 0 0,1-2 0,-13-2 0,6-1 10,0-1 1,-17-9-1,33 14-16,0-1-1,0 1 1,1 0 0,-1-1-1,0 1 1,0-1-1,1 1 1,-1-1 0,1 0-1,-1 0 1,1 0 0,0 0-1,0 0 1,0 0 0,0 0-1,0 0 1,0 0-1,0-1 1,1 1 0,-1 0-1,1 0 1,0-4 0,-1 5-3,4-8 21,3-1-18,1 0 1,0 0-1,1 1 1,15-14-1,-3 5-224,0 1 0,1 1 0,46-25 0,-36 22-1697,56-33-11669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11296,'10'3'13,"0"-1"1,0 1-1,0 1 1,-1 0-1,1 0 1,10 7-1,-15-3 21,-5-7-26,3 8 42,0 1 1,-1 0-1,0-1 0,-1 1 0,0 0 0,-1 18 1,0-23-52,0 27 419,1 1 0,10 58 0,-10-87-334,0-1 0,0 1 0,1-1 0,-1 0 0,1 0 0,0 1 0,0-1 0,0 0 0,1 0 0,-1-1 0,1 1 0,-1 0 0,1-1 0,0 0 0,0 0 0,0 0 0,0 0 0,6 3 0,0-2 8,-1 0-1,1 0 1,0-1-1,15 3 1,-22-5-99,16 2 173,1-1 1,-1 0 0,1-2 0,30-3 0,-27 1-88,22-1 308,46-10 0,-76 11-329,-6 1 4,1 0 0,-1 0 0,0-1 0,1 0 0,-1-1 0,0 1 1,-1-2-1,1 1 0,-1-1 0,9-7 0,-9 7-17,-6 4-23,0 0 0,0 0 0,0 0 1,0 0-1,0 0 0,0 0 0,0 0 1,0 0-1,0 0 0,-1 0 0,2-3 0,6-13 73,0-1-1,-2-1 0,8-31 1,-13 26 191,-4 9-219,-1 0-1,0 1 1,0-1-1,-2 1 1,-9-19-1,14 32-50,1 0 0,-1 0 1,1 0-1,-1 0 0,0 0 0,0 0 0,0 0 0,1 0 0,-1 0 1,0 1-1,0-1 0,0 0 0,0 0 0,-1 1 0,1-1 1,-2 0-1,-17-7 58,0 1 1,-1 0 0,0 2-1,-32-5 1,49 9-51,0 1 0,1 0 1,-1 0-1,1 0 0,-1 0 0,0 1 0,-3 0 0,-17 3 73,-36 12 0,40-8-62,-36 18 0,53-24-12,0 0 0,0 0 1,0 0-1,0 0 0,0 0 0,-5 5 0,-4 4 41,-2 1-28,1 1-1,1 0 1,0 1 0,0 0 0,2 0 0,0 1 0,-11 22-1,8-8 49,-16 58-1,27-65-8,4 7-23,10 52 0,-3-59-6,13 17-14,29 38-1,-49-74-27,0 0 1,0-1-1,1 1 0,-1-1 1,0 0-1,1 0 0,4 3 1,11 8 14,37 20 0,-30-22-13,36 11 0,-61-22-6,39 9 20,37-1-1286,77-3 0,-27-8-11513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803 119 13000,'-9'-1'95,"0"0"0,-1 0 0,1-1 0,0-1 1,1 0-1,-15-6 0,14 6 39,-36-15 677,6 4-596,-40-10 0,43 16-113,0 1 1,0 2-1,0 2 0,-48 1 1,11 11-18,45-3 149,-10 7-71,-49 27 0,66-26 70,3 4-124,0 1-1,-15 22 1,26-26 117,6-10-195,0 1 0,1-1-1,-1 1 1,1 0-1,0-1 1,1 1-1,0-1 1,0 1-1,1 6 1,6-2 135,10 1-90,0-1 0,29 14 0,-24-17 66,103 14 55,-118-20-169,0 0 0,-1 0 1,1-1-1,0 0 0,0-1 0,7-1 0,4 0 2,27-3 36,-30 1 154,69-47 98,-67 37-52,-8 4-196,-1 1-1,0-1 1,-1-1-1,0 1 1,-1-2-1,0 1 1,0-1-1,4-12 1,38-123 671,-48 144-626,-4 10 3,-1 1-99,2-4-9,1 0 1,-1 0 0,1 0 0,-1 0 0,1 0 0,1 0 0,-2 4 0,-2 20 29,1 0 0,1 0 0,2 50 0,1-63-36,0-11-2,-1 1 0,1-1 0,-1 1 0,1-1-1,1 0 1,-1 0 0,1 1 0,-1-1 0,4 4-1,15 36 13,9 8-10,-11-26-6,1-1 1,1-1 0,1-1-1,38 33 1,-58-55-41,1-1 0,-1 1 0,1 0-1,-1-1 1,0 1 0,1-1 0,-1 1 0,1-1 0,0 0 0,-1 1 0,1-1-1,-1 0 1,1 0 0,-1 0 0,1 0 0,-1-1 0,1 1 0,-1 0-1,1-1 1,-1 1 0,1-1 0,-1 1 0,1-1 0,-1 0 0,0 1-1,3-3 1,1 1-1412,18-8-11252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4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13536,'0'-16'17,"0"0"0,2 0 1,0 0-1,5-20 0,-5 31 17,1-1 67,-2 7-52,1-1 0,-1 1 0,0-1 0,0 1 0,0 0 0,0 0 0,0-1 0,0 1 0,0 0 0,0 0 0,0 0 0,0 0 1,1 2-1,26 39 451,-3-1-95,-3 1 0,20 50 1,-38-79-348,1 0 64,-2 0 0,5 23 1,-5-17 25,-1 1-1,-1 1 1,0-1 0,-2 0 0,-4 31-1,4-43-84,-1 0-1,0 0 1,-1 1-1,0-1 0,0-1 1,-1 1-1,0-1 0,-10 14 1,14-21-53,-1 1-1,1-1 1,-1 0 0,1 0 0,0 0-1,-1 0 1,1 1 0,-1-1 0,1 0-1,-1 0 1,1 0 0,-1 0 0,1 0-1,-1 0 1,1 0 0,-1-1 0,1 1-1,-1 0 1,1 0 0,-1 0 0,1 0 0,0-1-1,-1 1 1,1 0 0,-1 0 0,1-1-1,0 1 1,-1 0 0,1-1 0,0 1-1,-1-1 1,0 1 11,-1-3 3,-1 0-1,1 1 1,0-1-1,0 0 1,0 0-1,0 0 1,1-1-1,-1 1 1,1 0 0,0 0-1,0-1 1,0 1-1,0-1 1,0 1-1,1-1 1,0-3-1,-1-2 21,1 1 0,0-1 0,1 0-1,0 1 1,4-14 0,-3 10-21,-1 8-8,-1 0 0,1 1 0,0-1 0,1 1 0,-1-1 0,1 1 0,-1 0 0,1-1 0,0 1 0,4-5 0,10-13 71,1 0-1,1 1 1,31-26 0,57-40 63,-97 78-112,1 1 1,1 0-1,-1 0 0,14-5 1,-5 3-12,32-13 14,-50 21-33,0 1-1,0-1 1,0 1 0,0-1-1,0 1 1,0 0 0,0 0-1,1-1 1,-1 1 0,0 0-1,0 0 1,0 0 0,3 1-1,-1-1 15,2 0-12,-1 0 0,0 1 0,0 0 0,0 0 0,1 0 0,-1 0 0,0 0 0,0 1-1,0 0 1,-1 0 0,1 0 0,0 0 0,-1 0 0,1 1 0,-1 0 0,0-1 0,0 1 0,0 1 0,0-1-1,3 4 1,1 3 27,0 0-15,0 0 0,-1 1 1,0 0-1,0 0 0,-1 0 0,6 22 0,2 16 97,9 66-1,-20-96-105,-1-10 10,0 1 0,-1 0 1,-1 16-1,-18 188 410,18-173-296,1-38-56,0-3-72,0 0 0,0 0 0,-1 0 0,1 1 0,0-1 0,0 0 0,0 0 0,0 0-1,-1 1 1,1-1 0,0 0 0,0 0 0,0 0 0,0 1 0,0-1 0,0 0 0,0 0-1,0 1 1,0-1 0,0 0 0,0 0 0,0 1 0,0-1 0,0 0 0,0 0 0,0 1-1,0-1 1,0 0 0,0 0 0,0 0 0,0 1 0,0-1 0,0 0 0,1 1 0,-1-1-84,0 0 1,1 0 0,-1 0-1,0 0 1,1 0-1,-1 0 1,0 0 0,0 0-1,1 0 1,-1 0 0,0 0-1,1 0 1,-1 0 0,0 0-1,1-1 1,-1 1 0,0 0-1,0 0 1,1 0-1,-1 0 1,0 0 0,0-1-1,1 1 1,-1 0 0,0 0-1,0-1 1,1 1 0,-1 0-1,0 0 1,0-1 0,0 1-1,0 0 1,0 0-1,1-1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668 596 6728,'0'0'740,"-2"-5"-384,-2 0-204,1 0 1,0 0-1,-1 0 0,0 1 1,0-1-1,0 1 0,0 0 1,-1 0-1,0 1 1,0-1-1,0 1 0,0 0 1,-7-2-1,1 0-23,7 3-40,0 0 0,-1 1 1,0-1-1,1 1 0,-1 0 0,0 1 0,-8-1 1,-122-3 694,98 6-394,0 1 0,-67 16 0,89-16-311,-13 6 408,-8 8-158,-46 28 0,66-30 45,4 3-205,2-1 0,-17 37 1,24-34 130,4-1-199,1 0 0,1 1 0,8 24 0,-1-27 119,7 2-121,1-2 1,24 20-1,-21-26 75,5-5-95,0 0 0,52 3 0,-49-12 67,-1-6-78,0 0-1,45-23 0,-52 17 61,-16 10-91,4-3-4,0 0-1,0-1 0,-1 0 0,-1 0 1,1 0-1,-1-1 0,-1-1 0,0 1 1,8-19-1,-14 28-33,27-70 288,-23 58-189,0 1 0,-1 0 0,-1-1 0,2-20 0,-4 27 108,-4-3 36,4 9-239,0 1 0,0-1 1,0 0-1,0 0 0,0 0 1,0 0-1,0 0 0,0 0 1,0 0-1,0 0 0,0 0 1,0 0-1,0 0 0,0 0 1,0 1-1,0-1 0,0 0 1,0 0-1,0 0 0,0 0 1,0 0-1,0 0 0,0 0 1,0 0-1,0 0 0,-1 0 0,1 0 1,0 0-1,0 0 0,0 0 1,0 0-1,0 0 0,0 0 1,0 0-1,0 0 0,0 0 1,0 0-1,0 0 0,-1 0 1,1 0-1,0 0 0,0 0 1,0 0-1,0 0 0,0 0 1,0 0-1,0 0 0,0 0 1,0 0-1,0 0 0,0 0 1,0 0-1,0 0 0,-1 0 0,1 0 1,0 0-1,0 0 0,0-1 1,0 1-1,0 0 0,0 0 1,0 0-1,0 0 0,0 0 1,-2 3 22,-1 1 0,1 0 0,0 0 0,0 0 0,1 0 0,-1 0 0,1 0 0,0 0 0,0 0 1,0 0-1,1 1 0,0-1 0,-1 0 0,2 6 0,5 61 118,-5-61-158,1 8 37,2 0 0,0 0 0,1 0-1,13 29 1,-12-30-17,4 3 9,18 22 3,-25-38-17,0 0 0,1 0-1,-1 0 1,1-1 0,0 0-1,0 0 1,7 5 0,-7-7-1,-1 1 1,1 0-1,0-1 1,0 0-1,-1 0 1,1 0-1,0-1 1,0 1 0,6-1-1,-3 0 0,1-1 1,-1 0-1,0 0 0,0 0 0,10-5 0,-7 3 0,-1-1 0,1-1 0,-1 0 0,12-8 0,-9 4 0,0-1 0,0-1 0,9-12 0,-8 8 0,-1 0 0,13-22 0,-14 17 1,17-41 0,-18 32 1,-2-1 0,-1 0 1,4-38-1,-10 36 11,-18-150 10,10 142 10,-29-177 65,17 115-22,19 102-73,0-1 1,0 0 0,0 0-1,0 0 1,0 0-1,-1 0 1,1 0-1,0 0 1,-1 0 0,1 0-1,0 0 1,-1 1-1,1-1 1,-1 0 0,0 0-1,1 1 1,-1-1-1,0 0 1,1 1 0,-1-1-1,0 0 1,0 1-1,0-1 1,1 1 0,-1-1-1,0 1 1,0 0-1,0-1 1,0 1-1,0 0 1,0 0 0,0 0-1,0-1 1,0 1-1,0 0 1,0 0 0,0 0-1,1 1 1,-1-1-1,0 0 1,0 0 0,-2 1-1,2-1 3,-6 6 62,-2 10-38,1 0 1,-9 25 0,11-18-5,-6 50 1,4 29-20,8 2-2,9-13-4,-2-60-1,1 0-1,20 49 1,-16-57-7,67 92-3,-61-95-4,0-5 9,0-1 0,0-1-1,22 11 1,-22-18-20,-3-4 18,0-2 0,1 0 1,18-2-1,-18-4 0,25-20 1,-24 13 5,20-22 0,16-24 1,-7-3 2,-26 28 8,-2 0 1,-1-2 0,16-48-1,-14 21 4,-17 55-10,15-34 8,-14 39-7,5 10-4,-7-1-1,-1 1 0,1-1 0,-1 1 0,0 0 0,0-1 0,-2 11 0,1-8-2,-14 142-98,5 15 16,9-129-10,9 266-252,-3-209 206,2 30-90,-7-122 210,-1-4 19,0-1-1,1 0 1,-1 1-1,0-1 1,1 0-1,0 0 1,-1 0-1,1 0 1,1-4-1,0-32 26,-1 34-25,1-28 70,-1 19-44,0 0 0,-1 0 0,0 0 0,-5-16 0,-19-97 107,18 91-20,-22-59 1,5 22-38,-6-34-1,28 102-70,1-1 0,0 0 0,1 1 0,0-1 0,-1 1 0,2-1 0,-1 0 0,1 1 0,-1-1 0,4-8-1,-2 7 0,-2 4-2,1 0 0,-1 1 1,1-1-1,0 1 0,0 0 1,0-1-1,0 1 0,0 0 0,1-1 1,-1 1-1,1 0 0,1-2 1,4-5 1,-1 1-2,1 1 0,-1-1 0,9-6 0,-4 5 1,0 1-1,20-13 1,-7 8-1,27-10-1,-26 13 0,33-7 0,-41 13 0,1 1 0,22-1 0,-21 3 0,0 2 0,0 0-1,35 8 1,-38-3-7,-7 1 5,1 1 0,-1 0-1,0 0 1,11 15-1,-19-22 2,0-1 0,-1 1 0,0 0 0,1-1 0,-1 1 0,1 0 0,-1-1 0,0 1 0,1 0 0,-1-1 0,0 1 0,0 0 0,0 0 0,0-1 0,1 1 0,-1 0 0,0 0-1,-1 0 1,1 10-4,-1 1 0,-1-1 0,0 0 0,0 0 0,-5 10 0,-2-5-29,1-4 16,1-2 6,0 1 0,-1-2 0,-1 1 0,1-1 0,-1 0 0,-20 15 0,-9 2-34,0-1-1,-52 24 1,44-35 37,27-12-3,6-3 10,0-1-1,0-1 1,0 0 0,-20-7 0,18 0-5,1-2 9,0 0 1,1-1-1,1 0 0,0-1 0,-13-21 0,18 22-801,0 0-1,-9-21 1,1-6-10927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11928,'2'19'248,"-1"-1"0,-1 1 0,0 0 1,-3 21-1,-1 13 296,3 35 71,-3 80-57,1-130-323,-20 166 86,17-164-147,-36 284 458,40-300-460,1 47 0,2-50-130,-2-14 13,2-1-1,-1 0 0,1 0 1,0 0-1,2 7 1,1 13 201,-4-26-249,0-1 0,0 1 0,0 0 1,0-1-1,0 1 0,0 0 0,0 0 0,0-1 1,0 1-1,0 0 0,0-1 0,0 1 0,0 0 0,1-1 1,-1 1-1,0 0 0,0 0 0,0-1 0,0 1 1,1 0-1,-1 0 0,0 0 0,0-1 0,0 1 0,1 0 1,-1 0-1,0 0 0,1-1 0,0 1 7,0-1 0,0 0 0,-1 0 0,1 0 0,0 1 0,0-1-1,-1 0 1,1 0 0,0 0 0,-1 0 0,1 0 0,-1 0 0,1 0 0,-1 0 0,1-2-1,31-96 515,35-94 407,-59 169-888,-3 11 40,0 0 0,1 1 0,10-17 0,-11 20-1,8-15 44,1 0 0,1 2 0,19-22 0,16-9 154,-41 48-182,5 4-68,0 0 0,0 1 0,19 2 0,-31-2-30,-1 0 0,1 1 0,-1-1 0,1 0 0,-1 1 0,1-1 0,-1 1 0,0-1 0,1 1 0,-1-1 0,2 2 0,11 7 9,-1 0 0,0 1 0,0 1 0,11 12 0,-13-5 0,8 31 1,-15-34-13,0 0-1,1 16 1,-3-6-4,-2 0-1,0 0 1,-2 0-1,-1 0 1,-8 36-1,7-40 1,3-16-3,0-1 0,1 0 1,-1 0-1,1 1 0,0-1 0,1 0 0,-1 0 0,1 1 0,-1-1 0,1 0 0,1 0 0,-1 0 0,1 0 0,-1 0 0,1 0 0,0 0 0,0-1 1,1 1-1,3 4 0,0 0-5,-4-6 3,0 0 0,1 0 0,-1 0 0,0 0 0,1 0 1,-1 0-1,1-1 0,-1 1 0,1-1 0,0 0 0,0 0 0,3 1 0,126 43-2568,-45-19-9783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494 691 11656,'-5'-9'13,"4"7"-3,-1 0 0,1 0 1,0 0-1,0 0 0,-1 0 0,1 0 0,-1 0 0,1 1 0,-1-1 1,0 1-1,0-1 0,-3-1 0,-68-41 155,54 36-90,-97-15 61,109 21-84,0 2 0,0-1 1,0 1-1,0 0 0,0 0 1,-13 3-1,-1 0 2,1-2-19,13 0-5,0-1 1,0 1 0,0 1 0,0-1 0,0 1 0,-9 4 0,-4 2 49,0 1 0,-18 11 0,29-10 80,7-7-133,1 1 1,-1 0 0,1 0-1,0 0 1,0 0 0,1 1-1,-1-1 1,1 0 0,0 0 0,0 0-1,0 0 1,0 1 0,1-1-1,0 0 1,0 0 0,0 0-1,0 0 1,1 0 0,-1 0 0,1 0-1,4 5 1,-2-2 6,-3-4-16,1-1 0,0 1 1,-1-1-1,1 0 1,0 0-1,0 0 1,0 0-1,0 0 0,0 0 1,0-1-1,5 3 1,2 2 45,0-1 0,0 0 0,1 0 0,-1-1 0,1-1 0,0 1 0,0-2 1,0 1-1,21 1 0,-26-5-10,0 1 0,-1-1 0,1 0 0,0-1 0,0 1 0,0-1 0,-1 0 0,1 0 0,8-6 0,-6 4 1,1-1 16,1 0 0,-1-1 0,0 0 0,0 0 0,-1-1 0,1 0 0,10-13 0,-9 9-18,-7 9-13,7-6 53,-1-1 1,0 0-1,0 0 0,-1-1 1,7-12-1,5-9 323,-15 27-210,2 0-16,0 6-44,16 16-60,-1 1 0,33 38 0,-52-54-86,-1-1 1,1-1 1,-1 1 0,1 0 0,-1 0-1,1-1 1,0 1 0,0-1-1,0 0 1,3 2 0,1 1 1,18 6-1,1-6-2,2-5 0,-22 0 0,0-1 0,0 0 0,0 0 0,8-4 0,28-24 0,-31 22 0,-1-1 0,15-20 0,-15 18 1,-2-1-1,1 0 0,7-20 1,-5 3 1,-1-1 1,-2-1 0,8-59-1,-13 53 18,-3-163 44,9 63 50,-8 136-112,0 0 1,1 0 0,-1 0-1,0 0 1,0 0 0,0 0-1,0 0 1,0 1 0,0-1-1,0 0 1,0 0-1,0 0 1,-1 0 0,1 0-1,0 0 1,0 0 0,-1 1-1,1-1 1,-1-1 0,0 2-2,0 0 0,1 0 0,-1 1 0,0-1 0,1 1 0,-1-1 0,1 0 0,-1 1 0,1-1 1,-1 1-1,1-1 0,-1 1 0,1-1 0,0 1 0,-1-1 0,1 1 0,0 0 0,-1 0 0,-20 43 18,5 13-15,-26 108 1,33-128-10,-26 169-29,17-67-46,17-135 76,-2 46-50,3-45 45,0 0 1,0 0 0,1 0 0,0 0-1,0 0 1,0-1 0,0 1-1,4 8 1,-4-11-19,3-4 1,41-21-17,-8 1 40,99-58 25,-131 78-16,0 0 1,0 0-1,0 1 1,0-1-1,0 1 1,0 0-1,0 1 1,11-1-1,-8 1 1,7 1 28,-4 2-25,-1 0 0,1 1-1,-1 1 1,12 6 0,-21-11-9,-1 1 0,1-1-1,-1 0 1,1 0 0,-1 1 0,1-1 0,-1 1-1,0-1 1,1 0 0,-1 1 0,1-1-1,-1 1 1,0-1 0,1 1 0,-1-1-1,0 1 1,0-1 0,1 2 0,0 1 1,0-1 0,0 1 1,0 0-1,-1 0 0,1 0 1,-1 0-1,1 4 0,-2-3-1,1-1-1,-1 0 1,0 0-1,0 0 1,0 0-1,0 0 1,0 0-1,-1 0 1,1 0-1,-3 3 1,-1 0 0,0 0 0,0 0 0,0 0 0,-7 5 0,-30 18 0,-3-7-1,1-9 0,1-9 0,-2-11 2,38 5-1,0 1 1,0-1-1,1 0 1,-1 0-1,0-1 1,1 0-1,-1 0 0,1 0 1,0-1-1,-6-4 1,0-6 10,12 14-12,0-1 0,0 0 0,-1 1 0,1-1 1,0 0-1,0 1 0,0-1 0,0 0 0,0 1 0,0-1 1,0 0-1,0 1 0,0-1 0,0 0 0,0 1 1,1-1-1,-1 0 0,0 1 0,0-1 0,1 1 0,-1-1 1,0 0-1,1 1 0,-1-1 0,1 1 0,0-1 0,20-15-16,-14 11-2,159-106-907,-108 72-307,-40 26 1051,42-31-848,-45 32 436,1 1 1,1 1 0,24-12-1,-40 22 567,0 0 0,0 0-1,0 0 1,0 0 0,0 0-1,-1 0 1,1 0 0,0 0-1,0 0 1,0 0 0,0 0 0,0 1-1,0-1 1,-1 0 0,1 1-1,0-1 1,0 0 0,1 2-1,2 0-39,7 4 19,-1 0 0,0 1 0,0 0 0,0 1 0,-1 0 0,0 0 0,-1 1 0,11 14 0,-5-6 23,1-1 0,26 24 0,-13-24 24,-19-11 15,-1-1 1,1 0-1,1 0 0,-1-1 1,0 0-1,1 0 0,15 1 1,-22-4 16,0-1 0,0 1 0,0-1 0,0 1 0,0-1 0,0 0 1,0-1-1,-1 1 0,1 0 0,0-1 0,-1 1 0,1-1 0,-1 0 1,1 0-1,-1 0 0,3-3 0,1-2 26,-1 0 1,1 0-1,4-10 0,-9 16-68,5-14 277,-5 5-214,-1-1 0,0 1-1,0 0 1,-1-1 0,0 1 0,-4-14 0,-3 8 202,0 6-184,-1 1 0,-1 0 0,1 0 0,-22-14 0,30 23-53,0-1 0,0 0 1,-1 1-1,1-1 1,0 0-1,-1 1 1,1 0-1,-1-1 1,1 1-1,0 0 0,-3 0 1,-11-1 32,0 1 0,0 1 0,0 0 0,0 1 0,-18 5 1,11 3 128,12-5-115,0 0-39,1 0-1,0 1 0,0 0 1,0 0-1,1 1 1,0 0-1,0 0 1,1 1-1,-13 16 1,-24 55 87,40-65-65,4-4-31,1 1-1,1 0 1,4 19 0,2-18 3,10 7-7,37 27 0,-34-33 1,39 17-1,-36-19-11,27 9 0,-34-16 0,0 0-1,0-2 1,0 1 0,0-2 0,24-1 0,-21-3 18,100-46 16,-92 34 25,101-73 36,-127 87-85,1-1 0,-1 0 0,0 0 0,1 0-1,-1-1 1,0 1 0,2-4 0,11-17 23,-1-1 1,-2 0-1,15-40 0,-19 31 79,13-155 44,-18 151-43,-3 19-67,1-149 183,-1 159-214,-5-49 139,5 51-129,-1 0 0,0 0 0,0 1 1,-1-1-1,0 1 0,0 0 1,0-1-1,-5-6 0,7 12-20,-1 0 0,0-1 1,1 1-1,-1 0 0,0 0 0,0 0 0,1 0 0,-1 0 1,0 0-1,1 0 0,-1 0 0,0 0 0,0 0 0,1 0 1,-1 0-1,0 1 0,1-1 0,-1 0 0,0 0 0,1 1 1,-1-1-1,1 0 0,-1 1 0,-1 0 0,1 0 7,-4 3 1,-1-1-1,1 2 0,0-1 1,0 1-1,0-1 0,1 1 1,0 1-1,0-1 0,0 1 1,1-1-1,-1 1 0,1 0 1,-3 8-1,1-1-5,-2 6 57,-22 112 18,21-90-65,2-1-1,-2 66 1,6-59-7,-1-7-5,-3 78 11,6-99-14,2 0 0,0 0 0,0 0 0,2-1 1,6 20-1,19 31 17,-25-60-17,1 0 0,0-1 1,1 0-1,0 0 0,0 0 0,10 8 0,-12-12 1,1-1-1,-1 0 1,1-1-1,0 1 1,0-1-1,0 0 1,0 0-1,1-1 1,9 3-1,-5-2 3,-5-1 3,1 0 0,0 0-1,0 0 1,0-1 0,0 0-1,0 0 1,0 0 0,0-1-1,7-1 1,-4 0 1,-2 1 2,0 0 0,0 0 0,0-1 0,-1 0 0,1-1 0,-1 1 0,1-1 0,-1 0 0,9-6 0,5-3-3,46-29-2076,-32 19-8307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67 11208,'20'45'217,"-13"-25"-59,-1 1 1,0 0-1,-2 1 1,0-1-1,0 31 1,-3-46-91,-1-1 1,0 1-1,1-1 1,0 1 0,1-1-1,-1 1 1,1-1 0,0 0-1,0 0 1,1 0-1,-1 0 1,7 8 0,-8-13-62,-1 1 1,1 0 0,0-1 0,-1 1 0,1-1 0,0 0 0,0 1-1,0-1 1,-1 0 0,1 1 0,0-1 0,0 0 0,0 0 0,0 0-1,0 0 1,0 0 0,-1 0 0,1 0 0,0 0 0,0 0 0,0 0 0,1 0-1,0-1 13,9 0 10,-1-1 1,0-1-1,0 1 1,0-2-1,0 0 1,-1 0 0,1 0-1,-1-1 1,0-1-1,-1 1 1,1-2 0,-1 1-1,0-1 1,10-11-1,-16 15-14,-1 0-1,1 0 1,-1 0-1,0 0 1,0 0-1,0 0 1,0-1-1,-1 1 1,1 0-1,-1 0 1,0-1-1,0 1 1,0 0-1,0-1 1,0 1-1,-2-6 1,1 5 7,-3-8 124,-3 1-96,0 1 0,-1 0 0,-17-19 0,9 21 90,-11 0-38,-51-6 1,54 15 57,-11 6-47,-47 18 0,80-25-99,0 1-1,0 0 1,0 0 0,1 0 0,-1 0 0,0 0-1,0 0 1,1 0 0,-3 3 0,-16 15 55,2 1-1,-22 31 1,31-31 64,2 7-37,-5 40 0,13-52 77,3-2-114,1 0 0,1-1 1,9 17-1,-3-17 108,9 2-88,1-2 0,25 11 0,-24-16 88,-11-4-116,17 2 3,-1 0-1,1-2 1,37-1-1,6-4-11,88-16 0,-84 2-2128,0-1-8355</inkml:trace>
  <inkml:trace contextRef="#ctx0" brushRef="#br0" timeOffset="1">986 77 10848,'6'-8'48,"-1"-1"1,-1-1-1,1 1 0,-2-1 1,5-15-1,-8 25-39,0-1 0,-1 1-1,1 0 1,0-1-1,0 1 1,-1 0 0,1-1-1,0 1 1,-1 0-1,1-1 1,-1 1 0,1 0-1,0 0 1,-1 0-1,1-1 1,-1 1 0,1 0-1,-1 0 1,1 0-1,0 0 1,-1 0 0,1 0-1,-1 0 1,1 0-1,-1 0 1,1 0 0,-1 0-1,1 0 1,-1 0-1,0 0 1,-9 3 98,0-1 1,1 1-1,-1 1 0,0 0 1,1 0-1,0 1 0,0 0 1,0 1-1,-10 8 0,7-5-57,-8 4 111,1 2 0,0 0 1,1 1-1,-23 26 1,31-31-95,-8 11 348,-2 12-125,-20 43 0,35-57 97,4-7-281,0 0 0,2 0 0,-1 0 0,4 17 0,3-18 228,0-5-261,1 0 1,0-1 0,1 0-1,0 0 1,-1-1 0,2 0-1,-1 0 1,1-1 0,-1-1-1,1 1 1,20 2-1,-15-2-43,-7-2-16,-1-1-1,0 0 0,1 0 0,-1-1 1,9 0-1,19-2-982,34-5-1,-12-2-9076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10848,'137'6'378,"78"-6"996,40 5-294,-242 4-2696,0 1-6544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97 261 8160,'0'0'678,"-4"5"196,-6 8-577,0 1 0,0 0 0,1 0 0,1 1 0,1 0 0,0 0 0,1 1 0,-7 24 0,9-23-178,1 0 0,0 1 0,2 0-1,0-1 1,1 1 0,4 35 0,-3-48-97,1 0 0,1 0 0,-1 0 0,1 0 0,-1 0 0,1-1 0,1 1 0,-1-1 0,1 0 0,0 0 1,-1 0-1,10 6 0,-7-5 0,10 5 92,10-1-62,1-1 0,27 4 1,-29-11 54,100-15 61,-102 7 32,1-5-53,36-22 0,-59 33-127,0 1-1,0-1 1,-1 0-1,1 1 1,0-1-1,0 0 1,-1 0-1,1 0 1,0 0-1,-1 1 1,1-1-1,-1 0 1,2-2 0,4-12 77,0-1 0,-1 0 1,5-28-1,-9 21 210,-6-13-94,-15-56 0,10 66 82,-59-89 113,66 110-360,0 0 0,-1 0 0,1 1-1,-1-1 1,0 1 0,-1 0 0,1 0 0,-5-3 0,-5-2 14,2-2-16,9 8-7,0 0 1,-1 0-1,1 1 1,-1-1-1,0 1 1,0 0-1,0 0 1,-7-2-1,-35-15 369,45 19-383,0-1-1,0 1 1,0 0-1,0 0 1,0 0-1,-1 0 1,1 0-1,0 0 0,0 0 1,0 0-1,0 0 1,0 0-1,0 1 1,-1-1-1,1 0 1,0 1-1,0-1 0,0 1 1,0-1-1,0 1 1,0 0-1,0-1 1,0 1-1,1 0 1,-1 0-1,0-1 0,0 1 1,0 0-1,1 0 1,-1 0-1,1 0 1,-1 0-1,1 0 1,-1 0-1,1 0 0,-1 0 1,1 1-1,0-1 1,0 0-1,-1 0 1,1 0-1,0 0 1,0 0-1,0 1 0,0-1 1,0 0-1,1 1 1,1 8 39,1 0 1,0-1-1,0 1 0,1-1 1,0 0-1,1 0 1,0 0-1,12 15 1,-4-6-35,1 1 130,-4-7-89,-1-1-41,1 0-1,0-1 0,1 0 1,0-1-1,1 0 0,0-1 0,13 8 1,17 3 51,1-1 0,57 16 1,-95-33-77,-1 0 0,0-1 0,0 1 0,0-1 1,1 0-1,-1 0 0,0 0 0,0 0 0,1-1 0,-1 0 1,7-2-1,4 0 15,5-2 0,-1 0 0,38-15 0,-48 15-16,20-14 12,-12 6-7,-1 0 1,-1-2-1,0 0 0,17-22 0,-25 27-6,-4 5 2,1 0 0,-1 0 1,-1-1-1,1 1 0,1-8 0,2-1 10,-2 0 0,0-1 0,0 0 1,-1 0-1,-1 0 0,0-17 0,-2 26 1,0 0-1,0 1 1,0-1 0,-1 0 0,0 0 0,0 1 0,0-1 0,-1 1 0,0-1 0,0 1 0,0-1 0,-1 1 0,0 0 0,0 0 0,0 0 0,0 1 0,-1-1 0,0 1 0,0 0-1,0 0 1,-8-6 0,10 8 28,1 1-34,0 0 1,-1 0-1,1 0 1,0 0-1,-1 0 1,1 0-1,0 0 1,-1 0 0,1 1-1,-1-1 1,1 0-1,-1 1 1,1-1-1,-1 1 1,0 0-1,1 0 1,-1-1-1,0 1 1,1 0-1,-1 0 1,1 1-1,-1-1 1,0 0-1,-1 1 1,2-1-5,0 1 0,1-1 0,-1 1 0,0-1-1,1 0 1,-1 1 0,1 0 0,-1-1 0,0 1 0,1-1 0,-1 1 0,1 0-1,-1-1 1,1 1 0,0 0 0,-1 0 0,1-1 0,0 1 0,-1 0 0,1 0 0,0-1-1,0 1 1,0 0 0,0 0 0,0 0 0,0 0 0,0 17 6,0-18-10,2 7 9,0 0-1,0 0 1,0-1 0,1 1-1,0-1 1,0 0-1,1 0 1,7 11-1,-6-10-3,7 10 7,1 0 0,0-1 1,20 18-1,-16-15-11,43 50 17,-16-9-16,-7-3 1,-7-3-4,-12-9-1,-17-40 0,0-1 0,-1 1 0,1 0 0,-1 0 0,0 8 0,-2-1-1,-1 0 0,0-1 1,-1 0-1,-5 13 0,-7 24-4,15-44 4,1-1 1,-1 0-1,1 1 1,0-1-1,0 1 1,0-1-1,1 0 1,-1 1-1,1-1 1,0 0-1,0 1 1,0-1-1,2 4 1,-2-5-1,1 2 0,0-1 0,0 0 0,1 0 0,-1 0 0,1 0-1,0 0 1,0 0 0,0-1 0,0 1 0,0-1 0,1 0 0,-1 0 0,5 2 0,-3-2-1,2 2-1,0 0 0,0-1 0,0 0 0,0-1 0,0 1 0,15 1 0,-11-1 1,-1-1 0,-1 0 0,0 0 0,1-1-1,-1 0 1,1-1 0,16-1 0,7 0-6,72 0-1,-93 1-123,1-1 0,-1 0 0,0-1-1,0 0 1,0-1 0,0 0 0,-1-1 0,19-8 0,-12 5-1330,45-19-11717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15 242 7800,'-1'-6'32,"-3"-4"2,2 4 9,0 1 1,1-1 0,-1 1-1,1-1 1,0 1 0,1-1-1,0 0 1,0-10-1,0 14 53,0 1 0,0 0-1,0-1 1,0 1-1,0-1 1,1 1-1,-1 0 1,0-1 0,1 1-1,-1 0 1,1-1-1,0 1 1,-1 0 0,1 0-1,0 0 1,0-1-1,0 1 1,0 0-1,0 0 1,0 0 0,0 0-1,0 0 1,0 1-1,0-1 1,0 0-1,3-1 1,-1 1 6,1 0 0,-1 0 0,1 0 0,0 1 0,-1-1 0,8 1 1,-7 0-161,11 2 698,-5 3-493,1 0-1,-1 0 1,-1 1 0,1 0 0,14 13 0,-12-3 420,57 170 1066,-63-166-1566,-3-11 28,0 1 1,0-1-1,8 13 0,-11-21-88,30 56 434,-26-49-359,1 0 0,1 0 0,-1-1 0,1 1 0,10 8 0,-8-13 106,61-4 74,-53-3-102,-11 2-102,-1 1-40,0 0 0,0-1 0,0 1 0,0-1 0,-1 0 0,1 0 0,0 0 0,-1-1 0,0 1-1,1-1 1,-1 0 0,0 0 0,-1 0 0,1 0 0,0 0 0,-1-1 0,0 1 0,0-1 0,3-6-1,40-95 246,-31 71-119,-2 1-1,11-46 1,-17 54-100,-3 15 28,0 0 0,0-1 0,-2 1 0,2-16 0,-1 5-19,0 6-17,-1-33 195,-1 41-143,1 2-54,-1 1-1,0-1 1,0 1-1,0-1 1,-1 0 0,1 1-1,-1-1 1,0 1-1,-3-7 1,4 10-27,-1 0 1,1 1 0,0-1 0,-1 0-1,1 1 1,0-1 0,-1 0 0,1 1-1,-1-1 1,1 0 0,-1 1-1,1-1 1,-1 1 0,0-1 0,1 1-1,-1 0 1,0-1 0,1 1-1,-1-1 1,0 1 0,0 0 0,1 0-1,-1 0 1,0-1 0,0 1 0,1 0-1,-1 0 1,-1 0 0,0 0 6,1 1 1,-1-1 0,1 1-1,-1 0 1,1 0 0,-1-1-1,1 1 1,-1 0 0,1 0-1,0 0 1,0 0 0,-2 2 0,-3 3 12,1 1 0,0-1 0,-7 13 1,7-3 40,4 9-37,1 0 0,5 44 0,1-39 2,43 123 10,-36-125-30,26 35 1,-28-48-13,1 0 0,22 19 1,-21-22-1,1-1 1,23 15 0,-22-17-1,34 14-1,-19-13-1,50 11 0,-75-20-2,0 0 0,1 0 0,-1-1 1,1 0-1,-1 0 0,0 0 0,1-1 0,-1 1 1,1-1-1,-1-1 0,0 1 0,0-1 0,0 0 1,7-3-1,-9 3-2,1 0-9,0 0 0,0 0 0,-1 0-1,1-1 1,-1 0 0,0 0 0,0 0 0,0 0-1,0 0 1,0-1 0,0 1 0,-1-1 0,3-4 0,-3 3-16,3-7-197,-3-7 91,0 0 0,-1 0 0,-1 0 0,-3-27 0,-1-184-1042,8 164 804,-5 55 237,1 5 79,-1 0-1,1 0 0,0 0 1,1 0-1,0 1 0,-1-1 0,4-8 1,0 12-16,1 2 70,-1 0 0,1 0 0,-1 0 0,1 1 0,-1 0 0,1 0 0,-1 0-1,1 1 1,-1-1 0,0 1 0,0 0 0,0 0 0,0 0 0,0 1-1,0 0 1,0 0 0,-1 0 0,5 5 0,5 3 3,-1 1 1,12 16-1,-10-5 2,0 0 0,-1 1 0,-1 1 0,9 26-1,-12-21 22,-6-19-29,23 107 87,-22-96-43,0 0-1,-2 0 1,-1 39 0,-2-56-16,1 0 1,-1 0-1,-1 0 0,1 0 1,-1 0-1,1 0 0,-2 0 1,1 0-1,0-1 0,-6 9 1,3-6 4,3-6-12,1 1-1,-1 0 1,0-1 0,1 1-1,-1-1 1,0 0 0,0 0-1,0 0 1,0 0 0,0 0-1,-1 0 1,1 0 0,0-1-1,0 1 1,-1-1 0,1 1-1,0-1 1,0 0 0,-1 0-1,1 0 1,-4-1 0,3 1 6,1 0-2,0 0 0,0-1-1,0 1 1,0-1 0,0 1-1,0-1 1,0 0-1,0 0 1,0 0 0,0 0-1,0 0 1,0 0-1,0 0 1,1-1 0,-1 1-1,0-1 1,1 1 0,0-1-1,-3-3 1,4 5-15,-2-7 197,2-5-58,0 4-80,0 0 0,0-1 0,1 1 0,0 0 0,4-13 0,25-89 258,-20 83-112,63-125 93,-54 121-68,92-107 89,-88 118-116,2 2-63,43-22 0,-64 39-117,0-1-1,-1 1 1,1 0 0,0 0 0,0 0 0,0 1 0,0-1 0,0 1 0,0 0-1,0 0 1,0 0 0,0 1 0,0 0 0,0-1 0,8 4 0,-7-2-4,6 4 66,0 7-59,-1 0 0,-1 1 1,10 18-1,-11-11 6,14 122 14,-19-119-37,-2 36-1,-2-36-7,-3 55 0,-4-12 1,-4-10-4,1-10-1,3-12 0,8-32 5,0-1-1,-1 0 1,1 0 0,0 0-1,0 0 1,0 0-1,1 1 1,-1-1-1,1 0 1,-1 0-1,1 0 1,-1 0-1,1 0 1,0 0 0,0 0-1,0 0 1,0-1-1,0 1 1,1 0-1,-1 0 1,1-1-1,-1 1 1,1-1-1,-1 1 1,1-1 0,0 0-1,3 2 1,3 1-267,0-1 0,0 0 0,0-1 1,0 1-1,14 0 0,-10 0-887,50 8-11770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765 810 12376,'-10'-22'-6,"8"18"44,-1-1-1,1 0 1,-1 1-1,0 0 1,0-1-1,-4-3 1,-68-82 313,57 72 89,7 8-250,2 2-113,-1 0 1,0 0 0,0 1-1,0 0 1,-1 1 0,0 0-1,0 1 1,-15-6 0,18 9 12,-2-2-32,0 1 0,0 0 1,-1 1-1,1 0 0,-1 1 0,1 0 0,-1 1 0,0 0 1,-18 3-1,-7 4 119,-53 19 1,86-25-147,-1 0 0,1 1 1,0-1-1,0 1 1,0 0-1,-4 3 1,-33 27 118,-48 51 0,66-55 31,-56 118 74,71-120-96,5-9-115,2 0 0,0 0 0,1 0-1,5 32 1,-6-48-33,1 1-1,-1-1 0,1 1 1,-1-1-1,1 0 0,-1 1 1,1-1-1,0 0 0,-1 1 1,1-1-1,0 0 0,2 2 1,12 14 52,1-1 0,28 21 0,-26-28 50,2-3-51,1-1-1,0-1 0,0-1 1,0-1-1,0-1 0,35-2 1,-10-10-4,-28 3 102,84-66 62,-99 71-201,0 1 0,-1-1 0,1 0 0,-1 0 0,1 0 0,2-4-1,-5 7-20,17-25 74,15-30-1,12-44-17,-44 99-56,16-44 135,-7 14-69,9-29 60,19-114 0,-7-41 48,-26 172-68,-1 16-57,1-15 4,-2-1 0,-3-50 0,-1 68-8,-8-36 0,10 59-43,0 1 0,-1-1 0,1 1 0,0 0 0,0-1 0,0 1-1,-1-1 1,1 1 0,0 0 0,-1-1 0,1 1 0,0 0 0,0 0 0,-1-1 0,1 1 0,-1 0 0,1-1 0,0 1 0,-1 0 0,1 0 0,0 0 0,-1 0 0,1-1 0,-1 1 0,1 0 0,-1 0 0,1 0 0,0 0 0,-1 0 0,1 0 0,-1 0-1,1 0 1,-1 0 0,1 0 0,-1 0 0,1 1 0,0-1 0,-1 0 0,1 0 0,-1 0 0,1 0 0,0 1 0,-1-1 0,1 0 0,0 0 0,-1 1 0,1-1 0,0 0 0,-1 1 0,1 0 0,-4 2 6,2-1-4,0 0 0,0 0 0,0 0-1,0 0 1,1 0 0,-1 0 0,1 1 0,0-1 0,0 1 0,-1-1 0,2 1-1,-2 4 1,-40 117 48,34-93-30,-4 43 15,-4 107 0,21-105-30,-1-44 8,35 128 10,-26-131-10,6 2-2,43 53 0,-43-68 9,67 29 14,-70-42-10,1-5-12,0 0 0,34-9 0,-34 3 32,2-7-27,-2 1-1,0-2 0,15-17 1,-18 11 67,-9 12-54,8-16 14,0 0 1,-2-1-1,8-31 1,29-80 343,-48 137-383,1 0-1,-1 1 1,0-1-1,1 0 1,-1 0-1,1 1 1,-1-1-1,1 0 1,-1 1-1,1-1 1,0 0-1,-1 1 1,1-1-1,-1 1 1,1-1-1,0 1 1,0-1-1,-1 1 1,1-1-1,0 1 1,0 0-1,0 0 1,-1-1-1,1 1 1,0 0-1,0 0 1,0 0-1,0 0 1,0 0-1,-1 0 1,1 0-1,0 0 1,0 0-1,0 0 1,0 1-1,-1-1 1,1 0-1,0 0 1,0 1-1,0-1 1,-1 1-1,1-1 1,0 1-1,1 0 1,26 22 48,-26-22-57,52 49 109,-14-11-86,-3-5-3,3-2-12,-8-7-1,-9-11-4,-21-13-1,1 0 0,-1-1 0,0 1 0,0-1 0,0 0 0,0 0 0,1 1 0,-1-1 0,4-1 0,-3 0 1,1 0-1,0 0 0,-1 0 0,1 0 0,-1 0 0,6-4 1,-4 2-1,-1-1 1,1 0 0,-1 0 0,1 0 0,-1-1-1,0 0 1,-1 1 0,1-1 0,2-6 0,-1-2 7,-4 2-5,0 0 1,-1 0-1,0 0 1,-3-17-1,-4 14 12,-6 0-6,0 0-1,-22-16 1,18 20 13,-8 3-10,0 0 0,-32-4 0,33 11 14,-89 21 13,111-20-36,1-1 0,-1 1 0,0-1 0,0 1 0,1 0 0,-1 0 0,0 0 0,1 0 0,-1 0 0,-1 2 0,-19 16 12,1 0 1,-22 28-1,42-44-12,-1-1 1,0 0-1,1 0 1,0 1-1,-1-1 1,1 1-1,-1 3 1,-11 33 16,-10 58 1,21-68-8,5 4-4,9 54 0,-4-68-3,20 23 1,-22-35-7,0-1 1,0 0-1,1 0 1,0 0-1,9 5 1,-6-5 0,0-1 0,0 0 0,0-1 0,17 6 0,-6-5-1,0-1 1,23 2-1,-15-4 0,31-1 0,-36-3 0,36-6 0,-39 4 0,31-11 0,-42 11 0,1 0 0,-1-1 0,19-12 0,-20 10 0,1 0 0,-1-1 0,14-17 0,-10 10 0,-1-1 0,11-19 0,-10 11 0,14-34 0,5-34 0,-9 8 0,-14 21 0,-8 16 0,-5 11 0,-3 10 0,-5 8 0,0 8 0,11 10 0,1 0 0,0 0 0,0-1 0,-1 1 0,1 0 0,0 0 0,-1 0 0,1 0 0,0 0 0,0-1 0,-1 1 0,1 0 0,0 0 0,-1 0 0,1 0 0,0 0 0,-1 0 0,1 0 0,0 0 0,-1 0 0,1 0 0,0 0 0,-1 0 0,1 1 0,0-1 0,-1 0 0,1 0 0,-1 0 0,1 1 0,-1 0 0,0 0-1,1 0 1,-1 0-1,1 0 1,0 0 0,-1 0-1,1 0 1,0 1-1,-1-1 1,1 0 0,0 0-1,0 0 1,0 0-1,0 0 1,0 0 0,0 0-1,1 1 1,-1-1-1,0 0 1,0 0 0,1 0-1,-1 0 1,1 0-1,-1 0 1,1 0 0,1 1-1,17 28-21,-16-27 15,8 12-23,0-1 0,2 0-1,0-1 1,19 16 0,6 5-39,-23-21 58,-11-9-4,1 0-1,-1 0 0,0 1 0,0-1 0,0 1 0,5 10 0,4 7-47,16 39 0,-26-44-35,-5-2 71,0 1 1,0-1-1,-2 0 1,-5 15 0,0-12-66,-110 132-255,114-142 321,0 0 0,0 1 0,1 0 0,0-1-1,1 1 1,-4 16 0,4-15 8,2-5 0,0 0 1,-1 0 0,2-1-1,-1 1 1,0 0 0,1 0-1,0 0 1,0 0-1,1 0 1,-1-1 0,3 10-1,-2-13 13,3 8-75,2-4 61,0 1-1,0-1 0,0 0 0,1-1 0,-1 1 1,1-1-1,0 0 0,0-1 0,1 0 0,-1 0 1,1-1-1,13 4 0,-8-4 4,1 0-25,0 0-1,21 0 0,-15 0 1,0 0-25,1-1 0,-1 0-1,37-4 1,3-15-2271,6-2-9269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58 7264,'0'0'1369,"-6"-7"-1157,-17-18-51,22 24-132,1 1-1,0-1 0,-1 0 1,1 1-1,-1-1 0,0 1 1,1-1-1,-1 1 0,1 0 1,-1-1-1,0 1 0,1 0 1,-1-1-1,0 1 0,1 0 0,-1-1 1,0 1-1,0 0 0,1 0 1,-2 0-1,-100-15 803,82 13-588,-1 1 0,0 1 0,0 1 0,-25 4 0,27-2-142,13-3-9,0 0 0,0 1 0,0 0 0,0 0 0,1 1 0,-1 0 0,-10 4 0,1 1 12,-26 13 48,40-20-131,0 0 0,0 1 0,1-1 1,-1 1-1,0-1 0,0 1 0,0-1 1,1 1-1,-1 0 0,0-1 0,1 1 1,-1 0-1,1 0 0,-1 0 0,0 0 1,-3 8 43,0 0 1,0 0 0,1 1-1,0-1 1,1 1 0,-3 15 0,7-4 195,8 15-84,19 44 1,-14-56 2,1-4-102,1 1 1,2-2 0,0-1-1,40 31 1,52 40 138,-106-86-178,0 1-1,-1 0 0,1 0 1,-1 0-1,0 1 1,0 0-1,3 5 1,2 4 7,13 18 31,-18-21 130,-4-7-179,-1 0 0,1 1 0,-1-1 0,0 0 0,-1 0 0,1 0 0,-1 0 0,0 0 0,-4 6 0,-3-3 133,-1-3-109,-1-1-1,1-1 1,-1 0 0,0 0 0,1-1-1,-1-1 1,-19-1 0,1-1 48,-39-9 0,51 7-30,1 0-1,0-2 0,0 0 0,-20-10 0,16 7-32,11 4 6,1 1-1,-1-1 0,1 0 1,0 0-1,0-1 0,0-1 1,-12-12-1,11 9-18,7 8-14,0 0 0,0 0-1,0 0 1,0 0 0,0-1 0,1 1 0,-1-1 0,1 0 0,-1 1 0,1-1 0,0 0-1,0 0 1,0 0 0,1 0 0,-1 0 0,1 0 0,0 0 0,-1 0 0,2-3-1,-1 5-5,0 1-2,0-1 1,0 1-1,0-1 0,0 1 1,0 0-1,0-1 0,0 1 1,0-1-1,0 1 0,0-1 1,1 1-1,-1 0 0,0-1 1,0 1-1,1-1 0,-1 1 1,0 0-1,0-1 0,1 1 0,-1 0 1,0 0-1,1-1 0,81-77-2071,-23 28-8597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71 11208,'0'0'73,"-3"-2"-8,-1 1-20,-1 0 0,1 0 0,-1 1 1,1-1-1,0 1 0,-1 0 0,1 0 0,-1 0 0,1 1 0,-1-1 0,1 1 0,-7 2 0,1 0-5,-5 2 300,-11 11-107,-36 27 0,47-29-125,-1 0 1,2 1-1,0 0 0,1 1 0,-15 23 0,18-24-47,-5 10 260,5-7-154,1-4-74,1 2 1,1-1-1,0 1 1,1 0-1,-7 29 1,8-17 101,-1 33-1,9-47 41,4 0-127,0-2 0,13 18 0,-9-21 79,11 2-104,-1-2 0,27 8 0,-33-13-44,1 0 0,-1-2 0,1 0 0,0 0 0,-1-2 0,25-1 1,-26 0-26,-6 1-3,-1 0 1,0-1 0,1 0-1,-1 0 1,0 0 0,9-4-1,2 0 1,-1 1-6,-11 3-4,0 0 0,-1-1 0,1 1 0,0-1-1,-1-1 1,9-4 0,81-51 10,-76 41-24,11-16 1,31-46 1,-45 51-50,50-128-50,-57 124-75,15-100-66,-25 114 85,0 13 149,-1 1 1,0 0 0,0 0-1,0 0 1,0 0 0,0 0 0,-1 1-1,0-1 1,1 1 0,-1-1-1,-1 1 1,1 0 0,-4-3 0,6 6 8,1 0 0,-1-1 0,0 1 0,1 0 1,-1-1-1,1 1 0,-1 0 0,0-1 1,1 1-1,-1 0 0,0 0 0,0 0 0,1 0 1,-1 0-1,0 0 0,1 0 0,-2 0 1,-18 1-83,-36 9 1,55-10 85,0 0 0,0 0 0,-1 1 1,1-1-1,0 0 0,0 1 0,0-1 0,0 1 1,0 0-1,0-1 0,1 1 0,-1 0 0,-1 1 1,-9 9-11,0 1 1,1 1 0,1-1 0,-14 24 0,14-11 7,-9 43-1,5 17 7,9 58 13,4-138-6,0 1 0,1-1 0,-1 1 1,1-1-1,0 1 0,0-1 0,0 0 0,4 8 0,0 1 3,12 25 15,-7-26 62,-1-4-55,1-2 1,0 0 0,0 0-1,1-1 1,0 0 0,0 0 0,0-2-1,1 1 1,-1-1 0,14 2 0,-13-4-12,-9-1-9,0 0 1,1-1-1,-1 1 0,0-1 1,1 0-1,-1 0 0,0-1 1,0 1-1,1 0 0,-1-1 1,6-2-1,82-27 168,-73 20-32,-6 1-95,0-1 1,0 0-1,15-19 0,-26 28-43,-1 1 1,1-1-1,-1 0 0,1 0 1,-1 0-1,1 0 0,-1 1 1,1-1-1,-1 0 0,0 0 1,0 0-1,1 0 0,-1 0 1,0-2-1,1-16 46,-1-1-1,0 1 1,-5-27-1,-2 20 105,-56-115 64,46 113-64,8 14-91,2 2-36,-1 1-1,0 0 1,0 0-1,-2 0 1,1 1-1,-1 0 1,-1 1-1,-15-11 1,15 14 8,0 0-1,-1 1 1,1 0 0,-16-5 0,24 10-27,1 0 1,-1 0-1,0 0 1,1 0-1,-1 1 1,1-1-1,-1 1 1,1-1-1,0 1 0,-1 0 1,1 0-1,0 0 1,-1 0-1,1 1 1,0-1-1,0 0 1,0 1-1,0-1 1,0 1-1,0 0 1,-2 3-1,2-2-2,-3 5 30,2 18 3,3-22-44,1-1 0,-1 1 1,1 0-1,0-1 0,0 1 0,0-1 0,3 7 0,3 1-1,0 0-1,1 0 1,1-1-1,0 0 1,14 12-1,-19-18-1,3 2-5,0 1 0,0-1 0,0 0 1,1 0-1,10 5 0,3 1 1,50 31-2165,0-2-8669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 9592,'16'0'185,"-12"-1"-134,-1 0 0,0 0 0,1 0 0,-1-1 1,0 0-1,0 1 0,0-1 0,6-4 0,-5 3 12,13-7 185,1-2 0,19-16 0,-23 17-159,0 1 141,-1-1-1,0 0 1,21-26-1,-21 22-130,-3 4 77,0-1-1,-1-1 0,-1 1 1,14-27-1,-17 29-110,0 0 32,0 0 0,-1 0 0,0-1 0,0 1 1,-1-1-1,-1 0 0,3-17 0,-5 23-62,-1-9 246,-3 0-153,0 1 1,-2 1 0,0-1-1,0 1 1,-1 0-1,-10-12 1,7 11 54,-2 2 1,-16-14 0,26 23-4,-4 6 41,6-4-216,0 0 0,-1 0 0,1 1 0,0-1 0,-1 0 0,1 0 0,0 0 0,-1 0 0,1 0 0,0 1 0,-1-1 0,1 0 0,0 0 0,-1 1 1,1-1-1,0 0 0,0 0 0,0 1 0,-1-1 0,1 0 0,0 1 0,0-1 0,0 0 0,0 1 0,-1-1 0,1 0 0,0 1 0,0-1 0,0 0 0,0 1 0,-1 3 18,0-1 0,1 0 0,-1 1-1,1-1 1,0 1 0,0-1 0,0 1 0,0-1 0,1 1 0,-1-1 0,1 1 0,0-1 0,0 0-1,0 1 1,1-1 0,-1 0 0,1 0 0,0 0 0,-1 0 0,1 0 0,1-1 0,2 5-1,15 14 33,24 20 0,-31-31-30,-2 1 1,0 0-1,0 0 1,-1 1 0,9 15-1,-9-14-12,0 5 49,-4 3-33,-1 0 0,2 28 1,-8-31 18,-28 67 22,19-69-28,-28 27 2,19-23-20,1 1 0,1 1 1,-19 30-1,34-48-18,0 1 1,1-1-1,-1 0 0,1 1 0,0-1 0,0 1 1,0-1-1,1 1 0,-1 0 0,1-1 0,1 6 1,-1-2 3,0-5 2,1 1 0,-1-1 0,1 1 0,0-1-1,0 1 1,0-1 0,0 0 0,1 1 0,-1-1-1,1 0 1,3 5 0,-1-3 4,3 3 72,-2-4-59,2 2-7,0-1 1,1 1-1,0-2 1,0 1-1,0-1 0,1 0 1,-1 0-1,14 2 0,1 1 19,1-1-1,0-1 0,0-1 1,27 0-1,-12-2 42,1-2 1,50-7 0,-20-6-2298,2-4-8931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49:5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7896,'67'28'1846,"-66"-28"-1720,1 1 0,-1 0 1,0-1-1,1 0 0,-1 1 0,0-1 0,1 0 0,-1 1 0,0-1 0,1 0 0,-1 0 0,1 0 0,-1 0 0,3-1 0,9 0 490,14 1-184,-5-1-208,42-6 0,45-14 99,-90 15-182,7-9-36,29-22-1,-41 23 71,47-78 73,-51 69-80,20-88 83,-30 92-30,-3 3-141,-1 0 0,0 1 0,-10-20 0,14 34-66,0 0-1,-1 0 1,1 1 0,0-1-1,-1 0 1,1 1 0,-1-1 0,1 0-1,-1 1 1,1-1 0,-1 1-1,0-1 1,1 1 0,-1-1-1,0 1 1,1-1 0,-2 1 0,-14-8 96,-1 1 1,-32-9 0,28 14 69,-19 6-55,-39 8 0,53-3 49,-9 9-59,-53 36 1,85-52-101,1 0 0,-1 0 0,1 0 0,0 0 0,0 0 0,0 1 0,-3 4 0,-7 8 45,-18 35 0,21-30-40,-10 35 0,12-24 62,-1 111 32,8-139-107,0 0 0,0-1 0,1 1 0,-1-1 0,1 1-1,-1-1 1,1 1 0,1 2 0,8 19 21,2 1 1,25 38-1,-35-61-24,-1 0 0,1 0 0,-1 0 0,1 0-1,0 0 1,0 0 0,0-1 0,4 3 0,42 26 22,58 25 1,-68-41 8,0 0-11,25 7 19,67 14 0,12-12 32,-120-24-20,6-3-23,-1-1 0,0-2 0,27-10 0,28-9-2112,-49 17-8633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0:0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381 115 5560,'-42'9'1311,"1"-3"1,-48 2-1,59-6-1027,24-1 131,-2 3 66,4-2-82,-2 3-22,33-2 274,38-9-279,81-13-9,-40 2 77,-12 0-163,-82 15-244,11-2 149,1 0 1,0-2-1,30-11 1,-53 16-156,0 0 1,0 0 0,0 1 0,0-1-1,0 0 1,0 0 0,0-1-1,0 1 1,-1 0 0,1 0 0,0 0-1,-1-1 1,1 1 0,0 0 0,-1 0-1,0-1 1,1 1 0,-1-1 0,0 1-1,1-2 1,-1 1 15,0 2-38,0 0 0,0 0 0,0 0 0,0 0 0,0 0 0,0 0-1,0 0 1,0-1 0,0 1 0,0 0 0,0 0 0,0 0 0,0 0 0,0 0 0,0 0 0,0-1 0,0 1 0,0 0 0,0 0 0,0 0 0,0 0 0,0 0-1,0 0 1,0 0 0,-1 0 0,1-1 0,0 1 0,0 0 0,0 0 0,0 0 0,0 0 0,0 0 0,0 0 0,0 0 0,0 0 0,-1 0 0,1 0 0,0 0-1,0 0 1,0 0 0,0 0 0,0 0 0,0 0 0,0 0 0,-1 0 0,1 0 0,0 0 0,0 0 0,0 0 0,0 0 0,0 0 0,0 0 0,-1 0 0,-8-2 63,0 1 0,0 0 0,-1 0 1,-13 2-1,18-1-40,-29 2 154,1 1-1,-50 13 1,53-10-128,-100 20 425,14 2-165,-110 37 424,216-62-596,-3 2 31,25-4 136,33-1-127,59-11-5,80-19 42,-149 23-151,-9 2-31,14-4 8,0-1 1,50-19 0,60-36 252,-147 63-212,-4 2-83,1 0 0,0 0 0,-1 0 0,1 0 0,0 0 0,0 0 0,-1 0 0,1 0 0,0 0 0,0 0 0,-1 0 0,1 0 0,0 0 0,0 0 0,-1 0 0,1-1 0,0 1 0,0 0-1,-1 0 1,1 0 0,0 0 0,0-1 0,0 1 0,-1 0 0,1 0 0,0 0 0,0-1 0,0 1 0,0 0 0,0 0 0,0-1 0,-1 1 0,1 0 0,0 0 0,0-1 0,0 0-1,0 1 1,-1-1 0,1 1-1,0-1 1,0 1 0,-1-1-1,1 1 1,-1-1 0,1 1-1,0-1 1,-1 1 0,1-1-1,-1 1 1,1 0 0,-1-1 0,1 1-1,-1 0 1,1-1 0,-1 1-1,0 0 1,1 0 0,-1 0-1,1 0 1,-1-1 0,0 1-1,1 0 1,-1 0 0,1 0-1,-1 0 1,0 0 0,1 0-1,-1 0 1,1 1 0,-2-1-1,-111 11 109,70-5-56,1 2-1,-46 15 1,30-6-10,29-9-28,-234 77 101,263-85-118,0 1 1,-1-1-1,1 0 1,0 0-1,0 0 0,-1 0 1,1 0-1,0 0 1,0 1-1,-1-1 0,1 0 1,0 0-1,0 0 1,0 1-1,-1-1 0,1 0 1,0 0-1,0 1 1,0-1-1,0 0 0,0 0 1,-1 1-1,1-1 1,0 0-1,0 1 0,0-1 1,0 0-1,0 0 1,0 1-1,0-1 0,0 0 1,0 1-1,0-1 0,0 0 1,0 1-1,0-1 1,0 0-1,1 0 0,-1 1 1,0-1-1,0 0 1,0 0-1,0 1 0,0-1 1,1 0-1,-1 0 1,0 1-1,0-1 0,0 0 1,1 0-1,-1 0 1,0 1-1,0-1 0,1 0 1,-1 0 0,5 1 1,0 0 0,0 0 0,0 0 0,0-1-1,0 0 1,0 0 0,0 0 0,9-2 0,-4 1-2,76-8 9,99-12 1,-145 16-2,153-26 9,-160 24-4,4-5 4,1-3 0,55-28 0,-91 41-4,-4 0 1,-1 1-13,1 0 0,-1 0 0,0 1 0,0-1 0,0 1 1,0-1-1,0 1 0,0 0 0,0 0 0,1 0 0,-1 0 0,0 1 1,0-1-1,-5 2 0,-40 13 0,39-12 1,-25 7 5,-20 6 1,-69 11-1,-195 45 27,274-59-29,17-2-2,15-2 5,13-3-5,8-3-1,26 1 1,24-4 2,28-2-4,126 0 9,-193 3-2,-6 0 0,0 0 0,-1-1-1,1-1 1,0 0-1,-1-1 1,1 0-1,16-6 1,-28 8 25,-2-1-29,0 0 0,0 0-1,0 1 1,0-1 0,-1 0 0,1 0-1,0 1 1,0-1 0,-1 0-1,1 1 1,-1-1 0,1 0 0,0 1-1,-1-1 1,1 0 0,-1 1-1,0-1 1,1 1 0,-1-1 0,1 1-1,-1-1 1,0 1 0,1 0-1,-1-1 1,-1 0 0,-23-5 50,21 5-55,-63-8 77,-127-23 118,132 21-116,52 9-51,5 1-18,0 0-1,0 0 1,0 0-1,-1 0 1,-5 1-1,63-8-1,-43 7-2578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0:0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392 275 4664,'0'0'321,"-3"-5"-49,-5-13-92,8 18-157,0 0-1,0 0 0,0-1 1,0 1-1,-1 0 1,1-1-1,0 1 1,0 0-1,0 0 0,0-1 1,-1 1-1,1 0 1,0 0-1,0-1 1,0 1-1,-1 0 0,1 0 1,0 0-1,-1 0 1,1-1-1,0 1 1,0 0-1,-1 0 0,1 0 1,0 0-1,-1 0 1,1 0-1,-29-6 977,0 2 0,0 0-1,-41 2 1,60 2-943,-120 0 1812,187 6-1499,62-6-172,-80-1 10,74-13 0,-77 8-11,235-30 1081,-239 38-224,-136 33-438,82-28-489,-1-1 1,-1-2-1,-35 3 0,45-5-41,-198 9 542,124-13-398,-107 4 299,191-2-270,48-1-35,2-5-144,91-3 15,-27-1 46,-12 0-52,151-6 129,-179 9-132,-45 5-45,-10 1 50,0 0-1,25-5 0,-38 6 133,-6-2-96,0 0-114,1 1 1,-1 0-1,0 0 0,0 0 0,0 0 0,0 1 0,0-1 0,0 1 0,0 0 0,0 0 1,0 1-1,-6 0 0,-13 1 86,-189 9 236,121-5-218,-58 3 78,147-9-134,8 0-46,35 0 4,66-7 0,-65 3-13,-1-1-1,43-12 1,-57 11-3,9-2 4,-1 0-3,129-38-14,-86 20 46,85-29-2854,-105 33-9700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112 500 11032,'-5'13'64,"-1"1"0,2 1 0,0-1 0,1 1 0,0 0 0,1-1 1,0 1-1,2 0 0,1 24 0,0-25-16,6 36 392,2-2 607,1 52-1,-9-86-684</inkml:trace>
  <inkml:trace contextRef="#ctx0" brushRef="#br0" timeOffset="1">1 1 10224,'0'0'0,"9"15"176,2 7 0,2 10-160,4 7 8,5 2-24,-2 0-7488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458 328 7176,'17'-1'261,"0"0"0,29-7-1,-44 7-115,0 0 0,0 0 0,0 0 0,-1 0 0,1-1 0,0 1 0,-1 0-1,1-1 1,-1 1 0,0-1 0,1 0 0,-1 1 0,0-1 0,0 0 0,0 0 0,0 0-1,0 1 1,-1-1 0,1 0 0,0 0 0,-1 0 0,0-1 0,1 1 0,-1 0 0,0 0-1,0 0 1,0 0 0,0 0 0,-1 0 0,1 0 0,0 0 0,-1 0 0,1 0-1,-1 0 1,0 0 0,0 0 0,0 0 0,-1-2 0,-2-1-24,-1 0 1,1 0-1,-1 0 0,0 0 1,0 1-1,-1 0 0,-8-5 1,-2 4 259,-106-3 150,91 9-191,-128 26 126,131-18-173,0 5-92,-52 36 0,65-36 47,10-6-206,1 0 0,0 1 1,0-1-1,1 1 0,0-1 1,0 1-1,-2 17 0,7-7 138,36 78 63,-26-78-108,8 1-73,1-1-1,36 26 1,-32-33 33,15 0-26,58 9 0,-73-20 33,7-4-28,38-8 1,-69 11-65,0-1-1,1 1 1,-1 0-1,0-1 1,1 1-1,-1-1 1,0 0 0,0 1-1,0-1 1,1 0-1,0-1 1,3-2 21,3-1-8,-1-1-1,0-1 1,0 1-1,0-1 1,0 0 0,-1 0-1,-1-1 1,1 0-1,-1 0 1,4-9 0,-8 14-20,23-53 177,-22 50-147,0 1 0,0-1 0,0 0-1,-1 0 1,0 0 0,0 0 0,-1 0 0,0-12-1,-2 14 90,-1-2 24,-1 22 93,10 21-126,14 48-1,-17-77-97,-1 0-1,1 0 1,1 0-1,0-1 1,0 0-1,0 0 1,1 0-1,8 10 1,-6-8-4,3-1 35,-2-5-38,0 0 1,0-1-1,0 0 0,0 0 0,0-1 0,0 0 0,0-1 0,0 0 0,0 0 0,1 0 0,-1-1 0,0 0 1,0-1-1,14-5 0,28-15 1,-31 8 4,-10 7-8,0 0-3,-1 1 0,0-2-1,0 1 1,-1-1 0,0 0 0,0-1-1,-1 0 1,0 0 0,-1 0 0,5-11-1,47-156 22,-53 157-22,-3 11 1,1 0 0,0 0 0,6-13 0,8-19 5,1-2-4,-16 40-4,2-5 4,1 0 0,0 1 0,0-1 0,7-9 0,-10 15-2,0 0 1,0 0-1,0-1 1,0 1-1,0 0 1,0 0 0,1 0-1,-1 0 1,0 1-1,1-1 1,-1 0-1,0 1 1,1-1 0,-1 0-1,1 1 1,-1 0-1,1-1 1,-1 1-1,1 0 1,-1 0-1,1 0 1,-1 0 0,1 0-1,-1 0 1,1 0-1,0 0 1,-1 1-1,1-1 1,-1 1 0,0-1-1,4 2 1,-4-1-1,6 3 2,1 0 0,-1 0 0,-1 1 0,1 0 0,-1 1 0,0-1 0,0 1 0,0 0-1,8 13 1,14 22 4,-24-33-7,0 0 1,0 1-1,4 14 0,0 28 0,-7 8 0,-3 3 0,-5-1 0,0-7 0,2-12 0,2-12 0,2-30 0,1 0 0,0 1 0,0-1 0,0 1 0,0-1 0,0 0 0,-1 1 0,1-1 0,0 1 0,0-1 0,0 0 0,0 1 0,0-1 0,0 1 0,1-1 0,-1 1 0,0-1 0,0 0 0,0 1 0,0-1 0,0 1 0,1-1 0,-1 0 0,0 1 0,0-1 0,0 0 0,1 1 0,-1-1 0,0 0 0,1 1 0,-1-1 0,0 0 0,1 0 0,-1 1 0,0-1 0,1 0 0,-1 0 0,1 1 0,11-6 0,-9 4 0,41-20 0,19-13 0,15-13 0,13-3 0,7 7 0,80-32-1,-147 60-4,42-29 3,8-11 2,-46 28-3,0-1-1,55-59 1,-90 87 2,0 0 1,1 0-1,-1-1 1,0 1 0,0 0-1,0-1 1,1 1-1,-1 0 1,0-1-1,0 1 1,0 0 0,0-1-1,0 1 1,0-1-1,0 1 1,0 0-1,0-1 1,0 1 0,0-1-1,0 1 1,0 0-1,0-1 1,0 1-1,0 0 1,0-1 0,0 1-1,0-1 1,-1 1-1,1 0 1,0-1-1,0 1 1,0 0 0,-1 0-1,1-1 1,0 1-1,0 0 1,-1-1 0,1 1-1,0 0 1,-1 0-1,1 0 1,0-1-1,-1 1 1,1 0 0,0 0-1,-1 0 1,1 0-1,0 0 1,-1-1-1,0 1 1,-12-3-5,4 4-20,2 2 16,1 0 1,-1 0 0,1 1 0,0 0 0,0 0-1,1 0 1,-1 1 0,1 0 0,0 0 0,0 0-1,0 1 1,-4 6 0,8-10-3,-1 1 0,1-1 0,0 1 0,-1-1 1,1 1-1,0-1 0,1 1 0,-1 0 0,0 0 0,1-1 0,-1 1 0,1 0 0,0 0 1,0-1-1,0 1 0,0 0 0,1 0 0,-1 0 0,1-1 0,0 1 0,-1 0 0,1-1 0,0 1 1,1-1-1,-1 1 0,0-1 0,1 1 0,-1-1 0,1 0 0,0 0 0,0 0 0,0 0 1,0 0-1,4 3 0,1 1-5,-4-4 4,-1 0 0,1-1 0,-1 1 0,1 0 0,0-1 0,0 0 0,-1 1 0,1-1 0,5 1 0,27 7-56,37 6 1,-31-10-44,44 0 1,-59-5 86,-20 1 6,-1-1 1,0 1-1,0-1 1,0-1-1,0 1 1,1-1-1,-1 0 1,6-2-1,4-1-4,-1 2 8,-11 2 8,0 0-1,0-1 1,0 0 0,0 1 0,0-1-1,0 0 1,0-1 0,0 1-1,0 0 1,-1-1 0,4-2-1,8-6-19,1-1-1,18-19 0,-24 16-11,-4 2 30,-1 1 1,-1 0-1,0-1 1,0 1-1,0-17 0,-5 10-10,-4 5 14,0 1 0,-1 0 1,0 0-1,-16-21 0,22 32 4,0 0-1,0 0 1,0 0-1,0 0 1,0 0-1,0 0 1,0 1 0,0-1-1,0 0 1,-1 1-1,1-1 1,0 0-1,0 1 1,-2-1-1,-22-6-1,0 1 0,-1 1-1,-40-3 1,61 7 1,1 1 0,-1 0 0,1 1 1,-1-1-1,-8 2 0,-79 20-1,67-14 2,0 2 0,-32 16 0,37-15 0,0 1 0,-29 24 0,36-25 0,0 1 0,1 0 0,-13 17 0,17-17 0,0-1 0,0 2 0,-8 17 0,13-21 0,-1-1 0,2 1 0,-1-1 0,1 1 0,-1 15 0,2-12 0,1 0 0,0 0 0,1 0 0,3 15 0,0-10 0,0 1 0,13 30 0,-11-34 0,1 0 0,1-1 0,-1 0 0,13 14 0,-9-14 0,0 0 0,1-1 0,1-1 0,14 11 0,8 0 1,0-2-1,2-1 0,48 18 1,-46-25 7,160 17 10,-161-30 4,142-34 22,-176 34-35,0-1 1,0 1 0,1-1 0,-1 1-1,-1-1 1,5-3 0,128-89 102,-134 93-96,1-1 0,-1 0 0,0-1 0,0 1 0,0 0 0,0-1 0,3-4 0,4-8-391,0-1 0,-1-1 0,-1 1 0,0-1 0,5-25 0,4-21-11664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0 579 5744,'0'0'528,"0"-5"313,0-14 176,0 12 173,0-1-14,0 4-224,0-4-114,0 4-228,0-4-66,0 6 888,18 37-408,5 15-696,50 132 410,-54-146-475,-17-32-232,1 1-1,0 0 1,-1 0 0,0 0-1,3 10 1,-3-7-7,-2-5-2,1 0 0,0 0 0,-1 0-1,1 0 1,0 0 0,0 0 0,1 0-1,-1 0 1,1 0 0,-1 0 0,1-1-1,0 1 1,0-1 0,0 1 0,0-1-1,1 0 1,2 3 0,-3-5-13,-1 0 0,0 0 0,1 1-1,-1-1 1,1 0 0,-1 0 0,1 0 0,-1 0 0,1-1 0,-1 1 0,1 0 0,-1-1 0,0 1 0,1-1 0,-1 1 0,0-1-1,3-1 1,1-1 11,2 1-7,21-14 25,-13 6 19,102-57 59,-88 49-10,125-109 56,-119 94 6,183-158 84,-168 151-24,207-130 97,-209 143-92,186-97 303,-198 106-376,73-41 400,-107 58-360,0 1 82,0-4-410,-10 17 1446,8-9-1289,-1-1-1,0 0 0,1 1 0,-1-1 0,1 0 1,0 1-1,0-1 0,1 0 0,-1 1 1,0-1-1,1 0 0,0 1 0,0-1 0,0 0 1,0 0-1,1 0 0,3 6 0,-3-4-2800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90 5472,'0'0'6146,"-8"-1"-5564,3 0-468,-1-1-63,1 1 0,-1 1 0,0-1 0,0 1 0,0 0 0,0 0 0,0 0 0,0 1 0,0 0 0,1 0-1,-1 0 1,0 1 0,1 0 0,-1 0 0,-7 5 0,-102 65 406,112-69-421,0-1 1,0 0-1,1 1 0,-1 0 0,0 0 0,-1 3 1,-23 30 143,-31 58 1,57-91-140,-1 0 0,1 1 0,0-1 0,0 0 1,0 0-1,-1 7 0,-2 18 94,1 0 1,2 51 0,1-78-113,0 1 0,0 0 1,0-1-1,1 1 0,-1 0 1,0-1-1,1 1 0,0 0 1,-1-1-1,1 1 0,1 2 1,5 5 23,0 1 1,0-1 0,0-1 0,1 1 0,1-1 0,-1-1-1,13 9 1,-19-15-24,0 1-1,-1-1 0,1 0 1,0 0-1,0-1 0,0 1 1,0 0-1,1-1 0,1 1 1,142 16 301,-113-18-98,128-31 87,-157 31-278,-1 0 0,1 0-1,0-1 1,-1 1 0,7-5 0,16-12 67,-1 0 0,41-41 0,-48 34 130,-2-7-123,-2 0 0,13-42 0,-23 45 136,-4 7-160,-2 0 0,0 0-1,-8-35 1,9 56-62,1-1-1,-1 0 1,0 0-1,1 0 0,-1 1 1,0-1-1,0 0 1,0 1-1,-3-3 1,-20-24 140,-31-28 0,54 55-141,-1-1 0,0 1 0,0-1 0,0 1 0,0 0 0,0-1 1,-1 1-1,-2-1 0,-31-10 123,-67-15 0,73 24 42,-93 12 81,120-8-238,-1-1 1,0 1-1,1 0 0,-1-1 0,1 2 1,-1-1-1,1 0 0,-1 1 1,1-1-1,-5 4 0,-1 2 18,-18 11 7,27-18-53,-1 0-1,1 0 0,0 0 0,0 0 0,-1 0 1,1 1-1,0-1 0,0 0 0,0 0 0,-1 0 1,1 0-1,0 1 0,0-1 0,0 0 0,0 0 1,-1 1-1,1-1 0,0 0 0,0 0 0,0 1 1,0-1-1,0 0 0,0 0 0,0 1 0,0-1 1,0 0-1,0 0 0,0 1 0,0-1 0,0 0 0,0 1 1,0-1-1,0 0 0,0 0 0,0 1 0,0-1 1,1 4 4,1 0-1,0 0 1,0-1 0,0 1 0,0 0 0,0-1 0,1 0 0,-1 1 0,1-1-1,0 0 1,0 0 0,0-1 0,0 1 0,5 2 0,-7-4-6,18 10 7,123 41-2478,-55-27-9949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12824,'2'-14'187,"0"1"0,1-1 0,6-18 0,-7 27-122,0 1 0,-1 0-1,2 0 1,-1-1 0,0 1 0,1 1-1,0-1 1,-1 0 0,2 1 0,-1-1 0,0 1-1,7-5 1,-9 8-40,-1 0 0,1-1-1,0 1 1,0 0 0,0 0 0,0 0-1,0 0 1,0 0 0,0 0 0,0 0-1,0 1 1,0-1 0,0 0 0,0 0-1,0 1 1,0-1 0,-1 1-1,1-1 1,0 0 0,0 1 0,0 0-1,0 0 1,2 1 40,4 2 34,1 1 0,-1 0 1,0 1-1,0 0 1,-1 0-1,0 0 1,0 1-1,-1 0 0,6 8 1,1 0-37,-2-1 100,0 0 0,-1 0 1,0 1-1,8 18 0,-12-23-103,2 7 107,0 0 1,-1 1-1,8 34 1,-11-36-106,0-7 18,-1 0 0,-1 0 0,0 1 0,0-1 0,-1 0 0,0 0 0,-3 18 1,2-17-25,-8 33 549,5-30-513,3-10 170,-20-7 96,21 4-350,0 0-1,-1 0 1,1 0-1,0 0 1,-1 0-1,1 0 1,0 0-1,-1 0 1,1-1-1,0 1 0,-1 0 1,1 0-1,0 0 1,0-1-1,-1 1 1,1 0-1,0 0 1,0-1-1,-1 1 1,1 0-1,0 0 0,0-1 1,0 1-1,0 0 1,-1-1-1,1 0 1,-4-5 32,0 0 1,1-1 0,-1 0 0,1 0-1,1 0 1,-1 0 0,1 0 0,1-1-1,-1 1 1,0-14 0,-8-185 480,9 183-497,1 14 7,0-1 1,1 1 0,0-1 0,4-16 0,25-105 145,-20 106-84,0 8-66,1 1 0,1 0-1,0 0 1,15-14 0,-26 29-20,0 0 0,0 0 0,0 1 0,0-1 0,0 0 0,0 0 0,0 1 1,0-1-1,0 1 0,0-1 0,0 1 0,0-1 0,0 1 0,3-1 0,4 0 10,0 0 0,1 1-1,-1-1 1,0 1-1,1 1 1,-1 0-1,0 0 1,13 3 0,-4 6 89,85 71 38,-85-67-73,26 28 0,-29-27-53,2 1-5,-10-11-3,-1 1-1,0 0 1,0 1-1,0-1 1,0 1 0,4 10-1,-3-8 12,0 1-11,0 1 0,-1-1 0,0 1 1,-1 0-1,0 0 0,0 1 0,-1-1 0,2 17 0,0 3 11,7 70 28,-11-87-43,-2-1 1,1 1-1,-1-1 0,-1 1 0,-1-1 0,-6 20 1,6-25-82,-8 32-2565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13176,'37'-15'694,"-32"14"-203,3 0 101,-7 1-526,0 0 1,-1 0-1,1 0 1,0 1-1,0-1 0,-1 0 1,1 0-1,0 1 1,-1-1-1,1 1 0,-1-1 1,1 1-1,0-1 1,-1 1-1,1-1 1,-1 1-1,1-1 0,-1 1 1,1-1-1,-1 1 1,1 1-1,1 0 101,3 6-64,0-1 1,-1 1-1,0 1 1,0-1-1,0 0 1,-1 1-1,-1 0 1,1 0-1,-1 0 0,-1 0 1,1 13-1,-1-13-67,2 19 351,-1 53 0,0 22 76,40 238 763,-13-129-650,-26-193-552,-1-9 12,0-1 0,1 1 0,5 12 0,-1-5 43,17 31 0,-15-41 3,0-4-56,1 0 0,0-1 0,20 2 0,-15-6-20,-3-3-437,0-1-1,0 0 0,-1 0 0,0-1 1,15-13-1,22-16-12561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12016,'0'0'73,"3"3"-61,18 21 323,-14-14-211,0-2-1,1 1 1,0-1 0,0 0 0,1-1 0,0 0 0,0 0 0,1-1-1,13 7 1,-14-9-71,-7-2-25,1-1 0,-1 0 0,0 0 0,1 0-1,-1 0 1,0-1 0,1 1 0,-1-1 0,1 0-1,0 1 1,-1-1 0,4 0 0,17-1 171,1 0 0,-1-2 0,1 0 1,36-11-1,-9-4-90,-34 9 145,-10 5-211,0-2 1,-1 1 0,0-1 0,0 0 0,0 0 0,-1 0-1,6-10 1,-8 2 191,-13-83 93,7 81-238,-2-1 0,1 1 0,-2-1 0,-13-26 0,12 28-52,7 13-18,-1-1 0,0 1 0,0 0 0,0 0 0,0-1 0,-1 1 0,1 0 0,-1 0 0,1 0 0,-1 0 0,0 0 0,1 1 0,-1-1 0,-3-1 0,0-1 20,4 3-35,1 1 1,-1-1 0,1 1-1,-1-1 1,1 1-1,-1-1 1,1 1-1,-1 0 1,1-1-1,-1 1 1,0 0 0,1-1-1,-1 1 1,0 0-1,1 0 1,-1 0-1,0-1 1,1 1-1,-1 0 1,0 0 0,1 0-1,-1 0 1,0 0-1,1 0 1,-1 1-1,0-1 1,1 0 0,-1 0-1,0 0 1,1 1-1,-1-1 1,0 0-1,1 1 1,-1-1-1,1 0 1,-2 1 0,0 2 17,0 0 0,0 0 0,1 0 0,-1 0 0,1 0 0,-3 5 0,4-7-26,-6 12 28,2-4 7,1-1 0,0 0-1,1 1 1,-3 16 0,-16 122 148,20-111-72,14 202 45,-7-183-60,36 216 35,-32-219-48,30 212 32,-35-213-30,1 152 38,-10-173-32,2-21-57,1 0-16,-1 0-1,-1 0 1,1 0-1,-2 0 1,1-1 0,-1 1-1,0-1 1,-1 0 0,0 0-1,0 0 1,-7 7-1,-28 26 97,40-41-106,-1 1 0,1-1 0,-1 0-1,1 1 1,-1-1 0,0 0 0,1 1 0,-1-1 0,1 0 0,-1 0-1,0 0 1,1 0 0,-1 1 0,0-1 0,1 0 0,-1 0-1,1 0 1,-1 0 0,0 0 0,1-1 0,-1 1 0,0 0-1,1 0 1,-1 0 0,0-1 0,1 1 0,-1 0 0,1 0 0,-1-1-1,1 1 1,-1 0 0,1-1 0,-1 0 0,-11-10 16,12 11-19,-2-8 91,2-1-71,1-1 0,0 1 0,1 0 0,0 0-1,5-11 1,2 2 73,74-93 46,-61 87-28,-6 7-54,1-1-13,0 1 0,1 0 0,1 2 1,35-23-1,50-16 147,-95 50-146,0 1 1,1 0-1,-1 1 1,1 0-1,-1 1 0,1-1 1,15 2-1,-11-1-7,-4 1 19,0 0 0,0 0 0,0 1-1,0 0 1,0 1 0,10 3 0,-7-2-19,-8-2 2,-1 0 0,1 0 1,0 0-1,-1 1 0,0-1 0,1 1 1,-1 0-1,0 1 0,0-1 1,0 1-1,0-1 0,0 1 0,5 6 1,-1-1 187,-7-7-204,-1-1 0,1 1-1,0 0 1,-1 0-1,1-1 1,-1 1 0,0 0-1,1 0 1,-1 0-1,0-1 1,1 1 0,-1 0-1,0 0 1,0 0-1,0 0 1,0 0 0,0 0-1,0-1 1,0 1-1,0 0 1,0 0 0,0 0-1,0 0 1,-1 0-1,1 0 1,0-1 0,0 1-1,-1 0 1,1 0 0,-1 0-1,0 1 1,-1 0 43,0 1 0,0-1 0,0 0 0,0 0-1,-1 0 1,1 0 0,0 0 0,-5 2 0,0 0 239,3-2-14,-7 1 6,6-2 22,-3 1-3,6-2 737,3 2-773,4 5 7,-3-5-12,-3-1-249,0-1 0,0 1 1,1-1-1,-1 1 0,0-1 1,0 0-1,0 1 0,0-1 1,0 0-1,1 1 0,-1-1 1,0 0-1,0 0 0,0 0 1,0 0-1,0 0 0,-1 0 0,-20-7 183,0-2 0,-31-16 0,21 9 135,31 16-227,-12-2 185,8-1-295,0 0 0,0 1 0,0-1-1,0 1 1,-1 0 0,1 1 0,-1-1-1,0 1 1,1 0 0,-1 0 0,-7 1-1,2-1-3,-2-2 3,-1 2 1,1-1-1,-1 2 0,-13 1 0,26-1-8,-16 3 22,14-1-20,-7 7 0,6-7-3,2 2 0,-5 21 0,4-17-7,0 8-44,8-16 19,8-9 3,24-17-90,-7 9-3363,12-5-14237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338 444 8696,'21'-31'60,"6"-13"193,-13 17 76,-1-1 0,-1 0 0,13-55 0,-20 42-104,-7 26 450,-1 6-514,0 0 1,-1 0-1,0 0 0,-1 1 1,0 0-1,0 0 0,-1 0 1,0 0-1,-1 1 0,-9-9 1,7 9-79,6 3 9,-1 1 0,0 0 1,0 0-1,-1 1 0,1-1 1,-5-1-1,-2 0 110,0-1 0,0 2 0,-11-3 0,11 7 605,3 3-595,1 0 0,-1 1 0,1 0 1,0 1-1,0-1 0,0 2 0,1-1 1,-9 11-1,4-3 29,0 1 1,-14 27-1,24-40-188,0 0 1,0 0-1,0 0 0,0 0 1,1 0-1,-1 0 0,1 0 1,-1 0-1,1 3 0,-5 51 307,4 63 0,5-77 42,27 183 143,-22-179-252,33 182 105,-35-182-170,-6-35-179,8 61 174,-2 94-1,-10 16 178,2-159-296,-6 32 0,6-52-89,0 0 0,-1-1 0,1 1-1,-1 0 1,1-1 0,-1 1-1,0-1 1,0 1 0,0-1 0,-1 0-1,1 0 1,0 0 0,-1 0 0,0 0-1,1-1 1,-1 1 0,-4 1-1,3-1 5,-10 1 81,-8-4-759,0-1-1,0-1 0,-28-7 1,-22-7-13134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15240,'70'-6'-19,"-36"3"245,36-6 0,155-31 326,-181 30 16,180-52 182,-180 48-430,-12 3-167,22-8 55,90-45 1,-21-13 1,-108 63-108,-10 6-77,0 1 1,0-1-1,0-1 1,-1 1 0,5-14-1,-9 20-11,0 1-1,0-1 1,0 0-1,0 1 1,0-1 0,0 1-1,0-1 1,0 1-1,-1-1 1,1 0 0,-1 1-1,1-1 1,-1 1-1,1 0 1,-1-1 0,0 1-1,0-1 1,0 1-1,0 0 1,0 0-1,0-1 1,-2 0 0,3 1-4,-5 2 136,-1 3-118,0 1-1,1 0 0,0 0 1,0 0-1,0 1 1,-4 6-1,8-9-19,-9 14 114,-2 16-34,-13 59 1,22-62 44,3-11-70,-1 0-18,0 0-1,2 1 0,1-1 1,0 0-1,10 37 1,65 183 593,-59-187-467,-17-49-78,-2-11-49,-1-1-1,0 1 0,0 0 0,-1 0 0,-5-13 0,5 13-36,-20-44-2602,-3-3-10451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12376,'0'0'0,"16"13"216,4 10 0,5 23-200,2 16 8,2 21-24,1 1-72,6 1 72,0-1-9104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8608,'2'5'21,"1"-1"-1,-1 0 1,1 1 0,0-1 0,0 0 0,0-1 0,1 1 0,-1 0-1,1-1 1,4 3 0,-7-5-5,1-1 0,-1 0 1,0 0-1,0 0 0,0 0 0,0 0 0,0-1 0,0 1 1,0 0-1,0 0 0,0-1 0,0 1 0,0 0 0,0-1 1,0 1-1,0-1 0,0 1 0,-1-1 0,1 0 0,1-1 1,2 0 23,4-2 5,-5 2-1,-1 1 0,1-1 0,-1 1 0,1-1 0,-1 0 0,0 0 0,1 0-1,-1 0 1,0-1 0,2-3 0,14-19 257,20-35-1,-30 38 234,-5 9-283,2-4-77,-1 1 1,-2 0-1,1-1 0,-2 0 1,0 1-1,-2-21 1,1 25 85,-1-6-38,-1 0 0,0 0 0,-1 1 1,-1-1-1,-8-24 0,7 30 82,1-1 0,0 0 0,1-1 0,0 1 0,1-1 0,0-26 0,6 34 144,2 1-361,1 2 1,-1-1 0,1 1-1,-1 0 1,1 0 0,9-2-1,2 3 268,2 3-234,0 0 1,0 1 0,0 1-1,0 1 1,0 1 0,-1 1-1,23 10 1,8 13-35,-32-15 101,8 15-58,26 38 1,-40-43 24,-2 11-51,10 71 1,-19-76-10,-1-11-52,-1 3-12,0 0 0,-1 0 0,-1 0 0,-8 31 0,9-45-20,-7 20 55,2 1-1,-7 59 1,14-87-63,0-1 0,1 1 0,-1 0 0,0-1-1,1 1 1,-1 0 0,0-1 0,1 1-1,-1-1 1,1 1 0,-1-1 0,1 1 0,-1-1-1,1 1 1,0-1 0,-1 1 0,1-1-1,0 0 1,-1 1 0,1-1 0,0 0 0,-1 0-1,1 1 1,0-1 0,1 0 0,0 1 4,6 1 2,1 0-1,-1-1 0,0 0 0,1 0 1,-1-1-1,1 0 0,-1 0 0,0-1 1,1 0-1,-1-1 0,0 0 0,9-3 0,-2 2-3,16-5 24,0-1 0,32-16 0,-34 14-21,0-2 25,16-14-10,49-41 0,-90 65-19,-1 0 1,1 0 0,-1-1-1,0 1 1,4-7 0,20-30 16,37-76 0,-53 84 1,-1-9-4,4-57 0,-16 77 8,0 12-15,0 1-6,0 0-1,-1 0 1,0 0 0,0 0-1,-1 0 1,0 1 0,0-1-1,-1 1 1,-8-10 0,8 10 7,2 3-7,0 0 0,-1-1 0,1 1 0,-1 0 0,0 1 0,0-1 0,0 1 0,-1 0 0,-6-4 0,9 6-2,0 0 0,0 1-1,-1-1 1,1 1 0,0 0-1,0 0 1,0-1 0,-1 1-1,1 1 1,0-1 0,0 0-1,-4 1 1,6 0-2,-1 0 0,0-1 0,1 1 1,-1-1-1,1 1 0,-1 0 0,1 0 0,0-1 0,-1 1 1,1 0-1,0 0 0,-1-1 0,1 1 0,0 0 0,0 0 0,0 0 1,0-1-1,0 1 0,0 0 0,0 0 0,0 0 0,0 0 1,0-1-1,0 1 0,0 0 0,1 1 0,-1 0 1,1 5 2,-1-3-2,1-1 0,0 1 0,0-1 0,0 1 0,0-1 0,1 1 0,-1-1 0,4 5 0,48 90 23,24 23 3,-31-53-17,1-4-1,-8-10 1,45 78 0,-80-118-3,-5-5-5,1 0-1,-1 0 1,-1-1 0,1 1 0,-5 10 0,-1-9 10,-7 1-7,0 0 0,-20 11 0,18-17 2,3-3 1,-1-1 1,1 0 0,-1-2 0,0 1 0,1-2-1,-1 1 1,1-2 0,-15-4 0,24 5-4,-1 1 1,1-1 0,0 0 0,0-1-1,0 1 1,0-1 0,0 0 0,1 1-1,-1-2 1,1 1 0,0 0 0,0-1 0,0 1-1,-3-6 1,0 0 1,4 6-3,0 1 0,0-1 0,1 0-1,-1 0 1,1 0 0,0-1 0,0 1-1,0 0 1,0 0 0,0 0 0,0-5-1,-1-9-503,1 0-1,0 0 1,1-1 0,3-23-1,5-23-12266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507 579 11384,'-19'-5'-48,"-2"1"1,-29-2 0,25 3 57,1 0 33,-1 1 0,1 1 0,-42 5 0,55-3-13,-16 3 284,-100 32 126,107-25-120,11-4-243,0 1 0,0 0 1,1 0-1,0 1 0,-12 17 1,16-12 323,4-2-263,0-1-1,1 1 1,5 19 0,0-20 183,2-3-234,0-1-1,1 0 1,0 0 0,0-1 0,0 0 0,1-1-1,0 0 1,0 0 0,1-1 0,19 5 0,-12-4-47,-11-3-11,1 0 0,-1-1 1,1 0-1,-1 0 0,1 0 1,9-1-1,95-6 194,-92 1-102,-1-2-65,0-2 0,24-15 0,-32 13 31,-7 6-57,-1 1-20,0-1 1,0 1-1,0-1 1,0 0-1,-1 0 1,0 0-1,0 0 1,0-1-1,-1 1 1,1 0-1,-1-1 1,-1 1-1,1-9 1,-2 2 17,-1 0 0,0 0 0,-1 0 1,0 1-1,-1-1 0,0 1 0,-8-15 0,11 26-24,1 0 0,0 0 0,-1 0 0,1 1 0,-1-1 0,1 0 0,0 0 0,-1 1 0,1-1 0,0 0 0,-1 1 0,1-1 0,0 0-1,-1 1 1,1-1 0,0 1 0,0-1 0,-1 0 0,1 1 0,0-1 0,0 1 0,0-1 0,0 1 0,0-1 0,0 0 0,-1 2 0,1 3 5,-1 0 1,0 0 0,1 0-1,0 0 1,0 0-1,1 0 1,-1 0-1,1 0 1,0 0 0,3 8-1,-1-3-2,-2-7-3,0 0-1,0 0 0,0 0 0,1 0 0,-1-1 1,1 1-1,-1 0 0,1-1 0,0 1 1,4 3-1,46 46 39,-39-44-20,-6-6-18,1 0 0,0 0 1,-1 0-1,1-1 0,0-1 1,0 1-1,0-1 0,0 0 0,0-1 1,0 0-1,-1 0 0,1 0 1,12-5-1,19-14 0,-23 7 4,7-15 0,31-48 1,-41 51 4,23-103 6,-34 103-4,-19-107 11,9 104-6,-46-123 10,17 62 23,20 46-41,17 42-10,0 0-1,0 1 1,0-1-1,-1 0 1,1 1-1,0-1 1,0 1-1,-1-1 1,1 0-1,0 1 1,-1-1-1,1 1 1,-1-1-1,1 1 1,-1-1-1,1 1 1,-1-1-1,1 1 1,-1-1-1,1 1 1,-1 0-1,0-1 1,1 1-1,-1 0 1,0 0-1,1-1 1,-1 1-1,0 0 1,1 0-1,-1 0 1,0 0-1,1 0 1,-1 0-1,0 0 1,0 0-1,1 0 1,-1 0-1,0 0 1,1 0-1,-1 1 1,0-1-1,0 1 3,-22 14 8,14-2 16,-2 14-14,1 0 0,-6 30 0,11-29 6,2-3-8,0 0-5,1 0 0,1 0 1,2 0-1,2 27 0,25 117 21,-19-135-6,13 15-4,33 56 1,-52-102-13,-1 1 0,1 0-1,-1-1 1,1 0 0,5 5 0,1 1 11,5 5 3,0 0-1,1-2 0,0 0 0,1 0 0,0-2 1,30 15-1,67 22 131,-105-44-102,0-1 1,0 0-1,0 0 0,0-1 0,1 0 0,-1 0 0,0-1 0,12-1 0,-9 1-15,-6-1-6,1 1 0,0-1 1,0-1-1,-1 1 1,1-1-1,-1 0 0,1 0 1,-1 0-1,6-4 0,-3 2-7,1-3 53,-4 0-313,-1 0 0,0-1 0,0 1 0,-1-1 0,0 0 0,-1 1 0,1-1 0,1-11 1,6-34-11001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13720,'19'115'944,"-2"17"-359,3-3 686,-5-44-798,15 108 11,-23-151-138,-2-8-148,4 26 131,20 67 0,-25-113-279,7 26 262,1 0 0,2 0 0,2-1 0,28 49 0,-14-34 86,-29-53-373,-1 0-1,0-1 0,1 1 0,-1 0 0,1 0 1,-1-1-1,1 1 0,-1 0 0,1-1 1,0 1-1,-1-1 0,1 1 0,0-1 1,-1 1-1,1-1 0,0 1 0,0-1 0,0 0 1,0 1-1,0-1-19,-1 0 1,1 0-1,-1 0 0,0 0 1,1 0-1,-1 0 1,1 0-1,-1-1 0,0 1 1,1 0-1,-1 0 1,1 0-1,-1 0 0,0-1 1,1 1-1,-1 0 1,0 0-1,1-1 0,-1 1 1,0 0-1,1-1 0,-1 1 1,0 0-1,0-1 1,1 1-1,-1 0 0,0-1 1,0 1-1,0 0 1,0-1-1,0 1 0,1-1 1,-1 1-1,0-1 0,0 1 1,0 0-1,0-1 1,1-10-414,-1 1 0,0 0 0,-1-1 1,0 1-1,-2-10 0,-5-31-12658</inkml:trace>
  <inkml:trace contextRef="#ctx0" brushRef="#br0" timeOffset="1">0 724 14256,'11'-4'22,"25"-5"67,-21 5 96,219-58 682,-175 46-822,-22 6 236,171-31 90,-163 34-230,207-34-1941,-115 18-8073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11832,'5'0'592,"95"-10"912,104 9 529,-184 2-1953,-10 0 6,-1 0 0,0 0 0,1 1 0,15 5 0,-2 0 145,43 20 0,-55-18 35,-6-3-210,-1 0-1,0 0 0,-1 1 0,1-1 0,-1 1 0,2 8 0,-5-4 271,-5 3-212,-1-1 0,0 0 0,-13 20 0,6-18 208,-8 3-101,-37 22 0,55-37-179,0-1-1,0-1 0,0 1 1,-1 0-1,1-1 0,-1 0 0,1 0 1,-1 0-1,1 0 0,-6 0 1,-3 1 23,0 0 32,1 0-1,-1-1 0,0 0 0,0-1 0,1-1 1,-19-2-1,24 2 92,0-2 32,9-1-40,12-5-82,33-14 1,-29 19 14,13 3-61,-1 2-1,34 5 1,-36 2 41,123 54 31,-124-45-64,-1 5-32,-2 1-1,29 33 1,-41-34 25,-5-3-27,-1 0-1,7 37 0,-13-56-21,-1 1 0,0 0 0,0 0-1,0 0 1,0 0 0,0 0 0,0 0-1,0 0 1,0-1 0,0 1 0,-1 0-1,1 0 1,0 0 0,0 0 0,-1 1-1,-5 8 11,1 0-1,-1-1 1,-1 0 0,0 0-1,-12 13 1,17-21-10,1 0 1,0 0 0,-1 0 0,1 0 0,-1 0-1,1 0 1,-1 0 0,1 0 0,-4 1 0,-119 39 69,96-35-14,-25-1 15,0-1 1,-76-6-1,108 1-65,14 0-3,0 1-1,0-1 0,0-1 1,1 1-1,-1-1 0,-10-5 0,-66-28 36,82 35-42,1-1 0,-1 1 1,0 0-1,1-1 1,-1 1-1,1 0 0,-1-1 1,1 1-1,-1-1 1,1 1-1,-1-1 0,1 1 1,-1-1-1,1 1 1,0-1-1,-1 1 0,1-1 1,0 1-1,-1-2 1,-2-5 1,1 0-1,0 0 1,0-1 0,0 1 0,1-1 0,0-14 0,5 5-7,15-21-1364,28-44 0,-2 9-12310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3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12912,'-1'4'125,"1"-3"-96,-1 0 1,1 0-1,0 0 1,-1 0 0,1 1-1,0-1 1,0 0 0,0 0-1,0 0 1,0 0 0,1 0-1,-1 0 1,0 0-1,0 0 1,1 0 0,-1 0-1,0 0 1,2 2 0,17 64 2137,10 38-225,-25-84-1807,6 60 684,5 84 79,-14-140-434,8 37 0,-4-36-332,16 72 454,14 42-50,-19-77-92,-8-32-309,1 1 0,22 49 1,-19-51-15,0 2 145,1-1 1,26 43 0,-36-70-132,3 4-2,-4-7 120,-2-11-191,0 0-1,-1-1 0,-1 1 1,1 0-1,-2-1 0,-4-13 1,3-7-227,5 16-2608,2-8-12146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947 162 5656,'3'-6'465,"1"1"-333,-3 4-99,1-1 0,-1 0-1,0 0 1,0 0 0,1 0-1,-1 0 1,-1 0 0,1 0-1,0 0 1,0 0 0,-1 0-1,1-1 1,-1 1-1,0 0 1,0-4 0,0 5 68,0 0 0,0-1 0,-1 1 0,1 0 0,-1 0 1,1 0-1,-1-1 0,0 1 0,1 0 0,-1 0 0,0 0 0,0 0 0,0 0 0,1 0 1,-3-1-1,-2-3 127,0-3-73,3 6-50,0-1 1,0 1-1,0 0 1,0 0-1,0 0 1,0 0-1,-1 0 1,1 0-1,-4-2 1,-14-7 288,1 0 0,-30-10 0,23 15 401,-141-4 257,128 11-584,-158 31 169,159-21-282,-146 69 142,179-77-430,-1 0 0,1 0-1,0 1 1,-7 5 0,-24 23 174,-57 67 0,91-98-211,1 1-1,0 0 1,-1-1 0,1 1-1,0 0 1,0 0 0,0 0-1,1 0 1,-1-1-1,0 1 1,1 0 0,-1 0-1,0 3 1,-1 5 40,1-1-1,0 1 1,0 0 0,0-1 0,2 14 0,1-15-46,0 0 1,0 0-1,1 0 1,0 0-1,1 0 1,4 7-1,-8-15-24,1 3 56,0-1-1,1 0 0,-1 1 0,1-1 0,0 0 0,0 1 1,4 2-1,107 88 557,-86-79-224,137 39 136,-126-46-256,166 9 80,-164-17-240,133-18 28,-170 18-136,-1 1 1,0 0-1,1-1 1,-1 1 0,0-1-1,0 0 1,0 0-1,0 0 1,0 0-1,0 0 1,2-2-1,12-9-335,0 0 0,-1-1-1,-1-1 1,0 0-1,-1-1 1,14-20-1,26-42-11443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9504,'7'0'51,"20"7"138,-26-7-185,0 1-1,0-1 1,0 1 0,0-1 0,-1 1 0,1 0-1,0-1 1,0 1 0,0 0 0,-1-1 0,1 1-1,0 0 1,-1 0 0,1 0 0,0 0 0,-1 0 0,1 0-1,-1 1 1,3 2 5,4 9 110,-1 1 0,-1-1 1,0 1-1,-1 0 0,0 0 0,-1 0 1,3 30-1,-4-26-30,21 214 2348,-15-75-1494,-8-128-302,-22 121 232,19-119-379,2-25-403,0 11 28,1 0 0,0 0-1,1 0 1,1 0 0,1 0-1,0-1 1,10 29 0,-10-37-46,36 114 1075,-39-120-913,1-2-213,0 0 1,0-1-1,0 1 1,0-1-1,0 1 1,-1-1-1,1 1 1,0-1-1,0 0 1,0 1-1,-1-1 1,1 0-1,0 0 1,-1 1-1,1-1 1,-1 0-1,1 0 1,-1 0-1,1 0 1,-1 0-1,0 0 1,1-1-1,8-26 190,-8 24-208,15-64 279,11-65 3,-20 105-84,6-5-106,3 0 0,19-32 0,-17 43 110,71-69 80,-84 85-247,1 1 0,-1 0 1,1 1-1,0-1 0,0 1 0,0 0 1,0 0-1,1 1 0,-1 0 1,12-3-1,-13 4-17,7 1 160,-4 4-149,1 0 1,0 1-1,-1 0 0,0 0 1,0 1-1,-1 0 1,1 0-1,-1 1 1,0-1-1,0 2 0,-1-1 1,7 9-1,9 18-5,-15-17 14,18 94 14,-23-99-54,0 0 0,0 0 1,-1 0-1,0 20 0,-2-8 0,-4 66-1,-1-42-2,2-24-1,2 0 1,0 39-1,3-49 0,1 0 1,0 1 0,4 12-1,-6-26 2,0 1-1,0-1 0,0 0 1,0 1-1,0-1 0,0 0 1,1 1-1,-1-1 0,0 0 1,0 1-1,0-1 0,1 0 1,-1 1-1,0-1 0,0 0 1,1 1-1,-1-1 0,0 0 1,1 0-1,-1 0 0,0 1 1,1-1-1,-1 0 0,0 0 1,1 0-1,-1 0 0,1 1 1,14 3-543,0 0 0,0-1 1,0 0-1,28 0 0,30 3-12936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603 151 13000,'-7'-9'27,"5"7"-8,1 0 1,0 0-1,-1 1 0,0-1 0,1 0 0,-1 1 0,0-1 1,0 1-1,0 0 0,0 0 0,0-1 0,0 1 0,-3-1 1,-17-6 109,0 0 0,-36-6 1,31 10 118,0 0 0,0 3 0,-37 1 1,38 0-168,-2 2 233,-112 33 86,115-24-280,7 1-81,1 2 0,0-1 0,-23 26 0,39-38-36,1 0 1,-1 0-1,0-1 1,0 1-1,1 0 1,-1 0-1,0 0 1,1 0-1,-1 1 1,1-1-1,0 0 1,-1 0-1,1 0 1,0 0-1,0 0 1,-1 3 0,1 9 9,-1 1 1,2 0 0,0 0-1,1-1 1,0 1 0,5 16 0,4-7 106,12 7-34,38 40 1,-40-55 61,7-2-73,0-1 0,32 8 0,-36-17 138,13-5-62,49-10 0,-61 3 75,-3-3-122,1-2-1,36-30 0,-58 43-82,1-1 0,0 0-1,0 1 1,-1-1 0,1 0 0,-1 0 0,1 0 0,0-3 0,13-24 111,19-58 1,-30 63 42,-4 10-126,-1 0 0,-1 1 0,0-1 0,-7-25 0,2 27 104,1 6-110,0 1-1,0 0 0,-1 0 0,-12-7 0,10 11 93,5 3-116,0 0 0,1 0 0,-1 0 0,1 0 0,0 0 0,-1 1 0,1 0 0,0-1 0,-4 7 0,2 3 103,1 12-39,1 39 0,6-41-3,34 90 28,-26-92-48,1-5-35,0-1 0,2 0 0,-1-1 0,2 0 0,-1-1 0,30 17 0,-9-18-9,-21-11 19,0-4-22,1-1 0,-1-1 0,15-8 0,-15 3 13,-5 1-13,1 0-5,0 0-1,-1-1 1,0 0-1,-1-1 1,-1 0-1,9-17 1,13-33 22,40-82 37,-59 125-62,-5 10 0,0 1 1,1 0 0,-1 0-1,2 0 1,9-10 0,-8 9 7,0 0-6,-1 0-1,1 1 0,0 0 1,1 1-1,0 0 0,0 0 1,1 1-1,10-6 0,-5 6 6,0 0 0,29-6 0,-41 12-9,0 0 0,0 0 0,1 0-1,-1 0 1,0 0 0,0 1 0,1-1-1,-1 1 1,0 0 0,0 0-1,0 0 1,0 1 0,0-1 0,0 1-1,0-1 1,0 1 0,-1 0 0,5 4-1,-5-4 0,4 6 6,3 20 4,-8-19-11,0-1 0,-1 0 0,0 14 0,-10 40 4,-10 10-2,-2 2 2,19-60-4,0 1 0,-2 24 0,5-32-1,0-1 1,0 1 0,1-1-1,0 0 1,0 1 0,0-1-1,4 8 1,-3-8-1,1 0 0,0 0 1,0-1-1,1 1 0,-1-1 0,1 0 0,6 6 0,-6-6 0,1-1 0,1 1 0,-1-1 0,0 0 0,1-1 0,0 0 0,7 4 0,-2-3 1,0 0-1,0-1 0,21 3 1,97 6 5,-111-11-8,16-1-12,173-19-12,-163 10-28,161-65-70,-200 72 75,0-1-1,0 1 0,0-1 0,0 0 1,5-5-1,13-9-98,25-27 1,-32 27 80,23-34-1,-37 48 21,0 0-1,0 0 1,0 0-1,0 0 1,-1 0-1,0 0 1,2-4-1,3-12-82,-1-1 0,0 0-1,3-37 1,-8 56 110,0 0-1,0 0 1,0 0 0,0 0-1,0 0 1,-1 0 0,1-1-1,0 1 1,0 0 0,-1 0-1,1 0 1,0 0 0,-1 0-1,1 0 1,-2-1 0,-3-5-29,-1-1-1,0 1 1,0 0 0,-1 0 0,0 1 0,0 0-1,-1 0 1,-9-6 0,15 11 20,0 0 1,0 0-1,0 0 0,0 0 1,0 1-1,0-1 0,0 1 1,0-1-1,-4 0 0,-149-9-347,120 13 216,-125 39-48,133-28 128,9 0 55,-1 1-1,2 0 0,-23 28 1,38-42 22,1 1-1,0 0 1,0-1 0,0 1 0,0 0 0,0 0-1,0 0 1,0 0 0,0 2 0,-12 48-25,12-44 27,0 1 0,1-1 0,0 0 0,0 1 0,3 14 0,0-15 2,-1 1-1,1-1 0,1 1 0,0-1 0,0 0 0,1 0 0,-1-1 0,2 1 1,-1-1-1,11 10 0,-15-16 1,0 0-1,0 0 1,0 0 0,1 0-1,-1 0 1,0 0 0,1 0 0,-1 0-1,1 0 1,2 0 0,21 8 6,1-1 0,38 6 0,-38-13 28,112-20 26,-112 10 12,7-10-21,43-32-1,-58 32 24,-11 10-44,2-2-9,-1 0-1,0 0 0,-1-1 1,0 0-1,-1-1 1,-1 0-1,1 0 0,3-15 1,8-48 135,-17 76-150,0-1 1,0 0-1,1 0 0,-1 0 0,0 1 0,0-1 1,0 0-1,0 0 0,0 0 0,0 0 1,0 1-1,-1-1 0,1 0 0,0 0 0,0 0 1,-1 1-1,1-1 0,0 0 0,-1 0 1,1 1-1,-1-1 0,1 0 0,-1 0 0,1 1 1,-1-1-1,1 1 0,-1-1 0,0 1 1,1-1-1,-1 1 0,0-1 0,1 1 0,-1-1 1,0 1-1,0 0 0,1-1 0,-1 1 1,0 0-1,0 0 0,-1-1 0,-1 1 7,1 0 0,0 0 0,0 0 0,-1 0-1,1 1 1,0-1 0,0 0 0,0 1 0,0 0 0,-1-1-1,1 1 1,-3 1 0,-14 15 27,13-6 61,3-3-61,-1 1-19,1 1 0,0 0 0,1 0-1,0 0 1,1 0 0,0 0 0,0 16 0,2 0 23,1 0 0,1 0 1,1 0-1,13 44 0,1-35-29,-8-24 6,1-3-388,0 0 1,1-1-1,0-1 1,1 0-1,20 7 1,31 10-10755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48 11568,'-6'-6'94,"0"0"0,-1 0 0,0 1 1,0 0-1,0 0 0,-16-8 1,11 12 366,1 3-314,-1 0 1,1 1-1,-1 0 0,1 0 1,0 2-1,-18 9 0,9-4-22,1 2 0,-22 17 1,25-14 114,4 1-158,0 1 0,1 0 1,-12 24-1,18-19 125,1 114 86,8-105-66,8 6-71,27 63 1,-24-77 50,4-1-116,2 0 0,26 21 0,-46-42-80,0 0 1,1 0-1,-1 0 1,1 0-1,-1 0 1,1 0-1,-1-1 1,1 1-1,0 0 1,3 0 0,12 2 21,1 0 1,0-1 0,0-1 0,22-2 0,-17-5 54,0-6-562,-1 0 1,-1-1-1,32-26 0,10-14-9552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11480,'15'13'392,"24"24"0,-33-30-232,5 4 39,-2 1 1,0 0 0,0 1-1,-1-1 1,0 2 0,8 21-1,-8-18-87,11 24 233,-1 0 1,15 52-1,-28-75-272,5 16 302,40 224 798,-46-235-1119,2 50 293,1 210 733,-7-276-1185,0 2-335,1-1 0,-1 0-1,4 12 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1 458 11480,'147'-83'98,"-133"76"-91,-7 4 10,0-1 1,0 1-1,1 1 0,9-3 1,41-9 77,83-10 0,-45 15-29,-82 8-44,18-1 21,-1 2 0,52 5 1,-43 1 79,-1 2 1,40 13-1,-76-20-102,0 1 0,0-1 0,0 1 0,0 0-1,0 0 1,0 0 0,0 0 0,-1 1 0,1-1 0,-1 1-1,0 0 1,0-1 0,0 1 0,0 0 0,0 0-1,-1 0 1,1 0 0,1 6 0,0 3 103,0-1 1,0 1 0,0 21-1,-2-26-11,-1-6-87,0 1-1,0-1 1,1 1-1,-1-1 1,0 1-1,1-1 1,-1 1 0,1-1-1,0 0 1,-1 1-1,1-1 1,0 0 0,0 0-1,0 1 1,-1-1-1,1 0 1,1 0 0,-1 0-1,0 0 1,0 0-1,0 0 1,0-1 0,1 1-1,-1 0 1,0-1-1,1 1 1,-1 0-1,1-1 1,-1 0 0,1 1-1,-1-1 1,0 0-1,1 0 1,-1 0 0,1 0-1,-1 0 1,1 0-1,-1 0 1,1 0 0,2-1-1,5-1-5,-1 0 1,0-1-1,1 0 0,12-6 0,-17 7 3,12-8 131,-8 4-91,-2 1-35,1-1-1,0 1 1,-1-1 0,0-1-1,-1 1 1,1-1 0,-1 0 0,-1 0-1,1 0 1,5-13 0,-4 2 44,-1 0 0,5-23 1,-12 28 95,-2 2-109,-1 0 1,-1 1-1,-13-19 0,8 19 95,3 5-113,0 0 0,-1 1 0,1 0 0,-1 0 0,0 1 0,0 0 0,0 1 0,-1 0 0,1 0-1,0 1 1,-20 0 0,17 2-16,7-1-10,1 0 1,-1 1 0,1-1 0,0 1-1,0 0 1,-1 1 0,1-1-1,0 1 1,-6 3 0,-72 34 166,67-27-62,-2 8-66,1 1 0,-13 24 0,20-24 34,5 4-46,0 0-1,0 42 1,8-42 33,-1-11-40,-1-2-20,1 0 1,0 0 0,1 0-1,0-1 1,1 0 0,0 1-1,1-2 1,10 15 0,-2-8 17,0 0 0,27 22-1,-24-30 30,4-3-31,1 0 1,39 3-1,-36-10 51,109-28 38,-131 28-108,1 0 1,-1 0-1,1 0 1,-1-1 0,0 1-1,5-4 1,28-19 56,60-52 0,-72 50 71,72-120 62,-83 118-34,24-99 69,-35 105-84,-2 5-91,-1 0 0,0 1 0,-1-1 0,-1 0 0,-1 1 0,0 0 0,-1 0 0,-1 0 0,0 1 0,-15-26 0,0 8 112,20 31-92,-3 19 32,5-8-54,2-2-48,1 1-1,0-1 0,0 0 1,0-1-1,1 1 0,0-1 1,0 0-1,1 0 0,9 8 1,28 24 26,75 50 0,-44-41-34,-2 3 1,-52-34-4,22 22-1,-32-27 0,0 0 0,12 19 0,-19-26 0,0 0 0,-1 0 0,0 1 0,0-1 0,0 1 0,0 0 0,-1 0 0,2 4 0,-3-5 0,0 0 0,0-1 0,0 1 0,0-1 0,-1 1 0,1 0 0,-1-1 0,0 1 0,0-1 0,-3 7 0,0-2 0,0 1 0,-1-1 0,0-1 0,-8 10 0,-31 29 0,-2-1 0,4-4 0,11-5 2,-4 16 6,35-51-8,0 0 1,0 0-1,-1 0 0,1-1 1,0 1-1,0 0 1,0 0-1,0 0 1,0 0-1,0-1 1,0 1-1,0 0 0,0 0 1,0 0-1,0 0 1,1-1-1,-1 1 1,0 0-1,1 0 1,-1-1-1,0 1 0,1 0 1,-1 0-1,1-1 1,-1 1-1,1 0 1,0 0-1,0 0 1,4 4 0,0-2 1,0 1-1,1 0 0,-1-1 1,1 0-1,-1 0 0,1-1 1,0 0-1,0 1 0,0-2 1,12 3-1,51 9 2,-18-5 4,77 2 0,-96-9-5,4-1 6,-11-1-2,3 0 1,0-1-1,0-1 1,-1-2-1,36-10 0,100-49 24,-158 63-26,-1-2 1,0 1-1,0 0 0,0-1 1,6-6-1,38-35 16,49-60 0,-71 68 20,71-145 22,-85 148 4,-6-4-20,5-71-1,-15 83 10,-4 4-35,0 0 0,-1 1 0,-13-20 0,8 25 28,0 4-26,-2 0 1,-30-14 0,32 21 3,10 4-23,0 0 0,0 1 0,0-1 0,0 1 0,0 0 0,0 0 0,1 0-1,-1 1 1,0-1 0,1 1 0,-5 3 0,8-5-3,-1 0 1,1 0-1,0 0 1,0 0-1,-1 1 1,1-1-1,0 0 1,0 0-1,-1 0 1,1 1-1,0-1 1,0 0-1,0 0 0,0 1 1,0-1-1,-1 0 1,1 1-1,0-1 1,0 0-1,0 0 1,0 1-1,0-1 1,0 0-1,0 1 0,0-1 1,0 0-1,0 0 1,0 1-1,0-1 1,0 0-1,0 1 1,0 3 1,1 0 1,-1 0-1,1 0 0,0 0 1,0 0-1,0-1 1,2 6-1,0-3 0,1 0 0,0 1 0,0-1 1,1-1-1,9 10 0,30 30 10,18 15-8,7 11 1,0 11-4,-3 8-1,-6 3 2,-10-9 3,-15-18-4,-33-61-1,0-1 1,-1 1-1,1 0 0,-1-1 0,0 1 0,0 0 0,0 0 0,0 0 0,-1 0 0,0 0 0,0-1 0,-1 1 0,1 0 1,-1 0-1,-2 7 0,3-11 0,0-1 1,0 1-1,-1-1 0,1 1 1,0 0-1,0-1 1,-1 1-1,1-1 0,-1 1 1,1-1-1,0 1 1,-1-1-1,1 1 1,-1-1-1,1 1 0,-1-1 1,1 0-1,-2 1 1,-7 6 4,-2-2 0,1 1 1,-1-1-1,0-1 0,0 0 1,0 0-1,0-1 0,-1-1 1,1 0-1,-20 1 0,15-1-1,-45-3 28,-165-9 83,201 12-92,20 0-19,-10 5 0,9 3 1,7 2-2,0-10-198,0 0 0,1 0 0,0 0 0,-1 0 0,1-1 0,0 1 0,0-1 0,0 1 0,0-1 0,0 1 0,0-1 0,3 1 0,-5-2 124,17 10-12988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92 6816,'5'-3'657,"16"-9"103,-20 12-713,-1 0-1,0 0 1,0-1-1,0 1 1,1 0-1,-1 0 1,0 0-1,0-1 1,1 1-1,-1 0 1,0 0-1,0 0 1,0-1-1,0 1 1,0 0 0,1 0-1,-1-1 1,0 1-1,0 0 1,0-1-1,0 1 1,0 0-1,0 0 1,0-1-1,0 1 1,0 0-1,0-1 1,0 1-1,0 0 1,0 0-1,0-1 1,0 1 0,-1 0-1,1-1 1,0 1-1,0 0 1,0 0-1,0-1 1,-7-8 186,6 9-84,-5-5 18,0 0 0,0 0-1,0 0 1,-1 1-1,0 0 1,0 1 0,0 0-1,0 0 1,0 0-1,-1 1 1,1 0 0,-16-2-1,15 2-102,-8-1 201,1 1 0,-1 1 0,-1 0 0,1 1 0,-23 3 0,22-2-177,2 0 8,1 1 0,-1 1 0,1 0-1,-1 1 1,-26 10 0,29-9-40,3-2 45,1 1 1,-1-1-1,1 2 1,0-1-1,0 1 0,-7 6 1,8-5-35,2 1 228,-1 55 106,9-46-188,1-3-154,1-1-1,1-1 1,0 1-1,15 20 0,-20-31-40,0 1 0,0-1 0,1 0 0,-1 1 0,0-1 0,1 0 0,-1 0 0,1 0 0,2 2 0,129 59 220,-98-50-132,163 64 42,-160-59-48,112 63 36,-130-64-54,-11-4-58,0-1 0,-1 1 0,0 1 0,10 22 0,-17-34-19,-1 0 0,0 0 0,1 0 0,-1 0 0,0 0 0,0-1 0,0 1 1,0 0-1,1 0 0,-1 0 0,0 0 0,-1 0 0,1 0 0,0-1 0,0 1 0,-1 2 0,-2 9 19,-1 0 0,-1 0 0,0-1 0,-10 18 0,14-27-17,0-1 0,0 0-1,0 0 1,0 0 0,0 0-1,0 1 1,0-1 0,0 0-1,-1-1 1,1 1 0,-2 1-1,-29 16 50,-49 21-1,52-31 18,-145 17 31,139-24-24,-113-15 24,127 7-62,13 3-35,0 0 0,0-1 0,1 0 0,0-1 1,0 1-1,0-2 0,-7-7 0,14 13-6,-1 1 0,1-1 0,-1 1-1,1-1 1,-1 0 0,1 1 0,0-1 0,-1 0-1,1 0 1,0 1 0,0-1 0,0 0 0,-1 0-1,1 0 1,0 1 0,0-1 0,0-1 0,1-14-379,0 0 0,1 0 0,0 0 1,1 0-1,6-16 0,12-38-11068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17 11032,'0'0'592,"-7"-3"-99,-22-6-242,26 8-149,1 0 0,-1 1 0,1-1 0,-1 0 0,1 1 0,-1 0 0,0 0 0,1-1 1,-1 2-1,0-1 0,1 0 0,-4 1 0,-7 1 97,-4-3-82,10 1-16,1 0 0,-1 1 0,0-1 0,1 1 0,-13 3 0,-88 29 519,86-22-392,5 2-151,0 0 0,2 2 0,-24 26 0,37-39-61,-1 0 1,1 0-1,0 0 1,-1 0-1,1 0 1,0 1-1,0-1 0,0 3 1,-5 18 34,1 0 1,1 0-1,-1 30 0,4-51-41,1 0 1,0 0-1,0-1 0,1 1 1,-1 0-1,0 0 0,1 0 1,-1 0-1,1 0 0,1 2 1,6 15 28,2-1 0,0-1 1,21 27-1,-13-28 67,96 45 30,-88-53-96,111 5 10,-109-17-42,21-10-1008,51-23 0,-21 3-9073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53 289 13088,'3'10'113,"0"0"1,0 1 0,-1-1 0,0 1 0,-1 0 0,0-1 0,0 1 0,-2 0 0,1-1 0,-1 1-1,-4 17 1,2-6 223,0 1 0,2 32 0,2-27-40,1 1 0,1-1 0,1 0 0,2 0 0,1-1 0,16 43-1,10-9 154,-24-51-44,40 19 154,-47-29-517,1 1-1,-1-1 1,1 0-1,-1 0 0,0 0 1,1 0-1,-1 0 1,1-1-1,-1 1 0,1-1 1,-1 1-1,0-1 1,1 0-1,-1 0 0,0 0 1,0 0-1,0 0 1,3-3-1,-3 3 12,-1 0-28,1 1 0,-1-1-1,0 0 1,0 0 0,0 0 0,0 0-1,0 0 1,0 0 0,0 0-1,-1 0 1,1 0 0,0 0 0,-1 0-1,1 0 1,0-1 0,-1 1-1,0 0 1,1-1 0,-1 1-1,1-2 1,0-1 34,3-32-2480,-1-2-9979</inkml:trace>
  <inkml:trace contextRef="#ctx0" brushRef="#br0" timeOffset="1">1 1 12912,'0'0'0,"3"9"144,14 4 8,21 4-152,19 13 0,22 15 0,19 2-792,25-2 792,-5-1-8832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0 11744,'-103'3'-15,"23"3"14,-116 28 47,157-22 188,39-12-234,-88 40 233,67-27-104,-30 23 1,28-15 930,8-2-700,1 0 1,1 1 0,-13 26-1,21-28 494,4-10-665,1 1 0,0-1 0,1 1 0,0-1 0,4 16 0,-5-24-164,1 1 1,-1 0-1,0-1 0,0 1 0,1-1 0,-1 1 1,0-1-1,1 1 0,-1-1 0,0 1 0,1-1 1,-1 1-1,1-1 0,-1 1 0,1-1 1,-1 0-1,1 1 0,-1-1 0,1 0 0,-1 1 1,2-1-1,20 11 223,1-1 1,36 11-1,-30-14 127,-5-3-183,2 1-59,0-2 1,0 0 0,52-2-1,41-17 170,-115 15-276,0 0 1,0 0-1,1 0 0,-1 0 0,0-1 0,0 1 1,0-1-1,0 0 0,5-4 0,3-2 14,-4 4-1,0-1-1,-1 0 1,0 0-1,0 0 1,0-1-1,-1 0 0,1 0 1,-1-1-1,-1 0 1,0 0-1,0 0 1,0 0-1,5-13 0,-3 33 128,-2 7-127,0 0-1,-1 1 0,-2 0 1,0 0-1,-1 31 1,0-8 2,4 49 24,-1-59-48,2 16 27,-3 0-1,-4 90 0,0-136-40,0 0 1,0 1-1,0-1 1,0 0-1,-1 0 1,1-1-1,-1 1 0,0 0 1,0 0-1,-1-1 1,1 0-1,-1 1 1,0-1-1,1 0 1,-1 0-1,-5 3 0,6-4 0,-9 3 22,-4-3-13,-1-1-1,-25-1 1,23-5 13,-6-6-12,1-1-1,-31-23 0,32 17 27,-75-90 15,82 85-20,8 8-16,-11-27 0,16 34-17,1 1-1,-1-1 0,1 1 1,0-1-1,1-15 0,0 14 113,1 0-1,1 0 0,0 0 0,4-12 1,8-14-3302,4-5-9918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13272,'15'0'52,"-1"0"0,1 2 0,-1-1 0,1 2 0,-1 0 0,14 5 0,-24-6 76,-1 0 0,1 0 1,-1 0-1,1 1 0,-1 0 1,0-1-1,0 1 0,0 0 1,0 1-1,-1-1 0,5 7 1,-4-5 17,3 3 53,0 0-1,-1 1 1,0 0 0,0 0-1,-1 0 1,0 1 0,3 13-1,-6-20-143,2 5 104,-1 0 0,-1 0 0,1 0 0,-1 0 0,-1 0 0,1 0 0,-2 15 0,-1 14 426,2 108 717,0-141-808,-2-10-272,-3-15-136,0 0 0,2 0 1,0 0-1,1 0 0,2 0 0,2-34 1,1 36-22,1 0 0,1 0 0,1 0 1,8-18-1,-7 17-37,4-8 38,2 0-1,0 0 0,22-31 0,-20 33-39,4-2 87,8-2-35,56-49-1,-82 78-68,1-1 1,0 1-1,0 0 1,0 0-1,0 0 1,0 0-1,0 0 1,0 0-1,4-1 1,5-1 6,1 1 1,0 0 0,0 0-1,0 1 1,-1 1 0,1 0-1,15 2 1,-26-2-12,1 0 0,-1 1 1,0-1-1,1 0 0,-1 1 0,0-1 1,1 1-1,-1 0 0,0-1 0,0 1 1,0 0-1,0 0 0,2 1 0,17 16 28,0 1 0,18 23 0,-25-22 22,-5-5-31,0 0-12,-1 1 0,0-1 0,-1 2 0,0-1 0,4 27 0,-9-40-10,5 34 11,-1 1 1,-2-1-1,-3 62 1,-2-71-9,-5-8-4,0-6-2,7-14 1,0 1 0,0-1 0,0 0 0,0 0 0,0 0-1,0 0 1,0 1 0,0-1 0,0 0 0,0 0 0,1 0 0,-1 0 0,0 1 0,0-1 0,0 0-1,0 0 1,0 0 0,0 0 0,0 1 0,0-1 0,0 0 0,1 0 0,-1 0 0,0 0 0,0 0 0,0 0-1,0 0 1,0 1 0,1-1 0,-1 0 0,0 0 0,0 0 0,0 0 0,0 0 0,1 0 0,-1 0 0,0 0-1,0 0 1,0 0 0,0 0 0,1 0 0,-1 0 0,0 0 0,0 0 0,0 0 0,1 0 0,10 0-3,27-10-2787,2-3-11163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204 264 14256,'0'2'296,"0"5"68,1 81 1641,9 92-660,-9-162-1297,-1-11 15,1-1 1,0 1 0,0-1 0,4 12 0,2 10 134,2 0 1,2-1 0,0 0-1,2-1 1,24 38 0,-37-64-237,1 1 1,0-1 0,-1 1 0,1-1 0,-1 0-1,1 1 1,0-1 0,0 0 0,-1 0-1,1 0 1,0 0 0,0 1 0,-1-1-1,1 0 1,0 0 0,0 0 0,-1 0-1,1-1 1,0 1 0,0 0 0,-1 0-1,1 0 1,0 0 0,-1-1 0,1 1-1,0 0 1,-1-1 0,1 1 0,0-1-1,-1 1 1,1-1 0,0 0 0,1 0-1044</inkml:trace>
  <inkml:trace contextRef="#ctx0" brushRef="#br0" timeOffset="1">62 15 12824,'0'0'0,"-30"-8"240,10 3 0,9 4 616,39 15-856,8 11 0,-1 1-10144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10672,'2'1'328,"5"7"50,-5-6 845,-2-4-576,4-6-46,-4 6-535,1 0 0,0 0 1,-1 0-1,1 1 0,0-1 0,0 0 0,0 0 1,1 1-1,-1-1 0,0 0 0,1 1 1,-1-1-1,1 1 0,-1 0 0,1-1 0,0 1 1,0 0-1,-1 0 0,1 0 0,3-1 1,-2 1-36,1 0-1,0 0 1,-1 0 0,1 0 0,0 1 0,0 0 0,-1-1 0,1 2 0,0-1 0,0 0 0,-1 1 0,1-1 0,0 1 0,-1 0 0,1 0 0,-1 1 0,1-1 0,-1 1 0,0-1 0,1 1 0,2 3 0,0-2-14,8 9 197,0 7-114,-1 2 0,19 36 1,-24-29 127,9 145 98,-17-135-84,-27 271 558,17-215-712,8-57 118,14 129 80,-6-139-98,2-6-122,0-1 0,2 0 1,13 21-1,-23-40-52,1 0-1,0 1 0,0-1 1,0 0-1,0 0 1,0 0-1,0 0 1,0-1-1,0 1 0,0 0 1,0 0-1,2 1 1,16 6 45,1 0 1,-1 0 0,26 5-1,-43-13-45,1 1-1,-1-1 1,0 0-1,1 0 1,-1 1-1,0-1 1,0-1-1,4 1 1,15-4 28,-1-1 0,1 0 0,30-13 0,-49 17-36,-1 1 1,1-1 0,-1 0 0,1 0 0,-1 0-1,0 0 1,0 0 0,1 0 0,-1 0-1,0 0 1,0 0 0,2-3 0,10-16 25,0 0 0,-1-1 0,15-38 0,-25 56-20,-1-1 0,0 1 1,0-1-1,0 1 1,-1-1-1,1-6 0,-1-154 110,0 161-113,0 0 1,-1-1 0,1 1 0,-1 0 0,0 0-1,0 0 1,0 0 0,-2-4 0,-19-38 54,-43-63 0,40 80 24,-25-19 32,-77-53 0,110 88-93,-54-39 137,59 42-97,0-1-1,1 1 1,-17-21-1,28 30-64,0 0-1,0 0 1,0 0-1,0 0 1,0 0-1,0 0 1,0 0-1,0 0 1,0-1 0,-1 1-1,1 0 1,0 0-1,0 0 1,0 0-1,0 0 1,0 0-1,0 0 1,0-1 0,0 1-1,0 0 1,0 0-1,0 0 1,0 0-1,0 0 1,0 0-1,0 0 1,0-1-1,0 1 1,0 0 0,0 0-1,0 0 1,0 0-1,0 0 1,0 0-1,0 0 1,0-1-1,0 1 1,0 0 0,1 0-1,-1 0 1,0 0-1,0 0 1,0 0-1,0 0 1,0 0-1,0 0 1,0 0 0,0-1-1,0 1 1,0 0-1,1 0 1,-1 0-1,0 0 1,0 0-1,0 0 1,0 0 0,0 0-1,0 0 1,0 0-1,1 0 1,5-3 13,0 0-1,0 0 1,1 1 0,-1 0 0,1 0 0,-1 0 0,9 0 0,-6 0-4,15-1 51,133 0 26,-40 8 5,-40-2-81,-48-4 3,96-21 9,-104 14-16,-12 3-4,-1 2-3,0-1 1,-1 0 0,1-1 0,-1 0-1,0 0 1,-1 0 0,1-1-1,-1 0 1,0 0 0,6-9-1,-6 8 4,-2 2-5,-1 0 1,1 0-1,-1 0 1,0 0-1,-1-1 1,4-8-1,-2 4 0,-19 36 0,-2 24 0,3 21 0,8 10 0,7 5 0,7-4 0,3-8 2,-8-53-1,0 0 4,1 0 0,0 0 0,2 0 0,0-1 1,16 34-1,-22-54-5,0 0 1,0 1-1,1-1 1,-1 1 0,0-1-1,0 0 1,1 1-1,-1-1 1,0 0-1,0 1 1,1-1 0,-1 0-1,0 0 1,1 1-1,-1-1 1,0 0 0,1 0-1,-1 1 1,1-1-1,-1 0 1,0 0-1,1 0 1,0 0 0,0-1 0,0 1 0,-1-1-1,1 1 1,0-1 0,-1 1 0,1-1 0,-1 0 0,1 1 0,0-1-1,-1 0 1,1 0 0,-1 1 0,0-1 0,1 0 0,-1 0-1,0 0 1,1 0 0,-1 1 0,0-1 0,0 0 0,0 0 0,0 0-1,0 0 1,0-1 0,1-29-1546,-1 26 429,0-40-12123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12640,'0'0'0,"0"17"432,8 4 0,7 1 144,17 14 8,25 20-528,6-2 8,11-7-64,-1 4-10608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660 532 12016,'-7'4'76,"-1"-2"1,0 1-1,0-1 1,1-1-1,-1 1 1,0-1-1,-1 0 1,1-1 0,0 0-1,0-1 1,-10-1-1,8 1 98,-65-6 1737,50 3-1504,-1 2 0,-50 3 1,-73 17 538,124-10-644,15-3-193,0-1-47,0 0 0,0 1 0,1 1 0,0-1-1,0 2 1,0-1 0,0 1 0,1 1 0,-14 16 0,8-4 146,-21 36 1,31-40 46,4-7-202,0 0 0,0 0 0,1 0 0,0 1 0,1-1 0,-1 0 0,2 0 0,0-1 0,0 1 0,0 0 0,1-1 0,0 0 0,7 10 0,17 14 21,-13-22 92,14 3-53,47 14 0,-48-21 15,143 16 40,-133-19-120,138 0 12,-146-6-74,106-34-35,-111 25-118,96-63-105,-100 58-86,3-9 102,26-35 0,-42 45-178,-7 9 375,0 1 0,0 0-1,-1-1 1,0 1 0,0-1-1,0 1 1,-1-1 0,0 1-1,-2-9 1,-5 2-306,-4 2 244,-1 1 0,0 0 0,-25-14 0,18 18-133,-5 5 152,0 0-1,-35 3 0,40 4 83,-64 37-1,72-32 34,9-8-2,1-1-6,0 0 0,0 0 0,0 1 0,0-1 0,0 1 0,1-1-1,-1 1 1,1 0 0,0 0 0,0 0 0,0-1 0,0 1 0,0 0 0,0 0 0,1 0-1,0 1 1,-1-1 0,1 0 0,0 0 0,1 0 0,-1 0 0,0 0 0,2 3-1,2 3 37,1 0-1,0 0 0,0-1 0,1 0 1,0 0-1,0-1 0,1 1 0,0-2 0,0 1 1,1-1-1,0 0 0,9 6 0,31 14 36,-24-18 119,124 17 85,-116-24-74,114-16 77,-122 9-110,-5-3-93,0-1-1,29-21 0,-46 30-68,-1 0 1,0 0-1,0 1 0,0-1 1,0 0-1,-1-1 0,1 1 1,0 0-1,0 0 1,-1 0-1,1 0 0,0-2 1,0 1 1,5-9 22,-1 0-1,0-1 1,0 1 0,-2-1-1,1 0 1,-1 0 0,-1-1-1,0 1 1,-1-14 0,0-184 653,-4 214-563,-1 0-105,3-3-12,0 1-1,-1-1 0,1 0 1,0 1-1,0-1 0,0 1 1,0-1-1,0 1 0,1-1 1,-1 1-1,0 0 0,1-1 0,-1 1 1,1 0-1,-1 3 0,-3 19 57,-1 42 0,5-60-46,0 1-1,0-1 1,0 1-1,1-1 1,0 0-1,1 1 0,1 5 1,3 7 2,8 36 8,-6-35 32,8 7-19,1-1 0,1 0 0,39 42 0,-56-67-39,0 0 0,0-1 0,0 1-1,-1-1 1,1 1 0,0-1 0,0 1-1,0-1 1,0 1 0,0-1-1,0 0 1,0 0 0,0 1 0,0-1-1,0 0 1,0 0 0,0 0 0,0 0-1,1 0 1,-1-1 0,0 1 0,0 0-1,1-1 1,2 0 3,25-9 2,-19 4-8,0-1 1,0-1 0,-1 1 0,0-1-1,10-11 1,37-48-20,-34 41 11,44-57-111,-11 11-75,-50 65 151,24-27-149,48-46 0,-18 26-98,-59 54 284,0-1 0,0 1 1,0 0-1,1 0 0,-1-1 0,0 1 0,0 0 0,1 0 0,-1 0 1,0-1-1,0 1 0,1 0 0,-1 0 0,0 0 0,1 0 1,-1 0-1,0 0 0,0 0 0,1 0 0,-1 0 0,0-1 1,1 1-1,-1 0 0,0 1 0,1-1 0,-1 0 0,0 0 0,1 0 1,-1 0-1,8 2-32,-1 1 0,0-1 0,0 2 0,-1-1 0,1 1-1,8 6 1,-3 2-121,-4 3 117,0-1 1,-1 1-1,-1 1 0,6 22 0,-9-14-69,-3-8 63,0 1 24,0-1-1,-1 1 1,0 0 0,-2-1 0,0 0 0,-5 17-1,0-7-4,-1 1-1,-2-2 0,0 1 1,-1-2-1,-2 1 0,-20 27 1,33-52 27,0 3 1,-1 0 0,1-1 1,-1 0-1,0 1 0,0-1 0,0 0 0,0 0 0,0 0 0,-1 0 0,1 0 0,-3 1 0,6-7-4,2-1 7,-1-1-1,1 1 1,0 0 0,0-1-1,1 1 1,-1 1 0,1-1 0,1 0-1,-1 1 1,7-5 0,131-112 57,-67 49-22,51-37 4,-100 91 0,2 3-21,1 1-1,31-10 0,-59 23-16,0 1 0,0 0 1,1-1-1,-1 1 0,0 0 0,0 0 0,0 0 0,0-1 1,0 1-1,0 0 0,0 1 0,1-1 0,-1 0 0,0 0 1,1 1-1,10 3 6,-1 0-1,0 1 1,-1 0 0,1 1 0,-1 0 0,12 10-1,-6 1 33,-5-3-28,-1 1-1,-1 0 1,0 1-1,-1 0 1,-1 0-1,6 19 0,21 52 24,-31-81-32,0-1-1,1 1 1,-1-1 0,1 0-1,0 0 1,1-1 0,-1 1-1,1-1 1,0 0 0,0 0 0,0-1-1,0 1 1,6 2 0,-3-2-1,11 6 11,4-2-5,0-1-1,1-2 1,0 0-1,0-1 1,0-2-1,34 0 0,16-9 0,-44 2 6,105-47 6,-133 51-18,1 0 1,-1 0-1,0 0 0,0-1 1,0 1-1,0 0 0,0-1 1,-1 0-1,4-3 0,19-23 6,-2-1 0,23-40-1,-43 65-2,0 0 0,0-1-1,0 1 1,0 0-1,1-9 1,32-180 33,-32 153-4,-10-145 15,3 153-8,-34-100 15,27 113-20,8 15-31,-1 0 0,0 0 0,0 1 0,0-1 0,-1 1 0,1 0 0,-1 0 1,0 0-1,0 0 0,0 1 0,0 0 0,-8-2 0,13 4-2,-1 0 0,0-1 0,0 1-1,1 0 1,-1 0 0,0 0 0,0 0 0,1 0 0,-1 0 0,0 0-1,0 0 1,1 1 0,-1-1 0,0 0 0,0 0 0,1 1 0,-2 0-1,-13 6 11,1 2 0,0 0-1,-19 16 1,18-9 21,3 5-18,1 0 0,-16 40-1,22-35 8,-2 134 11,11-123-20,34 157 5,-26-158-12,28 45 1,-26-59-6,29 37 1,-7-19 4,39 34 0,-54-59 20,14 3-4,44 14 0,-54-27 40,93-1 32,-114-4-80,0 1-1,0-2 0,0 1 0,0 0 0,0-1 1,-1 1-1,1-1 0,0 0 0,0-1 0,5-1 0,3-3 9,-8 5-17,1-1 1,-1 1-1,1-1 0,-1-1 0,0 1 0,0-1 1,0 1-1,0-1 0,0 0 0,0 0 1,-1-1-1,5-4 0,-7 7-5,-1-1 1,1 1-1,0-1 1,0 1-1,-1 0 0,1-1 1,-1 1-1,1-1 0,-1 0 1,0 1-1,0-1 1,0 1-1,0-3 0,-1-1-77,0 0 0,-1 0 0,1 0 0,-2 0 0,1 0 0,0 0 0,-1 1 0,0-1 0,-4-4 0,2 1-1577,-18-27-10465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10 216 11208,'-9'-1'54,"13"-3"129,21-9 45,-21 11-268,78-32 575,77-31 63,-124 53-163,142-40 173,-140 45-200,-28 5-327,205-20 741,-118 20-344,112 12 1,-196-8-523,0 0 0,-1 1 0,1 0 0,0 1 0,-1 1 0,0 0 0,0 0 0,10 8 0,3 0-1361,43 22-8335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1:4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71 158 11032,'3'-4'180,"1"0"0,0 0 1,0 0-1,0 1 0,0 0 1,1 0-1,7-5 1,4-2 264,-11 5-414,27-15 1930,-24 16-1545,-7 3 895,-2-2-977,-2-1-246,0 0 0,0-1 0,0 1 1,-1 0-1,0 1 0,0-1 0,0 1 1,0-1-1,0 1 0,-1 1 0,1-1 0,-8-3 1,-52-20 252,62 25-341,0 0 16,0 1 1,1-1 0,-1 0-1,0 0 1,0 1-1,0-1 1,-1 1 0,1 0-1,0 0 1,0 0-1,0 0 1,0 0 0,0 0-1,0 0 1,0 1-1,0-1 1,0 1 0,0-1-1,0 1 1,0 0-1,-3 1 1,5-2-14,0 0-1,0 1 1,0-1 0,-1 0-1,1 0 1,0 0 0,0 0-1,0 0 1,0 0 0,0 0-1,0 0 1,0 0-1,0 0 1,0 0 0,0 0-1,0 0 1,0 0 0,0 1-1,-1-1 1,1 0 0,0 0-1,0 0 1,0 0 0,0 0-1,0 0 1,0 0 0,0 0-1,0 0 1,0 1-1,0-1 1,0 0 0,0 0-1,0 0 1,0 0 0,0 0-1,0 0 1,0 0 0,0 0-1,1 0 1,-1 1 0,0-1-1,0 0 1,0 0 0,0 0-1,0 0 1,0 0-1,0 0 1,0 0 0,0 0-1,0 0 1,0 0 0,0 0-1,0 0 1,1 0 0,-1 0-1,0 1 1,0-1 0,0 0-1,0 0 1,0 0 0,0 0-1,0 0 1,0 0-1,0 0 1,1 0 0,5 5-110,0 0 0,0 0 1,1-1-1,-1 0 0,1 0 0,9 3 1,-2 0-1255,39 20-10252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29 217 11120,'-7'-16'21,"1"0"0,1-1 0,-5-24 0,9-72 693,2 109-496,2-4 26,-2 6 48,11 4 693,-10 0-871,-1 0 0,1 1-1,-1-1 1,1 1 0,-1-1 0,0 1 0,0-1-1,0 1 1,0 0 0,0 0 0,-1-1 0,1 1 0,-1 0-1,0 5 1,-3 26-1777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35 12104,'1'-7'102,"-1"5"-57,0 0 1,0 0-1,-1 1 1,1-1 0,0 0-1,-1 0 1,1 0-1,-1 1 1,0-1-1,1 0 1,-1 1-1,0-1 1,-2-3 0,3 6-35,0-1 0,0 0 0,0 0 1,0 0-1,0 0 0,0 0 1,0 0-1,0 0 0,0 0 1,0 0-1,0 0 0,0 0 0,0 0 1,-1 0-1,1 1 0,0-1 1,0 0-1,0 0 0,0 0 1,0 0-1,0 0 0,0 0 0,0 0 1,0 0-1,0 0 0,0 0 1,0 0-1,0 0 0,0 0 1,-1 0-1,1 0 0,0 0 0,0 0 1,0 0-1,0 0 0,0 0 1,0 0-1,0 0 0,0 0 1,0 0-1,0 0 0,0 0 0,0 0 1,-1 0-1,1 0 0,0 0 1,0 0-1,0 0 0,0 0 0,0 0 1,0 0-1,0-1 0,0 1 1,0 0-1,0 0 0,0 0 1,-3 6 77,0-1 1,1 1 0,-1 0-1,1-1 1,1 1 0,-1 0-1,0 9 1,0-7-18,-1 14 112,1 0 0,0 0 0,2 0 0,2 24-1,-1-22-119,1 6 156,0-22-176,3 23 51,2 0 0,1-1 0,16 40 0,30 81 93,-18-48 98,-6-18 47,-24-66-174,19 53 622,-24-72-756,-1 0-1,1-1 1,0 1-1,-1-1 0,1 1 1,-1-1-1,1 1 1,0-1-1,-1 1 0,1-1 1,-1 0-1,0 1 1,1-1-1,-1 0 0,1 1 1,-1-1-1,0 0 1,1 0-1,-1-1 0,16-40 198,18-58-20,-25 73-130,2 1 0,23-40 0,-24 47-54,3-1 50,3 1-21,32-29 0,-46 46-42,0 0 1,0 1-1,0-1 0,0 1 0,0 0 0,0 0 0,0 0 0,1 0 0,-1 0 0,0 0 0,1 0 0,-1 1 0,0-1 0,5 0 0,2 0 6,23-1 4,-21 4 11,-6 1-22,-1 0-1,1 0 1,-1 1-1,0-1 0,0 1 1,0 0-1,-1 0 1,1 1-1,-1-1 0,0 0 1,0 1-1,-1 0 1,0 0-1,1 0 1,-1 0-1,-1 0 0,3 10 1,9 50 14,0 36 0,-13-97-17,0 0 0,0 0 0,1 0 0,-1 1 0,1-1 0,1 0 0,-1 0 0,0 0 0,1 0 0,2 4 0,2 4 1,-3-5-2,0-1 1,1 0-1,-1 0 0,1 0 0,6 6 0,-5-7-178,0 0 0,0-1-1,1 0 1,0 0-1,0 0 1,0-1-1,0 0 1,0 0-1,1 0 1,-1-1-1,1 0 1,7 1-1,35 11-11420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5744,'0'0'24,"8"9"184,-16 3-208,1-3-8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6552,'8'1'216,"-6"0"-169,7 1 58,-1-1 1,1 1-1,-1-2 1,1 1-1,0-1 1,11-1-1,-7 1 178,0 1 0,-1 0 0,1 1 0,-1 0 0,1 1 0,19 8 0,-14-5 147,0-1 1,0-1-1,22 3 1,-28-6 121,24-3 908,-33 2-1242,1-2 161,2-3-2,-6 5-371,1 0 0,-1 0 0,0 0 0,0 0 0,0 0 0,0 0-1,0-1 1,0 1 0,0 0 0,0 0 0,0 0 0,0 0 0,0 0 0,0 0-1,0-1 1,0 1 0,0 0 0,0 0 0,0 0 0,0 0 0,0 0 0,0 0-1,0-1 1,0 1 0,0 0 0,0 0 0,0 0 0,0 0 0,0 0 0,0 0 0,0 0-1,0 0 1,-1-1 0,1 1 0,0 0 0,0 0 0,0 0 0,0 0 0,0 0-1,0 0 1,0 0 0,0 0 0,-1 0 0,1 0 0,0 0 0,0 0 0,0 0-1,0 0 1,0 0 0,0 0 0,-1 0 0,1 0 0,0 0 0,0 0 0,0 0-1,0 0 1,0 0 0,0 0 0,-1 0 0,1 0 0,-7-5 84,-1 1 0,0 1 0,0-1 1,0 1-1,-1 0 0,1 1 0,-11-2 0,1 1 16,0 1 0,-20 1 0,29 1-39,0 0 0,1 1 1,-1 1-1,0-1 0,1 1 1,-1 1-1,-16 6 1,17-5-22,-2 0 23,2 0-1,-1 1 1,0 0 0,1 0 0,0 1-1,0 0 1,-7 7 0,6-5-18,0 1 41,-1 0-1,1 1 0,1 0 1,0 1-1,-9 14 1,6-9-40,1 3 168,-4 20-70,-9 45 0,19-55 30,14 123 63,-2-122-108,5 1-73,2 0 1,19 29 0,-33-58-53,0-1-1,0 1 1,1 0 0,-1-1 0,0 1 0,1-1-1,-1 0 1,1 1 0,-1-1 0,3 1 0,21 12 40,-1-1 0,46 16 0,-40-22 30,136 7 32,-131-16-32,10-7-24,67-21-1,-108 29-44,-1 0-1,0-1 1,1 1-1,-1-1 0,0 0 1,4-3-1,18-15 24,-1-1 0,32-36 0,-41 33 34,34-107 33,-44 104-26,-4-12-21,-2-42 0,-4 59 14,-33-70 32,27 77-34,-1 4-42,-1 1 0,0 0-1,-17-10 1,14 15 51,1 3-41,0 1 1,-1 1 0,1 0-1,-1 1 1,1 0 0,0 2-1,-22 5 1,25-4-21,-34 15 69,-65 39 89,109-56-152,7 1 0,20 12-16,8-2 542,-9-7-3620,4 1-9565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105 131 12104,'-17'-7'17,"1"-1"0,-25-16 0,21 11-12,10 8 3,20 7 13,-8-1-18,1-1 0,0 1 0,-1-1 0,0 1 0,1 0 0,-1 0 0,1 0 0,3 2 0,75 46 50,-72-45-2,-1 2 0,-1-1 0,1 1 0,12 12 0,-2-1-13,0-2-9,-6-4 83,0 0 0,11 13 1,44 47 301,-61-64-327,-1-1 0,0 1 0,0 0 0,-1 0 0,0 0 0,0 1 0,0-1 0,-1 1 0,3 13 0,-3-10-18,2 1 109,-2 1 0,1 0 0,2 27 0,-5-28-111,0-9-5,-1 1 0,0-1 0,0 0 0,0 1 0,0-1 0,0 0 0,-1 1 0,-1 4 1,1-2-2,1-5-47,-1-1 0,1 0 0,0 1 0,-1-1 0,1 1 0,-1-1 0,1 0 0,0 1 0,-1-1 0,1 0 0,-1 1 0,1-1 0,-1 0 0,1 0 0,-1 0 0,1 1 0,-1-1 0,1 0 0,-1 0 0,1 0 0,-1 0 0,0 0 0,1 0 0,-1 0 0,0 0 0,0 0 22,-2 0-15,0 0 1,0-1-1,0 1 1,1-1-1,-1 1 1,0-1-1,0 0 1,1 0-1,-1 0 1,1 0-1,-1-1 1,1 1 0,-1-1-1,1 1 1,0-1-1,0 0 1,0 0-1,0 0 1,-3-3-1,-4-7 86,1 1-1,-12-22 0,10 17-6,-23-36 76,27 41-138,0 0 1,1-1-1,0 1 0,0-1 1,1 0-1,1 0 1,0 0-1,1 0 0,-2-22 1,11-12 5,0 27 62,13-13-32,25-29 0,-28 43 28,73-49 48,-73 59-30,3 3-65,1 1 0,35-1-1,-36 8 48,5 7-54,-1 1 0,29 18 0,-34-14 40,64 79 30,-69-73-78,32 81 12,-42-82-30,-2 5-11,-1 0 0,-1 0 0,-1 0 0,-2 0 0,-6 32 0,4-40-7,4-10-2,-1-1 1,0 1-1,-1 0 1,0-1 0,0 0-1,-4 8 1,-14 21 15,-2-6-12,5-17-1,17-12-5,1 0 0,0 1 0,-1-1 0,1 0 0,0 0 0,-1 0 0,1 0 0,0 0 0,-1 0 0,1 0 1,-1 0-1,1 0 0,0 0 0,-1 0 0,1 0 0,0 0 0,-1-1 0,1 1 0,0 0 0,-1 0 0,1 0 0,0 0 0,-1-1 0,1 1 0,0 0 0,0 0 0,-1 0 0,1-1 0,0 1 0,0 0 0,-1-1 0,1 1 0,0 0 0,0-1 0,-2-3 0,1-1-1,0 1 1,1-1-1,-1 0 1,1 1-1,0-1 1,0 1-1,1-1 1,-1 0 0,3-5-1,-1-8-2289,2-36-9190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10136,'34'0'593,"-32"5"-448,3 7-15,-2 0 0,1 1 0,1 13 0,-3-12-89,1 34 301,-11 244 810,13-175-419,-4-87-674,-1-14 93,1 1 0,5 22 0,-2-13-11,0 9 209,2 0 0,1 0-1,2-1 1,21 53-1,9-10 498,-39-76-828,0-1 0,1 1 0,-1-1 0,0 1 0,1-1 0,-1 1 0,1-1 0,-1 1 0,0-1 0,1 1 0,-1-1 1,1 0-1,-1 1 0,1-1 0,-1 0 0,1 0 0,-1 1 0,1-1 0,-1 0 0,1 0 0,0 0 0,-1 0 0,1 0 0,-1 1 0,1-1 0,0 0 0,-1 0 0,1 0 1,0-1-1,19-9 280,6-17-182,-26 27-120,27-30 166,-19 19-139,19-27-4,14-38-2197,-22 41-8743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13 130 9864,'0'-7'1,"0"3"4,0-6-2,0 8 21,-4 6 1,3-4-23,1 0-1,0 1 0,-1-1 0,1 0 1,-1 0-1,1 1 0,0-1 0,-1 0 1,1 1-1,0-1 0,-1 0 0,1 1 1,0-1-1,-1 0 0,1 1 0,0-1 1,0 1-1,-1-1 0,1 1 0,0-1 1,0 0-1,0 1 0,0-1 0,0 1 1,0-1-1,0 1 0,0-1 0,0 1 1,0-1-1,0 1 0,0-1 0,0 1 1,3 16 84,1 0 1,1-1-1,0 0 1,1 0-1,1 0 1,0-1-1,20 29 1,-18-35 194,5-1-133,0-1 1,0 0-1,0-1 1,1 0-1,-1-2 1,1 1-1,16 1 1,-27-6-82,-1 0 0,1 0 1,-1-1-1,1 1 0,-1-1 0,1 0 0,-1 0 1,0-1-1,0 1 0,0-1 0,1 1 1,-1-1-1,4-3 0,-2 2 16,-2 0-15,1 0 1,0 1-1,-1-1 0,0-1 0,1 1 1,-1 0-1,0-1 0,-1 1 1,1-1-1,-1 0 0,1 0 1,-1 0-1,2-6 0,-2 6-4,0-3 25,0 1-1,0 0 1,0-1 0,-1 1 0,0-1-1,0 0 1,-1 1 0,0-1 0,-1-10-1,1 7-12,0-115 993,0 121-1011,0-1-15,-1 0 0,1 0 0,-1 0 0,1 0 0,-2 0 0,-2-9-1,4 13-33,0 1-1,0 0 0,-1 0 0,1 0 0,0 0 0,0 0 0,0 0 0,0 0 0,-1 0 0,1 0 0,0 0 0,0 0 0,0 0 0,-1 0 0,1 0 0,0 0 0,0 0 0,0 0 0,-1 0 0,1 0 0,0 0 0,0 0 0,0 0 0,-1 0 0,1 0 0,0 0 0,0 0 0,0 0 0,0 1 0,-1-1 0,1 0 0,0 0 0,0 0 0,0 0 0,0 0 0,0 1 0,0-1 0,-1 0 0,1 0 0,0 0 0,0 1 0,-7 8 62,2-3-37,2-3-10,1 1 0,0-1 0,0 1 0,0-1 0,1 1 0,-1 0 0,-1 6 0,-25 95 176,22-75-136,2 0 0,2 1 1,0 39-1,2-43-47,0 12 44,15 179 20,-10-172-38,46 323 71,-40-266-102,-8-64 15,-3 110 10,-4-128-14,1-13-17,-1 0 0,0 0 0,0 0 0,-1-1 0,0 0-1,-11 12 1,16-19-3,0 1-1,-1-1 0,1 1 0,-1-1 0,1 0 0,-1 1 0,0-1 0,1 1 1,-1-1-1,1 0 0,-1 0 0,0 1 0,1-1 0,-1 0 0,1 0 0,-1 0 1,0 0-1,0 0 0,-11 1 6,0-1 1,0 0-1,0-1 1,-16-4-1,26 5-4,1 0 0,0-1 0,-1 1 0,1 0 0,0-1-1,-1 0 1,1 1 0,0-1 0,0 0 0,-1 0 0,0-1 0,-25-20 24,-36-39 0,48 37 13,-6-23-11,-14-50 0,33 93-21,1 0-1,0-1 1,1 1 0,-1 0 0,0-8-1,2-35 24,8-63 0,-8 107-28,-1 0 1,1 0-1,0 0 1,0 0-1,0 0 1,0 1-1,2-5 1,13-22 18,40-52 1,-37 64 10,95-50 14,-106 63-37,-1 0-1,1 1 1,-1-1 0,1 2-1,12-4 1,0 2-1,42-12-3,65-5-14,-100 15-32,122-49-2247,-67 21-8913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 11656,'0'0'201,"-4"-3"-29,-14-8 0,13 8 2180,5 9-2127,1 0-1,-1 0 1,1-1-1,0 1 1,0 0 0,1-1-1,0 1 1,3 6 0,12 40 321,-1 73 22,-14-75-142,-4 65 1,-1-60-80,-11 110 395,11-124-284,4 52-1,-1-88-282,0 3 30,2-7-182,-1-1 0,1 0 0,0 1 0,-1-1 0,1 0 0,0 0 0,-1 0 1,1 0-1,0 0 0,-1 0 0,1-1 0,2 0 0,-4 1-20,11-1 17,30-9 68,-28 5-118,-1-1 1,0 0 0,12-8-1,5-6-2364,16-15-10599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4 525 11928,'-1'2'37,"1"0"1,-1 0 0,1 0 0,-1 0 0,1 0 0,0-1-1,0 1 1,0 0 0,0 0 0,0 3 0,31 75 386,-19-49-242,2-2 1,1 1 0,33 48-1,-7-35-114,-36-38-34,-1-1-1,1 0 1,-1 0-1,1 0 1,1 0-1,-1-1 1,9 4-1,2 2 6,30 14 34,-27-17 141,92 4 84,-88-13-83,-4-4-137,0-1 1,0 0-1,19-13 0,-24 8 177,45-74 113,-50 66-81,-1-11-89,6-45 0,-15 55 61,-5 2-170,-1 1 0,0 0 0,-12-19 0,6 22 133,1 7-171,-1 1 0,0 0 0,-1 1 0,1 0 0,-16-5 0,5 8 129,-12 5-56,-63 8-1,71 0 30,12-2-101,1 1-1,-19 13 0,20-10-36,1 0 1,-16 17-1,27-26-4,0 1-1,0-1 0,0 0 0,0 1 0,0 0 0,0-1 1,-1 6-1,-11 23 27,2 1 0,-13 49-1,24-77-30,0-1 0,1 1 0,0-1-1,-1 1 1,1-1 0,1 6-1,1 12 6,2 0-1,0 0 0,1-1 0,11 28 0,-15-46-9,0 0 1,0 0-1,0 0 0,0 0 1,0 0-1,0 0 0,1-1 1,-1 1-1,4 3 0,-5-5-1,13 12 5,0 0-1,16 11 1,-12-12-4,1-1 0,35 16 1,-13-12 0,1-2 1,57 10 0,-66-18 3,133-11 4,-129 1-4,144-48 5,-176 52-9,0 1 0,0-1 0,0 0 0,-1 0 0,1 0 0,5-5-1,-9 7-1,18-12 5,-1-1-1,19-19 1,-21 14-2,27-39 0,-42 57-3,4-5 4,-1 0 0,0 0 0,0 0 0,3-9 0,52-174 30,-53 148 14,-1-160 25,-7 160-18,1 9-23,-2-13 5,-2 0 1,-11-46-1,14 79-10,-13-47 7,14 52-21,-1 1-1,1-1 1,-1 0 0,-1 1-1,1-1 1,-1 1 0,0 0-1,0 0 1,-5-4 0,9 9-12,0-1 0,-1 1 0,1 0 0,0-1 0,0 1 0,-1 0 0,1 0 0,0-1 0,-1 1 0,1 0 0,0 0 0,-1 0 0,1-1 0,-1 1 0,1 0 0,0 0 0,-1 0 0,1 0 0,-1 0 0,1 0 1,0 0-1,-1 0 0,1 0 0,-1 0 0,1 0 0,0 0 0,-1 0 0,1 0 0,-1 0 0,1 0 0,0 0 0,-1 1 0,1-1 0,-1 0 0,1 0 0,0 0 0,-1 1 0,1-1 0,0 0 0,-1 0 0,1 1 0,0-1 0,-1 1 0,-6 19 40,5-14-43,-3 7 7,3-5-2,0 0 1,0 0 0,0 0 0,0 14 0,-5 49 14,7 26-12,7 8-1,3 0-4,-1 11-1,-3 12 0,0-7 0,1-18 0,5-21 0,2-20 0,3-18 0,-15-39 1,1-1-1,0 1 0,0 0 0,0-1 1,4 5-1,-2-5 1,1 0 0,0 0-1,0 0 1,0-1 0,0 0 0,0 0 0,1 0 0,11 2 0,-17-5-1,16 2 8,16-5 0,49-11 1,51-30 20,-99 31-27,-8 1 6,-15 4-267,0 0 0,-1 0 0,0-1 1,0 0-1,-1-1 0,0 0 0,-1 0 0,8-14 0,20-37-11460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1 691 11832,'32'6'172,"18"2"301,-35-6-417,-8-2 11,0 0-1,-1 0 1,1 0 0,0-1-1,-1 0 1,11-2 0,25-8 195,45-17 0,154-68 542,-67 15-647,-170 80-146,-1-1 1,1-1-1,-1 1 0,1 0 1,5-6-1,9-10 15,-1-1 0,-1 0 0,25-38 0,-31 30 62,12-118 44,-22 118-25,-5-6-32,-13-43 0,11 63 39,2 8-88,0 0 0,0 1 0,-1-1 0,0 1 0,-10-6 0,16 10-23,-1 0 1,1 0 0,0 0-1,-1 0 1,1-1 0,0 1-1,-1 0 1,1 0 0,-1 0 0,1 0-1,0 0 1,-1 0 0,1 0-1,0 0 1,-1 0 0,1 0-1,-1 0 1,1 0 0,0 0 0,-1 0-1,1 1 1,0-1 0,-1 0-1,1 0 1,0 0 0,-1 1 0,-5 2 12,-1 1 1,1 1 0,1-1 0,-1 1 0,1 0 0,-1 0-1,-5 9 1,1 3 58,-27 114 32,32-99-47,3-13-33,-1 7-3,1 0-1,1 0 1,1 1-1,5 33 1,24 119 71,-20-140-14,86 305 259,-93-336-306,0 0 1,1-1-1,0 0 1,1 1-1,0-1 0,8 13 1,-6-12-8,-3-5 13,-1 1-1,1-1 1,0 1 0,0-1-1,0 0 1,6 4 0,-5-4-12,3-2 112,0-2-221,-1-1 0,1 0 0,0 0-1,-1 0 1,1-1 0,-1 0 0,0-1-1,0 1 1,0-1 0,0-1 0,-1 1-1,1-1 1,-1 1 0,0-2-1,-1 1 1,1 0 0,-1-1 0,0 0-1,-1 0 1,5-9 0,16-30-10572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28 266 11296,'-5'-1'7,"3"1"6,1 0-1,0 0 1,0 0 0,-1 0 0,1 1 0,0-1-1,0 0 1,-1 0 0,1 1 0,0-1-1,0 1 1,0-1 0,0 1 0,0-1 0,0 1-1,0 0 1,-2 1 0,17 3 267,32 1-164,0-2-1,83-3 1,-32-9 20,-71 6-125,105-13 204,-105 11-127,0-2-1,51-16 1,-68 18 21,1 0-1,-1 0 1,14-10-1,-11 6-47,-7 4 139,3-3 34,-4 4-20,2-1-12,-7 9-19,-8 27-60,1 1-1,2 1 1,-4 54 0,9-80-98,1 0 0,0 0 1,1 0-1,0 0 0,0 0 1,0 0-1,1 0 0,5 15 1,-5-19-16,-2-3 1,1 1-1,0 0 1,-1 0-1,1-1 1,0 1 0,0 0-1,0-1 1,0 1-1,1-1 1,-1 0-1,0 1 1,0-1 0,1 0-1,-1 1 1,3 0-1,3 3 15,0 2-9,-5-4-4,1-1 0,-1 0 0,1 0 0,0 0 0,0 0 0,-1 0 0,1 0 0,6 1 0,45 17 109,-43-20-33,8-7-46,-1-1 0,19-11 1,-20 6 37,-5 0-58,-1-1 1,0 0 0,0-1 0,8-17 0,-13 11 72,-4-7-24,-3-51-1,-4 58 44,-2 6-75,-2 0 1,0 0 0,-19-24-1,13 27 76,-6 2-61,1 1 0,-29-7 0,30 14 48,-16 6-32,-38 10 1,70-14-62,1 1 1,-1 0-1,1-1 0,0 1 1,-1 0-1,1 1 0,-4 1 1,-29 22 43,-44 39 0,58-41 7,-2 12-21,-28 57 0,50-90-36,0 0-1,0 0 1,0 0 0,1 0 0,-1 0 0,0 1-1,1-1 1,0 0 0,-1 5 0,2 8 4,-1 0 0,2 0 0,0 0 0,1-1 0,8 28 0,-10-41-5,-1 1 0,1 0 0,0-1 0,0 1 0,-1-1-1,1 1 1,1-1 0,-1 1 0,0-1 0,2 3-1,21 17 13,42 30-1,-45-41 0,103 24 5,-96-31-12,44-1 1,26-12-4,87-34 5,-182 43-7,1 0 0,-1 0 0,1-1 0,-1 1 0,0-1 0,1 0 0,2-2 0,34-24 9,48-46 1,-86 71-7,1 1 0,-1 0 1,0-1-1,0 0 0,0 0 0,0 1 0,3-6 0,14-34 21,24-73 0,-38 82 23,-3-10-10,-6-57 0,-2 79 30,-2 5-43,0 0 0,-1 1 0,-13-17 0,10 22 43,-6 1-18,-36-12 0,39 19 16,7 3-52,-1 0-1,1 1 0,0 0 1,0 0-1,0 0 0,0 1 1,0 0-1,1 1 0,-1 0 1,1 0-1,-12 9 0,-1 10 1,20-23-13,-1 1 0,1-1 0,0 0 0,-1 0 0,1 1 0,0-1 1,0 1-1,-1-1 0,1 0 0,0 1 0,0-1 0,0 0 0,0 1 0,0-1 1,-1 1-1,1-1 0,0 1 0,0-1 0,0 0 0,0 1 0,0-1 0,0 1 1,0-1-1,1 1 0,-1 4 3,1 0 0,-1 0 0,1 0 0,1-1 0,-1 1 0,1 0 0,-1-1 0,1 1 0,1-1 0,-1 0 0,0 1 0,1-1 0,0 0 0,0-1 0,6 6 0,75 82 28,-71-77-27,0-1 1,16 12-1,-7-8-1,44 36 0,-2-8 1,-12-10-4,-12-6-1,-12-5 0,-9-3 0,-17-19 0,-1 0 0,0 0 0,0 0 0,0 0 0,0 0 0,0 0 0,0 0 0,0 0 0,0 2 0,-1-2 0,0 0 1,0 0-1,0 0 0,0-1 0,0 1 0,0 0 0,0 0 0,-1 0 0,1 0 0,-1-1 0,1 1 0,-1 0 0,0 0 0,-2 2 0,0 2-2,-1-1 1,0 0 0,-1 0-1,-6 5 1,-87 58-9,77-50 10,10-3 0,6-4 0,5-10 0,0-1 1,0 0-1,0 1 0,0-1 0,0 0 0,0 1 0,0-1 0,0 0 0,0 1 0,0-1 0,0 0 0,1 1 0,-1-1 0,0 0 0,0 1 0,0-1 0,0 0 0,1 1 0,-1-1 0,0 0 0,0 1 0,1-1 0,-1 0 0,0 0 0,1 0 1,-1 1-1,0-1 0,1 0 0,-1 0 0,0 0 0,1 1 0,5-1 0,0 1 1,0-1 0,0 0 0,0 0-1,0 0 1,0-1 0,0 0-1,0 0 1,9-4 0,-4 2 0,142-31 14,-120 26-13,1-2 11,124-55 6,-154 64-17,-1-1 1,1 0-1,-1-1 0,0 1 0,6-5 0,30-31 8,33-42-1,-54 52 6,62-123 11,-68 123-6,21-88 8,-32 112-25,0-1 0,0 1 0,-1 0-1,0-1 1,1 1 0,-2 0 0,1-1-1,0 1 1,-1 0 0,0-1 0,0 1-1,0 0 1,-1 0 0,1 0 0,-1 0-1,-3-5 1,4 7-2,0 1 2,0-1 0,0 0-1,-1 0 1,1 0-1,-1 1 1,1-1-1,-1 0 1,0 1-1,0 0 1,0-1-1,1 1 1,-1 0 0,0 0-1,-1 0 1,1 0-1,-3-1 1,2 1-1,2 1-1,1 0-1,-1 0 1,0 0 0,1 0 0,-1 0-1,0 0 1,0 0 0,1 0 0,-1 0-1,0 0 1,1 0 0,-1 0 0,0 0-1,1 1 1,-1-1 0,1 0 0,-1 1-1,0-1 1,1 0 0,-1 1 0,1-1-1,-1 1 1,1-1 0,-1 0 0,1 1-1,-1 0 1,-10 18 9,6 1-3,3 7-4,10 14 2,14 16-2,-12-38-1,18 28 1,26 22-2,11 0-1,4-4 0,-41-38 0,41 52-1,-59-62-4,-8-9 4,0 0 1,0 0-1,-1 0 1,0 0-1,0 0 1,-1 0-1,-1 13 1,1-21-1,0 1 0,0 0 0,0 0 1,0 0-1,-1 0 0,1 0 0,0 0 0,-1 0 1,1-1-1,-1 1 0,1 0 0,-1 0 0,1-1 1,-2 2-1,-6 7-2,0 0-1,0 0 1,-1-1 0,0 0 0,-1-1 0,0 0 0,-19 10-1,-37 24-36,-64 52 0,66-38-9,63-54 42,0 1-9,-4 4 8,17 1-1,-7-4 8,0-2-2,29 2 0,-2 2 3,-32-5 0,0 0 0,1 0 0,-1 0 0,0 0 0,1 0 0,-1 0 0,0 0 0,0 0 0,1 0 0,-1 0 0,0 0 0,0 1 0,1-1 0,-1 0 0,0 0 0,1 0 0,-1 0 0,0 0 0,0 0 0,0 1 0,1-1 0,-1 0 0,0 0 0,0 0 0,0 1 0,1-1 0,-1 0 0,0 0 0,0 1 0,0-1 0,-13 6 0,12-6 15,1 0 1,-1 0-1,1 0 0,0 0 0,-1 0 0,1 0 0,-1 0 0,1 0 0,-1 0 0,1 0 0,0 0 0,-1 0 0,1 0 0,-1 0 0,1 0 0,0 0 0,-1-1 0,1 1 0,-1 0 0,1 0 0,0-1 0,-1 1 0,1 0 0,0 0 0,-1-1 0,1 1 0,0 0 1,0-1-1,-1 1 0,1 0 0,0-1 0,-2-8-2725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11032,'8'5'77,"0"0"0,-1 0 0,0 1 0,-1 1 0,1-1-1,-1 1 1,0 0 0,-1 0 0,0 1 0,5 9 0,-6-5 357,-4 23-55,-2 1 0,-1-1-1,-11 49 1,10-62-405,-2 14 306,-9 75 56,12-66-7,3 81-1,1-118-324,0-3 37,0 1 0,-1-1 0,0 1 0,1-1 0,-2 0 1,1 1-1,-1-1 0,1 0 0,-3 6 0,2-9 46,-11 14 330,6-10-280,5-4 668,-1-2-769,0 0-1,0 0 0,0 0 1,0 0-1,0 0 0,0 1 0,-1-1 1,2 1-1,-1 0 0,0-1 1,0 1-1,0 0 0,0 0 1,-1 2-1,-5 9-2048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436 358 11384,'4'-8'15,"-2"4"6,-1-1 0,1 1 0,-1 0 0,0-1 0,0 1 0,0 0 0,0-1 0,-1-8 0,0 13-17,1-7 32,-1 0 1,-1 0-1,1 0 1,-1 0-1,0 0 1,-4-11 0,5 18-26,0-1-1,0 1 1,0 0 0,0-1 0,-1 1 0,1-1 0,0 1 0,0-1 0,-1 1 0,1 0 0,0-1 0,-1 1-1,1 0 1,-1-1 0,1 1 0,0 0 0,-1-1 0,1 1 0,-1 0 0,1 0 0,-1-1 0,-13-4 49,0-1 1,0 2 0,0 0 0,-15-2 0,5 5 19,-106 16 32,106-8-32,15-4-43,-1 0-16,1 1 1,1 0 0,-1 0-1,0 1 1,1 0-1,0 1 1,0 0-1,0 0 1,1 0-1,0 1 1,-7 8 0,0 6 61,1-1 0,-12 25 0,20-28 165,4-5-176,1 0-1,0 0 1,1 0 0,3 18 0,2-18 209,2-2-183,0 0-1,1-1 1,13 10 0,-10-13 143,6-3-129,0-1 1,28 1-1,-26-6 102,87-31 75,-85 23-121,5-6-51,42-37-1,-54 36 18,40-70 66,-47 74-136,-1-1 0,-1 0 0,0 0 0,0-1 0,3-21-1,-9 37-59,0 0 0,0 0-1,1 0 1,-1-1-1,0 1 1,0 0-1,0 0 1,0-1-1,0 1 1,0 0-1,0 0 1,0-1 0,0 1-1,0 0 1,0 0-1,0-1 1,0 1-1,0 0 1,0 0-1,0 0 1,0-1-1,-1 1 1,1 0 0,0 0-1,0 0 1,0-1-1,0 1 1,0 0-1,0 0 1,-1 0-1,1-1 1,0 1-1,0 0 1,0 0 0,-1 0-1,1 0 1,0 0 1,-1 0-1,1 0 1,0 1 0,-1-1 0,1 1 0,0-1 0,-1 0 0,1 1-1,0-1 1,0 0 0,0 1 0,-1-1 0,1 1 0,0-1 0,0 1 0,0-1-1,0 1 1,0-1 0,0 1 0,0-1 0,0 0 0,0 1 0,0 0-1,-1 21 40,1 0 0,1 0-1,7 42 1,-7-61-40,0-1 0,-1 0 0,1 0 0,0 0 0,0 0 0,0 0 0,0 0 0,1 0 0,-1 0 0,1 0 0,-1 0-1,1-1 1,-1 1 0,1-1 0,0 1 0,0-1 0,0 1 0,3 0 0,-3 0 0,-1-2-2,0 1 1,0-1 0,1 0-1,-1 1 1,0-1-1,0 0 1,1 0-1,-1 0 1,0 0-1,0 0 1,1 0 0,-1 0-1,0 0 1,1 0-1,-1 0 1,0-1-1,0 1 1,0-1 0,1 1-1,-1-1 1,1 0-1,18-13 1,-19 13 0,4-3 4,0 0-1,0 0 0,-1 0 0,1-1 0,-1 0 0,0 0 0,6-10 0,18-23 29,8-2 11,65-55-1,-31 40-8,-45 35-18,51-36 28,-68 50-36,1 1 0,0 0 0,12-4 0,-20 9-9,0-1-1,0 1 1,-1 0 0,1 0 0,0 0-1,-1 0 1,1 1 0,0-1-1,-1 0 1,1 0 0,0 0 0,-1 0-1,1 1 1,0-1 0,-1 0 0,1 1-1,0-1 1,-1 1 0,1-1 0,-1 0-1,1 1 1,-1-1 0,1 1 0,-1-1-1,1 1 1,-1 0 0,1-1 0,-1 1-1,0-1 1,1 1 0,-1 0 0,0 0-1,6 15 3,-4-5 2,-1 0-1,1 0 1,-2 0-1,1 0 1,-2 0-1,-2 18 1,2-10-1,-3 27-2,-1 3 2,2 5-4,3-45-1,1 0 0,0 1 0,2 10 0,-2-15 0,0-1 0,1 0 0,-1 0 0,1 0 0,0 0 0,4 7 0,-4-9-75,1 1 0,-1-1 0,0 0 0,0 0 0,1-1 0,0 1 0,-1-1-1,1 1 1,0-1 0,-1 0 0,1 0 0,0 0 0,0 0 0,0 0 0,0-1 0,0 1-1,0-1 1,0 0 0,0 0 0,4 0 0,-4 0-479,36 2-10106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513 828 8696,'2'0'0,"6"-4"54,0 1 0,0-1-1,10-7 1,-15 9-35,-1 0 0,1 0 1,-1 0-1,0 0 1,1-1-1,-1 1 0,0-1 1,-1 1-1,1-1 0,0 0 1,-1 1-1,1-1 0,-1 0 1,2-6-1,-1 1 69,0-1 0,-1 0 0,0 0 0,0 0-1,-1 0 1,0 0 0,0 0 0,-1 0 0,-3-14 0,-10-5 21,4 18 119,-4 2-152,-2 0-1,1 1 1,-1 1-1,0 0 1,-20-4 0,4 2-7,-46-4 0,53 12 58,-8 4-34,-50 12 0,62-6 82,-10 13-50,-38 37-1,52-38 50,-40 98 68,51-97-67,5-6-126,1-1 0,1 0 0,0 1 0,5 20 0,-6-36-38,0 0-1,0 0 0,1 0 1,-1 0-1,0 0 0,1 0 0,-1 0 1,1 0-1,0 0 0,-1 0 1,1 0-1,0 0 0,-1-1 1,2 2-1,10 9 33,1-1 0,-1 0 0,2-1 0,18 10 0,-9-11 78,13-2-32,52 1 1,-62-9 51,105-37 67,-128 38-190,-1 0 1,1 0-1,-1 0 1,0 0 0,1 0-1,-1-1 1,0 1-1,4-4 1,16-16 61,0-2 0,34-45 0,-41 39 120,2-22-60,10-56 1,-25 73 67,-5-147 85,-1 144-98,-28-152 77,23 153-105,-40-100 53,47 131-204,-1 0 1,1 0 0,-1 0 0,0 1-1,0 0 1,0-1 0,0 1-1,-1 0 1,0 0 0,0 1 0,0-1-1,0 1 1,-6-4 0,7 5-9,3 2-6,0 0 0,0 0 0,-1 0 0,1 0 0,0-1 0,0 1 0,0 0 0,0 0 0,-1 0-1,1 0 1,0 0 0,0 0 0,-1 0 0,1-1 0,0 1 0,0 0 0,0 0 0,-1 0 0,1 0 0,0 0 0,0 0 0,-1 0 0,1 0-1,0 0 1,0 0 0,-1 0 0,1 1 0,0-1 0,0 0 0,0 0 0,-1 0 0,1 0 0,0 0 0,0 0 0,-1 0 0,1 1 0,0-1 0,-5 4 8,0-1 0,1 2 1,0-1-1,-1 0 0,2 1 0,-1 0 1,0 0-1,-5 10 0,9-14-8,-9 19 33,-25 135 14,31-117-35,2-22-11,-1 15 1,1 0 0,2 0 0,2 0 1,9 47-1,6 10 2,9 17-3,6-7 2,8-15-3,-1-20-2,-37-58 0,1-1 0,-1 1 0,1-1 0,0 1 0,1-1 0,5 4 0,-7-6 0,0 0 0,0-1 0,0 1 0,1-1 0,-1 0 0,1 0 0,-1 0 0,1 0 0,-1 0 0,6-1 0,-1 1 0,1-2 0,0 1 0,0-1 0,15-3 0,-13 0 0,0 0 1,0 0-1,0-1 1,-1-1 0,1 0-1,-2 0 1,1-1 0,-1 0-1,10-10 1,-2-3 34,58-104 29,-41 50 91,-22 46-130,1 0-10,15-40 158,-16 36-111,42-105 562,-53 134-464,2 15 37,-3-10-186,1-1 0,-1 0 1,1 1-1,-1-1 1,1 0-1,-1 1 0,0-1 1,0 1-1,0-1 0,0 1 1,0-1-1,0 3 0,2 45 126,1 0-1,13 61 1,-6-47-81,-3-8 10,17 61 0,-24-116-67,0 0 1,0 0-1,0 1 1,0-1-1,0 0 0,0 0 1,0 0-1,0 1 1,0-1-1,0 0 1,1 0-1,-1 0 1,0 0-1,0 1 0,0-1 1,0 0-1,0 0 1,0 0-1,0 1 1,0-1-1,1 0 1,-1 0-1,0 0 0,0 0 1,0 0-1,0 0 1,0 1-1,1-1 1,-1 0-1,0 0 0,0 0 1,0 0-1,1 0 1,-1 0-1,0 0 1,0 0-1,0 0 1,1 0-1,-1 0 0,0 0 1,0 0-1,0 0 1,1 0-1,-1 0 1,0 0-1,0 0 1,8-11 80,6-24-1299,-11 29 148,14-37-10202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9688,'0'0'0,"7"9"0,8 17 152,18 13 0,22 23 0,15 4 8,11-2-160,8-9 0,0-5 0,2-3-7248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2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65 8432,'1'0'0,"-1"-1"1,0 1-1,1 0 0,-1 0 1,0 0-1,1-1 1,-1 1-1,0 0 0,0 0 1,1-1-1,-1 1 1,0 0-1,0 0 0,1-1 1,-1 1-1,0 0 1,0-1-1,0 1 0,0 0 1,0-1-1,1 1 1,-1-1-1,0 1 1,0 0-1,0-1 0,0 1 1,0 0-1,0-1 1,0 1-1,0-1 0,0 1 1,0 0-1,-1-1 1,1 1-1,0 0 0,0-1 1,0 1-1,0 0 1,0-1-1,-1 1 0,1 0 1,0-1-1,0 1 1,-1 0-1,1 0 0,0-1 1,0 1-1,-1 0 1,1 0-1,0-1 1,-1 1-1,1 0 0,-1 0 1,-2-3 4,0 1-1,-1 0 1,0 0 0,1 0 0,-1 0 0,-7-2 0,-91-23 40,77 23 62,-117 4 87,114 4 140,-14 8-74,-43 17 0,65-17 341,1 4-321,2 1 0,-26 30 0,33-27 287,2 12-179,-9 62 0,17-68 92,1-21-397,0 9 51,0 1 1,2-1-1,-1 1 1,2-1 0,0 0-1,11 23 1,14 18 374,-27-54-482,-1 1-1,1-1 1,-1 0-1,1 0 1,-1 0-1,1 0 1,0 0-1,0 0 1,-1-1-1,1 1 1,0 0-1,0-1 1,0 1-1,0-1 1,0 0-1,-1 0 1,1 0-1,0 0 1,0 0-1,0 0 1,0 0 0,2-1-1,-2 1 15,7-4 206,1-5-162,0 0 0,-1 0 1,16-21-1,-21 25-29,-1 0 1,1-1-1,-1 1 0,0-1 0,0 1 1,3-12-1,1-2 3,24-60 226,-29 76-277,32-87 312,-27 73-223,1-1 0,1 1 0,15-21 0,-23 36-79,0 1 0,0-1 0,1 1 0,-1 0 0,0 0-1,1-1 1,-1 1 0,1 0 0,0 0 0,-1 0-1,1 0 1,0 1 0,-1-1 0,1 0 0,0 1 0,0-1-1,2 1 1,-2-1 0,4 5 95,6 10-64,-2 0-1,14 25 1,-13-16-1,35 132 18,-40-120-44,14 137 10,-19-141-26,-5 39 1,1-52-6,0 0-1,-10 29 0,2-19 0,-2-1 0,-1-1-1,-17 25 1,15-31-5,-9 1 3,-38 24 0,46-39-10,2-4 9,1-1 0,-1 0 1,-17-2-1,32 1 3,-1 0-1,0 0 1,0-1 0,1 1 0,-1 0-1,0 0 1,0 0 0,1-1-1,-1 1 1,0 0 0,0-1-1,1 1 1,-1-1 0,1 1-1,-1 0 1,0-2 0,-26-23-2,24 20 2,0 0 0,0 0 0,0 0 0,0 0 0,1-1 0,-2-6 0,0-5 1,0-2 0,2 1-1,-2-26 1,6 26 14,0 8-7,1-3-1,0-1-1,0 1 1,2 1 0,0-1 0,0 0 0,1 1 0,8-12-1,79-136-2141,-36 61-8745</inkml:trace>
  <inkml:trace contextRef="#ctx0" brushRef="#br0" timeOffset="1">717 18 11032,'0'0'256,"2"3"-43,2 6-43,0 1 0,0-1 0,-1 1 0,0 0 0,0 0 0,1 12 0,5 60 78,-8-70-250,3 32 136,-3 58 1,-2-24 67,2-65-189,-7 194 671,6-200-477,2 2 42,-1-10-206,1 0 0,-1 0 0,0 0 0,0 0 1,1-1-1,-1 1 0,0 0 0,0-1 0,0 1 0,1-3 1,16-39-1806,1-8-7264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3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10312,'0'0'0,"20"1"112,-1 7 0,0 1-112,19 13-24,32 17 24,-1 1-7408</inkml:trace>
  <inkml:trace contextRef="#ctx0" brushRef="#br0" timeOffset="1">688 191 9056,'0'3'-71,"-3"17"16,-1 19 45,1 3 138,3 61 1,7 131 1226,-4-133-590,-1 160 1042,-2-235-1727,0-13 104,0 0 0,4 21 0,-1-16 99,1 0 0,1 0 1,0 0-1,14 29 1,-18-46-263,-1 0 0,1 0-1,-1 0 1,1-1 0,-1 1 0,1 0 0,0-1 0,0 1-1,-1-1 1,1 1 0,0-1 0,0 1 0,-1-1 0,1 1-1,0-1 1,0 0 0,0 0 0,0 1 0,0-1 0,0 0 0,0 0-1,0 0 1,0 0 0,-1 0 0,1 0 0,0 0 0,0 0-1,0 0 1,0-1 0,0 1 0,0 0 0,0 0 0,0-1-1,-1 1 1,1-1 0,0 1 0,1-1 0,5-8-359,0-1 0,0 1-1,-1-1 1,8-17 0,10-20-9388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3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26 354 10488,'-5'1'37,"4"-1"-24,1 0 0,-1 0-1,0 0 1,0 0 0,0 0-1,0 0 1,0 0 0,0-1-1,0 1 1,0 0-1,0 0 1,0-1 0,0 1-1,0 0 1,0-1 0,1 1-1,-1-1 1,0 1 0,0-1-1,1 0 1,-2-1 0,5 0 200,10-3-135,1 0 0,0 1 0,0 1 1,25-3-1,189-25 214,-201 28-283,-13 2 2,0 0 0,0-2 0,17-4 0,117-34 48,-120 30 1,88-50 36,-115 60-86,1 0 0,-1 0 0,0 0 0,0 0 0,1 0 0,-1 0 0,0 0 1,0 0-1,0 0 0,0 0 0,0-2 0,4-4 10,-1 0-1,-1 0 1,1-1 0,-1 1-1,0-1 1,-1 0 0,0 0 0,1-8-1,-3 15-12,0 1 0,0-1 0,0 0 0,0 0 0,0 1 0,0-1 0,0 0 0,0 0 0,0 1 0,0-1 0,0 0 1,-1 1-1,1-1 0,0 0 0,0 0 0,-1 1 0,1-1 0,-1 0 0,-4-5 11,1 0 1,-1 0 0,0 1-1,0 0 1,-1 0 0,0 1-1,0-1 1,0 1 0,-8-4-1,-5 3 116,-2 5-72,0 1 1,-39 7 0,41-1 78,12-3-94,0-1-28,1 0 0,0 1 0,-1 0 1,1 0-1,1 0 0,-1 1 0,1 0 0,-1 0 0,1 0 0,1 1 1,-1 0-1,-6 11 0,-24 62 130,35-78-140,-1 0 0,1 0-1,0 0 1,-1 0 0,1 0 0,0 0-1,0 0 1,0 1 0,0-1-1,0 0 1,0 0 0,0 2 0,4 16 29,1 0 1,0-1 0,10 21-1,-2-16 57,86 124 41,-75-114-49,83 129 42,-93-133-1,-7-6-81,0 1 1,-2-1-1,3 27 0,-8-49-40,0 0 0,1-1 0,-1 1 0,0 0 0,0 0 0,0 0 0,0 0 0,0-1 0,-1 1 1,1 0-1,0 0 0,0 0 0,-1-1 0,1 1 0,0 0 0,-1 0 0,1-1 0,0 1 0,-1 0 0,1 0 0,-2 0 0,-5 7 18,0-1 0,-1 0 0,0 0 1,-1-1-1,1 0 0,-1 0 0,0-1 0,-14 5 1,13-5 36,-1 0 1,0-2 0,0 1 0,-17 2 0,4-1-17,-67 12 183,-125 17-1724,170-27-8051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5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250 266 14072,'-12'2'46,"-20"6"324,16-2-4,-1 1 0,1 1 0,0 1 0,1 0 1,-22 16-1,25-16-243,8-6-66,1-1 1,0 1-1,0 0 1,0 0 0,0 0-1,0 0 1,1 1-1,-1-1 1,-2 6-1,-6 10 135,2 1 0,-12 32 0,17-30 10,4 90 74,5-92-128,-1-9-114,2-1 1,-1 0 0,1 0-1,1 0 1,12 13 0,-4-13 91,4-4-82,1-1-1,0-1 0,30 3 1,-23-8 62,10-8-32,64-23 0,-98 31-63,-1 0-1,1 0 0,-1-1 0,0 1 0,0 0 0,0-1 0,0 1 0,0-1 1,2-2-1,8-6 25,-1-1 0,14-19 0,-16 17-23,-1 0 0,10-22 0,-18 35-12,1-2 8,0 0-1,0 0 0,0 0 1,0-1-1,-1 1 1,1 0-1,0-1 1,-1 1-1,0-4 1,1-11 10,-1 0 1,-1 0-1,-1 0 1,0 0-1,-7-21 0,9 37-11,-1-1-1,1 0 0,-1 1 0,0-1 0,0 0 0,1 1 0,-1-1 1,0 1-1,0-1 0,-1 1 0,1 0 0,-2-2 0,-21-19 31,-1 0 0,-40-25 0,38 32 36,-100-34 29,106 45-34,7 4-43,1 0 0,-1 0 0,-21 5 0,34-5-22,1 1 0,-1-1 0,1 0 0,-1 0 0,1 1 0,-1-1-1,1 0 1,-1 1 0,1-1 0,0 1 0,-1-1 0,1 0 0,-1 1 0,1-1 0,0 1 0,0-1 0,-1 1 0,1-1 0,0 1 0,0-1 0,-1 1 0,1-1 0,0 1 0,0-1 0,0 1 0,0-1 0,0 1 0,0 0 0,0-1 0,0 1 0,0-1 0,0 1 0,0-1 0,0 1 0,1-1 0,-1 1 0,0-1 0,0 1-1,0-1 1,1 1 0,-1-1 0,1 2 0,-1-2 3,16 22 18,-1-12 29,128 39 18,-104-39-38,65 13 1,22-1-26,-62-16-6,80-2 1,-114-6-8,89-25 1,-104 19-10,-11 5 12,-1-1 0,1 0 0,-1 0 0,0 0 0,0 0 0,0 0 0,-1-1 0,1 1 0,-1-1 0,2-7 0,-4 12 0,1-1 0,-1 0 0,0 0 0,0 0 0,0 0 0,0 1 0,0-1 0,0 0 0,0 0 0,0 0 0,0 0 0,-1 1 0,1-1 0,0 0 0,-1-1 0,-41-100-41,37 92 27,0 0 0,0 1-1,-1-1 1,-9-11 0,-1 1 4,3-1 4,8 13-3,0 0-1,-1 0 0,0 1 1,-11-11-1,7 8-3,-1 0-1,0 1 0,-19-12 1,30 20 14,-1 1 0,1 0-1,0 0 1,-1 0 0,1-1 0,0 1 0,-1 0 0,1 0 0,0 0 0,-1 0 0,1 0-1,0-1 1,-1 1 0,1 0 0,0 0 0,-1 0 0,1 0 0,-1 0 0,1 0 0,0 0 0,-1 0-1,1 1 1,0-1 0,-1 0 0,1 0 0,0 0 0,-1 0 0,1 1 0,-5 1-3,0 1 0,1 0 1,0 0-1,0 0 0,0 1 0,0 0 1,0 0-1,1 0 0,-6 8 0,1 4-16,2 8 11,2 1 1,-3 40-1,8-38-5,24 123-3,5-11 10,3 9 7,1 0 0,-5-13 2,-3 111 8,-25-201 10,-12 147 14,7-162 12,-2-5-7,-15 38-1,15-50-13,1 0-1,-2 0 1,0-1-1,0 1 1,-11 12-1,17-24-18,0 0 0,-1 0 1,1 0-1,0-1 0,0 1 0,-1-1 0,1 1 0,0-1 0,0 1 0,-1-1 0,1 0 0,0 0 0,-1 1 0,1-1 0,-1 0 0,1 0 0,0 0 0,-1-1 0,1 1 1,0 0-1,-1 0 0,1-1 0,0 1 0,-1-1 0,1 1 0,0-1 0,0 0 0,0 1 0,-2-3 0,2 3 3,-7-8 66,-5-14-887,0 0 1,-12-33-1,-7-14-11834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5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13896,'64'11'489,"61"-4"155,20 0 953,-72-1-966,-53-5-494,209 11 1080,-221-12-1063,0-1-1,0 0 1,0 0-1,9-3 0,-11 3 187,0-1 0,0 1 0,0 0 0,11 0 0,-20 4-205,-1-1 1,0 1-1,0 0 1,1 0-1,-1 0 1,-3 6-1,3-5 62,1 1 0,0 0-1,0 0 1,0 0 0,-3 9 0,0-1 75,5-12 8,-8 31 1140,7-7-1140,0 0-1,-8 34 1,1-13-40,-9 29 101,17-71-261,-2 3 12,2-6-82,0 1 0,0-1 0,0 0 0,0 0 0,-1 1 0,1-1 0,0 0 0,0 0 0,-1 0 0,1 0 0,-1 0 0,1-1 0,-4 2-1,-10 7 88,-88 62 291,65-45-280,25-16-61,-43 31 131,50-36-136,0 0-1,0 1 1,0 0 0,1 1 0,0-1 0,-5 9-1,8-11 26,-1 5 9,1-5-15,0 7-1,2-9-50,1 0-1,-1 0 1,1 1-1,-1-1 0,1 0 1,0 0-1,0 0 0,0 0 1,0 0-1,0 0 0,0-1 1,1 1-1,1 2 0,4 7 60,-7-11-67,0 1-1,1-1 0,-1 1 0,0 0 0,0-1 0,0 1 0,0 0 1,1-1-1,-1 1 0,0 0 0,0-1 0,0 1 0,0 0 0,-1-1 1,1 1-1,0-1 0,0 1 0,0 0 0,-1-1 0,1 1 0,0 0 0,0-1 1,-1 1-1,1-1 0,0 1 0,-1 0 0,-2 1 0,0 0 0,1 0 0,-1 0 1,0 0-1,0 0 0,0 0 0,0-1 0,0 0 0,-1 1 0,1-1 0,-4 0 0,2 2 1,-1-1 0,-22-2 1,13-2-20,14 2 15,1 0 0,0 0 0,0 0 0,0 0 0,0 0 0,0 0 0,-1 0 0,1 0 0,0 0 0,0 0 0,0-1 0,0 1 0,0 0 0,0 0 0,-1 0 0,1 0 0,0 0 0,0 0 0,0 0 0,0 0 0,0-1 0,0 1 0,0 0 0,0 0 0,0 0 1,0 0-1,0 0 0,0-1 0,-1 1 0,1 0 0,0 0 0,0 0 0,0 0 0,0 0 0,0-1 0,0 1 0,0 0 0,0 0 0,0 0 0,1 0 0,-1-1 0,21-16-91,23-13-3383,5-3-13830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4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9776,'0'0'7023,"4"6"-6503,0 0-439,-2-4-38,0 0 1,0 1-1,-1-1 0,1 1 0,-1-1 1,0 1-1,0 0 0,0-1 1,1 5-1,6 16 191,1-1 0,19 33 0,31 64 90,-41-78-124,25 83-1,-33-92-164,1 5 113,-4-11-73,6 25 59,9 65-1,-1 18 343,-21-132-374,-2-2-93,1-1 1,-1 1 0,1-1 0,-1 1 0,1-1-1,-1 0 1,1 0 0,0 0 0,-1 1-1,1-1 1,0 0 0,-3-3 0,2 3 7,-6-7 71,-2-8-44,0 1 1,-12-31-1,15 22 71,-6-129 50,15 119-52,33-130 46,-25 136-44,3 6-73,1 2 1,0 0 0,29-31-1,-21 35 100,9-2-40,43-19 0,-54 33 46,0 5-96,1 1 1,-1 1 0,22 6-1,-23 0 88,-15-6-112,6 3-2,0 0 0,-1 1 1,0 1-1,-1-1 0,0 1 1,0 1-1,-1 0 0,10 13 0,34 62 77,-44-65-70,-6-15-28,1 8 1,1 1 0,-2-1-1,1 1 1,-2 0 0,0-1 0,0 1 0,-1 0 0,-3 12 0,-12 54 19,16-77-24,-1 0 1,1 0-1,-1-1 0,0 1 1,1-1-1,-1 1 0,0-1 0,0 1 1,0-1-1,0 1 0,0-1 1,0 0-1,-1 1 0,1-1 1,0 0-1,-1 0 0,1 0 1,-1 0-1,1 0 0,-1 0 1,1-1-1,-4 2 0,3-1 1,-5-1 13,-1-4-9,1 0-1,0 0 1,0-1 0,-12-9 0,11 3 29,4-1-26,0 1 0,1-1 0,0 1 0,1-1 0,-1-14 0,5 6 33,27-85 22,-19 83-18,14-12-14,32-39 0,-34 54 8,8 0-21,1 1 1,37-15-1,-65 31-13,0 1 1,0 0 0,1 0 0,-1 1 0,0-1 0,6 0 0,12 0 7,0 1 0,0 1 0,-1 1 0,33 6 0,-30 3 28,4 7-12,42 40 0,-54-39-2,40 91 14,-48-85-20,1 121 12,-11-117-14,1-11-11,-2 12 2,-2 0 0,-12 43 0,-4 1 13,22-74-24,0 1 0,0-1 1,0 1-1,0-1 1,0 1-1,0-1 1,0 1-1,0-1 1,1 1-1,-1-1 0,0 1 1,0-1-1,0 1 1,0-1-1,1 1 1,-1-1-1,0 1 0,1-1 1,-1 1-1,0-1 1,1 1-1,-1-1 1,0 0-1,1 1 1,-1-1-1,1 0 0,-1 1 1,1-1-1,-1 0 1,0 0-1,1 1 1,-1-1-1,1 0 0,0 0 1,-1 0-1,1 0 1,-1 0-1,1 0 1,-1 1-1,1-1 1,-1 0-1,1-1 0,0 1 1,-1 0 0,32-5-2897,4-5-11597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4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14344,'3'29'861,"0"-1"0,2 0-1,11 37 1,-10-47-781,8 29 340,8 74 28,-17-92-289,1-1 0,1 0 0,13 29 0,-16-45-112,-1-2 31,1-1-1,0 1 1,1-1-1,0 0 1,0 0-1,1 0 1,0-1-1,12 13 1,-17-19-61,11 7 289,3-4-164,0 0 0,29 5 0,-27-11 146,4-4-153,-1-1 1,30-13-1,-33 6 147,-14 10-231,3-4-7,1 1 0,-1-1 0,0-1 0,-1 1 0,0-1 0,0 0 0,-1 0 0,0-1 0,0 1-1,-1-1 1,0 0 0,2-10 0,12-83 282,8-48 190,-17 117-338,-7 32-76,-5 4 3,-2 4-83,0 1 0,0 0 0,1 0 1,0 0-1,0 1 0,1-1 0,0 1 0,-3 13 0,1-7-14,1 7 38,3 8-26,1-1 0,4 31 0,3-37 2,7 3-6,32 46 0,-44-71-16,0 1 1,0-1 0,0 0 0,1 1 0,-1-1-1,0 0 1,1 0 0,-1 1 0,4 0 0,48 27 11,-37-23-12,-1 0 1,1-2 0,18 4-1,-1-4-1,0-1-1,0-2 0,42-5 1,-45-1-33,-4-5 13,1-2 0,42-24 1,-67 34 8,0 1 1,-1 0 0,1 0 0,-1-1 0,1 1-1,-1 0 1,1-1 0,-1 0 0,2-3 0,16-25-72,22-49 0,-35 54-97,-4 3 116,-1-1 0,-1 0-1,-4-28 1,4 49 43,-1 0 1,1 0-1,-1 1 0,1-1 1,-1 0-1,0 0 0,1 0 1,-1 0-1,-1-1 0,-16-25-123,-26-32 0,28 47-54,9 9 123,1 0 50,1 0 0,-1 1 0,0-1 0,0 1 0,-1 1 0,1-1 0,-1 1 0,1 0 0,-1 1 0,0 0 0,1 0 0,-9-1 0,12 2 9,-1 1 1,1-1-1,-1 0 1,1 1-1,0 0 0,0-1 1,-1 1-1,1 1 1,0-1-1,0 0 1,0 1-1,0-1 1,0 1-1,1 0 1,-1 0-1,0 0 0,1 1 1,-1-1-1,1 0 1,0 1-1,0 0 1,0-1-1,0 1 1,0 0-1,-1 5 1,-9 28-25,10-17-52,5 10 51,2 0 1,8 33-1,-2-35-37,80 115-26,-68-114 32,28 27 15,-2-4 20,64 88 0,-105-121 32,-5-8 4,-1 0 1,2 18-1,-3-17 1,-2-1 0,1 0 0,-1 0 0,-4 14 0,1-6 0,-13 31 0,11-36 1,0 0-1,-15 23 1,13-26 0,-1 0 0,0-1 0,0 0 0,-1 0 1,0-1-1,-1 0 0,-21 12 0,10-12 12,-12-1-3,-40 3 0,56-11 10,18 1-20,-5-1 4,0-1-1,1 1 0,-1-1 1,1 0-1,-6-4 0,9 5-2,-1 0-1,1 0 0,0 0 0,0 0 1,0 0-1,0 0 0,0-1 0,0 1 1,0-1-1,0 1 0,1 0 1,-1-1-1,1 1 0,-1-1 0,1 0 1,-1 1-1,1-1 0,0 1 0,-1-3 1,2-4-109,0 1-1,0-1 1,1 1 0,0 0 0,0 0 0,1-1 0,0 1 0,0 1 0,0-1 0,6-8 0,-2 2-1269,23-45-11482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4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16 13088,'69'-16'646,"-68"17"-617,-1 0 0,1 1 0,0-1 0,-1 0 0,1 0 0,-1 0 0,1 1 0,-1-1 0,0 0 0,1 1 0,-1-1 0,0 0 0,0 1 0,0-1 0,0 2-1,0-3-24,1 51 788,32 216 1282,-28-229-2083,0 1 464,9 171 182,-12-169-202,9 250 927,-13-257-1306,1-18 79,0 1 0,4 26 1,-2-22 21,-1-1-55,2 1 1,0-1 0,1 0 0,11 37-1,-8-39 55,16 30 0,-22-48-152,0 0 1,0 1-1,0-1 0,0 0 1,0 0-1,0 1 1,0-1-1,1 0 0,-1 0 1,0 1-1,0-1 1,0 0-1,1 0 1,-1 0-1,0 1 0,0-1 1,1 0-1,-1 0 1,0 0-1,0 0 0,1 0 1,-1 0-1,0 1 1,0-1-1,1 0 1,-1 0-1,0 0 0,0 0 1,1 0-1,-1 0 1,6 0-154,0 0 1,-1-1 0,1 0 0,-1 0 0,1 0-1,-1 0 1,0-1 0,0 0 0,9-4 0,-7 3-816,41-16-12243</inkml:trace>
  <inkml:trace contextRef="#ctx0" brushRef="#br0" timeOffset="1">0 783 15776,'73'20'569,"28"6"143,-77-20-416,0-1 0,1-2 1,-1 0-1,29-1 0,-30-1-217,266 11 399,-227-12-398,309-31-2313,-163 3-9413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12912,'-43'0'303,"-1"2"1,-65 13-1,91-11-262,8-2 24,-1 0-1,1 2 1,-12 4-1,-51 24 289,64-28-295,1 1-1,-1 0 0,1 1 1,0 0-1,1 0 0,-12 12 1,14-7 123,3 1-117,1-1-1,0 1 1,2 20 0,4-17 97,3-2-105,1 0 1,0 0-1,11 10 0,-7-14 78,-2-4-98,1-1 1,0-1 0,0 1 0,16 1 0,-12-6 84,5-5-54,0-1-1,0-1 1,-1-1 0,0 0-1,28-19 1,-32 18-49,-9 6 2,-1-1-1,0 1 1,0-1 0,0 0-1,7-8 1,-7 7 5,4-5 33,1 1-1,-1-1 1,0-1-1,-1 0 1,-1-1-1,0 1 1,10-24-1,-17 34 16,-1 3-69,0-1 0,0 1-1,0 0 1,0-1 0,0 1-1,0 0 1,0-1 0,0 1-1,0 0 1,-1-1 0,1 1-1,0-1 1,0 1 0,0 0-1,-1-1 1,1 1 0,0-1-1,-1 1 1,0 0 0,0 0 0,0 0 0,0 1 0,1-1 0,-1 0 0,0 0 0,1 0 0,-1 1 0,1-1 0,-1 0 0,1 0 0,0 1 0,0-1 0,-1 0 0,1 1 0,0 2 0,0 18 36,3 34 0,-3-51-32,0 0 0,1-1 0,0 1 0,0 0 1,0-1-1,1 1 0,0-1 0,0 1 0,2 3 0,4 7 4,-2 1-4,-3-8 0,0-1 0,1 0 1,0-1-1,0 1 0,7 8 0,53 64 42,-51-68-42,23 9 4,-30-17-12,1-1 1,-1 0-1,1 0 1,11 2-1,-3-3-212,-1 0-1,1-2 0,-1 0 1,1 0-1,17-5 1,-24 5-642,54-10-9792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4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666 118 11480,'2'-5'47,"0"3"30,-1 0 0,0 0 0,0-1-1,0 1 1,0 0 0,0-1 0,-1 1-1,1-1 1,-1 1 0,0-1 0,1 1-1,-1-1 1,0 1 0,-1-1 0,1 0-1,0 1 1,-2-4 0,-11-15 263,2 13 708,-16-2-355,-48-13 1,49 19-74,-17 4-227,-50 7 1,67 0-172,-112 52 95,134-57-278,0 0 0,0 0 0,0 1 1,1-1-1,-6 5 0,-24 25 123,-55 67 1,70-68 32,2 8-59,-21 74 0,36-110-118,1-1 1,-1 1-1,1-1 1,0 1-1,0 0 1,0-1-1,0 1 1,0 3-1,3 11 20,1-1 0,0 0-1,2 0 1,-1-1-1,10 19 1,-14-32-27,0-1 1,0 1 0,0 0-1,1-1 1,-1 1 0,0-1-1,0 1 1,1-1-1,-1 0 1,4 3 0,30 19 75,59 30 0,-61-41-5,62 9 3,-55-15-76,51 0 1,-12-7-1189,120-19 0,-64 1-10640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4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507 154 11568,'12'-57'16,"-11"53"-7,0 1 0,-1-1 0,1 0 0,-1 0 0,0 0 0,0 0 0,-1 0 0,1 0 0,-1 0 0,0 1 0,0-1 0,0 0 0,0 0 0,-1 1 0,0-1 0,1 1 0,-1 0 0,-1-1 0,1 1 1,0 0-1,-1 0 0,-4-5 0,6 8-2,1-1 1,-1 1-1,1-1 1,-1 0 0,0 1-1,1-1 1,-1 1 0,0 0-1,1-1 1,-1 1-1,0 0 1,1-1 0,-1 1-1,0 0 1,0-1 0,0 1-1,1 0 1,-1 0-1,0 0 1,-1 0 0,-22-1 52,1 0 1,-1 2 0,-33 5-1,53-5-23,0 0-1,1 0 0,-1 0 1,0 0-1,0 0 1,-3 3-1,-28 14 84,2 1-1,-42 32 1,71-48-80,1 0 0,-1 0 0,1 0 0,0 0 0,-5 8 0,-89 147 322,83-124 13,-23 113 162,37-146-505,-1 1 0,1 0 0,0-1-1,0 1 1,0 0 0,0 0 0,0-1 0,0 1-1,0 0 1,1-1 0,-1 1 0,1 2 0,6 12 82,-1 1 0,2-1 1,0-1-1,21 29 1,-28-42-84,1-1 1,-1 1 0,0 0 0,1-1-1,-1 0 1,1 1 0,0-1 0,-1 0 0,1 0-1,0 0 1,3 2 0,35 14 226,80 24 0,-82-35 8,150-6 98,-154-6-144,1-6-63,60-28 0,-94 40-143,1-1-1,-1 1 1,0-1 0,0 1 0,0-1-1,0 0 1,0 0 0,0 1 0,0-1 0,-1 0-1,1 0 1,0 0 0,0 0 0,-1 0-1,1 0 1,0 0 0,0-2 0,7-17 73,0 1 0,-1-1 0,8-40 0,-15 58-68,1 0 0,-1 0 0,0-1 0,0 1 0,0 0 0,0 0 0,0 0 0,-1 0 0,1 0 0,0-1 0,-2-2 0,-14-42 143,-33-68 0,47 110-124,0 1-1,-1 0 1,1-1 0,-1 1 0,-7-7-1,-12-14 77,-27-24-1,22 27-74,-29-18 1,56 40-40,-34-20 168,17 12-102,-1-2-28,-1 1-1,-1 1 0,1 1 1,-1 0-1,-1 2 0,-21-4 1,-1 5 67,42 4-104,0-1 1,-1 1-1,1 0 0,0 0 0,0 0 1,-1 0-1,1 0 0,0 0 0,-1 1 1,1-1-1,0 0 0,0 1 0,-1-1 1,1 1-1,0-1 0,-2 2 0,4-1-1,-1-1 0,0 1 0,1 0 0,-1 0 0,1-1 0,-1 1 0,1 0 0,-1-1 0,1 1 0,-1-1 0,1 1 0,0 0 0,-1-1 0,1 1 0,0-1 0,-1 0 0,1 1 0,0-1 0,0 0 0,0 1 0,-1-1 0,3 0 0,44 19-2380,7 1-9519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5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 13536,'-4'-2'163,"0"0"0,0 0 0,0 1 0,-1-1 0,1 1 0,-1 0 0,1 1 0,-1-1 0,-7 0 0,11 2-38,0-1 0,0 1 0,0-1 0,0 1 0,0-1 0,0 1 0,0 0 0,1 0 0,-1-1 0,0 1 0,0 0 0,1 0 0,-1 0 0,0 0 0,1 0 0,-1 0 0,1 0 0,0 0 0,-1 1 0,-5 15-11,6-17-56,-1 13 577,5 21-227,13 46 1,28 61 128,-13-52-307,-11-32-118,-1-6 109,-3 1 0,21 96 1,-38-129-112,0-19-104,0 0 0,-1 0-1,1 0 1,0 0 0,0 0 0,0 1 0,-1-1 0,1 0 0,0 0 0,0 0-1,-1 0 1,1 0 0,0 0 0,0 0 0,-1 0 0,1 0 0,0 0 0,0 0-1,-1 0 1,1 0 0,0 0 0,-1 0 0,1 0 0,0 0 0,0 0 0,-1 0-1,1 0 1,0 0 0,0-1 0,0 1 0,-1 0 0,1 0 0,0 0 0,0 0-1,0-1 1,-1 1 0,1 0 0,0 0 0,0 0 0,0-1 0,0 1 0,-1 0-1,-2-8 137,2 0-75,0 0-37,0 0-1,1 0 1,-1-1 0,2 1-1,-1 0 1,1 0 0,0 0 0,4-12-1,37-114 157,-29 103-60,70-148 48,-64 143-68,12-12-33,47-56 0,-75 101-61,-1 1 1,1-1-1,-1 0 1,1 1 0,0 0-1,5-4 1,19-9 29,0 1 0,40-15 0,-65 29-36,-1-1 0,0 1-1,1-1 1,-1 1 0,0 0 0,1-1-1,-1 1 1,1 0 0,-1 0-1,0 0 1,1 0 0,-1 0 0,3 1-1,3 1 5,1 0 0,-1 0-1,0 0 1,0 1 0,0 1-1,-1-1 1,1 1 0,-1 0 0,0 0-1,6 6 1,-11-9-6,0-1-1,0 1 1,0 0-1,0 0 1,-1 0-1,1 0 1,0 0-1,-1 0 1,1 0 0,-1 1-1,1-1 1,-1 0-1,0 0 1,1 2-1,6 29 21,-1 0 0,2 37 0,-9-37 16,0-21-29,-3 29 13,-2 0-1,-15 54 1,-2 12 16,24-90-32,14 22 4,-12-32-12,1 0 0,1 0 1,-1-1-1,1 1 1,0-1-1,7 5 0,-3-3 0,1-1-1,1 0 1,-1-1-1,1 0 0,-1-1 1,2 0-1,-1-1 1,20 4-1,-5-6-26,112-18-51,-99 8-97,-1-1 1,57-24-1,-73 26 99,12-7-396,118-80-216,-148 93 597,-1-1 1,0 1-1,0-1 1,0 0-1,-1 0 1,5-5-1,5-8-120,0 0 0,10-19 0,-14 18 148,-1-1-1,7-21 0,-13 36 24,0 0 0,0 0 0,-1 0 0,1 0 0,-1 0 0,1 0 0,-1-6 0,-1-15-70,-1 0 0,-1 0 0,-8-31 0,10 54 94,1 0-1,0 0 1,-1 0 0,1-1-1,0 1 1,-1 0-1,0 0 1,1 0-1,-1 0 1,0 0-1,0 0 1,1 0-1,-1 0 1,0 0-1,0 0 1,-1 0-1,-10-9-42,-1 2-1,0 0 0,0 0 0,-1 1 1,-22-8-1,33 14 47,1 1 1,0-1-1,-1 0 1,1 1 0,-1 0-1,1-1 1,0 1-1,-4 0 1,-22 2-35,1 1 0,-32 7 1,57-10 41,1 1 1,-1-1 0,0 1-1,1-1 1,-1 1 0,1 0-1,-1-1 1,1 1 0,0 0-1,-1 0 1,0 2 0,-9 6-7,0 2 1,1-1-1,1 1 1,0 1 0,-11 18-1,12-9-16,5 0 19,1 0-1,1 0 0,2 26 1,-1-46 7,0 1-1,0 0 1,1 0 0,-1-1 0,1 1 0,-1 0-1,1-1 1,0 1 0,-1 0 0,3 1-1,10 19-3,1-2-1,28 32 0,-21-36-1,42 16 1,-34-20 5,33 7 0,128 25 17,-177-41-21,15 3 113,54 21 0,-81-27-98,-1 1 1,0-1-1,1 1 0,-1-1 1,0 1-1,1-1 0,-1 1 1,0 0-1,0-1 0,1 1 1,-1-1-1,0 1 0,0 0 1,0-1-1,0 1 0,0 0 1,0-1-1,0 1 0,0 0 1,0-1-1,0 1 0,0-1 1,-1 1-1,1 0 0,0-1 0,0 1 1,-1-1-1,1 2 0,-6 10 27,-1-5 138,-7 2-49,4-2-69,-1-1-1,0 0 0,0-1 0,-21 7 1,-3-2 66,0-2 0,0-1 0,0-2 1,-44 1-1,78-6-115,0 0 1,0 0-1,0 0 1,1 0-1,-1 0 1,0 0-1,0 0 0,0 0 1,0 0-1,0-1 1,0 1-1,0 0 1,1-1-1,-1 1 1,0 0-1,0-1 1,0 1-1,1-1 1,-1 0-1,0 1 1,1-1-1,-1 1 1,0-1-1,1 0 0,-1 0 1,1 1-1,-1-1 1,1 0-1,-1 0 1,1-1-1,-1 0-2,1 1 1,0 0-1,1 0 0,-1-1 0,0 1 0,0 0 1,1-1-1,-1 1 0,0 0 0,1 0 0,-1-1 1,1 1-1,0 0 0,-1 0 0,1 0 0,0 0 0,0 0 1,0 0-1,0 0 0,-1 0 0,3-2 0,9-7 29,1 0 0,0 1-1,0 0 1,1 1 0,20-10-1,94-41 76,-100 44-42,136-83 26,-128 77-54,152-77 14,-152 84-26,6 3-8,70-7 1,-110 18-19,0-1-1,1 1 1,-1 0 0,0 0-1,1 1 1,-1-1-1,0 0 1,4 2 0,8 2 3,0 1 1,-1 0 0,1 1-1,14 9 1,-27-14-5,-1-1 1,1 1 0,0-1-1,-1 1 1,1-1 0,0 1-1,-1 0 1,1-1 0,-1 1-1,1 0 1,-1-1-1,1 1 1,-1 0 0,0 0-1,1 0 1,0 1 0,5 18 13,0 0 0,5 38 0,-10-35 20,-2-15-26,0 15 11,-2-1-1,0 1 0,-12 39 0,-26 93 96,38-148-100,3-7-15,0 0 0,0 1 1,0-1 0,-1 0 0,1 1 0,0-1-1,0 0 1,0 0 0,0 1 0,-1-1-1,1 0 1,0 1 0,0-1 0,-1 0-1,1 0 1,0 1 0,-1-1 0,1 0 0,0 0-1,-1 0 1,1 0 0,0 1 0,-1-1-1,1 0 1,0 0 0,-1 0 0,0-1 1,0 1 1,0-1-1,0 0 0,0 0 1,0 0-1,1 1 1,-1-1-1,0 0 0,1 0 1,-1 0-1,1 0 1,-1 0-1,1 0 1,-1 0-1,1 0 0,0-1 1,0 1-1,-1-2 1,-3-27-1519,3 24 436,-4-37-11719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5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65 13448,'-5'-55'542,"5"55"-528,0 0-1,0-1 0,0 1 0,0-1 1,0 1-1,0 0 0,0-1 1,0 1-1,0-1 0,0 1 1,1 0-1,-1-1 0,0 1 1,0 0-1,0-1 0,1 1 1,-1 0-1,0-1 0,0 1 0,1 0 1,-1-1-1,0 1 0,1 0 1,-1 0-1,0 0 0,1-1 1,-1 1-1,0 0 0,1 0 1,-1 0-1,0 0 0,1-1 1,-1 1-1,1 0 0,0 0 0,15 4 516,-12-2-563,44 17 479,64 29-68,28 4-263,-41-17-102,-80-29-12,192 80-7,-17 0-197,-191-84 72,-3-3 122,0-1 0,-1 1 0,1 0 0,-1 0 0,1 0 0,-1 0 0,1 0 0,-1 0 0,1 0 0,-1 1 0,0-1 0,0 0 0,0 0 0,1 0 0,-1 1 0,0-1 0,0 0 0,0 1 0,0-1 0,0 1 0,0-1 0,0 1 1,0 0-1,0-1 0,0 1 0,-1 0 0,1 0 0,0-1 0,0 1 0,-2 0 0,-8-3-25,-6-4 22,10 4 4,0 1 1,0-1-1,0 1 0,-1 1 0,-13-2 1,-117-5-42,111 11 45,10 1 5,1 0 1,-1 2-1,-27 13 0,43-19 1,0 0-1,1 1 1,-1-1 0,1 0-1,-1 1 1,0-1-1,1 1 1,-1-1 0,1 0-1,-1 1 1,1 0-1,-1-1 1,1 1 0,0-1-1,-1 1 1,1-1 0,0 1-1,-1 0 1,1-1-1,0 1 1,0 0 0,-3 10 3,1-1 0,0 0 0,1 1 0,0-1 0,0 1 1,3 20-1,-2-29 3,0 1-1,0-1 1,1 0 0,-1 0-1,1 0 1,0 0 0,0 0-1,0 0 1,1 2 0,14 25 26,1-1 1,26 32 0,-21-38 74,198 158 356,-166-132-375,-37-28 205,0 5-82,22 43 1,-39-67-183,1 1 1,-1-1-1,1 0 1,-1 0 0,1 1-1,-1-1 1,0 0-1,0 0 1,1 1-1,-1-1 1,0 3-1,-1 5 44,0 0 0,0 0 0,-1 0-1,0 0 1,-1-1 0,-5 13-1,8-21-53,0 1-1,0 0 0,-1-1 0,1 1 0,0 0 0,-1-1 0,1 1 0,-1-1 0,1 1 0,-1-1 0,1 1 0,-1-1 0,1 1 0,-1-1 0,0 0 1,1 1-1,-1-1 0,1 0 0,-2 1 0,-13 5 86,1-2 0,-1 1 0,1-2 0,-19 3 0,10-7 208,-96-34 117,97 25-162,4-2-181,2-1 0,0 0 0,-16-17 0,31 30-81,1-1 0,-1 0 1,0 1-1,1-1 0,-1 0 1,1 0-1,-1 1 1,1-1-1,-1 0 0,1 0 1,0 0-1,-1 0 0,1 0 1,0 0-1,0 1 0,-1-2 1,1-2-135,-1 0 0,1 0 1,0 1-1,0-1 1,0 0-1,1 0 0,-1 0 1,1 1-1,0-1 0,0 0 1,0 1-1,1-1 1,-1 1-1,1-1 0,0 1 1,0 0-1,4-6 0,19-26-12031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5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13272,'5'-22'152,"-3"17"122,-1-1 1,0 0-1,0 1 0,0-1 1,-1-8-1,13 32 761,15 30-651,31 75-64,-9 4-62,-11-21-20,-5-27-92,57 150 538,-84-207-1052,0 1-1,-2 0 0,-1 0 0,2 27 1,-6-33-10812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3:5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11208,'20'-6'-1,"21"-3"51,25 2-5,43-1-34,138-4 0,-198 9 10,211-26 12,-208 20-19,167-53 11,-185 47 22,-15 3-27,0-1 1,-1-1 0,32-31-1,-39 28 115,-8 5-93,0-1 0,-1 1 0,0-1 1,-1-21-1,-5 18 178,0 10-189,0 0 0,0 0 0,-1 0 0,0 1 0,0 0 0,0 0 0,-1 0 0,0 1 0,-6-5 0,-4 3 203,-3 4-125,0 1-1,-26 0 1,44 1-94,0 0-1,0 0 1,0 1 0,0-1-1,1 0 1,-1 0-1,0 0 1,0 1 0,0-1-1,1 0 1,-1 1-1,0-1 1,0 0-1,1 1 1,-2 0 0,-2 2 13,1 0 0,-1 0 0,1 1 0,0 0 0,0-1 0,0 1 0,0 0 0,1 0 1,-1 1-1,1-1 0,-3 9 0,5-12-8,-1 0 1,1 0 0,0 1-1,0-1 1,-1 0-1,1 0 1,0 0-1,0 0 1,0 0 0,0 1-1,1-1 1,-1 0-1,0 1 1,5 17 82,1 0-1,0-1 1,18 35 0,-8-29 198,83 104 119,-27-44 113,-52-63-491,-13-13 47,1 0 0,-1 0-1,-1 1 1,7 10 0,5 11 156,16 39 0,-34-67-222,1-1-1,-1 1 1,1-1 0,-1 0-1,1 1 1,-1-1 0,0 1-1,0-1 1,0 1 0,0-1-1,0 1 1,0 1 0,-2 11 45,0 0 1,-1 0-1,-1 0 1,0-1-1,-9 19 0,13-31-46,-1 1 0,0-1 0,0 1 0,0-1-1,1 0 1,-2 0 0,1 1 0,0-1-1,0 0 1,0 0 0,-2 1 0,-12 9 51,-1-1 0,0-1 1,0 0-1,-22 8 0,11-11 169,-140 4 94,47-11 84,88 2-389,-33-3 148,61 2-350,-17-2 687,21 2-565,0 0 0,-1 0 0,1 0 0,-1-1 0,1 1 0,0 0 0,-1 0 0,1 0 0,0 0 0,0-1 1,-1 1-1,1 0 0,0 0 0,-1-1 0,1 1 0,0 0 0,0 0 0,0-1 0,-1 1 0,1 0 0,0-1 0,0 1 0,0 0 0,0-1 0,0 1 0,-1 0 0,1-1 0,0 1 0,0 0 0,0-1 0,0 1 1,0-1-1,0 1 0,0 0 0,0-1 0,0 1 0,1 0 0,-1-1 0,0 1 0,0 0 0,0-1 0,0 1 0,0 0 0,1-1 0,-1 1 0,0 0 0,0-1 0,0 1 0,1 0 0,-1-1 0,11-14-11550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3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351 224 6104,'0'0'705,"-2"-4"-113,-4-14-233,5 13 841,-10-8 1361,6 8-2308,0 0 0,1 0 0,-2 0-1,1 1 1,-1 0 0,1 0 0,-1 0 0,0 1 0,0-1-1,-8-1 1,10 4-187,-1 0 0,0 1 0,0-1 0,0 1 0,0 0-1,0 1 1,0-1 0,1 1 0,-1 0 0,0 0 0,0 1 0,-4 1-1,2-1 6,-3 1 13,0 1 0,1-1 1,-1 2-1,1-1 0,0 1 0,1 1 1,-15 10-1,12-8-31,-3 5 167,-5 9-71,-22 38 0,33-41 24,5-4-125,1 1-1,0-1 1,1 1-1,2 23 1,-1-37-34,0 0 1,0-1 0,1 1-1,-1 0 1,1 0 0,-1 0-1,1-1 1,0 1 0,1 2-1,6 10 20,1 0-1,1-1 0,0-1 0,0 0 0,16 14 0,-24-24-21,0-1-1,-1 1 1,1-1-1,0 0 0,0 0 1,0 0-1,0 0 1,0 0-1,3 1 1,24 7 43,0-1 1,34 4-1,-60-12-39,0 0-1,0 0 0,-1 0 0,1 0 0,0 0 0,0 0 1,4-2-1,42-11 72,56-23 0,-72 20 33,114-86 50,-123 80-42,-6 0-68,-1-1 0,22-38 0,-38 60-53,-1 0 1,1-1 0,0 1 0,-1 0-1,1 0 1,-1 0 0,0-1-1,1 1 1,-1 0 0,0-1 0,0 1-1,0 0 1,0-3 0,-1-11 23,-1-1 0,-1 1 0,0 0 1,-7-17-1,0 13 75,-9-6-32,-37-34-1,36 45 20,-1 5-61,-1 0-1,-1 2 0,-22-5 1,22 11 36,5 3-34,0 2 1,-34 10 0,40-5 51,-5 12-30,-16 26 0,27-31-16,6-8-33,-1 1-1,1-1 0,1 0 0,-1 0 0,1 0 0,1 0 1,3 11-1,4-5 2,11 4-794,1-1-1,25 15 1,8 4-11080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3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1 600 11480,'16'0'130,"1"1"1,32 6-1,-46-6-120,-2-1 33,1 0 0,0 0 0,0 0 0,0-1 0,0 1 0,0 0 0,0-1 0,0 1 0,0-1 0,0 0 0,-1 0 0,1 0 0,0 1 0,-1-2 0,1 1 0,0 0 0,-1 0 0,1 0 0,-1-1 0,0 1 0,1-1 1,-1 1-1,0-1 0,0 1 0,1-3 0,1 0 47,-1-1 0,1 0 1,-1 1-1,0-1 0,0 0 1,-1 0-1,2-7 0,-1-7 63,1-5 217,1 0-1,7-23 1,9-33 90,-19 75-402,0 0 1,0 1-1,-1-1 1,1 0-1,-1 0 1,0 0-1,0 1 1,-2-7-1,1-8 22,-4-55 271,3 48-176,2 0 1,4-43-1,-4 61-90,1-4 45,0-1 0,-1 0 0,-3-20 1,3 30 9,1 9-28,4 34-10,21 54-14,-15-72-48,9 4-22,1-1 0,33 30 0,-25-31 13,43 28 0,17 12-9,22 40 3,-109-102-23,0 0-1,-1 0 1,1 0 0,0 0-1,-1 1 1,0-1 0,2 5-1,10 24 9,14 60-1,-24-66 4,-5 39 23,-13 90 0,14-147-7,1 1 0,0-1-1,0 0 1,1 0-1,0 1 1,3 12-1,1-14 94,-2-4-104,1 0 0,-1 0 0,0-1 0,1 1 0,-1-1 0,7 2 0,42 1 166,103 0 3,-114-5-54,79-10 1,44-17-2454,9-2-9413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10 119 10224,'0'0'1933,"-2"9"-1521,0-3-356,0 1 1,1 0 0,0-1-1,0 1 1,1 0-1,-1 0 1,2 0-1,-1 0 1,1 0-1,0-1 1,0 1-1,1 0 1,0 0-1,4 10 1,36 86 484,-31-84-147,7 0-125,36 33 0,-52-51-238,-1 0-1,0 0 0,1 0 1,-1 0-1,0-1 1,1 1-1,-1 0 1,1-1-1,-1 1 0,4 0 1,28 5 205,58 5 0,-63-13 92,9-8-101,59-24 0,-73 21 53,5-11-87,34-36 0,-49 42 55,30-71 93,-39 73-148,-4-5-82,0 0 0,-1 1 0,-1-1 0,-6-23 0,5 30-92,1 7 36,0-1-1,0 0 1,-1 1-1,-5-13 1,7 18 18,0 2-67,0 1 0,1-1-1,-1 0 1,1 0-1,-1 0 1,1 0-1,-1 0 1,1 0-1,-1 1 1,1-1-1,-1 0 1,1 0 0,0 1-1,-1-1 1,1 0-1,-1 1 1,1-1-1,0 0 1,-1 1-1,1-1 1,0 1-1,-1-1 1,1 1 0,0-1-1,0 1 1,-1-1-1,1 0 1,0 1-1,0 0 1,-3 20 75,3-14-79,-2 6 9,1-7-1,0 0 0,1 1 0,0-1 0,0 0 0,2 11-1,4 24 32,1 1-1,27 78 1,-27-98-36,24 48 30,30 37 10,-49-91-12,0-7-21,-1 0 0,1 0-1,16 7 1,-16-13 23,21-6 3,-24 2-35,-1-1-1,0-1 0,12-5 1,-13 5-218,-1-1 1,1 0 0,-1 0 0,0-1-1,0 0 1,0 0 0,-1 0-1,0-1 1,0 1 0,8-13-1,15-21-11604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3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14 177 11744,'-6'-40'49,"-2"-21"106,9 59-133,-1-1 1,0 0 0,1 1-1,-1-1 1,1 0-1,0 1 1,0-1 0,0 1-1,0-1 1,1 1 0,-1-1-1,1 1 1,2-4-1,-1 3 12,0 0 0,0 0 0,0 0 0,0 1 0,0-1 0,1 1 0,0 0 0,-1 0 0,1 0 1,0 0-1,0 1 0,0-1 0,0 1 0,6-1 0,-5 1 1,10-1 140,-1 2-84,1 2 1,-1 0-1,0 1 1,0 0-1,0 2 0,0-1 1,-1 1-1,19 11 1,9 10 44,-27-13 265,52 65 166,-55-58-166,-1 11-218,-1 1 1,4 37 0,-10-39 137,-3-14-191,1 17 69,-2 1 0,-7 48-1,6-71-141,-8 44 340,9-51-354,0 1-1,0-1 0,-1 0 0,1 1 1,-1-1-1,0 0 0,-1 0 0,1 0 1,-1-1-1,-3 6 0,5-9-22,0 1-1,0-1 1,0 1 0,0-1 0,0 1-1,0-1 1,-1 1 0,1-1-1,0 0 1,0 0 0,0 1-1,0-1 1,0 0 0,-1 0-1,1 0 1,0 0 0,0 0-1,0-1 1,0 1 0,-2-1-1,-17-7 9,19 8-4,-1-1-6,1 0 0,-1 0 0,0 1 0,1-1 0,-1-1 0,1 1 0,-1 0 0,1 0 0,0 0 0,-1-1 0,1 1 0,0-1 0,0 1 0,0-1 0,-1-3 0,-2-2 21,-3-1-11,6 6-14,-1 0-1,0-1 0,1 1 1,-1 0-1,1-1 1,0 0-1,0 1 1,0-1-1,0 0 0,0 1 1,1-1-1,-1-4 1,1 7-14,-3-10 37,1-1-1,1 0 1,0 0-1,1 0 0,0 0 1,0 1-1,1-1 0,4-19 1,22-97 136,-18 102-100,46-93 22,-41 98-60,4 1-18,0 1 0,25-19-1,-42 37-14,0-1-1,0 0 1,0 0 0,0 1-1,0-1 1,0 0-1,1 1 1,-1 0-1,0-1 1,0 1-1,1 0 1,0-1-1,19-2 8,0 2-1,27 0 1,-30 5-1,28 14 4,-37-13-11,0 0 0,0 1 0,16 13 0,-15-10 0,-1 1 0,0 0 1,8 12-1,-6-7 0,-2 1-1,9 17 0,-7-5 1,-1 0 0,-1 0-1,6 37 1,-11-35 12,-2-8-13,3 24 35,-3 0 0,-5 83-1,3-93-2412,2-17-9595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583 210 8344,'3'-11'271,"-2"8"-181,0 0 0,-1 0 0,1 0 1,-1 0-1,1-1 0,-1 1 0,0 0 0,0 0 1,0-1-1,-1 1 0,1 0 0,-1 0 0,0 0 1,-1-6-1,-1 1-28,3 6-25,-1 0-1,1-1 1,-1 1-1,0 0 0,0 0 1,0 0-1,0 0 1,-1 0-1,1 0 0,0 1 1,-1-1-1,-2-2 1,-10-10 219,-31-23 0,42 34-214,-1 0-1,1 1 1,-1 0 0,0-1 0,0 2 0,0-1 0,-1 0 0,1 1 0,-6-2 0,-6-1 19,0-2-23,8 4 5,0-1 1,0 1 0,1 0-1,-16-1 1,-159-11 457,168 13-473,10 1-2,1 0 1,-1 1-1,0-1 0,1 0 1,-1 1-1,0 0 1,1 0-1,-1 0 1,-5 2-1,-63 29 293,66-29-270,1 0 0,0 0 0,0 1 0,0 0 1,0-1-1,1 2 0,0-1 0,0 0 1,0 1-1,-7 9 0,7-8-6,0 5 197,5 5-160,0 0 1,1 0-1,0 0 1,1-1-1,1 1 0,0-1 1,2 0-1,-1 0 1,2 0-1,13 22 1,-7-19 106,4-3-102,0 0 0,33 21 1,-29-28 74,14 0-52,66 5 0,-68-15 13,173-45-1849,-88 11-7665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3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1094 684 11032,'0'-4'92,"0"0"1,-1 0 0,1 0-1,-1 0 1,0 1 0,-1-1-1,1 0 1,0 1 0,-1-1-1,0 1 1,0-1-1,0 1 1,0 0 0,-4-4-1,-1-1 333,-1 1 0,0 0 0,-10-8 0,14 12-377,-11-5 320,-97-27 112,82 31-312,-147-4 51,138 10-158,-141 23 26,147-16-47,-147 66 18,144-55-4,-10 14-16,-60 56 0,86-65 23,9-6-38,0 1 1,2 0-1,-10 29 0,19-49-18,0 1 0,-1 0 0,1 0 0,0 0 0,0 0 0,0 0 0,0 1 0,0-1 0,0 0 0,0 0 0,0 0 0,0 0 0,0 0 0,1 1 0,2 7 9,0-1 0,0 0 0,1 0 0,1 0 0,-1-1 0,1 0 0,8 10 0,-12-16-7,-1 0-1,1-1 1,0 1 0,0 0-1,1 0 1,-1 0 0,0 0-1,0-1 1,0 1 0,0-1-1,1 1 1,1 0 0,30 9 53,63 11 0,-64-19 20,20-6-27,58-12 1,-77 5 8,137-75 30,-165 83-81,0 0 0,0 0 1,0 0-1,-1-1 0,5-4 1,31-33 41,52-70 0,-71 76 47,53-142 44,-72 173-124,0-1 0,-1 0 0,0 0 0,0 0 0,0-6 0,3-185 146,-9 157-58,-31-132 45,27 145-58,4 18-80,1 0-1,-1 0 1,-1 1 0,0-1 0,0 1 0,0 1-1,-1-1 1,-11-8 0,17 15-12,1 0 0,-1-1 0,1 1 0,-1-1 0,1 1 0,-1 0 1,0 0-1,1-1 0,-1 1 0,1 0 0,-1 0 0,0 0 0,1 0 0,-1 0 0,1 0 0,-1 0 0,0 0 0,1 0 0,-1 0 0,0 0 0,1 0 0,-1 0 0,0 1 0,-6 1 7,0 0 0,1 1 0,-1 0 0,1 0 0,-1 0 0,1 1 0,1 0-1,-1 1 1,-9 8 0,14-12-5,0 0-1,-1 0 0,1 1 1,0-1-1,1 0 1,-1 1-1,0-1 1,0 1-1,0-1 1,1 1-1,-1 1 0,-8 26 20,2 0-1,-6 49 0,13-46 3,16 133 12,-9-132-12,55 133 8,-46-133-26,-4-9-2,10 21 6,52 78 0,6-19 7,-76-100-16,0 0-1,0-1 1,0 1-1,0-1 1,0 0-1,1 0 1,0 0-1,-1-1 1,1 0 0,0 0-1,0 0 1,0 0-1,0-1 1,1 0-1,7 1 1,-7-1 0,10-1 30,-2-4-20,-1-1-1,1 0 0,17-9 1,-21 4 35,7-17 3,-1-1 0,-2-1 0,-1 0 1,13-43-1,-21 55-11,1 1 0,1 0 1,0 1-1,17-27 1,-16 30-18,2-2 112,-1 7-96,0 0 0,0 1 0,0 0 1,11-4-1,-8 8 109,0 6-96,0-1 0,0 1 0,19 10 0,-17-3 74,-14-11-125,9 10 26,0 1 0,-1 0 0,0 0 0,0 0 0,-1 1 0,-1 0-1,7 16 1,10 23 52,59 96 0,-80-144-75,1 0 0,-1-1 0,1 1 0,0-1 0,0 1 1,0-1-1,1 0 0,-1 0 0,0 0 0,1-1 0,0 1 1,-1-1-1,8 2 0,-5-1 0,-3-1-1,0-1-1,0 1 0,-1-1 0,1 1 0,0-1 0,0 0 0,0 0 1,0 0-1,0 0 0,0-1 0,0 1 0,0-1 0,0 0 1,0 0-1,0 0 0,-1 0 0,1 0 0,0-1 0,-1 1 0,3-3 1,-3 3-2,5-6 14,-4-1-12,-1 0 1,0 0 0,0 1-1,-1-1 1,0 0-1,0-12 1,-3 3 9,-6-10-3,-19-38-1,15 47 4,-11-6-2,-42-35 0,42 47 15,-18-1-6,-60-12 0,70 24 22,4 5-27,0 1 1,0 1 0,-33 13-1,58-18-10,-1 0-1,1 0 1,0 0-1,0 0 1,0 0-1,0 1 0,0-1 1,-3 4-1,-12 12 10,1 0-1,1 2 0,-18 28 1,32-46-12,0 1 1,0 0-1,0 0 0,0 0 1,0 0-1,1 0 1,-1 0-1,1 0 1,-1 0-1,1 2 0,-3 30 16,2 60 0,1-93-16,0 1-1,0-1 1,0 1-1,1-1 1,-1 1 0,0 0-1,1-1 1,-1 1-1,1-1 1,0 1-1,-1-1 1,1 0-1,2 3 1,8 11 3,0-1 0,1-1 1,1 0-1,0 0 0,17 11 1,-4-10 2,129 37 8,-120-44-10,53 1 1,22-10-4,4-11 2,1-11-4,-72 12 0,-2-2-1,60-29 1,-75 27 7,-26 16-8,13-11 4,-1-1 0,15-15 0,-17 13-3,0-1 0,10-17 1,-9 5 6,-8 15-4,3-6 0,-2 0 0,0-1 0,-1 1 0,-1-1 0,0 0 0,-3-29 0,-1 28 2,0 0 1,-2 0 0,-8-23-1,4 29 16,-1 6-15,0 1 0,-1-1 0,1 2 0,-16-9 1,10 11 18,0 4-19,0 0 0,0 1 0,0 1 0,0 0-1,0 1 1,0 0 0,1 1 0,-16 7 0,21-7-6,0 1 0,1 0 0,-10 7 0,12-7 0,1-1-1,0 1 1,1-1 0,-1 2 0,-5 6 0,7-7-1,0 0 0,1 0 1,-1 0-1,1 0 0,0 1 0,-2 7 0,3-6 0,-1 0 0,2 0 0,-1 0 0,1 0 0,1 8 0,0-7 0,0 0 0,0 0 0,1 0 0,5 12 0,-1-7 0,1-1 0,0 0 0,1 0-1,1-1 1,15 18 0,-13-19-1,0 0 0,0 0 0,1-1 0,0 0 0,26 14-1,-25-16 1,-7-3-1,-1-1 1,1 0-1,-1 0 0,1-1 1,0 0-1,10 3 0,1 0 1,44 13-7,-19-6 6,7 2 2,4-3 0,-2 1 2,-35-8 1,0 0 1,17 8 0,-29-10-2,0 0 0,1 0 0,-1 1 0,0 0 0,0-1 0,0 1 0,0 0 0,-1 1 0,0-1 0,6 7 0,-6 0 13,-3-4-11,0 0-1,0 1 1,0-1 0,-1 1 0,0-1 0,-1 0-1,1 0 1,-1 1 0,0-1 0,-5 9 0,-5 8 14,-24 32 1,10-17-2,8-11 5,2 0 1,1 2-1,1-1 0,2 2 1,-15 50-1,25-73-2,1-5-15,0 0 1,0 1-1,0-1 0,0 1 1,1 0-1,-1-1 0,1 1 0,-1-1 1,1 1-1,0 0 0,0-1 0,1 1 1,-1 0-1,0-1 0,1 1 1,0-1-1,-1 1 0,3 3 0,-2-4 1,1 0-1,0 0 0,0-1 1,0 1-1,0-1 0,0 1 1,0-1-1,0 0 0,0 0 1,0 0-1,1 0 0,-1 0 1,1 0-1,-1-1 0,0 1 0,5 0 1,36 0 11,-36-2-11,14-1 42,128-42-2614,-63 12-10573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3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679 304 7000,'0'-5'504,"-3"-21"-154,-1 1 0,-2 0-1,0 0 1,-1 0 0,-2 1 0,-14-29 0,17 37-319,5 12-10,-1 0 0,1 0 0,-1 0 0,0 0 0,0 0 0,0 1 0,0-1-1,-1 1 1,1-1 0,-1 1 0,0 0 0,0 0 0,0 0 0,-1 0-1,-5-4 1,-46-12 791,53 19-558,-7 1 1748,9 18-362,0-18-1548,0 0 1,0-1-1,0 1 0,0 0 1,0-1-1,0 1 0,0 0 0,0-1 1,0 1-1,0-1 0,-1 1 1,1 0-1,0-1 0,0 1 0,-1-1 1,1 1-1,0-1 0,-1 1 1,1 0-1,-1-1 0,1 0 0,-1 1 1,1-1-1,0 1 0,-2 0 0,-20 2 1440,7-2-1786,0 0 285,-33 4 180,-78 24 18,99-20-114,-87 52 42,96-46-84,12-8-48,-1 1-11,-1 0 0,1 1 0,0 0 0,1 0 1,0 1-1,1 0 0,0 0 0,-6 17 0,7-13 4,0 0 0,2-1 0,-3 22 0,5-34-16,0-1 0,0 1 0,0-1-1,0 1 1,0-1 0,0 1 0,0-1-1,0 1 1,0-1 0,1 1 0,-1-1-1,0 1 1,0-1 0,0 1-1,1-1 1,-1 1 0,0-1 0,0 1-1,1-1 1,-1 0 0,1 1 0,0 0-1,9 8 10,0 0 0,1 0-1,0-1 1,19 10 0,-7-7 17,125 37 14,-60-23-4,35 13-16,-27 1-4,-93-38-17,0 0 0,-1 0 0,1 1 1,-1-1-1,1 1 0,-1-1 0,0 1 1,1 0-1,-1 0 0,0 0 0,0 0 1,-1 1-1,1-1 0,0 0 0,-1 1 1,1-1-1,-1 1 0,1 2 0,-1-4 0,-2 8 7,-6 6-3,0-1 1,-15 19 0,9-19 7,-8 0-6,0 0-1,-36 14 0,32-21 7,-136 8 6,125-14-4,-118-11 11,132 5-4,13 2-17,1-1 0,-1 0 0,1 0 0,0 0-1,0-1 1,-12-10 0,15 5 15,2-19 0,3 26-19,0-1-1,1 1 1,0-1-1,0 1 0,0 0 1,0-1-1,0 1 1,1 0-1,3-6 0,2 1-131,-1 1 0,2 0 0,-1 0 0,1 1 0,0-1 0,0 2 0,1-1 0,0 1 0,0 1 0,12-6 0,-8 4-878,63-31-11244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513 260 13896,'-26'-5'86,"18"3"-3,0 0 1,0 0 0,0 1 0,0 0 0,0 0 0,-1 1-1,1 0 1,0 1 0,0 0 0,-16 4 0,18-4 16,-6 3 4,0 0 1,-1 1-1,1 0 1,1 1-1,-1 1 1,1 0-1,-13 10 1,-94 79 315,95-74-241,-71 88 64,82-90-108,7-8-102,1 1 0,0 0-1,1 0 1,1 0 0,-1 13 0,2-25-25,1 0 0,0-1 0,0 1 0,0 0 1,0 0-1,1 0 0,-1 0 0,0-1 0,0 1 0,0 0 0,1 0 0,-1-1 0,0 1 0,1 0 0,-1 0 0,1-1 0,-1 1 0,1 0 0,8 10 28,0 0 0,1-1 0,0-1 0,1 1 0,11 7 0,0-6 124,111 26 52,-105-33-110,46 0 3,23-7-84,101-32-63,-162 24-172,122-58-146,-155 68 286,0-1 0,0 0 0,0 1-1,0-2 1,0 1 0,4-4-1,26-27-294,34-46 0,-52 52-203,33-126-151,-45 123 518,-2 7 143,-2 1 0,-1 0 0,-5-26 0,6 47 60,1 0 0,0 0 0,0 0 0,0 0-1,-1 0 1,1 1 0,-1-1 0,1 0 0,0 0 0,-1 0 0,1 1 0,-1-1 0,0 0 0,1 0 0,-2 0 0,2 1 2,-4-4-6,1 1 0,-1-1 1,0 1-1,0 0 1,-6-3-1,6 5 6,0-1-1,0 1 0,0 0 1,0 0-1,0 0 1,0 0-1,0 1 0,0-1 1,0 1-1,-6 1 1,-8 2 1,0 1 0,1 1 0,-1 0 0,1 2 0,-28 14 1,40-19 0,1 0 6,0 0 0,0 0 0,0 0 0,1 0 0,-7 6 0,-24 23 36,-56 65 0,72-67 84,8-4-79,0 0 1,2 1-1,-7 38 0,15-40 146,6 0-103,1 0 1,11 26-1,-17-48-80,-1-1 1,1 0-1,-1 0 0,1 0 0,0 0 0,-1 0 0,1 0 1,0 0-1,0 0 0,0-1 0,-1 1 0,1 0 0,0 0 1,0-1-1,1 2 0,27 15 126,55 25 0,-55-32 49,108 20 69,-113-29-96,-2-4-84,-1-1 0,31-9 1,-37 5 111,-9 2-148,1-1 0,-2 1 0,1-1 1,-1 0-1,0-1 0,4-7 0,-6 0 215,-3 6-158,0-3-31,0 0 0,-1-1 0,0 1 0,-1 0 0,-1 0 0,-7-23-1,-41-89 226,46 112-215,0 1-1,-1 0 1,0 0-1,-11-15 1,5 11-27,-30-34 32,25 34 112,9 9-118,2 1-46,0 1 1,0-1-1,-1 1 0,1 0 0,-1 1 0,0-1 0,0 1 0,-1 1 0,1-1 0,-1 1 0,-10-1 0,13 2-6,1 1-1,-1 0 1,0 0-1,0 1 1,1 0 0,-1-1-1,0 1 1,-6 3-1,10-4-20,1 0 0,0 0 0,0 0-1,-1 1 1,1-1 0,0 0 0,0 0 0,-1 0-1,1 0 1,0 1 0,0-1 0,0 0 0,-1 0 0,1 0-1,0 1 1,0-1 0,0 0 0,0 0 0,0 0 0,-1 1-1,1-1 1,0 0 0,0 0 0,0 1 0,0-1-1,0 0 1,0 1 0,0-1 0,0 1 0,-1 4 3,0 0 0,0 0 0,1 0 1,0 0-1,-1 0 0,2 0 0,-1 0 1,1 1-1,0-1 0,0 0 0,0 0 1,0 0-1,1-1 0,3 8 0,49 88 2,-39-81-14,25 21-155,63 47 0,-90-76 138,-9-9-5,-1 1 0,0-1 1,1 1-1,-1-1 0,1 0 1,0 0-1,0-1 0,5 3 1,5 0-80,1 0 1,0-1 0,0-1 0,29 2-1,52-6-158,-87 2 230,0-1 0,0-1-1,0 1 1,0-2 0,-1 1 0,1-1 0,-1-1-1,1 1 1,11-8 0,-14 7 22,7-6-33,-3-4 33,-1 0 0,0 0-1,9-20 1,-13 14 9,3-30 9,-3 0 1,-2-57-1,-3 86-2,0 9 6,-1 1 1,0-1-1,-5-16 0,-15-54 55,18 73-48,0-1 0,-1 1 0,0 0 0,-1 0 0,0 1 0,0-1 0,-9-9-1,12 15 0,0 1 0,0 0 0,0 0 0,-1 1-1,1-1 1,-1 0 0,1 1 0,-1-1-1,0 1 1,1 0 0,-1 0 0,-6-1-1,6 1 3,-2 0 77,-5 3 13,9-1-102,1-1-1,-1 0 1,1 0 0,-1 0-1,1 1 1,0-1 0,-1 0 0,1 0-1,-1 1 1,1-1 0,0 0 0,-1 1-1,1-1 1,0 0 0,-1 1-1,1-1 1,0 1 0,0-1 0,0 0-1,-1 1 1,1-1 0,0 1 0,0-1-1,0 1 1,0-1 0,0 1-1,0-1 1,0 1 0,0-1 0,0 1-1,0-1 1,0 1 0,0-1 0,0 1-1,0-1 1,0 0 0,0 1-1,0-1 1,1 1 0,-1-1 0,0 1-1,7 13 7,-6-12-2,0 0-1,1 1 1,0-1-1,0 0 1,-1 0-1,1 0 0,0 0 1,0-1-1,5 4 1,5 4 4,0 2-5,27 22 35,-37-32-40,38 29 28,-2 2-1,36 38 1,-61-56-26,-7-7-3,-1-1 1,0 1-1,0 0 1,0 0 0,-1 1-1,4 11 1,18 37 10,-20-40-10,8 33 0,-12-37 0,0 0-1,0 20 1,-2-24-1,-1 0-1,1-1 1,-4 14 0,-11 22 4,-7 0-2,1-4 2,8-12-2,11-23-2,1-3 0,0 0-1,1 0 0,-1 1 0,1-1 1,-1 0-1,1 0 0,0 0 1,-1 1-1,1-1 0,0 0 1,0 0-1,0 1 0,0-1 1,0 0-1,0 1 0,1-1 1,-1 0-1,0 0 0,1 2 1,5 9 5,-4-11-5,0 1 0,0-1 0,1 1-1,-1-1 1,0 0 0,1 0 0,-1 0-1,4 0 1,1 1 0,0-1-1,1 0 1,12 0 0,16-3 3,48-10 0,-81 12-4,70-16 11,-41 8-9,67-17-1,-68 15-1,-1-2 0,-1 0-1,42-25 1,-69 35-1,1 1 1,-1 0-1,0-1 0,0 1 1,0-1-1,0 0 0,0 0 1,0 0-1,1-2 0,22-30-11,33-63-1,-44 66-74,-6 12 40,11-29-81,16-57 1,-18 30-104,-17 74 216,0-1 0,0 1 0,0 0 0,0-1-1,0 1 1,0 0 0,0 0 0,-1-1 0,1 1 0,-1 0-1,1 0 1,-1-1 0,1 1 0,-1 0 0,0 0 0,1 0 0,-1 0-1,0 0 1,0 0 0,0 0 0,0 0 0,0 0 0,0 0 0,0 1-1,0-1 1,0 0 0,0 1 0,0-1 0,-1 1 0,1-1 0,0 1-1,0-1 1,-1 1 0,1 0 0,0 0 0,-1-1 0,1 1-1,0 0 1,0 0 0,-1 1 0,1-1 0,0 0 0,-1 0 0,1 1-1,0-1 1,-2 1 0,0 1 2,-1-1-1,1 1 1,0 0 0,0 0-1,0 1 1,0-1 0,0 0-1,1 1 1,-1 0-1,1 0 1,0 0 0,-1 0-1,1 0 1,0 0 0,1 0-1,-1 1 1,1-1-1,-2 5 1,1-2 7,1-1 0,-1 1 0,1-1 0,1 1 0,-1-1 0,1 1 0,0 0 1,0-1-1,0 1 0,1 0 0,0-1 0,0 1 0,2 6 0,23 43-13,-16-47 14,24 9 3,-23-13 2,1 0 0,19 3 0,-18-5 0,0 0 0,0-1 0,14-1 0,-10-1 0,0-1 0,23-6 0,-16 1 1,-1-1-1,0-1 0,25-14 1,-32 12 7,3-10 1,23-30 0,-41 51-7,0-1 0,-1 0-1,1 0 1,-1-1 0,1 1-1,0 0 1,-1 0 0,0 0-1,1 0 1,-1 0 0,0-1-1,1 0 1,0-7 2,-1 0 1,0 1 0,0-1-1,-1 1 1,0-1 0,0 0-1,-4-10 1,-4 4 28,-6 1-20,0 1-1,-1 0 0,-26-15 1,18 19 33,-15 1-14,-63-4 0,70 14 10,-124 34 20,126-23-20,-117 87 18,142-97-55,1 1 1,-1-1 0,1 1-1,-7 9 1,-23 32 15,-43 74 0,74-114-16,1 0-1,-1-1 0,1 1 1,-2 11-1,-4 18 7,1 1 0,-2 48 0,9-81-10,0 0 0,0-1 0,0 1 0,0 0 0,1 0 0,-1 0 0,0 0 0,1 0 0,-1 0 0,1 0 0,0-1 0,1 3 0,10 20 4,2-2 0,1 1-1,27 31 1,-17-29 8,128 97 5,-148-118-17,1 0 1,0 0 0,0-1-1,7 4 1,94 40 10,14-14-7,-121-33-5,9 2 4,1 0-1,0 0 1,12 0 0,226-4 36,-204-5 46,-29 3-52,14-3 7,-1-1 1,0-2-1,-1 0 0,0-2 0,35-22 1,76-55 166,-118 72-82,-16 13-113,0 0-1,0 0 1,0-1-1,-1 1 1,1-1 0,-1 0-1,-1 0 1,1 0-1,-1 0 1,0-1-1,0 1 1,2-9-1,-4 13-9,0 1 0,0-1 1,0 0-1,0 0 0,0 1 0,0-1 0,0 0 0,0 0 0,0 1 0,0-1 1,0 0-1,-1 1 0,1-1 0,0 0 0,-1 1 0,0-2 0,-49-83-2209,17 34-9147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11 204 9864,'0'0'2308,"-3"3"-1672,2-1-602,0-1 0,1 0 1,-1 0-1,0 0 0,1 1 1,-1-1-1,1 0 0,-1 0 1,1 1-1,0-1 0,-1 1 1,1-1-1,0 0 0,0 1 1,0-1-1,0 0 0,0 1 1,0-1-1,1 3 0,0-1 15,0-1 0,0 1 0,1 0 0,-1-1 0,1 0 0,0 1 0,-1-1 0,1 0 0,0 0 0,0 0 0,3 2 0,5 4 71,0-1-1,0 0 0,19 8 0,-21-11-50,0 0 0,0 1-1,-1-1 1,1 2-1,-1-1 1,0 1 0,-1 0-1,11 11 1,-11-6-20,1-1 1,-2 1-1,0 0 0,0 1 1,-1-1-1,0 1 0,3 20 1,9 90 193,-12-86-198,7 63 63,-9-84-79,1 8 3,1 0 1,1-1 0,14 39 0,14 23 49,-25-72-28,-5-10-38,-2 1-11,2-1 0,-1 1 1,0-1-1,0 0 0,1 0 1,-1 0-1,1 0 0,0-1 1,-1 1-1,1-1 0,0 1 1,0-1-1,0 0 0,0 0 1,0 0-1,0-1 0,0 1 1,0-1-1,1 1 0,4-1 1,63-15 67,-57 8-25,3-5-22,0-1-1,-1-1 1,0 0 0,-1-1-1,-1-1 1,18-26 0,-17 23-14,-6 5 30,0 0 1,13-28 0,118-198 523,-92 175-479,-35 49 118,27-29 0,-18 22-142,54-57 371,108-102 631,-123 126-3364,0 1-9500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51 5560,'-2'-4'297,"-1"-2"-70,2 4-109,0 0 0,-1-1 1,1 1-1,-1 0 1,0 0-1,0 0 0,0 0 1,0 0-1,0 0 1,0 1-1,0-1 1,0 1-1,-1-1 0,-3-1 1,5 3-54,0 0 0,1 1-1,-1-1 1,0 0 0,0 0 0,0 0 0,0 0 0,1 1 0,-1-1 0,0 0 0,0 1-1,0-1 1,1 1 0,-1-1 0,0 1 0,1-1 0,-1 1 0,0 0 0,1-1 0,-1 1 0,0 1-1,0-1 45,-3 3-5,1 1-1,-1-1 1,1 1 0,0 0 0,0 0 0,1 1 0,0-1 0,0 0 0,0 1 0,-1 6-1,-6 50 77,7-48-129,1 15 276,1-16-227,0 27 99,2 0-1,10 61 1,56 168 707,-45-182 338,-23-87-1234,0 0-1,0 0 0,0 1 0,0-1 1,0 0-1,0 0 0,0 0 0,0 0 1,0 0-1,0 0 0,0 0 0,1 0 1,-1 1-1,0-1 0,0 0 0,0 0 1,0 0-1,0 0 0,0 0 0,0 0 1,1 0-1,-1 0 0,0 0 1,0 0-1,0 0 0,0 0 0,0 0 1,0 0-1,1 0 0,-1 0 0,0 0 1,0 0-1,0 0 0,0 0 0,0 0 1,0 0-1,1 0 0,-1 0 0,0 0 1,0 0-1,0 0 0,0 0 0,0 0 1,0-1-1,0 1 0,1 0 1,-1 0-1,0 0 0,0 0 0,0 0 1,0 0-1,0 0 0,0 0 0,0-1 1,0 1-1,0 0 0,5-6 81,-5-1-4,0 1 1,0-1 0,-1 0 0,-1-7-1,-1-11 50,4-33 183,-14-199 426,11 221-611,2 0 0,6-63 1,-6 99-134,5-25 147,1 7-78,0 0 0,11-20 1,-13 30-36,1 1 0,-1-1 0,1 0 0,1 1 0,-1 0 0,1 0 0,13-11-1,-13 18 66,2 4-74,0 0 0,-1 1 0,1 0 0,7 8 0,-12-11-20,9 13 76,3 12-43,-1 1 0,10 30 0,49 156 204,-64-190-204,2 4 1,-1 0 0,8 38 1,-16-59-16,0-2-15,-1 1 0,0-1 0,0 0-1,0 0 1,-1 0 0,1 1 0,-1-1-1,-1 0 1,1 0 0,-1 1 0,-2 8-1,2-11 0,0 0-1,-1 0 0,1 0 0,-1 0 0,0 0 0,0 0 1,0-1-1,0 1 0,0-1 0,-1 1 0,1-1 0,-1 0 1,0 0-1,0 0 0,0 0 0,0 0 0,0-1 0,0 1 1,0-1-1,0 0 0,0 0 0,-1 0 0,-4 0 0,0-3 52,2-4-41,0 0 0,0-1-1,1 0 1,-7-12 0,6 4 87,-9-81 48,15 73-28,30-127 52,-19 117-50,65-122 52,-57 130-72,7 0-58,2 2 0,32-21 0,-58 42-39,1 0-1,0 1 0,-1 0 0,1 0 0,0-1 0,-1 1 1,5 0-1,16-4 18,1 1 1,-1 1 0,25 0-1,-46 3-22,-1 0-1,1 0 0,-1 0 0,1 0 0,-1 0 0,1 1 0,-1-1 0,1 1 0,-1-1 1,0 1-1,3 0 0,8 6 12,0 1 0,0 0 0,0 0 0,15 16 0,-26-23-14,1 0 0,-1 1 0,0-1 0,0 0 0,-1 1-1,1-1 1,0 0 0,0 1 0,-1-1 0,1 1 0,0 1 0,11 37 25,9 55 1,-17-63 24,-3-12-28,1 21 10,-2-1-1,-6 49 0,5-74-10,-2 16 29,-14 56 0,-3 16-922,17-89-578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2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13536,'13'0'288,"0"1"1,23 5 0,-35-6-236,0 0-1,0 1 0,0-1 0,1 1 1,-1-1-1,0 1 0,-1 0 1,1-1-1,0 1 0,0 0 0,0 0 1,0 0-1,0 0 0,-1 0 1,1 0-1,0 0 0,0 1 1,3 3 79,2 3-46,-3-5-11,0 0 0,0 1 0,-1-1 0,1 1 0,-1 0 0,2 5 1,10 20 194,-1 0 1,-2 1-1,9 35 1,-9 1 24,-4-41-102,0 0 0,2-1 0,22 46 0,-29-67-161,0 0 0,0 0 0,0 0 0,0-1 0,1 1 0,-1-1 1,1 0-1,-1 0 0,1 0 0,0 0 0,0 0 0,3 1 0,-1-1 1,-3-1-13,1 0 0,-1-1 0,1 1-1,0-1 1,-1 0 0,1 0-1,0 0 1,-1 0 0,1 0 0,0-1-1,-1 1 1,1-1 0,0 0 0,-1 1-1,1-1 1,-1-1 0,5-1-1,-5 2 4,4-2 12,-1 0 0,0 0 0,0-1-1,0 0 1,0 1 0,0-2 0,-1 1 0,0 0 0,0-1 0,0 0 0,0 0 0,2-6 0,2-2 25,-1-1 1,8-22-1,-14 33-58,5-12 79,-1-1 1,-1 1-1,3-21 1,3-11 65,-8 34-80,-1 4-30,1 1-1,0-1 1,0 1-1,1 0 1,0 0 0,0 0-1,1 0 1,4-7-1,-7 33 174,-7 37-120,4-27-56,1 0-1,1 0 0,1 0 1,6 37-1,-5-61-28,-1 0 1,1 0-1,0 0 1,1 0-1,-1 0 0,1-1 1,-1 1-1,1-1 1,0 1-1,0-1 0,1 0 1,-1 0-1,1 0 1,7 4-1,-6-4-1,8 4 18,0-4-15,0 0 1,1-1-1,-1-1 0,0 0 1,1 0-1,-1-1 1,0-1-1,19-3 0,14-12-1,-32 8-5,0 0 0,-1-1 1,15-12-1,-18 10-6,-5 1-1,-1 0 1,0-1-1,0 1 1,-1 0-1,0-1 1,-1 0 0,-1 0-1,1 0 1,-2 1-1,0-19 1,0 12-1,-5-33-48,-24-77-109,23 144 76,4-6 81,-4 30-42,9 68-2,1-85 10,-1-14 24,1 3 4,0 0-1,0 1 0,2-1 0,-1-1 0,2 1 0,0-1 1,12 18-1,112 131-207,-92-110 192,-26-29-44,-3 8 25,12 55 0,-22-63-13,-2-7 40,-2 0 0,0 0 0,-11 27 0,6-29-20,-1-4 29,0-1 0,-1 1 0,0-2 0,0 0 0,-1 0 0,1-1 0,-2-1 0,-21 8-1,-6-8 2,25-6-22,2-4 21,0 0 1,1-1 0,-12-8-1,15 3-29,5 2-264,0-1 0,1 1 0,0-1 0,1 0 0,0 1-1,1-1 1,0-13 0,-1-36-11622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12192,'3'-4'40,"0"-1"69,0 0-1,1 1 1,0-1-1,0 1 1,1 0-1,-1 0 1,1 0-1,0 0 1,0 1-1,0 0 1,7-4-1,-12 7-100,0 0-1,0 0 1,0 0-1,0 0 1,1 0-1,-1 0 1,0 0-1,0 0 1,0 0-1,0 0 1,0 0-1,0 0 1,0-1-1,0 1 1,0 0-1,1 0 1,-1 0-1,0 0 0,0 0 1,0 0-1,0 0 1,0 0-1,0 1 1,0-1-1,0 0 1,1 0-1,-1 0 1,0 0-1,0 0 1,0 0-1,0 0 1,0 0-1,0 0 1,0 0-1,0 0 1,0 0-1,0 0 1,1 0-1,-1 0 1,0 0-1,0 1 1,0-1-1,0 0 1,0 0-1,0 0 1,0 0-1,0 0 1,0 0-1,0 0 1,0 0-1,0 0 0,0 1 1,0-1-1,0 0 1,0 0-1,0 0 1,3 6 152,0-1-100,0 1 0,-1-1 0,0 1 0,0 0 0,0 0 0,0 0 0,-1 0 0,0 0 0,0 8 0,5 107 339,-7-49 101,0-39-262,6 57 0,21 142 873,-25-222-1021,0 0-1,1 1 0,0-1 1,1-1-1,0 1 0,6 14 1,-5-15-37,-2-4 1,0-1 1,1 1-1,0 0 0,0-1 1,0 1-1,1-1 0,-1 0 0,1 0 1,0 0-1,8 5 0,-6-4-8,-3-3-15,0 1 0,0-1 1,1 0-1,-1 0 0,1-1 0,-1 1 1,1-1-1,0 0 0,-1 0 0,1 0 1,0 0-1,0-1 0,0 1 0,5-1 1,-5 0-8,1 0-56,1 0 1,0-1-1,-1 0 0,1 0 1,-1 0-1,1-1 0,-1 0 0,0 0 1,1 0-1,-1-1 0,5-2 1,3-2-1585,25-12-10090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8880,'-77'25'1098,"75"-25"849,8 1-1000,26-1-215,41 2 97,65 16-132,-1 11-151,-66-13-197,189 35 520,-229-45-830,54 4 219,93-2-2109,-83-8-8649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5832,'0'0'449,"4"-10"1135,-2 9-1473,-1 0-1,1 0 1,0 0-1,-1 0 1,1 0-1,0 1 1,-1-1 0,1 1-1,0-1 1,0 1-1,0 0 1,0-1-1,-1 1 1,1 0-1,0 0 1,0 0 0,0 1-1,2-1 1,34 10 553,-28-8-644,-1 1 128,0 0-1,0 1 0,0 0 0,-1 1 1,1-1-1,-1 1 0,11 10 1,-9-8-21,9 7 351,-1 0 0,26 28 0,-28-27-342,-8-7 16,1 1-1,-2 0 1,1 1-1,-1 0 1,-1 0-1,1 1 1,7 18-1,-9-17-59,1-2 71,-2 0 1,0 1-1,0-1 0,-1 1 0,4 20 0,-5-24-99,-2-5 3,0 0 0,0 1 0,1-1 0,-1 0 0,0 0 0,-1 1 0,1-1 0,0 0 0,-1 0 0,1 1 0,-1-1 0,-1 4 0,0-2 28,1-3-67,1-1 0,-1 0 0,0 0-1,1 1 1,-1-1 0,0 0-1,1 0 1,-1 0 0,1 0-1,-1 0 1,0 0 0,1 0-1,-1 0 1,0 0 0,1 0 0,-1 0-1,0-1 1,1 1 0,-1 0-1,1 0 1,-1-1 0,1 1-1,-1 0 1,0-1 0,0 0-1,-5-3 39,1-1 1,-1 0-1,1-1 0,0 1 0,0-1 0,1 0 0,0 0 0,0-1 0,0 1 0,1-1 0,-5-12 0,2 7-32,4 7 22,-1 0 0,1 0 0,0 0-1,0 0 1,1-1 0,-1 1 0,0-9 0,-1-3 10,-1 1-23,-3-34 206,5 20-106,2 0-1,1 0 0,7-51 1,8 19-90,-7 38 62,7 0-61,1 0-1,25-27 1,-41 49-44,1 0 1,0 1-1,-1-1 1,1 1-1,0-1 0,0 1 1,0 0-1,4-2 0,21-8 33,0 0 0,39-8-1,-40 17 38,-1 6-44,1 0 0,44 14 0,-49-7 26,-17-8-51,4 2-1,0 1-1,0 0 1,-1 0 0,0 0-1,0 1 1,-1 0-1,0 1 1,0-1-1,-1 1 1,1 0 0,-2 1-1,5 8 1,2 7 13,-1 0-1,-1 0 1,-1 1 0,-1 0 0,-1 0 0,4 49 0,-10-35-2,4 58 72,-4-95-90,1 0 0,-1 0 0,1 0 0,0 0 0,0 0 0,0 0 0,0 0 0,0 0 0,0 0 0,1 0 0,-1-1 0,1 1 1,-1 0-1,1-1 0,0 1 0,3 1 0,-3-1-1,7 1 6,18-6 4,14-16-10,-2 0-6,-9 4-14,31-20 0,48-39-52,-94 62 13,-1 0 0,0-1 0,-1 0 0,-1-1 0,14-19 0,-13 17 7,-8 9-29,0 1 0,0-1 0,0 1 1,-1-1-1,5-10 0,-1 1 12,-3 7-51,-1-1 0,0 0 0,0 0 1,-1 0-1,4-16 0,-8 16 26,-3 8-88,-11 12-85,11-7 281,-6 5-50,-27 25-180,-32 41-1,63-67 199,0 0 0,1 0 0,1 1 0,-1 0 0,1 0 0,1 0 1,-1 1-1,-3 13 0,4-10 7,0 5-16,4-8 21,0 1 0,1 0 0,0 0 1,1-1-1,0 1 0,6 14 0,3-9-3,25 16 1,-27-25 5,-1 0 1,1-1 0,14 5-1,-12-5 1,0-1 0,20 3 0,-23-5 1,0-1-1,1 0 0,17-2 1,-16-1 1,1 0 0,-1-1 1,0 0-1,0-1 0,0 0 1,0-1-1,-1 0 0,1-1 1,-1 0-1,-1-1 0,13-10 1,8-12 2,-22 17 10,-5 5-10,-1 0 0,-1 0 0,1 0 0,-1 0 0,0 0 0,-1-1 0,0-8 0,-4 1 83,-12-11-16,-24-30 0,36 50-30,-1 1 0,1 0 0,-1 0 0,0 0 0,0 0 1,-11-6-1,-1-1 3,-26-22 16,24 24 74,12 7-93,-4-1-12,0 1 0,0 0-1,0 0 1,0 1 0,-1 0 0,1 1 0,0 0 0,-19 2-1,-27 7 331,49-7-700,0 1 0,1 0 0,-1 0 0,1 1 0,0 0 0,-12 6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9504,'-2'-1'57,"-3"-5"15,4 4 282,-2-2-749,3 3 552,1 1-1,-1-1 1,0 1-1,0-1 1,1 1-1,-1-1 1,0 1 0,1-1-1,-1 1 1,0-1-1,1 1 1,-1 0-1,1-1 1,-1 1-1,1-1 1,-1 1 0,1 0-1,-1 0 1,1-1-1,-1 1 1,1 0-1,0 0 1,1-1 706,-1 3-143,2 7-429,0 0 0,-1 0 1,0 0-1,-1 0 1,0 0-1,0 11 0,-2 60 335,0-53-580,0 55 640,3 53-250,-2-133-433,4 60 270,2 1 0,3-1 0,20 71-1,-17-92 24,34 74-1,-22-77-230,-13-25 95,3-2-86,1 0-1,25 12 0,-22-18 67,86 3 51,-92-8-160,1-1 0,-1-1-1,0 1 1,0-2 0,0 0 0,0 0-1,19-9 1,-19 8-16,-5 1-3,0 0 0,0 0-1,-1-1 1,1 1 0,-1-2-1,0 1 1,1-1-1,-2 1 1,1-2 0,-1 1-1,6-7 1,-8 8-8,4-8 18,-7 9-151,0 0 0,1-1-1,-1 1 1,0 0 0,0 0 0,-1 0 0,1-1 0,-1 1 0,0 0 0,1 0 0,-2 0 0,1 0 0,0 0 0,0 0 0,-1 0 0,0 1 0,1-1 0,-1 0-1,-2-2 1,-23-28-12930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8432,'0'0'369,"0"-4"-57,2-11-88,-2 11 2295,4 39-926,0 17-1209,12 67-35,11 5 66,-19-94-372,-7-24-8,0 0 0,0 0-1,1 0 1,0 0 0,0-1 0,1 1 0,6 9 0,0 1 6,19 30 12,-14-30 55,2-3-67,0-1 1,2 0-1,-1-1 1,1-1-1,1-1 1,0-1-1,20 7 1,14-6 5,-32-9 94,-12 0-91,7-2-3,-1 0-1,0-1 1,-1 0-1,1-1 1,0-1-1,21-10 1,87-48 194,-100 47-68,2-9-88,-1-1-1,22-30 1,-32 30 141,37-125 90,-44 120-94,-4 10-106,1 0-27,-1 0-1,-1 0 1,-1 0 0,-2-24 0,-1 23 125,0 1 0,-1 0 0,-2 0 0,-8-27 0,13 47-200,0 0-1,-1 0 0,1 1 0,-1-1 1,1 0-1,0 0 0,-1 1 0,1-1 1,-1 0-1,0 1 0,1-1 0,-1 1 0,1-1 1,-1 1-1,0-1 0,1 1 0,-1-1 1,0 1-1,0 0 0,1-1 0,-1 1 1,0 0-1,0 0 0,0 0 0,1 0 1,-1-1-1,0 1 0,0 0 0,0 0 0,0 0 1,1 1-1,-1-1 0,-1 0 0,1 1-4,-1-1 0,1 1 0,0 0 0,0 0 0,-1 0 0,1 0 0,0 0 0,0 0 0,0 0 0,0 0 0,0 0 0,1 0 0,-1 0-1,0 1 1,0-1 0,1 0 0,-1 1 0,1-1 0,-1 0 0,1 1 0,-1-1 0,1 1 0,0-1 0,0 3 0,-1 7-468,1 0 0,1 0 1,-1 0-1,5 16 0,4 18-11560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 8968,'0'0'32,"0"0"-19,0 0 1,0-1 0,1 1 0,-1 0-1,0 0 1,0 0 0,1 0-1,-1 0 1,0 0 0,0 0 0,0 0-1,1 0 1,-1 0 0,0 0-1,0 0 1,1 0 0,-1 0 0,0 0-1,0 0 1,1 0 0,-1 1-1,0-1 1,0 0 0,0 0 0,1 0-1,-1 0 1,0 0 0,0 0-1,0 1 1,0-1 0,1 0 0,-1 0-1,0 0 1,0 1 0,-16 47 747,6-6-388,2 0-1,2 1 1,-1 47 0,7-66-38,1 1 0,7 37 0,-6-44-242,0-7 29,-1 0 0,2 0 0,-1-1 0,2 1 0,-1-1 0,8 14-1,6 17 325,3 12-100,27 67 537,-42-110-836,25 42 236,4 0 1,-32-48-143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14520,'88'-6'336,"49"-9"90,35-11 549,-83 11-391,130-19 25,-173 26-396,207-57-2116,-115 23-8897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21 7088,'-5'-2'616,"-10"-2"-251,7 0 44,-2 2-1,1-1 1,0 1-1,0 1 1,-1-1-1,-12 1 1,-7 5-145,0 1 1,0 1-1,0 1 0,-37 15 0,17-2-176,29-8 126,-81 74 114,82-64 33,-51 109 151,62-104-144,2 9-109,0 50-1,6-84-230,-1-1-1,1 1 0,1-1 0,-1 1 1,0-1-1,0 1 0,1-1 0,-1 1 1,1-1-1,-1 1 0,1-1 1,0 2-1,10 17 138,1 0 0,21 26 0,-16-32 156,100 47 128,-90-52-154,19-1-94,58 3 0,-72-12 19,129-18 52,-131 12-232,-7-3-452,-1-1-1,-1 0 0,0-2 0,24-18 1,18-18-10148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10584,'-31'1'0,"24"1"0,-17 4 0,14-1 2,0 0 1,1 1 0,0 0 0,-16 14 0,22-17 8,-8 7 36,0 0 1,1 1-1,0 0 1,1 1-1,-15 24 1,15-21-2,-1 5 215,3 4-132,2 0 1,-3 33-1,8-56-100,-1 1 0,1-1 0,0 1 0,0-1-1,1 1 1,-1-1 0,0 1 0,0-1 0,1 1 0,-1-1 0,2 3 0,3 8 55,1-1 0,1 1 0,0-1 1,0-1-1,14 16 0,-3-13 363,98 38 166,-89-45-226,102 2 143,-106-11-196,75-28 130,-82 21-143,-3-1-208,-1 0 1,-1-1-1,15-21 0,-25 32-92,0 0 0,-1 0 0,1 1 0,-1-1 0,1 0 0,-1 0 0,1 0 0,-1 0 0,0 0 0,0 0 0,1 0 0,-1 0 0,0 0 0,0-2 0,0-11 66,-1 0 1,0 1-1,-1-1 1,-6-23-1,-2 17 186,-63-76 97,55 80-162,-16-5-60,-38-17 0,50 31 58,-7 2-73,0 1 0,1 1 0,-1 2 0,-34 2-1,63-1-130,0 1 0,0-1 0,-1 0-1,1 0 1,0 0 0,0 0 0,0 1-1,-1-1 1,1 0 0,0 0 0,0 0-1,0 1 1,0-1 0,-1 0 0,1 0-1,0 0 1,0 1 0,0-1 0,0 0-1,0 0 1,0 1 0,0-1 0,0 0-1,0 1 1,0-1 0,0 0 0,0 0-1,0 1 1,0-1 0,0 0 0,0 0-1,0 1 1,0-1 0,0 0 0,0 0-1,0 1 1,1-1 0,3 11 11,-4-11-13,18 32-2268,4 4-9111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4:5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 12464,'-1'-4'32,"1"3"43,0 0 0,-1 0 0,1 0 0,0 0 0,0 0 0,0 0 1,0 0-1,0 0 0,0 0 0,0 0 0,0 0 0,0 0 0,0 0 0,1 0 0,-1 0 0,1-1 0,1 1 43,-1 0-1,1 0 1,0 0-1,0 1 1,-1-1-1,1 1 1,0-1-1,0 1 1,0 0-1,3-1 1,12-1 10,1 1 1,-1 1-1,1 0 1,-1 1-1,1 1 1,-1 1-1,19 4 1,127778 127799 58,383415 383414-1,-383400-383387-111,-127819-127817 113,7 24 77,-2 1 0,10 50-1,-21-76-219,3 32 258,-6-40-246,-1-1 0,1 1-1,-1-1 1,-1 1 0,1-1-1,-1 1 1,0-1-1,-1 1 1,1-1 0,-1 0-1,-1 0 1,-2 7-1,3-10-30,0-1 1,0 1-1,0-1 0,-1 0 0,1 0 0,-1 0 0,0 0 0,1 0 0,-1 0 0,0-1 0,0 1 0,0-1 0,0 0 0,0 0 0,0 0 0,-7 1 0,2-1 8,6 0-17,-1-1 1,1 0 0,-1 1-1,1-1 1,-1-1-1,1 1 1,-1 0 0,1 0-1,-1-1 1,1 0 0,0 1-1,-5-3 1,-55-26 251,52 20-76,4-2-127,-1-1 0,2 0-1,-9-24 1,11 17 87,12-88 55,-3 84-86,50-93 48,-40 95-70,10-4-34,42-32 0,-47 45-4,91-26 24,-88 35-46,105 14 14,-103-4-26,98 52 13,-102-43-26,-2 8-7,-1 1 0,26 42 0,-34-39 0,-7-16-4,2 8 0,-1 1 1,-1 0-1,0-1 1,-2 2-1,0 23 0,-5 30 17,3-63-16,-2 0 0,0-1-1,0 1 1,-1-1 0,-5 13 0,7-23-4,1 1 0,-1 0 1,0 0-1,0-1 1,0 1-1,0-1 1,0 1-1,0-1 0,0 1 1,0-1-1,-3 2 1,-1 2 1,-15 16-1,20-21-8,-8 8 92,10-12-1084,1 0-677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5:0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5744,'0'0'81,"0"-4"-9,0 2-38,1 0 0,-1 0-1,1 0 1,-1-1 0,1 1 0,0 0 0,0 0-1,0 0 1,0 0 0,0 0 0,0 0-1,0 1 1,1-1 0,-1 0 0,1 1 0,-1-1-1,4-1 1,97-69 870,-85 61-781,-5 2 19,0 2 1,0 0-1,1 0 0,0 1 0,0 1 1,26-8-1,-26 11-41,1 1 1,-1 0 0,26 2-1,-32 0-60,-1 1 0,1 0-1,-1 0 1,1 0-1,-1 1 1,0 0 0,0 0-1,0 1 1,7 6-1,7 6 141,21 21 0,-25-21-81,47 44 218,-29-25-116,-2 2 0,-2 1 0,38 62 0,-65-94-164,0 0 1,0 0 0,0 1 0,-1-1-1,-1 1 1,1 0 0,-1 0 0,1 7 0,-1-3-6,0-6 1,-1 1 0,0 0-1,0 0 1,0 0 0,-1-1-1,1 1 1,-1 0 0,-1-1 0,-2 9-1,2-6 1,1-5-10,-1 0-1,1 0 1,-1 0 0,1-1-1,-1 1 1,0 0 0,0-1-1,0 1 1,0-1 0,-1 1-1,1-1 1,-1 0 0,1 0-1,-1 0 1,-4 2 0,3-2 1,2-1-7,-1 0 1,0 0-1,0 0 1,1 0-1,-1 0 0,0-1 1,0 1-1,0-1 1,0 0-1,1 0 0,-1 0 1,0 0-1,0-1 1,0 1-1,0-1 0,0 0 1,-3-1-1,3 1 0,-6-2 18,1-1-1,0 0 1,0-1-1,0 0 1,1 0-1,-1-1 1,1 0 0,1 0-1,-1 0 1,1-1-1,-8-10 1,11 12-31,-1 0 14,0 0 0,1 0 0,0 0 0,0-1-1,1 0 1,-1 1 0,1-1 0,1 0 0,-1 0-1,-1-12 1,2 11-2,-1-6 14,1 1-1,0 0 1,0-1 0,2 1-1,-1-1 1,5-18-1,-3 18-10,0-2 11,1 1 0,0-1 1,1 1-1,1 0 1,0 0-1,12-21 0,-11 23-13,6-7 70,1 6-56,1 0-1,0 1 1,31-21 0,-22 24 49,112-16 39,-119 23-69,1 0-1,29 2 1,-23 1-30,45 4 7,-44 0 27,-16-2-40,2 0-7,0 1 0,0 0 0,0 1 0,-1 0 0,0 0 1,0 1-1,0 0 0,-1 1 0,0 0 0,0 0 0,8 10 0,-7-7 6,4 5-1,0 1 0,-1 0 0,-1 0 0,18 36 0,31 98 55,-46-91-55,34 116 60,-45-162-58,-3-13-13,0 1-1,0 0 0,0 0 1,0-1-1,0 1 0,0 0 1,0 0-1,0 0 0,1-1 1,-1 1-1,0 0 0,1 0 1,-1-1-1,0 1 0,1 0 1,-1-1-1,1 1 0,-1 0 1,1-1-1,-1 1 0,1-1 1,-1 1-1,1-1 0,-1 1 0,1-1 1,0 1-1,-1-1 0,1 0 1,0 1-1,0-1 0,-1 0 1,1 1-1,0-1 0,0 0 1,-1 0-1,1 0 0,0 0 1,0 0-1,0 0 0,-1 0 1,1 0-1,0 0 0,0 0 1,0 0-1,-1-1 0,1 1 1,0 0-1,1-1 0,33-9-1749,4-2-7018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5:0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11208,'8'-4'40,"0"1"0,0 0 0,1 0 0,-1 1 0,1 0 0,-1 1 0,1 0 0,0 0 0,0 1 1,-1 0-1,1 0 0,0 1 0,-1 0 0,10 3 0,49 26 357,-56-21 37,-3 2-316,0 0 0,0 0 0,-1 1 0,-1 0 0,0 0 0,-1 1 0,0 0 0,5 22 0,-7-21-78,-2-8-1,0 0 1,0 0-1,0 1 0,-1-1 0,-1 12 0,-3 99 217,3-82-128,-1 20 4,-12 74 0,13-123-117,-26 149 161,16-114-123,2-10 79,-5 36 0,15-64-117,-1 1-1,1 0 1,-1-1 0,1 1 0,0-1 0,0 1-1,1-1 1,-1 1 0,1-1 0,-1 0 0,1 0-1,0 0 1,1 0 0,-1 0 0,4 4 0,-3-4 5,8 7 94,5-2-75,1-1 1,0-1 0,21 5-1,-13-8 75,142-10 39,-127 2-66,152-29 30,-157 25-50,20-9-1005,60-29 0,-31 5-8842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5:0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10760,'52'15'504,"-1"1"128,77 16 18,-76-22-415,64 5 0,-36-7-51,-47-4-132,112 9 157,-121-13-154,0 0 0,-1-2 0,1 0 0,0-2 1,23-7-1,24-12 115,-68 22-155,-1 0-1,0 0 1,-1 0 0,1 0-1,0 0 1,0 0 0,0 0-1,-1-1 1,1 1 0,0-1-1,-1 1 1,0-1-1,1 0 1,-1 0 0,0 1-1,0-1 1,0 0 0,0 0-1,0 0 1,1-4-1,-2 5 1,0 0-6,0 0 0,0 0 1,0 0-1,0 1 0,0-1 1,0 0-1,0 0 0,-1 1 0,1-1 1,0 0-1,-1 0 0,1 1 1,0-1-1,-1 0 0,1 1 1,-1-1-1,1 1 0,-1-1 1,0 1-1,1-1 0,-1 1 1,1-1-1,-1 1 0,0-1 1,1 1-1,-1 0 0,0-1 1,-1 1-1,2-1 7,-23-7 38,11 9 66,0 3-87,1 0 0,0 1 1,0 1-1,-16 10 0,21-13-8,1 1 0,0 0-1,-1 0 1,2 1 0,-1-1-1,0 1 1,-4 6 0,-4 5 4,-2 0-11,7-7 9,0-1 0,1 1 0,-12 20 1,-37 67 109,50-84-118,1 0 0,0 0 0,0 0 0,2 1 0,-1 0 0,1 0 0,-1 14 0,7-14 29,4-3-34,0 0 0,0-1-1,1 0 1,14 13 0,-6-12 21,7-1-18,-1-2 1,27 5-1,-28-12 11,-10-1-17,2 1-4,0-2-1,0 0 1,0 0 0,0-1-1,-1-1 1,0 0-1,21-11 1,76-43 29,-89 43-9,-3-4-15,0-1 0,23-37 1,-30 34 15,-3 4-11,2-4-2,-2-1 1,-1 0-1,6-38 1,1-64 185,-8 179-161,8 11-6,23 63 0,-30-107-32,-3-12 0,-1 0-1,2-1 1,-1 1 0,7 11 0,13 21 4,7 2-3,-4-8 2,-8-12-3,3-8-2,5-6 0,-23-7 0,1-1 0,-1 0 0,1 0 0,-1-1 0,1 1 0,5-2 0,26-11 0,-4-9 0,-10-6 0,-14 16 5,-1 0 0,-1 0 0,-1 0 0,1-1 0,2-17 0,9-73 54,-4 15-21,-10 74-17,-1 1 0,0-1-1,-1 0 1,-1 1-1,0-1 1,-3-13-1,3 24 22,-2 3 3,-1 0-33,-1 0-1,0 0 1,1 1 0,-1-1-1,0 1 1,1 0 0,-1 1-1,1-1 1,-1 1 0,1 0-1,0 0 1,0 0 0,0 1-1,0-1 1,0 1-1,0 0 1,1 0 0,-1 0-1,1 1 1,0-1 0,0 1-1,0 0 1,1 0 0,-1 0-1,1 0 1,0 0 0,0 0-1,0 1 1,-1 6-1,2-10-10,1 1-1,-1 0 1,1 0-1,0 0 1,-1-1-1,1 1 1,0 0-1,0 0 1,1 0-1,-1 2 1,1-3 0,-1 0 0,0 0 0,1 0 0,0 0 0,-1 0 0,1 0 0,0-1 0,-1 1 0,1 0 0,0 0 0,0 0 0,0-1 0,-1 1 0,1 0 0,0-1 0,0 1 0,0-1 0,0 1 0,0-1 0,0 0 0,0 1 0,2-1 0,27 3-1004,-21-3-70,36 3-9227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5:0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2248,'0'0'7025,"-1"6"-6820,-2 36 283,2 1 0,5 43-1,-3-66-411,-1 168 588,-5-104-408,2-40 82,-2-1 0,-14 61-1,18-101-183,1 4 508,7-28-348,73-135 326,-76 150-621,26-43 218,-27 44-207,0 1-1,0 0 1,1 0 0,-1 0-1,1 0 1,0 1-1,0 0 1,1-1-1,4-1 1,-3 5 90,29 16 36,-1 2 1,60 42-1,-33-20-95,-39-26-51,-9-5 5,1-1-1,26 11 1,72 29-1898,-64-30-7730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5:0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33 113 4936,'0'-3'3,"0"0"-1,0 0 1,0 0 0,0 0 0,-1 0 0,0 0-1,1 0 1,-1 0 0,-1-3 0,1 4 18,0-1 5,-1-34 691,2 35-276,0-1 298,0 0-1,1 0 1,-2 0 0,1 0-1,0 0 1,0 0 0,-2-4-1,0 8-671,-1 0-145,-12-9 901,13 7-681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5:0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 9592,'0'0'632,"-25"-24"8,37 30-632,4-9-8,1 0-7680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10040,'86'-13'104,"40"-2"33,-37 7 193,14-3-108,-58 4-118,-2-1-10,0 2 0,-1 2 0,52 2 0,-79 2-73,50 5 112,-58-4-107,0 1 0,0 0 1,0 0-1,0 0 1,-1 1-1,1 0 1,-1 0-1,9 6 1,-14-8-22,17 12 82,1 0 0,0-1-1,0-1 1,26 10 0,-35-18-56,1 0 0,0-1 0,0 0 0,0 0 0,0-1 0,0-1 0,0 0 1,17-2-1,-14 1-18,-9 0-1,0 0 0,1 0 0,-1 0 0,0-1 0,0 0 0,5-2 0,13-5 58,29-16 1,-44 21-47,-1 0 0,0-1 0,0 0-1,0-1 1,0 1 0,-1-1 0,0-1 0,6-7 0,-11 14-20,-1-1 0,0 1 1,1 0-1,-1-1 0,0 1 1,0-1-1,0 1 0,1-1 0,-1 1 1,0 0-1,0-1 0,0 1 0,0-1 1,0 1-1,0-1 0,0 1 0,1-1 1,-2 1-1,1 0 0,0-1 1,0 1-1,0-1 0,0 1 0,0-1 1,-1-4 11,0 0 0,0 0 0,0 0 0,-1 0 0,0 0 0,0 0 0,0 0 0,0 1 0,-1-1 0,1 1 0,-1 0 1,-1 0-1,1 0 0,0 0 0,-1 0 0,-5-4 0,-76-61 159,66 57-55,-5 3-66,0 1 1,-35-8 0,36 16 46,-97 29 43,96-19-56,-87 52 39,93-48-47,9-4-62,1 1 0,0 0 1,1 0-1,0 0 1,-5 13-1,12-23-14,-1-1 0,1 1 0,0 0 1,-1 0-1,1 0 0,0-1 0,0 1 0,0 0 0,0 0 0,0 0 0,0 0 0,0-1 0,0 1 0,0 0 0,0 0 0,0 0 0,1 1 1,5 18 28,1-1 1,18 36 0,-10-35 33,78 81 25,-72-84-31,19 6-11,47 20 0,-58-35 57,121-2 46,-120-10-26,8-9-43,63-30 1,-77 27 2,78-79 39,-86 75-11,-8 8-64,0 1-20,-1-2-1,0 1 0,0-1 1,-1 0-1,-1 0 1,0-1-1,3-17 1,-2-5 74,-1 1 1,-2-1 0,-3-49-1,-9 12 32,5 57-81,-7-44 146,23 68-116,56 78-25,-17-20-44,-1-10-7,-17-21-3,-3 4-6,-10-5-1,-19-31 1,0 0-1,0 0 0,0 0 0,0 0 0,-1 0 0,1 0 1,-1 0-1,0 4 0,0-3 1,-1 0-1,1 0 1,-1 0 0,0 0 0,-1 0-1,-2 5 1,-18 33 2,-8 5 2,-4-1-2,28-39-2,-27 41 7,33-47-7,-1 0 1,1 0-1,0 1 0,0-1 0,-1 0 0,1 0 1,0 0-1,0 0 0,0 0 0,0 0 0,0 0 1,0 0-1,0 1 0,1-1 0,-1 0 0,0 0 0,1 0 1,-1 0-1,1 0 0,-1 0 0,1 0 0,-1 0 1,1 0-1,0 0 0,-1-1 0,1 1 0,0 0 1,0 0-1,-1-1 0,1 1 0,0 0 0,0-1 1,0 1-1,0-1 0,0 1 0,0-1 0,0 1 1,1-1-1,11 3 4,0-1 1,-1-1 0,1 0-1,15-2 1,-4-1 9,1-1-1,-1-1 1,41-12 0,-43 10-8,8-3 33,122-57 20,-123 49 0,116-73 23,-116 71-28,99-88 29,-108 84-18,-4-3-37,-1-1 0,16-43 0,-30 67-25,0 1 0,0 0 0,-1-1 0,1 1-1,-1 0 1,1-1 0,-1 1 0,0-3 0,-1-15 8,-1 1 1,-1 1 0,-8-35-1,10 52-10,1-1 0,-1 0 0,1 1 0,-1-1-1,0 1 1,0 0 0,0-1 0,1 1-1,-1 0 1,-1-1 0,0 0 0,-11-11 6,-1 1 0,0 0 1,-29-17-1,23 21 5,-30-2 1,41 9-13,0 0 0,-1 1 0,-16 2 0,20-2 0,0 2 0,0-1-1,-1 1 1,1-1 0,-9 5 0,11-4-1,1 0 0,-1 1 1,0-1-1,1 1 0,0-1 0,-1 1 0,1 0 0,-3 5 0,2-3 0,1 1 0,0 0 0,0 0 0,1 1-1,0-1 1,0 0 0,0 1 0,1 0-1,0-1 1,0 1 0,1 9 0,1 3-12,5 4 7,1 1 0,9 22 0,-4-28-22,10 3 14,1-1 0,29 20-1,-31-26-5,1-1 0,0-1-1,39 14 1,5 1-16,107 52-49,-150-64 80,-22-15 5,0 1-1,-1 0 0,1 0 0,0 0 0,-1-1 0,1 1 1,-1 0-1,1 0 0,-1 0 0,1 0 0,-1 0 0,0 0 1,1 0-1,-1 0 0,0 0 0,0 0 0,0 0 0,0 1 1,0-1-1,0 0 0,0 0 0,0 0 0,0 0 0,-1 1 1,0 1 0,0-1 0,0 1 0,-1-1 0,1 1 1,-1-1-1,1 0 0,-1 1 0,-4 3 1,-2 1 6,0 0 0,-1 0 0,-11 7 0,17-13-4,-14 7 56,-37 7 90,-68 7-1,103-20-133,-32 9 53,-30 16-2096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5:1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5472,'0'0'33,"7"4"-9,-6-3-21,7 2 5,-1 1 1,1-1-1,-1 0 1,1-1-1,0 0 1,0 0 0,0-1-1,0 0 1,12 0-1,109 1 711,-128-2-656,0 1 0,0 0 0,0 0 0,-1 0 0,1 0 0,0 0 0,-1 0 0,1 0 0,-1 0 0,1 0 1,-1 1-1,1 1 0,2 3 454,62 113 1698,-57-108-2159,-5-6 17,0 0 1,0 0 0,0 0-1,4 11 1,3 15 131,8 36 0,-14-49-77,-1 1 0,-1 0 0,-1 0 1,-1 30-1,-2 9 198,3-42-264,-1 6 73,0 0 0,-1 0 0,-1 0 0,-1 0 1,-1-1-1,-8 24 0,-3-2 100,14-39-94,-3 1 48,1-1 161,-4-10-138,4 0-181,0 1 0,0-1 0,1 0 0,0 0 0,1-1 1,-1 1-1,1 0 0,0 0 0,0-1 0,1-8 0,0 6-13,-5-88 238,4 24-80,-1 37-120,0-28 220,7-105 1,-4 164-265,-1-2 29,1-1 1,1 1-1,-1 0 1,4-9-1,-4 14-21,0-1-1,1 0 1,-1 0-1,0 1 1,1-1-1,0 1 1,0-1-1,0 1 1,0 0-1,0 0 1,0 0-1,0 0 1,1 0-1,-1 0 1,1 1-1,4-3 1,7 0 15,1 0 0,0 1 1,0 1-1,0 0 1,0 1-1,0 1 1,0 0-1,1 1 1,-1 1-1,0 0 0,17 6 1,-17-4-21,0 1 0,-1 0-1,0 1 1,0 1 0,0 0 0,16 12 0,-6 7-3,-18-13 16,-4-5-18,2 4-2,-1 0 1,-1 0 0,0 1-1,-1-1 1,0 1 0,-2 23 0,-21 176 88,19-194-92,2-11 2,0-1-1,1 1 1,0-1 0,1 13-1,0-8 8,1 0 0,-1-1-1,2 1 1,0 0-1,0 0 1,1-1-1,0 0 1,1 0-1,0 0 1,0 0-1,1-1 1,0 0-1,14 14 1,-17-20-32,0-1 1,0 0-1,0 0 1,0-1 0,1 1-1,-1-1 1,1 1-1,-1-1 1,1 0-1,0 0 1,-1-1-1,1 1 1,0-1-1,-1 0 1,1 0-1,5 0 1,5 0-1599,15 3-8524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5:1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 5744,'-20'-18'577,"18"17"-66,-1-5-22,1 4-340,2 4 1102,4 7-1084,0 0 1,0 0-1,11 16 1,9 14 263,-17-25-378,-4-8 21,0 0-1,0 0 0,0 0 0,2 12 0,38 159 960,-30-116-619,16 188 715,-11-63-337,3 5-43,-20-186-702,0 0 0,0 0 0,0 0 0,1 0 0,-1-1 0,1 1 0,0 0 0,6 7 0,-5-5-8,5 1 142,11 3-52,34 14-1,-47-22-85,-1-1 0,1 0 0,-1 0 0,1-1 0,0 0 0,10 1 0,4 1 3,1 1-18,-13-2 10,1 0 0,0-1 0,0 0 0,15 0 1,85-1 155,-103 0-181,1 0 1,-1-1-1,0 1 0,0-1 0,0 0 0,9-4 1,5 0 0,39-8-2,-57 12-12,0 1 1,0 0 0,-1-1-1,1 1 1,0-1-1,0 0 1,-1 0 0,1 0-1,0 0 1,2-2 0,5-4-195,0-1 1,0 0 0,-1 0 0,0-1 0,-1 0-1,0 0 1,0-1 0,-1 0 0,7-14 0,21-44-9507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5:1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7896,'34'7'63,"-23"-4"-7,0-1 0,0 0 0,0 0 1,13-1-1,164-19 940,-141 12-932,-37 5 78,162-26 1065,-171 27-1213,157-26-191,-129 23-6809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5:2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2696,'1'-4'256,"3"-12"48,-3 10 192,1-2 71,-1 6 90,-2 2-606,1 0 0,0 0 1,0 0-1,0 0 0,0-1 0,-1 1 1,1 0-1,0 0 0,0 0 0,0 0 1,0-1-1,0 1 0,0 0 0,0 0 1,0 0-1,-1-1 0,1 1 1,0 0-1,0 0 0,0 0 0,0-1 1,0 1-1,0 0 0,0 0 0,0 0 1,0-1-1,0 1 0,0 0 0,0 0 1,1 0-1,-1-1 0,0 1 0,0 0 1,0 0-1,0 0 0,0-1 0,0 1 1,0 0-1,0 0 0,1 0 1,-1 0-1,0-1 0,0 1 0,0 0 1,0 0-1,1 0 0,8-2 52,1 0-1,0 1 1,0 0-1,-1 1 1,1 0-1,0 0 1,0 1 0,16 4-1,1 1 29,33 12 0,-43-12 21,-2 1 0,1 0 0,27 16 0,-42-21-137,3-1 35,-1 1 0,0 0 0,0 0 0,-1 0-1,1 1 1,0-1 0,-1 1 0,1-1 0,2 6 0,5 4 24,2-1-26,-8-7 1,0 1 1,0-1 0,0 1-1,-1-1 1,1 1-1,4 11 1,0-2 40,0 1 0,-1 1 0,0-1 0,-2 1 0,0 0 1,4 20-1,29 174 642,-36-193-452,-2 33-1,-1-24 71,1-25-336,0-1 0,0 1-1,0-1 1,0 1 0,0-1 0,-1 1 0,1-1-1,0 1 1,0-1 0,-1 1 0,1-1 0,0 1-1,-1-1 1,1 1 0,0-1 0,-1 1 0,1-1-1,-1 0 1,1 1 0,0-1 0,-1 0 0,1 1-1,-1-1 1,1 0 0,-1 0 0,1 0 0,-1 1-1,1-1 1,-1 0 0,0 0 0,1 0 0,-1 0-1,1 0 1,-1 0 0,1 0 0,-1 0 0,1 0-1,-1 0 1,-1-1 0,1 1 1,0 0 0,-1 0 1,1-1-1,0 1 0,0-1 0,-1 1 0,1-1 0,0 1 1,0-1-1,0 0 0,-1 0 0,1 0 0,0 1 0,0-1 1,0 0-1,1 0 0,-1 0 0,0-1 0,0 1 0,-1-2 1,-1-7 27,1 0 1,-1-1-1,2 1 1,-1-1-1,2 0 1,-1 1-1,1-1 1,3-21-1,2-5 116,11-43 0,-12 62-137,12-34 144,18-20 26,-31 68-170,0 0 0,0 0 0,0 0-1,0 1 1,1-1 0,0 1 0,-1 0 0,1 0 0,0 0 0,1 1 0,-1-1 0,6-2 0,-3 2-2,1-1 6,0 1 1,0 0-1,1 0 0,-1 1 1,1 0-1,0 0 0,15-1 0,-11 2-10,16-2 48,0 2 1,54 3 0,-64-1-39,-9 0-17,1 0 0,-1 0 1,1 1-1,-1 0 0,0 1 1,0 0-1,13 7 0,-14-2 6,-1 5-8,0 1 0,-1-1 0,-1 2 0,0-1-1,4 20 1,13 66 8,1 38 17,-19-112-20,1 0 1,1-1-1,15 33 0,-15-48 2,8 1-6,31 17 1,-30-23-1,33 1 4,19-6-8,9-6 1,-55 3-3,34-10-1,-45 9-155,0 0 1,0-1-1,-1 0 0,1 0 1,-1-1-1,-1-1 0,1 0 1,-1 0-1,0-1 0,0 0 1,9-12-1,35-40-9099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3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4 703 8160,'-2'-14'83,"1"0"0,0 0 0,1-1 0,1 1 0,1 0 0,-1 0 0,2 0 0,0 0 0,1 0 0,1 0 0,5-13 0,-2 6-29,-4 9 40,0 0 0,1 1-1,11-19 1,66-123 307,-79 147-366,0 1 0,0 0 0,0 0 0,6-6 0,11-13 54,25-25 1,-20 28-60,28-20 1,-48 38-6,0-1 1,0 1-1,1 0 0,8-4 1,53-18 57,74-19 0,-96 37-8,178-11 30,-215 18-91,-1 0 0,0 0-1,14 2 1,198 51 65,-215-52-74,1 1 0,-1-1 0,1 1 0,-1 0 0,0 0 0,0 1 0,7 4 0,12 10 15,42 38 0,-42-30-14,31 43 0,-51-64-3,0 1-1,1 0 1,-2-1 0,1 1 0,0 1 0,2 7 0,-5-13-3,39 115 20,-17 2-15,-21-110-4,0 0 1,-1-1-1,0 1 0,0 0 1,-1 8-1,-14 115 11,7-89-11,-2-1 1,-16 45-1,9-44 1,-1 0 0,-28 46-1,-69 80 2,-18-6 2,-5-9-2,4-16 2,7-20-3,22-19-2,27-11 0,56-58 2,-37 61 1,59-89-2,0 1 0,-1-1 0,1 0 0,0 0-1,0 1 1,-1-1 0,1 1 0,0-1 0,0 0 0,-1 1 0,1-1 0,0 1 0,0-1-1,0 0 1,0 1 0,0-1 0,0 1 0,0-1 0,0 1 0,0-1 0,0 0 0,0 1-1,0-1 1,0 1 0,0-1 0,0 1 0,0-1 0,0 0 0,1 1 0,0 1 1,1 0 1,0 0-1,-1 0 1,1 0-1,0-1 1,0 1-1,0-1 1,0 1-1,0-1 1,0 0-1,0 0 1,1 0-1,-1 0 1,0 0-1,1 0 1,-1-1-1,1 1 1,-1-1-1,1 0 1,-1 0-1,1 0 1,2 0-1,17-2 125,149-39 71,-125 28 37,215-59 110,-205 58-50,205-40 118,-212 47-139,-13 3-132,31-5 91,89 1 0,174 18 561,-312-9-753,0-2 0,0 1 0,0-2-1,-1-1 1,1 0 0,21-7 0,-22 5-28,-14 5-10,0-1 1,1 0-1,-1 0 0,0 0 1,0-1-1,0 1 0,5-4 1,-8 5-4,24-15 13,32-24 0,39-52-1607,-91 87 1407,98-99-8746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4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21 4576,'0'0'5233,"3"-3"-4874,10-11-230,-10 10 159,-1 4-245,0 0 0,-1 0 0,1 0 0,0 1 0,-1-1 0,1 0 0,0 1 0,-1-1 0,1 1 0,0 0 0,-1-1 0,1 1 0,-1 0 0,1 0 0,-1 0 0,1 0 0,-1 0 0,0 1 0,0-1 0,1 0 0,-1 0 0,0 1 0,0-1 0,0 1 0,-1-1 0,1 1 0,0-1 0,0 4 0,2 4 64,-1 1-1,0-1 1,-1 1 0,1 14 0,-1-5-1,1 0-10,3 86 160,-5 72-63,0-135-65,0 178 60,0-175-40,-9 212 68,5-201-48,-23 223 69,20-224-83,-26 218 58,27-221-71,1-19-98,-35 321 338,37-252-340,3-65 54,0-20-55,0 10 4,1 0 0,2 0 0,7 38 0,10 6 73,-20-70-109,1 1 0,0-1 0,0 1 0,-1-1 0,1 1 0,0-1-1,0 1 1,0-1 0,0 0 0,1 0 0,-1 0 0,0 1 0,1-1 0,-1 0-1,0 0 1,1-1 0,-1 1 0,1 0 0,-1 0 0,3 0 0,-3-1-3,3-2 43,0-7-32,0-1 0,0 1 0,4-16 1,-7 23-15,2-18 19,-6-140-1890,-4 60-7631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4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0 433 5656,'1'-1'256,"0"-6"-12,0 3-193,0 0 1,0 0 0,1 0-1,0 0 1,0 0-1,0 1 1,0-1 0,0 0-1,6-4 1,27-31 103,3 3 0,53-41 0,-75 64-132,-7 7 37,0-1 0,1 1 0,17-8 0,133-63 229,-121 61-42,173-42 94,-168 50-113,187-15 116,-183 21-16,180 29 140,-188-16-120,9 11-105,66 40-1,-111-60-189,-1 1-1,1-1 1,-1 1-1,1 0 1,3 5-1,18 21 90,-2 1 0,21 37 1,-42-64-112,0 1 1,0 0-1,-1 0 0,1-1 1,-1 1-1,1 4 1,28 184 270,-30-147-108,-33 178 75,21-180-81,-81 183 65,89-218-224,0 0 0,0 0-1,-11 13 1,-165 195 138,138-175-46,-176 156 52,174-159-58,-176 140 53,177-147-41,7-5-55,-27 17 40,-68 36 1,79-52 138,-79 30-1,131-57-246,0 0 0,0 0 0,-1 0 0,1 0 0,0 1-1,0-1 1,0 0 0,0 0 0,-1 0 0,1 0 0,0 0 0,0 0-1,0 0 1,0 0 0,-1 0 0,1 0 0,0 0 0,0 0 0,0 0 0,0 0-1,-1-1 1,1 1 0,0 0 0,0 0 0,0 0 0,0 0 0,-1 0-1,1 0 1,0 0 0,0 0 0,0 0 0,0-1 0,0 1 0,0 0 0,0 0-1,-1 0 1,1 0 0,0 0 0,0-1 0,-3-3 18,0-1 0,1 0 1,-1 0-1,1 0 0,0 0 0,0 0 1,1 0-1,-2-9 0,2 9-6,0-16 112,7-10-67,1 0 0,15-38 0,-8 40 60,14-11-36,47-53 1,-49 71 15,13-1-32,69-29-1,-80 45-13,-3 5-30,-1 1 1,45 4-1,-68-3-23,0 0 0,1 1 0,-1-1-1,0 0 1,0 0 0,0 1 0,0-1 0,0 1 0,1-1 0,-1 1 0,0-1 0,0 1 0,1 1 0,1 0 3,2 1-3,0 1 0,0-1 0,-1 1 1,1 0-1,-1 0 0,0 1 0,-1-1 1,1 1-1,-1 0 0,1 0 0,-2 0 1,1 1-1,0-1 0,-1 0 1,2 10-1,12 43 10,-2 23-9,-6-39-5,2 0 0,1-1 0,20 48 0,-7-46 0,-12-28-3,2-3 3,1 0-1,29 18 1,-25-23-24,40 3-5,99 7 0,-58-14 14,-33-4 5,80-12 0,-124 9 10,-5 1-2,0-1-1,21-7 0,105-35-7,-116 35 0,19-13-931,44-31-1,-20 8-8442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4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91 8696,'0'-29'1,"-2"24"2,-1 1-1,2 3-1,0 0-1,0 0 0,1 0 0,-1 0 0,0 0 0,0 0 0,0 0 0,0 0 0,0 0 0,0 1 1,0-1-1,-2 0 0,-3-2 1,0 0 1,-1 0 0,1 1 0,-1 0-1,1 1 1,-10-2 0,-18-4 10,14 3 44,-1 1 1,1 1-1,-1 1 1,1 1-1,-22 2 0,-20 7 36,35-2 223,-102 48 140,127-54-415,-1 1 0,1-1 0,0 0 0,0 1 0,0-1 1,0 1-1,0 0 0,-2 2 0,-11 13 85,0 1 1,2 1-1,-22 39 0,33-56-93,1 0-1,0 1 1,1-1-1,-1 0 1,0 0-1,1 1 1,-1-1-1,1 0 1,-1 5-1,1 17 77,1 1 1,1 0-1,8 39 0,0-38 146,3-6-168,1 0 0,1-1 1,25 24-1,-20-28 122,9 0-65,51 17-1,-56-28 12,12-4-48,48-6 1,-61-1 41,1-5-45,43-32 1,-65 43-94,-1 0 0,0 0 0,0 0 0,0 0 0,0 0 0,1 0 0,-2 0 0,1-1 0,0 1 0,0 0 0,1-3 0,5-9 25,-1 0 0,1-1 0,-2 0 0,0 0 0,-1 0 0,0-1 0,2-21 0,21-193 301,-27 224-321,1 0-4,0 0 1,0-1-1,0 1 0,1 0 1,0 0-1,3-7 0,6 21 27,64 114 22,-28-40-11,-34-62-42,32 44 50,80 119 247,-119-176-176,4 3 24,-10-11-148,0 0 1,1 0-1,-1 0 1,0 1 0,0-1-1,0 0 1,1 0-1,-1 0 1,0 0-1,0 0 1,0 0-1,1 0 1,-1 0-1,0 0 1,0 1-1,0-1 1,1 0-1,-1 0 1,0 0-1,0 0 1,0 0 0,1 0-1,-1 0 1,0-1-1,0 1 1,1 0-1,-1 0 1,0 0-1,0 0 1,0 0-1,1 0 1,-1 0-1,0 0 1,0 0-1,0-1 1,0 1 0,1 0-1,-1 0 1,0 0-1,0 0 1,0-1-1,0 1 1,1 0-1,3-8 30,-3-1 0,0-1-1,0 1 1,-1-1-1,0 0 1,-2-12-1,2 19-36,-9-65 59,1 14-29,-2-83 0,16 75-25,-1 37-3,15-41 0,-13 53-5,-1 7 1,0 0 0,0 0 0,0 0 0,1 1 1,0 0-1,0 0 0,0 1 0,1 0 1,-1 0-1,1 1 0,0 0 0,0 0 1,10-1-1,-7 2-1,-8 1 3,-1 0-1,1 1 1,0-1 0,0 1-1,0 0 1,0 0-1,0 0 1,0 1 0,-1-1-1,1 0 1,0 1-1,0 0 1,3 1 0,76 30-56,-66-21 6,59 72-19,-61-61 32,7 28 13,14 54 0,-14-17-19,-14-54 39,1-2 3,-4-18 2,-1 1 0,0-1 0,0 17 0,0 24 1,-4-46 1,0-1 0,0 0 0,-1 1 0,0-1 0,-3 8 0,1-5 0,3-6 3,-1 0 0,1 0 0,-1 0 0,0 0 0,0 0 0,-1 0 0,1 0 1,-1-1-1,0 0 0,0 1 0,0-1 0,-7 5 0,10-8-1,-1 0 1,1 1-1,0-1 1,0 0-1,-1 0 1,1 0 0,0 0-1,0 0 1,-1 0-1,1 1 1,0-1 0,-1 0-1,1 0 1,0 0-1,-1 0 1,1 0 0,0 0-1,-1 0 1,1 0-1,0 0 1,-1 0 0,1-1-1,0 1 1,0 0-1,-1 0 1,1 0-1,0 0 1,-1 0 0,1 0-1,0-1 1,0 1-1,-1 0 1,1 0 0,0 0-1,0-1 1,0 1-1,-1 0 1,1 0 0,0-1-1,-1 0 9,0 0-1,1 0 1,-1 0 0,1 0-1,-1-1 1,1 1-1,0 0 1,-1 0-1,1 0 1,0-1 0,0 1-1,0-2 1,0-21 82,2 1 1,5-25-1,6-89 95,-8 106-41,8-16-46,25-59 0,-23 78 34,-7 16-84,-1 0-23,1 0 0,0 1 0,1 0 0,0 1 0,0 0 0,1 0 0,1 1 0,22-16-1,-8 11 49,28-12-1,-50 26-66,1-1-1,-1 0 1,0 1-1,0-1 1,0 1-1,1 0 1,-1 0-1,0 0 1,0 0-1,1 1 1,-1 0 0,0-1-1,0 1 1,0 0-1,0 0 1,0 1-1,0-1 1,5 4-1,-4-3 1,5 6 37,1 9-17,16 34 0,-22-31-23,-3 44 1,-8 32-6,2-48-2,0-5-6,1 50 1,10-2-9,-6-88 12,1 0 1,0 0-1,0 0 0,0 0 0,0 0 0,0 0 1,0-1-1,1 1 0,0-1 0,-1 1 1,1-1-1,0 1 0,0-1 0,0 0 0,0 0 1,1 0-1,-1 0 0,0 0 0,1-1 1,0 1-1,-1-1 0,4 2 0,-3-2-2,12 4-49,124-2-2031,-50-5-8021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4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554 383 9056,'29'-32'5,"-18"21"6,-1-1 0,-1-1 0,12-18 0,-11 16 12,3-4-2,-1 0 0,0-1 0,-2 0 0,13-34 0,0-23 127,-22 77-138,-1-1 0,0 1 0,0 0 0,0-1 0,0 1-1,0 0 1,0-1 0,0 1 0,0 0 0,0 0 0,0-1 0,0 1 0,0 0 0,0-1 0,0 1 0,0 0-1,0-1 1,0 1 0,0 0 0,0 0 0,-1-1 0,1 1 0,0 0 0,0-1 0,0 1 0,0 0-1,-1 0 1,1 0 0,0-1 0,0 1 0,-1 0 0,1 0 0,0 0 0,-1-1 0,-7-5 60,-1 0 1,0 0 0,-1 1-1,1 0 1,-1 0 0,-13-3-1,-3 2 325,-20 3-121,-76 6 0,85 4 74,-144 61 136,175-66-423,1 1 1,0-1-1,0 1 0,-7 6 1,12-9-62,-23 17 153,-27 25 0,29-21-93,-21 30-1,42-51-59,-3 3 48,0 1 0,0 0 0,0 0 0,1 0 0,-4 8 0,-11 29 150,-18 66 0,34-105-173,1 1 1,-1 0-1,1-1 0,0 1 1,0-1-1,0 1 0,0 0 1,0 2-1,3 15 53,0 0 0,2-1 0,9 28 0,-3-31 89,4-3-93,1-1 0,32 20 0,-45-30-57,0 0 0,0 0 0,1-1 1,-1 1-1,1-1 0,-1 0 0,1 0 0,-1 0 0,1 0 0,-1-1 0,6 1 0,2-1 12,-6 0-8,0 0 1,0 0 0,0-1 0,0 1 0,0-1-1,0-1 1,0 1 0,-1-1 0,1 1-1,-1-2 1,5-1 0,37-26 130,-34 16-4,2-9-78,-2 0 0,11-28 1,-17 26 69,20-148 188,2 14 102,-24 146-386,-2 12 65,0 21 111,0 1-242,0 1 30,7 44 26,30 102 0,-28-131-26,18 57 4,6 23-10,-4 1-2,-7 2 0,19 94-16,-40-199 10,1 10-5,0 0 0,-1 37 1,-6-6-12,2-55 20,0 1 0,1-1 0,-1 1 0,0-1 0,0 1 0,0-1 0,0 1 0,0-1 0,0 0 0,0 0 0,0 1 0,-1-1 0,1 0 0,0 0-1,-1 0 1,1 0 0,-1-1 0,1 1 0,-1 0 0,1-1 0,-4 2 0,4-2-2,-1 1 1,0 0 1,0-1-1,0 1 0,0-1 0,0 1 1,0-1-1,0 0 0,0 0 0,0 0 1,0 0-1,0 0 0,0 0 0,0-1 1,-2 0-1,-7 0-3,-4 0 3,-34-7-13,42 7 14,-61-16-18,62 15 18,1 0 0,-1 0 0,1 0 0,0-1 0,0 0 0,0 0 0,0 0 1,0 0-1,1-1 0,-7-7 0,8 1-12,11-112-1976,1 37-7883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4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213 139 9056,'4'9'54,"0"0"0,-1 1 0,0 0 0,0-1 1,1 17-1,2 5 65,-4-21-92,-2-7 0,1 1 0,-1-1-1,1 0 1,0 0 0,1 0 0,-1 0 0,0 0 0,4 4 0,0 2 42,0 0 0,1-1 0,0 0 0,1 0-1,0-1 1,0 0 0,0 0 0,13 8 0,-13-12-27,0 0 0,0 0 0,0-1 0,0 0 0,1-1 0,-1 1 0,1-2 0,-1 1 0,1-1 0,-1 0 0,9-1 0,-4-3 186,4-8-62,23-20 0,-28 20 102,-3-5-135,0 0-1,-2 0 1,1 0-1,-2-1 1,-1 0-1,4-27 1,-4-1-24,-4 40-65,0 1-1,-1-1 0,1 1 1,-1-1-1,0 1 0,0-1 0,-1 1 1,0-1-1,0 1 0,0 0 1,0 0-1,-1 0 0,-5-7 1,4 6-4,4 5-26,0 1 0,-1-1 1,1 0-1,-1 0 0,1 1 0,-1-1 1,1 0-1,-1 1 0,0-1 0,1 1 1,-1-1-1,0 1 0,1-1 0,-1 1 1,-1-1-1,-9-4 49,-1 0 0,0 1 1,0 0-1,-23-3 0,33 7-44,0-1-1,0 1 1,0 0 0,0 0-1,0 0 1,-1 1 0,1-1-1,0 0 1,-2 1 0,-39 12 104,-63 26 0,102-38-107,0 1 1,0 0-1,0 1 0,0-1 0,0 1 0,-4 3 1,-66 59 96,10 11-81,61-71-23,-1-1 1,1 1-1,0 0 0,-4 9 1,-14 35 21,-19 64 0,39-110-26,0 0 0,1 1 0,-1-1-1,1 1 1,-1-1 0,2 7 0,1 17 5,1-1 1,1 0 0,10 31-1,-13-54-8,0-1-1,0 0 1,0 1-1,0-1 1,0 0-1,1 0 0,-1 1 1,1-1-1,2 2 1,36 40 11,51 43-1,-85-82-8,0 0 0,0-1-1,13 7 1,187 92 23,-164-89-6,185 27 20,-181-38 14,154-9 18,-166 0-59,-34 6-14,81-25 13,-6-12-1822,-60 28-7251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6816,'80'-4'101,"-73"3"48,0 0 0,0-1 0,0 0 0,0-1-1,0 1 1,6-5 0,-2 2 173,-2 2-119,0 0 0,0 1 0,1 0 0,-1 1 0,0 0 0,19 0 0,-17 1-152,179-10 932,-13 4-593,-137 4-156,191-6 84,-178 6-123,233-8 84,-225 8-79,269-3 73,-258 4-105,326-2 61,-311 2-114,368-3 46,-362 4-66,376-4 37,-376 3-64,348-7 29,-356 7-43,322-6 18,-331 5-31,282-7 19,-293 8-33,275 0 37,-64 2-30,-222-1-19,357 10 37,-290-3-43,-74-4 26,-33-2-33,410 44 276,-403-42-255,94 14 101,-95-13-29,1 1-1,0 1 1,37 17-1,-56-22-19,6 1-1792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4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387 506 6456,'-6'-1'737,"-1"-1"-693,-22-4 1255,-43-5-1,58 10-1161,7 0-7,1 1 0,0 0 1,0 0-1,0 0 1,-11 3-1,-3 1 144,-1 1 0,-26 11 1,32-7 85,1 4-230,1 0 1,1 1 0,0 0 0,1 1 0,0 0 0,-8 17 0,6 9-57,10-24 80,5 2-85,0-1 1,9 36 0,-3-36 58,6 2-39,33 37-1,-31-47 6,8-1-30,45 10 0,-68-19-57,1 1 0,0-1 0,0 0 1,-1 0-1,1 0 0,0 0 0,0 0 1,-1 0-1,1 0 0,2-1 1,20-6 32,0 0 0,36-17 0,-41 11 80,66-69 70,-72 64 45,-2-6-65,15-42 0,-24 48 97,-5-8-143,-1 1 1,-9-33 0,3 34 150,-53-89 188,52 96-357,-1 0 0,0 0 0,-2 1 0,-26-24 0,39 39-94,1 1 0,-1-1 0,0 1 0,1-1 0,-1 1 0,1-1 0,-1 1 0,0 0-1,1-1 1,-1 1 0,0 0 0,1-1 0,-1 1 0,0 0 0,0 0 0,1 0 0,-2 0 0,-3 0 18,-1 0 0,0 0 0,1 1 0,-1 0 0,1 0 1,-1 0-1,1 1 0,-1 0 0,-7 3 0,1 5 165,5 1-143,0 0-1,1 1 1,0-1 0,-6 19-1,11-29-43,1 0 0,-1 1 0,1-1 0,0 0-1,0 0 1,0 0 0,-1 1 0,1-1 0,0 0-1,1 0 1,-1 0 0,0 3 0,3 9 19,1 0 1,0 0-1,1 0 1,9 19-1,-13-31-23,-1 0-1,1 1 1,-1-1-1,1-1 1,0 1-1,0 0 1,0 0 0,-1 0-1,1 0 1,0 0-1,0-1 1,0 1-1,0 0 1,2 0-1,18 10 14,0-2 0,1 0-1,34 8 1,-24-12-2,54 3 3,21-8-14,-81-2-4,0-1-1,0-2 1,-1 0-1,38-14 1,-38 6-12,96-77-2,-98 68-6,-4-4 11,0-1-1,21-43 0,-39 67 7,0 0 0,0 1 0,0-1-1,0 0 1,0 0 0,0 0 0,-1-3 0,3-20-7,-2 0-1,-3-44 1,-4 49-17,2 12 15,2 2 7,-1 0 1,0 0-1,0 0 0,-1 0 0,0 1 0,0 0 0,0 0 0,-1 0 0,0 0 1,0 1-1,-7-7 0,0 4-7,-1 1 1,-17-9-1,19 16 5,3 3 6,-1 1-1,1 0 1,0 1-1,0 0 1,-14 11-1,8 1-3,0 12 4,0 0 0,-16 59 0,21-49-6,-17 183-3,25-173-4,25 211-6,-14-207 2,64 222-24,-58-219 19,12 89 0,-21-104 15,9 60-12,-14-84 16,-1 1 0,0-1 0,-4 30 0,0-37-8,-6 6 2,9-15 10,0-1 0,0 0 0,0 0 0,0 1-1,0-1 1,-1 0 0,1 0 0,0 0 0,0 1-1,0-1 1,0 0 0,-1 0 0,1 0 0,0 0-1,0 1 1,-1-1 0,1 0 0,0 0 0,0 0-1,0 0 1,-1 0 0,1 0 0,0 0 0,0 0-1,-1 0 1,1 1 0,0-1 0,-1 0 0,1 0-1,0-1 1,0 1 0,-1 0 0,1 0 0,0 0-1,0 0 1,-1 0 0,1 0 0,0 0 0,-1 0-1,-13-3-219,0-1 0,-1 0 0,1 0 0,1-2-1,-17-8 1,18 9-593,-64-29-9820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10936,'75'-4'225,"59"-3"91,146-4 1247,53-11-229,-221 14-2994,-1-1-6966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11 10224,'-62'-9'93,"38"8"375,-102 17 209,100-8-122,-4 8-307,1 1-1,-34 25 1,42-22 113,14-12-262,-11 13 42,0 1 0,1 0 0,-22 42 0,-9 42 107,44-88-127,3-8-93,2-1 0,0 1 1,0-1-1,0 1 0,5 14 0,2-13 66,1-4-69,0 0 0,0-1 0,0 0 0,17 7 0,-9-10 43,88-14 29,-81 4-43,91-44 28,-95 38 12,-11 6-51,-1 0-15,0 0 0,0 0-1,0-1 1,-1 0 0,0-1 0,0 1 0,-1-1-1,0 0 1,6-15 0,-9 17 22,6-11 26,-1-1-1,-1 0 0,0 0 1,-2-1-1,5-25 1,7-100 951,-26 162-500,4-8-483,3-5-6,0 1 1,1-1-1,-1 0 0,1 1 0,0-1 0,0 1 0,-1 5 0,-1 22 130,-1 49-1,8-56 26,-2-16-136,1 1-29,0 1 1,0-1-1,1 0 1,1 0-1,0 0 1,0-1-1,0 1 0,1-1 1,1-1-1,14 17 1,16 11 119,68 50 0,-57-58-126,-26-19 18,16 2-1162,64 7 0,-22-8-10337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10400,'0'0'4178,"6"7"-3764,21 23-186,67 83 314,-41-28-256,80 143 393,-102-184-387,-30-41 20,12-28 36,6-32-106,27-73 15,-34 96-68,2 0 0,1 0 0,34-56 0,-47 88-172,126-205 874,-91 152-788,-22 36 143,0 5-162,1 2 0,0 0-1,19-11 1,-34 22-69,1 0 0,-1 1 0,0-1 0,0 1 0,0-1 0,0 1 0,1 0 0,-1-1 0,0 1 0,1 0 0,-1 0 0,1 0 0,0 0-3,5-1 8,-1 1 1,1 0-1,0 0 1,-1 1-1,1 0 1,-1 0-1,1 0 1,-1 1-1,1 0 1,-1 1 0,0-1-1,0 1 1,0 0-1,6 4 1,99 58-2496,-48-28-10331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68 13808,'-6'-6'37,"-1"1"0,0 0 1,0 0-1,0 0 1,-1 1-1,1 1 1,-1-1-1,0 1 1,-11-3-1,-5 0 219,-36-5 0,46 9-216,3 1 11,0 0-1,-1 0 0,1 1 1,0 0-1,-1 1 0,-18 4 1,20-3-8,-2 0 49,1 1 0,-1 0 1,1 1-1,0 0 0,1 1 0,-13 7 0,11-6-45,-7 4 60,0 2 0,1 0 0,-26 22 0,27-21-71,-3 6 119,-75 101 53,81-92-120,5 2-49,2 1 0,-6 49 0,14-55-4,6 6-11,16 45 0,-23-74-24,0-1 1,1 0-1,0 0 1,-1 0-1,1 1 1,-1-1-1,1 0 1,0 0-1,0 0 1,0 0-1,0 0 1,1 1-1,35 27 7,-29-25-7,0 0 1,0-1-1,0 0 0,15 4 0,-11-4 0,0-1 0,21 1 0,-26-3 0,-1 0 0,1-1 0,-1 1 0,1-1 0,8-3 0,-6 1 1,-1-1-1,1-1 1,0 0-1,-1 0 1,0 0-1,0-1 1,9-9-1,-14 12 3,12-13 30,-11 10-20,5-6 3,0-1 1,-1 0 0,0 0 0,-1 0-1,-1-1 1,8-25 0,43-167 327,-50 143-160,-7 54-117,1 2-5,-1-1-1,1 0 0,1 1 1,3-14-1,-4 20 13,-3 3-16,-1 3-50,1-1 0,-1 1 0,1-1 0,0 1 0,1 0 0,-1 0 0,1 0-1,0 0 1,0 0 0,1 0 0,-1 0 0,1 6 0,1 11 1,6 34 1,-4-37-2,8 56-6,8-2-2,6-9 0,-20-53-1,-2-2 0,1-1 0,-1 0-1,2 0 1,-1 0 0,1-1-1,1 1 1,-1-1 0,1 0-1,9 8 1,1-6-1,0-7 2,-1-6 2,-12 1-1,0 0 0,0 0 0,0-1 1,-1 1-1,1-1 0,-1 0 0,0 1 0,0-1 0,0 0 1,0 0-1,2-9 0,0 3 7,30-112 69,-26 92-43,-5 15-24,11-26 93,-1 11-30,0 3 241,9-31 1,-21 55-159,-2-34 428,-6 32-622,6 5 29,0 0-1,0-1 0,0 1 1,0-1-1,1 1 0,-1-1 1,0 1-1,1-1 1,-1 1-1,0-1 0,1 1 1,-1-1-1,0 0 0,1 1 1,-1-1-1,0-1 0,-1 2 4,-8 0 3,5 0-4,-3 0-2,6 0-6,2 1 12,0 0-1,-1 0 1,0 0-1,1 0 0,-1-1 1,1 1-1,-1 0 1,0 0-1,0-1 1,0 1-1,1 0 0,-1-1 1,0 1-1,0-1 1,0 1-1,0-1 0,0 1 1,0-1-1,0 0 1,0 1-1,-1-1 0,-25 7-50,-28-4-2325,-5 0-9460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1188 1110 7088,'19'-11'-18,"-18"10"15,-1 1-1,0 0 1,1 0-1,-1 0 1,0-1-1,1 1 1,-1 0-1,0 0 1,1-1-1,-1 1 1,0 0-1,0 0 1,1-1-1,-1 1 1,0 0-1,0-1 1,0 1-1,0 0 1,1-1-1,-1 1 0,0-1 1,0 1-1,0 0 1,0-1-1,0 1 1,0 0-1,0-1 1,0 1-1,0-1 1,0 1-1,0 0 1,0-1-1,0 1 1,0 0-1,0-1 1,-1 1-1,1-1 1,0 1-1,0 0 1,0-1-1,-1 1 0,1 0 1,0 0-1,0-1 1,-1 1-1,1-1 1,-1 1-5,-7-8-161,0 0 0,-1 0 0,-10-6 0,-3-2 109,14 9 99,0 2-1,-1-1 0,1 1 1,-1 0-1,-12-4 1,8 3 110,-9-2 799,-21 3-275,-79 0-1,80 10 342,-177 42 363,174-33-569,-173 82 289,211-93-974,1 1 0,0-1-1,0 1 1,-8 7 0,-71 61 490,61-46-512,-23 30-1,23-21 294,-84 132 139,106-164-482,-1 1 0,1 0 0,0 0 0,0-1 0,-2 9 1,1-3-18,0-1 1,1 1 0,0 0-1,0 0 1,1 0 0,1 0-1,-1 0 1,1 1 0,1-1-1,0 0 1,2 10 0,-3-17-22,1-1 0,-1 0 1,0 0-1,1 0 0,-1 0 1,1 0-1,-1 0 0,1 0 1,0 0-1,-1-1 0,1 1 0,0 0 1,-1 0-1,1 0 0,0-1 1,0 1-1,2 1 0,17 11 68,1 0-1,0-1 0,34 13 1,-51-23-57,0-1 0,0 0 0,0 0 0,0 0 0,0 0 0,4-1 0,178 8 210,-144-11-92,200-42 55,-235 43-178,0 1 0,0-1 0,0-1 0,0 1 0,7-5-1,94-51 96,-75 35-75,30-27 0,-63 50-39,7-6 70,-1 0 0,1 0 0,7-10 0,143-175 337,-152 186-348,-1-1 0,0 0 0,0 0 1,0 0-1,3-8 0,47-112 299,-13-16-224,-28 81 172,43-229 118,-46 236-144,25-214 91,-31 219-198,10-188 291,-12 217-430,0-24 132,-2 44-165,0 1 0,0-1-1,0 0 1,0 0-1,0 0 1,0 0 0,0 0-1,0 0 1,0 0-1,-1 0 1,1 0 0,0 0-1,0 1 1,0-1 0,0 0-1,0 0 1,0 0-1,0 0 1,0 0 0,0 0-1,0 0 1,0 0-1,0 0 1,0 0 0,0 0-1,0 0 1,-1 0 0,1 0-1,0 0 1,0 0-1,0 0 1,0 0 0,0 1-1,0-1 1,0 0-1,0 0 1,0 0 0,-1 0-1,1 0 1,0-1 0,0 1-1,0 0 1,0 0-1,0 0 1,0 0 0,0 0-1,0 0 1,0 0-1,0 0 1,-1 0 0,1 0-1,0 0 1,0 0 0,0 0-1,0 0 1,0 0-1,0 0 1,0 0 0,0 0-1,0 0 1,0-1-1,0 1 1,0 0 0,0 0-1,-10 8 12,0 0 1,1 1-1,-13 16 0,14-16-7,-8 15 23,16-24-28,-12 25 16,-13 34 0,14-23-13,-12 63 0,-6 212-7,27-251-16,3 223-17,1-231-30,13 192-31,-12-198 4,23 148-36,-25-190 116,-1-1 1,1 1 0,0-1-1,1 1 1,-1-1 0,4 7-1,-5-10 14,6 13-31,1-1 0,18 24 0,-17-27 24,1 0-1,0 0 1,16 10 0,-2-6-47,92 21-14,-93-34 48,12-6 6,47-15-1,-56 9-10,135-79-6,-123 68 6,147-112-7,-151 107 0,-17 15 17,12-13-12,-1 0 0,44-55 0,-59 65-37,0 0 1,-1-1-1,0-1 1,13-32-1,-24 50 62,0 0-1,0 0 1,0 0-1,0-1 1,0 1-1,0 0 1,0 0-1,0 0 1,0 0-1,0 0 1,0-1-1,0 1 1,0 0-1,0 0 1,0 0-1,0 0 1,0 0-1,0 0 1,0-1-1,0 1 1,0 0-1,0 0 1,0 0-1,0 0 1,-1 0-1,1 0 1,0 0-1,0-1 1,0 1-1,0 0 1,0 0-1,0 0 1,0 0-1,0 0 1,-1 0-1,1 0 1,0 0-1,0 0 1,0 0-1,0 0 1,0 0-1,-1 0 1,1 0-1,0 0 1,0 0-1,0 0 1,0 0-1,0 0 1,0 0-1,-1 0 1,1 0-1,0 0 1,0 0-1,0 0 1,0 0-1,-12-2-31,0 0-1,1 1 0,-1 0 0,-23 3 1,22-2 11,-17 5-117,-138 51-58,164-55 176,0 1 0,0 0 1,0 0-1,1 1 0,-1-1 0,-5 5 1,-132 125-182,117-101 78,0 14 43,-32 78 0,54-119 66,1 1 1,0-1 0,0 0-1,0 0 1,0 8 0,-1 20-45,4 63 1,-2-94 54,0 1-1,0-1 0,0 0 1,0 1-1,1-1 1,-1 0-1,1 1 1,-1-1-1,1 0 1,0 0-1,1 3 0,5 6-11,1 1-1,0-2 1,1 1-1,14 12 0,-7-15-22,12-1 13,51 2 0,-54-10-7,103-25-7,-126 27 41,0-1-1,0 0 1,0 1-1,0-1 0,0 0 1,0 0-1,0 0 1,0 0-1,2-2 1,-4 3 0,12-9-1,0 0 1,11-12-1,-16 14 2,0-1-1,-1 0 0,0 0 0,-1-1 1,7-13-1,-2-3 2,-2 0 1,-1 0 0,-1 0-1,4-42 1,-7 34 30,-1 5 12,-1 0-1,-2 0 1,-1 0 0,-10-47-1,8 51-7,3 24-30,1-1-1,-1 1 0,1-1 1,-1 0-1,1 1 0,-1-1 0,1 1 1,-1-1-1,1 1 0,-1-1 1,0 1-1,1-1 0,-1 1 0,0 0 1,0 0-1,1-1 0,-1 1 1,0 0-1,0 0 0,1 0 0,-1-1 1,0 1-1,0 0 0,0 0 1,1 0-1,-1 1 0,0-1 0,0 0 1,1 0-1,-1 0 0,0 0 1,0 1-1,1-1 0,-1 0 0,0 1 1,1-1-1,-1 1 0,0-1 1,1 1-1,-1-1 0,1 1 0,-1-1 1,0 1-1,1-1 0,-1 1 1,1 0-1,0-1 0,-1 2 0,-3 8 10,0 1-1,1-1 0,0 1 1,0 0-1,0 15 0,3-3 7,7 43 3,-2-38-22,9 29 1,-5-31-3,1 0 0,2 0 1,22 38-1,-32-62-2,-1 0 1,1 0-1,-1 0 0,1 0 1,-1 0-1,1 0 0,4 3 1,15 11-3,0-1 0,35 17 1,-35-25-32,10-5 8,50-3-1,-59-5-40,14-12 25,39-26 0,-73 42 41,0 1-1,0-1 0,0 0 0,0 1 0,0-1 0,0 0 0,-1 0 0,1 0 1,1-3-1,10-13-6,17-32 1,-18 26 6,-2 0 0,9-32 0,-8 8 2,-1 0-1,4-68 1,-14 75 5,-20-208 9,13 195 18,1 11-14,-3-22 17,-27-97-1,4 60 26,24 79-35,-2 0 0,-22-41-1,32 64-23,-1-1-1,1 1 0,-1-1 1,1 1-1,0-1 0,-1 1 0,1 0 1,-1-1-1,1 1 0,-1 0 0,0-1 1,1 1-1,-1 0 0,1 0 1,-1 0-1,1-1 0,-1 1 0,0 0 1,1 0-1,-1 0 0,1 0 0,-1 0 1,0 0-1,1 0 0,-1 0 1,0 0-1,1 1 0,-1-1 0,1 0 1,-1 0-1,1 0 0,-1 1 0,0-1 1,-1 1 1,-1 1-1,-1 1 0,0-1 1,1 1-1,0 0 0,-1 0 0,1 0 0,0 0 0,1 0 1,-1 1-1,0-1 0,1 1 0,0 0 0,0 0 0,0 0 1,-2 7-1,0 1-2,1-1 1,0 2 0,-2 17-1,2 28-1,6 87 1,-3-136-1,4 41-13,26 194-10,-21-199-16,49 178-28,-44-179-30,68 143-38,-65-157 22,-8-17 71,0 3 14,2-1 0,-1 0 1,2-1-1,0 0 0,26 23 0,18 4-52,-56-41 81,0 0 0,1 1-1,-1-1 1,0 0 0,1 0-1,-1 0 1,0 0 0,1 1 0,-1-1-1,0 0 1,1 0 0,-1 0 0,0 0-1,1 0 1,-1 0 0,1 0 0,-1 0-1,0 0 1,1 0 0,-1 0-1,0 0 1,1 0 0,-1 0 0,1 0-1,25-8-5,-19 5 6,-1 0-1,0 0 1,0-1 0,10-7-1,-5 0 2,0 0-1,-1-1 0,0-1 0,-1 0 1,11-19-1,-9 10 6,37-109 5,-43 119-5,-1 0 0,0 0 0,3-22-1,-4 15-1,5-43-2241,-4 3-8963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1 957 11296,'129'-4'230,"-87"3"-115,49-9 1,5-1 231,120-4 3,-173 12-195,-21 0-88,30-3 83,85-22 1,-122 24-77,61-18 236,-76 22-303,0 0-1,1 0 1,-1 0-1,1-1 1,-1 1 0,0 0-1,1 0 1,-1 0 0,0-1-1,1 1 1,-1 0-1,0-1 1,1 1 0,-1 0-1,0-1 1,0 1 0,1 0-1,-1-1 1,0 1-1,0 0 1,0-1 0,1 1-1,-1-1 1,0 1 0,0 0-1,0-1 1,0 1-1,0-1 1,0 1 0,0-1-1,0 1 1,0 0 0,0-1-1,0 1 1,0-1-1,0 1 1,0 0 0,0-1-1,-1 1 1,1-1 0,0 1-1,0 0 1,0-1-1,-1 1 1,1 0 0,0-1-1,0 1 1,-1 0 0,1-1-1,0 1 1,-1 0-1,1 0 1,0-1 0,-1 1-1,1 0 1,-1 0 0,1 0-1,0-1 1,-1 1-1,1 0 1,-1 0 0,1 0-1,0 0 1,-2 0 0,-8-3 44,-1 0 0,1 1 0,-1 0 0,-12-1 1,4 5 109,-101 25 70,94-17-70,-105 65 70,107-56-71,4 5-88,1 0 0,-29 48 1,47-70-60,0 0-1,-1 1 1,1-1 0,0 1 0,1-1 0,-1 1-1,0-1 1,1 1 0,-1 3 0,-2 24 46,2 1 0,4 48 0,-3-76-49,0-1-1,1 0 0,-1 1 1,1-1-1,-1 0 0,1 0 1,0 0-1,0 0 0,2 4 1,3 5 13,1 1 0,0-1 1,9 11-1,-5-11-8,0-1 0,19 15 0,-5-10 119,107 29 56,-105-40-35,3-6-79,-1-1 1,38-10-1,-64 13-52,-1-1 1,1 0-1,-1 0 0,1 0 1,-1 0-1,0 0 0,4-3 1,21-16 115,48-46 0,-72 63-110,-1 1-1,0-1 1,0 0 0,0 0-1,0 0 1,2-4 0,66-135 263,-59 112-100,-7 17-116,4-13 22,-1 0 0,-1-1 1,4-41-1,-8 50 34,0 10-69,-1-1-1,1 0 1,-2 1-1,1-1 1,-2 0-1,1 0 1,-3-15-1,2 24-49,1 0 1,-1 0-1,0 1 1,1-1-1,-1 0 0,1 0 1,-1 1-1,0-1 1,1 0-1,-1 1 0,1-1 1,-1 0-1,1 1 0,-1-1 1,1 1-1,0-1 1,-1 1-1,0 0 0,-2 4 8,0 0-1,0 1 0,0-1 0,1 1 0,-1 0 0,2 0 1,-1 0-1,0 0 0,1 0 0,0 0 0,1 0 0,-1 0 1,1 9-1,0-4-16,2 8 43,44 101 17,-30-94-50,32 40 3,-29-44-15,32 31 0,-32-37-1,39 26 1,-45-34-3,0-1 1,0 0-1,23 8 0,-28-12 0,0-1 0,-1 0 0,1-1 0,0 0 0,0 0 0,0-1 0,10-1 0,-11 1 0,0-2 0,1 1 0,-1-1 0,0 0 0,0-1 0,0 1 0,10-6 0,-6 1 0,0 0 0,-1 0 0,0-1 0,14-13 0,-5 1 0,29-40 0,-29 30 0,-1-1-1,-1-1 0,20-53 1,-35 80-2,-1 1-1,1-1 1,-1 0 0,0 0 0,0-7-1,7-91-10,-13-13 4,-1 68-25,-40-197-16,34 199-4,5 23 31,-75-204-104,68 194 109,1-2-108,-1 0-1,-39-63 0,53 98 122,0-1 0,0 1 0,-1 0-1,1 0 1,0 0 0,0 0-1,-1 0 1,1-1 0,0 1 0,0 0-1,-1 0 1,1 0 0,0 0-1,0 0 1,-1 0 0,1 0-1,0 0 1,-1 0 0,1 0 0,0 0-1,0 0 1,-1 0 0,1 1-1,0-1 1,0 0 0,-1 0 0,1 0-1,0 0 1,0 0 0,-1 0-1,1 1 1,0-1 0,0 0 0,0 0-1,-1 0 1,1 1 0,0-1-1,0 0 1,0 0 0,0 0 0,0 1-1,-1-1 1,1 1 0,-7 10-43,3-3 23,2-3 1,0 1 0,0-1 0,0 1-1,1-1 1,0 1 0,-1 8 0,-14 107-160,14-89 122,1 1 1,2-1-1,5 37 1,-4-43 40,3 12-66,34 175-31,-30-168 44,5 29 21,35 170-84,-42-216 129,-2-6-16,16 37 0,33 69-22,-52-124 43,0 1 1,0-1-1,0 0 0,1 0 0,0 0 0,-1 0 0,1 0 0,1 0 0,5 5 0,1-1-1,-7-5 4,0 0 0,0 0-1,0-1 1,1 1 0,-1-1-1,1 0 1,-1 0 0,9 2-1,-3-2 2,-1-1-1,1 0 0,0 0 0,0-1 0,0 0 0,0-1 0,-1 0 1,1 0-1,12-4 0,-1-3 8,2-5-2,-1 0 0,28-26 0,-45 36-1,1-1-1,-2 0 1,1 0-1,0 0 1,-1 0-1,0 0 1,0-1-1,4-6 1,0-4 1,18-31-2083,-4-1-8336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14 275 10672,'-12'0'50,"10"0"565,6-2-24,11-5-377,-1 1-1,25-6 1,-32 10-183,141-32 237,-115 27-242,75-12 201,-82 15-208,41-6 129,13 3 13,-78 7-153,0 0-1,0 0 1,0 1 0,0-1-1,0 0 1,0 1 0,0-1 0,0 1-1,0 0 1,0 0 0,-1 0-1,1 0 1,0 0 0,0 0 0,-1 0-1,1 1 1,-1-1 0,1 0-1,-1 1 1,1 0 0,-1-1 0,0 1-1,0 0 1,1 1 0,0-1 2,0 2 0,0 1 0,-1-1 0,1 0 0,-1 0 0,0 1 0,0-1 0,0 0 0,0 1 1,-1-1-1,0 1 0,0-1 0,0 9 0,-1-7 0,2 10 11,1-1 1,0 1-1,1 0 1,1-1-1,0 0 1,1 0-1,1 0 1,0-1-1,8 15 1,-11-24-21,7 8 47,1-4-33,0-1-1,1 0 1,0-1 0,15 6-1,-8-9 40,7-6-27,1 0 0,30-8 0,-34 2 60,79-51 43,-86 46 5,44-58 69,-52 55-17,-5 9-134,3-6 7,-1 0 0,-1 0-1,0-1 1,-1 1 0,0-1 0,1-27 0,-3 25 43,1 2-53,-1 0 1,0 0-1,-2 1 1,1-1 0,-2 0-1,-3-16 1,-13-25 194,18 55-242,0 0 1,0-1-1,0 1 0,0 0 1,0 0-1,-1 0 0,1 0 1,0 0-1,0-1 0,0 1 0,0 0 1,0 0-1,0 0 0,0 0 1,0 0-1,0-1 0,0 1 0,-1 0 1,1 0-1,0 0 0,0 0 1,0 0-1,0 0 0,0 0 0,0 0 1,-1 0-1,1-1 0,0 1 1,0 0-1,0 0 0,0 0 0,-1 0 1,1 0-1,0 0 0,0 0 1,0 0-1,0 0 0,0 0 1,-1 0-1,1 0 0,0 0 0,0 0 1,0 0-1,0 1 0,-1-1 1,1 0-1,-3 1 12,-1 0 1,1 1-1,0 0 1,0 0-1,0-1 1,0 2-1,0-1 1,0 0-1,0 1 1,1-1-1,-1 1 1,-2 3-1,3-3-2,-8 13 109,-2 17-40,-12 48 0,20-52-16,-1 170 20,8-152-58,33 207 13,-26-201-28,19 83 1,4 26-10,-5-11 1,-9-29-4,-12-26-1,-7-82 0,-1-1 0,0 1 0,-3 14 0,3-22 0,-1-1 0,1 1 0,-1-1 0,0 0 0,0 0 0,-1 0 0,-4 7 0,4-9 0,1 1 0,-1-1 0,0 0 0,0-1 0,0 1 0,-1-1 0,1 1 0,-1-1 0,-5 3 0,2-2 0,0 0 0,0-1 0,0 0 0,-1 0 0,-9 1 0,4-2 0,0-1 0,0 0 0,-15-1 0,10-2 0,-35-9 0,37 8 1,0-2-1,-19-9 1,19 5 1,1 0 0,0 0-1,1-1 1,-20-20 0,33 30-1,0 0 1,0 0-1,0 0 0,0 0 0,0 0 0,0-1 1,0 1-1,1 0 0,-1-1 0,0 1 1,0-3-1,-6-20 6,1 0 0,1 0 1,-2-29-1,7 51-4,0-1 0,-1 1 1,1-1-1,1 1 0,-1-1 0,0 1 0,1-1 0,-1 1 1,1-1-1,1-3 0,11-29-510,2 0 0,2 1 0,27-43 0,21-25-9866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11384,'-1'10'106,"0"0"-1,0-1 1,-5 16 0,-4 23 300,9-34-363,0-5 27,0 0 0,1 0 0,2 16 0,11 124 228,-8-112-164,21 179 54,-21-171-48,-1-13-111,29 269 498,-30-269-496,-1-6 123,-2 35 1,0-52-124,-4 85 334,3-82-289,0-1 1,-1 0-1,0 0 1,-1-1-1,0 1 1,-7 17 0,8-25 104,-1-8 4,-1-1-156,3 5-18,0-1 0,-1 0 0,1 0 0,0 0 0,0 0 1,0 0-1,1 0 0,-1-1 0,0 1 0,1 0 0,-1 0 0,1-5 1,-18-122-1772,8 41-7720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9240,'80'-46'190,"-64"37"-173,-10 6 5,0 0-1,1 1 1,-1-1 0,1 1 0,-1 0 0,12-1 0,110-17 144,-103 20-91,13 5-17,44 12 0,-61-8 49,1 6-31,40 32 1,-58-43-60,-1 0 1,0-1-1,1 1 0,-1 1 1,-1-1-1,1 0 0,-1 1 0,1-1 1,-1 1-1,0 0 0,-1-1 1,1 1-1,-1 0 0,0 0 1,-1 0-1,1 6 0,0-6 0,-3 9 143,-1-6-125,0 0 0,-1 0 0,0-1 0,0 1 0,-1-1 1,0 0-1,0-1 0,-1 1 0,0-1 0,0 0 0,0 0 0,-1-1 1,-7 6-1,-23 9 21,20-15 85,-13 0-8,0-1 1,-1-1-1,-39-2 0,55-3-16,1-1-1,0 0 0,-14-6 1,28 9-112,-1 0-1,1 0 1,-1 0 0,1 0 0,0 0 0,-1-1 0,1 1 0,-1 0 0,1 0 0,0 0 0,-1 0 0,1 0 0,0 0 0,-1-1-1,1 1 1,-1 0 0,1 0 0,0-1 0,0 1 0,-1 0 0,1 0 0,0-1 0,-1 1 0,1 0 0,0-1 0,0 1 0,0 0-1,-1-1 1,1 1 0,0 0 0,0-1 0,0 1 0,0-1 0,0 1 0,0 0 0,0-2 0,18-7 131,31-8-1621,6-2-6068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3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217 391 5296,'0'0'664,"-3"4"-271,-8 10-202,10-13-128,0 0-1,0 0 1,0 0 0,0 0 0,0 0 0,0-1-1,0 1 1,0 0 0,0-1 0,0 1 0,0-1-1,0 1 1,0-1 0,-1 0 0,1 1 0,0-1 0,-2 0-1,-11 5 705,8-1-147,5-4-581,0 0-1,-1 1 1,1-1-1,0 0 1,0 0-1,-1 0 1,1 0-1,0 0 1,-1 0-1,1 0 1,0 0-1,0 0 1,-1 0-1,1-1 0,0 1 1,-2-2-1,-2 1 40,-3 0-24,5 0-26,1 1 0,-1-1-1,1 1 1,-1-1 0,1 0 0,0 0-1,-1 0 1,1 0 0,0-1 0,0 1-1,0 0 1,-2-3 0,2 3 10,-1 0-8,0-1 1,1 0-1,-1-1 0,0 1 1,1 0-1,-1-1 0,1 1 1,0-1-1,0 0 0,0 0 1,0 0-1,1 0 0,-1 0 1,1 0-1,0 0 0,-1 0 0,1-1 1,1 1-1,-1 0 0,0-1 1,1-4-1,-1-2 43,-1-11 165,2 0 0,0 0 0,1 0 0,7-40 0,-6 47-138,2 1 1,0-1-1,0 1 0,1-1 1,12-20-1,-12 27-78,22-25 99,12-5 11,-37 36-124,0-1-1,0 1 1,0 0 0,1 0 0,-1 0-1,0 1 1,0-1 0,1 0 0,-1 1-1,0 0 1,1-1 0,-1 1 0,1 0-1,-1 0 1,0 1 0,1-1 0,-1 0-1,0 1 1,3 0 0,-2 0 5,1-1-2,0 1 0,0 0 0,-1-1 0,1 2 0,-1-1 0,1 0 0,-1 1 0,1-1 0,-1 1 0,0 0 0,0 0 0,1 1 0,-2-1 0,5 4 0,-6-5-7,3 8 71,-4 1-53,0 0 1,0 0-1,-1 0 1,-1 0 0,0 0-1,0-1 1,-4 11-1,-26 62 87,27-70-111,-28 79 171,5-12-129,13-40-21,-2 0-1,-24 39 1,32-63-11,-7 13 2,1 1-1,-16 45 1,19-40-7,9-26-1,2-7-2,0 1 0,0 0 1,0 0-1,1 0 1,-1 0-1,1 0 1,-1 0-1,1 0 1,0-1-1,0 1 1,0 0-1,0 0 0,0 3 1,0-4-1,0-1 1,0 1-1,0 0 1,0-1-1,0 1 0,1-1 1,-1 1-1,0-1 1,0 1-1,0-1 1,1 1-1,-1 0 0,0-1 1,1 1-1,-1-1 1,0 0-1,1 1 1,-1-1-1,1 1 0,-1-1 1,1 0-1,-1 1 1,0-1-1,1 0 0,0 1 1,-1-1-1,1 0 1,-1 0-1,2 1 1,18 1 7,-16-2-8,5 1 1,-5-1 0,-1 1 0,0-1 0,1 0 0,-1 0 0,0-1 1,1 1-1,5-2 0,21-6 8,0 0 1,36-17 0,-59 22-8,17-9 46,51-16 1,-41 17 19,-34 11-60,1 1 0,-1-1 1,1 0-1,-1 1 1,1-1-1,-1 0 1,0 1-1,1-1 0,-1 1 1,0-1-1,1 1 1,-1-1-1,0 1 1,0-1-1,1 1 1,-1-1-1,0 1 0,0-1 1,0 1-1,0 0 1,0-1-1,1 1 1,-1 0-1,0 0-4,9 68 448,7 33 136,7-19-149,2-16-905,42 78 0,-48-107-9827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8344,'2'1'1,"4"2"12,0 0 0,0 1 0,0-1 0,7 7-1,-11-8-1,0 0-1,-1 0 0,1 0 0,0 0 0,-1 0 0,1 0 0,-1 1 1,0-1-1,0 1 0,0-1 0,0 1 0,0-1 0,0 1 0,-1 0 1,1 4-1,-4 37 266,1-35-209,1 1-1,0-1 1,1 13 0,0-19-48,1 0 0,-1 0 0,1 0 0,0 0 0,0 0 0,0 0 0,0 0 0,0 0 1,1 0-1,-1-1 0,1 1 0,-1-1 0,1 1 0,4 3 0,-2-2 18,0 0 0,1 0 0,-1 0-1,1 0 1,0-1 0,1 0 0,-1 0 0,0 0-1,1-1 1,0 1 0,-1-1 0,11 1 0,-6-1-9,-6-1-4,0-1 1,0 1-1,0-1 1,1 0-1,-1-1 1,0 1-1,7-2 1,14-2 72,-1-1 0,0-1 1,0-1-1,-1 0 0,27-14 1,-47 19-67,0 0 1,0-1 0,0 1 0,0-1-1,-1 0 1,1 1 0,-1-1-1,1 0 1,-1-1 0,0 1 0,0 0-1,-1 0 1,3-6 0,-2 4 13,1-7 202,-3 4-198,-1-1 1,1 1 0,-2-1 0,0 1-1,0-1 1,-3-8 0,-4 3 210,0 7-199,1 0-1,-1 0 1,-1 1 0,1 0 0,-19-8 0,9 10 207,9 4-173,0-1-51,0 1 0,0 1 0,-1-1 0,1 1 0,0 1 0,0 0 0,0 1 0,0 0 0,-15 6 0,-86 46 188,97-47-199,0 0 0,1 1 0,0 0 1,0 1-1,1 1 0,1 0 0,-13 15 1,17-18-20,-8 14 67,-45 115 28,53-106-75,5 10-13,5 79 0,-3-117-19,1 0-1,-1 0 1,1 0 0,0 0-1,-1 0 1,1-1 0,1 1-1,1 4 1,-3-7-2,8 16 6,0 0 0,13 17 1,-13-22-6,1 0 0,0-1 0,1-1 0,16 14 0,-8-11 1,0-1 0,1 0 0,0-1 0,1-1 0,29 9 0,-19-12 26,160 2 17,-147-11-10,164-25 45,-169 17 88,136-71 97,-169 80-206,-1-1 0,0 0 0,1 0 0,6-7 0,3-3 68,4-2-32,-2 0 0,0-2-1,-1 0 1,0 0 0,22-37 0,-23 30-883,20-51 0,-17 30-8805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7712,'5'0'377,"24"-1"677,0-1-1,0-2 1,48-12 0,-61 12-935,-7 1 45,0 1 1,-1-2-1,14-6 1,-5 2 180,28-19-1,-39 19-50,0-12-111,-1 1 0,-1 0 0,0-1 0,0-37 1,-8 4 77,5 20-3,8-58 0,-8 88-151,-16-1 41,14 4-140,0 0 0,0 0 0,0 0 0,0 0 0,0 0 0,0 1 0,0-1 0,0 0 0,1 0 0,-1 1 0,0-1 0,0 1 0,0-1 1,0 1-1,1-1 0,-1 1 0,0-1 0,0 1 0,1 0 0,-1-1 0,0 1 0,0 1 0,-1 0 13,-5 3-3,5-3-11,0-1 0,0 1 1,1 0-1,-1-1 0,0 1 1,1 0-1,-1 0 0,1 0 0,-1 0 1,1 1-1,0-1 0,0 0 0,0 1 1,-1 2-1,-2 7 13,-1-1 0,2 1 1,-1-1-1,2 1 0,-1 0 1,2 1-1,-1-1 0,2 22 0,21 204 155,-7-123-126,10 179 71,-15-197-48,-9-88-65,3 58 75,-2-58-64,-2 0 0,1-1 0,-1 1-1,-1-1 1,1 1 0,-4 7 0,4-13 50,1-2-64,0-1 1,0 1-1,0-1 0,0 1 1,-1-1-1,1 0 1,0 1-1,0-1 0,0 0 1,-1 1-1,1-1 1,0 1-1,0-1 0,-1 0 1,1 0-1,0 1 1,-1-1-1,1 0 1,0 1-1,-1-1 0,1 0 1,0 0-1,-1 0 1,1 1-1,0-1 0,-1 0 1,1 0-1,-1 0 1,1 0-1,-1 0 0,1 0 1,0 0-1,-1 0 1,1 0-1,-1 0 0,1 0 1,0 0-1,-1 0 1,0 0-1,-18-4 82,-20-12 50,-139-67 418,175 82-466,2-2 19,1 3-104,0 0-1,0 0 0,0 0 1,-1 0-1,1 0 0,0 0 1,0-1-1,0 1 0,0 0 1,0 0-1,0 0 0,0 0 1,-1 0-1,1-1 1,0 1-1,0 0 0,0 0 1,0 0-1,0-1 0,0 1 1,0 0-1,0 0 0,0 0 1,0-1-1,0 1 1,0 0-1,0 0 0,0 0 1,0 0-1,0-1 0,0 1 1,0 0-1,0 0 0,1 0 1,-1-1-1,0 1 1,0 0-1,0 0 0,0 0 1,0 0-1,0 0 0,0-1 1,1 1-1,-1 0 0,0 0 1,11-2 49,1 0 1,-1 0 0,17 1-1,-26 1-40,238-24 243,-209 20-256,209-27 35,-90 11-2350,-80 10-9143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6104,'0'4'353,"4"58"1141,20 106 0,-14-114-1367,5 29 952,-8-53-918,1 3-70,7 42 575,-13-61-488,4 27 159,-1 1 1,-1 49 0,7 163 1198,-10-245-1295,3 2 38,8-33 110,10-32-146,5 3-7,50-75 0,-64 107-217,-8 11 13,1 0-1,0 1 0,0 0 0,13-12 1,63-50 146,-78 66-154,1 0 1,0 0-1,0 0 0,0 1 0,0 0 1,0 0-1,1 0 0,-1 1 0,0-1 1,1 1-1,9 0 0,-9 0-10,-5 1-8,1 0-1,-1 0 1,1 0-1,-1 0 0,0 0 1,1 1-1,-1-1 0,0 0 1,1 1-1,-1-1 1,0 1-1,0-1 0,1 1 1,-1-1-1,0 1 0,0 0 1,0 0-1,0 0 1,0-1-1,2 3 0,0 0 9,0-1-8,-1 1-1,1-1 1,-1 1 0,0-1-1,0 1 1,0 0 0,0 0-1,0 0 1,0 0-1,-1 1 1,0-1 0,0 0-1,0 0 1,0 1 0,0-1-1,0 1 1,-1 6-1,1-1 1,-1-5-5,1-1 1,-1 1 0,-1-1-1,1 1 1,0-1 0,-1 0-1,0 1 1,0-1 0,0 0-1,0 0 1,-3 5 0,-39 97 22,31-84-18,-26 28 1,29-39-6,0-1-1,-1 0 1,-17 12 0,11-12 1,-1 0 1,1-2-1,-2 0 0,1 0 1,-1-2-1,1 0 0,-1-1 1,-27 2-1,43-6-2,-1 1 0,1-1 0,0 0 1,0-1-1,0 1 0,-1 0 0,1-1 0,0 1 0,0-1 0,0 1 0,0-1 0,-3-2 0,4 3 0,0-1 1,0 0-1,0 0 0,1 0 0,-1 0 0,0-1 0,1 1 0,-1 0 0,1 0 0,-1 0 0,1 0 0,0-1 0,-1 1 0,1 0 0,0 0 0,0-1 0,0 1 0,0 0 0,0 0 0,0-1 0,0 1 0,0 0 0,1-3 0,9-24-1,-9 25 0,9-15-4,7-4-504,2 2 1,0 0 0,26-20 0,22-16-9652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9328,'2'4'7,"0"1"1,0 0-1,-1 0 0,0 0 1,0 0-1,0 0 0,0 9 1,-1-6 27,1 1 0,0-1 0,5 16 1,6 10 532,25 48 1,-32-71-491,-4-8-24,0 0 0,1 0 0,-1-1 0,1 1 1,-1-1-1,1 1 0,0-1 0,0 0 0,0 0 1,0 0-1,5 4 0,65 52 703,-69-55-660,1 0 1,0 0-1,0 0 0,0-1 0,0 0 0,0 1 0,0-2 1,1 1-1,4 1 0,7 2 45,27 9 56,-25-11 236,-13-3-301,1 0-75,0 0-1,0 0 0,0-1 1,-1 1-1,1-1 1,0 0-1,-1-1 0,1 1 1,-1-1-1,1 0 1,-1-1-1,0 1 0,10-8 1,-3 1 140,0 0-1,17-19 1,-24 22-83,0 0 0,0 0 0,-1 0 0,0-1 0,0 0 0,0 0 0,-1 0 0,0 0 0,3-12-1,-2-4 223,-1 0-1,0-40 1,-3 51-167,-1 0 0,-1 1 1,-6-23-1,8 32 203,-7 20-71,6-11-283,0 33 80,1-35-79,3 111 107,16 115 154,-15-180-238,3 42 216,-5 99 1,-9-100 188,7-91-435,0 2 15,0-1 1,0 1 0,0 0-1,1 0 1,-1 0 0,1 0 0,0 0-1,-1-1 1,3 6 0,-2-6 157,-1-3-176,0 1 0,0-1 0,0 1 0,0-1 0,1 1-1,-1-1 1,0 1 0,0 0 0,0-1 0,0 1 0,0-1 0,0 1-1,1 0 1,-1-1 0,0 1 0,0-1 0,1 1 0,-1 0 0,0-1-1,0 1 1,1 0 0,0-1 0,8-14 165,56-112 161,-36 49-2959,-1-4-10563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11928,'4'4'7,"1"-1"0,-1 1 0,0 0 0,0 1 1,-1-1-1,1 1 0,-1 0 0,0 0 0,0 0 0,3 8 1,15 48 62,-19-53-49,7 26 306,7 64-1,-12-65-224,17 90 918,-16-94-927,5 57 605,-1 148 1148,-9-207-1763,2 45 483,1-39-356,12 141 1047,-15-173-1231,0 0 1,1 0-1,-1 0 0,0 0 0,1 0 0,-1 0 1,1 0-1,-1-1 0,1 1 0,-1 0 1,1 0-1,0 0 0,-1-1 0,1 1 1,0 0-1,0-1 0,-1 1 0,1-1 0,0 1 1,0-1-1,0 1 0,0-1 0,0 1 1,0-1-1,0 0 0,1 1 0,20 0 14,-21-1-3,5-1 14,0 1-1,0-2 1,0 1-1,0-1 0,-1 1 1,1-2-1,0 1 1,-1-1-1,1 1 0,5-6 1,-3 4-30,-2 0-86,0 0-1,0 0 1,0 0-1,-1-1 1,0 1-1,0-1 0,0-1 1,0 1-1,-1-1 1,0 0-1,0 0 1,3-6-1,2-3-1462,22-35-10591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7:5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11384,'0'0'105,"3"-2"-13,3-1 35,-1 0 1,0 1-1,1 0 1,0 0-1,-1 1 1,1-1-1,9 0 1,50-3 637,-43 4-490,-5-1-199,28 1 552,122 16 940,-151-12-1500,33 10 296,133 55 764,-165-63-1075,-1-2 0,1 0-1,0 0 1,0-2 0,0 0 0,21-2 0,-33 1-34,15 0 64,-1-1 0,0-2 0,37-8 0,-47 9-44,0-1 0,0-1-1,-1 1 1,1-1 0,-1-1 0,0 0 0,-1 0-1,1 0 1,11-12 0,-18 15-22,0 0 0,0 0 0,0 0 0,0 0 0,0 0 0,0 0 0,-1-1 0,1 1 0,-1 0 0,0 0 1,1-1-1,-1 1 0,0 0 0,0-1 0,-1 1 0,1 0 0,-1-4 0,0 1 47,0-2-32,0 0 0,-1 0 1,0 0-1,0 0 1,-1 1-1,0-1 0,0 1 1,0 0-1,-1 0 0,-8-11 1,4 12 33,-14-2-20,-34-7 0,34 12 16,-106 16 30,101-6-26,-98 54 29,123-61-86,-1 1 1,1 0-1,-1-1 0,1 1 1,0 0-1,0 0 0,-2 3 1,-3 2 16,0 0-14,1-1 1,0 2 0,0-1 0,1 1 0,0 0-1,0 0 1,1 0 0,0 1 0,0 0-1,1-1 1,0 1 0,-2 15 0,-20 121 96,24-141-104,1-1 0,-1 1-1,1 0 1,0-1 0,0 1 0,1 5-1,0 8 7,1-1 1,6 23-1,-2-23-8,-1-1 0,13 21 0,-17-33-2,0-1 1,0 0-1,0 0 0,1 0 1,-1 0-1,1 0 0,-1 0 1,1 0-1,3 2 0,49 43 13,-41-38-13,0-1 0,1 0 0,21 8 0,-12-7 1,42 11 1,-37-14-2,42 4 1,-28-9 1,1-2 0,55-8 0,-65 2 12,127-50 13,-130 43 0,98-63 18,-110 63-6,-6 2-27,-2-1 0,1 1-1,7-15 1,-17 26-15,0 0 1,-1 0-1,1 0 1,-1-1-1,1 1 1,-1 0-1,1 0 0,-1 0 1,0-1-1,1 1 1,-1 0-1,0-1 1,0 1-1,0 0 0,0 0 1,0-1-1,-1 1 1,1 0-1,0 0 1,0-1-1,-1 1 0,0-2 1,-5-5-2412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8:0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 7448,'-5'-2'473,"-15"-8"111,13 6 423,2-3 31,3 5-291,3 7-182,9 83 421,7 47-444,-12-112-503,14 58 172,-15-62-135,1 3-21,1-1 1,1 0-1,1 0 0,18 35 0,-5-22 54,2-1 1,50 57 0,-70-87-88,0 0 1,0 0-1,1 0 1,-1 0-1,1 0 1,0-1-1,4 3 0,1-1 0,-6-3-9,-1 0-1,1 0 0,0 0 1,0-1-1,0 1 0,0-1 1,0 0-1,0 0 0,5 0 1,-3 0-3,-2 0-45,-1 0 1,0-1 0,0 1 0,0-1 0,1 1-1,-1-1 1,0 0 0,0 0 0,0 0-1,0 0 1,0 0 0,0 0 0,-1-1 0,1 1-1,0-1 1,-1 1 0,1-1 0,-1 0 0,1 1-1,-1-1 1,0 0 0,0 0 0,2-2 0,0-1-821,15-21-7965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8:0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9504,'63'9'268,"1"-2"1,81-4-1,115-16 105,-203 10-119,274-13 96,-252 12-116,388-24 88,-359 20-108,479-29 62,-463 30-175,521-31 44,-510 31-51,587-24 26,-574 26-80,561-13 9,-574 16-41,191-1 4,48 0-9,-33 3-3,-33 2 0,-36-1 0,-46-2 0,-48-3 0,-51-2 0,-51 2 10,93 7 1,-163-2-4,0 0-1,0 0 1,0 1 0,-1 0-1,1 0 1,0 0 0,-1 1-1,0-1 1,1 1 0,7 7-1,-7-6 6,1 1 27,-1 1-1,0 0 1,0 0-1,0 1 1,-1 0-1,0 0 0,0 0 1,0 0-1,-1 1 1,3 9-1,8 11 111,-8-15-120,18 25 208,5 11 127,42 97 1,-69-139-370,11 24 142,-2 0 1,11 41 0,-7-19 22,65 202 264,-50-172-273,-24-64-89,0-1 0,0 0 1,5 28-1,-11-41-41,0 0 1,0 0 0,-1 0-1,1 0 1,-1 0-1,-1 0 1,1 0 0,-1 0-1,0 0 1,0 0-1,0 0 1,-1 0 0,1 0-1,-5 8 1,3-10-7,0 1-1,0-1 1,0 0 0,-1 0 0,1 0 0,-1 0 0,0-1-1,1 1 1,-1-1 0,0 0 0,-6 2 0,-42 9 30,38-10-35,2 1 16,0-1-1,0-1 1,0 0-1,-16 0 1,-4 0-7,-70 6 15,55-5 68,-215 11 48,205-12-28,-263 14 50,249-12-66,-333 17 37,313-16-70,-394 29 26,383-26-46,-428 31 18,422-32-38,-433 29 10,433-29-30,-430 20 5,430-22-12,-157 9 1,-44 3-4,19-2 2,13-6-4,14-4-1,21-2 0,31-3 0,38 0 0,26-3 0,17-4 0,68 5 0,16 1-3,-69-12 0,67 4-5,-74-25 0,64 10-8,-161-64-18,171 69 34,3 4 0,9 5 2,11 7 100,0 0-1,-41 1 1,63 2-59,0 0 23,0 1 0,0-1 1,0 1-1,0 0 1,0 0-1,0 0 0,1 0 1,-5 2-1,1 4-2181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8:1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61 238 5472,'0'0'608,"-5"-1"-248,3 1-285,0 0 1,0-1 0,0 1-1,1 0 1,-1-1 0,0 1-1,0-1 1,0 0-1,1 0 1,-1 0 0,0 0-1,1 0 1,-1 0-1,1 0 1,-1 0 0,1-1-1,0 1 1,-1 0 0,1-1-1,0 1 1,0-1-1,0 0 1,0 1 0,0-1-1,0 0 1,1 0-1,-2-2 1,-1-2 48,1-1 1,-1 0-1,1 1 0,1-1 0,-2-9 0,6 10 71,46-45 72,-34 39-126,-7 6-90,4-2-14,1 0 0,-1 1 0,2 0 0,-1 1 0,1 1 1,19-6-1,69-11 143,-88 20-152,1 0 1,-1 1 0,0 1 0,0 0-1,0 1 1,16 3 0,-19 1 78,-6 1-85,0 0 1,0 0 0,0 0-1,-1 0 1,0 1 0,0-1-1,-1 1 1,0 0 0,0 0-1,0 1 1,-1-1 0,0 0-1,-1 1 1,1-1 0,-1 10-1,1-1-4,-2-11-5,1 1 0,-1-1 0,0 1 0,0 0-1,-1-1 1,0 1 0,0-1 0,-3 9 0,-26 86 115,21-81-47,1-7-40,-1 3-11,-1 0 0,0-1 0,-1 0 0,-23 21 0,18-20-15,-153 152 306,137-130-257,30-34-23,7-2 4,4 0-33,1 0-1,0-1 1,0 0 0,-1-1-1,1 0 1,0 0-1,-1-1 1,1 0 0,14-7-1,-6 4-4,11-2 29,39-17-1,18-6 398,169-29 1255,-249 58-1555,-1 1-1,1-1 1,0 1 0,0 0 0,0 0-1,0 1 1,9 1 0,-7 0-38,-6-2-26,1 1 0,0 0 1,-1 0-1,1 0 0,-1 0 0,1 0 0,-1 1 0,1-1 0,-1 1 0,0-1 0,0 1 1,0 0-1,0 0 0,0 0 0,0 0 0,0 0 0,-1 1 0,3 3 0,0 3 58,0-1 1,0 1-1,4 16 0,-6-18-6,1 4-2198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58:1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491 215 7176,'-2'-5'617,"2"4"-577,0-1 0,-1 0 0,0 0 0,1 1 0,-1-1 0,0 0 0,0 1 1,0-1-1,0 1 0,0-1 0,0 1 0,-1 0 0,1 0 0,0-1 0,-1 1 0,-1-1 0,-1 0 19,0 0-1,1 0 1,-1 1 0,0 0 0,0 0-1,0 0 1,0 0 0,-5 0-1,-36-3 20,-47 2-64,77 2-29,-1 2 0,1-1-1,-1 2 1,1 0 0,-23 8-1,20-6 11,11-3 2,1-1 0,0 1 0,-1 0 0,1 0 0,0 1 1,0 0-1,-6 4 0,-2 2-1,1-3 4,10-4 2,-1-1 0,1 1 0,0 0 0,0 0 0,0 0 0,0 1 0,0-1 0,1 1 0,-1-1 0,-3 6 0,-4 6 10,0 0 1,-8 16-1,15-17 55,3 8-17,6 31 1,-1-37 57,5-1-70,-1 0 1,2 0-1,15 15 0,-8-16 57,103 49 34,-90-50-75,135 36 15,-87-24-17,-61-17-44,1 0-3,-14-6-2,1 1-1,0 1 1,-1-1 0,0 1 0,1 0-1,6 6 1,-2-2 8,-2 0 0,17 15 0,-23-20-7,1 1 1,-1-1-1,0 1 1,0 0-1,0 0 1,0 0-1,0 0 1,-1 1-1,1-1 1,-1 0-1,0 1 1,0-1-1,0 1 1,1 5-1,-3-8 2,1 1 0,0-1 0,-1 0 0,1 0 0,0 0 0,-1 0 0,0 0 0,1 0 0,-1 0 0,1 0 0,-1 0 0,0 0 0,0 0-1,0 0 1,0-1 0,1 1 0,-1 0 0,0 0 0,0-1 0,-2 2 0,-1 0 9,-2 4 2,4-4-4,0-1 0,0 1-1,-1-1 1,1 1 0,0-1 0,0 0-1,-1 0 1,1 0 0,-1 0 0,1 0-1,-1 0 1,-4 0 0,-29 6 157,0-2 0,-1-1 1,-38-1-1,52-3-128,7 0 74,1-1 0,-21-3 1,-41-8 282,65 10-261,0-1 0,0-1-1,0 0 1,-22-10 0,34 14-133,0 0 0,0 0 1,0 0-1,0 0 0,0 0 0,0 0 1,-1 0-1,1 0 0,0 0 1,0 0-1,0 0 0,0-1 1,0 1-1,0 0 0,0 0 1,0 0-1,0 0 0,0 0 0,-1 0 1,1 0-1,0 0 0,0-1 1,0 1-1,0 0 0,0 0 1,0 0-1,0 0 0,0 0 1,0 0-1,0 0 0,0-1 0,0 1 1,0 0-1,0 0 0,0 0 1,0 0-1,0 0 0,0 0 1,0-1-1,0 1 0,1 0 1,-1 0-1,0 0 0,0 0 0,0 0 1,0 0-1,0 0 0,0 0 1,0 0-1,0-1 0,0 1 1,1 0-1,8-21 276,-7 14-229,2 0 0,-1 0 1,1 0-1,0 1 0,1-1 0,5-6 1,89-97 293,-38 49 26,59-64-74,-106 109-217,16-17 107,37-53 0,-61 79-101,-1-1-42,1 1 0,-1-1 1,-1 0-1,0 0 0,0-1 1,0 1-1,-1-1 0,3-12 1,10-48 210,-15 54-96,-2 7-128,-1-1 1,0 1 0,0 0 0,-1 0 0,0 0 0,-6-11 0,-2 8 161,5 7-164,-1 1 1,1 0-1,-1 0 1,0 0-1,0 1 1,0 0-1,0 1 1,-14-2-1,2 6 185,-97 35 87,102-33-185,0 1 0,-23 13-1,18-8-66,-34 20 10,52-30-50,0 0-1,-1 0 0,1 0 0,0 0 0,-1 0 0,1 0 0,0 0 0,0 0 0,0 0 0,-2 3 0,0 0 1,1 0-1,-1 0 0,1 1 0,0-1 1,0 1-1,1 0 0,-1-1 0,1 1 1,0 0-1,0 0 0,0 0 0,1 0 1,0 9-1,0-13-7,0 0 0,0-1 0,0 1 1,0 0-1,1 0 0,-1-1 0,0 1 0,0 0 0,1-1 1,-1 1-1,0 0 0,1-1 0,-1 1 0,0-1 1,1 1-1,-1 0 0,1-1 0,-1 1 0,1-1 0,-1 1 1,1 0-1,8 6-300,1 0 1,-1 0-1,1-1 1,1 0-1,-1 0 1,22 7-1,28 11-10428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3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29 6816,'0'0'2270,"-2"-4"-1852,0 1-277,2 1-113,-1 1 0,1 0-1,-1 0 1,1 0 0,-1 0-1,0 0 1,1 0 0,-1 0-1,0 0 1,0 0 0,0 0 0,0 0-1,0 0 1,0 0 0,0 1-1,0-1 1,0 0 0,0 1-1,-1-1 1,1 1 0,0-1-1,0 1 1,0 0 0,-1-1-1,-1 1 1,1-1 856,7 7-797,5 6 2,115 62 570,-122-72-614,-1 0 1,0 0 0,1 1-1,-1-1 1,0 1 0,-1 0-1,1 0 1,0 0 0,-1-1-1,1 2 1,-1-1-1,0 0 1,0 0 0,0 0-1,-1 0 1,1 1 0,-1-1-1,0 0 1,0 0 0,0 7-1,4 26 581,-3-35-446,27 25 1381,-28-26-1548,1 0-1,-1 1 1,0-1-1,0 0 1,0 1 0,1-1-1,-1 0 1,0 1 0,0-1-1,0 0 1,0 1 0,0-1-1,0 0 1,0 1 0,0-1-1,0 0 1,0 1 0,0-1-1,0 0 1,0 1 0,0-1-1,0 0 1,0 1 0,0-1-1,0 0 1,0 1 0,0-1-1,-1 0 1,1 1 0,0-1-1,0 0 1,0 1 0,-1-1-1,1 0 1,0 0 0,0 1-1,-1-1 1,1 0 0,0 0-1,0 0 1,-1 1-1,1-1 1,0 0 0,-1 0-1,-18 2-1213,17-2 524,-19 0-8943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2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46 3144,'4'-1'16,"11"-4"55,-9 3 219,1 1 122,-6 1 248,0 0-590,-1 0-1,0 0 1,1 0-1,-1 0 1,1 0-1,-1 0 1,0-1-1,1 1 1,-1 0-1,0 0 1,1 0-1,-1-1 1,0 1-1,1 0 1,-1 0 0,0-1-1,1 1 1,-1 0-1,0-1 1,0 1-1,1 0 1,-1-1-1,0 1 1,0 0-1,0-1 1,1 1-1,-1 0 1,0-1-1,0 1 1,0-1-1,0 1 1,0 0-1,0-1 1,0 1-1,0-1 1,0 1-1,0 0 1,0-1 0,0 1-1,0-1 1,0 1-1,-1 0 1,1-1-1,0 1 1,0-1-1,0 1 1,0 0-1,-1-1 1,-15-6 233,11 5-249,0 0 0,0 1-1,0-1 1,0 1-1,-10-1 1,-11 0 94,1 0 1,-1 1-1,1 2 0,-30 4 0,37-3-114,10-1 5,1 1-1,0-1 1,-1 1-1,1 0 1,-7 3 0,4-1 54,2-2-52,1 0 0,0 1 0,0 0 0,0 0 0,0 1 0,0 0 0,0 0 0,1 0 0,0 1 0,-7 6 0,0 4 105,1-1 0,0 2 0,1-1 1,1 2-1,-11 22 0,14-25-105,5-10-16,0 0 0,0 0 0,1 0 0,0 0 0,-1 0 0,1 0 1,1 1-1,-1-1 0,0 6 0,0 12 84,0 0 1,1 0-1,2-1 0,6 40 1,5-26-64,-6-23 49,2-5-73,-1-1 0,1 0 0,1 0 0,-1-1 0,1 0 0,0-1 0,0 0 0,0-1 1,1 0-1,20 3 0,-12-2-12,-3-2 9,1 0 1,21-1 0,206-11 145,-155 0-90,-84 9-75,90-4 113,-80 5-85,-1 0 0,1 1 1,-1 1-1,1 1 0,13 3 1,-26-5-18,0 0 0,0 0 0,0 0 1,0 0-1,-1 1 0,1-1 1,0 0-1,-1 1 0,1-1 0,-1 1 1,1 0-1,-1-1 0,0 1 0,0 0 1,0 0-1,0 0 0,0 0 1,0 0-1,0 0 0,0 2 0,0-1 7,-3 5 117,-2 1-97,-1-1 0,0 0 1,-1 0-1,0 0 0,-1-1 0,1 1 0,-1-2 1,-9 8-1,-25 24 225,-80 55 1,101-79-238,5-5 33,-1 0-1,-23 10 0,-25 9 203,-128 36-1,187-63-235,-1 0 0,0 0 1,0-1-1,0 0 0,0 0 0,0 0 0,0-1 0,0 0 0,0 0 1,0 0-1,-7-4 0,5 3 0,0 0 19,-1-1 0,1 0 0,0 0 0,0-1 0,1 0 0,-1-1 0,1 1 0,0-2 0,0 1 0,0-1 0,1 0 0,0 0 0,0 0 0,0-1 0,1 0 0,0 0 0,0 0 0,1-1 0,-4-9 0,8 16-30,-1-1 0,0 1 1,1-1-1,0 1 0,-1-1 0,1 0 1,0 1-1,0-1 0,0 1 0,0-1 1,0 0-1,0 1 0,1-1 0,-1 1 1,0-1-1,1 0 0,0 1 0,-1-1 1,1 1-1,0-1 0,-1 1 0,1 0 1,0-1-1,0 1 0,0 0 0,0 0 1,0 0-1,1-1 0,-1 1 0,0 0 1,3-1-1,1-2-360,1 1-1,0 0 1,0 0 0,0 0 0,10-3 0,20-4-9514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2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16072,'8'48'-16,"3"68"0,-8-50 16,-2-47 0,-1-7 2,1 0 0,0 0 1,1 0-1,0-1 0,1 1 0,5 14 1,-1-3 5,-4-10 23,1-1-1,0 0 0,1-1 0,0 1 0,0-1 0,11 15 1,-8-19-9,-6-5 33,-2-2-51,0 0 0,0 0 0,0 0 0,0 0 0,1 0 1,-1 0-1,0 1 0,0-1 0,0 0 0,1 0 0,-1 0 0,0 0 0,0 0 1,1 0-1,-1 0 0,0 0 0,0 0 0,0 0 0,1 0 0,-1 0 0,0 0 1,0 0-1,1 0 0,-1 0 0,0 0 0,0 0 0,0 0 0,1-1 1,-1 1-1,0 0 0,0 0 0,0 0 0,1 0 0,-1 0 0,0-1 0,0 1 1,0 0-1,0 0 0,1 0 0,-1 0 0,0-1 0,-9-88-1933,7 41-8044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2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8072,'39'-4'0,"3"-1"-72,-40 6 64,1 0 1,-1 0-1,0 0 1,0 0-1,0 0 0,0 1 1,0-1-1,0 1 1,0-1-1,-1 1 1,1 0-1,2 3 1,20 23 1,-23-26 3,72 82-930,-32-39-3587</inkml:trace>
  <inkml:trace contextRef="#ctx0" brushRef="#br0" timeOffset="1">585 420 7896,'0'-1'13,"1"1"1,-1 0 0,1-1-1,-1 1 1,0-1 0,0 1-1,1-1 1,-1 1 0,0-1-1,0 1 1,1-1 0,-1 0-1,0 1 1,0-1 0,0 1-1,0-1 1,0 0 0,0 1-1,0-1 1,0 1-1,0-1 1,0 1 0,0-1-1,0 0 1,-1 1 0,1-1-1,0 1 1,0-1 0,-1 1-1,1-1 1,-1 0 0,-18-7 623,14 7-573,-48-13 686,-15 0 46,66 14-724,0 0 1,0-1-1,0 1 1,0 0-1,0 0 1,0 1-1,0-1 1,0 0-1,0 1 1,0-1 0,0 1-1,0-1 1,0 1-1,-3 1 1,-4 2 79,-2 0-55,6-3-21,0 1 0,0 0 0,1 0 0,-1 0 0,1 1 0,-8 5 0,-7 6 217,-23 22 1,39-32-230,0 0 1,0 1 0,0-1-1,0 1 1,1-1 0,-1 1-1,1 0 1,1 0 0,-1 0 0,1 0-1,-1 0 1,1 8 0,-1-5-1,2-4-15,-1 0-1,0 0 1,1 0 0,0 0 0,0 0 0,1 1-1,-1-1 1,1 0 0,-1 0 0,1 0-1,1 0 1,-1 0 0,3 5 0,-2-5-9,0-1 0,-1 1 0,1-1 0,1-1 0,-1 1 1,0 0-1,0-1 0,1 1 0,0-1 0,-1 1 1,1-1-1,0 0 0,7 3 0,-6-2-1,-1-2-11,0 1 0,0-1 0,0 0 0,0 1-1,0-2 1,0 1 0,0 0 0,0-1 0,1 1 0,-1-1 0,0 0 0,0 0 0,0 0 0,1 0 0,-1-1 0,0 1-1,0-1 1,5-1 0,1-1 14,0-1 0,0 0 0,14-9 0,-19 10-33,7-4 51,0-1 1,-1 0 0,0-1 0,-1 0 0,0 0 0,0-1-1,13-19 1,-17 20-9,0 0 1,-1 0-1,1 0 0,-2-1 1,1 1-1,-1-1 0,-1 0 1,3-18-1,-5 26 36,2 2-75,0 0 0,-1 1 0,1-1 0,0 1 0,-1 0 0,1-1 0,0 1 1,-1 0-1,1 0 0,-1 0 0,1 0 0,-1 1 0,0-1 0,1 0 0,-1 0 0,0 1 0,0-1 0,0 1 1,0-1-1,0 1 0,0-1 0,0 1 0,-1 0 0,1-1 0,0 4 0,3 8 0,0 0 0,3 19 0,-6-24 13,10 59 15,14 59-6,-9-41-9,8 28-15,-8-56-4,-1-1-4,-4-15 2,-6-12-2,-5-10 2,0-18-5,0-1 1,0 1-1,0 0 0,0 0 0,0 0 1,0 0-1,-1-1 0,1 1 1,0 0-1,-1 0 0,1-1 0,0 1 1,-1 0-1,1 0 0,-1-1 0,1 1 1,-1 0-1,1-1 0,-1 1 0,-1 0 1,-2-1 1,-9-2 1,-74-21 13,49 13-2,1-2 0,0-2 0,-52-27 0,58 24-2,1-3-10,-4-9 457,14 8-3040,-7-9-8032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2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47 113 5112,'-35'-1'2721,"34"-2"-2543,-1 0 0,0-1 1,1 1-1,0 0 0,0-1 0,0 1 0,0-1 0,0-6 1,1 10-203,0-3 171,0-1 0,0 1-1,0 0 1,0 0 0,0-1 0,1 1-1,-1 0 1,1 0 0,0 0 0,0 0-1,0 0 1,0 0 0,4-5 0,-5 7 234,18-22 995,-16 22-1327,0 1 0,0 0 0,0 0 0,0 0 0,0 0 0,0 0 0,0 0 0,0 0-1,0 1 1,0-1 0,0 1 0,0-1 0,2 2 0,1 0 9,0-1-1,0 2 1,0-1-1,-1 0 1,1 1 0,-1 0-1,0 0 1,7 5-1,-6-3-13,1 0 5,0 1 0,0 0 0,0 0 1,-1 1-1,0 0 0,0 0 1,-1 0-1,5 10 0,-3-6-11,2 4 77,0 0 0,-1 1 0,6 24-1,7 10 116,-4-23-166,14 27 214,-28-51-255,0 0 0,-1 1 0,0 0-1,0-1 1,0 1 0,0 0 0,0-1 0,-1 1 0,1 0-1,-1 0 1,0 0 0,-1 6 0,-1-7 38,2-2-42,0 1 0,0-1 0,0 0-1,0 0 1,0 0 0,0 0 0,0 1 0,0-1-1,0 0 1,0 0 0,1 0 0,-1 0 0,0 1-1,1-1 1,-1 0 0,1 0 0,-1 0 0,1 0-1,1 1 1,-2 0 56,-13 4 237,5-6-226,5-1 4,-4-3 3,4 1-65,0 0-1,0 0 0,0 0 1,1-1-1,-1 1 1,1-1-1,0 0 0,0 1 1,0-1-1,-1-6 1,1 5 9,0-2-4,1 1 0,0-1 0,0 0 0,0 0 0,1 0 0,0 0 0,1 1 0,-1-1 0,3-8 0,-1-2-7,-1 8-7,1 0-1,0 1 1,0 0 0,0-1 0,1 1 0,0 0-1,1 0 1,0 1 0,0-1 0,8-11-1,-10 18 4,-2 1-21,1 0 0,-1 0 0,1 0 0,-1-1 0,0 1 0,1 0 0,-1 0-1,0 0 1,0-1 0,1 1 0,-1 0 0,0 0 0,1-1 0,-1 1 0,0 0 0,0-1 0,0 1 0,1 0 0,-1-1 0,0 1 0,0 0 0,0-1 0,0 1 0,1 0 0,-1-1 0,0 1 0,0-1 0,0 1 0,0 0 0,0-1 0,0 1 0,0 0 0,0-1 0,0 0 0,2-10 45,0 3-24,-1 6 52,-2-4-51,1 4-8,-1 0 1,1 0 0,0 1-1,0-1 1,0 0-1,0 0 1,0 1 0,0-1-1,1 0 1,-1 0-1,1 1 1,-1-1-1,1 0 1,-1 1 0,1-1-1,1-2 1,1 1-11,4-3-2,-4 4 2,3-3-2,-5 4 3,1 0 1,6-3-6,1 0-1,0 0-1,-9 4 6,0 0 0,1 0 0,-1 0 0,1-1-1,-1 1 1,1 0 0,-1 0 0,1 0 0,-1 0 0,0 0 0,1 0-1,-1 0 1,1 0 0,-1 0 0,1 0 0,-1 0 0,1 1 0,-1-1-1,1 0 1,-1 0 0,0 0 0,1 0 0,-1 1 0,1-1 0,-1 0-1,0 0 1,1 1 0,-1-1 0,0 0 0,1 1 0,-1 0 0,6 2-2489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2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4488,'4'-4'200,"15"-11"45,-13 9 183,2-2 48,-5 5-9,4-1-2,-5 4 1004,-1-1-1211,5-1-4,-4 2 468,0 9-119,-2-8-523,0 0-1,0 0 0,0 0 1,0 0-1,0 0 0,0-1 1,0 1-1,0 0 0,1 0 1,-1 0-1,0 0 0,1 0 1,-1 0-1,0-1 1,1 1-1,-1 0 0,1 0 1,0-1-1,-1 1 0,1 0 1,1 1-1,-2-2-62,1 0-1,-1 0 1,0 0-1,1 0 1,-1 1 0,0-1-1,1 0 1,-1 0-1,0 1 1,1-1 0,-1 0-1,0 0 1,1 1-1,-1-1 1,0 0 0,0 1-1,1-1 1,-1 0-1,0 1 1,0-1 0,0 1-1,0-1 1,1 0-1,-1 1 1,0-1 0,0 1-1,0-1 1,0 1-1,1 18 298,5 75 190,8 124 153,-13-194-626,6 38 169,33 106 336,-36-152-511,-2-11 2,-1 0 0,0 0 0,1 0 1,0 0-1,0-1 0,5 8 1,1 2 23,1-1 0,1 0 1,0 0-1,1 0 1,1-2-1,-1 1 0,2-2 1,14 11-1,-14-12-29,-9-6-3,1 0-1,0 0 1,0-1-1,0 0 0,1 0 1,-1 0-1,10 2 1,75 15 150,-74-18-42,-2-4-78,-1 1 0,1-2 1,-1 0-1,0 0 1,0-2-1,-1 1 1,1-2-1,12-7 1,-13 5-27,27-25 134,-18 12-50,-1 0 0,-1-1 1,23-40-1,-33 49-86,-6 11-8,-1-1 0,0 0 0,0 0 1,0 1-1,-1-1 0,1 0 1,-1-1-1,0 1 0,1-6 0,17-99 135,-16 82-91,-1 0-1,-1-1 1,-5-42-1,2 42-34,-3-89 185,0 17-64,0 37 53,-21-97 0,1 43 208,25 114-376,-3 9 4,-11 25-24,11-17-14,1 0 1,1 1 0,0 0 0,0-1-1,2 1 1,0-1 0,5 25-1,-5-31 3,8 52-2228,1 2-8909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2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7984,'11'-4'-5,"-2"2"-22,21-5-4,-25 5-26,1-5 11,-5 6 47,-1 0 0,1 1-1,0-1 1,-1 0 0,1 1-1,0-1 1,0 0 0,0 1-1,0-1 1,-1 1-1,1-1 1,0 1 0,0 0-1,2-1 1,19-8 809,-22 9-758,1 1 0,0-1 0,-1 1 0,1 0 0,-1-1 0,1 1 0,-1 0 0,0-1 0,1 1 0,-1 0 0,0-1 0,1 1 0,-1 0-1,0 0 1,0-1 0,0 1 0,0 0 0,1 0 0,-1 1 0,-1 6 22,1-6-19,0 1-1,0-1 1,0 0 0,0 0 0,0 0-1,0 0 1,1 1 0,-1-1 0,1 0-1,0 3 1,6 13 232,1-1 0,12 23 0,9 19 336,-22-46-555,-6-10-26,1 1-1,0 0 0,-1 1 1,0-1-1,0 0 1,0 0-1,0 0 1,-1 1-1,1 4 1,-3 74 533,-1-21-134,2-49-396,1-9-15,-1-1 1,1 0 0,0 0 0,0 0 0,1 0 0,-1 1-1,1-1 1,-1 0 0,3 5 0,-1 0 113,2 4 60,0-1-1,0 0 1,11 17 0,-13-30-9,-1 2-186,0 0 0,-1-1-1,1 1 1,-1 0 0,1 0-1,-1-1 1,1 1-1,-1 0 1,1-1 0,-1 1-1,1-1 1,-1 1 0,1-1-1,-1 1 1,0-1 0,1 1-1,-1-1 1,1 0 0,-1-4 21,1 0 0,-1 0 1,0-1-1,-1 1 1,1 0-1,-1 0 1,0 0-1,-1 0 1,1 0-1,-1 1 1,0-1-1,0 0 0,0 1 1,-6-9-1,2 1 40,0-1-1,-8-24 1,13 31-32,-2-5-5,0 1 1,1-1-1,1 1 0,0-1 0,0 0 0,1 1 1,1-13-1,-1-67 136,-1 81-148,1-1 0,1 1-1,-1-1 1,1 1 0,1 0 0,0-1-1,0 1 1,1 0 0,3-9 0,-3 10-7,5-7 65,-2 7-56,1 0 0,0 0 0,0 0 0,0 1-1,1 1 1,0-1 0,1 1 0,-1 0 0,16-7-1,5 7-2,-18 7 20,4 4-23,-2 1 0,17 10 0,-19-7-2,2 9-3,-1 1-1,-1 0 1,-1 1 0,12 30-1,-1 10 17,-7 3 14,9 97 0,-10-53-2037,-9-73-8245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2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5384,'0'0'512,"4"-4"217,1 0-486,0 0 0,1 0 0,0 0 0,-1 1 0,1 0 0,1 0 0,-1 0 0,0 1-1,10-3 1,-16 5-243,6-1 168,0-1-1,0 1 0,0 0 1,1 1-1,-1-1 0,0 1 1,9 1-1,-13 0-111,0 0 0,0 0 0,0 1 0,0-1 0,0 0 0,0 1-1,0-1 1,-1 1 0,1 0 0,-1 0 0,1 0 0,-1-1 0,1 1 0,-1 0 0,0 1 0,0-1 0,1 3 0,5 11 208,10 30 1,5 16 78,-3-1-64,-4-7 51,5-18-112,-4-9-27,-16-25-97,3 0-1,0 0-76,1-1 1,-1 1-1,1-1 1,-1 1-1,1-1 1,0 0-1,-1 0 1,1-1-1,0 1 1,0-1-1,0 1 1,0-1-1,0-1 1,4 0-1,54-9 77,-53 8-90,12-3-21,-1-1 1,0-1-1,26-13 1,-20 9-1377,4-2-6993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2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27 11776,'0'0'57,"4"15"142,49 106 609,-47-108-702,1 0 0,0-1 0,1 0 1,13 16-1,-16-21-67,1-1 1,-1-1-1,1 1 0,0-1 0,0 0 1,0 0-1,1-1 0,0 0 0,12 6 1,-15-9-17,-1 0 0,0-1 0,1 0 0,-1 1 0,1-1 0,-1 0 0,0-1 0,1 1 0,-1 0 0,1-1 0,-1 0 0,6-2 0,26-14 42,-34 17-64,4-3 13,-1-1 0,0 0 0,1 0 0,-1 0 0,0 0 0,-1-1 0,1 1 1,-1-1-1,0 0 0,0 0 0,-1 0 0,1 0 0,-1-1 0,0 1 0,1-9 0,-1 8-1,-1 1 0,0-1 0,0 1 0,-1-1-1,1 0 1,-1 1 0,0-1 0,-2-6 0,1-15 69,0 16-51,0 0 1,0 0 0,-1 0 0,-1 0 0,0 1 0,0-1-1,-9-19 1,11 30-26,1-1 0,-1 1-1,1-1 1,-1 1 0,0-1 0,1 1-1,-1 0 1,0-1 0,1 1-1,-1 0 1,0-1 0,1 1 0,-1 0-1,0 0 1,0 0 0,1-1-1,-1 1 1,0 0 0,0 0 0,0 0-1,1 0 1,-1 1 0,-1-1 0,-1 0 10,-5-1-3,5 1-7,0 0 1,1 0 0,-1 0 0,0 1 0,0-1 0,0 1 0,0-1 0,1 1 0,-1 0 0,-3 2 0,1-2 6,-9 4 5,0 0-1,0 0 1,1 2-1,0 0 1,0 0-1,-14 11 1,-24 20 46,-55 50 0,93-75-59,9-9 0,0 0 0,0 0 0,0 0 0,0 1 0,1 0 0,-5 7 0,-1 5 17,-13 32 0,21-37 5,2-5-22,1 0 1,1 0 0,-1 0-1,1-1 1,0 1 0,1-1 0,-1 1-1,1-1 1,0 0 0,1-1 0,0 1-1,0-1 1,0 0 0,0 0-1,1 0 1,8 5 0,0 1-1,-9-7 0,1 0 0,0 0 0,0 0-1,0-1 1,0 0 0,12 4 0,96 33 31,-90-35-15,9-4-22,0 0-1,0-2 1,0-1 0,41-9-1,2-11-1872,1-1-7486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540 636 7984,'30'-29'0,"-26"24"0,0-1 0,-3 5 1,0 0 1,-1 0-1,1 0 0,0 0 1,-1 0-1,0 0 1,1 0-1,-1 0 1,1-1-1,-1 1 0,0 0 1,0 0-1,0 0 1,0 0-1,0-1 0,0 1 1,0 0-1,0 0 1,0 0-1,0 0 1,-1-1-1,1 1 0,0 0 1,-1 0-1,0-2 1,-18-20 64,15 19-49,0 0-2,-1 0 1,1 0-1,-1 0 1,0 1-1,0 0 1,0-1-1,0 2 1,0-1-1,-1 1 1,1 0-1,-9-2 1,6 1 0,-7 0 78,-7 4 31,0 1 0,-1 1 0,1 1 0,-36 10 0,43-9-81,10-4 22,0 1-1,0-1 1,1 1-1,-1 1 1,1-1-1,-8 6 1,-25 16 359,2 1 1,-44 42 0,65-54-363,5-4 66,1 0 0,-14 18 1,-28 45 287,44-59-209,4-7-173,1 0-1,1 0 1,-1 1 0,1-1-1,0 0 1,0 0 0,1 0-1,-1 1 1,2-1 0,-1 0-1,1 0 1,-1 0 0,2 0-1,-1-1 1,5 8 0,-3-5-13,-3-6-15,1 0 1,-1 0 0,0 0 0,1-1 0,-1 1 0,1 0 0,0-1 0,-1 1-1,1-1 1,0 1 0,0-1 0,0 0 0,0 0 0,3 1 0,7 4 27,0-1 0,1 0 0,0-1 0,0-1 0,0 0 0,1 0 0,21 0 0,-22-2-21,-8-1-1,-1 0 1,0 0-1,1-1 0,-1 1 1,1-1-1,-1 0 1,7-2-1,6-2 40,-1-1-1,0-1 1,0 0 0,0-1-1,25-18 1,-29 17-37,-7 6-1,-1 0 1,0 0-1,0-1 0,-1 1 1,1-1-1,-1 0 0,6-7 1,1-4 19,-1 0 0,0 0 0,-1-1 1,-1 0-1,0 0 0,-1-1 0,-1 1 1,5-30-1,-7 28-19,0-5 41,0-40 1,-6-177 259,3 216-302,0 10 21,-1 0 0,-3-22 0,-7-25 118,-28-93 1,38 151-141,0 0 1,0 0 0,-1 0-1,1 1 1,0-1-1,-1 0 1,0 0-1,1 1 1,-1 0 0,-5-5-1,6 5-5,0 2-2,0-1-1,0 1 1,1-1-1,-1 1 1,0-1-1,0 1 1,0 0 0,0 0-1,0-1 1,1 1-1,-1 0 1,0 0-1,0 0 1,0 0-1,0 0 1,0 0-1,0 0 1,0 0 0,0 0-1,-1 1 1,-1 0 9,-1-1-5,-1 1 1,1 1 0,0-1 0,0 1 0,0-1-1,0 1 1,0 0 0,0 1 0,0-1 0,1 1 0,-1-1-1,1 1 1,0 0 0,-5 6 0,0-1 1,5-5-6,1-1-1,0 1 1,-1 0 0,1 0 0,0 0 0,1 0 0,-1 1 0,0-1 0,1 0 0,0 1 0,-2 5 0,-6 27 61,1 1 0,-5 63 0,11-81-60,2-11-1,-1 0 0,1 1 0,0-1 1,3 13-1,13 105 37,11 16 13,-21-119-53,-4-13 2,0 0 0,1-1-1,0 1 1,8 16 0,-3-9-1,16 31 0,-22-44-3,0 0-1,1 0 1,-1 0 0,1 0-1,0-1 1,-1 1 0,2-1-1,-1 1 1,5 3 0,4 2 1,-2 2-1,-7-8-1,0 0 0,0 0 0,0 0 0,1 0 0,0-1 0,-1 1 0,1-1 0,8 3 0,7 4 10,0-2 0,1 0 0,0-1 0,1-1 0,26 3 0,-32-7-4,35 0 57,-39-1-32,1 0 0,-1-1 0,1 0-1,-1-1 1,0 0 0,0-1 0,0-1 0,0 1 0,0-2 0,-1 1 0,0-2 0,17-10 0,-3-3 140,-1-1 1,0-1 0,-2-1 0,32-43-1,-24 24-2197,1 0-8261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54 195 7088,'0'0'452,"-4"1"-23,-11 4 60,15-5-477,-1 0 0,1 0 0,0 1 0,0-1 0,0 0 0,0 0-1,0 0 1,-1 0 0,1 0 0,0 0 0,0 0 0,0 0-1,0 0 1,-1 0 0,1 0 0,0 0 0,0 0 0,0 0 0,0 0-1,-1 0 1,1 0 0,0 0 0,0 0 0,0 0 0,0 0 0,0 0-1,-1 0 1,1-1 0,0 1 0,0 0 0,0 0 0,0 0-1,0 0 1,-1 0 0,1 0 0,0 0 0,0-1 0,0 1 0,0 0-1,0 0 1,0 0 0,0 0 0,0 0 0,0-1 0,-3-4 140,1-1 0,0 0 1,0 1-1,0-1 1,1 0-1,0 0 0,0 0 1,1 0-1,-1 0 0,2-9 1,-1 11-109,1 0 1,-1 0-1,1 1 1,0-1 0,1 0-1,-1 1 1,0-1-1,1 1 1,0-1 0,3-4-1,-2 3 2,0 0 2,0 0 1,1 0 0,-1 1-1,1-1 1,0 1 0,0 0-1,1 0 1,-1 1 0,7-5-1,-5 3-1,-2 3 2,1-1 1,0 0-1,-1 1 0,1 0 1,0 0-1,0 0 1,0 1-1,0-1 0,0 1 1,7 0-1,-3-1 0,-5 2-18,-1-1 0,1 1 0,0 0 0,-1 0 0,1 1 0,0-1 0,-1 1 0,1-1 0,0 1 0,-1 0 0,1 0 0,-1 1 0,0-1 0,4 3 0,-2-2 3,3 5 146,-4-2-142,-1 1 1,1-1-1,-1 1 1,0 0-1,-1 0 0,1 0 1,-1 1-1,0-1 1,-1 1-1,1 6 1,0 2 22,-1 0 0,-1 0 0,-1 0 0,-3 22 0,-2-3 60,-1 1 0,-23 61 1,24-81-105,3-8 6,-1 1 0,0 0 1,0-1-1,-9 11 0,-21 29 116,-1-3-1,-42 41 1,51-58-28,24-25 70,7-2-89,8-4-54,0 0 1,0 0-1,0-1 1,0-1-1,17-11 1,33-15 73,-46 25-24,0 0 1,1 1 0,-1 0 0,1 2 0,0 0-1,1 1 1,-1 1 0,1 0 0,23 2 0,-32 1 60,1 1 0,0-1 0,-1 2 1,11 3-1,-18-5-222,0 0-1,0 1 1,0-1 0,0 1-1,0 0 1,0-1-1,0 1 1,-1 1-1,1-1 1,-1 0 0,1 0-1,-1 1 1,0 0-1,0-1 1,0 1 0,-1 0-1,4 6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3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9504,'0'0'1289,"-2"7"-544,-9 40 326,-13 67-39,5-14 21,15-71-975,-8 33 263,8-47-222,2-2-72,-1-1 0,-1 1 0,0-1 0,-1 0 1,0 0-1,-1 0 0,-9 13 0,-2-1-903,-34 35 0,12-20-8617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22 5656,'0'0'4594,"0"-1"-4019,0-5-118,-1 3-83,-4-4-22,3 5 0,-4 1-10,0 0-242,0 1-1,-1 0 0,1 0 0,0 0 0,0 1 1,0 0-1,0 0 0,0 1 0,0 0 1,0 0-1,-7 4 0,3-3-28,-5 3 49,1 1 1,0 0 0,-18 12 0,18-11-74,7-4 7,1 1 0,-1 0 0,0 0-1,1 1 1,0-1 0,1 1 0,-11 14 0,11-12-22,1-4 0,0 1 1,1 1-1,0-1 1,0 0-1,0 1 0,1 0 1,0-1-1,0 1 1,-1 7-1,1-4-1,1-6-15,1 1 0,-1-1 1,1 0-1,0 0 1,0 0-1,1 0 1,-1 0-1,1 1 0,-1-1 1,1 0-1,0 0 1,0 0-1,1 0 1,-1-1-1,3 6 0,-2-4 2,0-2-8,0 1 1,0 0 0,0-1 0,1 1 0,-1-1-1,1 0 1,-1 1 0,1-1 0,0-1 0,0 1 0,0 0-1,0-1 1,0 1 0,0-1 0,1 0 0,3 1 0,-3-1 1,9 3 24,1 0 0,-1-1 0,1-1 0,16 1 0,14 3 26,9 7-11,-42-10-40,2 1 8,0 0 0,16 8 0,-25-10-14,0-1 0,-1 1 0,1 0 0,-1 1 0,0-1-1,1 1 1,-1-1 0,0 1 0,-1 0 0,1 0-1,0 0 1,-1 1 0,4 6 0,-5-8-4,0 0 1,0 1-1,0-1 1,-1 0-1,0 1 1,1-1-1,-1 0 1,0 1-1,0-1 1,0 1 0,0-1-1,0 0 1,-1 1-1,1-1 1,-1 0-1,0 1 1,1-1-1,-1 0 1,0 0-1,0 0 1,-1 0-1,1 0 1,0 0-1,-1 0 1,1 0-1,-1 0 1,1-1-1,-4 3 1,-27 23 2,17-15 0,0-1 0,-1-1 1,0-1-1,-31 14 0,33-17-3,6-3 1,0-1 0,0 1 0,-16 1 0,15-2 2,3 0-3,-1 0 0,1-1 0,-1 0 1,0 0-1,0-1 0,1 0 1,-1 0-1,0 0 0,0-1 1,-12-3-1,7-1-277,0-1-1,1-1 1,0 0 0,0 0 0,1-1 0,-15-14 0,11 9-9544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8248,'31'-2'245,"-29"2"-211,0 0 1,1-1-1,-1 1 0,0-1 1,1 0-1,-1 0 0,0 0 0,0 0 1,0 0-1,0 0 0,3-3 1,21-10 580,15-2 39,2 2 0,59-11 0,-85 22-402,0 2 0,1 0 0,-1 0-1,1 2 1,-1 0 0,0 1 0,1 1 0,29 9-1,-44-11-207,17 5-396,0 2 0,29 15 0,-19-7-8288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0 10672,'2'0'256,"6"0"62,-6 0 253,-7 2-39,-34 13 302,-3 1 80,-71 37 1,55-14-747,36-20 92,-77 117 100,83-105-119,8-15-142,-2 7-15,0-1 0,1 1 1,2 1-1,-8 35 0,12-34 43,-1 44 0,7-53-5,5 1-37,17 29 0,-25-46-78,1 1-1,-1 0 0,1-1 1,-1 1-1,1 0 0,-1-1 1,1 1-1,-1-1 0,1 1 1,0-1-1,-1 1 0,1-1 1,0 0-1,0 1 0,1 0 1,9 3 25,1 0 0,0 0 0,1-1 0,-1-1 0,0 0 0,17 1 0,70-2 87,-89-1-121,2 0 26,0-1-1,1 0 1,-1-1-1,0 0 1,-1-1-1,20-6 1,-27 7-18,3 0 9,-1 0 1,0-1 0,0 0-1,0 0 1,0-1-1,5-4 1,-4 4-4,-5 2-3,-1 0-1,1 0 0,-1 1 1,1-1-1,-1 0 1,0 0-1,0-1 0,0 1 1,0 0-1,0 0 1,0 0-1,0-1 0,-1 1 1,1-5-1,0 4 3,-1 1-3,0 1-1,0-1 0,1 0 0,-1 1 0,0-1 1,-1 1-1,1-1 0,0 0 0,0 1 0,-1-1 1,1 1-1,-1-1 0,1 1 0,-1-1 0,0 1 1,1-1-1,-3-2 0,-14-15 9,15 18-7,-8-6 64,-11 0-35,-1 1 0,1 1 0,-1 1 0,-1 1 0,1 1 0,0 1 0,-26 2 0,30 0 24,7-1-47,0 0-1,-1 1 1,1 1 0,0-1-1,0 2 1,1-1-1,-1 2 1,-16 6 0,-5 5 3,29-13-17,1 0-1,-1-1 1,0 1-1,1 0 1,0 0-1,-1 0 1,1 1-1,-4 4 0,5-3-80,-1 0 0,1 0 0,0 0 0,0 0-1,0 0 1,0 0 0,1 0 0,-1 0-1,1 1 1,0-1 0,1 0 0,-1 0 0,1 0-1,-1 0 1,3 7 0,-1-5-898,8 42-10328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7712,'1'-1'377,"1"-2"-285,1 1 1,0 0-1,0 0 0,-1 0 1,1 1-1,1-1 0,-1 1 0,0-1 1,0 1-1,5-1 0,37-9 670,-37 9-803,153-38 2505,102 0-428,-155 26-1320,149-17 792,-141 22-960,-55 8-233,85-4 987,-145 5-1270,0 0 0,0 0 1,0-1-1,0 1 0,0 0 0,0 0 0,0 0 1,-1 0-1,1 0 0,0 0 0,0 1 0,0-1 1,0 0-1,0 0 0,0 1 0,0-1 0,0 0 1,0 1-1,0-1 0,0 1 0,-1-1 0,1 1 1,0 0-1,0-1 0,-1 1 0,1 0 0,0 0 1,-1-1-1,1 1 0,-1 0 0,1 0 0,-1 0 1,1 0-1,0 1 0,-1 1-336,0 0 1,1 1-1,-1-1 0,0 0 1,-1 0-1,1 0 0,-2 6 0,-2 13-11675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11120,'2'-2'280,"63"-58"1128,-58 54-1364,-1 1 0,1 0 0,0 0 0,0 1 0,1 0 0,-1 0 0,1 1 0,0 0 0,10-3 0,-6 2 2,1-1 42,0 1 1,0 0-1,1 1 0,-1 0 0,23-1 0,-26 4-46,-7-1-4,1 1 1,-1-1-1,0 1 0,1 0 0,-1 1 1,1-1-1,-1 0 0,0 1 1,1 0-1,-1 0 0,0 0 1,0 0-1,0 0 0,6 4 1,-8-5-21,2 6 237,-3-6-253,2 6 57,-1 0-1,-1 1 0,1-1 0,-1 0 0,0 1 0,-1-1 0,1 0 1,-1 1-1,-3 10 0,-25 75 258,19-74-129,-66 76 67,61-79-182,1 1 0,0 1 0,2 0 0,-16 26 0,26-40-63,-3 7 35,0-1 0,0 0-1,1 1 1,0 0 0,-3 12-1,3-6-7,3-15-27,1 0 0,0 0 1,-1 0-1,1 0 0,0-1 1,-1 1-1,1 0 1,0 0-1,0 0 0,0 0 1,0 0-1,0 0 0,0 0 1,0 0-1,0 0 0,0 0 1,1 0-1,-1 0 0,0 0 1,1 0-1,-1 0 0,1 0 1,-1 0-1,1-1 0,-1 1 1,1 0-1,-1 0 0,1 0 1,0-1-1,-1 1 0,1 0 1,0-1-1,0 1 0,-1-1 1,2 1-1,1 0 7,0 0 0,-1 0 0,1-1 0,0 1 0,0-1 1,-1 0-1,1 0 0,0 0 0,0 0 0,4-1 0,4 0 3,33-11 111,168-68 225,-181 68-344,46-19 202,-60 24-198,-10 4-5,0 1-1,0 0 0,0 0 0,8-1 0,59-9-2147,-35 6-8755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 8072,'-14'26'773,"12"-23"-73,0 3 71,1-4-15,3-1-668,-1 0 1,1 0-1,-1 0 1,0 0 0,1 0-1,0 0 1,-1-1-1,1 1 1,-1 0-1,1-1 1,0 1 0,0-1-1,-1 0 1,1 0-1,0 1 1,0-1-1,-1 0 1,1 0 0,0-1-1,0 1 1,2-1-1,-2 1-75,9 0 81,25-5 628,156-42 1411,-105 26-899,-77 20-1527,0-1 0,0 1 0,0 1 0,0 0 0,15 2 0,-12 0-10293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1 593 11568,'204'-64'806,"-142"46"-575,-24 5-29,59-27 1,-75 30-167,-21 10-30,35-16 144,0-1-1,47-30 1,-66 35-1749,-4 0-6447</inkml:trace>
  <inkml:trace contextRef="#ctx0" brushRef="#br0" timeOffset="1">318 75 9328,'-4'-7'79,"0"0"1,0 0 0,0 0 0,-1 1 0,-6-7-1,9 12 395,3-2-1,0 1-412,0 1 0,0-1 1,0 1-1,0-1 0,0 1 0,0 0 1,1-1-1,-1 1 0,0 0 0,1 0 0,-1 0 1,1 0-1,-1 0 0,1 0 0,0 0 1,-1 1-1,1-1 0,0 0 0,0 1 0,-1 0 1,1-1-1,0 1 0,0 0 0,0 0 1,-1 0-1,1 0 0,2 0 0,10 0 180,-1 1-1,19 4 1,-19-4-177,-10-1-30,0 0 1,1 1 0,-1-1-1,0 1 1,0 0 0,0 0 0,0 0-1,0 0 1,5 3 0,3 2 125,1 1 0,-1 1 0,0 0 0,-1 0 0,1 1 1,-2 0-1,16 19 0,1 11 12,-18-22 256,-4-5-313,-1 0-1,-1 0 1,0 0 0,0 0-1,-2 1 1,1-1 0,-1 1-1,-4 20 1,2-10 39,-2 34 424,-17 73 0,17-112-518,3-13-14,-1 1-1,1 0 1,-1 0-1,-1-1 1,1 1-1,-1-1 1,-7 10-1,-21 35 220,-50 86 414,78-129-622,0 0 0,1 0 0,0 1 0,0-1 0,0 1 0,1 0 0,1 0 0,-1 7 0,-3 24-2518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10488,'-18'25'264,"15"-19"-132,1 0 1,0 0-1,0 1 1,0-1 0,1 0-1,0 1 1,0-1-1,1 1 1,-1-1 0,2 1-1,0 10 1,-1-6 29,26 221 1847,-24-216-1744,1 0 0,1-1 0,1 1 0,11 25-1,-7-18 234,-6-17-374,2 5 223,-1 1 0,0-1 1,0 1-1,-1 0 0,2 18 0,-4-29-293,0 0-1,0-1 0,0 1 0,0 0 1,0 0-1,1 0 0,-1-1 0,0 1 1,0-1-1,1 1 0,-1-1 1,0 1-1,1-1 0,-1 0 0,1 0 1,-1 1-1,3-1 0,20 2-2368,2 0-9504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11480,'25'-19'201,"1"1"1,1 1 0,0 2 0,1 0 0,31-10-1,-56 24-165,0 1-1,0 0 1,0 0 0,0-1-1,0 2 1,0-1-1,0 0 1,-1 1-1,1-1 1,0 1 0,0 0-1,0 0 1,0 0-1,-1 0 1,5 3-1,-3-2 16,-2-1-18,0 0-1,1 0 0,-1 1 0,0-1 1,0 1-1,0-1 0,0 1 1,-1 0-1,1 0 0,0 0 0,-1 0 1,1 0-1,-1 0 0,0 0 0,0 1 1,1-1-1,-2 0 0,2 4 1,-1-3 7,1 8 221,-3-2-145,0 8 15,-2 0-1,1 0 1,-8 24 0,7-30-85,-58 193 726,55-188-733,1-2 43,-1 0 0,-10 18 1,-53 99 540,68-130-611,1 1 0,-1 0 0,1-1 0,-1 1-1,1 0 1,0 0 0,0 0 0,-1-1-1,1 1 1,0 0 0,1 0 0,-1 0-1,0-1 1,1 1 0,-1 0 0,1 0-1,-1-1 1,1 1 0,0 0 0,-1-1-1,1 1 1,2 2 0,-2-3 0,5 3 83,6-3-56,0 0 0,0-1 0,1-1 0,-1 0 1,0 0-1,22-7 0,79-24 142,-104 29-179,78-24 77,-21 8-21,9-2-46,-45 14 94,54-18 218,-74 21-700,-1 0 0,1-1 1,-1 0-1,0 0 0,0-1 0,10-9 0,11-12-10150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283 251 10224,'-9'-11'0,"8"10"0,1 0 0,-1 0 0,1 0 0,-1 1 0,1-1 0,-1 0 0,0 1 0,1-1 0,-1 0 0,0 1 0,1-1 0,-1 1 0,0-1 0,0 1 0,0-1 0,0 1 0,1 0 0,-1-1 0,0 1 0,0 0 0,0 0 0,0 0 0,0-1 0,0 1 0,0 0 0,0 0 0,1 1 0,-1-1 0,0 0 0,-2 0 0,-1 1 0,-10 1 110,-1 0-1,1 1 1,0 1 0,0 0 0,1 1 0,-26 12 0,27-10 62,2 1 0,-1 0 0,1 0-1,0 1 1,1 0 0,0 1 0,1 0 0,-11 16 0,1 12 17,15-23 258,3-8-284,-1-2-114,1 0 0,0 0 0,0 0-1,0 0 1,1 0 0,-1 0 0,1 0 0,0 0-1,1-1 1,-1 1 0,1 0 0,0-1-1,0 1 1,1-1 0,3 6 0,8 6 114,1 0 0,1-1 1,0-1-1,1-1 0,18 12 1,27 10 120,124 48 262,-164-76-524,-15-5 2,-1 0 0,0 0 0,1 1 0,-1 0 0,10 7 0,-6-5 28,-3-1-32,1 0 0,-1 0 0,0 1 0,0 0 0,0 1 1,-1-1-1,0 1 0,7 9 0,14 24 96,-27-38-111,0-1 0,0 1-1,0 0 1,1 0 0,-1 0 0,0-1 0,0 1 0,0 0 0,-1 0 0,1 0-1,0-1 1,0 1 0,0 0 0,-1 0 0,1-1 0,0 1 0,-1 0-1,1 0 1,0-1 0,-1 1 0,1 0 0,-1-1 0,1 1 0,-1-1 0,-1 2-1,1 0 10,-4 3-4,1-1 1,-1 1-1,0-1 1,-1 1-1,1-1 1,-1-1-1,1 1 1,-1-1-1,0 0 1,-1 0-1,1-1 1,0 0-1,-14 3 1,8-1-5,-8 1 23,-1 0 0,1-2 0,-25 2 0,27-3-18,8-1 5,0 0 0,0 0 0,1-1 0,-1-1 0,0 0 0,-19-4 0,23 4-10,3 0 2,0 0-1,0 0 0,-1 0 0,1-1 0,0 1 0,0-1 0,0 0 0,1 0 0,-1 0 0,0 0 0,1 0 0,-1 0 0,-3-6 1,3 4 2,1 1 0,-1 0 0,2-1 0,-1 1 0,0-1 0,1 0 0,0 1 0,0-1 0,0 0 0,0 0 0,0 0 0,1 0 0,0 0 0,0 0 0,0 0 0,1-4 0,-1 3 6,3-10 92,7-11-28,21-34 0,-26 50-35,1 1-1,0 0 1,1 0 0,11-11 0,4-4-9,37-49 16,-31 42 76,133-123 45,-124 122-100,66-61 1,32-41-2269,3-4-8851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4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91 8968,'0'0'977,"-4"-3"238,-10-7 69,10 8 426,3 2-1032,-6 0-69,7 1-546,-1 1 1,1-1 0,0 1-1,-1-1 1,1 1 0,0 0-1,0-1 1,0 1-1,0-1 1,0 1 0,0 1-1,0-2-25,2 28 287,0-20-266,-2-1 0,0 1-1,0 0 1,0 0-1,-1 0 1,0 0-1,-1 0 1,0 0-1,-6 16 1,-13 32 500,-47 92 0,65-144-500,1 0-1,-1-1 0,0 0 0,0 1 0,0-1 0,-1 0 1,1 0-1,-1-1 0,0 1 0,0-1 0,-1 0 0,1 0 1,-1 0-1,1-1 0,-9 4 0,12-6-50,1 1 1,0-1-1,-1 0 1,1 0-1,0 0 0,-1 0 1,1 0-1,0 0 0,-1 0 1,1 1-1,0-1 1,-1 0-1,1 0 0,0 0 1,-1 0-1,1 0 1,0-1-1,-1 1 0,1 0 1,0 0-1,-1 0 0,1 0 1,0 0-1,-1 0 1,1-1-1,0 1 0,-1 0 1,1 0-1,0 0 0,0-1 1,-1 1-1,1 0 1,0 0-1,0-1 0,-1 1 1,1 0-1,0-1 0,-2-17 141,8-22-80,-5 36-48,14-62 157,-6 32-44,51-138 229,-35 117-246,-19 44-35,0 0 0,1 0 0,1 1 0,-1 0 0,2 0 0,-1 1 0,1 0 0,12-9 0,-19 18 46,-2-1-42,0 1 0,0-1 0,1 1 0,-1-1 0,0 1 1,1-1-1,-1 1 0,1 0 0,-1-1 0,1 1 0,-1 0 1,0-1-1,1 1 0,-1 0 0,1 0 0,0 0 0,-1-1 0,1 1 1,-1 0-1,1 0 0,-2 2-51,0 1 0,0-1 1,0 1-1,0 0 0,1-1 1,-1 1-1,1-1 0,0 1 0,-1 0 1,1 0-1,0-1 0,1 1 0,-1 0 1,0-1-1,1 1 0,0 0 0,-1-1 1,1 1-1,0-1 0,0 1 0,1-1 1,-1 0-1,0 1 0,1-1 1,-1 0-1,1 0 0,0 0 0,3 3 1,85 86 54,-2 13-6,9 16 140,-89-110-203,-3-5 10,-1-1 1,1 1 0,0-1-1,0 0 1,10 6-1,-7-4 11,-5-2-20,0 6-1,0-5-4,2 2-2,-2-3-3,3 0-5,8 2 1,30 8 5,-64-25 5,1-1 0,-31-24 0,29 19-11,-96-71 133,80 58-48,-59-57 0,88 80-78,5 5-11,0-1-1,-1 0 1,1 0 0,1 0 0,-1 0 0,0 0-1,1 0 1,-3-6 0,-1-7-2,6 15-20,0-1 0,0 1 1,0-1-1,0 1 0,0-1 0,0 1 0,0-1 0,0 1 0,1-1 0,-1 1 1,1-1-1,-1 1 0,1-1 0,-1 1 0,3-3 0,4-6-2779,6-8-12701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2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 3504,'0'0'89,"-5"-1"-10,1-1 120,-5-1-353,1 2 5139,7 5-4670,-29 423 1653,29-318-1760,6 177 312,-2-178-304,-5 66 9,-3-52 122,0-17-111,3-75-161,-2 70 224,4-88-210,1-1 0,0 1 1,0-1-1,1 1 0,1-1 0,6 19 1,-8-29-67,-1 0 0,1 0 1,-1 0-1,1 0 0,-1 0 1,1 0-1,-1 0 1,1 0-1,0 0 0,0 0 1,0-1-1,-1 1 0,1 0 1,0-1-1,2 2 1,27 5-1403,-28-6 1224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3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80 6008,'-17'-4'715,"-1"0"0,-21-1 0,31 4-434,0 1 0,0 1 1,0-1-1,0 1 0,0 1 0,0-1 0,-11 5 0,11-3-180,1 0 0,0 0 0,-1 1 0,1 0 0,1 1 0,-1-1 0,1 1 0,0 1 0,0-1 0,0 1 0,0 0 0,1 0 0,-7 12 0,6-7 40,0 0 1,1 0-1,0 0 1,1 1 0,0-1-1,1 1 1,1 0 0,-3 22-1,3-19-98,1-9 4,0 1 0,1-1 0,0 0 0,0 1 1,2 7-1,0 13 136,1 0 1,1-1 0,15 45-1,-18-67-153,1 1 0,0-1 1,1 0-1,-1-1 0,1 1 0,0 0 0,0-1 0,0 0 0,0 1 0,1-1 0,-1 0 0,7 3 0,-2 1 61,4 1-26,1 0 1,0-1-1,0-1 1,0 0-1,25 7 1,-28-10-48,-6-2-3,0 0 0,-1 0-1,1 0 1,0-1 0,0 0 0,-1 0-1,5 0 1,4 0 15,-1-1 0,0-1 0,0 0 0,-1 0 1,1-1-1,0 0 0,-1-1 0,0 0 0,16-9 0,-15 7-15,-8 4-7,0 0 0,0 1 0,0-2 1,-1 1-1,1 0 0,0-1 0,-1 1 1,1-1-1,-1 1 0,3-7 1,13-16 71,-1-2 0,24-49 1,-34 61-68,-5 9 4,1 0 1,-1 0 0,0 0-1,0 0 1,1-12 0,-1 8 24,0 3-26,0 1 0,0-1 0,-1 0-1,0 0 1,-1 0 0,0 0 0,0 0-1,0 0 1,-1 0 0,-1-7 0,0 5 17,-1 0 0,0 1 0,0-1 0,-1 1 1,0 0-1,-1 0 0,1 0 0,-2 0 0,-7-9 1,6 11-16,4 4-5,0-1 1,0 1 0,0-1-1,-1 1 1,1 0 0,-1 1-1,1-1 1,-5-1 0,-8-3 39,-1 1 0,0 0 0,0 1 0,0 1 0,0 1 0,-1 0 0,-27 2 0,10-2 37,34 2-87,1-1-1,-1 0 0,1 0 0,-1 0 0,1 0 0,0 0 0,-1 0 0,1 0 0,0 0 0,0 0 0,-1 0 0,1 1 0,0-1 0,0 0 0,0 0 0,0 0 0,0 0 0,1 0 0,-1 0 0,0 0 0,1-2 1,-1 3-2,9-38-2063,3-4-8278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3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21 4400,'0'0'436,"4"-2"-15,11-6 80,-9 5 125,1 0 3,-6 3 366,1-1-618,4-2-30,-5 2 774,-2 3-862,-26 51 229,-27 46-220,41-73-87,-63 163 72,59-141-98,-72 205 64,70-203-79,-60 194 48,66-198-88,-42 147 36,43-162-55,2-11-355,-1 0 0,-1-1 0,-1-1-1,-17 20 1,-12 10-7092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3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0 585 3952,'0'0'529,"4"0"-290,12 0-130,-12 0 198,6 3 374,-6-2-603,0 0 1,0 0-1,0 0 0,-1-1 1,1 0-1,0 0 0,0 0 0,0 0 1,6-1-1,14-1 178,141-10 512,-6-9 32,-143 17-776,23 0 152,102 4 203,-63 0-300,98-5 239,12-2-24,-104-1-172,51-5-5,-76 6 0,80 0 1,-135 7-110,195-8 256,-110 3-192,164 2 78,-150 2-76,137-14 84,-125 9-115,167 2 61,-179-2-81,66-1-6,-39 2-4,-5-1 5,170-7 34,-164 8-23,161-8 38,-181 8-55,-29 1-6,21-1-3,-7 0 2,-7 1-3,-7 0-2,-8-1 0,-2 1 0,6 1 0,3 3 0,-1 0 0,125-2 21,-139-1 14,119-8 70,-98 11-50,114 4 73,-130-1-79,214-2 90,-83 10 66,-163-10-173,121 1 205,-70-9-122,155-5 185,-217 13-286,37-3 87,136-23 133,-116 18-139,151 1 164,-153-1-83,-31 2-80,-1 5-12,68-5 130,-68 1-86,0 3-1,93 9 1,-138-7-116,-1 0 16,1-1 0,-1 1 0,0-1 1,0 0-1,0-1 0,7 0 0,-8-1 7,4-3 2,-6 4-30,-1-1-1,1 0 1,0-1 0,-1 1-1,1 0 1,-1 0-1,0-1 1,1 1 0,-1 0-1,0-1 1,0 1-1,-1-1 1,1 0 0,-1 1-1,1-1 1,-1 0-1,0 1 1,0-1 0,0 0-1,-1-4 1,-6-31 8,0 14-67,-2 1 1,-1 1 0,0-1 0,-2 2 0,-16-24 0,7 9-190,20 34 221,2 1 6,-1 1 14,0-1 0,0 1 0,0 0 0,0 0 0,0 0 0,0 0 0,1 0 0,-1-1 0,0 1 0,0 0 0,0 0 0,0 0 0,0 0 0,1 0-1,-1 0 1,0 0 0,0 0 0,0 0 0,0 0 0,1 0 0,-1 0 0,0 0 0,0 0 0,0 0 0,1 0 0,-1 0 0,0 0 0,0 0 0,0 0 0,0 0 0,1 0 0,-1 0 0,0 0 0,0 0-1,0 0 1,0 0 0,1 0 0,-1 0 0,0 0 0,0 1 0,0-1 0,0 0 0,0 0 0,0 0 0,1 0 0,-1 0 0,0 0 0,0 1 0,0-1 0,0 0 0,0 0 0,0 0 0,0 0 0,0 1 0,5 5 1,-1 0 7,0 1-1,0 0 1,0 0 0,-1 0 0,0 1-1,0-1 1,-1 1 0,2 10 0,0-5 34,24 199 511,-23-163-527,15 135-1386,-11-108-7860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7536,'0'0'1705,"1"6"-1086,39 122 2462,-36-116-2995,3 31 424,8 144 881,-7-80-472,-2-58-229,-6-49-678,1 1-1,-1-1 1,0 0 0,1 0-1,-1 0 1,1 1 0,-1-1-1,0 0 1,1 0 0,-1 0-1,1 0 1,-1 0 0,0 0-1,1 0 1,-1 0 0,1 0 0,-1 0-1,0 0 1,1 0 0,-1 0-1,1 0 1,-1 0 0,0 0-1,1 0 1,-1-1 0,1 1-1,-1 0 1,0 0 0,1-1-1,18-10-2014,4-2-8177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8608,'86'-58'1776,"-84"56"-1727,0 1 0,1-1 0,-1 1 0,0 0 0,1 0 0,-1 0 0,1 0 0,-1 1 0,1-1 1,-1 1-1,1-1 0,-1 1 0,1 0 0,-1 0 0,1 0 0,0 0 0,-1 1 0,1-1 0,-1 1 0,1-1 1,4 3-1,-7-2-38,1-1 1,-1 1 0,1 0 0,-1-1 0,0 1 0,1 0 0,-1 0-1,0 0 1,1 0 0,-1-1 0,0 1 0,0 0 0,0 0-1,0 0 1,0 0 0,0 0 0,0 1 0,0 2 15,-1 49 174,0-48-175,0 1 1,0 0-1,0-1 0,-1 1 0,0-1 1,0 1-1,0-1 0,-1 0 0,-4 7 1,-20 24 141,13-19-53,0 1 0,2 0 0,0 1 0,-13 28 1,25-46-106,0-1 1,-1 1-1,1 0 1,0 0-1,-1 0 1,1 0 0,0-1-1,0 1 1,0 0-1,0 0 1,0 0-1,0 0 1,0 0 0,0 0-1,0 0 1,0-1-1,1 1 1,-1 0-1,0 0 1,0 0 0,1 0-1,-1-1 1,1 1-1,0 1 1,0-1 7,1 1 0,-1-1 1,0 0-1,1 0 0,-1 0 0,1 0 0,0 0 1,-1-1-1,1 1 0,0 0 0,3 0 1,6 1 86,1-1 1,-1 0-1,16 0 1,88-13-1069,-104 12-7763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9416,'34'-11'36,"1"1"1,63-10-1,-91 19 22,1 0-1,0 1 1,0 0-1,0 0 1,-1 0 0,1 1-1,14 4 1,-16-4 9,-1 0 42,0 1 1,-1 0-1,1 0 0,-1 0 0,0 0 1,1 1-1,-1-1 0,0 1 0,0 0 1,6 7-1,-5-5 4,1 0 21,-1 1 1,0 0-1,-1 0 0,1 1 1,-1-1-1,0 1 1,-1 0-1,1 0 1,-1 0-1,-1 0 1,1 1-1,-1-1 0,-1 1 1,0 0-1,0-1 1,0 1-1,-1 15 1,-2 1 186,0-1 0,-1 0 0,-2 1 0,-14 42 0,6-19-193,-12 81 664,19-98-375,-14 47 0,19-76-411,0-1-1,0 0 0,0 0 1,0 0-1,0 0 0,0 0 1,1 0-1,-1 0 0,0-1 1,0 1-1,0 0 0,0 0 1,0-1-1,0 1 0,-1-1 1,-10-9-2075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11208,'12'-3'28,"1"0"0,23-2 0,-13 1-11,103-20 667,66-14 804,-111 25-929,-11 5-54,-66 7-337,-8-1 4,-17-9-1923,-4-2-7175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6720 17 3320,'0'0'6944,"-4"2"-6731,-25 7-15,-1 0-1,1-3 1,-1 0 0,-43 1-1,-19 5 55,32-4-153,-193 1 173,251-9-265,-37 1 79,0 1-1,-50 9 1,-105 8 111,169-17-189,-37 2 43,28-4-35,-42 1 68,-77 12 0,4-3 29,82-5-65,-110-1 72,104-4-73,-9 1 6,-110-2 110,-26-4 30,28 1-90,14-12-21,95 8-52,-144-3 30,131 6-32,-102-3 25,112 3-41,-132-9 17,145 14-26,6 0 2,7-4-2,-118 0 21,30 1 28,94 1-40,31 1 0,1 1 0,-25 3 0,-16 0 0,56-3-9,-23 9 1,23-6-4,-27 5 0,-18-3 1,40-5 1,-44 11 4,20-4-1,-3-3-2,-144-1 21,-87 24 59,221-22-14,-74-3 1,91-2-61,-116 0 152,-78 10 11,184-10-152,-124 0-13,129 0-6,23 1 1,-1 1-1,-20 5 1,-16 3 0,15-5-2,-2-1 1,-162 15 47,181-17-40,-10 1 13,-27 1-1,53-4-5,-16 2 29,8 2-40,5-4 1,0-1-5,0-1 0,1 1 1,-1 1-1,0-1 0,0 0 0,0 1 0,0 0 0,0 0 0,0 0 0,0 0 0,-4 1 1,7-1-1,-36 0 0,3 0 0,-7 0 0,-12 0 14,45 0-12,-1 0-2,2 0-2,-45 16-82,-8-22 80,55 6 8,-1 0-1,1-1 0,-1 0 1,-8-2-1,-15-2 15,19 5-13,1-4-2,-1-3 4,7-2-1,2 5-7,1-1 1,0 0-1,0 1 0,0-1 0,1 0 1,-1 1-1,1-1 0,1 1 0,-1-1 1,3-5-1,-2 4 1,0-2-1,1-2-2,0 0 1,-2 0-1,1 0 0,0-12 1,2 3 1,-3-21 3,-3 37 3,-6-2-2,8 4 7,0 1-1,-1-1 1,1 1 0,0 0 0,-1-1-1,1 1 1,-1 0 0,1-1 0,-1 1-1,1 0 1,-1 0 0,1 0 0,-1-1-1,1 1 1,-1 0 0,1 0 0,-1 0-1,1 0 1,-1 0 0,1 0 0,-1 0-1,1 0 1,-1 0 0,1 0 0,-1 0-1,1 0 1,-1 0 0,1 0 0,-1 1-1,1-1 1,-1 0 0,1 0 0,-1 1-1,1-1 1,-1 0 0,0 1 0,0 1 4,1-1 1,-1 1-1,0-1 1,0 1-1,1 0 0,-1 0 1,1-1-1,0 1 1,-1 0-1,1 0 1,0 2-1,3 50 73,-3-50-71,19 129 418,-3-16-53,-14-99-283,-2 1 1,0-1-1,-1 1 0,-5 30 1,-7 2-1995,5-31-8297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5560,'0'0'1569,"4"2"-797,12 10-448,-15-11-256,0-1-1,0 1 1,0-1 0,-1 0-1,1 1 1,0-1 0,0 0-1,0 1 1,0-1 0,-1 0-1,1 0 1,0 0 0,0 0-1,0 0 1,0 0 0,0 0-1,0 0 1,0 0 0,-1 0-1,1-1 1,2 1 0,2-2 143,38-4 735,56-14 0,-37 5-549,16 2 53,-5 3 304,87-1 0,-154 12-700,-5-1-17,0 0 0,0 0 0,0 1 0,0-1 1,0 0-1,0 0 0,0-1 0,0 1 1,1 0-1,-1 0 0,0 0 0,-1-1 1,1 1-1,0 0 0,0-1 0,0 1 1,0-1-1,0 1 0,1-2 0,-1 2 1167,-2-1-1322,0 0-1,0 0 0,0 0 1,0 0-1,0 0 0,0 1 1,0-1-1,-1 0 0,1 1 1,0-1-1,0 1 0,-1-1 1,-1 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4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8520,'0'0'664,"0"3"-111,0 14 166,-1 0-1,-1 0 1,-5 26-1,3-23-192,-5 48 236,-14 72 332,-3-67-719,21-56-773,0 1 1,2 0 0,-3 35-1,3 5-8988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6192,'0'-2'240,"0"-3"9,0 3 346,-1 1-270,-6-5 1718,10 17-1665,1 0 1,-2 0-1,0 0 1,0 0-1,-1 0 1,0 1-1,-2 17 1,3 94 1135,2 18-219,2-53-291,-7-84-816,-1 2 29,2-4-50,19 4-2080,0 1-8447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9688,'4'-7'41,"0"0"1,1 0-1,0 0 1,0 1-1,1 0 1,0 0 0,0 1-1,0-1 1,0 1-1,1 1 1,0-1-1,0 1 1,11-5-1,-9 6 21,1-1-1,-1 1 1,1 0-1,-1 1 0,1 0 1,0 0-1,0 1 1,0 1-1,0-1 1,19 3-1,-27-2-12,0 1 0,1-1 0,-1 0-1,-1 1 1,1 0 0,0-1 0,0 1 0,0 0 0,0 0 0,0 0 0,-1 0 0,1 0-1,0 0 1,-1 1 0,1-1 0,-1 0 0,1 1 0,-1-1 0,0 1 0,1 0-1,-1-1 1,0 1 0,0 0 0,0 0 0,-1 0 0,2 2 0,-1 4 57,0-1 0,0 1 0,0 0 0,-1 0 0,0-1 0,-2 9 1,-1 12 46,-1 0 0,-1 0 1,-1-1-1,-1 1 0,-13 27 1,-24 80 422,36-105-458,8-29-113,0-1 0,0 1 0,0-1 0,0 1 0,0-1 0,0 0-1,0 1 1,0-1 0,1 1 0,-1-1 0,0 1 0,0-1 0,1 1 0,-1-1 0,0 0-1,0 1 1,1-1 0,-1 0 0,0 1 0,1-1 0,-1 0 0,1 1 0,-1-1 0,0 0-1,1 0 1,0 1 0,1 0 10,3 2 10,0 0 0,1 0 0,-1-1 0,1 0 0,0 0 0,0 0 0,-1 0 0,1-1 0,0 0 1,1-1-1,-1 1 0,0-1 0,0 0 0,0 0 0,9-3 0,4 0 64,1-2 1,-2 0-1,35-15 1,29-8 183,15-27-2134,-59 35-7639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360 157 9056,'3'-8'17,"1"1"1,-1-1 0,-1 0-1,1 1 1,-1-1 0,-1 0-1,1 0 1,-1 0-1,-1-1 1,0 1 0,0 0-1,-2-14 1,1 19 28,-1 1-1,1 0 1,-1-1-1,0 1 1,1 0-1,-1 0 1,0 0-1,-1 0 1,1 0-1,0 1 1,0-1-1,-1 0 1,1 1 0,-4-1-1,3 0 17,-7-2 292,-2 2-225,1 1 0,0 1 0,-1 0 0,1 0 0,0 1 0,-20 4 0,5 1 91,-36 12-1,52-14-106,-1 0 0,1 1 0,0 0-1,0 0 1,0 1 0,-13 12 0,15-12-55,2-2 47,0 1 1,0 0-1,1 0 0,-1 1 0,1 0 0,-8 12 0,12-17-94,0 1 17,0 1 0,0 0-1,0-1 1,1 1 0,-1 0 0,1-1-1,-1 1 1,1 0 0,0 0 0,0 0 0,0-1-1,1 1 1,-1 0 0,1 0 0,-1-1-1,1 1 1,0 0 0,0-1 0,2 4 0,-2-3 9,-1 0-13,1-1-1,0 0 1,0 0-1,0 0 1,0 0 0,0 0-1,0 0 1,1 0-1,-1 0 1,1 0-1,-1-1 1,1 1-1,0 0 1,-1-1 0,4 2-1,2 3 27,2 2-15,-3-3 0,-1-1 0,1 0-1,0 0 1,0 0 0,12 5 0,-17-9-28,185 103 427,-166-91-416,-10-6 15,-1 0 0,0 0 1,13 12-1,2 1 42,-1 1 0,-1 1 0,-1 1 0,22 31 0,-41-50-61,0 0 0,-1 0 0,1 0 1,-1 0-1,0 0 0,0 0 0,0 0 1,-1 1-1,1-1 0,-1 0 0,0 1 1,0 5-1,0-5-1,0-2-4,-1 1 0,1-1 0,-1 1 0,0-1 0,0 1 0,0-1 0,0 0 0,0 1 0,-1-1 0,1 0 0,-1 0 0,1 0 0,-1 0 0,0 0 0,0 0 0,0 0 0,-2 1 0,1-1 3,-1 2-1,-1 0 1,0-1 0,0 0 0,0 0 0,0-1 0,-1 1 0,1-1 0,-1 0 0,1 0 0,-12 1 0,9-1-2,-1 0 3,0-1 0,0 1-1,0-2 1,-1 1 0,1-1 0,0 0 0,-11-3 0,9 2-4,2 0 7,1 0 1,-1 0 0,0-1-1,0-1 1,-10-4 0,7 3-6,10 3-7,0 1 0,1-1 1,-1 0-1,0 1 1,1-1-1,-1 0 1,1 0-1,-1 0 1,1-1-1,-1 1 1,1 0-1,0 0 1,0-1-1,0 1 1,-1-1-1,0-2 1,-2-2 5,-2-1-1,4 5-5,0 1 1,1-1-1,-1 0 1,1 0-1,-1 0 0,1-1 1,0 1-1,0 0 0,0 0 1,0-1-1,1 1 1,-1 0-1,1-1 0,-1-2 1,-2-18 35,0-43 1,6 46 14,40-86 26,-31 84-26,-11 21-50,12-18 29,1 1 0,0 0 1,2 1-1,21-19 0,-1 3 27,70-61 355,-101 90-263,1-2 26,-6 5-98,-5 0-3,-1 0-37,-10-1 5,0 1 0,1 1 0,-1 0 1,-23 3-1,-23 5-37,23-2-688,-1-1 0,-68-2 0,72-6-10374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5744,'0'0'2312,"0"3"-1859,0 12-294,0-15-136,0 0-1,1 1 1,-1-1 0,0 0 0,1 1-1,-1-1 1,0 0 0,1 0 0,-1 1 0,1-1-1,-1 0 1,0 0 0,1 0 0,-1 0 0,1 1-1,-1-1 1,1 0 0,-1 0 0,1 0 0,-1 0-1,0 0 1,1 0 0,-1 0 0,1 0 0,-1 0-1,1 0 1,-1-1 0,1 1 0,-1 0 0,0 0-1,1-1 1,11-1 34,9-4 369,38-17-1,-57 22-387,0 0-1,0 0 1,0 0-1,0-1 1,0 1 0,0-1-1,0 1 1,-1-1-1,1 0 1,-1 0 0,1 0-1,-1 0 1,0 0-1,2-4 1,8-32 338,-7 18-197,-2 13-19,0-1 0,-1 1 1,0-1-1,0 0 0,0 1 1,-1-1-1,-1-8 0,0 14 224,0 3-357,0 0 0,1 0 1,-1 0-1,0 0 0,0 0 0,0 0 0,1 0 0,-1 1 0,1-1 0,-1 0 0,1 0 0,-1 1 0,0 1 1,2 25 77,-1-27-88,4 36 131,18 71 0,-4-46-67,0-7-6,12 68 1,-24-50-19,-5-65-50,0 11 16,0 0 1,-1-1 0,-1 1 0,-1 0-1,-4 23 1,4-40-13,0 1-1,0 0 1,0-1-1,0 1 0,0-1 1,0 1-1,-1-1 1,1 0-1,-1 0 1,0 0-1,0-1 0,1 1 1,-1-1-1,0 1 1,0-1-1,0 0 0,-1 0 1,1 0-1,-5 0 1,-15 8 32,22-8 11,-9-4 48,-6 1 135,16-1-133,11-1-42,13-2-3,1 1 0,0 1 0,0 1 0,37 1 0,74 2 159,-37 3-46,-93-2-58,4-1 12,-8 0-35,3-12-1955,-1-2-7889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206 629 5024,'-2'-1'584,"-5"-1"-6,5 1-505,1 0 0,-1 0-1,1 0 1,-1-1 0,1 1-1,0 0 1,0-1 0,-1 1-1,1-1 1,0 0-1,0 1 1,1-1 0,-1 0-1,0 1 1,1-1 0,-1 0-1,1 0 1,-1 0-1,1 1 1,-1-4 0,-17-131 883,16 123-880,-1 1 0,0-1 0,-10-24 0,9 24-48,-52-132 372,-3-47 1,57 184-233,1-2 53,1 5 61,-2-2 14,-1 29 246,-4 29-179,4 69 0,5-85-121,10 58 0,-8-75-205,-3-6 10,2-1 0,-1 1-1,2-1 1,-1 0 0,2 0 0,7 15 0,5 10 109,54 96 279,-69-129-414,0 0 1,0 0 0,1 0 0,-1-1 0,1 1-1,0-1 1,-1 1 0,1-1 0,4 2-1,-2-1-1,-2-2-9,-1 0 1,1 0-1,0 0 0,-1-1 1,1 1-1,0-1 0,0 0 1,0 0-1,-1 0 1,1 0-1,0 0 0,0-1 1,-1 1-1,1-1 0,0 0 1,0 0-1,2-1 0,-2 1 9,8-2 41,0-1 1,0-1-1,-1 0 1,0 0-1,0-1 0,0 0 1,0-1-1,9-8 1,-6 4 96,26-14 0,-33 21-118,0 1 1,1 0-1,-1 1 0,1-1 0,-1 1 0,1 1 0,9-2 0,-13 3-26,1-1 0,0 2 0,-1-1 0,1 0 0,0 1 0,-1-1 1,1 1-1,-1 0 0,1 0 0,-1 1 0,1-1 0,-1 1 0,5 2 0,-7-3-9,0 0 0,0 0 1,0-1-1,0 1 0,0 0 1,0 0-1,0 1 0,0-1 1,0 0-1,-1 0 0,1 0 1,0 1-1,-1-1 0,1 0 1,-1 0-1,1 1 0,-1-1 1,1 1-1,-1 1 0,1 2 9,2 4-5,-2-5-3,1 0 1,-2 0-1,1 0 1,0 0-1,-1 0 1,0 0-1,0 8 1,-1 14 21,0-1 0,-2 1 0,0-1 0,-12 41 0,12-59-20,0-1 1,-1 0-1,1 0 0,-2 0 1,1 0-1,0 0 1,-1-1-1,0 0 1,0 0-1,-1 0 0,1-1 1,-7 4-1,8-6-2,0 0 0,0-1 0,0 0 0,0 0 0,0 0 0,0 0 0,0 0 0,0-1-1,0 0 1,0 0 0,0 0 0,0 0 0,0-1 0,0 1 0,-6-3 0,-5-1 5,-1-1 0,-17-7 0,22 7-7,4 2 4,0 0 0,-1-1 1,1 0-1,0 0 0,1 0 0,-1-1 0,1 0 0,-7-7 0,6 6-2,1 0 7,0 0 0,0 0 0,1-1 0,-7-9 0,7 9-9,4 6-3,1 0 1,-1 0-1,0-1 0,1 1 1,-1 0-1,1 0 0,-1 0 1,1 0-1,0-1 0,-1 1 1,1 0-1,0 0 0,0-1 0,0 1 1,0 0-1,0-1 0,0-1 1,1-3 1,2-24 1,0 18-645,0 1 0,7-19 0,0 7-9005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8968,'6'-2'89,"1"1"0,-1 0 0,1 0 0,0 0 0,0 1 0,-1 0 0,1 1 0,0-1 0,-1 1 0,1 0 0,-1 1 0,12 4 0,-3 3 115,-1 1 1,0 1-1,0 0 1,-1 1-1,-1 1 1,0 0-1,11 15 1,10 10 63,-28-33-186,0 0 0,0 0 0,0-1 1,1 0-1,-1 0 0,9 4 0,-5-4-17,-6-2-14,0-1 0,0 0 1,1 0-1,-1 0 0,0 0 0,0-1 0,1 1 1,-1-1-1,0 0 0,1 0 0,-1 0 0,0 0 1,1-1-1,-1 1 0,0-1 0,1 0 0,-1 0 1,0 0-1,0-1 0,0 1 0,0-1 0,0 1 1,0-1-1,3-3 0,-1 1 43,1 0-1,-1-1 1,0 0-1,-1 0 1,1-1 0,-1 1-1,0-1 1,0 0 0,0 0-1,-1 0 1,0 0 0,3-9-1,-3 3 103,0-1-1,2-20 1,0 2 28,-4 27-96,-1-2 23,0 5 78,-1 1-219,0 1 0,0-1-1,0 1 1,0-1 0,0 1 0,1-1 0,-1 1 0,0-1 0,0 1 0,1 0 0,-1 0-1,0-1 1,1 1 0,-1 0 0,0 0 0,1 0 0,0 0 0,-1-1 0,0 3 0,-5 14-7,6-17 2,-4 9 12,1 1 0,1 0-1,0 0 1,0 0-1,1 0 1,1 1-1,0 18 1,0-16-3,3 138 182,-1-116-125,26 228 377,-27-221-351,0-16 15,0-1-1,1 0 0,8 30 0,-4-15 47,-6-37-50,-3 3 17,3-6-121,0 0 0,0 0 0,0 0-1,0 0 1,0 0 0,0 0-1,0 0 1,-1 0 0,1 0 0,0 0-1,0 0 1,0 0 0,0-1-1,0 1 1,0 0 0,0 0 0,0 0-1,0 0 1,0 0 0,-1 0-1,1 0 1,0 0 0,0 0-1,0 0 1,0 0 0,0 0 0,0 0-1,0 0 1,0 0 0,0 0-1,-1 0 1,1 0 0,0 0 0,0 0-1,0 0 1,0 0 0,0 0-1,0 1 1,0-1 0,0 0 0,0 0-1,0 0 1,-1 0 0,1 0-1,0 0 1,0 0 0,0 0 0,0 0-1,0 0 1,0 0 0,0 0-1,0 1 1,0-1 0,0 0-1,0 0 1,0 0 0,0 0 0,0 0-1,0 0 1,0 0 0,-11-59-2223,7 19-9107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10136,'0'-2'208,"0"-6"46,0 6 189,12 13 444,-6-1-651,-3-5-191,0 0 0,0 0 0,0 0-1,-1 1 1,0-1 0,0 1 0,-1-1 0,2 9 0,9 102 235,-12-32 24,-1-53-180,5 45 0,24 135 478,-25-186-573,-2-14 11,0-1 0,1 1 0,0-1 0,5 12 1,32 91 183,-38-108-190,1 0 1,0 0 0,1 0 0,-1 0 0,1 0-1,0-1 1,5 7 0,2 2 7,-6-7-1,0 0 1,0 0-1,0 0 1,1 0-1,0-1 1,0 0-1,1 0 1,-1 0-1,1-1 1,0 0-1,0 0 1,13 6 0,-15-9 1,1-1 0,-1 1 0,1 0 0,-1-1 0,1 0 1,0 0-1,-1-1 0,1 1 0,-1-1 0,6-1 0,-2 0-9,-4 2-10,1-1 0,-1 0 0,0 0 0,0-1 0,1 1 0,-1-1 0,0 0 0,0 0 0,-1 0 0,8-6 0,-6 5-14,-4 2-9,1 0 1,-1 0-1,0 0 0,0 0 1,0-1-1,0 1 0,0 0 1,0 0-1,0-1 0,0 1 1,0 0-1,-1-1 0,1 1 0,-1-1 1,1 1-1,-1-1 0,1-1 1,1-5 1,10-30-1936,0-3-7747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15 138 9144,'-1'-1'1,"0"1"0,0-1 1,0 0-1,0 0 0,0 0 1,0 1-1,0-1 0,0 0 1,1 0-1,-1 0 0,0 0 1,1-1-1,-1 1 0,0 0 1,1 0-1,-1-2 0,1 2 1,0 1 0,1-1-1,-1 1 1,0-1 0,1 1-1,-1 0 1,1-1 0,-1 1-1,0 0 1,1 0 0,-1-1-1,1 1 1,-1 0 0,1 0-1,-1-1 1,1 1 0,-1 0-1,0 0 1,1 0 0,-1 0-1,2 0 1,2-1 4,20-5 69,1 1 1,0 1-1,0 1 0,28 0 1,92 9 590,-128-4-436,0 2 0,-1 0 1,1 0-1,-1 2 1,15 7-1,-2-2 125,21 6 88,100 36 554,-144-51-929,0-1 0,0 1 0,1-1 0,-1 0 0,11 0 0,-6-1-27,-7 1-9,1-1-1,-1-1 0,0 1 1,0-1-1,1 1 0,-1-1 1,0 0-1,0-1 0,0 1 1,6-4-1,-4 3 0,0-2 27,1 1-1,-1-2 0,0 1 1,0-1-1,0 1 0,0-2 1,-1 1-1,0 0 0,6-9 1,-3 4 35,0 1-8,0-1 1,-1 0-1,0 0 0,6-12 1,-12 20-69,-1 1 1,1-1 0,0 0 0,-1 1 0,0-1 0,1 0 0,-1 0 0,0 1 0,0-1 0,0 0 0,0 0 0,0 0 0,0 1-1,-1-1 1,1 0 0,0 0 0,-1 1 0,1-1 0,-1 0 0,0 1 0,0-1 0,0 1 0,0-1 0,0 1 0,0-1 0,0 1 0,0-1-1,0 1 1,-1 0 0,1 0 0,-3-2 0,0 0 8,0 0 0,-1 1 0,0-1 0,1 1 0,-1 0 0,0 0 0,0 1 0,-10-3 1,3 2-11,6 1 1,0 0 0,0 0-1,0 1 1,0 0 0,-7 0 0,-8 2 14,1 0 1,-1 2-1,1 0 1,0 1-1,1 1 0,-28 12 1,33-11-24,9-5-3,0 0 1,0 1-1,0 0 0,1 0 1,-1 0-1,1 1 0,-7 6 0,-51 58 38,59-65-41,0 0 1,1 1-1,-1-1 0,1 1 1,0 0-1,0 0 0,0 0 1,1 0-1,-3 6 0,0 7 2,-13 32 0,13-28 2,4 34 1,1-46-6,0 1-1,1-1 1,0 0-1,6 15 1,-4-14 0,1 1 0,0-1 1,11 14-1,-9-14-1,0-1 1,1-1-1,12 12 0,-13-13 0,1-1 0,1 0 0,-1-1 0,14 7 0,-6-5 0,-1-1 0,24 5 0,34 2 0,-6-9 0,-9-2 0,-8 3 0,-9-1 0,-37-4 0,0-1 0,0 1 0,0-1 0,0 1 0,0-1 0,5-2 0,-2-1-222,0 1 0,-1-1 0,1 0 0,-1-1-1,0 1 1,0-1 0,-1-1 0,6-6 0,20-19-9778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37 2784,'-64'4'177,"33"0"-116,-5 1 1748,-54 1 0,88-6-1041,14-5 417,102-2 350,-19 7-414,15 0 335,-56-5-1152,92-11 133,-95 5-2023,3 0-6434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76 3144,'0'-24'108,"0"23"1,-10-12 483,2 8-462,0 0 1,0 0-1,-1 1 0,0 0 0,0 1 0,0 0 1,0 1-1,-1-1 0,1 2 0,-1-1 0,1 2 0,-1-1 1,-9 1-1,-148 17 899,125-5-925,28-4 124,7-2-155,0 1-1,0 0 1,1 0 0,0 0-1,1 1 1,0 0-1,0 1 1,0-1 0,1 1-1,-5 13 1,6-11-34,2-8-18,0-1 0,0 1 1,0 0-1,1 0 0,-1 0 1,1 0-1,0-1 0,-1 1 0,2 0 1,-1 6-1,14 60 238,-8-56-118,48 48 56,-38-50-82,18 6 1,0-1 0,70 22 0,-27-20 15,84 43 171,-159-60-290,0 0 0,-1 0 0,1 0 0,0 1-1,-1-1 1,1 0 0,0 1 0,-1-1 0,0 1-1,1-1 1,-1 1 0,0 0 0,0 0 0,0 0-1,0-1 1,0 1 0,0 0 0,-1 0 0,1 0-1,-1 0 1,1 0 0,-1 1 0,0-1 0,0 0-1,0 0 1,0 0 0,0 0 0,0 0 0,-1 3-1,0-1 5,0 1-1,0-1 0,0 0 1,-1 1-1,1-1 1,-1 0-1,0 0 0,0 0 1,-1 0-1,1-1 1,-1 1-1,0-1 0,-4 5 1,-3 0 2,0-1 1,-1-1-1,1 1 1,-1-2 0,0 0-1,-1 0 1,1-1-1,-1 0 1,0-1-1,0 0 1,0-1-1,-20 1 1,16-1 15,1-2-1,-20-1 1,31 1-23,0 0 1,0-1-1,0 1 1,0-1-1,1 0 0,-1 0 1,0-1-1,1 1 1,-1-1-1,1 0 0,-1 0 1,1 0-1,0 0 1,-5-4-1,7 4 3,1 0-1,-1 0 1,1 1-1,-1-1 1,1 0-1,-1 0 1,1 0 0,0 0-1,0 0 1,0 0-1,0 0 1,0 0-1,0 0 1,1 0-1,-1 0 1,1 1 0,-1-1-1,1 0 1,0 0-1,-1 0 1,1 1-1,1-3 1,7-11 51,0 0 0,1 0 0,0 1 1,2 1-1,-1 0 0,26-22 0,-22 21-13,-1 0-1,-1-1 1,0 0-1,0-1 1,11-21-1,-18 25-35,13-38 91,-13 34-45,-2 0-1,0 0 1,-1-1-1,1-30 1,-4 37-46,0 6-1,0 1-1,0-1 1,-1 1-1,0-1 0,1 1 1,-1 0-1,-2-5 1,2 5-7,-1-2 16,1-1-1,-1 1 1,0 1 0,0-1-1,0 0 1,-1 0-1,0 1 1,1 0 0,-2-1-1,1 1 1,0 0-1,-1 0 1,-5-4 0,2 4-6,4 2-4,0 0 0,1 1 0,-1 0 0,0-1 0,0 1 0,0 0-1,0 1 1,0-1 0,-6 0 0,3-1 16,0 1 0,0 0 0,0 1 1,-1-1-1,1 1 0,0 0 0,-1 1 0,1 0 0,0 0 0,0 0 1,0 0-1,-11 5 0,13-3-110,0-1 1,0 1-1,1 0 0,-1 0 1,1 0-1,0 0 0,-1 1 0,2-1 1,-1 1-1,0 0 0,1 0 1,-1 0-1,1 0 0,0 0 1,1 0-1,-3 9 0,1 6-8006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5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9 13448,'0'0'488,"3"-1"-82,16-6 3175,-22 22-3360,-1 1-1,0-1 1,-1 0-1,0 0 1,-14 24-1,15-30-193,-47 88 250,42-80-245,2-4 26,-1-1-1,-1 1 1,0-1-1,-1-1 1,-14 14-1,14-15-23,-6 6 135,-1-1 0,-34 23 0,32-24 89,-32 28 1,46-37-249,4-3-3,-1-1-1,0 1 0,0 0 0,0 0 0,0-1 0,-1 1 0,1-1 0,0 0 0,0 0 1,-1 1-1,1-2 0,-1 1 0,1 0 0,-1 0 0,1-1 0,-4 1 0,4-1-26,0-11-326,3 8 261,0-1 47,-1-10-3145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6456,'0'0'9,"-1"0"3,-6 0-8,5 0 632,5 3-112,4 6-296,0 0 0,1-1 0,0 0 0,0 0 0,1 0-1,0-1 1,1-1 0,-1 0 0,1 0 0,0-1 0,20 8 0,-18-8-153,23 6 387,48 4 743,-82-14-203,-4 2-794,0 1-186,-1 0 0,0 0 0,0 0 0,-1-1 1,1 0-1,-1 0 0,0 0 0,1 0 0,-7 1 0,-14 9 110,-15 10 50,-59 45 0,86-57-167,8-8 3,1 1 0,-1 0 1,1 1-1,-1-1 0,-4 8 0,-4 4-303,1 0-1,0 1 1,1 0 0,-15 36-1,21-39-8360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150 585 6552,'-20'0'1018,"19"0"357,3-3-903,0-1-387,4-4 53,-1 0 0,0-1 0,0 1 0,-1-1 0,4-14 0,6-32 125,0-110 318,-11 95-338,-2 45-85,-1 1 0,-1-1 0,-4-25 0,-1 31 1,-1 0 0,-10-19-1,14 32-159,3 5 19,-1 0 1,1 0 0,-1 0-1,1 0 1,-1 0 0,1 0-1,-1 0 1,0 1-1,1-1 1,-1 0 0,0 0-1,0 1 1,1-1 0,-1 0-1,0 1 1,0-1 0,0 1-1,0-1 1,0 1 0,0-1-1,0 1 1,0 0 0,0 0-1,0-1 1,0 1 0,0 0-1,0 0 1,0 0 0,0 0-1,0 0 1,0 0-1,0 1 1,0-1 0,0 0-1,-1 0 1,0 1 0,-3 1 16,1 1 1,0-1-1,-1 1 0,1-1 1,0 1-1,0 1 1,-5 4-1,1 1 0,0 0 0,1 1 0,0-1 1,0 2-1,1-1 0,0 1 0,1 0 0,1 0 0,-1 1 0,-3 17 1,3-10-20,2-8 2,1-1 0,0 1 1,1 0-1,0 18 1,0 107 77,1-130-88,0 0 0,0-1 1,0 1-1,1 0 0,0 0 1,0-1-1,1 1 1,2 7-1,2 2 3,-2-1-3,-2-8-2,0-1 0,0 1 0,1-1 0,0 1 0,-1-1 0,7 8 0,-5-7 1,0 1 4,1 1 1,0-1-1,9 10 1,-12-15-10,0 0 1,0 0-1,1 0 1,-1 0-1,1-1 1,-1 1-1,1 0 1,0-1-1,-1 0 1,1 0 0,0 0-1,0 0 1,0 0-1,0 0 1,0-1-1,4 1 1,3-2 0,0 1 0,-1-2 0,1 1 0,-1-1 0,1-1 1,-1 1-1,10-6 0,8-4 12,25-17 0,-37 19-4,2 1-1,-1 1 0,1 0 0,1 1 1,30-8-1,-44 14-6,0 1 0,-1 0 1,1 0-1,0 0 0,-1 0 0,1 1 0,0-1 1,-1 1-1,1 0 0,-1 0 0,1 0 0,-1 1 1,6 2-1,-4-2 1,-2 0-1,-1-1 0,1 1 0,-1 0 0,1 0-1,-1 0 1,1 0 0,-1 0 0,0 0 0,0 1 0,0-1 0,0 1 0,-1-1 0,1 1 0,-1 0 0,1 0-1,1 5 1,-2-4-1,0-3-1,0 1 0,-1 0-1,1 0 1,-1-1 0,1 1-1,-1 0 1,0 0 0,0 0 0,0-1-1,0 1 1,0 0 0,0 0-1,0 0 1,-1 0 0,1-1 0,-1 3-1,-1 3 4,1 2-3,1-6-1,-1 0 0,1 0 0,-1 0 0,0 0 0,0 0 0,0 0 0,0-1 0,0 1 0,-4 4 0,-10 21 5,-5-2-3,-1-7 2,-2-6-3,3-6-2,-3-4 0,17-6 0,2 1 0,0 1 0,1 0-1,-1 0 1,1-1 0,-1 1 0,1 0 0,0-1 0,-4-2 0,-2-8 1,7 7 0,-1 0 3,1 1 0,0-1 1,0 0-1,0-1 0,0 1 0,1 0 0,0-1 1,0 1-1,0 0 0,1-1 0,0 1 1,0-1-1,0 1 0,1-1 0,-1 1 0,3-7 1,-3 11-5,2-4 15,-1 0 1,1 0-1,1 0 0,-1 0 0,1 0 1,0 0-1,0 1 0,0-1 1,0 1-1,1 0 0,0 0 1,0 0-1,0 0 0,8-4 1,-10 6-15,1 0 5,0 0 1,1 0 0,-1 0 0,0 1 0,0-1 0,1 1 0,-1 0-1,1 0 1,-1 1 0,1-1 0,-1 0 0,1 1 0,5 0-1,-4 0 0,1 0 0,1 1-1,-1 0 1,1 0 0,-1 0 0,0 1-1,1 0 1,-1 0 0,0 0 0,11 7-1,-8-4-1,30 15 20,-28-13-21,21 17 1,-9-1 1,-7 2-3,-15-23 20,0 0 0,0 0 0,0 0 1,0 0-1,0 1 0,0-1 0,-1 0 1,1 1-1,-1-1 0,1 0 1,-1 1-1,0-1 0,0 0 0,0 1 1,0-1-1,-1 0 0,1 1 1,-2 3-1,1-4-131,0 0 0,-1 0 0,1 0 1,0-1-1,-1 1 0,1-1 0,-1 1 1,0-1-1,0 1 0,1-1 0,-1 0 0,0 0 1,0 0-1,0 0 0,0 0 0,0 0 0,0-1 1,0 1-1,-1-1 0,-2 1 0,-6 2-8917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 4760,'0'0'136,"2"-5"-23,4-12-47,-5 13 699,9 3-69,-10 1-676,1 0 0,0-1 0,0 1 0,0 0 0,0 0 0,-1 0-1,1 0 1,0 0 0,0 0 0,0 0 0,0 0 0,0 0 0,-1 1 0,1-1 0,0 0 0,0 0 0,0 1 0,-1-1 0,1 1 0,0-1 0,-1 1 0,1-1 0,0 1 0,-1-1 0,1 1 0,0-1 0,-1 1 0,1 0 0,-1-1 0,1 1 0,-1 0-1,1 1 1,-1-2-5,0 1 0,0 0 1,0-1-1,0 1 0,0 0 0,0-1 0,0 1 0,0 0 0,0-1 0,0 1 0,0 0 0,0-1 0,-1 1 0,1-1 0,0 1 0,0 0 0,-1-1 0,1 1 0,-1-1 0,1 1 0,0-1 0,-1 1 0,1-1 0,-1 1 0,1-1 0,-1 0 0,1 1 0,-1-1 0,1 0 0,-2 1 0,-16 9 240,18-10-249,-7 4 71,4-3-4,0 1 0,-1-1 0,1 0-1,0 0 1,-1 0 0,1 0 0,-1 0 0,1-1-1,-1 1 1,1-1 0,-5 0 0,8-1-14,0 1-51,0 0 0,-1 0 0,1 0-1,0-1 1,0 1 0,0 0 0,-1 0 0,1-1 0,0 1 0,0 0 0,0-1 0,0 1 0,0 0 0,0 0-1,-1-1 1,1 1 0,0 0 0,0-1 0,0 1 0,0 0 0,0-1 0,0 1 0,0 0 0,0-1 0,1 1 0,-1 0-1,0-1 1,0 1 0,0 0 0,0 0 0,0-1 0,0 1 0,1 0 0,-1-1 0,8-2-82,-1-1-1,1 2 1,0-1 0,13-1 0,-11 1-494,39-8-4885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 7536,'0'0'145,"-1"-7"2660,-7 32-1890,-5 8-323,5 2-192,1 0-1,-2 51 1,8-67-347,2 36 311,2-25-131,1 0-1,2 0 1,14 45 0,-15-60-190,-3-11-8,-1 0 0,1 0 0,0 0 0,0 0 0,0 0-1,0-1 1,0 1 0,5 4 0,1 2 46,5 7 154,0 0-1,30 27 1,-39-42-192,0 0 1,1 0-1,-1 0 0,1 0 1,-1-1-1,1 0 0,-1 0 1,1 0-1,0-1 0,0 0 1,-1 0-1,1 0 0,7-1 0,0 1 62,6-1-27,-1 0 0,0-1 0,0 0 1,0-2-1,24-7 0,-39 10-99,0 1 1,-1-1-1,1 0 0,0 0 0,0 0 0,0 0 1,-1 0-1,1-1 0,-1 1 0,1 0 0,1-3 1,3-1-1695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8 166 9240,'0'0'25,"0"0"-22,-1-1-1,1 1 1,0 0 0,-1 0-1,1-1 1,-1 1-1,1 0 1,0 0 0,-1-1-1,1 1 1,0 0-1,-1-1 1,1 1 0,0 0-1,-1-1 1,1 1 0,0-1-1,0 1 1,-1-1-1,1 1 1,0 0 0,0-1-1,0 1 1,0-1-1,0 1 1,0-1 0,42-17 87,-29 13-12,94-25 67,45-10 199,-105 32-229,-16 3 79,-1-2-1,37-11 1,-67 18-183,1-1-1,-1 1 1,1 0 0,0 0-1,-1 0 1,1 0 0,-1-1-1,1 1 1,-1 0 0,1 0-1,0-1 1,-1 1 0,1 0-1,-1-1 1,0 1 0,1-1-1,-1 1 1,1-1 0,-1 1-1,0-1 1,1 1 0,-1-1-1,0 1 1,1-1 0,-1 1-1,0-1 1,1 0 0,-2 0 3,1 1 0,-1-1 1,1 0-1,-1 1 1,1-1-1,-1 1 0,1-1 1,-1 1-1,1-1 0,-1 1 1,0 0-1,1-1 0,-1 1 1,0 0-1,1-1 1,-1 1-1,0 0 0,-1-1 1,-1 0 23,-1 0 0,0 0 0,0 1 0,0-1 0,0 1 0,0 0 0,0 0 0,0 0 0,-5 1 0,-22 12 302,30-12-331,0 0 0,0 0 0,1 0 0,-1 1 0,0-1 1,1 0-1,-1 0 0,0 0 0,1 1 0,-1-1 0,1 0 0,0 1 0,0-1 0,-1 0 1,1 1-1,0-1 0,0 3 0,0-2 6,0 4-5,0 0 1,1 0 0,0 0-1,0 0 1,0 0 0,1 0-1,0 0 1,0 0 0,0-1-1,1 1 1,0-1 0,0 0-1,0 0 1,1 0 0,-1 0-1,1 0 1,5 4 0,13 8 34,1 0 0,32 17 1,-13-7 2,-27-18-30,0 1 0,-1 1 0,0 0 0,-1 1 0,0 1 0,13 16 0,-26-28-15,1 0 0,0 0 0,-1 0 0,1 0 0,-1 0 0,1 0 0,-1 1 0,0-1 0,1 0 0,-1 0 0,0 1 0,0-1 0,0 0 0,0 0 0,0 1 0,0-1 0,0 0 0,0 0-1,0 1 1,-1-1 0,0 2 0,0 1 6,0 1-2,0-1 1,-1 0 0,0 0 0,0 0 0,0 0 0,0 0 0,0 0-1,-1 0 1,0 0 0,0-1 0,0 0 0,0 1 0,0-1 0,-1 0-1,1-1 1,-1 1 0,0-1 0,-4 3 0,-1 0 13,-1-1 0,1 0 0,-1 0-1,0-1 1,0-1 0,0 1 0,0-2 0,-13 2 0,9-2-126,-9 1-238,-1-2-1,0 0 1,-35-5-1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3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57 245 4936,'-3'1'-15,"1"0"12,0 0 1,0 0-1,0 0 0,0-1 0,-1 1 1,1-1-1,0 1 0,0-1 1,-1 0-1,1 0 0,0 0 0,-1 0 1,1 0-1,0 0 0,-1-1 0,1 1 1,-2-2-1,2 2 43,-7-2 1996,20-2-1776,0 1 1,0 1 0,1 0-1,-1 1 1,20-1 0,-15 1-157,25-2 587,78-5 258,-94 7-550,-1-1 1,0-2 0,32-8-1,-54 11-341,0 1 0,0-1-1,0 0 1,0 0 0,0-1 0,-1 1-1,1 0 1,0 0 0,-1-1-1,1 1 1,-1-1 0,0 0 0,1 1-1,-1-1 1,0 0 0,0 0-1,0 0 1,0 0 0,1-3 0,-1 1 5,0-1 1,0 1 0,0-1 0,-1 0 0,1-6 0,-2 8-32,0 0 1,1 0 0,-1 0-1,0 0 1,-1 1 0,1-1 0,0 0-1,-1 1 1,0-1 0,1 1 0,-1-1-1,0 1 1,0 0 0,0 0-1,-5-3 1,4 2 9,-5-5 32,-2 1 0,1 0-1,-1 0 1,0 1 0,0 0 0,-1 1 0,0 0 0,-12-4-1,15 6-18,-6-3 24,1 2 1,-1 0 0,0 0 0,-1 1 0,1 1-1,-20-1 1,32 3 40,6 3-73,1 1-39,1-1 0,0 1 0,0-1 0,0 0 0,11 3 0,12 5 15,15 7-3,3 3-15,-8 0 0,-5 4-3,-30-21-2,-1 0 0,1 1 0,-1-1 0,0 1 0,4 5 0,7 28 0,-10 3 0,-8-1 0,-7-5 0,-8-3 0,-7-3 0,-3-3 0,28-26 0,-8 8-263,-1 0 1,0-1-1,-1-1 1,1 0-1,-1 0 1,-17 6-1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47 164 4128,'0'-3'265,"0"-12"33,-1 10-179,1 0 0,-1 0-1,1 0 1,1 0-1,-1 0 1,1 0 0,0 0-1,0 1 1,0-1-1,1 0 1,4-8-1,-2 7-51,0 1 0,0 0-1,1 0 1,0 0-1,0 0 1,0 1-1,0 0 1,1 0-1,0 0 1,0 1 0,0 0-1,0 0 1,11-3-1,-6 2 33,0 1 0,1 0 0,-1 1 0,1 0 0,0 1 0,17 0-1,-25 1-44,0 1 0,1-1 0,-1 1 0,1 0 0,-1 1 0,0-1 0,0 1 0,0 0 0,0 0 0,0 0 0,7 5 0,-7-4-7,4 5 200,-4 0-183,0-1-1,-1 1 1,-1-1 0,1 1 0,-1 0 0,0 0 0,-1 0-1,0 0 1,0 16 0,-1 2 71,-6 38 0,4-50-66,0 0 1,-2 0-1,0-1 1,0 1-1,-1-1 1,-8 15-1,5-13-27,3-3 24,-2 0 0,1 0 1,-2 0-1,0-1 0,-9 11 1,7-10-31,5-5 7,-1-1 0,-1 1-1,1-1 1,-1-1 0,0 1 0,0-1-1,-14 7 1,11-5-15,0-2 24,1 0 1,-1 0 0,0-1 0,-14 5-1,8-4-21,-49 15 504,63-20-300,4 0-107,59-6 112,129-9 321,-133 9-202,-31 3-247,0 1 0,40 3 0,123 1 1718,-187-2-1555,-2 0-265,1 1 0,-1-1 1,0 0-1,0 0 0,0 0 0,0 0 0,0 0 1,1 0-1,-1 0 0,0 1 0,0-1 0,0 0 1,0 0-1,0 0 0,1 0 0,-1 0 1,0 0-1,0 0 0,0 0 0,0 0 0,1 0 1,-1 0-1,0 0 0,0 0 0,0 0 1,1 0-1,-1 0 0,0 0 0,0 0 0,0 0 1,0 0-1,1 0 0,-1 0 0,0-1 1,0 1-1,0 0 0,0 0 0,0 0 0,1 0 1,-1 0-1,0-1 0,5-8 426,0-15-136,-5 23-336,7-45-1964,0-5-8146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 5384,'5'-2'47,"17"-3"166,-20 5-97,-16-7 421,-14 6-188,0 2-1,-1 1 1,1 1 0,0 1-1,-41 13 1,58-14-243,0 1-1,1 0 0,0 1 1,0 0-1,0 0 1,1 1-1,0 0 1,0 1-1,0 0 0,1 1 1,0 0-1,-7 9 1,12-13-61,0 0 0,1-1 0,0 2 0,0-1 0,0 0 1,0 0-1,0 1 0,1-1 0,0 1 0,0-1 0,-1 9 0,1-6 7,0-2 12,0 0 0,1 1 0,0-1 1,0 1-1,0-1 0,0 1 0,1-1 0,0 0 0,2 8 0,-1-7-16,-1-2 8,1 0 0,-1 0 0,1 0 0,0 0-1,1-1 1,-1 1 0,0-1 0,1 1 0,0-1 0,0 0-1,0 0 1,0 0 0,0 0 0,6 3 0,2 1 42,0-1 0,22 10 1,-24-13-90,-1 1 53,1-1 0,-1 0 0,1 0 0,0-1 0,0 0 0,13 0 0,-12-1-27,4 0 31,-1-2 0,0 1 0,1-2 0,-1 0 0,0 0 0,0-1 0,0-1 1,13-5-1,-21 7-24,0-1 0,0 0 1,-1 0-1,1 0 0,-1 0 0,0-1 1,0 0-1,0 0 0,0 0 1,0 0-1,-1 0 0,0-1 1,0 0-1,0 0 0,-1 1 1,1-1-1,2-10 0,-2 8 6,6-14 231,-1 0-1,0-1 1,-2 0 0,6-37-1,-11 53-174,-1 1-1,0 0 1,0-1-1,0 1 1,-1 0-1,-1-7 1,1 9-71,0 1 1,-1-1-1,1 0 0,-1 0 1,0 1-1,1-1 1,-1 1-1,0 0 0,-1-1 1,1 1-1,-5-3 0,4 3-18,0 0-1,0 1 0,0-1 0,-1 1 0,1 0 1,0 0-1,-1 1 0,1-1 0,0 1 0,-1-1 1,1 1-1,-1 0 0,1 0 0,0 1 0,-1-1 1,1 1-1,-1 0 0,1-1 0,-6 4 0,-6 6-10,9-4-200,0 0 0,1 0 0,-8 14-1,9-15-1045,-13 23-8898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7088,'-1'2'1,"1"0"0,-1 0 1,0 0-1,1 0 0,-1 0 0,0-1 1,0 1-1,0 0 0,0-1 1,0 1-1,-1-1 0,1 1 0,0-1 1,-1 0-1,1 1 0,-1-1 1,1 0-1,-3 1 0,-36 21 40,27-16-30,-6 5 12,1 0 1,0 2 0,-24 22-1,36-29-17,1-1-1,0 1 0,0 0 0,1 0 0,0 1 0,0 0 1,-4 12-1,8-18-1,1 0 0,-1 0 0,0 0 0,1 0 0,-1 0 0,1 0 0,0-1 0,-1 1 0,1 0 0,0 0 0,0-1 1,0 1-1,0-1 0,0 1 0,1-1 0,-1 1 0,0-1 0,1 0 0,-1 1 0,3 0 0,2 3 7,1 0-1,0 0 0,0-1 1,0 0-1,1 0 1,0-1-1,0 0 1,14 4-1,1-2 25,1-1 0,33 1 0,-57-5-35,17 1 19,0-1 0,18-2 1,-29 1 25,-1 1 0,1-1 1,0-1-1,0 1 1,-1-1-1,1 0 0,-1 0 1,1-1-1,-1 0 1,0 0-1,9-7 0,-10 6 30,0-1-1,-1 0 0,1 0 0,-1 0 0,0 0 0,0-1 1,-1 1-1,0-1 0,0 0 0,0 1 0,0-1 0,-1 0 0,0 0 1,-1 0-1,1 0 0,-1 0 0,0 0 0,0 0 0,-1-1 1,-2-10-1,1 12 14,0 0 0,0 0 0,0 0 0,-1 0 0,0 0 0,0 0 0,0 1 0,-5-6 0,3 3-16,2 3-8,-1 1 1,1-1 0,-1 1-1,1-1 1,-1 1 0,0 1 0,-1-1-1,1 0 1,0 1 0,-9-4-1,7 3-5,1 2-9,0-1 0,0 0 0,0 1 0,0 0 0,0 0 0,-1 0-1,1 1 1,0 0 0,0 0 0,0 0 0,-1 0 0,-4 2 0,2-1-5,-6 1 42,1 1 1,-1 0-1,0 1 1,1 0 0,-14 7-1,-1-1-1370,15-5-6343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4848,'0'0'1888,"2"1"-1622,33 2 439,0-2 1,0-1-1,0-2 0,57-10 0,-80 12-160,-10 0-490,-1 0 0,0 1-1,1-1 1,-1 0 0,0 0-1,1-1 1,-1 1-1,0 0 1,0 0 0,1-1-1,-1 1 1,0 0 0,0-1-1,1 0 1,-1 1 0,0-1-1,0 0 1,1 0 0,8-4 150,-8 5-232,-1-1 0,1 1 0,-1 0 0,1 0 0,-1 0 0,1 1 0,-1-1 0,1 0 0,-1 0 0,1 1 0,-1-1 1,1 1-1,-1-1 0,0 1 0,1 0 0,-1 0 0,0-1 0,0 1 0,3 2 0,-2-1-675,12 7-6758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8072,'40'-87'614,"-23"100"445,16 15-259,-7 2 299,43 69 1,-30-42-251,-33-48-724,14 21 611,1-2 1,31 33 0,-43-53-588,6 7 663,-1 1 0,17 25 0,-28-38-732,3 5-28,-3 4-2294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6280,'1'2'17,"1"4"11,13-7 69,42-4 316,-18 2 570,55-11-1,-59 5-166,0-1 0,-1-2 1,33-15-1,-64 25-838,0 0 0,-1 0 0,1-1 0,0 1-1,-1-1 1,1 1 0,-1-1 0,0 0 0,0 0 0,0 0 0,0 0 0,-1 0 0,1 0 0,-1 0 0,0-1-1,0 1 1,0-1 0,0 1 0,-1-1 0,1-3 0,-1-4-7811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3768,'-2'2'296,"-4"3"12,4-3 401,-2 7-286,3-9-413,1 1 1,0-1-1,-1 1 0,1-1 1,0 1-1,-1-1 0,1 1 1,0-1-1,-1 1 0,1 0 1,0-1-1,0 1 0,0-1 0,0 1 1,0 0-1,-1-1 0,1 1 1,0-1-1,0 1 0,1 0 1,-1-1-1,0 1 0,0-1 1,0 1-1,0 0 0,0-1 1,1 1-1,-1-1 0,0 1 1,1 0-1,2 4 49,0-1 0,0 1 0,0-1 0,1 0 0,0 0 0,0 0 0,0 0 0,0-1 0,10 6 0,-3-2 41,1 0 1,0-1-1,15 4 1,28 8 164,-36-13 19,0 0 1,0-2-1,1 0 0,31 0 0,-51-3-264,1 0 0,-1 0 0,1 0 0,-1 0 0,0 0 0,1 0 0,-1 0 0,1 0 0,-1 0 0,1 1 0,-1-1 0,0 0-1,1 0 1,-1 0 0,1 1 0,-1-1 0,0 0 0,1 1 0,-1-1 0,0 0 0,0 1 0,1-1 0,-1 0 0,0 1 0,0-1-1,1 1 1,-1-1 0,0 0 0,0 1 0,0-1 0,0 1 0,0-1 0,0 1 0,1-1 0,-1 1 0,0-1 0,0 0 0,0 1-1,-1-1 1,1 1 0,0-1 0,0 1 0,0-1 0,0 1 0,0-1 0,0 0 0,-1 1 0,1-1 0,0 1 0,-1-1 0,-10 24 271,11-24-279,-26 38 375,-3 8-75,3 1-1,-29 70 1,4 15 449,44-116-787,2-7-42,0 0 1,1 0-1,0 0 0,1 1 1,0-1-1,1 1 0,0 0 1,0 0-1,0 10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80 6552,'-5'-2'94,"4"3"-53,1-1 0,-1 0 0,1 0 0,-1-1 0,1 1 1,-1 0-1,0 0 0,1 0 0,-1 0 0,1 0 0,-1-1 1,1 1-1,-1 0 0,1 0 0,-1-1 0,1 1 0,-1 0 0,1-1 1,-1 1-1,1-1 0,0 1 0,-1-1 0,1 1 0,0 0 0,-1-1 1,1 1-1,0-1 0,0 1 0,-1-1 0,1 0 0,0 1 0,0-1 1,0 1-1,0-1 0,0 1 0,0-1 0,0 0 0,0 1 1,0-1-1,0 1 0,0-1 0,0 1 0,0-1 0,0 0 0,0 1 1,1-1-1,1-3 51,0 1 0,0-1 0,0 1 0,0-1-1,1 1 1,0 0 0,0 0 0,0 0 0,0 1 0,0-1 0,0 1 0,1-1 0,-1 1 0,1 0 0,-1 0 0,1 1 0,0-1 0,0 1 0,5-1 0,2-1 79,1 1 1,-1 1-1,1 0 1,-1 1-1,14 0 1,-24 0-135,1 1 0,0-1 0,-1 0 1,1 0-1,-1 1 0,1-1 1,0 1-1,-1-1 0,1 1 0,-1 0 1,0 0-1,1 0 0,-1-1 0,0 1 1,1 0-1,1 2 0,2 2 50,3 0-29,-6-4-34,1 0 1,-1 1-1,-1-1 1,1 1-1,0-1 0,0 1 1,0-1-1,-1 1 1,1 0-1,-1 0 0,1 0 1,-1 0-1,2 4 1,2 5 67,0 1 0,0 0 1,4 21-1,-9-18 116,-3-3-138,0 1-1,-1-1 1,-1 0 0,0 0 0,-1-1 0,0 1-1,-1-1 1,-8 11 0,-27 29 134,-82 85 191,78-96-230,8-14 7,35-24-65,-3 2 13,7-4-116,-1 0 0,0 1 0,0-1 0,0 0 0,0 0 0,0 0 0,0 0 0,0 0 0,0 0 0,0 0 0,0 0 0,1 0 0,-1 0 0,0 0 0,0 0 0,0 0 0,0 0 0,0 0 0,0 0 0,0 0 0,0 0 0,0 0 0,0 0 0,0 1 1,0-1-1,0 0 0,0 0 0,0 0 0,0 0 0,0 0 0,0 0 0,0 0 0,0 0 0,0 0 0,0 0 0,0 1 0,0-1 0,0 0 0,0 0 0,0 0 0,0 0 0,0 0 0,0 0 0,0 0 0,0 0 0,0 0 0,0 1 0,0-1 0,0 0 0,0 0 0,0 0 0,0 0 0,110-9 240,4 0 196,-63 3-136,-10 0 153,50-1-1,-89 7-281,24-15-1830,-11 4-9011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3 8160,'-2'0'561,"-8"-1"-297,0 0 1,0 1-1,1 0 0,-1 1 1,0 0-1,0 0 1,1 1-1,-1 0 0,1 1 1,-16 6-1,13-4-232,-23 14 107,-96 66 98,83-52-170,38-25-45,1 0 0,-13 16 0,21-24-18,1 1-1,-1 0 0,1 0 0,0-1 1,-1 1-1,1 0 0,0 0 1,0-1-1,0 1 0,0 0 1,-1 0-1,1-1 0,0 1 0,0 0 1,0 0-1,1 0 0,-1-1 1,0 1-1,0 0 0,0 0 1,1-1-1,-1 1 0,0 0 0,1 0 1,-1-1-1,0 1 0,1 0 1,-1-1-1,1 2 0,0-1 5,4 4 7,0 0 0,0-1 0,1 1 0,0-1 0,-1 0 0,1 0 0,1-1 0,8 4 0,43 19 62,89 40 191,-132-59-252,26 18 123,-26-13-87,0 1 1,15 17 0,-23-19 61,-6-8-81,0 0-21,0 0-1,0 0 1,0 0-1,0 0 0,-1 0 1,1 0-1,-1 0 1,0 0-1,0 1 0,0-1 1,0 0-1,0 0 1,-1 0-1,1 0 1,-1 0-1,0 0 0,0 0 1,0 0-1,0 0 1,-3 3-1,-3 4 34,-1-2 1,-1 1-1,0-1 0,0 0 1,0-1-1,-1 0 0,-19 10 1,18-12-28,8-3-3,0 0 0,-1-1 1,1 0-1,-1 1 0,1-2 1,-1 1-1,0 0 0,-4 0 1,-30 1 90,-1-1 1,1-1 0,-52-9-1,79 8-76,-1-1 0,1-1 0,0 0-1,0 0 1,0-1 0,-18-10 0,20 10-21,4 1-95,-1 1 1,1-1 0,0 0 0,0-1 0,0 1 0,0-1-1,-6-7 1,5 6-936,-10-11-7752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7896,'19'-7'241,"0"-1"0,27-18 1,-5 4 115,-27 15-291,-8 3 41,1 1 0,-1 0 0,1 0-1,10-2 1,10-5 112,6-1 273,1 0 0,50-8 0,-68 16-379,-7 1-51,0 0-1,0 1 0,1 0 0,-1 0 1,0 1-1,0 0 0,0 1 1,11 2-1,5 4-2,10 5-47,-4 1-241,6 2-689,43 12-1,-75-27 770,1 1 0,0-1-1,0 0 1,-1 0 0,1-1-1,0 0 1,0 0 0,-1 0-1,9-4 1,-2 2 70,-7 2-106,2-2-14,-3 1 78,4 0 37,-6 1 55,0 0 15,6-2 13,-8 3 2,0 0-1,0 0 1,0 0-1,0 0 1,0 0-1,1 0 1,-1 0-1,0-1 1,0 1-1,0 0 1,0 0 0,0 0-1,0 0 1,0 0-1,0 0 1,1 0-1,-1-1 1,0 1-1,0 0 1,0 0-1,0 0 1,0 0-1,0 0 1,0-1 0,0 1-1,0 0 1,0 0-1,0 0 1,0 0-1,0 0 1,0-1-1,0 1 1,0 0-1,0 0 1,0 0-1,0 0 1,0-1-1,0 1 1,-1 0 0,1 0-1,0 0 1,0 0-1,0 0 1,0 0-1,0 0 1,0-1-1,0 1 1,0 0-1,-1 0 1,1 0-1,0 0 1,0 0 0,0 0-1,0 0 1,-1 0-1,-9-4 79,4 5-10,0 1-1,0 0 1,1 0-1,0 1 0,-1 0 1,1 0-1,0 0 0,0 0 1,-5 5-1,-36 35 409,39-35-476,-3 3 160,1-1 0,1 1 1,0 1-1,0 0 0,1 0 1,0 0-1,-5 17 0,-5 15 206,-14 94 628,28-118-871,2 0 1,0 0 0,1 0 0,1 0-1,2 0 1,-1 0 0,10 32-1,-11-50-121,1 8 80,1 1 1,0-1-1,1 0 1,9 17-1,-11-23-66,0-1 19,1 1 0,-1-1 0,1 0 0,0 1 0,0-1 0,0 0 0,0-1 0,1 1-1,-1-1 1,1 1 0,0-1 0,0 0 0,0 0 0,-1-1 0,2 1 0,-1-1 0,0 0 0,0 0 0,0 0 0,1-1-1,-1 1 1,0-1 0,0 0 0,1 0 0,-1-1 0,0 1 0,1-1 0,-1 0 0,0 0 0,7-3 0,5-3 34,0-1 1,-1 0 0,0-1 0,23-19 0,-32 23-36,-1 0 0,1 0-1,-1-1 1,0 0 0,-1 0-1,0 0 1,0-1 0,0 1-1,-1-1 1,0 0 0,0 0-1,0 0 1,2-14 0,1-32 143,-6 52-165,0 0 0,-1 0-1,1 0 1,0-1 0,-1 1 0,1 0-1,-1 0 1,1 0 0,-1 0 0,1 0-1,-1 0 1,0 0 0,1 1 0,-1-1-1,0 0 1,0 0 0,0 0 0,0 1-1,1-1 1,-1 0 0,0 1 0,-2-1-1,-17-7 4,19 7 2,-7-1 29,0-1 0,-1 1 0,1 1-1,0-1 1,-13 1 0,8 0-25,-3-1 8,0 1 0,-1 1 1,1 1-1,0 0 1,0 1-1,-26 7 1,7 4-28,23-6-486,0 0 1,0 1 0,-11 10-1,-6 5-9163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530 558 7000,'0'0'1993,"-1"-5"-1068,-3-6-467,-1 0 0,0 1-1,0-1 1,-1 1 0,0 0 0,-10-13-1,11 17-382,3 5-53,1-1-1,-1 1 1,1 0 0,-1-1 0,1 1-1,-1 0 1,0 0 0,0 0 0,0 0-1,0 0 1,1 0 0,-1 0 0,0 1-1,0-1 1,-3 0 0,-9-2 64,-1 1 0,1 0 0,-1 1 0,0 1 0,0 0-1,0 1 1,0 0 0,-17 5 0,12-3-53,13-2-4,0 1 0,0-1-1,0 1 1,1 1-1,-1-1 1,-12 8 0,9-6 26,-5 3-5,0 1-1,0 0 0,0 1 1,1 1-1,-23 19 1,28-20 11,2-4-36,-1 1 1,2 1-1,-1 0 0,1 0 1,0 0-1,0 0 0,1 1 1,-8 15-1,9-16 22,2-2-30,-1 0-1,1 0 1,0 0-1,0 0 1,0 1 0,1-1-1,0 1 1,0-1 0,0 1-1,1-1 1,0 7 0,0-10-6,0 1 0,0 0 0,0 0 0,1-1 0,-1 1 0,1 0 0,0-1 0,0 1 0,0 0 0,0-1 0,0 0 0,0 1 0,1-1 0,-1 1 0,1-1 0,-1 0 0,1 0 1,0 0-1,0 0 0,0 0 0,0-1 0,1 1 0,3 2 0,2 0 1,-4-2-6,-1-1 1,0 1 0,1-1-1,-1 0 1,1 0 0,-1-1-1,1 1 1,0-1 0,4 0 0,14 2 25,0-1 1,0-1 0,0-1-1,-1-1 1,34-8 0,-8-7-9,-31 7 36,0-3-33,-1-2 1,20-23-1,-24 20 28,27-100 29,-13-17 56,-14 58-54,-2 27-46,1 0 79,-3-1 0,3-103-1,-11 153-113,1 0-1,0 0 0,0 0 1,-1 0-1,1 0 0,-1 0 0,1 0 1,-1 0-1,0 0 0,1 0 0,-1 0 1,0 1-1,1-1 0,-1 0 1,0 0-1,0 1 0,0-1 0,0 0 1,0 1-1,0-1 0,0 1 0,0-1 1,0 1-1,0 0 0,0-1 1,0 1-1,0 0 0,0 0 0,0 0 1,0 0-1,0 0 0,0 0 1,-1 0-1,1 0 0,0 0 0,0 0 1,0 1-1,0-1 0,0 0 0,0 1 1,0-1-1,0 1 0,-1 0 0,-9 5 17,1 0-1,0 1 1,0 1-1,1-1 0,-16 17 1,-30 43 31,44-49-19,1 11-11,-13 56 0,21-59-2,12 114 7,-4-113-12,-2-12-8,-2-2-3,2-1-1,-1 0 1,2 0-1,0 0 1,0-1-1,1 1 1,0-1-1,11 13 0,-11-16 1,1 0-1,0 0 1,1 0-1,0-1 0,0 0 1,1-1-1,0 0 1,0 0-1,0-1 0,13 6 1,-11-7-2,-7-3-1,0 0 0,-1 0 0,1 0 0,0-1 0,0 1 0,0-1 0,0 0 0,0 0 0,8-1 0,86-10 16,-94 11-14,1-1-1,0 0 1,0 0-1,0-1 1,-1 1 0,1-1-1,0 0 1,5-3-1,6-4 2,29-11 1,-29 9 10,-10 6-7,0 0-3,-1 0 0,1-1 0,-1 0 0,0 0 0,0 0 0,-1-1-1,1 1 1,-2-1 0,1 0 0,-1 0 0,0 0 0,2-10 0,3-21 57,-1 0 0,1-52 0,-8 86-61,1-7 39,-1-1 1,-1 1-1,0 0 1,0-1-1,-1 1 1,-6-17-1,5 20 43,3 6-20,-1 9-11,-1 0-44,1-4-3,1 0 0,-1 0 0,1 0 0,0 0 0,0 0 0,0 0 0,0 0 0,0 0 0,1 4 0,3 28 36,1 0-1,17 54 1,-17-70-36,-4-13-3,1 0 1,0 0-1,1 0 1,-1 0-1,1 0 1,6 9-1,16 27 12,4 0-10,7 8 2,-27-38-6,-8-12 0,-1 1 0,1 0 0,-1-1 0,1 1 0,-1 0-1,1-1 1,-1 1 0,1-1 0,-1 1 0,1-1 0,0 0-1,-1 1 1,1-1 0,0 0 0,0 1 0,-1-1 0,1 0-1,0 0 1,-1 1 0,1-1 0,0 0 0,0 0-1,0 0 1,-1 0 0,1 0 0,0 0 0,0 0 0,1-1-1,5-10-7,-6 8 7,12-20-2235,2-3-8937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 10040,'-14'-23'32,"13"21"-16,1 2-16,0 0 1,0 0-1,0 0 1,0-1-1,0 1 1,0 0-1,0 0 1,0 0-1,0 0 1,0 0-1,0 0 1,0-1-1,0 1 1,1 0-1,-1 0 1,0 0 0,0 0-1,0 0 1,0 0-1,0 0 1,0 0-1,1 0 1,-1-1-1,0 1 1,0 0-1,0 0 1,0 0-1,0 0 1,1 0-1,-1 0 1,0 0-1,0 0 1,0 0-1,0 0 1,0 0-1,1 0 1,-1 0-1,0 0 1,0 0-1,0 0 1,0 1-1,0-1 1,1 0 0,-1 0-1,0 0 1,0 0-1,0 0 1,0 0-1,15 8 142,19 16-624,-25-17-273,23 16-5231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274 199 7800,'-2'0'112,"-5"2"38,-62 21 1656,64-20-1696,1-1 0,-1 1 0,1 0 1,0 0-1,0 1 0,0-1 0,0 1 0,0 0 1,1 0-1,0 0 0,0 0 0,-5 9 0,3-4 17,1 1-1,0-1 1,-5 20-1,8-24-68,1 1 0,-1-1 0,1 0 0,0 0 0,0 1 0,0-1 0,1 0 0,0 0 0,0 0 0,0 0 0,3 8 0,-1-7-6,5 17 169,1 0 0,1-1 0,18 31 0,-22-42-122,3 5 24,-1 0 1,10 29 0,-18-42-110,1 0 0,-1 0 0,0 0 1,0 0-1,0 0 0,-1-1 1,1 1-1,-1 0 0,1 0 0,-1 0 1,0-1-1,0 1 0,0 0 1,0-1-1,-4 6 0,3-5 0,1-1-3,-1 0 0,1 1 0,-1-1 0,1 0 0,-1 0 0,0-1 0,0 1-1,0 0 1,0-1 0,-1 1 0,1-1 0,0 0 0,-1 0 0,1 1 0,0-2 0,-4 2 0,-37 5 87,39-6-82,-6-1 34,0 1 1,-1-1-1,1-1 0,-10-2 0,16 3-180,0-1 0,0 0 0,0 0 0,0-1 1,0 1-1,0-1 0,0 0 0,1 0 0,-1 0 0,1 0 0,-1 0 0,1-1 0,-3-3 0,-4-5-8616</inkml:trace>
  <inkml:trace contextRef="#ctx0" brushRef="#br0" timeOffset="1">416 1 10224,'6'7'45,"4"8"350,-2 1 1,0 0-1,0 1 1,-2-1-1,6 23 0,-9-31-378,1 4 50,-2-7 19,0 0 0,-1 1-1,0 0 1,0-1 0,1 8 0,8 168 1474,-13-105-959,15 70 811,-12-139-1144,0 4 41,1-7-68,3 4-46,-3-6-116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10760,'29'-18'101,"2"0"0,0 2 1,55-20-1,-52 22-52,19-9 90,96-36 560,-64 29 1003,-83 29-1335,-1 1-322,-1 0-1,1 0 1,-1 0-1,1 0 1,-1 0 0,1 0-1,-1 0 1,1 0 0,-1 0-1,1 0 1,-1 0 0,1 0-1,-1 0 1,0 0-1,1 0 1,-1 1 0,1-1-1,-1 0 1,1 0 0,0 1-1,0 2 0,1-1-1,-1 1 1,0 0 0,0 0-1,0 0 1,0-1 0,0 1-1,-1 0 1,1 0-1,-1 0 1,0 4 0,-2 41 189,0-13-60,1-18-144,4 33 202,5-6 41,1 0 0,19 52 1,-26-86-160,-1-4-14,1 0 0,-1 0 1,1 0-1,4 8 0,-6-14-89,0 0 0,1 1 0,-1-1 0,0 0 0,0 1 0,1-1 0,-1 0 0,0 1 0,0-1-1,1 0 1,-1 0 0,0 1 0,1-1 0,-1 0 0,0 0 0,1 0 0,-1 0 0,1 1 0,-1-1 0,0 0 0,1 0 0,-1 0 0,1 0 0,-1 0 0,0 0-1,1 0 1,-1 0 0,1 0 0,-1 0 0,0 0 0,1 0 0,-1-1 0,1 1 0,-1 0 0,12-5-2244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4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 11928,'-16'-18'1040,"16"18"-1032,0 0 1,0 0-1,0-1 1,0 1-1,0 0 1,0 0-1,0-1 1,1 1-1,-1 0 1,0 0-1,0 0 1,0-1-1,0 1 1,0 0-1,1 0 1,-1 0-1,0 0 1,0-1-1,0 1 1,1 0-1,-1 0 1,0 0-1,0 0 1,1 0-1,-1 0 1,0 0-1,0-1 1,0 1-1,1 0 1,-1 0-1,0 0 1,0 0-1,1 0 1,-1 0-1,0 0 1,0 0-1,1 0 1,-1 1-1,0-1 1,0 0-1,1 0 1,-1 0-1,0 0 1,0 0-1,1 0 1,-1 0-1,0 0 1,0 1-1,0-1 1,1 0-1,-1 0 1,0 0 0,0 1-1,0-1 1,0 0-1,1 0 1,13 11-33,17 22-108,39 26-1564,-31-30-6137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11208,'8'5'16,"-6"-4"17,1 0 0,0 0 0,-1 1 1,0-1-1,1 1 0,-1-1 0,0 1 0,0 0 0,0 0 0,0 0 0,0 0 1,0 0-1,-1 0 0,1 0 0,-1 1 0,1-1 0,-1 1 0,0-1 0,0 1 1,1 3-1,3 22 304,-1-10-150,-1-1 0,0 1 0,-2-1 1,-1 34-1,-7 212 750,9-185-494,1-53-379,-2-2-21,7 42 254,-6-45-132,1 0 47,0 1-1,7 24 1,-7-42 561,-2-10-583,-1-21-128,-11-50 247,-8-72 6,8 1 241,10 120-499,2 0 185,7-15-76,18-52 1,-14 70 26,-6 16-122,-1 0-36,1 0-1,1 0 1,-1 1-1,1 0 0,1 0 1,0 1-1,0 0 1,1 0-1,0 1 0,15-10 1,-1 4 93,47-17 0,-54 29 40,-13 2-135,-1-1-24,0 0-1,0 0 1,1 1-1,-1-1 1,0 1-1,0 0 1,0-1-1,0 1 0,0 0 1,0 0-1,0 0 1,0 1-1,0-1 1,0 0-1,-1 1 1,1-1-1,-1 1 0,1 0 1,-1 0-1,1-1 1,-1 1-1,0 0 1,0 0-1,0 0 1,0 0-1,0 0 1,-1 0-1,2 3 0,14 68 70,-15-65-73,-1 0 1,0 1 0,0-1 0,0 0-1,-1 0 1,0 1 0,-1-1 0,0 0-1,-5 15 1,4-13-3,1-5-2,1 0 1,-1 1 0,0-1-1,0 0 1,0 0 0,-4 5-1,-1 1 1,-15 23-1,16-28-1,-1-1-1,1-1 0,0 1 1,-1-1-1,0 0 0,0-1 0,0 0 1,-1 0-1,1 0 0,-1-1 1,1 0-1,-1 0 0,0-1 0,-8 0 1,13 0-12,17-17-154,-11 13 145,0 0-1,0 0 0,0 0 0,0 0 0,1 1 0,-1-1 0,1 1 0,0 0 1,6-3-1,140-75-1309,-90 44 596,20-6 17,-76 40 661,0 1 0,-1-1 1,1 1-1,0 0 0,1 1 0,-1-1 1,0 1-1,0 0 0,0 0 0,0 0 1,0 0-1,0 1 0,0 0 1,0-1-1,0 2 0,7 1 0,-6-1 1,6 4-284,-4 1 272,-1 0 1,0 0 0,0 1 0,-1 0 0,0 0 0,0 0-1,-1 0 1,0 1 0,0-1 0,4 19 0,-4-12 46,5 33-51,-3 71 5,-5-95 58,-3 34 0,0-40 7,-9 65 1,5-42 2,4-22 4,-2 0 0,-8 31 0,10-42 1,-1-1 0,-1 0 0,1 0 0,-5 7 0,6-13 2,1 0 1,0-1-1,0 1 0,-1-1 1,1 1-1,0-1 0,-1 0 0,1 0 1,0 0-1,-1 1 0,1-1 1,-1 0-1,1-1 0,0 1 0,-1 0 1,1 0-1,0-1 0,-1 1 0,1 0 1,0-1-1,-1 1 0,0-2 1,2 2 2,-6-6 149,1-6-98,1 0 1,0-1 0,-4-24-1,5 20 47,1-1 0,1 1-1,1-1 1,1 1 0,5-33-1,-4 31-45,3-11 244,35-117 119,-30 120-131,63-107 111,-62 116-193,23-30-1,-19 29-150,25-30 25,-26 35 101,-6 9-137,0 0 0,1 1 0,0 0 1,17-6-1,-25 10-46,-1 0-1,0 0 1,1-1 0,-1 1-1,0 0 1,1 0 0,-1 0 0,1 0-1,-1 0 1,0 0 0,1 0 0,-1 0-1,0 0 1,1 0 0,-1 0 0,0 1-1,1-1 1,-1 0 0,1 0 0,-1 0-1,0 0 1,1 1 0,-1-1 0,0 0-1,0 0 1,1 1 0,3 2 9,0 1 0,0 0 0,0 0 0,-1 0 0,0 0 0,0 1 1,0-1-1,0 1 0,-1-1 0,1 1 0,-1 0 0,0 0 0,-1 1 0,2 5 1,0 4-8,-1 0 0,0-1 0,0 23 0,-2-32-6,0 0 1,0 1 0,0-1-1,-1 0 1,0 0 0,-2 8-1,0 0 1,-12 36-1,11-40-1,0 0-1,-1-1 1,0 1-1,-1-1 0,1 0 1,-2 0-1,1-1 0,-1 1 1,0-1-1,-1-1 1,1 0-1,-1 0 0,0 0 1,-17 7-1,21-11 0,-1-1 0,1 1-1,-1-1 1,0 0 0,1-1 0,-1 1 0,0-1-1,0 0 1,1 0 0,-1-1 0,0 1 0,0-1-1,1 0 1,-1 0 0,1-1 0,-1 0 0,1 1-1,-1-1 1,1-1 0,-4-2 0,8 5 0,-1-1-1,1 0 1,0 0 0,0 0 0,0 0 0,0 0 0,0 0 0,0 0-1,0 0 1,0 0 0,0 0 0,1 0 0,-1 0 0,0 0 0,1 0-1,-1 0 1,0 0 0,1 0 0,-1 0 0,2-1 0,-1 0-2,2-7-1,-3 6-1,1 1 0,0-1-1,0 0 1,1 1 0,-1-1 0,1 1 0,-1 0 0,1-1 0,-1 1 0,1 0 0,4-4 0,10-9-40,1 1 0,1 1-1,0 0 1,0 1 0,28-13 0,20-5-342,21-2-45,-82 31 378,0 0-1,1 0 0,-1 0 1,0 0-1,0 1 0,1 0 1,-1 0-1,0 0 0,1 1 1,-1 0-1,0 0 0,10 3 0,-9-2 4,-3-1 17,-1-1 0,0 1 0,0 0 0,0-1 0,1 1 0,-1 0 0,0 0 0,0 1 0,-1-1 0,1 0 0,0 1 0,0-1 0,0 1 0,1 1 0,3 4-36,1 0-16,0 0-1,0 1 1,-1 0 0,6 9 0,23 30-251,-27-38 285,1-1 1,0-1-1,1 1 1,-1-1-1,1-1 1,0 0-1,16 7 1,-16-9 34,-7-2 4,1-1 1,-1 0-1,0 0 1,1 0-1,-1 0 1,1 0-1,5-1 1,-1 2-22,-2-1 28,-1 0 0,0-1 0,1 1 0,-1-1-1,1-1 1,-1 1 0,0-1 0,1 1 0,-1-1 0,0-1 0,0 1 0,1-1 0,-1 0 0,0 0 0,-1-1 0,1 1 0,7-6 0,-7 5 15,-1-1 1,0 1-1,0-1 0,0 1 1,0-1-1,-1-1 1,1 1-1,-1 0 0,0-1 1,0 1-1,-1-1 1,1 0-1,-1 0 0,0 0 1,0 0-1,-1-1 1,0 1-1,0 0 0,0-1 1,0 1-1,-1 0 0,0-8 1,-1-1 36,0 1-1,-1-1 1,0 1 0,-2-1 0,1 1-1,-1 0 1,-1 0 0,0 1-1,-11-18 1,16 30-40,0 0-1,0-1 0,-1 1 1,1 0-1,0-1 0,0 1 1,-1 0-1,1-1 0,0 1 1,0 0-1,-1 0 0,1 0 1,0-1-1,-1 1 0,1 0 1,0 0-1,-1 0 0,1 0 1,0-1-1,-1 1 0,1 0 1,0 0-1,-1 0 0,0 0 1,-8-1 24,0 1 1,1 0 0,-1 1 0,0-1 0,-10 4 0,2 1 96,-2 5-76,0 1 0,1 1 0,1 0 0,0 1 0,1 1 0,-16 16 0,10 6-20,20-31-21,0 0 0,0 0 0,0 0 0,0 0 0,1 1 0,0-1 0,1 0 0,-1 1 0,1-1 0,0 0 0,0 1 0,1 7 0,0-5-2,2 4 27,3-2-25,1 0 0,0-1 0,0 0 0,1 0 0,0-1 0,1 1 0,0-2 0,18 13 0,-14-10-7,-10-8-2,0 1 0,0-1 1,1 0-1,0 0 0,-1 0 0,1 0 0,0-1 0,0 1 0,6 0 0,6 2 3,1-1 0,-1-1 1,18 1-1,-31-3-1,0 0-1,0 0 0,0 0 1,0-1-1,0 1 0,0-1 1,0 0-1,0 1 1,0-1-1,-1-1 0,6-2 1,3-1 1,2 1 0,-10 3 0,1 0 0,-1-1 0,1 1 0,-1-1 0,0 1 0,0-1 0,0 0 0,0-1 0,4-3 0,12-9 26,0-2 0,-1 0 0,-1-1 0,14-21 0,-21 25-20,-6 9 3,-1 0 0,1 0-1,-1-1 1,-1 0 0,1 1 0,2-8 0,8-27 133,14-69 0,-24 85-12,0-36 0,-2 59-123,-1-1 0,1 1 1,-1 0-1,1 0 0,-1-1 1,1 1-1,0 0 0,0 0 1,0 0-1,0 0 0,0 0 1,0 0-1,0 0 0,0 0 1,0 0-1,0 1 0,0-1 1,0 0-1,1 1 0,-1-1 1,0 1-1,0-1 0,1 1 1,-1 0-1,3-1 0,6 2 9,0 0-1,0 1 0,0 0 0,0 0 0,0 1 0,-1 1 0,1-1 0,-1 2 0,0-1 0,0 1 0,-1 0 0,1 1 1,-1 0-1,0 1 0,9 9 0,-6-4-5,0 0 0,-1 1 0,0 1 0,-1-1 0,0 2 0,12 28 0,-19-37-12,-1 0-1,0 1 0,0-1 0,1 11 0,-6 21 4,-2-7-4,2-22-1,3-5 0,-1-1 0,0 1 0,1 0 0,0 0 0,0 0 0,0 0 0,-1 6 0,0 6 0,4 0 0,3-13 0,-3-2 0,18 7 0,14-4 0,14-6 0,80-8-2201,-58 4-8805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5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 11744,'-8'8'-14,"7"-7"-51,5 0-143,85-1 231,42 1 1746,-85 3-1258,116 6 1842,-19-9 316,-141-1-2316,21-25 1962,-21 23-2330,-2 1 39,0 1 0,0-1 0,0 1 0,0 0 0,0-1 0,0 1 0,-1 0 0,1 0 0,0-1 0,0 1 0,-1 0-1,1-1 1,0 1 0,0 0 0,-1 0 0,1 0 0,0-1 0,-1 1 0,1 0 0,0 0 0,-1 0 0,1 0-1,0-1 1,-1 1 0,1 0 0,0 0 0,-1 0 0,1 0 0,0 0 0,-1 0 0,1 0 0,-2 0-22,1 0 1,0 0 0,0 1 0,0-1-1,0 0 1,0 0 0,0 1 0,0-1 0,0 1-1,0-1 1,0 1 0,0-1 0,0 1-1,0 0 1,1 0 0,-2 1 0,-1 0 2,-15 10-2705,0 2-10813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5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10136,'0'-8'56,"0"7"1121,8 41-66,2 163 399,-9-183-1304,1 1-1,2-1 1,6 24-1,3 17 460,-12-57-477,1 3 1,7-17 150,-5-1-238,0 0 0,0-1-1,4-20 1,-4 11-67,52-165 663,-50 168-671,11-28 150,-13 37-97,-3 4-53,0 1 0,1-1-1,0 1 1,0 0 0,0 0 0,0 0 0,1 0 0,-1 0 0,1 0 0,0 1 0,0-1 0,1 1 0,-1 0 0,8-5 0,-6 6-3,1 0 0,-1 0-1,1 0 1,-1 1 0,1 0 0,0 0 0,-1 1 0,1-1 0,0 1 0,0 1-1,-1-1 1,12 3 0,-7-2-16,-5 0 3,0 0 1,0 1-1,1-1 0,-1 1 1,0 0-1,0 0 0,-1 1 1,1-1-1,0 1 1,-1 0-1,0 0 0,1 1 1,-1-1-1,4 5 0,-4-4-3,4 9 35,-2 5-18,-2 0-1,0 1 1,-2 0 0,1-1 0,-2 37-1,-4 6 19,2-37-27,-1-3 21,2 0 0,3 40-1,1-54-13,6 2-584,0-2 0,1 1 0,22 11 0,12 6-10831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5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349 488 9952,'-9'-7'243,"-1"1"1,0 0 0,0 0-1,0 1 1,-1 0-1,1 1 1,-1 0 0,0 1-1,-1 0 1,-16-1 0,22 3-202,-1 0-1,1 1 1,-1-1 0,1 2 0,-1-1 0,1 1 0,-1 0 0,1 0 0,0 1 0,-1-1 0,1 2 0,0-1 0,0 1-1,0-1 1,-6 6 0,2-4-20,7-2-3,1-1 0,-1 1 1,0-1-1,0 1 0,1 0 0,-1 0 0,1 0 1,-4 4-1,-1 3 23,0-1 0,0 1 0,1 0 0,0 0 0,0 0 0,1 1 0,0 0 0,1 0 0,0 0 0,1 1 0,-2 10 0,2-6-15,1-10-3,1 0 1,1 0-1,-1 0 1,1 0-1,0 0 1,0 0-1,2 9 1,-1 0 43,2 1 0,0 0 0,1-1 0,0 1 0,1-1 0,1 0 0,11 20 0,4-8-11,-11-19 71,-1-3-82,0-1 1,0-1-1,1 0 1,-1 0 0,1 0-1,-1-1 1,1-1-1,-1 0 1,16-1-1,6-3-992,52-12 0,1-5-8260</inkml:trace>
  <inkml:trace contextRef="#ctx0" brushRef="#br0" timeOffset="1">607 24 9416,'0'-3'176,"-1"-17"1056,-3 44 633,-1 4-1857,-11 130 1090,13-110-1000,-22 140 1251,21-169-1301,1-10 19,2 0 0,-1 0 0,1 0 0,0 10 0,1 25 223,1-1-1,9 59 1,-7-86-250,-2-10 0,0 0 0,1 0 1,-1-1-1,1 1 0,4 7 0,-5-10-29,3 7 72,0 0 0,1-1 0,12 18-1,-15-24-38,1 1-1,0-1 1,0 0-1,0 1 1,0-2-1,1 1 1,-1 0-1,1-1 0,0 1 1,0-1-1,0 0 1,0-1-1,0 1 1,0 0-1,6 0 1,-3-1 10,0 0 0,1-1 0,-1 1 0,0-2 0,0 1 0,0-1 1,0 0-1,0-1 0,0 1 0,0-1 0,-1-1 0,1 1 0,10-6 0,2-4-791,-1 0 0,32-26-1,-49 37 664,52-42-11106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12552,'58'2'218,"-36"-1"59,1-1-1,31-4 1,74-6 329,-33 4 305,60 0-476,52 9-103,-168-2-151,165-16-1914,-95 1-8047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5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57 7264,'-8'-2'19,"-19"-3"2383,24 5-1058,1 17-300,4 1-736,1 0 1,0 0-1,10 31 0,-1-5-40,4 27 103,31 163 758,-44-198-614,-3-31-426,1 0-1,-1 1 1,1-1-1,0 0 0,0 0 1,0 0-1,4 7 1,-5-12-75,0 1 0,1-1 0,-1 0 0,0 0 0,1 1 0,-1-1 0,0 0-1,1 0 1,-1 0 0,1 1 0,-1-1 0,0 0 0,1 0 0,-1 0 0,1 0 0,-1 0 0,0 0 0,1 0 0,-1 0 0,1 0 0,-1 0 0,0 0 0,1 0 0,-1 0 0,1-1 0,-1 1 0,0 0 0,1 0 0,-1 0-1,1 0 1,-1-1 0,0 1 0,1 0 0,-1 0 0,0-1 0,1 0 0,9-5 30,-8 4-16,0 0-1,-1 1 1,1-1 0,0 0 0,-1 0-1,0 0 1,1 0 0,-1 0 0,0 0-1,0 0 1,0 0 0,1-3 0,3-8 24,2-1-15,15-42 215,54-167 378,-68 202-599,-4 10 30,0 0 0,1 0 0,10-15-1,-15 25-56,11-19 97,2 0 0,0 1 0,22-25 0,-32 41-84,5-8 44,2 1 0,-1 0 0,1 0 0,1 1 0,22-15 0,-24 24-26,4 2-29,0 0 1,0 1 0,-1 0-1,1 1 1,19 9 0,85 43-2345,-54-23-9341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5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513 509 11120,'0'-1'0,"1"1"1,-1-1 0,1 0 0,-1 1 0,1-1-1,-1 0 1,0 1 0,1-1 0,-1 0-1,0 1 1,1-1 0,-1 0 0,0 0 0,0 1-1,0-1 1,0 0 0,0 0 0,0 0-1,0 1 1,0-1 0,0 0 0,0 0 0,0 0-1,0 1 1,-1-2 0,0 1 3,0-1 0,0 1 0,0-1 0,0 1 0,0 0 1,0 0-1,0-1 0,0 1 0,-1 0 0,1 0 0,-2-1 0,-5-2 27,0 0-1,-1 0 0,-11-3 0,14 5-7,-10-2 124,-92-2 74,84 6-110,0 1 0,-1 2 0,2 0 0,-35 9 1,55-11-103,-7 2 59,0 0 0,-1 0-1,1 1 1,0 0-1,1 1 1,-1 0 0,1 1-1,0 0 1,-9 8 0,12-10-26,-6 9 326,-1 5-109,-15 35 1,24-37 100,4-8-283,0 1 0,0 0 1,1 0-1,0 0 1,1-1-1,0 1 1,0-1-1,1 1 0,0-1 1,1 0-1,-1 0 1,2 0-1,5 7 1,-4-5-30,-4-8-27,-1 1 0,1-1 0,0 1 1,0-1-1,0 0 0,1 0 0,-1 0 0,1 0 1,-1 0-1,1 0 0,-1-1 0,4 2 1,13 6 76,0-2 1,33 10 0,-30-15 61,-6-1-82,-2 0-39,0-1 0,0 0 1,0-1-1,0-1 0,0 0 1,23-7-1,49-23 149,-73 23-80,-4 1-77,-1 0-1,0-1 1,-1 0 0,0 0 0,0-1 0,0 0 0,8-20-1,-6 12 41,12-37-1,-18 46-31,-1-1-1,0 1 0,0-1 1,-1 0-1,0 0 1,-1 0-1,-1-18 0,0 26-1,1 0-19,-1 0 0,1 0 0,-1-1 0,1 1 0,0 0 0,0 0 0,0-1 0,0 1-1,1-4 1,-5 8 89,3-2-103,1 0 0,-1 0 0,0 0 0,1 0 0,-1 0 1,0 0-1,1 1 0,-1-1 0,0 0 0,1 1 0,-1-1 0,1 0 0,-1 1 0,1-1 0,-1 0 0,1 1 0,-1-1 0,0 1 0,-2 4 8,0-1-1,1 1 1,-1-1-1,1 1 0,0 0 1,0 0-1,1 0 1,-1 0-1,1 1 1,0-1-1,0 8 0,1 0 0,0 0 0,1 0 0,0 0 0,6 22 0,17 50 18,-19-72-26,0-1 1,0 0-1,2 0 1,-1 0-1,10 12 1,-14-21-3,0-1 0,0 0 0,0 1 0,0-1 0,1 0 0,-1 0 0,1-1 0,-1 1 0,1 0 0,0-1 0,0 1 0,0-1 0,0 0 0,5 1 0,-6-1 0,6-2 7,7-5-2,-1 0-1,21-13 1,-19 7 7,10-15-3,24-30-1,-37 37 6,5-22 2,-2 0 0,17-66 1,-28 87-16,-2 6 1,0 0 0,0-24 1,7-112 12,-5 49-3,-1 37-10,-6 19 2,2 43-5,-1 0 1,0-1-1,1 1 1,-1 0-1,0 0 0,-3-5 1,3 7-1,1 0 0,-1 0 1,1 0-1,-1 0 0,1 1 0,-1-1 1,0 0-1,0 1 0,1-1 0,-1 1 1,0-1-1,0 0 0,0 1 1,0 0-1,0-1 0,1 1 0,-1 0 1,0-1-1,-1 1 0,-1 0 0,1 0 0,0 0 0,0 0 1,0 0-1,0 0 0,-1 1 0,1-1 0,0 1 0,0-1 0,-3 2 0,-1 1 0,0 1 0,0-1 0,0 1 0,-5 4 0,3-1 0,0 0 0,1 0 0,-9 11 0,9-9 0,1 0 0,0 1 0,0 0 0,-5 12 0,3-1 0,-9 39 0,8-23-1,2 0-1,1 0 0,0 40 1,7 133-9,0-186 10,-1-15-1,1 0 0,-1 0 0,2-1 0,-1 1 0,5 12 0,12 37-1,-12-43 2,0-1 0,11 17 0,14 14 0,-28-41 0,0-1 0,0 1 0,0-1 0,1 0 0,-1 0 0,6 3 0,-4-3 0,-1-1 0,1-1 0,-1 1 0,1 0 0,0-1 0,7 1 0,44 2 2,-37-4 0,0-1 1,33-7 0,-49 8-2,1-1 0,-1 0 0,0 0 0,1 0 0,-1 0 0,0-1 0,0 0 0,1 1 0,-2-1 0,6-4 0,5-4 1,3 1-1,-9 6 1,-1-1-1,0 0 0,0-1 1,0 1-1,-1-1 0,8-9 1,-2 4 5,1 0 0,-1-1 0,-1-1 0,0 1 0,0-2 0,-1 1 0,9-19 0,73-179 349,-90 206-320,1-1-15,0 0 1,-1 0-1,1 0 0,-1 1 1,0-1-1,0-8 1,1-5 110,-2 16-64,-20 33 76,16-21-136,1 0-1,0-1 0,0 1 1,1 0-1,-1 16 0,-2 29-1,5 5-1,2 3-4,0-40-2,1 0 0,8 27 0,-9-39-1,2 0 0,0 0 0,0 0-1,1-1 1,0 0 0,7 11 0,-9-18 0,-1-1 0,1 1-1,-1-1 1,1 0 0,0 0 0,-1 0 0,1 0 0,0 0 0,0-1 0,0 1 0,1-1 0,-1 0-1,6 2 1,-4-2 0,0 0 0,0 0-1,-1 0 1,1-1 0,0 0 0,0 0-1,0 0 1,0 0 0,0-1 0,0 0 0,0 0-1,-1 0 1,7-3 0,-4 2 0,-2 1 0,1 0 1,-1 0-1,1-1 0,-1 0 1,0 0-1,9-6 0,0 1 1,43-29-1,-2-11 2,-4-8 0,-10-5 0,-8 0 0,19-67-29,-52 126 26,1 0 0,-1 0 1,1 0-1,-1 0 0,1 0 0,-1 0 0,0 0 0,0 0 1,1 0-1,-1 0 0,0 0 0,0 0 0,0 0 1,0 0-1,0-1 0,0 1 0,-1 0 0,1 0 0,0 0 1,-1 0-1,0-2 0,1 3-1,-1-1 0,0 1 0,0-1 0,1 1 0,-1-1 0,0 1 0,0-1 1,0 1-1,1 0 0,-1-1 0,0 1 0,0 0 0,0 0 0,0 0 0,0 0 0,0-1 0,0 1 0,0 0 0,-1 1 0,-3-1-9,0 1 0,0 0-1,0 1 1,0-1-1,1 1 1,-10 4-1,8-2-4,-1 0 0,1 1 0,0 0-1,0 0 1,1 1 0,0-1-1,0 1 1,0 0 0,0 1-1,1-1 1,0 1 0,1 0 0,-1 0-1,2 0 1,-1 0 0,0 1-1,-1 11 1,1-6 6,1-8-1,1 0 0,0 0 0,0 0 0,1 1 0,0-1 0,0 8 0,0 2-18,1 1-1,1-1 0,5 25 0,-5-31 4,1-1 0,0 1-1,0-1 1,1 0 0,0 0-1,0 0 1,1-1-1,0 1 1,10 11 0,-13-17 21,0 0-1,0 0 1,0 0 0,0-1-1,1 1 1,-1 0 0,1-1 0,-1 1-1,1-1 1,-1 0 0,1 0 0,0 0-1,0 0 1,-1-1 0,4 1 0,0 0-1,0-2 0,0 1 1,-1-1-1,1 0 1,0 0-1,5-2 0,-2 2 5,-7 1 1,1-1 1,-1 1-1,0 0 0,0-1 0,0 1 0,0-1 1,0 0-1,0 0 0,0 0 0,0 0 0,-1 0 1,4-2-1,2-2-3,2 0 2,0-1 1,-1-1-1,1 1 1,-1-2-1,-1 1 1,1-1-1,9-14 0,-4 4 0,-1 0 0,-1 0 0,-1-1 0,11-30-1,55-140-38,-74 185 28,2-2-2,-3 5 0,-1 4-14,1 31 4,1 0 0,2 0 0,2 0 0,10 36 0,-13-62 18,0-1-1,0 1 0,0-1 0,1 1 1,0-1-1,1 0 0,0-1 0,5 7 0,-3-4 2,-3-4-2,0 0 0,0-1 0,1 1 0,-1-1 0,1 0 0,10 7 0,-6-5 1,-7-5 5,0 0-1,1 1 1,-1-1-1,0-1 0,0 1 1,1 0-1,-1 0 1,0-1-1,1 1 1,-1-1-1,1 0 1,-1 0-1,0 0 1,1 0-1,-1 0 1,1 0-1,-1-1 0,0 1 1,4-2-1,1 0 1,1-1 0,-1-1 0,13-6-1,-12 6 4,-5 2 0,1 1-1,-1-1 0,1 0 1,-1 0-1,0 0 0,0 0 1,0-1-1,0 1 0,4-6 1,1-1-1,-2 3 1,0 0 0,-1-1 0,9-14 0,-9 11 3,1-1 0,-2 0 0,1-1 0,-1 1 0,-1-1 0,0 0 0,-1 0 0,0 0 0,-1 0 0,0 0 0,-1-1 0,-2-16 0,1 25 4,0 0 0,0-1 0,0 1 0,-1 0 1,1 0-1,-1 0 0,0 0 0,0 0 0,-1 0 0,1 0 0,-6-5 0,6 6-1,-1 0 1,0 1 0,0 0-1,0-1 1,0 1 0,0 0 0,0 0 0,-1 1 0,1-1 0,-1 1-1,1 0 1,-1 0 0,0 0 0,1 0 0,-8 0 0,6 0 0,1 0 0,0 0 0,1 1 0,-1-1 0,0 1 0,0 0-1,0 0 1,1 0 0,-1 1 0,0-1 0,-4 2 0,-8 1 4,-1-1-4,11-1-3,-1 0 0,0 0 0,0 0 0,0 1 0,1 0 0,-8 4 0,-94 37 29,89-31-20,-2 5-4,-35 39 0,45-39-3,-6 30 1,5 13-4,9-1 2,10-5-4,7-9-1,-13-42 0,1 0 0,0 1 0,-1-1 0,1 0 0,0 0 0,1 0 0,-1 0 0,5 4 0,-3-4 0,0 0 0,1 0 0,-1-1 0,1 1 0,-1-1 0,1 0 0,7 1 0,7 2 0,31 4 0,32-3 0,2-8 0,-10-11 0,-61 10 1,-1-1-1,24-9 1,-21 4 0,-1-1 0,1 0 1,-2-1-1,1 0 0,19-23 1,-31 32-2,23-26 5,0-1 0,21-34 0,-31 41-2,-6 10 9,0-1 0,12-22-1,-12 16-6,25-49 47,-26 51-50,4-6 49,-1 0-1,-2-1 0,10-36 0,-20 49 3,1 8-46,-2 0-1,1 0 0,0 0 0,0 1 0,-1-1 0,0 0 1,1 1-1,-1-1 0,0 1 0,0 0 0,0 0 1,-1 0-1,1 0 0,0 0 0,-1 0 0,1 0 0,-1 1 1,0-1-1,1 1 0,-1 0 0,0 0 0,0 0 0,0 0 1,0 1-1,0-1 0,-4 0 0,-2 0 2,5 1-4,0 0 1,0 0 0,1 0 0,-1 1 0,0-1-1,0 1 1,1 0 0,-8 3 0,-1-1 3,1 1 1,0 1-1,0 0 1,0 1-1,0 0 0,1 0 1,0 1-1,-15 14 1,2 11-5,8-2 1,8-1-4,6-1-1,4-1 0,6-1 0,9 2 0,-8-16-1,1-1 0,0 0 0,0-1-1,1 0 1,20 12 0,54 28-9,-17-20-3,-51-23 8,31 16 0,-33-14 1,24 20-1,-39-28 5,0 0-1,0 0 1,0 0-1,-1 0 1,1 0-1,0 0 1,0 0-1,-1 0 1,1 1-1,-1-1 1,1 0-1,-1 0 1,1 1-1,-1-1 1,0 0-1,0 1 1,1-1-1,-1 0 1,0 1-1,0-1 1,-1 1-1,1-1 1,0 0-1,0 1 1,-1-1-1,1 0 1,0 0-1,-1 1 1,0-1-1,0 2 1,1-2-1,-7 5-6,3-4 6,-8 5-2,-1-2 0,0 1 0,0-1 0,-25 5 0,-195 53-35,225-61 32,-6 1-7,-1-1 0,-25 2 1,35-2-16,0 5-2196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3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13176,'0'0'48,"23"-12"376,-11 8-48,-9-10-320,0 0 8,-3 2-64,0 1-10128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19 4312,'0'0'8208,"-5"-3"-7875,-15-7-196,17 9-29,0 0 0,0 0-1,0 0 1,0 1 0,0-1 0,0 1-1,-1 0 1,1 0 0,0 0-1,0 0 1,-6 2 0,2-1 125,1-1-135,0 2 1,0-1 0,0 1 0,0-1 0,1 2 0,-1-1 0,1 1 0,-1-1 0,1 2 0,0-1 0,-8 7-1,3-1-21,1-1 0,0 2-1,-11 14 1,15-16-13,-1 1 0,1 0 1,0 0-1,1 1 0,0-1 0,-5 20 1,5-15-21,0-2 50,0-1-1,1 1 0,1 0 1,0 0-1,0 0 0,1 0 1,1 0-1,1 22 0,0-28-54,1 1-1,-1-1 0,1 0 1,0 1-1,1-1 1,-1 0-1,1 0 1,1 0-1,-1-1 1,1 1-1,0-1 1,0 0-1,0 0 0,1 0 1,0-1-1,5 5 1,-3-3-3,1-1 1,-1 0 0,1 0-1,0-1 1,0 0-1,0-1 1,0 0 0,0 0-1,1 0 1,14 1-1,2-2 34,1-2 0,0-1-1,0-1 1,0-1-1,26-6 1,-38 5-28,0-1 0,-1 0 0,0-1 0,1 0 0,14-11 0,9-3 15,-32 17-48,0-1 1,-1 1-1,0-1 0,0 1 0,0-1 1,0 0-1,0-1 0,-1 1 0,0-1 1,0 0-1,0 1 0,-1-1 0,1 0 0,2-9 1,-3 3 3,1 0 1,-1 0 0,-1 0 0,0 0-1,-1 0 1,0-1 0,0 1-1,-1 0 1,-5-21 0,3 15-3,1 10 0,0 0 1,0 0-1,-1 0 1,0 0-1,0 1 1,-1-1 0,0 1-1,0 0 1,0 0-1,-1 0 1,0 1-1,0 0 1,-8-6-1,6 3 1,5 6-2,-1 0 0,1 0-1,-1 0 1,1 0 0,-1 1-1,0-1 1,0 1 0,0-1 0,0 1-1,0 0 1,0 0 0,-1 0 0,1 1-1,0-1 1,0 1 0,-1 0 0,1 0-1,0 0 1,-1 0 0,-5 1-1,0 1 3,1 1-1,-1 0 0,1 0 1,-1 0-1,-14 9 0,-29 20 12,-17 4-2409,36-20-9653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3864,'-8'8'652,"8"-8"-574,-1 0 0,1 1 0,0-1 0,0 0 0,0 0-1,0 1 1,0-1 0,-1 0 0,1 0 0,0 1 0,0-1 0,-1 0-1,1 0 1,0 0 0,0 0 0,-1 1 0,1-1 0,0 0 0,0 0-1,-1 0 1,1 0 0,0 0 0,0 0 0,-1 0 0,1 0-1,0 0 1,-1 0 0,1 0 0,0 0 0,-1 0 0,1 0 0,2-23 1587,-2 21-1585,1-1 1,0 1-1,-1 0 1,1 0-1,0 0 0,1 0 1,-1 0-1,0 0 0,1 0 1,-1 0-1,1 0 1,-1 0-1,1 1 0,0-1 1,-1 1-1,1-1 0,0 1 1,0 0-1,4-2 1,-2 1 136,0 0 0,1 0 0,-1 1 0,1 0 0,-1 0 0,1 0 0,0 0 0,6 0 0,-9 1 117,0 4-253,1-1 0,-1 1 0,0 0 0,0-1 0,0 1 0,0 0 0,-1 0 0,0 0 1,1 0-1,-1 1 0,-1-1 0,1 7 0,2 2-22,0 0 80,0 1-40,1-1 1,0 1 0,1-1-1,1 0 1,0 0-1,9 15 1,10 0-1805,1 0-6995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6904,'-134'33'2333,"113"-28"-2054,7 0-158,0-1 0,0 2 0,1 0 0,-1 1 0,1 0 1,-22 16-1,23-14-45,-9 9 325,-3 12-124,-35 57 1,47-59 63,1 14-106,-9 58 1,20-74 45,4 3-90,14 50 1,-15-73-159,0 1 1,0-1 0,0 0-1,1 0 1,0 0-1,0 0 1,0-1 0,1 1-1,0-1 1,0 0 0,0 0-1,9 5 1,-8-5-11,3 1 4,0 0 1,1 0 0,0-1-1,0 0 1,0 0 0,0-1 0,22 5-1,-17-5-18,1 0-56,0 0-1,0 0 0,1-2 1,-1 0-1,23 0 0,-5-1-1248,38 3-6804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8696,'2'2'16,"6"5"10,-7-2 44,-33 176 1002,22-109-694,-9 20 109,-30 108 901,41-164-490,7-26-387,3-14 152,41-167 317,-24 83-772,-12 51-145,1-5 96,1 1 1,22-56-1,-30 94-139,1 1 0,-1-1-1,1 0 1,-1 1 0,1-1 0,0 1-1,0 0 1,0-1 0,1 1 0,-1 0-1,0 0 1,5-2 0,-3 1 9,-3 3-19,0 0 0,-1-1 0,1 1 0,0 0 0,0 0 0,0 0 0,-1-1 1,1 1-1,0 0 0,0 0 0,0 0 0,0 0 0,-1 1 0,1-1 1,0 0-1,0 0 0,0 0 0,-1 1 0,1-1 0,0 0 0,0 1 1,-1-1-1,1 1 0,0 0 0,2 0 16,3 2 5,0 1-1,0 0 0,-1 1 0,1-1 0,-1 1 1,0 0-1,0 1 0,-1-1 0,1 1 0,-1 0 1,0 0-1,5 12 0,-4-8-16,43 83 278,-23-40-129,12 18 93,49 68 0,-82-133-222,0-1 0,1 1 0,0-1 0,0 0 0,0 0 0,1-1 0,10 8 0,-9-7-16,34 19-2085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5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10848,'5'0'26,"-1"1"1,0-1-1,0 1 1,0 0-1,0 0 1,0 0-1,0 0 1,0 1 0,0-1-1,4 4 1,-7-4 51,0 0 1,0 0 0,0 1 0,-1-1 0,1 0-1,-1 0 1,1 1 0,-1-1 0,1 0 0,-1 1-1,0-1 1,0 0 0,1 1 0,-1-1 0,0 0-1,0 1 1,0-1 0,-1 0 0,1 1 0,-1 1-1,1 7 785,-14 123 1548,10-101-1687,-1 0 0,-12 44 1,14-70-618,1 0 1,-1 0-1,0 0 0,-5 6 1,-9 18 321,17-28 7,0-1-246,2 5-14,-2-5 174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10760,'34'2'121,"-1"-2"-1,1-1 1,0-1 0,-1-3 0,61-14 0,-67 12 15,-1-1 0,42-17 0,-12 1-20,-23 12-53,17-7-32,75-39 0,-121 55-67,0 1 0,0-1 0,-1 0-1,0-1 1,1 1 0,-1-1 0,0 1-1,-1-1 1,1 0 0,-1 0-1,0 0 1,0 0 0,3-9 0,0 1-907,14-29-6237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26 8160,'-8'-5'40,"-25"-7"196,28 10 33,-1-3 99,5 4 264,-7 21 600,4 54-201,0 183 438,0-161-769,3-78-639,4 47 342,-2-51-303,5 54 407,-5-64-448,0 1-1,0-1 1,0 1-1,1-1 1,-1 1 0,1-1-1,0 0 1,0 1 0,1-1-1,-1 0 1,1-1 0,4 6-1,-6-9-51,-1 0 1,1 1-1,0-1 0,0 0 0,0 0 0,-1 1 0,1-1 1,0 0-1,0 0 0,0 0 0,0 0 0,0 0 0,-1 0 1,1-1-1,0 1 0,0 0 0,0 0 0,0-1 0,-1 1 1,1 0-1,0-1 0,0 1 0,0-1 0,1 0 8,24-17-1939,2-5-7789</inkml:trace>
  <inkml:trace contextRef="#ctx0" brushRef="#br0" timeOffset="1">277 1 10672,'0'0'137,"1"12"584,5 11-343,-2 1 0,0 0 1,-2 0-1,0 0 0,-2 0 0,-4 48 0,-25 140 786,18-134-833,-16 69-1651,26-130-8480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11 271 7352,'-2'2'409,"-5"4"-8,5-5 375,14-9 688,5-1-1117,-1 0 0,1 2 0,0 0 0,1 1 0,0 0-1,31-4 1,-36 8-265,-8 1-18,0 1 0,-1-1 0,1 1 0,0 0 1,0 0-1,-1 1 0,9 1 0,-3 0 49,1 1 1,-1 0-1,1 0 0,12 7 1,-15-3 206,-5-1-241,1 1 0,-1-1 0,-1 1 0,1-1 0,-1 1 1,0 0-1,-1 0 0,1 0 0,-1 0 0,-1 0 1,1 0-1,-2 8 0,-6 37 284,2-23-103,2 1 0,1 54-1,4-74-182,-1 1 0,2-1 0,-1 1 0,1-1-1,1 0 1,6 13 0,-9-21-60,1 0 0,-1-1 1,0 1-1,1-1 0,-1 0 0,1 1 0,-1-1 1,1 0-1,0 0 0,0 0 0,-1 0 1,1 0-1,0 0 0,0-1 0,0 1 1,0 0-1,0-1 0,0 0 0,0 1 1,0-1-1,0 0 0,0 0 0,0 0 1,0-1-1,0 1 0,0 0 0,0-1 0,3 0 1,4-2 21,0 1 0,1-2 0,15-7 1,-20 8-41,4-1 33,0 0 0,-1-1 0,1-1 0,-1 1 0,0-1 0,0 0 0,10-12 1,-1 2 50,52-59 95,-8 5 10,-13 24-48,-47 45-138,0 0 0,1 0 0,-1 0 0,1 0 0,-1 0 0,0 1 0,1-1-1,0 0 1,-1 1 0,1-1 0,-1 1 0,1 0 0,0-1 0,-1 1 0,1 0-1,0 0 1,-1 0 0,1 0 0,0 0 0,-1 1 0,1-1 0,-1 0 0,1 1-1,0-1 1,-1 1 0,3 1 0,10 9-1,-9-5-1,27 26 0,-9-15 0,0-3 0,-1-5 0,1-4 0,-3-5 0,7-5 0,-21 1 0,0 0 0,25-12 0,-26 12 0,-1-2 0,6-7 0,-7 9 0,6-20 2,-9 21-1,1-1 1,-1 1 0,0-1-1,0 0 1,-1 1 0,1-1-1,-1 1 1,0-1 0,0 1-1,0-1 1,0 1 0,0 0-1,-1-1 1,0 1 0,0 0-1,0 0 1,0 0 0,0 0-1,-3-2 1,3 3 0,0 1-1,0-1 1,-1 0-1,1 1 1,-1 0-1,1 0 1,-1 0-1,1 0 1,-1 0-1,0 0 1,1 1-1,-1-1 1,0 1 0,0 0-1,0 0 1,1 0-1,-1 0 1,0 0-1,-2 1 1,2-1 0,-3 1 2,1-1 0,0 1-1,0 1 1,0-1 0,0 1-1,0 0 1,0 0 0,0 0-1,1 1 1,-1-1 0,-5 5-1,5-3 0,0-1 0,0 1-1,1 0 0,0 0 1,0 0-1,0 0 1,0 1-1,1 0 0,0-1 1,0 1-1,0 0 1,-3 9-1,3-7 0,-2 7 4,-1 26 1,6 8-4,8-2 2,-6-41-5,0 0 1,0 0-1,0 1 0,1-1 0,3 5 0,-2-5 0,0 0 0,0 0 0,1 0 0,6 5 0,24 12 0,-27-19 0,0 0 0,1 0 0,-1-1 0,1-1 0,-1 0-1,1 0 1,9 0 0,-3-4-5,11-7 1,0-2 0,-1-1 0,38-27 0,-48 30 3,-8 6-1,-1-1 0,1 1 1,-1-2-1,8-8 0,98-114-20,-78 76 14,-12 13 4,50-85-2,-58 105 6,-2 10 0,1 5 0,-11 3 0,0 1-1,0 0 1,1 0-1,-1 0 1,0 1-1,0-1 1,1 0 0,-1 1-1,0 0 1,0-1-1,0 1 1,0 0-1,0 0 1,0 0-1,0 1 1,0-1-1,0 0 1,-1 1-1,1-1 1,0 1-1,-1-1 1,1 1-1,-1 0 1,1 0-1,-1-1 1,0 1-1,0 0 1,0 0-1,0 1 1,0-1-1,-1 0 1,1 0-1,0 4 1,2 6-5,-1 0 0,-1 0 0,0 0 0,-1 19 0,0-22 2,-6 86-57,2-48 32,3-34 24,0 44-19,1-51 19,1-1-1,-1 1 0,1-1 0,0 1 0,1-1 1,-1 0-1,5 11 0,-5-16 5,-1 1-1,1 0 1,-1-1-1,1 1 1,-1-1-1,1 1 1,-1-1-1,1 1 1,0-1-1,-1 1 1,1-1 0,0 1-1,-1-1 1,1 0-1,0 0 1,-1 1-1,1-1 1,0 0-1,0 0 1,-1 0-1,1 0 1,0 0-1,0 1 1,0-2 0,-1 1-1,1 0 1,0 0-1,0 0 1,-1 0-1,1 0 1,0-1-1,0 1 1,-1 0-1,1-1 1,0 1-1,0-1 1,21-14-2,-21 14 1,24-18-6,39-38-1,-34 23 2,-6 6 4,4-8 2,-6 4 0,-11 11 0,-7 6 0,-4 9 0,-12 41 0,10-28 0,0 20 0,6 0 0,5-4 0,-6-20 0,-1 0 0,1 0-1,0 0 1,0 0-1,0 0 1,0-1 0,1 1-1,-1-1 1,1 0-1,-1 0 1,1 0 0,0-1-1,-1 1 1,1-1-1,0 0 1,0 0 0,0 0-1,0 0 1,5-1-1,42 4 1,-4-6 0,-11-7 0,-7-7 0,-1-7 0,-4-1 0,-5-2 0,-18 23 0,1-1 0,-1 1 0,0-1 0,0 1 0,0-1 0,0 0 0,0-4 0,-1 1 0,0 0 0,0 1 0,-1-1 0,-1-7 0,-11-30 0,-7 1 0,-6 5 0,-1 9 2,24 26-1,-1 1 0,1-1 0,0 1-1,-1 0 1,0 0 0,1 0 0,-1 1 0,0-1 0,0 1 0,0 0 0,0 0 0,-7 0 0,9 1 0,-1 0 1,0 0 0,0 0-1,0 1 1,0-1 0,1 1-1,-1 0 1,0 0 0,0 0-1,1 0 1,-1 0 0,1 1-1,-1-1 1,1 1 0,0 0-1,-1-1 1,1 1 0,0 0-1,-3 4 1,5-6-2,-1 1 1,1-1-1,-1 1 0,1-1 0,-1 1 1,1 0-1,-1-1 0,1 1 0,0 0 1,-1-1-1,1 1 0,0 0 0,0-1 1,0 1-1,0 0 0,-1-1 1,1 1-1,0 0 0,0 1 0,5 3 2,-4-4-1,14 11 0,8 1-1,7-3 0,37 6 0,21 2-71,16 5-34,-87-18 68,-1-1 0,1-1 0,0 0 0,0-1 0,0-1 0,27-2 0,-19-1 10,0-2 1,0 0-1,40-14 1,-61 17 24,0 0 1,0-1-1,0 1 0,0-1 0,0 0 1,0 1-1,-1-2 0,1 1 1,-1 0-1,1-1 0,-1 0 0,0 1 1,0-1-1,0-1 0,0 1 0,-1 0 1,1-1-1,-1 1 0,2-5 0,5-15-4,-5-6 4,-7 3 2,3 24 0,-1 0 0,1 0 0,-1 0 0,0 0 0,0 0 0,0 0 0,0 0 0,0 1 0,-2-3 0,2 2 0,-1 1 0,1-1 0,-1 1 0,0 0 0,0 0 0,1-1 0,-1 1 0,0 0 0,0 1 0,-3-2 0,-32-4 0,30 5 0,0 1 0,0 1 0,1-1 0,-11 3 0,11-1 0,0-1 0,1 2 0,-1-1 0,0 1 0,-6 4 0,-26 21 0,-1 8 0,3 3 0,6 0 0,8-4 0,11-4 0,8-1 0,5 2 0,-1-28 0,-1 1 0,1-1-1,0 1 1,0-1-1,1 0 1,-1 0-1,1 0 1,0 0-1,0 0 1,0 0 0,0 0-1,1 0 1,0-1-1,0 0 1,0 1-1,0-1 1,6 5-1,-2-4 0,0-1 0,1 0 0,0 0 0,-1 0 0,1-1 0,0 0 0,0-1 0,0 1 0,11-1 0,2 0-3,1-2 0,25-3 0,-29 2 3,41-9-8,-6-3-6,76-30 0,-113 37 14,-10 5-1,0-1 1,-1 0 0,1-1-1,0 1 1,9-9-1,45-41-7,-58 51 8,0 0 0,0 0 0,0 0 1,0-1-1,-1 1 0,1 0 0,-1-1 0,1 1 0,-1-1 0,0 1 0,0-1 0,1-4 0,1-5 0,3 0 0,-4 7 0,0 0 0,0-1 0,-1 1 0,0-1 0,1 0 0,-1-6 0,7-58-2,-7 68 3,-1 1-1,0-1 1,0 0 0,0 0-1,0 1 1,0-1 0,-1 0-1,1 0 1,0 1 0,-1-1-1,0 0 1,1 1-1,-1-1 1,0 0 0,0 1-1,-1-3 1,-2-2-1,-15-21 1,-3 7 0,21 19 1,-1 0-1,1 1 0,0-1 0,-1 0 0,1 1 0,-1-1 0,1 1 0,-1-1 0,1 1 1,-1 0-1,-2-1 0,-2 2 2,0 1 0,0 0 0,1 0 0,-1 0 1,0 0-1,1 1 0,0 0 0,0 0 0,0 0 0,0 1 0,0 0 1,-5 5-1,8-6 0,-1 0 0,1 0-1,-1 0 1,1 0 0,0 1 0,0-1 0,0 1 0,1 0 0,-1-1 0,1 1 0,0 0 0,0 0-1,0 4 1,0 3 2,0-1 0,0 1-1,2 12 1,4 5-1,7-2 2,5-1-4,-11-16-1,26 28 0,11 10 0,-25-24 0,-3 1 0,-14-18 0,-2-2 0,2 0-1,-1 0 0,0-1-1,1 1 1,-1-1 0,-1 1-1,1-1 1,0 1-1,-1 0 1,0-1 0,0 1-1,0-1 1,0 0-1,0 1 1,-1-1 0,0 0-1,1 0 1,-1 0-1,0 0 1,-1 0 0,1 0-1,0-1 1,-1 1 0,-4 3-1,4-3-145,-1-1-1,0 0 1,0 0-1,0 0 1,-1 0 0,1 0-1,0-1 1,0 0-1,-7 1 1,9-1-540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5024,'-4'1'481,"-11"1"43,14-2-477,1 1-1,0 0 1,-1-1 0,1 1-1,0-1 1,0 1-1,0 0 1,-1-1-1,1 1 1,0 0 0,0-1-1,0 1 1,0-1-1,0 1 1,0 0 0,0-1-1,1 1 1,-1 0-1,0-1 1,0 1 0,0 0-1,1-1 1,-1 1-1,1 0 1,-1 0 56,29 83 1649,-13-40-1144,2 8-57,-10-26-149,-1 0 1,-1 1-1,-2 0 0,-1-1 1,0 55-1,-1-15 1645,-2-63-1812,2 3-18,-2-5-25,20-7 63,26-24-2066,-16 9-7562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19 8248,'-19'-12'40,"18"11"-15,-2 2 45,-1-1 1,1 1-1,0 0 0,0-1 1,0 1-1,0 1 0,0-1 1,0 0-1,0 1 0,1 0 1,-1-1-1,0 1 0,1 0 1,-1 0-1,1 1 0,0-1 1,0 0-1,-3 4 0,-2 4 126,0 1-1,-10 20 0,15-28-200,-10 23 604,1 1 1,-13 48-1,23-72-555,1 0 0,-1 0 0,1 0 0,-1 0 0,1 1 0,0-1 0,0 0 0,1 0 0,-1 0 0,1 0 0,-1 1 0,1-1 0,0 0 0,0 0 0,1 0 0,-1 0-1,0-1 1,1 1 0,0 0 0,2 3 0,0-2 1,-1 0 0,1-1 0,0 1 0,0-1 0,1 0 0,-1 0-1,0 0 1,1 0 0,0-1 0,6 3 0,-10-5-23,1 1 0,0 0-1,0-1 1,0 1 0,0-1 0,1 0 0,-1 0 0,0 1-1,0-1 1,0-1 0,0 1 0,0 0 0,0 0 0,2-1-1,6-1 25,1 1-14,-5 0 3,0 0-1,0 0 1,-1 0-1,1-1 0,7-3 1,64-26 198,-74 30-213,0 0-1,-1-1 0,1 1 1,0-1-1,-1 1 1,1-1-1,-1 0 1,0 0-1,1 0 0,-1 0 1,3-5-1,3-2 15,-2 2 4,0 0 0,-1-1 1,0 1-1,0-1 0,0 0 0,-1 0 1,0 0-1,-1-1 0,3-9 1,-6 13-21,1 1 1,-1 0 0,-1 0 0,1 0-1,0 0 1,-1-1 0,0 1 0,0 0 0,-1 0-1,1 0 1,-1 1 0,1-1 0,-1 0-1,0 1 1,-1-1 0,-3-4 0,3 3 7,-1-2 10,0 1 1,-1-1 0,0 0-1,-1 1 1,1 0-1,-1 1 1,0-1 0,-8-5-1,9 8-16,1 0 2,1 1-1,-1 0 1,-1 0 0,1 0-1,0 1 1,0-1-1,-1 1 1,1 0 0,0 0-1,-1 1 1,1-1 0,-1 1-1,-5 0 1,3 0 5,-7 1 114,3 3-96,-1 1 1,1 0-1,0 0 1,1 1-1,-1 0 1,1 1-1,0 0 1,-10 11-1,-13 18 56,-15 2-2028,22-22-8113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7896,'0'0'3702,"6"7"-2580,9 16-510,0 1 1,-1 0 0,15 38-1,-22-46-519,9 36 309,0 42 26,-16-86-375,0-1 0,0 0 1,-1 1-1,1-1 0,-2 0 1,1 0-1,-1 1 0,0-1 1,-1-1-1,-4 11 0,3-8-6,-5 6 188,-4 1-97,-2 0 0,0-1 0,-32 25 0,-47 26 100,10-10-2139,58-41-8965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10312,'1'-1'0,"0"1"0,0 0 0,0 1 0,1-1 0,-1 0 0,0 0 0,0 0 0,0 1 0,0-1 0,0 0 0,0 1 0,0-1 0,0 1 0,0-1 0,0 1 0,-1 0 0,1-1 0,0 1 0,0 0 0,1 1 0,1 2 0,5 1 226,0 2 0,-1-1 1,0 1-1,0 0 0,-1 0 0,0 1 1,0 0-1,-1 0 0,1 1 1,6 15-1,-7-13-102,-3-8-23,-1 0 0,1 1 0,-1-1-1,0 0 1,0 1 0,0-1 0,0 0 0,0 7 0,10 156 2069,-8-107-1940,8 46 743,-5-59-532,-4-33-361,1 10 190,0 1 0,2-1-1,10 29 1,-15-50-243,1-1-1,0 0 1,-1 0 0,1 0-1,0 1 1,0-1 0,0 0-1,-1 0 1,1 0 0,0 0-1,1 0 1,-1-1-1,0 1 1,0 0 0,0 0-1,0-1 1,2 2 0,3 1 40,2 1 18,-1 0 0,1 0 1,-1-1-1,1 1 0,0-2 1,14 4-1,-10-3-43,35 3 215,-5-3-98,0-1 0,51-6 0,-64 4 17,-26 1-379,-1-1-1,1 0 0,0 0 1,0 0-1,0 0 0,-1 0 0,1-1 1,0 1-1,0-1 0,0 0 1,-1 0-1,4-2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0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3 158 10312,'0'-3'9,"-1"-2"3,0 1 0,1 0 0,-1 0 0,1-1 0,0 1 0,0 0 0,1-1 0,-1 1 0,1 0-1,0 0 1,0 0 0,1-1 0,-1 1 0,1 0 0,0 1 0,0-1 0,4-6 0,-2 4 24,1 1-1,0-1 1,1 1 0,-1 0 0,1 1 0,0-1 0,0 1-1,10-5 1,-7 4-9,-3 3-3,-1 0-1,0 0 1,1 0-1,-1 1 1,1 0-1,-1 0 1,7 0-1,87-6 213,-80 9-8,-5 4-146,0 0-1,0 0 1,24 16 0,-26-9 159,-9-9-181,4 6 27,0 0 0,-1 1 0,0-1 0,0 2 0,7 22 1,-3-8 118,2 0 0,0-1 1,32 47-1,-41-69-172,1 1 0,-1 0-1,1-1 1,0 0 0,0 0 0,0 0 0,0 0 0,0-1 0,1 1-1,7 2 1,-5-2-2,0 0 4,1 0 1,-1-1-1,0 1 0,1-2 1,-1 1-1,1-1 0,0 0 1,10-1-1,-7 1-8,1 0 15,0 0 1,0-1 0,0-1-1,-1 0 1,23-4-1,7-3 73,35-8 19,-73 14-123,0 1 1,1-1-1,-1 0 1,0 0-1,0 0 1,0 0-1,0-1 1,0 1-1,-1-1 1,1 1-1,-1-1 1,0 0-1,1 0 1,1-5-1,-1 4 5,-1 0-4,0 1 1,-1-1 0,1 0 0,-1 1 0,0-1-1,0 0 1,0 0 0,-1 0 0,0 0 0,1 0 0,-1 0-1,0 0 1,-1 0 0,1 1 0,-2-6 0,1 4 2,-2-7 72,-2 6-72,0 0 0,1 1 0,-2-1 1,1 1-1,-1 0 0,1 1 0,-8-5 0,-2 3 78,-18 0-6,1 2 0,-1 1 1,-38 3-1,-1 4 96,28 0-67,-88 6 230,128-11-239,12-2-1381,-6 2 519,14-4-9232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5208,'0'0'3377,"0"-4"-2690,1 0-616,0 0 0,0 0 1,0 1-1,1-1 0,-1 0 1,1 1-1,0-1 0,0 1 1,0-1-1,0 1 0,1 0 1,-1 0-1,1 0 0,0 0 1,0 0-1,0 1 0,0-1 1,1 1-1,4-3 0,9-5 100,0 1-1,29-12 0,-31 14-125,-8 4 15,0 0-1,0 1 1,1-1-1,12-1 1,6-2 78,-6 0 36,-1 1 0,1 2 0,0 0 1,38-1-1,-56 4-140,0 0 0,0 0 0,0 0 0,0 0 0,0 1 0,0-1 0,0 0 0,0 1 0,0 0 0,0-1 0,0 1 1,0 0-1,0 0 0,-1 0 0,1 0 0,0 0 0,-1 1 0,1-1 0,-1 0 0,1 1 0,-1-1 0,0 1 0,1-1 0,-1 1 0,0 0 0,0 0 0,1 3 0,0 2 23,-1-1 0,0 1 1,-1 0-1,1 0 0,-2 0 0,1 0 0,-1 0 0,0-1 0,0 1 0,0 0 0,-1-1 1,0 1-1,-1-1 0,-5 11 0,4-6-28,-7 14 178,0-2 0,-29 45 0,34-59-170,-10 13 178,10-15-151,-16 19 77,-1-1 1,-39 33-1,39-37-38,8-7 6,0 0 1,-2 0-1,1-2 1,-2 0-1,-22 12 1,38-23-82,1-1 1,-1 0-1,1 1 0,0 0 1,-1-1-1,1 1 0,0 0 1,-1 0-1,1-1 0,0 1 1,0 0-1,0 0 0,0 0 1,-2 3-1,22-5 189,29-7-93,112-14 148,-89 13-174,-38 7 6,0 1 1,47 6-1,-61-2 36,1-2 1,0 0-1,-1-1 0,21-3 0,-3-5-2359,-16 4-9081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16 6368,'-6'-8'960,"3"6"-849,-1 1 0,0 0 1,1 0-1,-1 0 0,0 1 1,0-1-1,0 1 1,1 0-1,-1 0 0,0 0 1,0 0-1,0 1 0,-5 1 1,3-1 121,-10 2 47,-1 1 1,1 0-1,0 1 1,-29 15-1,39-17-211,1 0 0,0 0-1,0 1 1,1 0 0,-1 0-1,1 0 1,0 0 0,0 1-1,0 0 1,0 0 0,-5 10-1,9-14-49,0 0 1,0-1-1,0 1 0,0 0 0,0 0 0,0 0 0,0 0 1,0 0-1,0-1 0,1 1 0,-1 0 0,0 0 0,1 0 0,-1 0 1,0-1-1,1 1 0,-1 0 0,1-1 0,-1 1 0,1 0 0,0-1 1,-1 1-1,2 0 0,0 2 35,3 3-11,19 19 223,64 45 220,-40-34-240,-30-23-213,-9-7 21,-1 0 1,1 1-1,9 11 1,52 58 201,-67-72-222,0 0 1,0 0-1,0 0 1,-1 1-1,0-1 1,0 1-1,0 0 1,0 0 0,-1-1-1,1 1 1,-1 0-1,0 0 1,-1 0-1,1 1 1,-2 7-1,1-10-12,1 1 14,-2-1-1,1 1 0,0-1 0,-1 1 1,1-1-1,-1 1 0,0-1 1,0 0-1,-1 1 0,1-1 1,-1 0-1,1 0 0,-1 0 1,-3 4-1,3-5-10,1-1-5,1 0 1,-1 0-1,0 0 1,0 0-1,0 0 1,0 0-1,0 0 1,0-1-1,0 1 1,0 0-1,-1-1 0,1 1 1,0-1-1,0 1 1,-1-1-1,1 1 1,-2-1-1,-3 2 32,-2 2-16,5-3-12,0 0-1,1 0 1,-1 0 0,1 0 0,-1-1 0,0 1 0,0-1 0,1 1 0,-6-1 0,-10 0 100,-1-2 0,1 1 0,-1-2 0,-27-8 0,10 0-64,24 5 61,6 0-345,0 0 0,0-1-1,1 0 1,-1 1 0,2-2 0,-1 1 0,-4-10 0,-11-25-9496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5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9864,'16'-4'46,"0"0"0,1 1 1,-1 1-1,24 0 1,-3-1 113,0-3 1,62-16-1,-73 15-52,1 2-1,40-4 1,-23 3 25,45-6 84,39-8-90,-127 19-127,-1 1 1,0 0-1,1 0 0,-1 0 1,0-1-1,1 1 0,-1 0 1,0 0-1,1 0 0,-1 0 1,1 0-1,-1 0 0,0 0 0,1 0 1,-1 0-1,0 0 0,1 0 1,-1 0-1,1 0 0,-1 0 1,0 0-1,1 0 0,-1 0 1,0 0-1,1 0 0,-1 0 1,1 1-1,-1-1 0,0 0 1,1 0-1,-1 1 0,5-1 2,24-9 3,-27 8 98,-12 16 112,5-8-171,0 0 1,1 1-1,-1-1 0,2 1 1,-1 0-1,1 0 1,0 0-1,1 1 1,0-1-1,0 1 1,0 10-1,2-13-15,0 0 0,1 0 1,0 1-1,0-1 0,1 0 0,0 0 0,0 0 0,0-1 1,1 1-1,5 8 0,-4-6-1,51 100 341,-46-90-276,6 9-41,14 25 323,29 73-1,-55-118-274,-1-5-71,-1 1 1,0 0-1,0-1 0,0 1 0,0 0 0,0 0 0,0 0 0,-1 0 1,0 0-1,1 0 0,-1 0 0,0 0 0,-1 0 0,1-1 1,0 1-1,-2 4 0,2-5-7,-1-1 0,1 1 0,-1 0 0,0 0 0,0 0-1,0 0 1,0 0 0,0-1 0,0 1 0,0 0 0,-1-1 0,1 1 0,0-1 0,-1 0 0,0 1 0,1-1 0,-1 0 0,0 0 0,1 0 0,-1 0-1,0 0 1,0 0 0,0-1 0,0 1 0,0-1 0,0 1 0,0-1 0,-3 0 0,-1 0 21,-3 1 11,0-1 1,1 0-1,-1-1 0,0 0 0,0 0 1,1-1-1,-1 0 0,1-1 1,-1 0-1,1 0 0,-12-7 1,7 3-17,0-1 1,1 0 0,0-1-1,1 0 1,-13-14 0,3-10-1955,2-2-7704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9416,'81'-24'17,"31"-7"254,-75 21-176,9-3 497,0 2 1,61-7-1,-101 18-257,-3 1-216,-1-1 0,1 0 0,0 0 0,-1 0 0,1-1 0,0 1 0,-1-1 0,1 1 0,4-3 0,-5 3 244,-8 2-77,-23 10-1875,-6 2-6644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6640,'8'5'1056,"-3"0"-829,0 1 1,-1-1-1,0 1 0,0 0 1,3 6-1,16 24 473,-5-7-283,-1 1 1,-1 0 0,13 38-1,-12-14-249,-13-30 186,-8 107 147,-1-102-113,-44 121 149,34-122-203,-81 96 126,71-102-159,-129 95-1710,65-53-7471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66 5024,'-4'-7'199,"1"0"-1,-1 0 1,0 0-1,-1 1 1,1 0 0,-7-7-1,10 12-116,-1 0 0,1 1 0,0-1 0,0 0 0,0 1 0,0-1 0,-1 1-1,1-1 1,0 1 0,-1-1 0,1 1 0,0 0 0,-1 0 0,1 0-1,0-1 1,-3 2 0,-4-2 113,-1-1-75,6 1-79,1 1 0,0-1 0,-1 1 0,1 0 0,-1-1 1,1 1-1,-1 0 0,0 0 0,1 1 0,0-1 0,-1 1 0,1-1 0,-4 2 0,-24 7 275,-29 15 1,40-12 170,-71 71 158,74-61-338,-48 128 113,57-116-159,3 17-74,4 63 1,0-111-160,0-1 0,1 1 0,-1 0 0,1-1 0,-1 1 0,1-1 1,0 1-1,0-1 0,1 3 0,-2-5-28,7 15 95,0-1 0,13 20 0,-10-21-64,1 0 0,16 15-1,-2-9 145,138 70 54,-156-86-210,0 0-1,0 0 0,13 2 1,239 43-1483,-112-29-6296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6280,'6'22'371,"0"0"0,-1 0 0,-2 1 0,2 32 0,-2-18 243,5 27 294,-4-44-593,3 19 487,3 41 0,-12-26-105,2-41-475,-1-2 9,1 1 0,0-1 0,1 0 0,0 0 0,1 0 0,0 0 0,0-1 0,9 22 0,-10-32-202,0 1-1,0-1 1,0 1 0,0-1-1,0 0 1,0 1 0,0-1-1,0 0 1,0 0-1,0 0 1,0 0 0,0 1-1,0-1 1,0-1 0,0 1-1,0 0 1,0 0-1,2-1 1,-1 1 23,36-7-1822,2 0-7350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40 8968,'-65'30'1216,"46"-14"-823,1 1 0,-21 23 1,37-38-358,1 0 1,-1 0 0,0 1 0,1-1 0,-1 0 0,1 1 0,0-1-1,-1 1 1,1-1 0,0 1 0,1 0 0,-1 0 0,0-1-1,1 1 1,0 0 0,0 0 0,-1-1 0,1 1 0,1 0-1,-1 0 1,0 0 0,1-1 0,0 1 0,-1 0 0,1-1-1,0 1 1,0 0 0,1-1 0,2 5 0,0-1 14,1-1 1,-1 1-1,2-1 0,-1 0 1,1 0-1,-1 0 1,1-1-1,10 6 1,-11-8-21,0 1 0,0-1 0,0-1 0,0 1 0,1-1 0,-1 0 0,0 0 0,1 0 0,6-1 0,-3 1-8,-2 0 3,0-1 0,-1 0 0,1 0 0,0-1-1,0 0 1,-1 0 0,1 0 0,0-1 0,-1 0 0,1-1 0,-1 1 0,0-1 0,0 0-1,0-1 1,0 1 0,0-1 0,-1 0 0,7-7 0,-10 8-10,0 0 1,0 0-1,-1 0 0,1 0 1,-1 0-1,0 0 0,0 0 0,0 0 1,0-1-1,-1 1 0,0 0 1,1-1-1,-1 1 0,0-6 1,0 5 5,-1 0-7,1 1 1,0-1 0,-1 0-1,1 1 1,-1-1 0,0 1-1,0-1 1,-1 1 0,1-1 0,-1 1-1,0 0 1,0 0 0,0 0-1,0 0 1,0 0 0,0 0-1,-4-3 1,3 4 3,-3-5 52,-2 1-1,1 0 1,0 0 0,-1 1-1,0 0 1,-11-5 0,-5-4 146,11 7-58,0 0 0,-1 0 0,-25-8 0,36 14-315,1 0 0,-1 0 1,1 0-1,0 0 0,-1-1 0,1 1 1,0-1-1,0 1 0,0-1 0,-2-3 1,-5-6-9365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57 6552,'0'0'705,"-4"-2"-161,2 2-473,0-1-1,0 0 1,-1 0-1,1 1 1,0-1-1,0 1 1,-1 0-1,1 0 1,0 0-1,-1 0 1,1 0-1,0 0 1,0 1-1,-1-1 1,1 1-1,0-1 1,0 1-1,-1 0 1,1 0 0,0 0-1,0 0 1,0 0-1,0 1 1,1-1-1,-1 0 1,0 1-1,-2 2 1,-5 6 172,0 0 0,1 1 1,0 0-1,1 0 0,-9 20 1,4-1 360,1 1 0,-7 36 0,15-49-395,0 0 0,1 0 0,1 0 0,1 0 0,0 0 1,1 0-1,5 23 0,-4-37-22,-1-2-123,-1 0 1,1 0 0,0 0-1,-1 0 1,1 1-1,-1-1 1,1 0-1,-1 0 1,0 0-1,0 1 1,0-1 0,0 0-1,-1 0 1,1 0-1,-1 3 1,26-123 697,-25 116-753,5-23 223,-2 0 0,1-28-1,-4 52-109,4-14 150,-3 8-150,0 3-12,3-3-5,-3 5-20,-1 2-82,0 0-1,1 0 0,-1 0 1,0 0-1,0 0 0,0 0 1,0 0-1,1-1 0,-1 1 1,0 0-1,0 0 0,0 0 1,0 0-1,1 0 1,-1 0-1,0 0 0,0 0 1,0 0-1,0-1 0,0 1 1,0 0-1,1 0 0,-1 0 1,0 0-1,0 0 0,0-1 1,0 1-1,0 0 0,0 0 1,0 0-1,0 0 0,0-1 1,0 1-1,0 0 0,0 0 1,0 0-1,0 0 0,0-1 1,0 1-1,0 0 0,0 0 1,0-1-1,0 0 16,0 0 0,0-1 0,1 1-1,-1 0 1,0-1 0,1 1 0,-1 0 0,1 0 0,-1 0 0,1-1-1,0 1 1,0 0 0,1-2 0,-1 2 86,0-1-79,1-5-2,-2 5 562,2-2-571,0 0 0,0 0 0,0 0 0,0 0 0,1 0 0,0 0 0,0 1 0,0-1 0,5-3 0,-5 3-8,1 0 0,8-10 12,0 0 0,14-21 0,-24 32-15,1-1 0,-1 0 0,0 0 0,0 0 0,-1 0 0,1 0 0,-1 0 0,0 0 0,0 0 1,0-1-1,0 1 0,-1 0 0,0-1 0,0 1 0,0 0 0,-1-8 0,0 10 3,-3 2 1,1 0-4,1 0 0,-1 0 0,0 0 0,0 0-1,0 1 1,0-1 0,0 1 0,0 0 0,0 0 0,1 0 0,-1 0 0,-3 2-1,-5 5 6,1 0 0,0 1 0,1 0 0,0 0 0,0 1 0,1 0 0,0 0 0,1 1 0,0 0 0,-9 22 0,9-20-5,-8 33 8,-6 44 9,-9 101 0,28-174-15,0 0 1,2 25 0,1-21-3,3 41 2,1-41 8,1-5-8,2-1 0,0 0-1,14 21 1,-7-23 8,-1-5-7,0 0 0,0-1 0,1-1 0,-1 0 0,2-1 0,30 6 0,-10-5 14,1-1 0,0-2 1,38-2-1,-61-2-16,-8 1-2,0-1 0,0 0 0,0 0-1,11-4 1,44-19-2411,-30 10-9677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9952,'-11'64'1634,"2"-13"-236,6-37-1282,0 26 625,9 115 768,-4-96-1106,-2-42-295,1-3 64,-1 1 0,0-1 0,-2 1 0,-4 25 0,5-37 516,1-8-496,-8-102 332,6 66-372,0 27-131,2 10-2,-1-1 0,1 1 0,0-1 0,0 1 0,1-1 0,1-8 0,4-19 100,2 0-1,13-35 0,-12 48-45,1 0-1,15-23 0,-24 41-65,-1 0 0,1 0-1,0 1 1,-1-1-1,1 0 1,0 0 0,-1 0-1,1 1 1,0-1 0,0 0-1,0 1 1,0-1-1,0 1 1,-1-1 0,1 1-1,0-1 1,0 1-1,0 0 1,0 0 0,0-1-1,1 1 1,-1 0-1,2 0 1,-1 0 1,1 1 1,0 0-1,0 0 1,-1 0-1,1 0 1,-1 0-1,1 0 1,2 3-1,5 1 0,26 20 35,77 89 69,-62-58-80,-40-42-24,15 17 10,-1 2 0,38 68 0,-60-95-18,-1-1 0,1 1-1,-1-1 1,-1 1 0,1-1-1,1 10 1,-3-14 1,0-1 0,0 1 1,0-1-1,0 1 1,0-1-1,0 1 0,0-1 1,0 1-1,0-1 1,0 0-1,0 1 0,0-1 1,0 1-1,-1-1 0,1 1 1,0-1-1,0 0 1,0 1-1,-1-1 0,1 0 1,0 1-1,-1-1 0,1 0 1,0 1-1,-1-1 1,1 0-1,0 1 0,-1-1 1,1 0-1,-1 0 1,1 1-1,0-1 0,-1 0 1,1 0-1,-1 0 0,1 0 1,-1 0-1,1 0 1,0 0-1,-1 0 0,0 0 1,-16-2-2436,-4-3-9339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9864,'0'-1'31,"0"1"0,-1 0 0,1-1 0,0 1 0,0-1 1,0 1-1,0 0 0,0-1 0,1 1 0,-1-1 0,0 1 0,0 0 1,0-1-1,0 1 0,0 0 0,0-1 0,1 1 0,-1 0 0,0-1 1,0 1-1,0 0 0,1-1 0,-1 1 0,0 0 0,1-1 0,-1 1 1,0 0-1,1 0 0,-1-1 0,0 1 0,1 0 0,18-4 901,-15 3-1082,63-7 660,73-8-40,-43 6 164,-74 8-590,33-6 33,96-28 7,-119 26-81,-28 7-164,0 0 1,0-1-1,0 1 1,0-1 0,0 0-1,-1 0 1,0 0-1,0-1 1,6-8 0,15-19-7860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6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10 153 7448,'-3'-5'7,"2"3"7,0 0 0,1 0 0,-1 0 0,0 0-1,0 0 1,1 0 0,-1 0 0,1 0-1,0 0 1,-1 0 0,1 0 0,0 0-1,0-1 1,1 1 0,-1 0 0,0 0 0,1 0-1,-1 0 1,1 0 0,0 0 0,1-4-1,0 3 285,3-4 50,0 17 394,1 25-191,-1 0-1,1 65 0,-5-84-409,1 58 425,6 102 779,-8-159-1280,8 34 349,-7-44-470,2 6 32,0 1 0,0-1-1,2 0 1,-1 0-1,2 0 1,0 0 0,0-1-1,16 21 1</inkml:trace>
  <inkml:trace contextRef="#ctx0" brushRef="#br0" timeOffset="1">370 53 8520,'5'-15'112,"-3"10"6,0 1 0,0-1-1,-1 0 1,0 0 0,1-9-1,8 20 894,-7 4-720,-1 1 0,0-1 0,0 0 0,0 21 0,-2-30-306,1 14 119,-2 45 547,-17 130 1213,13-169-1782,-1 28 532,4-26-415,-2 19 399,2-1 0,4 44 0,-2-76-415,0-5-89,0 1 1,0-1-1,0 1 1,1-1-1,0 1 1,0-1-1,0 1 1,4 7-1,-1-9 167,4-2-482,0 0-1,0-1 0,-1 0 0,1 0 1,0 0-1,12-3 0,-17 2-228,47-6-10803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5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7984,'0'0'1200,"0"-4"-734,0-8-280,0 9 1378,7 6-1043,-3 0 2087,2 6-2275,0 0 0,-1 1 0,0 0 0,-1 0 0,7 20 0,10 54 345,-15-60-612,-1-3 288,-1 0-1,2 25 0,2 20 229,32 102 1331,-35-151-1772,-4-13-45,1 0-1,-1 1 0,0-1 0,0 0 1,-1 0-1,1 1 0,-1-1 0,0 0 0,0 1 1,-1-1-1,-1 9 0,2-9 28,0 3-15,0-5 13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7800,'2'1'264,"5"6"49,-4-5 199,3-2 32,10 0-258,0 0 0,0-1 0,0-1 0,0-1 0,-1 0 0,20-6 0,-31 7-259,0 1 0,0-1 0,0 0 0,0 0 0,-1 0 1,1-1-1,0 1 0,-1-1 0,0 0 0,0 0 0,0 0 0,0-1 0,0 1 0,0 0 0,-1-1 0,0 0 0,0 0 0,0 0 0,0 1 0,0-2 1,-1 1-1,0 0 0,0 0 0,0 0 0,0-1 0,-1 1 0,1-8 0,-1 10 100,1-5-14,-1 7-102,0 0-1,0 0 1,0 0-1,0 0 1,0 0-1,0 0 1,0 0-1,0 0 1,0 1-1,0-1 1,1 0-1,-1 0 1,0 0-1,0 0 1,0 0-1,0 0 1,0 0-1,0 0 1,0 0-1,0 0 1,0 0-1,0 0 1,1 0-1,-1 0 0,0 0 1,0 0-1,0 0 1,0-1-1,0 1 1,0 0-1,0 0 1,0 0-1,0 0 1,0 0-1,0 0 1,0 0-1,1 0 1,-1 0-1,0 0 1,0 0-1,0 0 1,0 0-1,0 0 1,0 0-1,0-1 1,0 1-1,0 0 1,0 0-1,0 0 1,0 0-1,0 0 1,0 0-1,0 0 1,0 0-1,0 0 1,0 0-1,0-1 0,0 1 1,0 0-1,0 0 1,11 27 310,9 34 1,-2 0-53,-3-14 33,14 70 0,-22-43-90,-3-33-7,-1 1 0,-5 78 0,1-117-151,1 1-23,-1-1 0,0 0 1,1 0-1,-1 1 0,1-1 0,0 0 1,0 1-1,1-1 0,0 5 0,-13-18 191,-5-5-106,-51-86 187,66 97-283,-1 1-1,0-1 0,0 1 0,0 0 0,-1 0 0,1 0 0,-1 0 1,1 1-1,-1-1 0,0 1 0,0 0 0,0 0 0,0 0 0,-1 1 0,1-1 1,0 1-1,-1 0 0,1 1 0,-1-1 0,1 1 0,-1-1 0,-5 2 0,0 0 51,7 0-12,-3 5-3,5-3-6,5 4-3,-2-5-41,0-1 0,0 1 0,0-1 0,0 0 0,0 0 0,0 0 0,1 0 0,-1 0 0,0 0 0,1-1 0,-1 1 0,0-1 0,1 1 0,3-1 0,-4 0 0,23 4 29,-1-2 0,45 0 0,-50-4-19,0 0-1,0-2 1,0 0-1,-1-1 0,27-10 1,8-3 26,-50 17-19,11 0 52,18-18-2163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8968,'-6'10'200,"0"0"0,0 0 1,1 1-1,1-1 0,0 1 0,0 0 1,1 1-1,-2 12 0,2 21 383,3-41-589,-1 21 9,2-1 0,0 0-1,2 0 1,0 0 0,11 36 0,-4-35-7663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28 9328,'-13'-5'191,"1"0"0,0 1 0,-1 1 0,0 0 0,0 0 1,-16 0-1,-72 1 1183,94 2-1346,1 0 0,-1 1 0,1 0 0,0 0 0,-1 0 0,1 1 0,0 0 1,0 0-1,0 0 0,0 1 0,-5 3 0,-4 2 45,15-8-70,-1 0-1,1 0 1,0 1-1,-1-1 0,1 0 1,-1 0-1,1 0 1,0 1-1,-1-1 1,1 0-1,0 0 1,0 1-1,-1-1 0,1 0 1,0 1-1,0-1 1,-1 0-1,1 1 1,0-1-1,0 0 0,0 1 1,-1-1-1,1 1 1,0-1-1,0 0 1,0 1-1,0-1 1,0 1-1,0-1 0,0 1 1,0-1-1,0 0 1,0 1-1,0-1 1,0 1-1,0-1 1,0 0-1,1 1 0,13 12 38,139 67 60,-134-71-71,0 0 1,-1 2-1,0 0 0,0 0 1,-1 2-1,20 19 0,-30-21 65,-5-6-71,-1 1 1,0-1 0,0 1 0,0 0 0,-1 0 0,0-1-1,0 1 1,0 0 0,-1-1 0,0 1 0,0 0 0,0-1 0,-1 1-1,1-1 1,-2 0 0,-2 6 0,2-6 18,0 1 0,0-1 0,-1-1 0,0 1 1,0-1-1,-1 1 0,1-1 0,-1 0 0,0-1 0,0 1 0,0-1 0,0 0 0,0 0 1,-1-1-1,0 1 0,-8 1 0,0 0 176,-2-1 0,-25 2 0,36-5-160,0 0 0,0 0-1,0 0 1,0-1-1,1 1 1,-1-1-1,0 0 1,0-1-1,0 1 1,1-1-1,-1 0 1,1 0-1,-8-5 1,-23-26-1558,16 15-8093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1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8 7176,'-2'-1'400,"-4"-4"32,4 4 734,4 3-532,11 12-262,-1 2 0,0-1 1,-1 2-1,0-1 1,11 27-1,25 73-41,-42-103-178,-1 0 0,0 0 0,3 20-1,-3-11-63,1-1-24,-3-14 16,0 0 0,-1 0-1,0 1 1,-1-1 0,1 0 0,-2 11 0,1-8 82,-1 7-26,1-1 0,-2 0 0,0 0 0,-1 0-1,-1 0 1,-5 15 0,-41 95 500,37-100-283,-74 100 120,66-105-221,-2-4-827,0-1 0,-50 25 0,8-12-9559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3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40 3320,'0'0'2937,"-4"2"-2518,-12 6-289,16-8-122,0 0-1,-1 0 0,1 0 0,0 0 0,0 1 0,-1-1 0,1 0 0,0 0 0,0 0 0,0 0 0,-1 1 0,1-1 0,0 0 0,0 0 1,0 1-1,-1-1 0,1 0 0,0 0 0,0 1 0,0-1 0,0 0 0,0 0 0,0 1 0,0-1 0,0 0 0,0 0 0,0 1 0,-1-1 1,1 0-1,1 1 0,-1-1 0,0 1 0,-2 38 293,2 1 0,8 72 0,-2-71 129,16 55 0,-13-61-107,-9-28-197,0-5-71,0 1 1,0-1 0,0 1 0,1 0 0,-1-1 0,1 1 0,-1-1 0,1 1 0,0-1-1,0 0 1,0 1 0,0-1 0,2 3 0,-2-4 85,2 5 1600,-3-47-1408,1 9-164,-1-1 0,-2 0 0,-10-59 0,-21-69 136,27 91-88,6 68-108,-1 1-56,-2-5 0,-2 16 24,3 8-61,0 0 1,1 0 0,2 29-1,0-22-12,3 89 34,0-59-20,0 138 60,0-159-12,-4-32-31,3 7 182,-3-169 281,-7 8-113,2 93-240,1 8-3,4 48 22,0 22-47,0 33-80,1 138 24,-2-126-56,-2-6 1,1-1-3,0-4-2,-1-2 0,3-36 0,-6 45 0,5-52 0,-1 23 0,1-42-475,0 0 0,-1 0 1,-6-21-1,-2-1-8978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 6280,'0'1'2,"1"1"0,0 0 0,-1-1 0,1 1 0,-1 0 0,1 0 0,-1-1 0,0 1 0,0 0 0,0 0 0,0 0 0,0-1 0,0 1 0,0 0 0,-1 0 0,1 0 0,-1-1 0,1 1 0,-1 0 0,1-1 0,-1 1 0,0-1 0,0 1 0,0 0 0,0-1 0,0 0 0,0 1 0,-1-1 0,1 0 0,0 1 0,-1-1 0,1 0 0,-1 0 0,1 0 0,-1 0 0,1-1 0,-3 2 0,-1 2-6,-9 8 58,-1 0 1,0 0 0,0-1-1,-1-1 1,-1-1 0,-18 8-1,10-6 137,18-7-40,-1 0 0,0-1-1,0 0 1,0-1 0,0 1 0,0-2 0,-1 1-1,1-1 1,-13 0 0,17-1 51,-1 0 0,0 1 0,1 0 0,-1 0 0,-8 2 0,12-2 626,16 18-122,-12-16-670,-1 0 1,1 0-1,-1 0 1,1 0-1,0 0 1,5 3-1,14 7 81,1-1 0,1-1 0,0-1 0,48 13-1,-62-20-90,15 5 186,37 16 1,-55-21-201,12 6 181,-16-7-123,4-1-10,-5-1-16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3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36 119 5112,'-24'18'168,"22"-17"108,1 0-39,-8 0 2235,22-1-1504,174-10 949,-114 3-1586,126-1 388,-113 8-479,68-4-8,-41 1 88,-6 1-119,154 0 259,-140 10-321,185 7 126,-184-11-201,72 0-4,-154-3-33,258 17 49,-185-13-47,149 8 52,-169-8-42,120 6 73,-110-11-64,149 11 72,-227-9-115,45 1 38,173-10 54,-141 7-59,132-5 44,-133-2-60,71 3-4,-53 2 16,-7-3-14,163-5 40,-149 6-39,142 6 38,-166-4-46,-22 1-1,23 3-8,3 2 1,-3 1-2,-4-1 2,3-2-2,6 1 2,2-1-2,109-3 13,18 4 20,-137 1-17,128 8 26,-207-11-43,40-2 7,143-16 28,-121 14-10,90-15 18,-113 10-34,100-13 11,-87 13-19,7-1 2,-1 0-2,-51 6-1,160-16 35,-102 6 8,-7 1-9,21 8 12,-96 5-40,2 1 7,-3-1 1,7 0-2,-7-1-4,-2-1-2,0 1-8,-1-1 0,0 1 0,0 0 0,0 0 0,0 0 0,0 0 0,0 0 0,1 0 0,-1 0 0,0 0 0,0 0 0,0-1 0,0 1 0,0 0 0,0 0 1,0 0-1,0 0 0,0 0 0,0 0 0,0-1 0,0 1 0,0 0 0,0 0 0,0 0 0,1 0 0,-1 0 0,0-1 0,0 1 0,-1 0 0,1 0 1,0 0-1,0 0 0,0 0 0,0-1 0,0 1 0,0 0 0,0 0 0,0 0 0,0 0 0,0 0 0,0 0 0,0-1 0,0 1 0,0 0 0,-1 0 0,1 0 1,0 0-1,0 0 0,0 0 0,0 0 0,0 0 0,0 0 0,-1-1 0,1 1 0,0 0 0,0 0 0,0 0 0,0 0 0,0 0 0,-1 0 0,1 0 1,0 0-1,0 0 0,0 0 0,0 0 0,0 0 0,-1 0 0,-20-4 5,-22 0 1,42 4-5,-13-2-315,1 0 0,0-1 0,0-1 1,0 0-1,0-1 0,-14-7 1,3 0-8947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3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15 7536,'-18'0'3,"16"0"0,1 1 1,-1-1-1,0 0 1,1 0-1,-1 0 0,0 0 1,1 0-1,-1-1 1,1 1-1,-1 0 1,0-1-1,1 1 1,-1-1-1,1 0 1,-4-1-1,-10-7 23,11 9 35,-4 0 11,6 0 207,7 3-186,30 20 284,57 27 1,-87-48-301,-1 0 0,0 1 0,0-1 0,-1 1 0,1 0 0,-1 0 0,1 0 0,-1 1 0,4 4 0,-6-6-48,0 0 0,0 0 0,0 0 0,0 0 0,0 0 0,0 0-1,0 0 1,-1 0 0,1 1 0,-1-1 0,0 0 0,1 1 0,-1-1 0,0 0-1,0 1 1,-1-1 0,1 0 0,0 0 0,-2 4 0,0 0 10,-1-1 0,0 1 0,0-1 0,0 0 0,-1 0 0,0 0 0,0 0 0,0-1 0,0 1 0,-7 4 0,-3 2 67,-1 0 1,-16 9 0,21-14-80,-24 10 177,8-6-113,-14 6 244,-60 15-1,96-31-401,0 1-38,1-1 1,0 1-1,0 0 1,-1-1-1,1 1 1,0 1-1,0-1 1,0 0-1,-5 4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3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8248,'0'0'97,"0"20"1839,8 111-360,-4-19-557,-4-37-471,0-48-429,0 7 219,1-1-1,1 1 1,2-1 0,16 63 0,-13-70-18,0-1 1,4 46 0,-11-66-389,1 0-1,-1 0 1,-1 0 0,1 0-1,-1-1 1,0 1 0,0 0-1,0 0 1,-1 0-1,1-1 1,-1 1 0,0-1-1,-1 1 1,1-1-1,-1 0 1,0 0 0,0 0-1,0 0 1,0-1 0,-7 6-1,-18 14-10017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4488,'0'0'288,"5"-6"3849,6 118-2266,10 42-743,-17-91-760,-4-39-213,0 1 190,1 0 0,6 40 0,-6-61-190,1 1 30,-2-3-18,0-3-129,0-44 442,-8-53 1,3 68-442,-16-133 115,19 141-129,-1-2 9,0-30 0,5 49-32,8 13-2,-5 1-1,0 1 1,0 0 0,4 13 0,-6-14-1,0-2 0,0-1 0,-1 1 0,0 0 0,0 0 0,1 10 0,0 1 1,6 51 0,-3 5 0,-6-6 0,-2-9 0,-1-11 0,-2-8 0,-3-8 1,4-18-448,-1 0 1,-1 0-1,-10 18 0,6-18-8719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5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 8520,'0'1'47,"0"-1"1,0 1 0,-1-1-1,1 1 1,0-1 0,0 1-1,0-1 1,0 1 0,0-1-1,-1 1 1,1-1-1,0 0 1,0 1 0,-1-1-1,1 1 1,0-1 0,-1 0-1,1 1 1,0-1 0,-1 0-1,1 1 1,0-1 0,-1 0-1,1 1 1,-1-1 0,1 0-1,-1 0 1,1 0-1,-1 1 1,1-1 0,-1 0-1,1 0 1,-1 0 0,3-4 1146,11 0-480,20 1-165,1 1 0,39 3 1,-65-1-550,37 2 743,-17 0-471,28-3 1,106-5 1376,-126 3-900,34 1 1724,-77 36-1210,1-26-1181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45 3864,'-3'-3'321,"-6"-13"91,6 10 343,2-2 94,1 6 38,-1-8 1524,5 21 868,-3-7-3104,-1 4-7,0-6 109,0-1-146,0 5 2,0-4 485,0-3-606,0 0 1,-1 1 0,1-1-1,0 1 1,0-1 0,-1 0-1,1 1 1,-1-1 0,1 1-1,-1-1 1,1 1 0,-1-1-1,1 1 1,-1-1 0,1 1-1,-1 0 1,1-1 0,-1 1-1,0 0 1,1-1 0,-1 1-1,-1 0 1,-26-9 472,26 8-421,-7 1-1452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3864,'0'0'3044,"3"0"-2762,-1 0 1,1 1 0,0-1-1,-1 1 1,1-1 0,0 1-1,2 1 1,0 2 69,-1-1-268,-1 0 1,0-1 0,0 1 0,0 1 0,0-1 0,-1 0 0,1 0 0,-1 1 0,0 0 0,0-1 0,0 1 0,1 5 0,3 4 115,-1 1 0,-1 0 0,0 0 0,-1 1 0,-1-1 0,2 27 0,0 15 276,5 104 833,-9-154-1201,0-1 0,-1 0 0,0 0 0,0 1 0,0-1 0,-1 0 0,0 0 0,-3 7 0,-4 15 416,8-26 259,13 4-2520,-1 0-8063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7088,'4'-97'1278,"-4"95"-1204,3 0-1,3-2-48,0 0 0,0 1 0,0-1 0,0 2 0,0-1 0,12-3 0,-14 5-8,0 1 0,0-1 0,0 1 0,0 0 0,-1 0 0,1 0 0,0 0 0,0 1 0,0-1 0,0 1 0,0 0 0,-1 1 0,1-1-1,3 2 1,-5-1-3,1-1 0,-1 1 0,0 0 1,0-1-1,0 1 0,0 0 0,0 0 0,-1 0 0,1 1 0,-1-1 0,1 0 0,-1 1 0,0-1 0,0 1 0,0-1 0,0 1 0,0-1 0,0 1 0,-1 0 0,1-1 0,-1 1 0,0 0 0,0 0 0,0 2 0,-1 9 44,0-1 1,0 0-1,-6 19 0,4-17-36,2-8 3,0 0 0,-1-1 0,0 1-1,-1-1 1,-3 8 0,-69 147 703,71-154-606,-26 39 644,30-46-757,0 1 0,0-1 0,0 0 1,0 1-1,1-1 0,-1 0 0,0 1 0,0-1 0,1 0 0,-1 1 1,0-1-1,1 0 0,-1 0 0,0 1 0,1-1 0,-1 0 0,0 0 1,1 1-1,-1-1 0,1 0 0,-1 0 0,0 0 0,1 0 0,-1 0 1,1 0-1,-1 0 0,1 0 0,14 2 62,1-1 1,-1 0-1,23-3 1,-16 1-45,159-13 663,-13-3 187,-159 15-920,0 0 0,0 0 0,-1-1 0,12-5 0,-2 1-1323,18-8-6654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67 8072,'22'-30'-1,"-19"21"5,-3 3 10,0 5-7,0 0-1,0 1 1,0-1-1,0 1 1,-1-1-1,1 1 1,0-1-1,0 1 1,-1-1-1,1 1 1,0 0-1,-1-1 1,1 1-1,0-1 1,-1 1-1,1 0 1,-1-1-1,1 1 1,-1 0-1,1-1 1,-1 1-1,1 0 1,-1 0-1,0-1 1,-1 0 10,-2-1 21,-1 1 1,0-1-1,1 1 0,-1 0 1,0 0-1,1 0 0,-1 0 0,0 1 1,0 0-1,-7 1 0,1-1-2,8 0-5,-1 1 1,0-1-1,0 1 0,0 0 1,1 0-1,-1 0 0,0 0 0,-3 2 1,-6 3 92,1-1-1,0 2 1,0 0 0,0 0 0,1 1 0,0 0 0,-15 16-1,16-14-66,7-7-15,0 1 0,0 0 0,0-1 0,0 1 0,1 1 0,-1-1 0,1 0 0,-3 9 0,-26 74 383,28-70-171,4 3-141,0 0 0,6 23 1,-7-40-90,1 0 0,-1 0 0,1 0 1,0 0-1,0-1 0,1 1 0,-1 0 1,1-1-1,-1 1 0,1 0 0,0-1 1,2 3-1,4 4 21,-1 2-16,-5-8-11,0 1 1,1-1 0,-1 0-1,1 0 1,0 0 0,0-1 0,0 1-1,7 4 1,20 12 125,0-1-1,47 19 1,-19-13 32,-49-20-145,8 3 36,-1 1 0,17 11 0,-30-17-43,1 0 0,0 1 0,-1-1-1,1 1 1,-1 0 0,0 0 0,0 1 0,0-1-1,0 1 1,-1-1 0,0 1 0,1 0 0,-1 0-1,0 0 1,2 7 0,-4-10-19,0 0 1,0 0-1,0 1 1,0-1 0,0 0-1,0 1 1,0-1-1,-1 0 1,1 0-1,0 1 1,-1-1-1,1 0 1,-1 0-1,1 0 1,-1 1-1,0-1 1,0 0-1,1 0 1,-1 0-1,0 0 1,0 0-1,0 0 1,0-1-1,-2 3 1,-25 11 25,24-13-27,-6 4 16,0-2-1,0 1 0,0-2 0,0 1 1,-17 1-1,16-3-11,2 0 5,0 0 1,0 0-1,0-1 0,0 0 0,-12-3 1,8 2-7,10 1-1,-1-1 0,0 1 0,0-1 0,0 0 0,0 0 0,1 0 0,-1-1-1,0 1 1,-4-4 0,4 3-1,3 1-1,0 0-1,0-1 1,0 1 0,0-1 0,0 1 0,0-1-1,0 0 1,0 1 0,0-1 0,1 0-1,-1 0 1,1 1 0,-1-1 0,1 0-1,0 0 1,0 0 0,0-3 0,0 4 0,2-7 24,4-3-14,1 1-1,1 1 1,0-1 0,16-13-1,53-45 90,-16 14-45,-44 38-50,-8 7 7,0 0 0,-1-1-1,12-16 1,-9 12 11,-2 3-12,0-1 1,0 0-1,-2 0 0,1 0 1,-2-1-1,9-22 1,-9 16 26,4-35 0,-10 51-31,0 0 0,0 0 0,-1 0 0,1 0 0,-1 1 0,1-1 0,-1 0 1,0 0-1,0 1 0,-1-1 0,1 0 0,0 1 0,-1-1 0,0 1 0,1 0 0,-1-1 0,0 1 0,0 0 0,-1 0 0,1 0 0,-3-2 0,2 2 7,-3-2 5,0 0 0,1 0 0,-1 1 0,-1-1 0,1 2 1,0-1-1,-1 1 0,1 0 0,-1 0 0,0 0 0,-8 0 1,7 1-1,-4-1 17,0 1 0,0 0 0,0 0 0,0 1 0,-1 1 0,-21 4 0,23-3-16,3-1 3,-1 1 1,1 0 0,0 0 0,0 1 0,0 1 0,0-1 0,1 1 0,-1 0 0,-10 8 0,10-6-11,3-4 1,1 1 0,0 0 1,0 0-1,0 0 0,0 0 0,1 1 0,-4 4 1,1-2-4,5-4 13,4-7-1,11-21-1891,4-3-7488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 5112,'0'0'936,"-8"-2"-476,-4 0-271,-2 0 1,1 0-1,0 1 1,0 1-1,0 0 1,0 1-1,-25 4 1,10 6 201,0 1 0,-32 18 0,44-21-152,1 1 0,-15 12 0,26-20-189,1 1 1,0-1-1,0 1 1,0 0-1,1 0 1,-1 0-1,1 1 1,-1-1-1,1 0 1,0 1 0,1 0-1,-1-1 1,0 1-1,1 0 1,-2 7-1,4-9-20,0 1-1,-1 0 0,1-1 0,0 1 0,0-1 0,1 1 1,-1-1-1,0 1 0,1-1 0,0 0 0,-1 0 1,1 0-1,0 0 0,0 0 0,4 3 0,-4-3 4,3 3 2,0-1-1,0 0 1,0 0-1,1-1 0,-1 1 1,1-1-1,0 0 1,0-1-1,10 4 1,-9-3-10,6 1 27,0 0 0,0-1 0,1 0 0,23 2 0,-22-4-31,5 1 41,-1-1 0,35-2-1,-35 1-47,-10-1-46,-1 1 1,0-1 0,1 0 0,-1-1 0,16-5-1,-7 2-1126,16-5-6048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4128,'-2'2'8,"-5"6"1849,7-8-1792,-1-1-1,0 1 0,1-1 1,-1 1-1,0 0 1,1-1-1,-1 1 0,0 0 1,1-1-1,-1 1 1,0 0-1,0 0 1,1 0-1,-1 0 0,-1-1 1,-4 5 71,0 0 1,0 0-1,0 1 1,1-1-1,-1 1 1,1 0-1,0 1 1,1-1 0,-1 1-1,1 0 1,-3 7-1,1-3 11,0 1-1,1 1 1,1-1-1,0 1 1,-3 16-1,7-27-131,0 0 1,0-1-1,0 1 1,0 0-1,0 0 0,0-1 1,1 1-1,-1 0 0,0-1 1,0 1-1,1 0 0,-1-1 1,1 1-1,-1-1 1,0 1-1,1 0 0,-1-1 1,1 1-1,0-1 0,-1 1 1,2 0-1,0 1 27,2 2 9,1 1 0,-1-1 0,1 1 0,0-2 0,0 1 0,1 0 1,-1-1-1,1 0 0,0 0 0,0-1 0,0 0 0,6 2 0,20-1 247,55-2 0,-83-1-268,-1-1-1,0 0 1,0 1-1,1-1 1,-1 0 0,0-1-1,0 1 1,0 0 0,0-1-1,0 0 1,0 0-1,0 0 1,-1 0 0,1 0-1,-1 0 1,1-1 0,-1 1-1,0-1 1,0 0-1,0 1 1,-1-1 0,3-4-1,-3 4-12,-1 1-1,1 0 1,-1 0-1,0 0 1,0 0-1,0-1 1,0 1-1,0 0 1,0 0-1,-1 0 1,1-1-1,0 1 1,-1 0-1,0 0 1,0 0-1,0 0 1,0 0-1,0 0 1,0 0-1,0 0 0,-2-2 1,-1-1 12,0-1 0,0 1 0,0 0 0,-1 0 0,0 1 0,1-1 0,-9-4 0,-3-1 113,0 1 0,-24-10-1,36 18-94,-4-2-1551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7896,'1'0'20,"-1"0"0,1 0 0,0 0 0,-1 0 0,1 0 0,-1 1 0,1-1 1,0 0-1,-1 1 0,1-1 0,-1 0 0,1 1 0,-1-1 0,1 0 0,-1 1 0,1-1 0,-1 1 0,0-1 1,1 1-1,-1-1 0,1 1 0,-1-1 0,0 1 0,1 1 0,6 20 879,-2-7-531,6 19-16,29 74 907,-39-106-1212,0 0 0,1 0 0,-1 1 0,1-2 0,0 1 0,-1 0 0,1 0 0,0 0 0,0-1 0,0 1 0,1-1 0,-1 0 0,0 0 0,0 1 0,1-1 0,2 0 0,1 1 31,0 0 0,0-1 0,1 0 0,-1 0 0,10 0 1,-10-1-29,-1 0 0,1 0 0,-1 0-1,1-1 1,-1 0 0,1 0 0,-1-1 0,0 0 0,1 0 0,-1 0 0,0 0 0,0-1 0,-1 1 0,1-1 0,0-1 0,-1 1 0,0-1 0,0 1 0,0-1 0,6-8 0,-4 3 27,1 0 0,-1-1 0,9-20 0,-13 25-42,0 1 1,-1 0-1,1-1 1,-1 0 0,0 1-1,0-1 1,0 0 0,-1 0-1,0 1 1,0-1 0,0 0-1,0 0 1,-2-7 0,1 10-21,1 1 0,-1-1 0,1 1 0,-1-1 0,0 1 1,1-1-1,-1 1 0,0 0 0,0-1 0,0 1 1,0 0-1,0 0 0,0 0 0,-2-2 0,2 3-9,0 0-1,0 0 1,0-1-1,0 1 0,0 0 1,0 0-1,-1 0 0,1 0 1,0 0-1,0 0 1,0 1-1,0-1 0,0 0 1,0 0-1,0 1 1,0-1-1,0 1 0,0-1 1,0 1-1,0-1 1,0 1-1,0 0 0,1-1 1,-1 1-1,-1 1 1,-2 1 1,1 0 1,0-1 0,0 1 0,1 0-1,-1 1 1,1-1 0,-1 0 0,1 1-1,0-1 1,-3 8 0,1 14-4,4 4 1,4 0-3,-2-24 34,0 1 0,0-1 1,0 0-1,0 1 0,1-1 1,0-1-1,0 1 0,1 0 1,-1-1-1,1 1 0,6 4 1,-1-1-483,0-1 0,0 0 1,1-1-1,15 8 1,-1-2-8435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8432,'2'-2'4,"-1"-1"1,1 0 0,-1 0 0,1 0-1,-1 0 1,0 0 0,0 0 0,0 0-1,0 0 1,0-5 0,-1 6 96,26-6 407,-19 8-466,0 0 0,0 0 0,0 1 0,-1 0 0,1 1 0,-1-1 0,1 1 0,-1 1 0,1-1 0,-1 1 0,0 0 0,0 0 0,0 1 0,-1 0 0,8 5 0,-6-2 3,1 0-1,-1 0 0,-1 0 0,1 1 1,-1 0-1,-1 0 0,0 0 0,0 1 0,5 11 1,-8-13 19,0 0 0,-1 0 0,1 0 0,-2 1 0,1-1 0,-1 0 0,-1 14 0,1 3 90,1-10-112,-1-9 36,0 0 1,1-1-1,-1 1 0,-1 0 1,0 8-1,0-12 136,1 0-187,0-1 1,-1 0-1,1 0 1,0 1-1,-1-1 1,1 0-1,-1 0 1,1 1-1,0-1 1,-1 0-1,1 0 1,-1 0-1,1 0 1,0 0-1,-1 0 1,1 0-1,-1 1 1,1-1 0,-1 0-1,1-1 1,0 1-1,-1 0 1,1 0-1,-1 0 1,-3-3 52,1 0 0,0 0 1,0-1-1,0 1 0,1-1 1,-1 0-1,1 1 1,0-1-1,0 0 0,-2-7 1,3 7-51,0-1 0,0 1 0,0 0 0,1-1 0,0 1 0,0-1 0,0 1 0,1-1 0,0 1 0,-1 0 0,1-1 0,1 1 0,2-8 0,1 1 44,1 0 0,0 0-1,1 1 1,11-14 0,15-13 92,-29 33-139,0 1 1,0 0 0,0 0-1,0 0 1,1 0 0,-1 0-1,1 1 1,-1 0 0,8-2 0,-10 4-25,-1 0 0,1 0 0,0 0 0,0 0 0,0 0 1,-1 0-1,1 1 0,0-1 0,0 1 0,-1 0 1,1-1-1,0 1 0,-1 0 0,1 0 0,0 0 0,-1 0 1,0 0-1,1 0 0,-1 0 0,1 1 0,-1-1 1,0 1-1,0-1 0,0 1 0,1 1 0,17 22 0,-2 3 2,-7-4-3,-6-17-2,2 32 0,-5-33 1,0 1 1,-1-1 0,0 1 0,0-1 0,-1 1 0,0-1 0,0 1-1,0-1 1,-5 12 0,5-14 12,1 1 3,0-3 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8344,'1'-2'-8,"4"-6"10,-5 8-1,0 0 0,0 1 0,0-1 0,0 0-1,0 0 1,0 0 0,0 0 0,0 0-1,0 0 1,0 0 0,0 0 0,0 0 0,0 0-1,0 0 1,0 0 0,0 0 0,0 1-1,0-1 1,0 0 0,0 0 0,0 0 0,0 0-1,0 0 1,0 0 0,0 0 0,0 0-1,0 0 1,1 0 0,-1 0 0,0 0 0,0 0-1,0 0 1,0 0 0,0 0 0,0 0-1,0 0 1,0 0 0,0 0 0,0 0 0,0 0-1,0 0 1,0 0 0,1 0 0,-1 0-1,0 0 1,0 0 0,0 0 0,0 0 0,0 0-1,0 0 1,0 0 0,0 0 0,0 0-1,0 0 1,0 0 0,0 0 0,0 0-1,0 0 1,1 0 0,2 10 52,0 0-1,0 1 0,-1-1 1,-1 1-1,0 0 1,0 0-1,-1 17 1,-6 80 444,-2-32-135,3 127 1152,5-193-1388,1 0 0,0 0-1,1 0 1,3 11-1,-4-19-89,0-1-1,0 1 1,0 0 0,0 0-1,1-1 1,-1 1-1,0-1 1,1 1-1,-1-1 1,1 1 0,-1-1-1,1 0 1,0 0-1,0 0 1,-1 0-1,1 0 1,0 0 0,0 0-1,0-1 1,0 1-1,0-1 1,0 1-1,3-1 1,4 2 82,0-2-1,-1 1 1,1-1-1,13-2 1,56-13-1352,-59 10-6892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4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6368,'29'-10'110,"1"1"0,51-9 0,13-3 77,-34 4-103,-43 12-64,9-3 75,0-1 0,-1-1 0,0-1 0,25-15 0,10-21 376,-32 24-200,-26 21 4,-2 1-87,1 1-168,-1 0 0,0 0-1,0-1 1,0 1-1,0 0 1,0 0-1,1-1 1,-1 1-1,0 0 1,0 0-1,0-1 1,0 1 0,0 0-1,0-1 1,0 1-1,0 0 1,0-1-1,0 1 1,0 0-1,0 0 1,-1-1-1,1 1 1,0 0 0,0-1-1,0 1 1,0 0-1,0 0 1,0-1-1,-1 1 1,1 0-1,0 0 1,0 0-1,0-1 1,-1 1 0,1 0-1,0 0 1,0 0-1,-1-1 1,-10 6 113,-1 1 1,1 0 0,1 0-1,-1 1 1,1 0-1,0 1 1,1 0 0,-17 19-1,16-16-30,1 1-1,0 0 0,0 0 0,2 1 1,-7 14-1,11-20-40,0 1 0,1-1 0,0 1 0,0 0 0,0-1 0,1 1 0,1 0 0,-1 0 0,1 0 0,2 14 0,0-16-30,0 0-1,0 0 0,0 0 0,1-1 0,0 1 0,0-1 1,0 0-1,1 0 0,-1 0 0,1 0 0,1 0 1,7 6-1,-8-7-27,2 2 18,1-1 0,-1 0 0,1-1 0,0 1 0,0-1 0,0-1 0,1 1 0,-1-1 0,1-1 0,0 1 0,8 0 0,1 2 24,29 12 0,-25-8-35,113 58 266,-133-66-266,0-1 1,0 1-1,0-1 1,0 1-1,0 0 1,-1-1 0,1 1-1,0 0 1,0 0-1,-1-1 1,1 1-1,-1 0 1,1 0-1,0 0 1,-1 0 0,0 0-1,1 0 1,-1 0-1,0 0 1,1 0-1,-1 0 1,0 0 0,0 0-1,0 0 1,0 1-1,0 0 8,-1 0-1,1 0 0,-1 0 1,0 0-1,0-1 0,1 1 1,-1 0-1,0 0 1,-1-1-1,1 1 0,0-1 1,-2 2-1,-3 3 25,0 0-1,0-1 1,-14 9-1,19-14-53,-7 6 55,-1-1-1,1 0 1,-1-1 0,0 0-1,0 0 1,-1-1 0,1 0-1,-17 2 1,-14 4 153,-163 46 501,196-53-723,0 0 0,-1-1 0,1 0 0,-1-1-1,1 0 1,-1 0 0,1 0 0,-10-2 0,2 0-1199,-27-2-7976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5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12824,'3'23'149,"0"0"1,-2 1-1,-2 24 1,-11 82 724,6-105-118,-15 41 0,1-11 919,20-54-1429,-1 7 74,28-42-2413,-7 10-8847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53 3056,'0'0'5617,"4"-4"-5365,2-1-168,1 0-1,0 0 1,0 0-1,0 1 1,1 0 0,0 0-1,0 1 1,0 0-1,0 0 1,0 1 0,0 0-1,1 1 1,-1-1-1,0 2 1,1-1 0,-1 1-1,1 0 1,-1 1-1,1 0 1,-1 1-1,1-1 1,15 7 0,38 20 303,-56-25-343,-1 1 0,0-1 0,0 1 0,0 0 0,0 0 0,-1 0 1,8 10-1,-10-10-10,0 0 1,0 0 0,0 0 0,0 0 0,-1 1 0,1-1 0,-1 0-1,0 10 1,1-7-6,-2-2-4,1-1-1,-1 1 1,1 0 0,-1 0-1,-1 0 1,1 0-1,-1 0 1,0-1-1,0 1 1,0 0-1,-3 6 1,2-5-1,1 0 2,-1-1-1,0 1 1,-1-1 0,1 0-1,-1 0 1,0 0-1,0 0 1,-1 0 0,1-1-1,-6 6 1,-14 17 139,-72 101 244,59-73-273,24-35-89,4-5 4,-1 0 0,-1-1 1,0 0-1,-1-1 1,0 0-1,-24 21 1,-52 26 345,85-59-370,1-1-79,0 0 1,1 0 0,-1 0 0,0 0 0,0 0 0,1 0-1,-1 0 1,0 0 0,0-1 0,1 1 0,-1 0 0,0-1-1,1 1 1,-1 0 0,0-1 0,1 1 0,-1-1 0,0 1-1,1-1 1,-1 0 0,1 1 0,-1-1 0,1 1 0,0-1-1,-1 0 1,1 1 0,-1-1 0,1 0 0,0 1 0,0-1-1,-1-1 1,-3-10-8375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6068 1 4848,'-1'0'128,"-6"0"1801,-7 0-906,-6 1-477,0 1 1,0 1 0,-19 5-1,-43 8 285,-12 1-18,29-4-339,-1-3-1,-124 3 1,160-11-428,-135 5 146,-110 4 231,61-3-257,171-7-52,-170 7 43,170-7-49,-191 3 55,184-4-23,-189 0 57,192 0-50,-196 0 62,194 0-41,-298 4 412,223-4-368,90-1-163,-257-7 556,131 4-147,-34-1-193,3 12-37,172-7-221,-30 4 37,-124 23 68,152-24-107,-42 3 28,-160 7 35,144-8-48,-76 6 18,93-9-26,-116-8 17,98 8-18,34 2-5,-139 5 58,-43-13 3,71-1-12,-38-2 35,30 4 33,69 4-48,51-1-51,38-1-170,5 1 36,0 0 1,0-1 0,0 1 0,0 0-1,0 0 1,0 0 0,0 1-1,0-1 1,1 0 0,-1 1 0,0-1-1,0 1 1,0 0 0,0-1-1,1 1 1,-1 0 0,0 0-1,-1 2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0 3864,'-12'1'423,"-1"0"0,1 1-1,0 0 1,0 1 0,-1 1 0,-18 7 0,20-7-278,0 0 0,0-1 0,-21 3 0,-6 1 44,-22 11 27,26-8 45,2 1 1,-60 30-1,77-32-212,8-5 13,1 0-1,-1 1 0,1 0 0,0 0 0,-5 6 0,3-4 4,-16 15 253,1 1 0,-20 26 0,35-39-261,-13 29 371,16-29-273,1 1 0,0-1 0,1 1 1,0 0-1,1 0 0,0 0 0,-1 20 0,4-28-122,0-1 0,-1 1 0,1-1 0,1 1 0,-1-1 0,0 1 0,1-1 0,-1 0 0,1 0 0,0 0 0,-1 0 0,1 0 0,0 0 0,0 0 0,1 0 0,2 1 0,-3-1 10,3 2 4,0-1 1,0 0-1,0 0 0,0 0 0,1-1 1,-1 0-1,1 0 0,0 0 0,0-1 0,7 1 1,-4 0-2,20 4 190,1-1 1,50 1-1,-34-3-57,27 3 58,-43-5-567,0-2-1,1 0 1,40-9 0,-43 4-8310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6816,'0'0'4953,"4"4"-4481,8 9-303,-9-4 206,-2 14-4,-2 0 1,-5 27 0,-1-21-77,4-18-61,1-1 1,-2 21 0,3-28-174,1 0 0,1 0 0,-1 0 1,0-1-1,1 1 0,-1 0 0,1 0 0,0-1 0,0 1 0,0 0 0,0-1 0,0 1 1,0-1-1,1 1 0,2 2 0,-3-4-79,0 1 0,1-1 0,-1 0 0,0 0 0,1 0 0,-1 0 1,1-1-1,0 1 0,-1 0 0,1-1 0,0 1 0,-1-1 0,4 1 0,0 0-1276,10 4-8486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77 7352,'-2'-2'305,"-3"-4"26,4 6-286,1-1 1,0 0-1,-1 0 0,1 0 1,0 0-1,0 1 1,0-1-1,0 0 0,0 0 1,0 0-1,0 0 1,0 0-1,0 0 0,0 1 1,0-1-1,0 0 1,1 0-1,-1 0 1,0 0-1,1 1 0,-1-1 1,1 0-1,-1 0 1,1 1-1,-1-1 0,2-1 1,13-17 262,-15 19-305,2-2 33,-1 0-1,1 0 1,-1 0-1,1 0 1,0 0-1,0 1 1,0-1 0,0 1-1,0-1 1,0 1-1,0 0 1,0 0-1,1 0 1,-1 0 0,0 0-1,1 0 1,-1 1-1,1-1 1,-1 1-1,1-1 1,-1 1 0,0 0-1,1 0 1,-1 0-1,1 1 1,-1-1-1,1 1 1,-1-1 0,1 1-1,-1 0 1,0 0-1,1 0 1,-1 0-1,0 0 1,0 0 0,0 1-1,0-1 1,0 1-1,0-1 1,0 1-1,0 0 1,-1 0 0,1 0-1,-1 0 1,1 0-1,-1 0 1,0 0-1,0 0 1,0 1 0,0-1-1,0 0 1,0 1-1,-1-1 1,1 0-1,-1 1 1,0-1-1,0 1 1,0 4 0,1 3 16,-1 1 0,0-1 1,0 1-1,-2-1 0,1 0 1,-1 1-1,-1-1 0,1 0 1,-2 0-1,0 0 1,0 0-1,0-1 0,-1 0 1,-7 9-1,9-13-28,1-3-3,0 1-1,1 0 0,-1-1 0,1 1 0,-1 0 1,1 0-1,0-1 0,0 1 0,0 4 1,1-7-16,1 1 0,-1-1 0,0 1 1,1-1-1,-1 1 0,1-1 0,-1 1 1,1-1-1,0 0 0,-1 1 0,1-1 1,-1 0-1,1 1 0,0-1 0,-1 0 1,1 0-1,-1 0 0,1 0 0,0 1 1,-1-1-1,2 0 0,0 0 6,23 1 49,-1 0-1,46-6 1,52-18 231,37 0-1803,-120 18-6408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4:5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113 123 7712,'10'-53'50,"-11"50"-40,1 1-1,0-1 0,-1 1 0,1 0 0,-1-1 0,1 1 0,-1 0 0,0-1 0,0 1 0,0 0 0,-1 0 1,1 0-1,0 0 0,-1 0 0,1 0 0,-4-2 0,5 3 19,-3-2 24,1 1 0,0-1 0,0 1 0,-1 0 0,1 0 0,-1 0 1,0 0-1,1 0 0,-1 0 0,0 1 0,0 0 0,0-1 0,-5 0 0,6 2 5,0-1-1,1 1 1,-1 0 0,0 1 0,0-1-1,0 0 1,0 0 0,0 1-1,0-1 1,1 1 0,-1 0-1,0-1 1,1 1 0,-1 0 0,0 0-1,1 0 1,-1 0 0,1 1-1,-1-1 1,1 0 0,0 0-1,-1 1 1,1-1 0,0 1 0,0-1-1,0 1 1,0 0 0,-1 1-1,0 3 29,-1-1-1,1 1 0,0-1 1,1 1-1,-1 0 0,1-1 1,0 1-1,0 0 1,1 0-1,0 9 0,1-1 56,0 0 0,1-1-1,5 17 1,-5-24-89,0 0-1,1 1 1,0-1-1,0 0 1,1 0-1,-1-1 1,7 8-1,-4-4-17,1 0 38,0 0 0,1 0 0,-1 0 0,18 14 0,-16-15-28,0-1 0,-1 1 1,-1 1-1,1 0 1,6 11-1,-10-14-23,-1 0 0,0 0 0,-1 1 0,0-1 0,0 1 1,0 0-1,0-1 0,-1 1 0,0 0 0,-1 8 0,0-12-11,0 1 0,0-1-1,0 1 1,-1-1 0,1 1-1,-1-1 1,0 1 0,0-1 0,0 1-1,-1-1 1,1 0 0,-1 0 0,0 0-1,0 0 1,0 0 0,0 0-1,-1 0 1,1-1 0,-1 1 0,1-1-1,-1 1 1,0-1 0,-4 2 0,4-2-1,0-1 1,0 1 0,0-1 0,0 0 0,0 0-1,0 0 1,0 0 0,-1 0 0,1-1-1,0 1 1,0-1 0,-1 0 0,1 0 0,0 0-1,-7-2 1,9 1 0,-1 1 0,0-1 0,0 0 0,1 0 0,-1 0 0,1 0 0,-1-1 0,1 1 0,-1 0 0,1-1 0,0 1 0,-1-1 0,1 1 0,0-1 0,0 0 0,0 1-1,1-1 1,-1 0 0,0 0 0,0 1 0,1-1 0,0 0 0,-1 0 0,1 0 0,0 0 0,0 0 0,0 0 0,0 0 0,0-2 0,-1-6 4,1 7-3,0-1-1,0 1 1,0 0 0,0-1 0,1 1-1,-1 0 1,1-1 0,0 1 0,1-3 0,2-7 19,1 1 0,1 0 1,0 1-1,0-1 0,2 1 1,-1 1-1,1-1 0,10-9 1,-7 8-16,27-24 101,-26 25-98,32-27 164,49-55 0,-92 91-171,1 1 1,-1-1 0,1 1 0,-1-1 0,0 0 0,0 0-1,0 0 1,0 0 0,0 0 0,0 0 0,0 0 0,0 0-1,-1 0 1,1 0 0,-1 0 0,0-1 0,0 1 0,0 0 0,0 0-1,0 0 1,0-1 0,-1-2 0,1 5-8,0 0 0,0-1 0,0 1 0,0 0 0,0 0 0,0 0 0,0-1 0,0 1 0,0 0 0,-1 0-1,1 0 1,0 0 0,0-1 0,0 1 0,0 0 0,0 0 0,0 0 0,-1 0 0,1 0 0,0-1 0,0 1 0,0 0 0,0 0 0,-1 0 0,1 0 0,0 0 0,0 0 0,0 0 0,0 0 0,-1 0 0,1 0 0,0 0 0,0 0 0,0 0 0,-1 0 0,-11-3 34,0 2 0,-1-1 1,-16 2-1,23-1-14,0 1 0,1 0 1,-1 1-1,0 0 0,1-1 0,-1 2 1,-9 2-1,-3 2 4,-52 15 76,-1-2-1872,43-14-7511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0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 4664,'0'0'3848,"-1"-5"-2868,-4-12-598,4 13 3312,2 7-3234,1 37 317,-1 49 1,-2-26-120,2-44-454,0 1 0,2-1 0,5 22 0,4 1-2229,6 9-8255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0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8968,'19'0'1044,"-18"0"-320,12 0 621,32 0-458,131-5 2053,-144 6-2071,-27 0-778,-1-1 0,0 1 0,1-1 1,-1 0-1,1 0 0,4-2 0,60-8-2041,-23 2-8643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0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 9864,'3'-2'233,"8"-3"36,-7 1 126,-1-5 74,-2 7 157,0-5 2095,-5 30-1831,-12 43-1,8-38-732,-29 125 1952,35-144-2141,0-1-1,1 1 1,0 0 0,0 0-1,1-1 1,0 1-1,1 0 1,2 12 0,-2-13-881,1 8-11073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 6368,'-10'-3'462,"-22"-4"2325,31 7-2711,0 1 0,0-1-1,-1 1 1,1 0 0,0-1 0,0 1 0,1 0-1,-1 0 1,0 0 0,0 0 0,0 0-1,0 0 1,1 0 0,-1 0 0,0 0 0,1 0-1,-1 0 1,1 1 0,0-1 0,-1 1 0,-9 31 1011,-16 207 914,24-217-1961,-6 27 192,3-30-748,0-1 1,-15 31-1,-1-6-8330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5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11032,'0'0'14,"0"1"0,0-1 0,0 1 1,0-1-1,0 1 0,1-1 0,-1 0 0,0 1 1,0-1-1,0 1 0,1-1 0,-1 1 0,0-1 1,1 1-1,-1-1 0,0 0 0,1 1 0,-1-1 1,0 0-1,1 1 0,-1-1 0,1 0 1,-1 1-1,0-1 0,1 0 0,-1 0 0,1 0 1,-1 1-1,1-1 0,-1 0 0,1 0 0,-1 0 1,1 0-1,-1 0 0,2 0 0,24-2 881,-11 1-585,39-1 486,110 0 932,-108 5-960,-29-4 221,43-5 1,-70 6-914,22-6 1644,-22 5-1693,1 1 0,-1-1 0,1 1-1,-1-1 1,1 1 0,-1-1-1,1 1 1,-1-1 0,0 0 0,1 1-1,-1-1 1,0 0 0,1 1-1,-1-1 1,0 0 0,0 0 0,0 1-1,0-1 1,1 0 0,-1 1-1,0-1 1,0 0 0,-1 0 0,1 1-1,0-1 1,0-1 0,-1-2 113,0 0 1,1 0-1,-2 0 0,1 1 1,0-1-1,-3-5 1,3 8-237,0-1 1,0 1 0,0 0-1,1 0 1,-1 0 0,0 0-1,0 0 1,-1 1 0,1-1-1,0 0 1,0 0 0,0 1-1,0-1 1,-1 0 0,1 1-1,0-1 1,-1 1-1,1 0 1,0-1 0,-1 1-1,1 0 1,0 0 0,-2 0-1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0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8432,'0'1'16,"2"5"32,-1-4 401,0-3 54,7-3 1522,2 18-742,-6-7-1070,-1 1 0,-1-1 0,1 0 1,-1 1-1,0-1 0,-1 1 0,0 0 1,0-1-1,-1 1 0,0 0 0,0 0 1,-1-1-1,0 1 0,0 0 0,-1-1 1,0 1-1,0-1 0,-6 13 0,7-18 29,-2 6 207,0-6 296,-2-11 985,4 8-1708,0-1 0,0 0 1,-1 1-1,1-1 1,-1 1-1,1-1 0,-1 1 1,1 0-1,-1 0 0,0 0 1,1 0-1,-1 0 0,0 0 1,0 0-1,0 0 0,0 1 1,0-1-1,0 1 0,0-1 1,-2 1-1,-43-6 236,39 6-240,-9 0 26,13 1-24,0-1 1,0 0 0,0 0 0,0-1 0,0 1-1,0-1 1,1 0 0,-1 0 0,0 0-1,-5-3 1,5 4 4,-8 0-2,7 0-6,-2 0-2,5 0 9,24-8-8,16 0-13,27-2 9,93 0 1,-63 5 48,-58 14 157,-23-12 61,9-3-2912,-2 6-10526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0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38 9416,'0'0'901,"1"-1"-529,6-4-239,-1 1-1,1 0 1,-1 0-1,1 1 1,0 0-1,1 0 1,-1 0-1,0 1 1,1 0-1,0 1 1,-1 0-1,1 0 1,0 0-1,-1 1 1,1 1-1,0-1 1,-1 1-1,1 0 1,0 1-1,9 3 1,-16-5-106,0 0 0,-1 1 0,1-1 0,-1 1 1,1-1-1,-1 1 0,1-1 0,-1 1 0,1-1 0,-1 1 1,1 0-1,-1-1 0,1 1 0,-1 0 0,0-1 1,0 1-1,1 0 0,-1 0 0,0-1 0,0 1 0,0 0 1,0 0-1,0-1 0,0 1 0,0 0 0,0 0 1,0-1-1,0 2 0,-3 14 45,1-7 21,0-1 1,-1 0 0,0 0-1,-1 0 1,0 0 0,0 0-1,-10 12 1,7-9-26,-6 11 214,-2 0 1,-32 39-1,34-46-70,-90 117 979,103-131-1178,-12 21 327,12-22-327,0 1 1,-1 0 0,1-1-1,0 1 1,0 0 0,0-1 0,0 1-1,0 0 1,0 0 0,0-1 0,0 1-1,0 0 1,0-1 0,0 1 0,1 0-1,-1-1 1,0 1 0,0 0 0,1-1-1,-1 1 1,0 0 0,1-1 0,-1 1-1,1-1 1,-1 1 0,0-1 0,1 1-1,0-1 1,-1 1 0,1-1 0,-1 1-1,1-1 1,-1 0 0,1 1 0,0-1-1,-1 0 1,1 0 0,0 1 0,-1-1-1,1 0 1,1 0 0,21 5 140,0-2 0,42 1 0,5 0 38,65 8 196,-129-11-326,3 2 10,-8-3-131,-1 1 1,1-1-1,-1 1 1,1-1-1,-1 1 1,1-1-1,-1 1 1,0 0-1,1-1 0,-1 1 1,1 0-1,-1-1 1,0 1-1,0 0 1,1-1-1,-1 1 1,0 0-1,0 0 1,0-1-1,0 1 1,0 0-1,0-1 1,0 1-1,0 0 1,0 0-1,0-1 0,0 1 1,-1 0-1,1-1 1,0 1-1,0 0 1,-1-1-1,1 1 1,-1 0-1,1-1 1,0 1-1,-1 0 1,0 0-1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0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8344,'0'0'97,"-10"0"702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0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1753 43 6104,'0'0'0,"-16"0"160,6-3 256</inkml:trace>
  <inkml:trace contextRef="#ctx0" brushRef="#br0" timeOffset="1">1054 43 7264,'0'0'0,"-28"1"0,2 3-48,8-1 48,-3-6 8,-9-2-8,-3 0-16,1 5 16,-2 0-4928</inkml:trace>
  <inkml:trace contextRef="#ctx0" brushRef="#br0" timeOffset="2">135 24 6728,'-19'5'267,"1"-1"0,-1 0 0,0-2-1,-26 2 1,42-5 88,-2-1 49,4 2-384,1 0 0,0-1 0,-1 1 0,1 0 0,-1-1 0,1 1 0,0 0 0,-1-1 0,1 1 0,0 0 0,-1-1 0,1 1 0,0-1 0,-1 1 0,1-1 0,0 1 0,0-1 0,0 1 0,0-1 0,0 1 0,-1-1 0,1 1 0,0-1 0,0 1 0,0-1 0,0 1 0,0-1 0,0 1 0,1-2-1,3-12-1142,1 2-4350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0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10400,'0'0'0,"-21"3"72,7 2 360,5-2-56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106 209 8880,'2'-6'208,"0"2"-118,-1 1-44,0 1 1,-1 0-1,1-1 1,0 1-1,1 0 1,-1 0-1,0 0 1,1 0-1,-1 0 0,1 0 1,0 0-1,-1 0 1,1 0-1,0 1 1,0-1-1,0 1 1,0 0-1,0-1 1,1 1-1,-1 0 1,0 0-1,1 0 1,4 0-1,-5 0-3,1 0 0,0 1 1,-1-1-1,1 1 0,0 0 0,-1 0 0,1 0 1,0 0-1,-1 0 0,1 1 0,0-1 0,-1 1 1,1 0-1,-1 0 0,1 0 0,-1 0 0,1 0 1,-1 0-1,0 1 0,0-1 0,1 1 0,-1 0 1,0-1-1,0 1 0,-1 0 0,1 0 1,0 0-1,-1 0 0,1 1 0,-1-1 0,1 0 1,-1 1-1,1 4 0,3 6 39,-1 0 1,0 0-1,-1 0 0,2 27 0,-5-39-79,3 19 22,0 34 126,-9 135 205,6-168-341,-6 30 103,1-20 23,-2 0-1,-1-1 1,-18 43 0,26-72-136,-1-1 0,1 0 0,0 1 0,0-1 0,0 1 1,0-1-1,-1 0 0,1 1 0,0-1 0,0 1 1,-1-1-1,1 0 0,0 1 0,-1-1 0,1 0 0,0 0 1,-1 1-1,1-1 0,-1 0 0,1 0 0,0 0 0,-1 1 1,1-1-1,-1 0 0,1 0 0,-1 0 0,1 0 1,0 0-1,-1 0 0,1 0 0,-1 0 0,1 0 0,-1 0 1,1 0-1,-1 0 0,1 0 0,0 0 0,-1 0 0,1-1 1,-1 1-1,1 0 0,0 0 0,-1 0 0,0-1 0,-19-19 184,10 9-123,1-1 0,1-1 1,0 0-1,0 0 0,1 0 0,1-1 1,0 0-1,1 0 0,-6-25 1,0-48 159,-1-93 1,10 164-179,2-1 1,0 1 0,4-22-1,-1 17-22,10-46 13,-12 61-23,0 1 0,0-1 0,1 0 0,0 1 0,0-1 0,0 1 0,1 0 0,3-6 0,3-4 6,15-24 10,-13 27 42,0 5-48,0 0 1,1 0-1,-1 1 1,1 1-1,1 0 1,-1 1-1,15-3 1,-15 3-19,-8 3-2,0 0-1,0 0 0,0 1 0,1-1 0,-1 1 1,7 0-1,3 1 3,-1 0 1,1 0 0,-1 2-1,0 0 1,0 0-1,25 10 1,-8 8-5,-26-18-3,-1 0 0,0 1 0,0-1-1,0 1 1,3 5 0,-5-6 0,1 1-1,0-1 0,-1 1 1,0-1-1,0 1 0,0-1 1,1 6-1,-2-3 1,0-1 0,0 1 0,0 0-1,-1 0 1,-2 8 0,-15 43 2,-11 6 2,-8-1-2,18-36 1,-36 39 0,47-58-2,1 0 1,-1-1 0,-1 0-1,1 0 1,-1-1 0,0 0-1,0 0 1,-15 4-1,11-3 2,-17 7 32,-1-2 1,0-1 0,-35 7-1,63-16-30,-1-1 0,1 1 1,0-1-1,-1 0 0,1 0 0,0 0 0,0 0 0,-1 0 0,1-1 0,0 1 0,0-1 1,-1 0-1,-3-2 0,5 2-4,2 1 0,0 0 0,-1 0-1,1 0 1,0 0 0,-1 0 0,1-1-1,0 1 1,0 0 0,-1 0 0,1 0-1,0-1 1,-1 1 0,1 0 0,0 0-1,0-1 1,0 1 0,-1 0 0,1 0-1,0-1 1,0 1 0,0 0 0,0-1-1,-1 1 1,1 0 0,0-1 0,0 1-1,0 0 1,0-1 0,0 1 0,0 0-1,0-1 1,0 1 0,0 0 0,0-1-1,0 1 1,0 0 0,0-1 0,1 1-1,9-12 45,-6 9-40,0 0 0,1 1 0,-1-1 0,1 1 0,0 0 0,0 0 0,-1 1 0,1-1 0,0 1 0,0 0 1,1 1-1,-1-1 0,0 1 0,0 0 0,0 0 0,0 1 0,0-1 0,1 1 0,-1 0 0,8 3 1,22 9 6,9 5-9,0 4 1,-3 3-3,1-2-2,2-3 0,4-4 0,7-5 0,10-4 0,6-5 0,2-4 0,-3-7 1,-6-4 4,-6-3-2,-41 11 0,0-1 0,-1-1 0,0 0 0,-1-1 0,1 0 0,-2-1 0,22-18 0,-35 27-3,1-1 1,-1 0 0,0 0-1,0 0 1,0-1-1,-1 1 1,1 0 0,0 0-1,0 0 1,-1-1-1,1 1 1,0 0-1,-1-1 1,1 1 0,-1 0-1,0-1 1,0 1-1,1-1 1,-1 1 0,0-1-1,0 1 1,0-1-1,0 1 1,-1 0 0,1-3-1,-1 2 2,-1-1 0,1 1 0,0-1 0,-1 1 0,1 0 0,-1-1 0,0 1 0,0 0 0,0 0 0,0 0 0,-4-3 0,-4-1 3,1 0 0,-1 1 1,0 0-1,-14-5 0,19 9-2,-1-1-1,1 1 1,0 1-1,0-1 1,-1 1-1,1 0 1,0 0-1,-1 0 1,1 1-1,0 0 1,-6 2-1,4-2 2,-18 5 14,0 1 1,1 1 0,0 1 0,-35 19 0,47-22-14,-23 15 21,-14 17 6,48-37-31,0 0-1,0 0 1,0 0 0,0 0 0,0 0 0,0 0 0,0 0 0,0 0-1,1 1 1,-1-1 0,1 0 0,-1 0 0,0 1 0,1-1-1,0 1 1,-1-1 0,1 0 0,0 1 0,0-1 0,0 2-1,0 3 3,-1-3-3,1 1 1,0 0-1,0 0 1,0 0-1,1-1 1,-1 1-1,2 4 1,-1-5-1,0 0 1,0 1 0,1-1-1,-1 0 1,1 0 0,0 0-1,4 5 1,-4-5-1,0-1 0,0 0 1,1 0-1,-1 0 0,1 0 0,0-1 0,-1 1 0,6 2 0,-3-2 0,1-1 0,-1 1 0,1-1 0,10 2 0,29-4 0,4-10 0,4-9 2,-2-5 3,-7-6-2,-23 11 3,-2-1 1,0 0-1,-1-2 1,28-44-1,-32 46 2,-13 18-2,0 2 1,1-5-4,-2 7 2,2 19-2,-1-16 0,16 41 0,3 29-3,-16-62 0,7 43 0,-1 8 0,-5-19 0,0-32 0,6-2 0,3-6 0,-14-4 0,1 0 0,0 0 0,-1 0 0,1-1 0,0 1 0,-1 0 0,1 0 0,0-1 0,-1 1 0,1 0 0,-1-1 0,1 1 0,-1-1 0,1 1 0,-1-1 0,1 1 0,0-1 0,2-2 0,0-2 0,1-26 0,-1 4 0,2-2 2,-1 21-1,-1 0 1,1 1 0,1-1 0,-1 1-1,1 0 1,8-8 0,15-25 14,-26 34-14,0 1 0,0-1 0,-1 0 0,0 0 0,1-6 0,-2 6 1,1 1 0,0-1 0,0 0 0,1 1 1,0-1-1,0 0 0,0 1 0,0 0 1,6-9-1,-4 9 0,0 0-1,0 1 1,1-1 0,-1 1 0,1-1 0,1 1 0,-1 1-1,0-1 1,1 1 0,0 0 0,0 0 0,0 1 0,0 0-1,0 0 1,0 0 0,13-1 0,-17 2-2,-1 1-1,1 0 1,-1 0 0,1 0 0,-1 0 0,0 1-1,1-1 1,-1 0 0,1 1 0,-1-1-1,0 0 1,1 1 0,-1 0 0,2 0 0,3 2 0,22 15 0,-23-14-3,0-1-1,-1 1 1,1 1-1,-1-1 1,0 1-1,0-1 0,-1 1 1,1 0-1,-1 1 1,0-1-1,2 8 0,-1-2-4,-1 1 0,-1 0-1,0 0 1,0 22-1,6 125-216,-8-158 204,10-2-8,-9 1 26,0-1 0,0 1 0,0 0-1,0 0 1,0-1 0,0 1 0,0 0 0,0-1 0,0 1 0,0-1 0,0 1 0,0-1 0,0 0 0,0 1 0,1-3 0,35-40-15,-14 12 15,2-1 2,2 1 0,4 2 0,7 4 2,6 3 3,-2 6-2,-1 6 2,-6 5-2,-7 10 2,-6 5-2,-1 6 2,4 7-4,-17-16-1,0 1 0,11 27 0,-13-24-2,0-1 0,0 0 0,1 0 0,0 0 0,0-1 0,1 0 0,1-1 0,0 1 0,0-2 0,16 11 0,-22-16-6,0 0 0,0-1 0,0 0 0,1 0 0,-1 0 0,0 0 0,1 0 0,-1-1 0,1 1 0,-1-1 0,1 0 0,-1 0 0,5-1 0,46-10-220,-42 8 185,44-13-406,-12 2-170,54-26-1,-85 34 558,-9 4 11,-1 0 1,1 1 0,-1-1 0,0-1 0,0 1 0,0 0 0,0-1 0,3-3 0,81-88-1137,-85 92 1168,-1 1 0,1-1-1,-1 1 1,1-1 0,-1 0-1,0 0 1,1 0-1,-1 1 1,0-1 0,0 0-1,-1 0 1,1 0 0,0-1-1,-1 1 1,1 0 0,-1 0-1,0 0 1,1-4 0,-2 4 7,1 1 1,-1 0 0,1-1-1,-1 1 1,0-1 0,0 1-1,1 0 1,-1-1 0,0 1 0,0 0-1,0 0 1,0 0 0,-1 0-1,1 0 1,0 0 0,0 0 0,-1 0-1,1 0 1,0 1 0,-2-2-1,-7-1-8,1 0 0,-1 0 0,1 1 0,-1 0-1,0 1 1,0 0 0,-13 0 0,-24 2-7,-7 5 22,29 1 14,0 2 0,1 0 1,0 2-1,-23 14 1,31-17 1,13-7-21,-1 1 25,0 0-1,0 1 1,0-1 0,0 0 0,0 1-1,0 0 1,1 0 0,-1 0 0,1 1-1,0-1 1,0 1 0,-3 4 0,1 0-1,2-4 2,1 1 1,0-1-1,0 1 0,0 0 0,-2 8 1,-9 40 92,13-51-102,0 0-1,1-1 1,-1 1 0,1 0 0,-1 0-1,1-1 1,0 1 0,0 0 0,0-1-1,0 1 1,0 0 0,0-1-1,0 0 1,0 1 0,1-1 0,-1 0-1,1 1 1,-1-1 0,1 0 0,-1 0-1,3 1 1,-2-1 2,7 3 45,2-3-36,-1 0 1,1-1-1,0 0 1,-1-1 0,20-3-1,45-12 20,-65 13-28,1-1 0,-1 0 0,0 0-1,-1-1 1,1 0 0,10-7 0,0-4 26,25-24 0,-35 30-21,-4 2 6,1-1 1,-1 0-1,-1 0 0,1-1 1,5-16-1,-9 23 26,2-3 6,-3 4-10,0 44 55,3 10-67,32 115 29,-22-110-53,-8-32 3,-2-1 1,0 1-1,-2-1 1,-1 44-1,-1-48-2,1 36 19,14 107 0,-8-134-9,-7-29-18,-1 1 1,1-1-1,0 1 1,0 0-1,-1-1 1,1 0-1,0 1 1,-1-1-1,1 1 1,0-1 0,-1 1-1,1-1 1,-1 0-1,1 1 1,0-1-1,-1 0 1,1 1-1,-1-1 1,1 0-1,-1 0 1,0 1 0,1-1-1,-1 0 1,1 0-1,-1 0 1,0 0-1,-4 0 4,1-1-1,-1 0 1,1 0-1,-1 0 1,1-1-1,0 0 1,0 1-1,-6-4 0,9 4-3,-8-3 2,-24-16 15,12 5-6,1 0 0,1-1 1,-29-31-1,37 34-9,7 9 2,0-1-1,0 0 1,0-1-1,1 1 1,-1 0-1,-1-8 1,-34-77 24,37 84-25,0 1 1,0 0 0,1-1 0,0 1 0,0-1 0,0 1 0,1-1 0,0-6-1,0-6 3,-2-38-1,5 34 3,15-31 4,-12 44-11,-1-1 0,1 1-1,1 0 1,7-9 0,34-30 4,3 9-3,-39 32-4,1 0 1,0 0-1,0 1 1,1 1-1,0 0 1,0 1-1,0 1 1,0 0-1,18-1 1,-15 2-1,-11 1-1,0 0-1,0 1 0,0 0 0,0 0 1,9 1-1,8 3-10,0 1 1,0 1-1,39 15 0,2 7-19,-25-10 18,0 2-34,75 24 0,-92-38 26,0 0 0,1-2 1,32 2-1,-53-6 22,0 0 0,-1 0-1,1 0 1,0-1 0,-1 1 0,1-1 0,0 1 0,-1-1 0,1 0-1,-1 0 1,1 0 0,-1 0 0,1 0 0,-1 0 0,0 0 0,1 0-1,-1 0 1,0-1 0,0 1 0,0 0 0,0-1 0,0 1 0,0-1-1,1-1 1,0-3-4,1-1 0,-1 1 0,0 0 1,2-13-1,-2-3 5,-8-1 0,-10 0 0,-5 3 0,-1 4 1,14 11 2,0 1 0,-1 0 0,1 1-1,-1 0 1,0 0 0,0 1 0,0 0 0,0 0 0,0 1 0,0 0 0,-16 1 0,9 1 2,1 1 0,-1 0 1,1 1-1,0 1 0,-20 8 1,25-9 1,1 2 1,0-1-1,0 1 1,0 0-1,1 1 1,-9 8-1,8-7-1,3-3 2,1 1 1,0 0-1,0 1 0,1-1 0,-1 1 0,1 0 0,1 0 0,-1 0 1,-3 8-1,2-4 1,2-3 1,0-1 0,0 1 0,1-1 1,0 1-1,0 0 0,0 0 0,1 0 0,0 0 1,1 0-1,0 12 0,-1-10-1,3 8 46,3-2-35,0 0 1,1 0-1,11 19 0,-6-21 35,0-4-30,0-1-1,1 0 1,0 0 0,1-2-1,-1 1 1,1-2 0,0 1-1,1-2 1,19 5 0,-15-5-11,-10-3 7,1 1 0,0-1 0,0 0 0,16-2 1,15-1 55,-1-2 0,0-2 1,43-12-1,8-12 46,47-24-3,-112 41-40,0-4-647,-1-1 1,30-28 0,-8 1-8407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1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278 286 2784,'0'0'8,"4"1"-1,0 0 26,0 0 0,0 0 0,0 0 0,0-1 0,0 0 1,0 1-1,0-2 0,0 1 0,0 0 0,0-1 0,0 0 1,0 0-1,0 0 0,0 0 0,4-3 0,-2 1 81,0 0-1,0 0 0,0-1 1,-1 0-1,0 0 0,0-1 1,0 1-1,0-1 0,4-6 1,-5 3-10,0 0 0,0-1 0,-1 1 0,0-1 0,-1 1 0,0-1 1,0 0-1,-1 0 0,0 0 0,0 0 0,-1-10 0,0 13-26,-1 0 0,1 0-1,-1 0 1,0 0 0,0 0-1,-1 0 1,1 0 0,-1 1-1,-1-1 1,1 1 0,-1-1-1,0 1 1,0 0 0,-1 0-1,1 0 1,-1 1 0,-5-5-1,5 6 20,0 1 0,0 0 0,-1 0 0,1 0 0,0 1 0,-1-1-1,1 1 1,-1 0 0,0 0 0,1 1 0,-6-1 0,3 1 8,6 0-76,-1 0-1,1 0 0,0 0 0,0 0 1,0 0-1,-1 0 0,1 0 0,0 1 1,0-1-1,0 1 0,-1-1 0,1 1 1,0-1-1,0 1 0,-1 0 0,-4 2 34,-22 14 54,17-7 205,9-8-285,-2 3 20,0 1-1,-1 0 0,2 0 0,-1 0 0,1 0 0,0 1 0,0-1 0,1 1 0,0 0 1,0 0-1,1 0 0,0 0 0,-1 12 0,0 182 1064,14-116-726,7 49-17,-13-89-142,0 56-1,-4-46-53,-2-54-179,2 43 189,-2 0-1,-8 70 1,6-108-142,1-1 0,-1 1 0,0 0-1,-1-1 1,-5 11 0,3-8-15,3-5-8,0 0 0,0 0 0,0 0 0,-1 0 0,1-1-1,-1 1 1,1-1 0,-1 0 0,0 0 0,0 0 0,-5 2 0,3-1 0,0 0 7,0 0 0,0 0 0,0-1-1,0 0 1,-1 0 0,1 0 0,-11 1 0,8-1-12,2-1-53,0 0 0,0-1 0,0 1-1,1-1 1,-1 0 0,0-1 0,0 1 0,0-1 0,0 0 0,-11-4 0,3 1-1127,-31-8-7413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1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1 457 8248,'2'-25'1,"-1"21"0,0 0 0,0 0 0,1 0 0,0 0 0,3-6-1,22-24 3,-16 23-3,0 1 1,1 1-1,1-1 0,-1 2 0,27-14 1,-15 10-3,48-14-1,6 4-3,-16 5 7,-17 7 18,1 3 0,63-1 0,-28 4 107,83 7 407,-133-1-81,-29-2-284,-2 0-126,0 0 0,1 0 0,-1 0 0,0-1 0,1 1-1,-1 0 1,0 0 0,1 0 0,-1 0 0,0 0 0,1-1 0,-1 1 0,0 0 0,1 0-1,-1-1 1,0 1 0,0 0 0,1 0 0,-1-1 0,0 1 0,0 0 0,0 0 0,0-1 0,1 1-1,-1-1 1,-2 0 3,0 0-1,1 0 0,-1 0 1,0 0-1,0 0 0,0 0 0,0 1 1,0-1-1,0 1 0,0-1 1,-1 1-1,1 0 0,0 0 0,0 0 1,0 0-1,0 0 0,0 0 1,0 0-1,-1 1 0,1-1 0,0 1 1,0 0-1,0-1 0,0 1 1,1 0-1,-1 0 0,0 1 1,0-1-1,0 0 0,1 0 0,-1 1 1,1-1-1,-1 1 0,1-1 1,0 1-1,-1 0 0,1 0 0,0 0 1,0-1-1,-1 4 0,1-1-22,-1 1-1,1-1 0,0 0 0,0 1 1,1 0-1,-1-1 0,1 1 0,0-1 1,0 1-1,1 0 0,-1-1 0,1 1 1,0-1-1,1 1 0,-1-1 0,2 5 1,3 4 19,1 0 0,0-1 1,13 19-1,-18-28-33,1 0 0,0 0-1,0 0 1,0 0 0,1 0 0,-1 0 0,0-1 0,1 0 0,0 1-1,0-1 1,-1-1 0,1 1 0,7 2 0,-6-3-2,-1 1-1,0-2 0,0 1 0,1 0 1,-1-1-1,0 1 0,0-1 0,0-1 0,0 1 0,0 0 0,0-1 1,0 0-1,7-2 0,-5 2 0,-2-1 0,1 1 1,0-1-1,-1 0 0,1 0 1,-1-1-1,0 1 0,0-1 1,0 0-1,0 0 0,5-5 0,-4 3 1,-1 1 2,1 0 0,-1-1 0,0 1 1,-1-1-1,1 0 0,-1 0 0,4-10 0,-1 4 0,-3 6 3,0-1-1,0 1 0,-1-1 0,1 0 1,-2 0-1,1 0 0,-1 0 0,1 0 1,-2 0-1,1 0 0,-1 0 0,0 0 1,0 0-1,0 0 0,-1-1 0,0 1 1,-3-10-1,-3-5 61,-1 0 1,-1 1-1,-17-29 1,26 48-68,-7-12 10,5 8 8,-1 0 1,0 0-1,0 0 0,0 1 1,0-1-1,-1 1 1,-4-5-1,6 8-12,1 0-1,0 1 0,0-1 1,0 0-1,-1 1 1,1-1-1,-1 1 0,1 0 1,0-1-1,-1 1 1,1 0-1,0 0 1,-1 0-1,1 0 0,-1 0 1,1 0-1,-1 0 1,1 0-1,0 1 0,-1-1 1,-1 1-1,-29 17 83,27-15-80,1 0-4,1-1 1,-1 1-1,1 0 1,-1 0-1,1 1 0,0-1 1,0 1-1,0 0 1,1-1-1,-1 1 0,1 0 1,0 1-1,0-1 1,0 0-1,-1 7 1,2-6-6,0 0 1,0 0 0,1 0 0,0 0 0,0 1 0,0-1 0,1 0-1,0 0 1,0 0 0,0 0 0,0 0 0,1 0 0,0 0 0,0-1-1,0 1 1,0 0 0,1-1 0,6 8 0,11 6 8,8-2-9,-19-14-4,0 1 0,0-2 0,0 1 1,1-1-1,-1 0 0,1-1 1,-1 0-1,0-1 0,1 0 0,-1 0 1,0-1-1,17-5 0,-18 5-1,0-1 0,0-1 0,0 1 0,-1-1 0,1 0 0,7-6 0,-6 4 0,-7 4 2,1 1-1,-1-1 0,0 1 1,1-1-1,-1 0 1,0 0-1,0 0 1,0 0-1,2-4 0,2-2 1,13-17 0,-6 0 0,-5 0 0,-5 19 0,-1-2 0,-4-18 0,-1 4 0,6 9 0,8 0 1,-9 11 0,4-1 1,19 7 3,28 12 3,-25-7-3,-7 3-3,-16-10-2,2 2 0,8 21 0,-14-23-1,0 0 0,0 0 0,0 0 0,0 0 0,-1 1 0,1-1 0,-1 0 0,0 0 0,1 1 0,-1-1 0,0 0 0,0 1 1,0-1-1,-1 4 0,-13 33-27,-1 5 6,13-37 18,0-1-1,1-1 1,0 1-1,0 0 0,0 0 1,1 0-1,0 0 1,0 0-1,1 8 0,2-7 3,-1-1-1,1 0 1,1 0-1,-1 0 1,1 0-1,4 6 1,14 7 1,3-5 1,4-3 0,1-4 0,12-1 0,-32-6 0,1-2 0,31 1 0,59-13-1722,-47 5-6884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1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 7896,'-178'34'1224,"151"-25"-935,-39 18 0,39-15-238,18-9 9,1 2 1,-1-1-1,1 1 0,1 0 1,-1 1-1,1 0 0,0 0 1,0 1-1,1 0 0,0 0 1,-9 12-1,14-16-42,0-1-1,-1 1 1,1 0-1,0 0 1,0 0-1,0 0 1,1 1-1,-1-1 1,1 0-1,0 0 1,0 0-1,0 0 1,0 0-1,0 1 1,1 3-1,0-2 6,0-1-6,0 0 1,0 0 0,0 1 0,1-1-1,-1 0 1,1 0 0,0 0-1,0-1 1,1 1 0,-1 0 0,1-1-1,0 0 1,0 1 0,4 2-1,-3-2 2,8 5 82,3-2-59,1-1 0,0-1-1,1 0 1,-1-1 0,1 0 0,0-2-1,0 0 1,19-1 0,-16 0-23,-3-1 20,0-1 0,24-4 0,-24 3-19,90-16 142,-91 14-122,-1 0 1,0-1-1,0-1 0,-1 0 0,1-1 1,13-9-1,-18 9 16,0-1 1,0-1-1,0 1 0,-1-2 1,0 1-1,-1-1 0,0 0 1,0-1-1,-2 0 1,9-15-1,-13 20 12,3-2 16,-4 5 69,-11 3-19,8 1-123,0 1 1,-1-1-1,1 1 1,0 0-1,0 0 1,0 0-1,0 0 1,0 1-1,1-1 1,-1 0 0,1 1-1,-3 4 1,-10 32 83,13-36-88,1-1 1,0 0-1,-1 1 0,1-1 1,1 0-1,-1 1 1,0-1-1,0 0 0,1 1 1,-1-1-1,1 0 1,0 1-1,0-1 0,0 0 1,0 0-1,0 0 0,0 0 1,1 0-1,-1 0 1,0 0-1,1 0 0,0-1 1,-1 1-1,1 0 0,2 1 1,2 1 1,1 0 1,-1 0-1,1 0 0,-1-1 1,1 0-1,10 3 0,30 7-1637,2-2-6538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1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13 683 5744,'12'-3'182,"0"-1"1,-1 0 0,0 0-1,0-1 1,0 0 0,0-1-1,10-8 1,-10 5-75,0-2 1,-1 1-1,0-1 1,-1-1-1,0 0 0,-1 0 1,13-25-1,-8 14-24,-9 16-35,0-1 1,0 1 0,-1-1-1,-1 0 1,1 0 0,-1 0-1,2-15 1,-3 13-13,1-2 30,0-1 0,0 1 0,-2-1-1,1 1 1,-2-1 0,-2-16 0,1 0 108,0 16-134,1-14 107,-2 0 1,-1 0-1,-1 1 1,-2 0-1,0 0 1,-12-26-1,17 47-60,0 1-1,-1-1 1,1 1 0,-1-1-1,0 1 1,-1 0 0,1 0-1,-6-5 1,7 7-42,-1 1-1,1 0 1,0-1 0,-1 1 0,1 0 0,-1 0-1,1 0 1,-1 1 0,1-1 0,-1 1-1,0-1 1,1 1 0,-1 0 0,0 0 0,1 0-1,-1 0 1,0 0 0,1 1 0,-1-1-1,1 1 1,-4 1 0,2-1 3,-1 1 1,0 0-1,1 0 1,-1 0-1,1 1 1,0-1-1,-1 1 1,1 0-1,1 1 0,-1-1 1,-5 6-1,2-1-11,5-6-23,0 0 0,0 1 1,0-1-1,0 1 0,1-1 0,-1 1 0,1 0 0,0 0 0,0 0 1,0 0-1,0 0 0,-1 4 0,-17 90 194,18-91-191,0-1 1,1 0-1,-1 1 0,1-1 0,0 1 0,1-1 0,0 1 0,1 7 0,2 4 6,-3 0-10,0-12-5,-1 0 0,1 0-1,0 0 1,1 0 0,-1 0-1,1 0 1,0 0-1,3 7 1,8 13 36,0 0 1,2-1-1,18 23 0,-25-37-37,-4-6 2,0 1 0,0-1 1,1 0-1,8 6 0,-3-2 11,1-1 1,0-1-1,0 0 0,0 0 1,1-1-1,16 5 0,-17-7-13,-6-2 2,0 1-1,1-1 1,-1-1-1,0 1 1,10-1 0,23-1 69,72-10 0,-50-3-12,-50 12-47,65-14 87,-66 14-81,0 1 0,0 0 1,0 1-1,0 0 1,0 0-1,15 4 1,-23-4-20,1 1-1,-1-1 1,0 1-1,1 0 1,-1 0 0,0 0-1,0 0 1,0 0 0,0 0-1,0 0 1,0 0 0,0 0-1,0 1 1,0-1 0,0 0-1,-1 1 1,1-1 0,0 0-1,-1 1 1,1-1 0,-1 1-1,0-1 1,1 1 0,-1-1-1,0 3 1,0 30 24,0-34-31,-1 7 6,0-1 0,-1 0 0,0 0 0,0 0 0,-1 0 0,0 0 0,0-1 0,0 1 0,-1-1 0,-4 6 0,3-3-1,-7 5 16,-5 0-13,-1-2 1,0 0 0,0 0-1,-1-2 1,0-1-1,-23 7 1,27-9-7,10-5-1,0 1 0,0-1 0,0 0 0,0 0 0,0-1 0,0 1 0,-10-2 1,-27 0 4,-6-6-3,39 5-1,0-1 1,0 0-1,0-1 0,1 1 1,-1-2-1,1 1 0,0-1 1,1 0-1,-1-1 0,1 0 1,-12-12-1,13 11 1,-17-27 22,16 22-11,1 1 1,0-1-1,-8-23 1,13 30-10,-1 0-1,1-1 1,0 1-1,1-1 1,-1 1 0,1-1-1,0 0 1,1 1-1,-1-1 1,1 1 0,0-1-1,0 1 1,3-7 0,11-17-1793,1-2-7172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3:5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8608,'0'0'128,"0"15"264,-6 37 784,-15 64 1,9-69-564,-1-1 0,-22 47 0,28-78-520,5-9 16,0-1-1,-1 0 0,0 0 1,-1 0-1,-5 8 1,-17 23 435,-38 49 1201,56-76-3308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1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11296,'2'0'2,"0"-1"0,0 0 1,0 1-1,0-1 1,0 1-1,0-1 0,0 1 1,0 0-1,0 0 1,0 0-1,0 0 0,1 0 1,-1 1-1,2 0 0,0 1 12,-1 0-1,0 0 0,0 0 1,0 0-1,0 0 1,-1 1-1,1 0 0,-1-1 1,3 4-1,65 87 279,-50-68-143,-8-9 52,28 27-1,-36-39-168,1 0 0,0-1 1,0 1-1,1-1 0,-1 0 0,1 0 0,-1 0 1,1-1-1,12 3 0,-14-4-11,1-1 0,-1 0 0,1 0 0,0 0 0,-1-1 0,1 0 0,-1 0 0,1 0 0,-1 0 0,1-1 0,-1 1 0,0-1 0,0 0 0,0-1 0,6-3 0,-10 6-21,2-1 10,0-1 0,0 1-1,-1 0 1,1-1 0,0 1 0,-1-1 0,1 0-1,-1 0 1,0 1 0,1-1 0,-1 0 0,0 0 0,0 0-1,1-4 1,8-15 78,-6 14-38,4-3-55,28-16 334,-34 25-262,-2 2-64,0-1 0,0 1 1,0-1-1,0 1 0,0-1 1,0 1-1,0-1 0,0 1 0,0-1 1,0 1-1,1-1 0,-1 1 0,0-1 1,0 1-1,1-1 0,-1 0 0,0 1 1,0-1-1,1 1 0,-1-1 0,1 1 1,0 0 0,0 0 0,0 0-1,0 0 1,-1 0 0,1 0 0,0 1 0,-1-1 0,1 0 0,-1 0 0,1 1 0,-1-1 0,1 0 0,-1 2 0,3 7 19,0 6-1,1 0 0,-2 0 0,1 20 1,20 160 157,-10-122-63,8 52 263,-21-124-337,0 0 0,0-1 0,1 1 0,-1 0 1,0 0-1,1-1 0,-1 1 0,1 0 0,-1-1 0,2 4 0,-1-5-86,-1 0-1,0 0 0,1 0 1,-1 0-1,1 0 0,-1 0 1,0 0-1,1 0 0,-1 0 1,1 0-1,-1 0 0,0 0 1,1 0-1,-1 0 0,0 0 1,1-1-1,-1 1 0,0 0 1,1 0-1,-1 0 0,0-1 0,1 1 1,-1 0-1,0 0 0,1-1 1,-1 1-1,0 0 0,0-1 1,0 1-1,1 0 0,-1-1 1,0 1-1,0 0 0,0-1 1,0 1-1,1 0 0,-1-1 1,10-14-9057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1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12640,'0'0'80,"8"11"17,10 44 322,-2 1-1,9 63 1,-18-69-19,-3-25-259,1 0 0,11 35 1,30 80 687,-27-78-506,45 152 573,-63-209-879,7 20 246,18 42 1,-25-66-291,-1-1 0,0 1 0,1 0 0,-1 0 0,0-1 0,1 1 0,-1 0 0,1-1 0,-1 1 0,1-1 0,-1 1 0,1-1 0,-1 1 0,1-1 0,0 1 1,-1-1-1,1 1 0,0-1 0,-1 0 0,1 1 0,0-1 0,-1 0 0,1 0 0,0 1 0,0-1 0,-1 0 0,1 0 0,0 0 0,0 0 0,0 0 0,-1 0 0,1 0 0,0 0 0,0 0 0,-1-1 0,1 1 0,0 0 1,0 0-1,-1-1 0,1 1 0,0-1 0,-1 1 0,1 0 0,0-1 0,-1 1 0,1-1 0,-1 1 0,1-1 0,-1 0 0,1 1 0,-1-1 0,1-1 0,0 1-581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1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9504,'3'-6'1,"1"1"0,0 0 1,0 0-1,1 0 1,-1 1-1,1 0 0,0-1 1,0 2-1,1-1 0,-1 1 1,11-5-1,-4 2 3,1 1-1,-1 1 1,20-4-1,14 1-8,-30 6 4,37-1 2,-33 4 6,-1 2 0,1 0 0,-1 1 0,0 1 1,27 13-1,-31-14-4,19 11 47,1 10 2,-22-15 55,1-1 0,0 0-1,26 12 1,-32-17-52,1-1 1,0-1-1,-1 0 1,1 0 0,1 0-1,-1-1 1,0-1-1,0 1 1,1-2 0,-1 1-1,0-1 1,1-1-1,-1 1 1,0-2-1,13-2 1,-14 2-7,0-1-1,0 0 1,0 0 0,0-1 0,0 0-1,-1 0 1,0-1 0,9-7 0,-13 10-25,-1-1 0,0 0 1,1 0-1,-1 0 0,0 0 1,0 0-1,-1 0 0,1-1 0,-1 1 1,0 0-1,1-1 0,-2 1 1,1-1-1,0 1 0,-1-1 1,1 0-1,-1 1 0,0-1 1,0 0-1,-2-6 0,2 6-10,-1 1 1,0 0-1,0-1 0,-1 1 0,1 0 0,-1 0 1,1-1-1,-1 1 0,0 0 0,0 1 0,-5-6 1,4 5-3,1 0 1,-1 0-1,0 0 1,0 1 0,-1-1-1,1 1 1,0 0 0,-1 0 0,0 0-1,1 1 1,-1-1 0,0 1-1,0 0 1,0 0 0,1 0-1,-9 0 1,0 0 0,0 1 0,1 0 0,-14 2 0,21-1-11,-5 0 10,0 1 0,-1 0 0,1 1 0,0 0 0,-17 9 0,11-5-6,-1 0 5,0 1 0,0 0 0,1 2 0,0 0 1,-17 15-1,16-12 2,8-7-9,1 0 0,0 1 0,0 0 0,0 0 0,1 1 0,0 0 0,0 0 0,1 0 0,-5 10 0,8-5 17,5 2-12,0 1 1,1-1-1,7 19 0,-1-17 25,12 11-10,29 27 0,-32-41 16,-6-6-21,-2 0-9,0-1 1,1 0-1,0-1 1,0-1 0,0 0-1,1 0 1,24 4 0,105 12 62,-112-20 15,119-8 33,-123 3-67,-12 0-36,0 1-11,1-1 0,-1 0-1,-1-1 1,1-1 0,0 0-1,-1-1 1,13-9 0,87-66-1579,-50 35-6328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74 6552,'0'0'274,"-5"2"-52,-17 6-67,2 0-40,-1 0-1,2 2 0,-1 0 0,1 1 1,-22 16-1,19-10-49,-4 3 35,1 0 1,-37 38 0,60-56-87,0 1 1,1-1 0,-1 1-1,1-1 1,-1 1 0,1-1-1,0 1 1,0 0 0,0 0-1,0-1 1,0 1-1,0 5 1,1-5-4,2 4 76,3-2-67,1 0-1,0 0 1,0 0 0,1 0 0,11 6-1,-1-5 56,-9-3-47,6 0 2,0 1 0,0-1 1,1-1-1,-1-1 0,1 0 1,23-2-1,10-4 133,0-1-1,62-17 1,-93 18-137,-12 4-1,0-1 0,0 0-1,-1 0 1,1 0 0,0 0 0,-1 0-1,6-4 1,46-37 214,-53 40-213,-1 1 0,0-1 1,0 0-1,0 0 1,0-1-1,0 1 0,-1 0 1,1 0-1,-1-1 0,0 1 1,0-1-1,0 0 0,0 1 1,-1-1-1,0 1 1,0-7-1,1 5 11,-1 3-9,0 0 1,0-1-1,0 1 0,0 0 1,0 0-1,0-1 0,-1 1 1,1 0-1,-1 0 0,1 0 1,-1 0-1,0 0 0,-2-4 1,-1-3 27,-8-16 138,0 1-1,-20-28 0,29 47-154,-1 0 0,0 1 0,0-1-1,0 1 1,-1 0 0,1 0 0,-1 1 0,0-1-1,0 1 1,-6-3 0,5 2-4,1 2 1,0 0 0,0-1 0,0 1 0,0 1 0,-1-1 0,1 1 0,-1 0 0,1 0 0,0 1 1,-11-1-1,9 1-4,4 0-68,0 0 1,0-1-1,0 1 0,0 0 0,0 1 1,0-1-1,0 0 0,1 1 0,-1 0 1,0 0-1,0 0 0,0 0 0,1 0 1,-1 0-1,0 1 0,1-1 1,-1 1-1,1 0 0,0-1 0,-4 5 1,4-5-122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6008,'5'-2'437,"26"5"912,-28 0-1055,5 16-207,-1 0-1,0 0 1,-2 0 0,0 0 0,-1 1 0,2 38 0,-7 24 50,1 52 150,1-125-230,0 0 1,1 0 0,0 0-1,0-1 1,6 14 0,-4-11-19,-1-6-2,-1 0-1,1 0 1,0 0-1,0 0 1,0-1-1,1 1 1,0-1-1,0 0 1,7 7-1,-4-5-1,3 2 28,0 0 0,1-1 0,-1 0 0,2 0 0,-1-1 0,1-1 0,0 0 0,0-1 0,0 0 0,0 0 0,20 2 0,-23-5-60,5 2 47,0 0 1,25 0 0,-15-1-1226,8-1-5258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7624,'3'-1'48,"16"-4"2,0 1-1,1 0 1,-1 1 0,24 1 0,-26 0-62,-4 1 49,31-3 62,65 3 0,114 14 157,-199-10-242,42 8 117,19 13 33,-82-23-146,-1-1 1,0 1-1,1 0 0,-1 1 1,0-1-1,0 0 1,0 1-1,0-1 0,0 1 1,0-1-1,0 1 0,0 0 1,2 3-1,3 4 18,1-1-11,-3-4 7,-1 1-1,0 0 0,0 1 0,6 8 1,-8-11-20,69 115 409,-70-115-408,1 1 3,0 0 0,-1 0 0,2 0 0,-1-1 0,0 1 0,1-1 0,-1 0-1,1 0 1,0 0 0,0 0 0,4 3 0,-1-4-3,1 1-1,-1-1 1,1 0-1,-1-1 1,1 0-1,0 0 1,-1 0-1,1-1 1,0 0-1,0 0 1,0 0-1,-1-1 1,1 0-1,0-1 1,-1 1-1,1-1 1,-1-1-1,1 1 1,-1-1-1,7-4 1,-10 5-3,0-1 0,0 0 1,0 1-1,0-1 0,0 0 1,-1-1-1,1 1 0,-1 0 0,0-1 1,0 1-1,0-1 0,2-5 1,-2 5-1,-1 0-2,0 0 0,0 0 1,-1 1-1,1-1 1,-1 0-1,0 0 0,0 0 1,0 0-1,0 0 1,-1 0-1,1 0 0,-1 0 1,0 0-1,0 1 1,-2-6-1,1 5 3,-3-9 23,0 0-1,-2 1 0,1-1 1,-1 2-1,-1-1 1,0 1-1,0 0 1,-14-13-1,15 19-1,1 0-1,-1 0 0,0 0 0,-1 1 0,1 0 1,-1 0-1,0 1 0,0 0 0,-14-3 0,17 5-8,0 1 0,0 0-1,1 0 1,-1 0 0,0 0-1,0 1 1,1 0 0,-1 0-1,1 0 1,-1 0 0,1 1-1,-6 2 1,4-1 5,2-2 18,-1 0 0,1 1 0,0 0 0,0 0 0,0 0 0,0 0 0,-6 6 1,-14 9-1235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11 129 5832,'-7'-13'0,"3"1"0,5 9 5,0 0 1,0 0-1,0 0 1,1 0-1,-1 0 1,1 0-1,0 0 1,-1 0-1,1 1 1,0-1-1,1 1 1,-1-1-1,5-3 1,31-23 128,-34 27-117,11-5 163,16-2-48,32-3 0,-52 11-73,0 1 1,-1 0 0,1 0 0,-1 1-1,1 1 1,-1-1 0,1 2-1,17 6 1,-15-5-13,-3-1 26,-1 0 0,0 1 0,0 0 1,0 0-1,0 1 0,9 7 0,-5-4-16,-9-5-28,-1 0 0,0 0 0,0 0 0,0 0-1,0 0 1,0 1 0,0 0 0,-1-1 0,0 1 0,0 0 0,0 0-1,0 0 1,0 0 0,-1 0 0,1 6 0,0-4 5,1 11 134,-5 1-110,0 1 0,-1-1 0,-7 22 0,9-38-47,1-1-1,-1 1 1,1-1 0,-1 1-1,1-1 1,-1 0 0,0 1-1,0-1 1,0 0 0,0 0-1,-2 2 1,-3 5 36,-1 0-23,0 0 0,-1 0 0,0 0 0,0-1 0,-1 0 0,0-1 0,0 0 0,-1 0 0,-13 5 0,-207 83 400,220-90-385,-44 16 136,51-19 39,7-1-82,37 1-12,7-2 49,149 8 378,-127-2-302,-47-3-163,10 0 372,62-2 1,-53-5-1795,-14 2-5840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8520,'-14'2'-31,"0"0"1,0 2-1,0-1 1,1 2-1,-1 0 1,1 0-1,-16 10 1,24-13 9,1 1 0,0-1 1,0 1-1,0-1 0,0 1 1,0 1-1,1-1 0,-1 0 1,1 1-1,0 0 0,0-1 1,1 1-1,-1 0 0,1 1 1,-4 6-1,6-1-11,9 21 4,14 15 23,-13-32 6,0-1 1,1 0 0,0 0 0,15 12-1,56 40 12,-12-13 7,-44-32 128,-1 2-1,-1 0 1,27 32 0,-46-48-73,-1 0 1,0 1-1,0-1 0,4 9 1,-7-12-44,0-1 1,0 0 0,0 1 0,-1-1-1,1 1 1,-1-1 0,1 1-1,-1-1 1,0 1 0,0 0-1,0-1 1,0 1 0,0-1-1,-1 1 1,1-1 0,-1 1-1,-1 4 1,1-7-12,0 1 0,0 0 0,1-1 0,-1 1 0,0-1 1,0 1-1,0-1 0,0 1 0,1-1 0,-1 1 0,0-1 0,0 0 0,0 1 0,0-1 0,0 0 0,0 0 1,0 0-1,0 0 0,0 0 0,0 0 0,0 0 0,-2-1 0,1 1 27,-8 0 21,1-1 0,-1-1-1,0 0 1,1 0 0,0-1-1,-1 0 1,-14-8-1,4 3-34,-7-2 156,2 1-100,1 0 1,0-2-1,-27-17 0,-65-47-1250,57 32-5520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7176,'9'0'0,"34"3"19,-30-2-13,158 23 149,-91-14-39,56 3 1,60 9 79,-170-20-165,1-1 0,0-2 0,49-6 0,-74 7-27,-1 0 0,1-1 0,-1 1-1,1-1 1,-1 0 0,1 1 0,-1-1 0,0 0 0,1 0 0,-1 0-1,0 0 1,0 0 0,0 0 0,0 0 0,0 0 0,0 0-1,0 0 1,0-1 0,0 1 0,-1 0 0,1-1 0,0 1-1,-1-1 1,1 1 0,-1 0 0,1-1 0,-1 1 0,0-1 0,0-1-1,0-1 4,0 1-1,0-1 1,0 1-1,-1-1 1,1 1-1,-1-1 1,0 1-1,-2-5 0,3 7-1,-1 0 0,0 0 0,1 0-1,-1 0 1,0 0 0,0 0 0,0 0-1,0 0 1,0 0 0,0 0 0,0 1-1,0-1 1,0 0 0,0 1 0,0-1-1,0 0 1,-1 1 0,1 0 0,-2-1-1,-1-1 8,-3 0 6,1 0 0,-1 0 0,0 1 0,0-1 1,0 2-1,0-1 0,0 1 0,0 0 0,0 0 0,0 1 0,0 0 0,-12 3 0,6 0 14,0 0 0,0 1 0,0 0 0,1 1 0,-14 9 0,23-14-22,1 1 1,-1 0-1,1 0 1,0 0-1,0 1 1,-1-1-1,1 0 1,1 1-1,-1-1 1,0 1-1,1 0 1,-1-1-1,1 1 1,0 0-1,0 0 1,0 0-1,-1 4 1,1-4-2,2 8 66,0-8-61,1 5 0,0-1 0,1 1 0,0-1 0,0 1-1,1-1 1,0 0 0,0-1 0,1 1 0,0-1 0,7 9 0,130 126 182,-95-95-95,-30-31-54,-9-8-22,1 0 0,-1 1-1,0 0 1,-1 0 0,0 1 0,0-1-1,-1 2 1,0-1 0,6 16 0,-11-22-15,0-1 0,0 1 0,-1-1 0,1 1 0,-1 0 1,0-1-1,1 1 0,-1 0 0,-1-1 0,1 1 0,0 0 0,-1-1 1,1 1-1,-1-1 0,0 1 0,0-1 0,0 1 0,0-1 0,0 1 1,0-1-1,-1 0 0,1 0 0,-1 0 0,0 0 0,1 0 0,-1 0 1,-3 2-1,4-3-1,1-1 0,-1 1 0,0-1 0,0 1 0,0-1 1,-1 0-1,1 1 0,0-1 0,0 0 0,0 0 0,0 0 0,0 0 1,0 0-1,0 0 0,0 0 0,0 0 0,0 0 0,-1 0 1,0-1-1,-2 0 14,-15-3 56,-1 0 0,2-2 0,-1 0 1,0-1-1,1-1 0,-27-17 0,41 23-115,-1-1 1,1 0 0,0 0 0,0 0-1,1 0 1,-1 0 0,0-1-1,1 0 1,-3-4 0,0 1-747,-13-17-5591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8608,'49'-4'-90,"0"1"0,78 5 0,-41 8 72,-32-2 30,81 25 1,-47-9-950,-53-15-3903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4:0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46 6456,'-4'-5'193,"0"1"0,0 0 0,0 0 1,0 0-1,-1 1 0,1-1 0,-1 1 0,-10-5 0,13 7 454,2-4 288,-2 7-187,-4 16 500,5-14-996,-61 188 2916,-10 91-1338,52-201-1209,12-58-535,2 0-28,1-8 61,0 0 0,-11 21 1,-90 170 1264,101-202-1355,-4 15 250,9-18-61,10-6-2610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2872,'0'0'173,"4"-2"15,4-1 106,1 0-1,0 1 1,-1 0-1,1 0 1,17 0 0,-23 2-206,0-1-7,1 1 0,-1 0 1,0 0-1,1 0 0,-1 0 1,1 0-1,-1 1 0,0 0 1,0-1-1,1 1 0,-1 0 1,0 1-1,0-1 0,0 1 1,0-1-1,0 1 0,0 0 0,0 0 1,-1 0-1,1 0 0,2 4 1,12 11 130,-9-9-64,1 1 1,-1 1-1,-1 0 0,11 15 0,-10-10 45,2-1 0,21 25 0,-27-35-156,1 0 0,-1-1 0,0 0 1,1 1-1,-1-2 0,1 1 0,0 0 0,0-1 1,0 0-1,10 2 0,-4-1-9,-6-1-7,1-1 1,-1 0 0,1-1 0,-1 1-1,1-1 1,7-1 0,10 1 48,0-2-1,1-1 1,-1-1-1,24-7 1,-34 7-56,-8 3-2,-1-1 1,0 1-1,0-1 0,1 0 0,-1 0 0,5-3 0,-1 0 13,0-1 1,0 0-1,0 0 1,-1-1-1,0 1 1,0-2-1,8-11 1,-12 14-4,0 0 1,0-1 0,-1 1 0,0-1-1,-1 0 1,1 1 0,-1-1 0,0 0-1,0 0 1,-1 0 0,0 0 0,0 0-1,0 0 1,-1 0 0,-1-7 0,-24-73 483,26 84-372,-10-2 150,3 1 23,0 13-192,5-3-89,-1 0 0,1 0 0,1 0 0,0 0 0,0 1 1,0-1-1,1 0 0,0 1 0,0-1 0,1 0 0,0 1 0,0-1 0,1 0 0,0 0 0,5 13 0,1-2 19,1 1 1,1-2-1,1 1 1,18 23-1,-25-37-38,-1 0 1,1 0-1,-1-1 0,1 0 0,0 1 0,0-1 0,1-1 0,-1 1 0,1-1 0,-1 1 1,1-1-1,0-1 0,0 1 0,9 1 0,7-2 5,-15-2-11,19-3 1,-23 4-55,1-1 1,-1 0 0,0 0 0,0 0-1,0 0 1,0 0 0,0 0 0,0 0-1,0-1 1,0 1 0,0-1-1,0 1 1,-1-1 0,1 0 0,-1 0-1,1 0 1,-1 0 0,0 0 0,1 0-1,-1 0 1,0 0 0,-1 0 0,1 0-1,0-1 1,-1 1 0,1 0-1,-1-1 1,0 1 0,1-5 0,0-13-7028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5384,'0'-4'2,"0"0"0,0 1 1,1-1-1,-1 0 0,1 0 0,0 1 1,0-1-1,0 1 0,0-1 0,1 1 1,0-1-1,0 1 0,0 0 0,0 0 1,2-3-1,-1 4 25,1 0-1,-1 0 1,1 0 0,-1 1-1,1 0 1,-1-1 0,1 1-1,0 0 1,-1 1 0,1-1 0,0 1-1,4 0 1,46 1 235,-41 0-263,14 1 234,0 2 0,-1 0 1,45 14-1,-61-15-161,7 1-37,22 8 226,-34-10-278,46 20 596,-47-20-443,-1 1 0,1-1 0,0 1 0,-1-1 0,1 1 0,-1 0 0,0 0 1,0 1-1,0-1 0,0 1 0,3 6 0,0 4 174,0 1 0,-1 1 1,3 16-1,-8-31-203,2 13 218,-4-13-308,1 28 354,6 1-206,-5-28-131,0-2-32,1 0-1,-1 0 1,0 0 0,0 0 0,0 1 0,0-1 0,0 0 0,0 0 0,0 0 0,1 1 0,-1-1 0,0 0-1,0 0 1,0 0 0,0 1 0,0-1 0,0 0 0,0 0 0,0 0 0,0 1 0,0-1 0,0 0 0,0 0 0,0 0-1,0 1 1,-1-1 0,1 0 0,0 0 0,0 0 0,0 0 0,0 1 0,0-1 0,0 0 0,0 0 0,-1 0-1,1 0 1,0 1 0,0-1 0,0 0 0,0 0 0,-1 0 0,-8 13 124,6-7-59,3-6-61,-1 1-1,1 0 1,0-1 0,0 1-1,0-1 1,0 1 0,-1 0 0,1-1-1,0 1 1,-1-1 0,1 1-1,0-1 1,-1 1 0,1-1-1,-1 1 1,1-1 0,0 0-1,-1 1 1,1-1 0,-1 1-1,1-1 1,-1 0 0,0 0 0,1 1-1,-1-1 1,1 0 0,-1 0-1,0 0 1,1 1 0,-1-1-1,0 0 1,-1-2 1,0 0 1,0 1-1,0-1 0,0 0 0,1 0 1,-1 0-1,1 0 0,-1-1 0,0-2 1,-4-6 11,0 0 1,1-1-1,1 0 1,0 0-1,1 0 1,0 0 0,1 0-1,0-1 1,1 1-1,0-1 1,2-13-1,-1 22-8,1 1-1,0-1 1,-1 0-1,2 1 1,-1-1-1,0 0 1,1 1-1,-1 0 1,1-1 0,0 1-1,4-4 1,-4 3-2,1 0 4,0 1-1,0-1 0,0 1 1,0 0-1,1 0 0,-1 0 1,1 0-1,0 1 0,0 0 1,6-3-1,3-3 35,0 1-20,1 1 1,0 0 0,0 0-1,0 1 1,23-4-1,-26 7-19,27 2 42,-21 1-20,1 0 0,-1 2 1,32 8-1,-41-8-24,-1 0 0,0 0 0,0 1 0,0 0 0,0 0 0,-1 0 0,0 1 0,0 0 0,0 0 0,0 1 0,-1 0 0,0 0 1,0 0-1,6 11 0,15 35 19,-19-24-22,-4-16-208,-1 1 0,-1 0 0,0 0 0,0 0 0,-1 0 1,-1 0-1,-2 15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0 8608,'-3'1'8,"-39"9"131,-50 19 1,92-29-139,-27 8 61,5-2-20,1 1-1,-1 1 1,2 1 0,-1 0 0,-28 19 0,17-2 43,30-24-50,1-2-33,1 0-1,0 0 1,-1 0-1,1 0 1,0 0-1,-1 0 1,1 0 0,0 0-1,0 0 1,-1 0-1,1 0 1,0 0-1,-1 0 1,1 1-1,0-1 1,0 0 0,-1 0-1,1 0 1,0 0-1,0 1 1,-1-1-1,1 0 1,0 0 0,0 1-1,0-1 1,0 0-1,-1 0 1,1 1-1,0-1 1,0 0-1,0 1 1,0-1 0,0 0-1,0 0 1,0 1-1,0-1 1,0 1-1,0-1 1,0 1 0,0 0 0,0-1 0,0 1-1,0 0 1,1-1 0,-1 1 0,0-1 0,1 1 0,-1 0-1,0-1 1,1 1 0,-1-1 0,0 1 0,1-1-1,-1 1 1,1-1 0,-1 0 0,1 1 0,1 0-1,12 8 6,1-1-1,1 0 1,0-1-1,0-1 0,0 0 1,25 5-1,63 19 4,-63-17-5,-15 0-3,-9 1-2,-7 2 0,-10-13-1,1 0 1,0-1 0,-1 1 0,0 0-1,0 0 1,0-1 0,0 1-1,0 0 1,0-1 0,-1 1 0,1 0-1,-1-1 1,0 1 0,0 0-1,0-1 1,0 1 0,0-1 0,0 0-1,-1 1 1,1-1 0,-1 0-1,0 0 1,1 0 0,-1 0 0,0 0-1,0 0 1,-4 2 0,-1 1-1,1-1 0,-1 0 0,1-1 0,-1 1 0,0-1 0,-1-1 0,1 1 1,-11 1-1,-32 0 1,31-5 2,-1-1 1,0 0-1,1-2 0,-1 0 1,-22-9-1,17 3-82,-3-2-222,0 2 0,-34-8 0,47 16-5318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8608,'5'16'219,"1"-1"0,15 27 1,-10-20-173,70 162 1845,-76-175-1547,-4-7-304,0 0 0,0 0 0,-1 0 0,1 0 0,-1 0 0,1 1 0,-1-1 0,0 0 0,1 0 0,-1 1 0,0-1 0,-1 0 1,0 4-1,1 7 380,0-12-254,0-9-1531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9144,'0'0'72,"2"12"8,6 1-72,5 18 0,10 21-8,13 0-48,10-4 48,1 0-6472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7 7896,'-49'-7'-184,"34"8"187,0 0 0,1 1 0,-1 0 0,1 1 1,-19 7-1,-79 36 370,109-45-365,-5 2 62,1 0 0,0 1 0,1-1 0,-7 6 0,11-9-46,1 1 1,0 0 0,0 0-1,0 0 1,0 0-1,0 0 1,0 0-1,0 0 1,0 0 0,0 0-1,0 0 1,0 0-1,1 1 1,-1-1 0,0 0-1,1 0 1,-1 1-1,1-1 1,-1 1-1,1-1 1,0 0 0,0 1-1,0-1 1,0 1-1,0-1 1,0 1 0,0-1-1,0 0 1,0 1-1,1-1 1,-1 1-1,2 2 1,4 6 64,2 1-1,0-1 1,9 10 0,-4-11 131,-11-8-193,3 2 4,0-1 0,0 1 1,0-1-1,0 0 1,1 0-1,-1-1 0,1 1 1,-1-1-1,1-1 0,-1 1 1,1-1-1,0 0 0,-1 0 1,11-2-1,-6 0 32,0-1 0,0 0 0,0 0 0,0-1 1,0 0-1,-1-1 0,0 0 0,15-11 0,-14 7 15,-1-1 1,0 0-1,0-1 0,-1 0 0,-1 0 1,0-1-1,0 0 0,-1 0 0,7-21 1,-11 28 41,1-5 20,-2 6-16,1-3-7,-2 5-10,5 16 70,50 297 95,-45-266-260,-1-3-9,-6-31-3,-1 35 0,0-39 1,-2-5-1,1 0 1,-1 0-1,0 0 1,0 0-1,0 0 1,0 0-1,0 0 0,0 0 1,0 0-1,0 0 1,-2 3-1,2-5 1,0 1 0,0 0-1,0-1 1,-1 1 0,1 0-1,0-1 1,0 1 0,-1-1-1,1 1 1,-1 0 0,1-1-1,-1 1 1,1-1 0,-1 1-1,1-1 1,-1 1-1,1-1 1,-1 0 0,1 1-1,-1-1 1,0 0 0,1 1-1,-1-1 1,0 0 0,0 1-1,-25 1 14,-18-9 2,4-5 57,-44-21-1,34 14-45,25 10-60,-33-18 0,28 13-1349,-23-10-6411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9328,'15'0'1,"32"5"31,97 22 160,-131-24-180,-9-2-4,0 0 0,0 1 1,0-1-1,0 1 1,0 0-1,0 0 0,3 2 1,4 3 26,-2 0 0,1 1 0,-1 0 1,0 0-1,-1 1 0,15 18 0,-16-17-19,12 24 122,-10-16-64,-1 1 0,-1 1 0,-1-1 0,5 23 0,-9-28-56,1 34 99,-3-37-91,1 36 120,-1-43-123,0 0-1,-1 1 0,1-1 1,-1 0-1,0 0 0,0 0 1,0 0-1,-3 5 0,3-7 52,-1 0-1,1-2-66,0 1 0,1-1 0,-1 0 0,0 1 0,0-1 0,0 0 0,0 1 0,0-1 0,0 0 0,1 0 0,-1 0 0,0 0 0,0 0-1,0 0 1,0 0 0,0 0 0,0 0 0,0 0 0,0 0 0,0-1 0,1 1 0,-3-1 0,0-1 11,0 1 0,1-1 0,-1 0 0,0 0 0,1 0 0,-5-5 0,-1-2 36,1-1 0,0 0 0,-7-12-1,8 11-29,2 5 12,1-1 0,0 1 0,0 0-1,-3-13 1,-4-10 132,2 0 1,-7-42-1,14 59-144,0 9-13,0 0 0,1 0 0,0 0 0,0 1 0,0-1 1,0 0-1,0 0 0,1 0 0,-1 0 0,1 0 0,1-4 1,2-3 24,-1 1 0,2-1 0,-1 1 0,1-1 0,1 2 1,0-1-1,0 0 0,12-11 0,-12 14-14,0 1-1,0 0 1,1 0-1,0 0 1,0 1 0,0 0-1,1 1 1,8-4 0,-11 6-11,0 0 0,0 0 0,0 0 0,0 0 0,0 1 0,0 0 0,0 0 0,0 0 0,0 1 0,0 0 0,0 0 0,0 0 0,0 0 0,0 1 0,6 3 0,158 85 62,-135-66-61,-25-16-11,19 20 2,-7 3 2,-7 1-3,-7 1-2,-9 0 0,1-28-110,-6 16 372,-17 12-1994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67 8160,'0'0'105,"7"13"199,19 3-51,46 20 1,-51-26-254,-1-2 43,0-1 0,0 0 1,1-1-1,26 3 0,-37-7-25,2 1-10,26 1 34,-14-2-13,1-2 1,0 0 0,0-1-1,37-8 1,-60 8-21,1 1 1,-1-1-1,0 0 0,1 0 1,-1 0-1,0 0 1,0 0-1,0 0 1,0 0-1,0-1 0,0 1 1,0-1-1,2-3 1,-3 4-3,0 0 0,-1 0 0,1-1 0,0 1 0,-1 0 0,1-1 0,-1 1 0,0 0 0,1-1 0,-1 1 0,0-1 0,0 1 0,0-1 1,0 1-1,0 0 0,0-1 0,-1-1 0,0 0 4,0-1 1,0 0-1,-1 1 1,1-1-1,-1 1 0,0-1 1,0 1-1,-1 0 1,1 0-1,-1 0 1,1 0-1,-7-5 1,1 2-2,-23-14 56,7 9-16,0 1 1,-1 1 0,-48-11-1,56 15-40,11 4-4,0 0 1,1 0-1,-1 0 0,0 0 0,0 1 0,-6 0 1,-9 2 15,0 0 1,0 1-1,0 1 0,0 1 1,-24 9-1,30-8-14,-29 15 43,28-12-14,-26 20 0,36-24-24,-1 0 1,1 1-1,0 0 0,1 0 0,-1 0 1,1 1-1,-5 8 0,9-14-7,1 0 0,0 0 0,-1 1 0,1-1 0,0 0 0,-1 0-1,1 1 1,0-1 0,0 0 0,0 0 0,0 1 0,0-1 0,0 0 0,0 0 0,1 1 0,-1-1 0,0 0 0,1 0-1,0 2 1,1 3 9,-1 2-1,0-6-7,-1 1 0,1-1 0,-1 1 0,1-1 0,0 0 0,0 0 0,0 1 0,0-1 0,0 0 0,1 0 0,-1 0 0,1 0 0,-1 0 0,4 2 0,69 71 121,-53-61-41,110 47 35,-99-52-28,164 24-1330,-85-19-5504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706 536 7264,'-1'-8'15,"0"-1"0,0 0 0,-1 1 0,0 0 0,0-1 0,-1 1 0,0 0-1,-8-15 1,1 12 180,-4 0-33,-2 0 0,0 2 0,0 0 0,-34-13 1,-61-15 337,84 32-179,-12 1-123,-1 1 1,1 3-1,-51 4 0,72-1-165,12-2 0,-1 0 0,0 1 0,0 0-1,1 0 1,-1 1 0,-6 3 0,-4 1 68,1 2-1,0 0 1,0 0 0,1 1-1,-21 18 1,17-2-40,14-14 73,5-8-114,0 1 1,0-1-1,0 1 1,0 0-1,1-1 1,0 1-1,0-1 1,0 1-1,1-1 1,-1 0-1,1 1 1,0-1-1,0 0 1,1 0-1,-1 0 1,1 0-1,0-1 1,0 1-1,0-1 1,7 6-1,-1 1 1,-6-7-8,0 0-1,1 0 1,-1 0-1,0 0 1,1-1 0,0 0-1,0 1 1,-1-1-1,7 1 1,-2 2 32,0-1-20,1 0 0,-1 0 0,1-1 0,0 0 0,0 0-1,0-1 1,1 0 0,-1-1 0,0 0 0,10-1 0,98-8 203,-93 2-48,95-38 72,-106 38-196,0-1 0,0 0 1,0-1-1,-1 0 0,0-1 1,13-12-1,-14 11-22,3-5 126,-7 7-94,-1 0-38,0 1 0,-1-1 0,0 0-1,0 0 1,-1 0 0,0-1-1,-1 0 1,1 0 0,2-16 0,2-22 110,-4 0 1,0-59 0,-4 86-121,1 14-2,-1 0 0,-1 0-1,1 0 1,-1 1-1,0-1 1,-4-11 0,2 6 7,-1 1 0,0 0 0,-1 0 0,-8-14 1,11 22-16,0 0 1,-1-1-1,1 1 1,-1 0 0,1 0-1,-1 1 1,0-1-1,0 0 1,0 1-1,0 0 1,0-1 0,0 1-1,0 0 1,-1 1-1,-3-1 1,2 0-2,-5 1 13,2 3-16,-1 1 0,1 0 0,0 0 0,0 0 1,-10 10-1,7-2 3,-12 28-1,19-31-5,0 0-1,1 1 0,-3 17 1,4-6-2,1-1 1,1 1 0,3 32-1,2-32-5,-3-13 2,2 4-1,0 0 1,1-1 0,0 1-1,1-1 1,0-1 0,1 1-1,12 14 1,104 101-109,-76-85 57,-18-19-64,42 27 1,-38-32 82,-17-14-62,-1-2-251,0-2 0,0 0 0,1-1 0,24-6 1,21-8-7831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1 5384,'-49'8'49,"-166"11"306,184-14-222,0 2 0,-44 14 0,47-13-88,-76 24 355,80-24-367,-41 16 198,-5 6 31,57-19 119,13-10-376,0-1 1,0 0-1,0 0 0,-1 1 1,1-1-1,0 0 0,0 1 1,0-1-1,0 0 1,0 1-1,0-1 0,0 0 1,0 1-1,0-1 1,0 0-1,0 1 0,0-1 1,0 0-1,1 1 0,-1-1 1,0 0-1,0 1 1,0-1-1,0 0 0,0 0 1,1 1-1,-1-1 1,0 0-1,0 1 0,1-1 1,-1 0-1,0 0 1,0 0-1,1 1 0,-1-1 1,0 0-1,0 0 0,1 0 1,-1 0-1,0 0 1,1 0-1,-1 1 0,1-1 1,14 5 103,8 4 29,38 7 0,158 25 391,-199-37-502,32 10 216,-38-9-175,54 18 294,-62-21-267,0 1-1,0 0 1,-1 0 0,1 1-1,-1-1 1,0 1 0,0 0 0,0 0-1,6 8 1,-11-11-77,1-1 0,-1 1 0,0 0 1,1 0-1,-1 0 0,0-1 0,0 1 0,0 0 0,0 0 1,0 0-1,0 0 0,0 0 0,0-1 0,0 1 0,0 0 0,0 0 1,-1 0-1,1 0 0,0-1 0,-1 1 0,1 0 0,0 0 0,-1-1 1,1 1-1,-1 0 0,1-1 0,-1 1 0,1 0 0,-1-1 0,0 1 1,1-1-1,-3 2 0,-21 15 62,21-15-56,-4 2 20,0 0 0,0 0 0,0-1 0,-1 1-1,0-2 1,1 1 0,-1-1 0,0 0 0,-11 1 0,9-2-7,-5 2 42,-1-2 1,1 1-1,-1-2 1,-25-2-1,20 0-39,-7 1 143,-50-9 1,54 6-140,16 4 3,-1-2 0,1 1 1,-1-1-1,1-1 1,0 1-1,0-1 0,0-1 1,-8-4-1,15 8-34,-1-1 0,0 0 0,1 0 1,-1 0-1,1 0 0,0 0 0,-1 0 0,1 0 0,0 0 0,0-1 0,0 1 0,0 0 0,0-1 0,0 1 0,0-1 0,0 1 0,0-1 0,1 1 1,-2-4-1,2 4-8,0 0 0,1 0 0,-1 0 1,0 0-1,1 0 0,-1 0 1,1 0-1,-1 0 0,1 0 0,-1 1 1,1-1-1,0 0 0,-1 0 0,1 1 1,0-1-1,0 0 0,-1 1 1,1-1-1,0 1 0,0-1 0,1 0 1,0 0 4,4-3-1,27-13 21,66-20-1575,-39 15-6335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4:0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11208,'1'1'9,"1"1"1,-1-1 0,0 1-1,1 0 1,-1-1-1,0 1 1,0 0 0,0 0-1,0 0 1,-1 0-1,1 0 1,0 0 0,-1 0-1,1 0 1,-1 0-1,0 0 1,1 0 0,-1 4-1,-2 3 40,1-1 1,-1 1-1,-1 0 0,1 0 0,-1-1 0,-1 0 0,0 1 0,0-1 0,0-1 0,-10 13 1,7-9-23,-14 23 409,-2-1-1,-33 36 1,-82 88 2052,131-150-2434,3-4-160,0 0-1,1 1 1,0 0 0,0 0-1,0 0 1,0 0-1,1 1 1,-1-1 0,1 1-1,-2 7 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7624,'27'-3'0,"23"-5"0,138-10-30,-133 22 29,-41-3 14,0 2 1,25 7-1,-36-9 48,0 1 0,0 0 0,0 0 0,0 1 0,0-1 0,-1 1 0,1-1 0,-1 1 0,1 0 0,-1 0 0,0 0 1,0 0-1,0 0 0,-1 0 0,1 0 0,-1 1 0,2 5 0,2 2 125,-2-4 203,-3-6-359,1 0 0,-1 0 0,1 0 0,-1 0 0,0 0 0,0 0 0,1 0 0,-1 0 0,0 0 0,0 0 0,0 0 0,0 0 0,0 0 0,0 2 0,-1 23-205</inkml:trace>
  <inkml:trace contextRef="#ctx0" brushRef="#br0" timeOffset="1">512 1 6728,'-8'0'1,"5"2"4,3 8-3,3-3-3,1 1 1,0-2-1,0 1 1,9 11 0,-7-10-6,6 6-33,-9-11 28,14 12-39,0 0 1,1 0 0,1-2 0,23 13 0,84 47-865,-57-35-2572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2968,'33'25'0,"-24"-21"0,6 2 0,-7-2 17,-7-4 225,-5 0 83,-16 3 52,0 1 1,1 1-1,-1 1 0,1 0 1,-20 11-1,17-9-35,-71 32 1893,92-39-1916,1-1-310,0 0 1,0 0 0,1 0 0,-1 0-1,0 0 1,1 0 0,-1 0 0,0 0-1,0 1 1,1-1 0,-1 0 0,0 0-1,0 0 1,1 0 0,-1 0 0,0 0-1,0 1 1,1-1 0,-1 0 0,0 0-1,0 0 1,0 1 0,1-1 0,-1 0-1,0 0 1,0 1 0,0-1 0,0 0-1,0 0 1,0 1 0,1-1 0,-1 1-2,0 0 1,1-1 0,-1 1 0,0 0-1,1-1 1,-1 1 0,1-1 0,-1 1-1,1-1 1,-1 1 0,1-1 0,-1 1-1,1-1 1,0 1 0,-1-1 0,1 0-1,-1 1 1,1-1 0,0 0 0,0 0 0,-1 1-1,2-1 1,5 2 41,-1-1-1,1 0 1,0 0 0,0-1 0,0 1-1,0-2 1,0 1 0,-1-1-1,1 0 1,0 0 0,0-1-1,-1 0 1,1 0 0,-1 0-1,1-1 1,-1 0 0,0 0 0,0-1-1,0 0 1,-1 0 0,9-7-1,-8 3 81,0 0 0,-1 0 0,7-12 0,13-19 474,-23 38-429,2 0 45,-4 1-216,0 0 1,0 0 0,1-1-1,-1 1 1,0 0 0,0 0-1,0 0 1,0 0 0,1 0-1,-1 0 1,0-1 0,0 1-1,0 0 1,1 0 0,-1 0-1,0 0 1,0 0 0,1 0-1,-1 0 1,0 0-1,0 0 1,0 0 0,1 0-1,-1 0 1,0 0 0,0 0-1,0 0 1,1 0 0,-1 1-1,0-1 1,0 0 0,0 0-1,1 0 1,-1 0 0,0 0-1,0 1 1,12 10 73,-1 1-1,0 1 1,-1 0 0,-1 0 0,0 1-1,13 29 1,-3 2-13,22 86-1,-37-114-59,6 47 21,-8-50-11,0-7-9,-1 0 0,0 1 1,0-1-1,-1 0 0,0 1 0,0-1 0,-1 1 1,0-1-1,0 0 0,-1 0 0,-3 10 0,-6 8 6,3-16 22,4-6-27,-1 0 0,0 0 0,1 0 0,-1-1 0,0 0 0,-1 0 0,1 0 0,0 0 0,0-1 0,-1 0 0,1 0 0,-1-1 0,1 1 0,-1-1 0,1 0 1,-10-2-1,8 0 4,0 0 1,0-1 0,0 0 0,0 0-1,0-1 1,1 0 0,0 0-1,-1 0 1,2-1 0,-1 0 0,0 0-1,-4-6 1,0-1 23,0 0 0,1-1 0,0 0-1,-9-19 1,15 24-15,0 0 0,0 0 0,0 0 0,1-1 1,0 1-1,1 0 0,-1-17 0,1 13-5,0 2-24,1 0-1,0 0 0,0-1 0,1 1 1,2-15-1,1 2-1394,1-15-6716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8696,'24'0'113,"-1"0"0,0 2-1,1 0 1,-1 2 0,31 8 0,-49-10-80,1 0-1,-1 0 1,0 0-1,0 1 1,0 0 0,0 0-1,0 0 1,-1 1-1,7 5 1,13 11 77,-11-9-48,-1 0-1,0 1 1,-1 1-1,17 23 1,-22-26-43,12 28 125,-12-21-71,0 2 0,4 18 0,-8-29-1,-1 0-1,0 1 1,0-1-1,-1 1 1,0-1 0,0 0-1,-1 1 1,-3 14 0,4-22-55,0 0 1,0 0 0,0 0 0,-1 0 0,1 0 0,0 0-1,-1 0 1,1 0 0,-1 0 0,1 0 0,-1 0-1,1-1 1,-1 1 0,1 0 0,-1 0 0,0 0-1,0-1 1,1 1 0,-1 0 0,0-1 0,0 1 0,0-1-1,0 1 1,0-1 0,0 1 0,0-1 0,0 1-1,0-1 1,0 0 0,0 0 0,0 1 0,0-1 0,0 0-1,0 0 1,0 0 0,0 0 0,-1-1 0,-1 0 6,1 0 1,0 0 0,0 0-1,0 0 1,0-1 0,0 1-1,1-1 1,-1 1 0,0-1-1,1 0 1,-1 0 0,1 0 0,-1 0-1,1 0 1,0 0 0,0 0-1,-2-3 1,-1-9 44,0 1 1,1-1-1,0 0 0,1 0 1,1 0-1,0 0 0,1 0 1,0 0-1,3-14 0,-3 25-48,0 0 0,0 0 0,1 1 0,-1-1 0,1 0 0,0 1 0,0-1 0,0 1 0,0-1 0,1 1 1,-1-1-1,3-2 0,2-4 19,-1-2-15,-4 9-12,0-1 0,0 1-1,0 0 1,1-1 0,-1 1-1,1 0 1,-1 0-1,1 0 1,0 0 0,0 0-1,4-3 1,3-2 29,0 0 0,0 0 0,1 1 0,0 0 0,0 1-1,0 0 1,1 1 0,14-4 0,-13 5-25,-7 2-3,0 0-1,1 0 0,-1 0 1,0 1-1,1 0 1,5 1-1,28 1 48,0 2 0,54 12 0,-78-13-55,-10-2-3,0 1 0,0 0 1,0-1-1,0 1 1,0 1-1,0-1 0,5 5 1,2 1 2,0 0 1,0 1-1,-1 1 1,0 0-1,-1 0 1,12 15-1,-4 9-3,11 23 4,-13-22-7,-15-34-155,0 1 1,0 0 0,0-1 0,1 1 0,-1 0 0,0-1-1,1 0 1,-1 1 0,0-1 0,4 2 0,4 4-8326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52 7624,'0'-42'-7,"0"40"14,-1 2-4,1 0 0,0-1-1,0 1 1,0 0 0,0 0 0,0-1 0,0 1 0,0 0 0,0-1 0,0 1-1,0 0 1,0 0 0,0-1 0,0 1 0,0 0 0,0 0 0,0-1 0,0 1 0,0 0-1,0 0 1,1-1 0,-1 1 0,0 0 0,0 0 0,0-1 0,0 1 0,0 0-1,1 0 1,-1 0 0,0-1 0,2 2 0,-1-1-1,0 1 1,0-1 0,0 1-1,0-1 1,0 1 0,0 0-1,0 0 1,0-1 0,0 1-1,0 0 1,0 1 0,13 12 50,7 3-15,2-1 1,0-1-1,1-1 1,30 12-1,-37-17 60,1-1 0,0-1 0,1-1 1,26 6-1,-34-11-19,0 0 1,0-1-1,0 0 1,12-2-1,-18 2-38,-1-1 0,0 1-1,1-1 1,-1 0-1,0 0 1,0-1-1,0 1 1,0-1-1,0 0 1,-1 0-1,1 0 1,0-1-1,4-3 1,-7 4-20,-1 0 0,1 0 0,0 1 0,-1-1-1,0 0 1,1 0 0,-1 0 0,0 0 0,0 1 0,0-1 0,0 0-1,0 0 1,-1 0 0,1 0 0,0 1 0,-1-1 0,1 0 0,-1 0 0,0 1-1,0-1 1,1 0 0,-1 1 0,0-1 0,-1 1 0,-1-3 0,0-1 7,0 1 1,-1 0 0,1 0 0,-1 0 0,0 1-1,0-1 1,0 1 0,0 0 0,-1 0 0,1 1-1,-1-1 1,0 1 0,0 0 0,-6-2 0,0 1-9,7 2-3,0-1-1,0 2 1,-1-1 0,1 0-1,0 1 1,-1 0-1,-6 0 1,-50 4 168,-74 13 1,124-15-169,1 0 1,-1 1-1,1 0 1,-1 1-1,1 0 1,0 0-1,-13 9 1,20-11-13,0 0 0,0 0 1,0 0-1,0 0 0,1 1 1,-1 0-1,1-1 0,0 1 0,-1 0 1,1 0-1,1 0 0,-1 0 1,0 0-1,1 1 0,-1-1 1,0 6-1,1-7-2,1 9 25,3 2-17,1 0-1,1 0 1,9 18 0,-2-14 10,10 3-10,2-1 0,28 19 0,-26-25 3,128 35 3,-121-43-10,184 12-1339,-88-10-5368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773 540 6728,'-7'-11'65,"0"0"0,-1 0 1,0 1-1,-1 0 0,-12-12 1,7 13 215,-11-1-149,-1 1-1,-32-7 1,30 11 10,-1 1 1,0 1-1,-39 2 1,42 1-97,-6 0 87,-1 1 0,-50 9 0,65-7-94,1 0 41,-1 0 1,1 1-1,0 1 0,0 1 0,-16 8 0,22-9-38,-6 2 149,1 1 1,-24 16-1,24-14-116,14-9-49,1 0-1,-1 1 0,0-1 0,0 1 0,1-1 0,-1 1 1,1 0-1,-1-1 0,1 1 0,0 0 0,0 0 1,0 0-1,0 0 0,0 0 0,0 0 0,1 0 0,-1 1 1,1-1-1,-1 0 0,1 0 0,0 0 0,0 1 1,0-1-1,0 3 0,0-3 5,4 9 225,10 8-80,22 22 1,-20-29 25,1-3-133,2-1 1,-1 0-1,23 5 0,-19-11 66,108-17 44,-102 8-84,111-45 31,-113 39-58,7-8-24,39-32 0,-57 36-9,-9 9-21,-1 2-10,0 0 1,-1 0 0,0-1 0,-1 0 0,1 1 0,-1-1 0,0-1 0,-1 1 0,0 0 0,0 0 0,0-1 0,0-8 0,-2-42 18,-9-81 1,-3 67-19,9 60-2,-1-1 0,-8-19-1,9 25 0,-1 1-1,1-1 0,-1 1 0,-7-9 1,7 12-1,1-1 0,-1 1 0,1 0 0,-1 0 0,-8-6 0,9 8 0,0-1 0,-1 1 0,1 0 0,0-1 0,0 1 0,-1 1 0,-5-2 0,5 2-1,0 0 1,-1 1 0,1-1 0,-1 1-1,1 0 1,0 0 0,0 0-1,0 1 1,-8 3 0,5 2-13,2 2 5,0-2 4,0 1 0,1 1 0,0-1 0,0 0 1,1 1-1,0 0 0,-2 12 0,-9 96-17,15-93 1,2-13 13,-1 1 5,0-1-1,1 0 1,0 0-1,1 0 1,0-1 0,1 1-1,0-1 1,1 0-1,8 12 1,23 25 1,11 9 1,6 0 0,1-1 1,115 97 43,-158-146-16,2-4-319,-1-1 0,1-1 0,-1 0 0,24-3 0,21-3-7175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7352,'18'4'178,"1"-1"1,-1-1-1,1 0 1,20-2-1,82-11 1340,-46 3-1039,106 0 509,-165 8-607,-15 0-334,0-1 1,0 1-1,0 0 0,0 0 1,0 0-1,0 0 0,1-1 0,-1 2 1,0-1-1,0 0 0,0 0 0,0 0 1,0 0-1,0 1 0,0-1 0,0 0 1,0 1-1,0-1 0,0 1 0,0-1 1,-1 1-1,1 0 0,0-1 0,0 1 1,0 0-1,0 1 0,0-1 27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6816,'-18'0'0,"6"2"-3,12-1 4,-1 0 1,0 0-1,1-1 0,-1 1 1,1 0-1,-1 0 0,1 0 0,-1 0 1,1 0-1,0 0 0,-1 0 1,1 0-1,0 0 0,0 0 0,0 0 1,0 0-1,-1 0 0,2 0 1,-1 0-1,0 0 0,0 0 0,0 0 1,0 0-1,1-1 0,-1 1 1,0 0-1,1 2 0,10 28 132,1-1-1,17 34 0,-20-50 6,0 0 0,12 13 0,4 5 258,-16-18-177,0 0 0,-1 0 0,0 0-1,9 25 1,-14-28-163,5 27 322,4 41 674,-12-77-344,10 2-1858,-1 1-5676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7088,'66'-5'129,"-10"4"118,75 10-1,-122-8-238,71 13 93,-74-13-88,0 1 0,0 0-1,0 1 1,0-1 0,0 1 0,-1 0 0,1 1 0,6 5-1,-8-2 62,-3-3-59,-1 0 0,1 0 0,-1 0 0,0 0 0,0 0 0,-1 0 0,1 0 0,-1 0 0,0 0 0,0-1 1,0 1-1,0 0 0,-1 0 0,0 0 0,-4 6 0,1-2 23,-1 0-1,-1 0 1,1-1 0,-1 0 0,-1 0-1,-14 10 1,-117 73 503,136-89-531,-29 22 380,30-21-196,-4 5 616,80-19-154,90-12-165,-86 23-54,-50 1-306,38-5 0,106-20 193,-119 16-312,-11-3-90,-1-1 0,58-27 0,-76 30 9,-7 3-145,-1-1-1,0 0 1,21-16 0,-24 16 108,-7 4 10,0 0 0,0 0 0,-1 0 0,1-1-1,-1 1 1,-1-1 0,1 0 0,0 0 0,-1-1-1,0 1 1,3-9 0,-3 7 1,0 1-22,0-1 1,-1 1-1,1-1 0,-2 0 1,1 0-1,-1 1 0,0-1 1,0-10-1,0 8 55,-1 5 39,-1 1-1,1-1 0,0 1 1,-1 0-1,0-1 1,0 1-1,0 0 1,0-1-1,-1 1 1,1 0-1,-1 0 0,0 0 1,1 0-1,-1 1 1,-5-6-1,4 5 4,2 1 11,0 1 1,0-1 0,-1 1-1,1-1 1,-1 1 0,1 0-1,-1 0 1,1-1 0,-1 1 0,0 0-1,0 1 1,1-1 0,-1 0-1,0 0 1,0 1 0,-2-1-1,-4-1-9,1-1 15,1 2-1,-1-1 1,0 1 0,-11-1 0,4 3 3,0 0 1,1 1 0,-1 0-1,1 1 1,-19 6 0,23-5 7,0-1 0,0 1 0,0 1 0,0 0 0,1 0 0,-15 12 0,12-9 6,8-5 0,0-1 0,0 1 0,0 0 0,1 0 0,-1 1 0,1-1-1,-1 0 1,1 1 0,0 0 0,1-1 0,-1 1 0,0 0 0,1 0-1,0 0 1,-1 7 0,1-6 14,0-4-16,1-1 0,0 1 0,0 0 1,0-1-1,0 1 0,0 0 0,0-1 1,0 1-1,0 0 0,0-1 0,0 1 0,0 0 1,0-1-1,0 1 0,1 0 0,-1-1 1,0 2-1,7 13 67,0-1 0,1 1 0,10 13 0,-3-12 182,99 61 92,-64-45-151,69 56 1,-113-83-190,22 19 127,114 120 172,-111-111-92,47 66 0,-78-98-211,1 0 0,-1 0 0,1 0 1,-1 0-1,0 0 0,0 0 1,0 0-1,0 0 0,1 0 0,-1 0 1,0 0-1,-1 0 0,1 0 1,0 0-1,0 0 0,0 0 0,-1 0 1,1 0-1,0 0 0,-1 0 0,1 0 1,-1 0-1,0 1 0,0 0 15,-1 1-10,0 0 0,1 0-1,-1-1 1,0 1 0,0-1-1,-1 0 1,1 1 0,0-1-1,-1 0 1,1 0 0,-1-1 0,0 1-1,0 0 1,1-1 0,-1 0-1,0 1 1,0-1 0,-6 1-1,0 0 6,6-1-8,0 0 0,0 0 0,0-1 0,0 1 0,0-1 0,0 0-1,0 0 1,0 0 0,0 0 0,0-1 0,-5 0 0,-19-5 77,0-1 1,0-1 0,-46-21-1,55 21-71,12 6-1,0-1-1,0 1 1,1-1 0,0-1 0,-1 1-1,-5-6 1,-14-12 47,-26-28 1,45 41-44,0 1 0,0-2 1,1 1-1,0 0 1,1-1-1,-1 0 0,2 0 1,-4-11-1,3 7-2,0-4 69,4 6-64,0 1 0,1-1 0,0 0 0,1 1 1,0 0-1,1-1 0,0 1 0,0 0 0,1 0 0,1 1 1,-1-1-1,10-13 0,-5 12-7,-5 6-4,0 0 1,0 0-1,0 0 1,1 1-1,-1 0 1,1 0-1,6-4 1,32-22 61,-11 8 43,46-40 0,-74 58-90,-1 1-1,0-1 1,0 0-1,0 0 1,0 0-1,0 0 1,-1-1 0,3-6-1,-3 7-12,-2 2-3,0 0 0,0 0 0,0 0 0,0-1 0,0 1 0,-1 0 0,1 0 0,-1 0 0,1 0-1,-1 0 1,0 0 0,0-1 0,0 2 0,0-1 0,0 0 0,0 0 0,0 0 0,-3-2 0,3 2 1,0 0-4,0 1 0,0 0 0,-1-1 0,1 1 0,0 0 0,-1-1 0,1 1 0,0 0 0,-1 0 0,1 0 0,-1 0 0,0 0 0,1 1 0,-1-1 0,0 0 0,-1 0 0,-4-1 10,-3-3-5,7 4-5,-1-1 1,0 1-1,0 0 1,1 0-1,-1 0 0,0 0 1,0 1-1,0-1 1,-4 1-1,-18-2 40,-1 1 1,1 1-1,-49 7 0,75-6-46,1 0-1,-1 0 1,0-1-1,0 1 0,0 0 1,1-1-1,-1 1 1,0-1-1,1 1 1,-1 0-1,1-1 1,-1 1-1,1-1 1,-1 1-1,1-1 0,-1 1 1,1-1-1,-1 0 1,1 1-1,0-1 1,-1 0-1,2 1 1,31 18-1726,4 1-6916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8792,'4'1'53,"-1"0"0,0 0 0,1 0 1,-1 0-1,0 1 0,0 0 0,1-1 1,-1 1-1,0 0 0,-1 0 0,1 0 0,0 1 1,-1-1-1,1 1 0,-1-1 0,3 4 1,33 49 1265,-31-45-1146,0 1-116,0 0-1,0 0 1,-2 1-1,1-1 1,-2 1 0,1 0-1,-2 1 1,4 14-1,-5-17-26,2 9 77,0-1 0,1 36 0,2 21 101,32 80 209,-20-91-290,48 116 184,-64-175-284,0-1 0,0 1 0,0-1 0,1 1 0,-1-1 0,1 0 0,0 0 0,1-1 0,-1 1 0,0-1 1,1 0-1,0 0 0,0-1 0,0 1 0,10 3 0,-11-5-5,0 0 0,1 0 0,-1-1-1,1 1 1,-1-1 0,0 0 0,1 0 0,-1 0 0,1-1 0,-1 1 0,1-1 0,6-3-1,-5 3-1,6-3 20,1 0 1,-1-1-1,0 0 0,0-1 1,-1 0-1,0-1 0,19-14 1,-27 19-33,32-24-1691,0-2-6790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9056,'13'-4'62,"0"0"1,1 0-1,25-3 1,-23 5-5,20-5 49,40-1 1,-15 2-63,185-13 97,-152 14-67,-77 3-43,14-1 35,42 2 1,-72 1-66,12 0 64,1 1 0,-1 0 0,0 1 0,1 1 1,-1 0-1,14 5 0,-24-6-53,-1-1 0,0 1-1,0 0 1,1-1 0,-1 1 0,0 0 0,0 0-1,-1 1 1,1-1 0,0 0 0,-1 1-1,0-1 1,1 0 0,-1 1 0,0 0 0,0-1-1,0 1 1,-1 0 0,1-1 0,-1 1 0,1 0-1,-1 5 1,1-3-1,0 0-1,0 0 1,0 1 0,0-1-1,1 0 1,0 0-1,0 0 1,4 5 0,5 5 15,2 0 0,-1-2 1,26 23-1,-33-33-20,0 0 0,0 0 0,0 0-1,0 0 1,0-1 0,0 0 0,1 0 0,-1 0 0,10 1-1,-7-1 2,-2-1 2,0 0 0,0 0 0,0-1 1,0 1-1,0-1 0,0-1 0,0 1 0,0-1 0,6-1 0,-3 0-2,-6 1-3,0 0 0,0 0 0,0 0 0,1-1 0,-1 1 0,0-1 0,-1 0 0,1 1-1,0-1 1,0-1 0,-1 1 0,1 0 0,-1-1 0,0 1 0,0-1 0,3-3 0,-3 2 1,0 2-1,-1-1 0,1 0 0,-1 1 0,0-1 0,0 0 0,0 0 0,0 1 0,-1-1-1,1 0 1,-1 0 0,0 0 0,1 0 0,-1 0 0,-1 0 0,1 0 0,0 0 0,-2-4 0,2 3 2,-2-3 8,0 0-1,0-1 1,0 1 0,-1 0 0,0 0 0,0 0 0,0 1 0,-1-1-1,0 1 1,-8-8 0,3 3 12,-1 0 0,-23-18 0,28 25-15,-1 1 1,1-1 0,0 1 0,-1 1 0,0-1-1,0 1 1,0 0 0,0 0 0,0 0 0,-10 0 0,8 0-2,-1 1 6,0 0 0,1 0 1,-1 1-1,0 0 0,0 1 0,0 0 1,-12 3-1,9-2-6,-45 10 30,37-6-1393,-7 2-5754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2:2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88 10312,'-5'-6'64,"-1"-1"0,0 1 0,0 0 0,0 1 1,-1 0-1,1 0 0,-1 0 0,-1 1 0,1 0 0,-12-5 0,3 3 24,-1 1-1,1 1 0,-19-3 0,23 5-59,-1 1 1,1 0-1,0 1 0,0 1 0,-1 0 0,1 0 0,0 1 0,-13 4 0,11-2-2,-8 2 121,2 4-74,0 1 0,-26 18 1,35-16 146,8-8-143,0-2-53,1 0 0,-1 1 0,1 0 0,0-1 1,0 1-1,1 0 0,-1 0 0,1 0 0,0 0 0,0 1 1,0-1-1,0 0 0,1 0 0,0 1 0,0-1 0,0 0 0,1 8 1,3-1 48,1 1 1,1-1 0,-1 0 0,2 0 0,-1-1 0,2 0 0,-1 0 0,1-1-1,13 12 1,-9-9-37,36 28 173,49 22 7,-76-53-162,5-4-592,0 0 1,30 1 0,0-3-7864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4:1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5 11480,'-9'4'279,"-8"3"217,1 0 0,1 2-1,-1 0 1,1 1 0,14-10-461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7712,'2'-1'137,"5"-4"32,-6 4-146,-1 1 1,1 0-1,0 0 0,0 0 0,0 0 0,0 0 0,0 0 0,0 0 0,-1 0 0,1 0 0,0 1 0,0-1 0,0 0 0,0 0 0,0 1 0,-1-1 0,1 1 0,0-1 0,0 1 0,0 0 0,2 0 31,16 12 358,-1 1 1,33 31-1,-43-36-322,-1 0 0,0 1 0,-1 0 0,0 0 0,0 1 0,-1-1 0,5 17 0,-4-12-27,-2-7 37,4 9 14,0 1-1,-1 0 1,-1 0 0,-1 0-1,0 0 1,3 36 0,18 158 950,-23-165-756,-3-45-207,1 0-169,0-1 1,0 1-1,0-1 1,0 0-1,0 1 1,0-1-1,0 0 1,1 0-1,-1 0 1,0 0-1,1 0 1,-1 0-1,0 0 1,1 0-1,-1 0 1,4 0-1,13 8-7905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25 5832,'-1'0'5,"1"0"1,0 0-1,0 0 0,-1 0 1,1 0-1,0 0 0,-1 0 1,1 0-1,0 0 1,0 0-1,-1 0 0,1 0 1,0 0-1,-1 0 0,1 0 1,0 0-1,-1 0 1,1 0-1,0 0 0,0 0 1,-1-1-1,1 1 0,0 0 1,0 0-1,-1 0 1,1-1-1,0 1 0,0 0 1,0 0-1,-1 0 0,1-1 1,7-6 379,17-5 238,-15 11-554,0 0 0,0 1 1,0 0-1,0 0 0,0 1 0,18 3 1,49 17 110,-67-14-112,2 7-18,15 27 0,-22-26 18,-4-1-48,0 0 1,-2 1-1,1-1 0,-5 15 0,-3-11 55,4-11-47,-2 3-9,0 0 1,-1 0-1,0-1 0,-1 0 1,0 0-1,0-1 0,-16 11 1,-154 83 274,173-99-266,0 1-1,1 0 1,-1 0-1,1 0 1,-6 7-1,7-7-9,2-3 217,27 6 6,33-6-82,-19-1-105,162-5 636,-100-6-1190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8520,'0'-5'-6,"0"3"2,0 0 0,0 1 0,0-1 0,1 0 0,-1 0 0,0 1 0,1-1 0,-1 0 0,1 0 0,0 1 0,0-1 0,-1 1 0,1-1 0,2-2 0,-2 3 5,0 0 0,0 0 0,0 0-1,0 0 1,0 0 0,0 0-1,0 0 1,0 1 0,0-1 0,1 0-1,-1 1 1,0-1 0,0 1 0,1-1-1,-1 1 1,2 0 0,1-2 1,8-2 22,-1 1 0,1 0-1,-1 0 1,1 1 0,21 0 0,-13 0-6,9 0 158,-1 2 0,1 1 0,48 7 0,-62-7-141,-10 0 4,0-1 0,0 1 0,0 0 0,-1 0-1,1 1 1,5 2 0,3 0 89,0 1-1,-1 1 1,0 0 0,0 1-1,0 0 1,14 12-1,-18-12-76,-5-4-10,0-1 1,0 1 0,-1 0-1,1 0 1,-1 0 0,0 0-1,0 0 1,2 5 0,7 12 141,0 1 1,-2 1-1,0 0 1,10 43-1,-17-51-140,0-8 1,-1 1 0,-1-1 0,0 0 1,1 1-1,-3 11 0,-16 153 629,18-157-542,1 0-1,2 19 0,2 20 214,-5-43-391,1-4-94,-1 0 1,0 0-1,0 0 0,-1 1 0,0-1 0,0 0 0,-2 6 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9056,'-1'-1'-1,"1"-1"1,1 1 0,-1 0-1,0-1 1,0 1-1,0 0 1,1-1 0,-1 1-1,0 0 1,1 0 0,0-1-1,-1 1 1,1 0-1,0 0 1,-1 0 0,1 0-1,0 0 1,0 0-1,0 0 1,1-1 0,22-18 0,10-3 0,12-1 0,-15 10 29,0 1 0,1 1 1,55-11-1,-67 19-15,-5 1 50,-1 1-1,22-1 0,107 1 182,-119 2-260,-1 0 0,1-1 0,0-1 0,43-11 0,-46 9-576,55-12-5349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3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45 3864,'-18'5'40,"12"-3"-2,0 0 1,1-1 0,-1 1 0,-1-1 0,1-1 0,0 1-1,0-1 1,0 0 0,-9-2 0,13 2 461,11-7 201,-3 5-601,0 1 1,0 0-1,1 1 0,-1 0 0,0 0 0,0 0 0,7 1 1,10 0 133,29 1 85,167 1 484,-163-3-756,38 2 442,16-1-75,119-19 614,-141 17 1153,-86 0-2149,0 0 0,1 1 1,-1-1-1,1 0 0,-1 0 0,0-1 0,0 1 0,0 0 0,1-1 0,-1 1 0,-1-1 0,4-2 0,2-2-1218,11-7-6247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216 208 3416,'0'0'3205,"-2"-4"-2953,-3-14-161,0 8-34,4-8-47,1 4 0,-1 7-7,0-1 0,8-21-2,-5 22 0,1 1 1,-1 0-1,1-1 0,0 1 1,1 0-1,0 1 1,-1-1-1,2 1 1,-1-1-1,1 1 0,0 0 1,0 1-1,0-1 1,7-3-1,-8 6 5,0 0 1,0 0-1,0 1 0,0 0 0,0 0 1,1 0-1,-1 0 0,0 1 0,1-1 0,4 1 1,-1 0 4,0-1 9,0 1-1,1 0 0,-1 1 1,0 0-1,1 0 1,-1 1-1,13 4 0,-8-3 1,7 2 36,1 1 0,-1 1 0,28 12 0,-29-10-39,-9-6-2,-1 1 0,0 1 0,0 0 0,0 0 0,-1 1 0,0 0 0,0 0 1,0 1-1,9 10 0,-14-13-10,7 9 43,0 13-13,10 32 1,-18-39 4,-2 2-22,-2 1-1,-4 21 1,0-28 10,-2-4-19,1 0 0,-1-1 0,-1 0-1,0 0 1,0-1 0,-1 0 0,-12 8 0,-143 115 52,102-85-49,38-30-5,-2-1 1,1-2-1,-56 21 0,21-19-4,28-10 15,-1-1 1,-44 1-1,76-6 23,7-1 4,23-4 60,1 1-1,-1 1 1,49 3-1,-55 0-48,58 0 152,147 8 328,-200-7-507,49-2 254,-61 0-334,86-6 592,-80 5-805,-1-2 0,0 0 0,28-9 0,-18 1-5882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4128,'0'0'416,"5"-4"-236,9-5 22,0 1 1,0 0-1,1 1 0,29-11 1,-36 16-40,-1 0 1,1 0 0,-1 1 0,1 0 0,0 1 0,-1 0-1,1 0 1,0 0 0,-1 1 0,1 0 0,-1 1-1,1-1 1,11 6 0,-15-5-82,1 0 0,-1 0 0,0 0 0,0 1 0,0-1 0,0 1 0,-1 0 0,1 0 0,-1 0 0,0 1 0,0 0 0,0-1 0,0 1 0,2 4 0,-2-1-5,0-1 1,-1 0-1,0 1 0,0-1 1,0 1-1,-1 0 0,0 0 1,1 11-1,-3-1 12,0-1-1,0 1 1,-2-1 0,0 1-1,-1-1 1,-10 26 0,13-38-65,-5 9 52,2 0 1,0-1-1,0 2 0,1-1 0,0 0 0,0 18 0,-1-7 50,2-15-406,1 0-1,-1 0 1,1 12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8608,'181'-15'252,"-151"12"-248,55-8 101,147 6 174,-146 2-110,62-12-1128,-65 3-4627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6456,'0'0'1041,"4"1"-676,1 0-266,0 1-1,1 0 0,-1 0 0,0 0 0,0 1 0,-1-1 0,1 1 0,0 1 0,-1-1 0,0 0 0,0 1 0,0 0 1,0 0-1,4 6 0,6 8 190,22 36 0,-32-46-221,0 1-1,-1-1 1,0 0-1,0 1 1,-1 0-1,0 0 1,0 0-1,0 13 0,-1-9-12,6 66 450,-1-6-162,-3-51-155,2 0 0,0 0 1,12 33-1,-12-44-149,-4-7 2,1-1 1,-1 1 0,1-1-1,0 0 1,0 1-1,1-1 1,3 4 0,4 4 89,0-1 0,0 0 0,1-1 0,0 0 1,18 10-1,-19-13-95,-7-4-3,1 0 0,-1 0 0,1 0 0,-1-1 0,1 1 1,0-1-1,4 1 0,4 1 49,0 0 1,0-1-1,0-1 0,1 0 1,-1 0-1,23-3 0,-4-4-34,-20 0 40,-7 2-249,1-1 0,-1 0 1,-1 0-1,1 0 1,-1 0-1,1 0 0,-2-1 1,1 0-1,2-6 1,8-25-8439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8792,'44'-12'146,"1"1"-1,1 2 1,-1 3 0,61-2 0,-27 5 49,127-10 265,-188 10-408,49-4 166,-60 7-169,-1 0 0,0 0 0,1 0 0,-1 1 0,0 0 0,0 1 0,1-1 1,10 5-1,-15-4-38,1-1 0,-1 0 0,0 1 0,0-1 0,0 1 0,-1 0 0,1 0 0,0 0 0,-1 0 0,1 0 0,-1 0 0,1 0 0,-1 0 0,0 0 0,1 3 0,7 12 46,20 45 14,-18-35-46,19 31 0,-26-52-21,0-1 1,0 1-1,1-1 0,0 0 0,0-1 0,1 1 0,-1-1 0,8 4 0,-4-1-1,-2-2 0,-1-1 0,1 1-1,0-1 1,0-1 0,1 1-1,-1-1 1,1-1-1,0 1 1,0-1 0,8 1-1,-8-1 0,3 0 0,-1-1 0,1 1 0,-1-2 0,1 1 1,-1-1-1,17-3 0,-18 2-1,-5 1 0,1-1 0,-1 0 0,0-1 0,0 1 0,0-1 0,0 0 0,-1 0 0,1 0 0,0 0 0,-1 0 0,1-1 0,-1 0 0,0 0 0,0 0 0,5-6 0,-4 5 0,-1 0 2,0 0 0,0 0 0,0-1-1,-1 1 1,1-1 0,-1 1 0,0-1-1,0 0 1,-1 0 0,0 0 0,0 0 0,0 0-1,0-6 1,0 4 1,-1-7 24,-3 0-16,-1 1 0,0 0 0,-8-15 0,3 16 35,-12-3-15,-34-20 1,33 27 15,-124-22 32,42 16 93,78 10-160,20 2-1,-1 1-1,1 0 0,-1 0 1,0 1-1,-10 0 1,-8 4 41,25-4-53,-1 0 0,1 1 1,0-1-1,0 0 0,-1 0 0,1 0 1,0 1-1,0-1 0,0 0 0,-1 1 1,1-1-1,0 0 0,0 0 0,0 1 0,0-1 1,0 0-1,-1 1 0,1-1 0,0 0 1,0 1-1,0-1 0,0 0 0,0 1 0,0-1 1,0 0-1,0 1 0,0-1 0,0 0 1,0 1-1,1-1 0,-1 0 0,0 1 1,0-1-1,0 0 0,0 1 0,0-1 0,1 0 1,-1 0-1,0 1 0,0-1 0,1 0 1,-1 0-1,0 1 0,0-1 0,1 0 1,-1 0-1,0 0 0,0 0 0,1 1 0,-1-1 1,1 0-1,6 5-63,1-1 0,0 0 0,0 0 0,0-1 0,1 0 0,-1-1 0,1 0 0,10 2 0,-1 0-787,54 13-6270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4:2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11928,'0'0'0,"-35"16"24,2 9 0,-8 5-24,-1-5-32,5-12 32,-1 0-8480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3416,'0'0'2649,"2"-4"-2404,-2 3-264,1-1 46,-1 0 0,1 0 0,0 0 0,-1 0 0,1 1 0,0-1 0,0 0 0,0 1 0,0-1 0,1 0 0,-1 1 0,0 0 0,1-1 0,-1 1 0,1 0 0,-1 0 0,4-2 0,6-3 39,1 1 0,1 1 0,-1 0 0,0 1 0,1 0 1,23-2-1,-17 2-38,-2 1 69,0 0 0,0 1 0,31 3-1,-27-1-50,-7 0 31,-1 0 1,0 0-1,0 1 0,0 1 1,0 0-1,0 1 0,-1 1 1,1 0-1,-1 0 0,14 9 1,-23-12-53,-1 0 1,0 0 0,1 0-1,-1 0 1,0 0 0,0 1-1,0-1 1,0 1 0,0-1-1,-1 1 1,1 0 0,-1-1-1,0 1 1,0 0 0,0 0-1,0 0 1,0 0 0,-1 0-1,1 6 1,0 2 20,0-1-1,-1 1 1,-1 0 0,0 0 0,0-1-1,-5 18 1,-20 53 106,17-64-25,-57 66 49,50-67-55,7-9-73,-4 4-7,-1-1 0,0 0 1,0-2-1,-1 1 0,-23 9 0,22-12-6,-75 28 175,78-30-109,-1 0 1,1-1 0,-1-1-1,0 0 1,-22-1-1,36-1-92,0 1 0,-1-1 0,1 0 0,0 0 0,0 0 0,0 0 0,-1 0 0,1 0-1,0 0 1,0 0 0,-1 0 0,1 0 0,0 0 0,0 0 0,-1 0 0,1 0 0,0 0 0,0-1-1,0 1 1,-1 0 0,1 0 0,0 0 0,0 0 0,0 0 0,-1 0 0,1 0 0,0-1 0,0 1-1,0 0 1,0 0 0,-1 0 0,1-1 0,0 1 0,0 0 0,0 0 0,0 0 0,0-1 0,12-3 342,78-5 57,121 8 128,-145 1-336,-28-3-111,5 0 202,78 4 1,-101 0-495,0-1 0,-1-1 1,1-1-1,-1 0 0,29-8 1,-4-1-8198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4312,'19'-9'566,"-1"0"0,1 1 0,1 1 0,-1 1 0,28-5 0,-29 10-544,0 0 1,0 2 0,0 0 0,28 5-1,-16-2-11,-8-2 23,0 0 0,0 1 0,0 2 1,0 0-1,23 9 0,-34-10-24,-8-2-2,0-1 0,0 1 1,0-1-1,0 1 0,0 0 0,0 0 0,0 0 0,-1 1 0,3 1 0,7 9 40,21 28 0,-30-35-34,0 0 1,0 0 0,-1 0 0,1 1-1,-1-1 1,-1 1 0,1-1 0,-1 1-1,-1 0 1,1 0 0,-1 10 0,0-8 1,0 0 6,0 0 0,-1 0 1,0 0-1,0 0 0,-1 0 0,0 0 0,0 0 0,-5 9 0,3-6-1,0-2 24,1-1 0,-2 0 0,1 1 0,-8 9 0,2-2-14,6-9 27,-1-1 0,0 1 0,-1-1 0,0 0 0,0-1 0,0 1 0,-11 7 0,8-6 6,7-7-41,-1 1-1,1-1 1,0 0 0,0 0-1,-1 0 1,1 0 0,-1-1-1,1 1 1,-1 0 0,1-1-1,-1 0 1,1 1 0,-1-1-1,-4-1 1,-51-6-1024,48 7-4799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7984,'72'-31'0,"16"-8"-3,-70 32 0,1 1 0,-1 0 0,1 2 0,0 0-1,24-2 1,-22 4 6,2-2 29,12-2 31,0 2-1,60 1 1,67 13-364,-120-6-4879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3232,'2'2'240,"4"4"16,-4-5-197,0-1 1,0 0-1,0 0 1,0 0-1,0 0 1,0-1-1,0 1 0,0 0 1,0-1-1,0 0 1,2 0-1,3-1 16,-1 1-1,1 0 1,-1 1-1,1-1 0,-1 1 1,8 1-1,25 1 269,147-5 497,-105 2-449,151-30 82,-201 25-5026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4488,'0'0'92,"24"0"256,125-20 497,-34 4-98,-109 14-672,1 1 0,-1-2 0,0 1 0,0-1 0,0 0 0,-1 0 0,1 0 0,-1-1 0,1 0 0,-1 0-1,0-1 1,6-7 0,-8 10-57,-1 0 53,0 0-1,0 0 1,-1 0-1,1 0 1,-1-1-1,1 1 0,-1 0 1,1-1-1,-1 1 1,0-1-1,0 1 1,-1-1-1,1 0 1,0 1-1,0-6 1,-1 4 161,-2-4-18,1 6-35,-8 7 116,6 2-254,0 0 1,1 1-1,1-1 1,-1 1 0,1-1-1,0 1 1,1 13-1,4 55 2,-2-54-30,0 14 15,1 82 12,1 130 121,-4-185 186,0-61-223,0-2-116,0 1 0,0-1 0,0 0 1,0 1-1,0-1 0,0 0 0,0 1 0,0-1 1,0 0-1,0 1 0,-1-1 0,1 0 0,0 1 1,0-1-1,0 0 0,0 0 0,-1 1 0,1-1 1,0 0-1,0 0 0,0 1 0,-1-1 0,1 0 1,0 0-1,-1 1 0,1-1 0,0 0 0,0 0 1,-1 0-1,1 0 0,0 0 0,-1 1 0,1-1 1,0 0-1,-1 0 0,1 0 0,0 0 1,-1 0-1,1 0 0,0 0 0,-1 0 0,1 0 1,0 0-1,-1-1 0,-124-15 525,85 9-493,-7 1 94,27 4-77,0-1 0,-21-5 1,38 7 70,8 3-102,19 3-10,0-1 0,1-1 0,-1-1 0,27-1 0,0 1 8,32 3 14,103 12 111,-168-16-138,43-1 86,22 0 24,-70-2-27,-4-3-295,0 0 0,0 0 0,-1-1 1,0 0-1,0 0 0,11-12 0,19-20-7385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3952,'0'0'2488,"4"2"-2028,1 0-401,0 0 0,1-1 0,0 1 1,-1-1-1,1 0 0,0 0 0,-1-1 0,10 0 1,42-5 23,-39 3-42,216-21 770,78 5 57,-189 16-591,-73 4-479,-1 2 0,73 15-1,-95-12-5703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53 100 4576,'-38'-17'129,"37"17"-117,0-1 0,0 0 1,0 0-1,0 0 0,0 0 0,0 0 0,0 0 0,0-1 0,0 1 0,1 0 0,-1 0 0,0 0 1,1-1-1,-1 1 0,1 0 0,-1-1 0,1 1 0,0-1 0,0 1 0,0 0 0,-1-1 0,1 1 1,1-1-1,-1 1 0,0 0 0,0-1 0,0 1 0,1-1 0,0-1 0,-1 1 18,1 0 0,-1 0 1,1 1-1,0-1 0,0 0 0,-1 0 0,1 1 0,1-1 0,-1 1 0,0-1 0,0 1 0,0-1 0,1 1 0,-1 0 0,1-1 0,-1 1 0,1 0 1,-1 0-1,1 0 0,0 0 0,-1 0 0,4 0 0,22-4 210,0 2 0,0 1 1,0 1-1,38 4 0,-37 1 109,0 0 0,53 16 0,-67-15-297,-10-4-3,1 1 1,0 0 0,-1 0 0,1 0-1,-1 0 1,8 6 0,4 4 85,-2 0 0,1 1 1,-2 1-1,1 0 0,19 30 1,-14-11-64,-15-19 69,-3 12-45,-3 42 0,-2-47-9,-3-2-49,-1 1 1,-18 30 0,14-36 21,-66 43 26,61-48-12,-22 4 43,-72 15 0,55-25-14,47-2-58,5 0-21,0-1 0,0 1 0,0-1 0,0-1 0,-1 1 0,1 0 0,0-1-1,0 0 1,0 0 0,-5-2 0,19-5 227,1 4-194,1 0 1,-1 1 0,0 0 0,1 0-1,15 0 1,-10 0-35,5 1 90,1 0 0,-1 2 1,29 3-1,1-1 94,18-5 29,129 4 183,-175 1-405,-15-1-11,0 0 0,0-1 0,-1 0 0,18-2 0,109-19-1492,-58 5-6031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29 3232,'7'-22'988,"-8"21"-943,1 1 1,-1-1-1,0 1 1,0-1-1,0 0 1,0 1 0,0 0-1,1-1 1,-1 1-1,0-1 1,0 1-1,0 0 1,0 0-1,0 0 1,0 0-1,0 0 1,0 0-1,0 0 1,0 0-1,-2 0 1,-11 1 99,-1 1 0,1 0 1,0 1-1,0 0 0,-21 8 1,29-8-121,-1-2 32,1 2 1,0-1-1,0 1 0,-7 4 0,11-6-28,0 0-1,1 1 1,-1-1-1,0 0 1,1 1 0,-1 0-1,1-1 1,0 1-1,-1 0 1,1 0-1,0-1 1,0 1 0,0 0-1,0 0 1,1 0-1,-1 0 1,0 0-1,1 1 1,-1 2-1,1-2-6,1 1 0,0 0 0,-1 0 0,1-1 0,1 1-1,-1-1 1,0 1 0,1-1 0,0 1 0,0-1 0,0 0-1,0 0 1,0 0 0,1 0 0,3 3 0,-2 0-9,10 10 64,1-1 1,0 0-1,1-1 1,1-1-1,35 22 0,-28-20-58,-3 0 83,-13-11-81,-1 1 0,0 0 0,-1 1 0,1 0 0,-1 0 0,11 13 0,-14-15-8,1 0 0,-1 1 0,0-1-1,0 1 1,-1 0 0,1-1 0,-1 1 0,0 0-1,-1 0 1,1 1 0,-1-1 0,1 8 0,-2-9-9,-1 0 1,1 0-1,-1-1 1,0 1 0,0 0-1,-1 0 1,1-1-1,-1 1 1,1 0 0,-1-1-1,0 0 1,-1 1-1,1-1 1,-1 0-1,-4 4 1,0 1 0,5-5-3,0-1 1,0 1-1,-1-1 0,0 0 0,1 0 1,-1 0-1,0 0 0,0-1 0,0 1 1,0-1-1,-4 2 0,-8 3 13,-1 0 0,1-1 0,-1-1 1,0 0-1,0-1 0,0-1 0,0 0 0,-22-1 0,32-2-2,1 1 0,-1-1 0,1 0 0,-1-1 0,0 1 0,1-1 0,0 0 0,0-1 0,-1 1 0,1-1 0,-8-6 0,10 6-4,1 1 0,-1 0 0,1-1 0,0 1-1,0-1 1,0 1 0,0-1 0,0 0 0,1 0 0,-1 0 0,1 0-1,0 0 1,0-1 0,0 1 0,0 0 0,0 0 0,1-1 0,0 1 0,-1-5-1,5 1 67,27-26 126,58-48 1,-53 50-100,12-14 49,-14 17-56,-13 12 9,-2 0 0,0-2 0,18-21 0,-17 11 25,-19 28-120,-1-1 1,0 1-1,-1-1 1,1 1-1,0-1 0,0 1 1,0-1-1,0 1 0,0-1 1,0 1-1,-1-1 1,1 1-1,0-1 0,-1 1 1,1-1-1,0 1 0,-1-1 1,1 1-1,0-1 1,-1 1-1,1 0 0,-1-1 1,1 1-1,0 0 0,-1-1 1,1 1-1,-1 0 1,0-1-1,-10-5 28,-2 0 129,0 0 0,0 0-1,-22-4 1,11 2 70,14 7-167,0 1 1,0 0-1,0 0 1,0 1-1,0 0 1,-14 4-1,-14 0-16,2 1-1413,22-4-5700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5472,'0'0'17,"7"-11"62,2 5-35,0 0 1,0 0-1,1 0 1,16-6-1,8-3 71,-30 12-88,8-3 109,0 0-1,0 0 1,1 1 0,0 0-1,-1 1 1,1 1 0,1 0-1,21-2 1,74 14 1495,-107-9-1615,1 0 0,-1 0 0,1 0 0,-1 0 0,1-1 0,-1 1 1,1-1-1,4-1 0,-2 0-717,11-4-4719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8344,'13'7'1,"-4"-3"7,-7-3 3,0 1 0,1-1-1,-1 1 1,0-1 0,0 1 0,-1 0 0,1 0-1,0 0 1,0 0 0,-1 0 0,0 1 0,1-1-1,-1 0 1,1 3 0,11 32 176,-11-31-197,6 27 286,-1-1 1,-2 1 0,-1 0-1,0 46 1,-3-54-255,0 25 626,3 18-152,5 4-1521,-4-29-5815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4:4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3864,'0'0'80,"2"-4"-13,22-41 1711,-23 43-1310,3 1-290,-1 1 0,0-1 0,0 0 0,1 1 0,-1 0 0,0 0 0,7 0 0,-8 0-199,0 1 57,1 0 0,0 0 0,-1 1 1,1-1-1,-1 0 0,1 1 0,-1 0 0,0-1 0,0 1 1,0 0-1,0 0 0,0 1 0,0-1 0,0 0 1,1 4-1,-1-4 7,3 5 16,0 0 0,-1 0 0,0 0 0,0 1 0,0 0 0,-1-1-1,4 17 1,-4-13-7,17 50 465,18 46 139,-29-89-615,10 31 348,20 76 51,-17-41 174,-14-52-416,14 38-1,0-16 20,-7-22 35,-2 1 1,-2 1-1,9 39 1,-15-4 296,-5-68-461,3 0-16,10 4-1704,2 2-6601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5472,'8'0'29,"-6"0"-3,1-1 1,0 1-1,-1 0 0,1 0 1,-1 0-1,1 1 0,-1-1 1,1 1-1,-1-1 0,1 1 1,-1 0-1,0 0 0,1 0 1,-1 0-1,0 0 0,0 1 1,1-1-1,1 2 0,0 4 117,0 1 0,0-1 0,-1 0 0,0 1 0,0 0 0,0 0 0,1 9 0,0-2-151,47 178 1767,-17-54-346,-29-123-1083,0-1-1,8 16 1,-11-26-239,1 1 1,1-1-1,-1 0 0,1 0 1,-1-1-1,2 1 1,5 5-1,-5-6-28,0-1-1,0 1 1,1-1-1,-1-1 1,1 1 0,-1-1-1,7 2 1,-2-1-17,-4-1 5,1 0-1,-1 0 1,1-1 0,0 0 0,0 0 0,0 0 0,-1-1 0,1 0 0,0-1 0,0 1 0,0-1 0,13-4 0,-9 2-5,-10 3-40,0 0 1,-1 0 0,1-1 0,0 1 0,0-1 0,0 1 0,0-1 0,-1 1 0,1-1 0,0 1 0,0-1-1,-1 1 1,1-1 0,-1 0 0,1 0 0,0 1 0,-1-1 0,1 0 0,-1 0 0,0 0 0,1 1-1,-1-1 1,1-1 0,2-20-857,-3 18 76,3-24-7219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9592,'25'-7'39,"45"-18"0,-5 1 23,-47 18-48,43-9 152,165-7 324,-146 24-236,-63-2-207,0 0 57,-1 0 0,1 1 0,0 0 0,0 2 1,-1 0-1,1 1 0,29 11 0,-17 2 85,0 2 1,26 23 0,-47-35-143,0 1 0,0 0 0,0 1 0,-1-1 0,-1 2 0,1-1 0,-1 1 0,-1 0 0,6 15 0,0-4 43,-10-18-79,1-1 1,0 1-1,0-1 0,0 1 1,0-1-1,0 0 1,1 0-1,-1 0 0,0-1 1,1 1-1,0 0 1,-1-1-1,4 2 0,29 8 27,-30-11-31,-1 1 1,0-1-1,1-1 0,-1 1 0,0 0 1,1-1-1,-1 0 0,0 0 0,8-3 0,-5 1-1,-2 2-1,0-1 0,0 0 0,0 0 0,-1-1 0,1 0 1,-1 0-1,0 0 0,1 0 0,5-7 0,-3 4 0,-5 4-2,0 0 0,1-1 0,-2 1 0,1 0 1,0-1-1,0 1 0,-1-1 0,1 0 1,-1 1-1,0-1 0,0 0 0,0 0 0,0 0 1,-1 0-1,1-3 0,0 3-1,-1 2-1,1-1 0,-1 1 0,0 0 0,0-1 0,0 1 0,0 0 0,0-1 0,0 1 1,0 0-1,-1 0 0,1-1 0,0 1 0,-1 0 0,1 0 0,-2-2 0,0-3 2,-10-21 1,-12-1 1,-13 2-3,-12 4-2,-9 3 1,32 13 8,0 1 0,-1 1 0,-43-2 0,48 7-5,21-1-4,0 0 0,1 0 0,-1 1 1,0-1-1,1 1 0,-1-1 0,0 0 0,1 1 0,-1-1 0,1 1 1,-1-1-1,0 1 0,1 0 0,0-1 0,-1 1 0,1 0 1,-1-1-1,1 1 0,0 0 0,-1-1 0,1 1 0,0 0 0,0 0 1,-1-1-1,1 1 0,0 0 0,0 1 0,0 16 3,5 6-1565,-1 0-6244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4488,'0'0'219,"7"-2"-21,104-38 529,-103 38-628,-1 1 1,1 0 0,-1 0-1,1 0 1,-1 1 0,1 1-1,0-1 1,-1 1 0,1 0-1,-1 1 1,13 4 0,-16-5-35,1 0 29,1 0 0,-1 1 0,0 0 0,1 1 0,-1-1-1,0 1 1,0 0 0,-1 0 0,6 4 0,-7-4-50,-1 0 0,1-1 0,-1 1 0,0 0 0,0 0 0,0 0 1,0 1-1,-1-1 0,1 0 0,-1 1 0,0-1 0,0 1 0,1 3 0,-2-5-21,0 0 0,0 0 0,0-1 0,0 1 0,0 0 0,0-1 0,0 1 0,0 0 0,-1 0 0,1-1 0,-1 1 0,1 0 0,-1-1 0,0 1 0,-1 1 0,-2 6 29,0 2-18,2-4 5,-1-1-1,0 1 1,0-1-1,-7 9 1,-6 8 80,-1-1 1,-1 0-1,-1-2 1,-25 22-1,16-22 120,27-20-232,1 0 1,0 0-1,0-1 1,0 1-1,-1 0 1,1 0 0,0 0-1,0 0 1,0 0-1,-1 0 1,1-1-1,0 1 1,0 0-1,0 0 1,0 0 0,-1 0-1,1-1 1,0 1-1,0 0 1,0 0-1,0 0 1,0-1-1,0 1 1,0 0-1,0 0 1,0-1 0,-1 1-1,1 0 1,0 0-1,0 0 1,0-1-1,0 1 1,0 0-1,1 0 1,-1-1 0,0 1-1,0 0 1,0 0-1,0-1 1,0 1 0,2-2 34,-1 0 0,1 1-1,0-1 1,-1 1 0,1-1 0,0 1-1,0 0 1,0-1 0,0 1-1,1 0 1,-1 0 0,4-1 0,-1 0-50,19-8 232,1 1-1,0 1 1,28-5 0,114-12 541,-90 21-1106,-69 4-350,4 0-7002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18 7624,'-13'-4'58,"1"0"-1,-1 1 1,0 1 0,0 0 0,0 0-1,0 1 1,0 1 0,-24 2 0,24 0-2,-1 0 0,-21 6 1,-23 4 139,58-11-194,0-1 0,0 0 0,-1 1 1,1-1-1,0 0 0,0 0 0,0 1 0,0-1 0,-1 0 0,1 1 0,0-1 0,0 0 1,0 1-1,0-1 0,0 0 0,0 1 0,0-1 0,0 0 0,0 1 0,0-1 0,0 0 1,0 1-1,0-1 0,0 0 0,1 1 0,-1-1 0,0 0 0,0 1 0,0-1 1,1 1-1,4 11 8,-1-3-4,-2-4-1,1-1-1,-1 1 1,1-1 0,0 0 0,0 0 0,7 6 0,33 32 77,82 62-1,-119-100-83,109 81 200,-20 4 74,-95-89-258,1 1 0,-1 0 0,0 0 0,0 0 0,1 0 0,-1 0 0,0 0 1,0 0-1,0 0 0,0 0 0,0 1 0,0-1 0,0 0 0,-1 0 0,1 0 0,0 0 0,0 0 1,-1 0-1,1-1 0,-1 1 0,1 0 0,-1 0 0,1 0 0,-1 0 0,1 0 0,-1-1 0,0 1 1,0 0-1,1 0 0,-1-1 0,0 1 0,-1 0 0,-10 4 52,-1-1-1,0 0 0,0-1 1,0-1-1,0 0 1,-1 0-1,1-2 1,-1 1-1,-20-4 1,27 2-19,0 0 0,0-1 1,0 0-1,0-1 1,1 0-1,-1 0 0,1 0 1,-1 0-1,1-1 0,0 0 1,1-1-1,-7-5 1,6 5 2,2 1-25,-1 0 0,1-1 0,0 0 0,0 0-1,0 0 1,0 0 0,1 0 0,0-1 0,0 0 0,1 0-1,-1 1 1,-2-12 0,5 5 83,4 0-68,-1 1 1,1 0-1,1 0 0,0 0 1,8-14-1,34-46 94,-40 61-138,-1 2 23,0-1 1,1 1-1,0 1 0,1-1 0,0 1 1,0 1-1,12-9 0,-11 9-8,55-33 148,-34 22-79,-28 16-32,-2 1-45,0 0 0,1 0 0,-1 0 0,0 0 0,0 0 0,1 0 0,-1 0 0,0 0 0,0-1 0,1 1 0,-1 0 0,0 0 0,0 0 0,1 0 0,-1 0 0,0 0 0,0-1 0,0 1 0,1 0 0,-1 0 0,0 0 0,0 0 0,0-1 0,0 1 0,1 0 0,-1 0 0,0-1 0,0 1 0,0 0 0,0 0 0,0-1 0,0 1 0,0 0 0,0 0 0,0-1 0,1 1 0,-1 0 0,0 0 0,0-1 0,0 1 0,-1 0 0,1 0 0,0-1 0,0 1 0,0 0 0,0 0 0,0-1 0,0 1 0,0 0 0,0 0 0,0-1 0,-1 1 0,1 0 0,0 0 0,0 0 0,0-1 0,0 1 0,-1 0 0,1 0 0,0 0 0,0 0 0,0 0 0,-1-1 0,1 1 0,0 0 0,0 0 0,-1 0 0,-1-2 16,-1 0 1,1 0 0,-1 1 0,1-1 0,-1 1 0,1 0 0,-1 0 0,-3-2 0,-3 1 35,0 1 1,0-1 0,0 1 0,0 1-1,0 0 1,0 0 0,0 1 0,-10 1 0,-3 3-569,0 0 0,-31 13 1,27-9-7348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95 3768,'-2'7'117,"34"-14"179,23-7 591,95-12-1,-44 22 2585,-105 4-3435,0 0 0,1 0 0,-1 0 1,1-1-1,-1 1 0,0 0 0,1-1 0,-1 1 0,0-1 0,1 1 0,-1-1 1,0 0-1,2-1 0,4-3 38,26-13-1194,2-3-4773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7624,'-5'-1'92,"0"0"89,-20 4-18,23-1 42,0 5 10,2-5 151,7 27 18,-1-13-206,-2-2-61,0 0 0,0-1-1,-1 2 1,-1-1 0,0 0-1,-1 18 1,-1-31-116,2 89 677,-1-74-513,0 0-1,1-1 1,8 28-1,-8-39-170,-1-1 0,1 0 0,0 1-1,0-1 1,1 0 0,-1 0 0,1 0 0,0 0-1,-1 0 1,1-1 0,0 1 0,1-1-1,-1 0 1,5 3 0,2 1-926,22 17-6141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6104,'1'2'144,"4"5"28,-3-4-94,1-1-1,-1 0 1,1-1 0,0 1 0,0 0 0,-1-1-1,1 1 1,0-1 0,1 0 0,-1 0 0,0 0-1,0-1 1,0 1 0,0-1 0,6 1 0,-4 0 14,43 5 343,114 8 417,-93-10-455,72 3 823,-107-11-513,-31 4-547,-3-1-139,1 1 0,0-1 0,-1 0 1,1 1-1,0-1 0,-1 0 0,1 0 1,-1 0-1,1 1 0,-1-1 1,1 0-1,-1 0 0,1 0 0,-1 0 1,0 0-1,0 0 0,0 0 0,1-1 1,-6-13-1417,1-1-5678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8792,'0'0'113,"0"0"-86,0 1 0,0-1 0,0 1 0,0-1 0,0 1 0,0-1 0,0 0 0,0 1 0,0-1 0,0 1 0,0-1 0,0 1 0,0-1 0,0 1 1,0-1-1,1 0 0,-1 1 0,0-1 0,0 1 0,0-1 0,1 1 0,2 2 53,0 0 0,0 0 0,0 1 1,0-1-1,-1 1 0,1 0 0,-1 0 0,0 0 1,0 0-1,0 0 0,1 8 0,11 47 372,-11-36-333,-2-10-3,0-1-1,1 0 1,0 0 0,1 0 0,8 19 0,40 106 769,-26-58-1553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4216,'2'0'88,"45"-3"81,56-10 0,-65 7-119,-16 2-41,34-3 130,134-1 774,-170 9-858,27-2 465,44-10-88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4312,'129'11'345,"44"5"58,-99-10-254,76-3 643,-121-4-402,1-1 0,-1-2 0,42-10 0,-45 6-1201,0 1-3555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4:4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8880,'2'-1'51,"0"0"1,0-1 0,1 2 0,-1-1-1,0 0 1,1 0 0,-1 1-1,1-1 1,-1 1 0,1 0 0,-1 0-1,1 0 1,-1 0 0,1 0-1,-1 0 1,1 1 0,-1-1-1,1 1 1,-1 0 0,0-1 0,1 1-1,-1 0 1,0 1 0,0-1-1,1 0 1,-1 1 0,0-1 0,0 1-1,2 2 1,2 3 183,-1 0 0,0 0-1,0 1 1,0-1 0,-1 1 0,6 16-1,-2-8-184,12 42 259,25 99 35,14 63 147,-51-180-351,18 192 44,-25-182-103,-9 32-851,-23 102 0,-1-42-7443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5:5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5656,'6'2'-2,"-4"-1"2,0 0-1,-1 0 0,1 0 0,0 0 1,-1 1-1,1-1 0,-1 0 0,1 1 0,-1-1 1,0 1-1,1 0 0,0 2 0,14 15 53,2 1-17,45 44 91,-30-34 25,64 45 1,-87-68-116,75 56 202,-75-55-132,-1 0 1,0 1-1,-1 0 0,0 0 0,0 1 0,-1 0 1,8 15-1,-14-22-76,0 0 1,0 1-1,-1-1 1,1 0-1,-1 1 0,1-1 1,-1 1-1,-1-1 1,1 1-1,0-1 1,-1 0-1,0 5 0,0-3 5,0-3-14,1 0-1,0 0 0,-1 0 1,1 1-1,-1-1 0,0 0 1,1 0-1,-1 0 0,0-1 1,0 1-1,-1 0 0,1 0 0,0 0 1,-3 2-1,-2 3 22,0 1-14,-24 25 140,6-12-32,-2-1 0,-39 24 0,13-19 31,33-16-89,-1-1 0,0-1 0,-27 5 0,44-12-38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28 173 2336,'0'0'1168,"-4"-2"-841,-11-6-213,14 7-80,0 0 1,0 0-1,0 0 0,1 0 0,-1 0 0,0-1 1,1 1-1,-1 0 0,1 0 0,-1-1 0,1 1 1,0 0-1,0 0 0,-1-1 0,1 1 0,0 0 0,0-1 1,0 1-1,1-2 0,-1 2 34,0-4-12,1 0 0,0 0 0,0 0 0,1 1 0,0-1 0,0 1-1,0-1 1,0 1 0,0 0 0,1 0 0,0 0 0,0 0 0,0 0 0,0 1 0,1-1 0,5-4-1,-1 2 17,0-1 0,0 1 0,1 1 0,-1-1 0,1 2 0,15-7-1,-18 9-10,1 0 0,0 0-1,-1 1 1,1 0 0,0 0-1,8 1 1,11-2 141,-5 1-89,1 0 0,-1 1 0,1 1 0,0 1 0,-1 0 0,30 9 0,-48-10-97,0 0 0,0 0 0,0 0 0,0 0 0,0 1 1,0-1-1,0 1 0,0 0 0,-1 0 0,1 0 0,-1 0 0,1 0 0,-1 1 1,0-1-1,0 1 0,0-1 0,0 1 0,0 0 0,-1 0 0,1 0 1,-1 0-1,0 0 0,1 0 0,-2 0 0,1 1 0,0-1 0,-1 0 0,1 0 1,-1 5-1,2 4 0,-1-8-4,-1 0 0,0 1 0,1-1 0,-2 1 0,1-1 0,0 0 0,-1 1 0,-1 6 0,0-2 24,1-2-21,0 0-1,0 0 1,-1 1-1,0-1 0,-1-1 1,1 1-1,-1 0 1,0-1-1,-1 1 0,0-1 1,-5 7-1,-21 19 107,-39 31 1,28-29-85,22-16-2,-1 0-1,-24 32 1,23-25 73,-25 21-1,37-38-50,0 0 0,0-2 1,-1 1-1,0-1 0,0 0 0,-18 6 0,27-11-32,-1 0 0,0-1-1,1 1 1,-1 0 0,1 0 0,-1 0 0,1 0 0,0 0 0,-1 0 0,1 0 0,0 0 0,0 0 0,-1 2 0,1-2-17,1-1 1,0 0 0,0 1 0,0-1-1,0 0 1,0 0 0,0 1 0,0-1 0,0 0-1,0 1 1,0-1 0,0 0 0,0 1 0,0-1-1,0 0 1,0 0 0,0 1 0,0-1-1,1 0 1,-1 1 0,0-1 0,0 0 0,0 0-1,0 1 1,1-1 0,-1 0 0,0 0 0,0 0-1,0 1 1,1-1 0,-1 0 0,20 7 138,9-5-36,0 0 0,35-4-1,61-8 166,-35 0-101,76-4 190,-86 8 6,-73 6-297,-1 0 0,1 0 1,-1 1-1,1 0 1,11 3-1,-2-1-12,-14-3-55,0 0 0,-1 1 1,1-1-1,-1 0 0,1-1 1,-1 1-1,1 0 0,-1 0 1,1-1-1,-1 1 1,1-1-1,-1 1 0,1-1 1,1-1-1,5-2 9,34-14-1464,3-2-5858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3232,'0'0'2840,"6"-3"-2247,1 0-360,0 1 1,0 0-1,0 0 0,14-2 1,110-8 1027,34 3 535,-127 5-1228,-36 4-441,24-3 222,-17 0-1745,0 2-5677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3592,'98'-37'1261,"-96"36"-1213,-1 1 0,1 0 1,0 0-1,-1 0 0,1 0 0,0 0 0,0 0 0,-1 0 1,1 0-1,0 1 0,-1-1 0,1 1 0,0-1 0,-1 1 0,1 0 1,-1 0-1,3 1 0,27 23 536,-18-13-445,-3-3 19,0 0 1,0 1-1,-1 0 1,-1 1 0,1 0-1,12 24 1,-16-25-4,0 0-1,-1 0 1,-1 1 0,1-1-1,2 22 1,6-5 493,-11-26-480,-11 4 279,8-5-421,1-1 0,-1 1 0,1 0 0,-1 0 0,1 0 1,0-1-1,-1 1 0,1-1 0,0 1 0,-1-1 0,1 0 0,0 1 1,0-1-1,0 0 0,0 0 0,-1 0 0,1 0 0,0 0 1,0 0-1,1 0 0,-1 0 0,0 0 0,0 0 0,-1-3 0,1 2 21,0-1 0,0 0 0,0 0 0,0 0 0,1-1 0,-1 1 0,1 0-1,0 0 1,0 0 0,0-5 0,1 0-4,0-1 0,0 1 0,1-1 0,1 1 0,-1 0 0,1 0-1,0 0 1,1 0 0,0 1 0,0-1 0,1 1 0,0 0 0,0 1 0,0-1 0,1 1 0,0 0 0,1 0 0,-1 0-1,1 1 1,14-8 0,-12 8-21,-1 1 0,1 0-1,0 1 1,1-1-1,-1 2 1,0 0-1,1 0 1,0 0 0,-1 1-1,1 1 1,0 0-1,0 0 1,-1 0 0,19 5-1,18 10-1,-29-7-17,-4-1 1,-8-3-3,19 15 4,-19-12-3,-1-1-1,9 18 2,-8-14 11,-1 0 1,0 0-1,0 0 1,-1 0-1,0 1 1,-1-1-1,0 1 0,-1 0 1,0-1-1,0 16 1,-3-23 25,-1 4 6,1-3-3,-2 5 1,3-5-8,2 4-1497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8968,'2'0'16,"5"0"4,99-5 336,-79 6-152,-1-1 0,29-5-1,-39 3 12,1 0-1,-1 1 1,28 3-1,-26 0-42,1-1 1,-1 0-1,1-2 1,26-3-1,-5 0-106,-31 4-112,-1-1 0,1 0 0,0-1 1,0 0-1,12-4 0,-7 2-940,23-8-6054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8880,'12'9'2,"-10"-7"12,0 0-1,1 1 43,0 0 0,0 0 0,-1 0 0,1 0-1,-1 1 1,0-1 0,0 1 0,0 0 0,0-1 0,-1 1 0,2 6 0,10 45 282,-11-40-318,15 94 1070,-11-58-516,-7 4 104,0-25-2022,1-21-6016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6192,'0'0'1801,"3"4"-1202,7 11-455,-9-14-128,0 0 1,-1 0 0,1 0 0,-1 0-1,1 0 1,-1 0 0,1 0 0,-1 0-1,0 1 1,1-1 0,-1 0 0,0 0-1,0 0 1,0 0 0,0 3 0,0 10 20,9 77 10,-7 39-9,6 100 1314,-3-184-918,-5-43-399,4 27 882,9 39 0,-11-65-570,4 4-14,-4-6-293,-1-1 1,1 1-1,0-1 0,0 1 1,0-1-1,0 0 1,0 0-1,0 0 0,0 0 1,0 0-1,0 0 0,1 0 1,-1-1-1,0 1 0,3-1 1,2 2 109,7 1-33,-1-1 1,2-1-1,-1 0 0,0 0 1,25-4-1,-37 3-177,-1 0 0,1 0 0,-1 0 0,0-1 0,1 1 0,-1 0 1,0-1-1,1 0 0,-1 1 0,0-1 0,1 0 0,-1 1 0,0-1 0,0 0 0,0 0 0,0 0 1,0 0-1,0 0 0,0 0 0,0 0 0,-1 0 0,1-1 0,0 1 0,0 0 0,-1 0 0,1-2 1,6-12-9021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9864,'50'-11'0,"-33"7"0,-5 1-1,27 0-5,207-4 67,-198 4 3,64 5-1,-93-2-28,6 0-3,-11-1-3,1 1 0,-1 0 0,0 1 0,0 1 0,0 0 0,0 1 0,15 5 0,-5 1 13,-16-6-29,1 0 1,-1 0-1,0 1 0,0 0 1,-1 1-1,1 0 1,9 7-1,-2 8-9,10 29 8,-22-43-9,0 1 1,0 0-1,0-1 1,1 1 0,0-1-1,0 0 1,1 0 0,-1-1-1,12 11 1,-9-12 0,0 1 1,0-1-1,1 0 1,8 3-1,-7-3-2,2 1 1,0-1 1,0 0-1,0-1 0,0 0 1,0-1-1,21 1 0,-20-1-1,-1-1 3,0-1-1,1 1 0,-1-2 0,1 0 0,-1 0 0,15-4 1,-10 2-1,-11 2-1,0 0 1,0-1 0,-1 1 0,1-1-1,0 0 1,-1 0 0,1 0-1,-1-1 1,0 1 0,0-1 0,0 0-1,0-1 1,0 1 0,5-7-1,-6 7 2,0 0 1,-1 0 0,0 0 0,0 0 0,0 0 0,0 0 0,-1-1 0,1 1 0,-1 0 0,0-1 0,0 1 0,0-1 0,0 1 0,-1-1 0,0 0 0,1 1 0,-2-8 0,1 8 1,-3-8 61,-3 3-41,-1 0 0,0 1-1,0-1 1,0 1 0,-1 1 0,0-1 0,-12-6-1,1 2 37,-39-19 0,42 23 5,1 1 0,-1 0 0,0 2 1,0-1-1,-1 2 0,1 0 0,-27-1 0,37 5-64,0 0 0,1 0 0,-1 1 0,0 0 0,1 0 0,-1 0 0,1 1 0,0 0-1,0 0 1,0 0 0,0 1 0,0 0 0,1-1 0,-8 10 0,-5 1-1213,-11 9-5911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18 112 3504,'-2'0'56,"-4"-1"23,5 1 798,0-2-568,-4-6 17,4 7-293,1 0 1,0 0-1,-1 0 1,1 0 0,0 0-1,0 0 1,0-1 0,0 1-1,0 0 1,0 0 0,0 0-1,0 0 1,0 0-1,0 0 1,1-1 0,-1 1-1,0 0 1,1 0 0,-1 0-1,1 0 1,-1 0 0,1 0-1,0 0 1,-1 0 0,1 1-1,0-1 1,0 0-1,0 0 1,1-1 0,2-2 81,1 1 0,0-1 0,-1 1 1,11-6-1,3 0 98,-9 3-117,0 1-1,1 1 1,-1 0 0,1 0-1,0 1 1,0 0 0,0 0-1,1 1 1,-1 1-1,12-1 1,4 4 190,-1 0 0,37 9-1,-49-9-245,18 8 158,-22-6-146,0 0 0,0 0 1,-1 0-1,0 1 0,0 1 1,0-1-1,8 9 0,-13-10-34,0 1 0,0-1-1,0 1 1,-1 0 0,0 0-1,0 0 1,0 0 0,0 0-1,-1 0 1,0 0 0,0 6-1,1 0-3,-1-6-4,-1-1-1,0 0 1,0 1 0,0-1-1,0 1 1,-1-1-1,0 6 1,-7 25 46,-1-1-1,-20 47 1,23-64-50,4-11 1,0 0 0,0-1 1,-1 1-1,0-1 0,-7 10 0,-2 3 15,-2-1 1,0 0-1,-2-1 1,-29 24-1,-3-8 17,35-24-3,0-1 1,0 0-1,0-1 0,-1 0 1,0-1-1,0-1 1,-1-1-1,-17 3 1,28-4 435,11 2-359,25 4 103,107 9 384,-87-11-280,66 6 224,-66-8-233,1-3 1,72-6 0,-105 3-215,-5 1 3,0-1-1,1 0 1,18-5 0,-33 6-93,0 1 1,-1 0 0,1-1 0,0 1 0,-1-1 0,1 1-1,0-1 1,-1 1 0,1-1 0,-1 1 0,1-1 0,-1 0-1,0 1 1,1-1 0,-1 0 0,0 1 0,1-1 0,-1 0 0,0 1-1,0-1 1,1 0 0,-1 0 0,0 1 0,0-1 0,0-1-1,-2-18-949,1 16 145,-3-21-7803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2968,'6'3'135,"0"-2"1,0 1-1,-1 0 0,1-1 1,7 1-1,-11-2 486,0 0 5,57 15 367,-56-14-955,0 1 0,0 0 1,0 0-1,0 0 0,-1 0 0,1 0 1,0 0-1,-1 1 0,0-1 0,0 1 1,0 0-1,0 0 0,0 0 0,0 0 1,1 4-1,3 6 74,0 0 0,-1 0 0,-1 1 0,0-1 0,3 22 0,-3-3 272,1 53 1,-7-47 494,0-40-856,1 0 0,-1 0 1,1 0-1,0 0 0,0 0 1,0 0-1,0-1 0,0 1 1,0 0-1,0-1 0,1 1 1,-1-3-1,-2-39 276,1 6 68,2 38-364,-2-14 122,0-1 1,2 1 0,-1 0 0,2 0 0,0 0-1,0 0 1,2 0 0,4-19 0,-5 31-98,-1 0 0,1 0 0,-1 0 0,1 0 0,0 0 0,-1 0 0,1 0-1,0 1 1,0-1 0,0 1 0,1 0 0,1-2 0,-3 3 1,8-5 9,-1 1 0,1 0 0,-1 0 1,1 1-1,0 1 0,0-1 0,0 1 1,14 0-1,9 0 54,44 3 1,-65-1-75,-1 1 1,1 1-1,-1 0 0,0 0 1,0 1-1,1 0 1,-2 1-1,1 0 0,0 1 1,-1 0-1,0 0 1,0 1-1,16 13 0,-20-14-10,0 0 0,0 0 0,0 0-1,0 1 1,-1 0 0,0 0 0,0 0 0,0 0-1,-1 1 1,0-1 0,2 8 0,1 8 75,-1 1 1,-1-1 0,0 1 0,-2-1-1,-1 34 1,-1-54-17,3 7-1482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4:2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 7896,'0'0'88,"4"2"-15,-1 0-112,-1-1 80,0 0 0,0 0 0,0 1 0,0-1 0,0 1 0,0-1 0,0 1 0,0 0 0,-1 0 0,1 0 0,-1 0 0,1 0 0,0 2 0,1 1 17,-1 0 0,-1 0 0,1 0 0,-1 0 0,0 1 0,0-1 0,0 0 1,-1 0-1,0 1 0,0-1 0,-1 6 0,-1 1 33,0-1 0,-1 1 0,-9 20 0,-13 29 97,-23 71-5,36-100-63,-60 131 54,55-132-19,-122 220 424,95-156-334,37-77-153,-45 94 280,42-95-256,2-3 112,0-1 1,-11 29-1,18-40 156,1-6-193,-11-63-1587,5 19-6537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7264,'103'-8'717,"-24"1"-377,-34 0-147,-33 5-169,0-1 1,1 2-1,-1 0 0,1 0 0,0 1 1,19 3-1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0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6456,'-2'0'16,"-4"0"33,5 0 372,-1 0-122,-5 0 12,6 0 747,-1 29-244,7 40-230,-2-50-389,-1 1-1,-1 0 1,-1 0-1,-4 26 1,1-27-53,0-9-4,1 1 0,0 0 0,1 0-1,0 0 1,1 0 0,0 0 0,1 0-1,0 0 1,3 11 0,7 4-1262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1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2608,'0'0'5821,"4"1"-5681,12 0-59,-1 0 0,1-1 0,0-1 0,20-3 0,37-3 154,77 2 308,-82-2-335,-42 4-181,0 1 268,0-1 1,-1-2-1,29-8 1,-43 9-74,0 0 1,0-1-1,0 0 0,-1-1 1,0 0-1,0 0 0,13-13 1,-20 18 110,4 0-12,-4 0-51,3-1-29,-5 2 247,10 10-1945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6:1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3768,'1'-22'2353,"0"16"-1534,1 3-335,1-5-90,-3 6 676,1 3-1032,0-1 1,0 0-1,0 1 0,0-1 1,-1 1-1,1-1 1,0 1-1,0-1 1,-1 1-1,1 0 1,0-1-1,-1 1 0,1 0 1,0 0-1,-1-1 1,1 1-1,-1 0 1,0 0-1,1 0 1,-1 0-1,1 1 0,7 22 582,-7-22-623,8 29 327,-1-8-60,-1 2-1,-2-1 0,4 31 1,17 123 504,-22-43 69,-4-111-732,-1-18-30,1 0 0,-1-1 0,0 1 0,0 0 0,0-1 0,-1 1-1,0-1 1,0 1 0,-4 6 0,3-6-175,1-1 1,0 1-1,-1-1 0,2 1 0,-1 0 0,1 0 0,0 0 1,0-1-1,0 10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7:1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12 9056,'0'0'1256,"-26"-11"-1256,-2 19 0,-24 8 0,3 0-7256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2:38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304 434 1976,'-14'-2'1,"-22"-7"95,31 8-122,-12-5 176,0-1 0,0 0-1,0-1 1,1 0 0,-16-12-1,32 19-117,-1 0 1,1 1-1,-1-1 0,1 0 0,-1 1 0,1-1 0,0 0 0,-1 0 1,1 1-1,0-1 0,0 0 0,0 0 0,-1 0 0,1 1 0,0-1 1,0 0-1,0 0 0,0 0 0,0 0 0,0 1 0,1-1 0,-1 0 1,0 0-1,0 0 0,1 1 0,-1-1 0,0 0 0,1 0 1,-1 1-1,1-1 0,-1 0 0,1 1 0,-1-1 0,1 0 0,-1 1 1,1-1-1,0 1 0,-1-1 0,1 1 0,0-1 0,-1 1 0,1 0 1,0-1-1,1 0 0,9-4 111,0 0 0,0 1 0,0 0-1,1 1 1,19-3 0,88-17 222,92-6 259,-191 26-568,30-2 299,233-12 153,-220 16-120,283-2 151,-268 3-199,346-1 113,-338 0-226,325-5 83,-337 5-115,-46 1-124,293 3 329,-72 4 25,-221-7-358,21 1 164,70 8 0,-136-4-44,-45 0-87,-88 1-1,112-4-39,-199 0 17,182-3-50,-241-5 7,234 6-19,-273 3 10,261-1-11,-320 8 3,315-9-9,-295 9 8,306-7-8,38-1-4,-292 25 15,204-15-13,-11 0-3,20 1 2,30-2-2,16-4 5,93-9-3,48-2-2,33-1 2,29-5-3,31 0-2,37 1 0,39 5 0,42 3 0,26 4 0,16 3 0,-4 4 0,-21-3 1,-29-4 4,-34-4-2,-31-8 2,-56-3-1,-103 7 10,182-14 26,-137 13-11,-91 6-2,-11-2-1,2-1-21,-4-2-6,-15 1 36,-130 1 8,108 5-22,-221 15 12,204-12-19,-100 11-1,-57 5-9,-34 2 1,-24-1-3,-7-1-2,0-5 0,13-6 0,15-7 0,26-5 0,30-4 0,116 3-1,-189-15-6,228 12 4,42 6 3,1 0-1,0 0 1,0 1-1,0-1 1,-1 0 0,1 0-1,0 0 1,0 0-1,-1 0 1,1 0-1,0 0 1,0 0 0,-1 0-1,1 0 1,0 0-1,0-1 1,0 1 0,-1 0-1,1 0 1,0 0-1,0 0 1,0 0 0,-1 0-1,1 0 1,0-1-1,0 1 1,0 0-1,-1 0 1,1 0 0,0 0-1,0-1 1,0 1-1,0 0 1,0 0 0,0 0-1,-1-1 1,1 1-1,0 0 1,0 0 0,0 0-1,0-1 1,0 1-1,0 0 1,0 0 0,0-1-1,0 1 1,0 0-1,0 0 1,0-1-1,0 1 1,0 0 0,0 0-1,0-1 1,8-5-5,-1 1 3,-3 3-1,1 0 0,0 0 0,0 0 0,0 0 0,0 1 1,0 0-1,9-1 0,188-34-20,-146 29-3,295-20-9,-263 23 23,166-5 4,91 3 7,38 3 1,20 1 0,2 3 0,-15 1 0,-19-2 0,-20-7 1,-22-5 4,-71-1-2,-160 6 4,350-28 3,-368 31 5,-23 2-5,277 2 28,-322 0-32,230 24 44,-137-5-18,-104-19-32,0 0 1,-1 0-1,1 0 1,0 0-1,0 0 0,-1 0 1,1 0-1,0 0 1,-1 1-1,1-1 1,0 0-1,-1 0 0,1 1 1,0-1-1,-1 0 1,1 1-1,0-1 1,-1 1-1,1-1 0,-1 1 1,1-1-1,-1 1 1,1-1-1,-1 1 0,1 0 1,-1-1-1,0 1 1,1 0-1,-1 0 1,0 0-1,0-1 0,0 1 0,0 0 0,0-1 1,0 1-1,0-1 0,0 1 0,-1-1 0,1 1 0,0 0 0,0-1 0,-1 1 0,1-1 0,0 1 0,-1-1 0,1 0 0,0 1 0,-1-1 0,1 1 0,-1-1 0,1 0 0,-1 1 0,1-1 0,-1 0 0,1 1 0,-1-1 1,1 0-1,-1 0 0,0 1 0,-9 3 0,1 0 0,-21 6 0,-58 9 0,-139 8-2,177-23-3,-250 16 2,231-15-2,-331 20 1,312-21-8,-372 10 0,368-13 0,-339-6 0,354 3 0,11 1 7,-242-12-15,102-10-2,173 16-3,0-3 10,-46-21-1,79 31 15,-1 0 1,1 0-1,-1 0 0,1 0 0,0 0 0,-1-1 0,1 1 0,-1 0 0,1 0 1,0 0-1,-1-1 0,1 1 0,0 0 0,-1 0 0,1-1 0,0 1 0,-1 0 1,1-1-1,0 1 0,0 0 0,-1-1 0,1 1 0,0-1 0,0 1 0,0 0 1,-1-1-1,1 1 0,0-1 0,0-1 0,0 1 0,-1 0 0,1 0 1,0 0-1,0 0 0,0 0 0,0-1 0,0 1 1,1 0-1,-1 0 0,0 0 0,0 0 0,1 0 0,-1 0 1,1 0-1,-1 0 0,1 0 0,-1 0 0,1 0 0,0 0 1,-1 0-1,2-1 0,2-1-7,1 0 1,-1 0-1,0 1 0,1-1 1,0 1-1,0 0 0,0 0 1,5-1-1,152-45-63,-117 39 5,253-22-22,-221 26 48,147-3 0,34 3 28,-141 3-8,206 0 0,23 0 13,-207 1-5,539 1 1,-548 1 6,477-1 2,-495-2-2,397-5 2,-416 6-2,330-7 2,-349 7-2,284-8-3,-111-1 0,-179 6 7,-15-1 1,-51 5 0,0 0 0,0-1 0,0 1 0,0-1 0,0 1 0,0-1 0,0 0 0,0 0 0,0 0 0,2-2 0,-3 3 0,-1 0 0,0-1 0,1 1 0,-1 0 0,0 0 0,0-1 0,0 1 0,1 0 0,-1-1 0,0 1 0,0 0 0,0-1 0,0 1 0,0 0 0,1-1 0,-1 1 0,0-1 0,0 1 0,0 0 0,0-1 0,0 1 0,0 0 0,0-1 0,-1 1 0,1-1 0,0 1 1,0 0-1,0-1 0,0 1 0,0 0 0,0-1 0,-1 1 0,1 0 0,0-1 0,0 1 0,-1 0 0,1-1 0,0 1 0,0 0 0,-1-1 0,-5-2 1,1 0-1,-1 0 1,0 0 0,0 0 0,0 1-1,0 0 1,-1 0 0,1 1-1,-1 0 1,-12-1 0,10 1 0,-32-5 9,0 2 0,-49 1 0,61 2-6,-12 1 16,-214 8 9,195-5-2,-268 26 7,255-20-20,-128 23-1,-16 13-9,125-25 3,-152 37-1,-66 19-3,-21-3 2,-17-12-3,0-17-2,63-18-2,175-21-3,-403-5-22,421-4-98,-313-35-82,334 30-99,-264-47-614,132 22-8,120 21 505,76 12 190,11-1-1,16-3 99,0 1-1,28-2 1,36-3 88,-40 4-26,250-27-23,-222 24 56,136-10 0,33 0 28,-133 11-7,507-29 0,-483 28 14,200-14 4,69-6 1,-7 2 0,-70 11 2,-196 10 12,498-1 14,-507 8 33,409 20 50,-436-15 50,302 41 79,-325-37-33,245 41 81,-262-43-88,-18-3-147,209 43 667,-234-48-532,3 0 33,-57-16 111,30 11-305,-64-11 152,-107-16 21,145 26-80,-187-20 42,180 22-67,-196-3 42,192 7-42,-241 10 36,228-8-70,-301 24 23,284-20-57,-372 33 7,354-32-20,-170 11-1,-78-2-10,-317-16-5,546-6-4,-470-42-6,474 35-7,-436-45-12,447 48-34,-370-13-27,385 22-1,-344 18-45,350-11 13,-307 47-55,318-41 8,-307 65-181,339-69 289,-208 38-136,216-42 144,-4 3-51,-64 2-1,74-9-55,68-17-202,64-5 100,116-21 1,-170 33 105,258-39-37,-233 39 143,145-10-1,30 2 42,-138 12 6,203-5-1,96 4 7,13 6 5,-76 1 3,-207-1 27,613-17 26,-604 11 14,568-33 44,-589 32 2,456-11 52,-482 17-59,372-2 47,-392 3-34,288-1 49,-309 2-55,-44-1-79,265 18 259,-278-17-267,155 11 341,-152-12-347,10 2 96,0-2-1,0-1 1,0 0 0,21-5 0,-40 6-112,0 0 1,-1 0-1,1-1 1,0 1-1,0 0 1,-1 0-1,1 0 1,0-1-1,-1 1 1,1 0 0,-1-1-1,1 1 1,0 0-1,-1-1 1,1 1-1,-1-1 1,1 1-1,-1-1 1,1 1-1,-1-1 1,1 0-1,-1 1 1,0-1 0,1 1-1,-1-1 1,0 0-1,0 1 1,1-1-1,-1 0 1,0 1-1,0-1 1,0 0-1,0-1 1,0 1-2,-1 0 0,1 1-1,-1-1 1,1 0 0,-1 0 0,1 0 0,-1 1-1,0-1 1,0 0 0,1 0 0,-1 1 0,0-1-1,0 1 1,0-1 0,0 1 0,1-1 0,-1 1-1,0 0 1,0-1 0,0 1 0,0 0 0,-1-1-1,-3 0 13,-27 0 96,27 1-71,-16-1 46,-73 4 156,-71 5-45,123-6-97,-184 15 45,176-12-59,-246 14 28,228-16-68,-321 11 16,303-9-35,-376 15 13,364-16-41,-152 3-1,-55-1-3,-8-6 2,-5-6-3,-5-8-2,-10-3 0,-284-25-2,504 34-3,-444-32 2,448 33-2,-154-7 4,-41 3 1,21 5 0,23 4 0,7 2 0,2 2 0,19 3 0,20-1 1,21-2 4,19-2-2,5-2 2,6-1-2,16-1 2,21-1-2,10-2 2,9-2-2,9-2 2,10-1-3,11-1-2,16 0 0,43 8 0,10 2 0,0 2 0,0-1 0,0 0 0,0 1 0,0 1 0,-8-1 0,14 0 0,0 1 0,-1 0-1,1 0 1,0 0 0,0 0 0,0 0 0,0 0 0,-1 0 0,1-1 0,0 1 0,0 0 0,0 0 0,0 0 0,-1 0 0,1 0 0,0 0 0,0 0 0,0 0 0,-1 0 0,1 0 0,0 0 0,0 0 0,0 0 0,-1 0 0,1 0 0,0 0-1,0 0 1,0 0 0,0 1 0,-1-1 0,1 0 0,0 0 0,0 0 0,0 0 0,0 0 0,-1 0 0,1 0 0,0 1 0,0-1 0,0 0 0,0 0 0,0 0 0,0 0 0,-1 1 0,1-1 0,0 0 0,0 0 0,0 0 0,0 0 0,0 1-1,0-1 1,0 0 0,0 0 0,0 0 0,0 1 0,15 7-4,83 15 1,10 0-3,-4-5 6,20-6 0,28-5 0,24-2 0,25-1 0,33-3 0,44-7 0,54-3 0,48 1 0,18 1 0,3 5 0,362 12 1,-623-7 6,521 22 5,-537-21 9,449 13 14,-467-15-14,385 4 16,-400-6-2,337-7 22,-353 6-3,-34 0-32,302 5 61,-59 10 12,-269-13-80,147 15 83,-140-14-69,-2-1 58,0 2 0,27 6-1,-44-7 8,4 3 16,-6-4-94,0-1-1,0 1 0,0 0 0,0 0 1,0 0-1,0 0 0,0 0 1,0 1-1,0-1 0,-1 0 0,1 0 1,0 0-1,-1 1 0,1-1 1,-1 0-1,0 1 0,1-1 0,-1 0 1,0 1-1,0-1 0,0 1 1,0-1-1,0 0 0,0 1 1,0 1-1,-1 4 37,1-5 29,-4 2 17,4-3-73,0-1 1,0 1-1,-1-1 0,1 1 1,-1 0-1,1-1 0,0 1 1,-1-1-1,1 1 1,-1-1-1,1 1 0,-1-1 1,1 0-1,-1 1 0,0-1 1,1 0-1,-1 1 0,1-1 1,-1 0-1,0 1 0,1-1 1,-1 0-1,0 0 0,1 0 1,-1 0-1,-1 0 1,-44 1 82,-61-2-1838,51-3-7736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4:2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8696,'11'-16'72,"-9"15"-39,0 0 0,0 0 0,-1 1 1,1-1-1,0 0 0,0 1 0,0 0 0,0-1 1,1 1-1,-1 0 0,0 0 0,0 0 0,0 0 1,0 0-1,0 1 0,0-1 0,0 1 0,0-1 1,0 1-1,2 1 0,7 1 47,0 1 0,-1 0 0,0 0 0,1 1 0,-2 1 0,1-1 0,-1 2 0,12 9 0,-13-9-41,-6-5-17,0 0 1,0 0 0,0 0 0,0 1 0,0-1 0,0 1 0,-1-1 0,1 1-1,-1 0 1,0 0 0,1 0 0,0 3 0,3 13 111,-1 0 0,-1 0 0,0 1-1,-1 25 1,-2-31-108,1 22 126,0-24-77,1 1 0,0 0 0,8 22 0,-8-30-47,0 0 0,0 0-1,1 0 1,-1-1 0,1 1 0,1-1-1,-1 0 1,1 1 0,-1-2 0,1 1 0,0 0-1,0-1 1,7 5 0,-2-2-9,23 10 98,139 37 299,-153-47-350,1 1 1,-2 1-1,35 20 0,-13 3-39,0 3-24,30 18-1537,-39-31-6132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4:2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175 118 8072,'28'-14'0,"27"-26"-6,-53 40 10,1 0-1,-1 0 0,0 0 0,0 0 0,1 0 0,-1 0 0,0 1 0,0-1 0,0 1 0,1-1 1,-1 1-1,0 0 0,0 0 0,3 2 0,-4-2 6,4 1 11,-1 0 0,1 1 0,-1 0 0,0 0 0,1 0 0,-2 1 0,1-1 0,0 1 0,-1 0 0,6 8 0,-4-6 7,-3-3-3,1 1 0,0 1 0,-1-1 1,0 0-1,0 0 0,0 1 0,-1 0 0,1-1 0,-1 1 0,0 0 0,0-1 1,-1 1-1,0 0 0,1 0 0,-2 5 0,1-4 3,-2 7 168,-1-5-137,-1 0-1,1 0 1,-1 0 0,-1-1 0,1 0-1,-1 0 1,-1 0 0,1-1-1,-1 1 1,-12 9 0,11-11-30,5-3-18,0-1 0,1 0 1,-1 1-1,0-1 0,0 0 0,-1 0 0,1-1 1,0 1-1,0 0 0,0-1 0,0 1 0,-1-1 1,1 1-1,-3-1 0,-13 1 58,0-1 1,1-1-1,-1-1 0,-23-4 0,30 4-54,8 2-8,0-1 0,1 1 0,-1-1 0,1 0 1,-1 0-1,1 0 0,-1 0 0,1 0 0,-1 0 1,-2-3-1,-5-3 13,0 0 0,1-1 0,0-1 0,0 1 0,0-1 0,1-1 0,-9-13 0,9 12-13,6 8-3,0 0 1,0 0-1,0 0 1,0-1-1,1 1 1,-1 0 0,1-1-1,0 1 1,-1-7-1,0 3 10,1 0 0,0 0 0,0 0 0,1 0 0,0 0 0,0 0 0,0 0 0,1 0 0,0 0 0,1 0 0,4-13 0,-3 15 8,-1 0 0,2 0 1,-1 1-1,1-1 0,-1 1 0,1 0 1,0 0-1,1 0 0,-1 1 0,1-1 1,-1 1-1,1 0 0,0 1 0,8-4 1,-6 3-6,-1 1 1,1 0 0,0 0 0,0 1-1,-1-1 1,1 2 0,0-1-1,0 1 1,0 0 0,10 1 0,-16-1-15,0 1 0,1-1 0,-1 1 0,0-1-1,0 1 1,0 0 0,0-1 0,0 1 0,0 0 0,0 0 0,0 0 0,0-1 0,0 1 0,0 0 0,0 0 0,-1 1 0,1-1 0,0 0 0,-1 0 0,1 1 0,2 3 3,14 25 5,-12-15 11,-3 12-4,-2 43-1,0-64-12,0-1-1,-1 1 1,0-1 0,0 1-1,0-1 1,-1 1-1,-3 8 1,-2 2 1,3-3-3,-13 29 9,-15 24 28,30-62-23,-6 0-2,9-21 9,6-11-3,2 0-1,0 1 1,21-43 0,-2 16 9,-26 49-29,29-44 53,-28 44-35,1 0 1,0 1-1,0-1 0,0 0 0,1 1 0,-1 0 0,1 0 0,7-4 0,-7 5 45,-7 24 54,0-13-108,1-4-2,-1 0 0,1 0 1,-1-1-1,0 1 0,0 0 0,0-1 0,-5 6 1,-26 33 67,-43 42 0,5-14 28,66-66-75,-4 1 8,18-20 11,20-15-1495,6-6-5812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4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36 188 4312,'5'-3'4375,"10"8"-2425,-12-3-1840,1 0 0,-1 1 0,0-1 0,0 1 0,0 0 0,0 0 0,0 0 0,0 0 0,-1 0 0,0 1 0,4 6 0,17 36 141,-20-37-185,1 0 1,-2 0 0,1 0 0,-1 0-1,0 1 1,0 17 0,1-3 74,-3-16-106,1 0 1,-1 0 0,0-1 0,0 1-1,-3 12 1,2-17-22,1-1 0,-1 1 1,0-1-1,0 0 0,0 1 0,0-1 1,0 0-1,0 0 0,-1 0 0,1 0 1,-1 0-1,1 0 0,-1 0 0,0 0 0,0 0 1,0-1-1,0 1 0,0-1 0,0 0 1,0 0-1,-1 1 0,1-1 0,0 0 1,-1-1-1,1 1 0,-4 0 0,4 0-4,-1-1-1,0 1 1,0-1 0,0 0-1,0 0 1,0 0-1,1 0 1,-1 0-1,0-1 1,0 0 0,0 1-1,1-1 1,-1 0-1,0 0 1,1 0-1,-1-1 1,1 1-1,-1-1 1,1 1 0,-1-1-1,1 0 1,0 0-1,0 0 1,0 0-1,0 0 1,1 0 0,-1-1-1,0 1 1,1-1-1,0 1 1,-1-1-1,1 1 1,-1-6 0,0 0 1,0 0 1,0 0-1,1 0 1,0-1-1,1 1 1,0 0 0,0-1-1,1 1 1,0 0-1,2-10 1,1 3 3,0 0 0,1 0 0,1 1 0,9-18 0,-12 26-3,2-1-1,-1 0 1,1 1 0,0 0-1,0 0 1,13-10-1,-11 9-2,1 0 3,0 0 1,1 1-1,-1 1 1,1-1 0,1 1-1,-1 1 1,0-1-1,1 2 1,0-1 0,14-2-1,-22 6-10,0 0 1,0 0-1,-1 1 0,1-1 0,0 0 0,0 1 0,0-1 1,-1 1-1,1-1 0,0 1 0,-1 0 0,1 0 1,0 0-1,-1 0 0,1 0 0,1 2 0,-1-2 0,2 5 5,3 19-1,-6-18-5,-1-1-1,0 1 1,0 0-1,-2 9 1,-11 34 4,-8 5-3,-3-5-2,1-8 0,-14 11-2,37-52 2,-1 0 0,1 0-1,-1 0 1,0 0 0,1 0-1,-1 0 1,0-1 0,0 1-1,0 0 1,0-1 0,0 1-1,0 0 1,0-1 0,0 1 0,0-1-1,0 1 1,0-1 0,0 0-1,-2 1 1,0 0 0,2-1 0,-1 0 0,1 1 0,0-1 0,0 0 0,0 0 0,-1 0 0,1 0 0,0 0 0,0 0 0,0 0 0,0 0 0,-1-1 0,0 1 0,-16-13 0,-1-10 0,2-9 0,3-6 0,6-7 0,4-3 0,4 40-1,0 0 0,1-1 1,0 1-1,0 0 1,1 1-1,0-1 0,0 0 1,1 0-1,0 1 0,6-13 1,-6 16-1,-1 1 0,1-1 0,-1 1-1,1-1 1,0 1 0,0 0 0,0 0 0,1 0 0,-1 0 0,1 1 0,0 0 0,-1-1 0,1 1 0,0 1 0,0-1-1,0 0 1,1 1 0,-1 0 0,0 0 0,0 0 0,7 0 0,3 2-7,1 1 1,-1 0 0,0 0-1,27 10 1,-38-11 5,-1 1-1,0-1 1,1 1 0,-1 0 0,0 0 0,0 0 0,0 0 0,0 0 0,-1 1 0,1-1 0,-1 0 0,1 1 0,-1-1 0,0 1 0,0 0 0,0-1 0,0 1 0,0 0 0,-1 0 0,1 0 0,0 4 0,-1-4-1,1 2-1,-1 0 1,0 0 0,0 0 0,0 1 0,0-1 0,-1 0-1,0 0 1,0 0 0,-1-1 0,1 1 0,-1 0-1,0 0 1,-5 7 0,5-6 0,-1 0-1,-1 0 0,1 0 0,-1-1 0,0 0 0,0 1 0,-1-1 0,0-1 0,1 1 0,-1-1 0,-7 4 0,6-2 1,-1-1-3,-1 0 0,1 0 1,-1 0-1,-10 4 0,8-5 3,10-3 2,-1-1 0,0 1 0,0-1 0,0 1 0,0-1 0,0 1-1,0-1 1,0 0 0,1 0 0,-1 1 0,0-1 0,0 0 0,0 0 0,0 0 0,0 0 0,-2-1 0,0 1-1,3 0 2,-1 0 0,1 0 0,0 0 0,-1 0 0,1 0 0,-1 0 0,1 0-1,0-1 1,-1 1 0,1 0 0,-1 0 0,1 0 0,0 0 0,-1-1 0,1 1 0,0 0 0,-1-1 0,1 1 0,0 0 0,-1 0 0,1-1 0,0 1 0,0 0 0,-1-1 0,-3-17 0,1-14 1,8-129 20,-10 73-1687,-2-5-6674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1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72 557 6104,'-3'5'233,"-37"61"1811,38-62-1849,1 0-1,0 0 1,0 0 0,0 0-1,0 0 1,1 0 0,0 0-1,0 0 1,0 0 0,0 1-1,1-1 1,-1 0 0,1 0-1,0 0 1,1 0 0,-1 0-1,0-1 1,1 1 0,3 5-1,-4-9-172,-1 0 0,1 0 0,0 1 0,0-1 0,0 0 0,0 0 0,0 0-1,0 0 1,-1 0 0,1 0 0,0 0 0,0 0 0,0 0 0,0 0 0,0-1 0,0 1-1,-1 0 1,1-1 0,1 0 0,-1 1 0,7-2 13,-3 0-3,-1 1 0,0-1 0,1 0-1,-1 0 1,0-1 0,4-2 0,65-49 214,-61 40-92,-1-4-80,-1-1 1,0 0-1,-2 0 0,0-1 1,-1 0-1,6-31 1,-10 35-46,-2 10-1,0 0 0,-1 0 1,1 0-1,-1 0 0,-1 0 0,1-1 0,-3-8 1,-5-27 204,-3 0 0,-23-60 1,26 79-200,-17-33 216,17 40-140,-2 0 1,-11-15 0,17 25-56,0 1 0,-1-1 0,0 1 0,0 0 0,0 0 0,-1 1 0,1-1 0,-1 1 0,-10-5 0,14 9-29,0-1 0,0 1 0,0 0 0,0 0 1,0 0-1,0 0 0,0 0 0,0 0 0,0 1 0,0-1 0,0 1 0,0-1 0,0 1 0,0 0 0,0 0 0,0 0 0,1 0 0,-1 0 0,0 0 0,0 0 1,-2 4-1,2-4 6,0 1-10,1 0 1,-1 0-1,0 1 1,1-1-1,-1 1 1,1-1-1,0 1 1,0 0-1,0-1 1,0 1 0,0 0-1,0 0 1,1 0-1,-1-1 1,1 1-1,0 0 1,0 0-1,0 0 1,1 3-1,-1-3 6,1 6 20,-1 1-1,2-1 0,-1 0 1,1 0-1,1 0 1,6 16-1,-4-12-20,3 2 79,-1-6-79,0 1 0,1-1 0,1-1 0,0 0 0,0 0 0,0-1 0,1 0 0,0 0 0,0-1 0,15 6-1,-8-4-14,46 14 34,-14-9-15,87 28 80,-133-40-107,1 0 0,-1 0 0,0 1-1,0-1 1,0 1 0,0 0 0,0 0-1,-1 0 1,1 1 0,-1-1 0,1 1-1,-1-1 1,0 1 0,0 0 0,0 0-1,0-1 1,0 2 0,-1-1 0,1 0-1,-1 0 1,0 0 0,0 1 0,0-1-1,-1 0 1,1 1 0,-1-1 0,1 1-1,-1-1 1,0 1 0,-1-1 0,0 7-1,-25 110 80,25-112-72,0-1-1,0 1 1,1 0-1,0-1 1,1 1-1,0 0 1,0-1-1,3 12 1,-3-18-6,1 1 0,-1-1 0,0 1 0,1-1 0,-1 0 1,1 0-1,0 0 0,-1 0 0,1 0 0,0 0 0,-1 0 0,1 0 1,0-1-1,0 1 0,0-1 0,0 1 0,0-1 0,0 0 0,0 0 1,3 0-1,-4 0 4,10 1 23,1 0 1,-1-1-1,1 0 0,14-2 1,-17 1-18,7-3 67,-4-2-43,-1 0 0,0 0 1,-1-1-1,1-1 0,-1 0 0,-1 0 1,1-1-1,-1 0 0,-1-1 0,10-14 1,-9 12-13,-6 7-2,0 0-1,0 1 0,0-2 1,-1 1-1,0 0 1,0 0-1,2-9 0,3-13 99,-1 0 0,-1-1 0,2-43 0,-7 56-100,-4-36 102,2 34-64,2 6-27,-2 0-1,1-1 1,-1 1 0,-1 0-1,-6-15 1,9 26-33,0 0 0,0-1 1,0 1-1,0 0 0,0 0 0,-1 0 0,1 0 0,0 0 0,0 0 1,0-1-1,-1 1 0,1 0 0,0 0 0,0 0 0,0 0 0,-1 0 1,1 0-1,0 0 0,0 0 0,0 0 0,-1 0 0,1 0 1,0 0-1,0 0 0,0 0 0,-1 0 0,1 0 0,0 0 0,0 0 1,0 1-1,-1-1 0,1 0 0,0 0 0,0 0 0,0 0 1,-1 0-1,1 0 0,0 1 0,0-1 0,0 0 0,0 0 0,0 0 1,0 0-1,-1 1 0,-6 6 7,-4 18-1,10-20-7,-1 1-1,1-1 1,1 1 0,-1-1 0,1 1 0,0-1-1,0 1 1,0-1 0,1 1 0,0-1 0,0 1-1,1-1 1,-1 0 0,1 0 0,0 1 0,0-1-1,1-1 1,0 1 0,3 5 0,-3-7-3,-1-1 0,1 1 0,0-1 0,0 1 1,1-1-1,-1 0 0,0 0 0,1-1 0,-1 1 1,8 1-1,-6 0-4,4 1-12,0-1-1,1 0 0,-1 0 0,0-1 1,1 0-1,0-1 0,-1 0 1,1 0-1,19-2 0,-22 1 12,-1-1 0,1 0 0,0 0 0,0 0 0,-1-1-1,1 0 1,-1-1 0,1 1 0,-1-1 0,0 0 0,0 0 0,0-1 0,7-6 0,-7 3 5,-1 1-1,-1-1 1,1 0 0,-1 0 0,5-13 0,-7 6-2,-4-28 3,-11-13 2,-8 3 0,18 46 1,0 0-1,-1 0 0,0 0 0,-8-9 1,8 12-1,1 0 1,0 1-1,-1-1 1,1 1-1,-1 0 1,0 0-1,1 1 0,-1-1 1,0 1-1,0 0 1,0 0-1,-1 0 1,1 0-1,0 1 1,0-1-1,-6 1 1,10 0-1,-1 0 1,0 0-1,0 0 1,0 1-1,0-1 1,0 0-1,0 0 1,0 0-1,1 1 1,-1-1-1,0 0 1,0 1-1,0-1 1,1 0-1,-2 2 1,-12 7 2,1 1 0,0 1 0,1 0 1,-14 16-1,13-7 3,-14 35 1,3 11-4,11-4 2,12-52-5,0-1 1,1 0-1,1 18 0,1-17 0,1-1 0,-1 1 0,2-1 0,0 0 0,0 0 0,0 0-1,1-1 1,9 12 0,0-5-7,9 2 4,1-2-1,29 14 1,-30-21-11,92 14-10,-94-23-16,-1-3 20,0-1 0,38-14-1,-43 9-46,-10 5 37,0 2 16,-1-1-1,0 0 1,0 0 0,-1-1-1,1 1 1,-1 0-1,0-1 1,0 0-1,0 0 1,-1 0-1,0 0 1,0 0 0,0-1-1,1-6 1,2-25-280,-1-59 1,-7 36 46,-15-136-725,24 214 759,3 3 152,6 10 16,33 50 1,-40-68 38,23 38-3,-14-15 7,3 8 2,-19-42 1,6 16 3,0 0-1,7 34 1,-13-46 5,-1-1 0,1 1 0,-1-1 1,0 1-1,0-1 0,0 1 0,-1-1 0,0 0 1,0 1-1,-1-1 0,1 0 0,-1 1 0,0-1 1,-4 5-1,5-7 1,-1-1 1,1 0 0,-1 0 0,0 0-1,0 0 1,0 0 0,0 0-1,-3 2 1,4-4-6,1 0 0,-1 1 0,1-1 0,-1 0 1,0 1-1,1-1 0,-1 0 0,0 0 0,1 1 0,-1-1 0,0 0 1,1 0-1,-1 0 0,0 0 0,0 0 0,1 0 0,-1 0 0,0 0 1,1 0-1,-1 0 0,0-1 0,0 1 0,1 0 0,-1 0 0,1-1 0,-1 1 1,0 0-1,1-1 0,-1 1 0,1-1 0,-1 1 0,0-1 0,1 1 1,-1-1-1,1 1 0,0-1 0,-1 1 0,1-1 0,-1 0 0,1 0 0,-5-8 37,1 1-1,0-1 0,0 1 0,1-1 0,0-1 0,1 1 1,0 0-1,0-1 0,1 1 0,0-1 0,1 1 0,0-1 0,0 1 1,3-12-1,3-6 90,1 0 1,2 1 0,22-49-1,0 18-71,-16 34 82,2 5-94,1 0 1,0 1 0,26-18-1,-23 24 54,1 3-32,44-8 1,-65 15-67,-1 1 0,1 0 1,0 0-1,0 0 0,-1 0 0,1 0 0,0 0 0,-1 0 0,1 0 1,0 0-1,0 0 0,-1 1 0,1-1 0,0 0 0,-1 0 0,1 1 1,1 0-1,8 5 13,-1 0 1,1 2-1,-1-1 1,-1 1 0,9 9-1,-6 0 38,-1 4-29,-2 0 1,7 32 0,-13-34 21,-4 2-20,-1 0 1,-1 0 0,-1 0-1,-1-1 1,-10 26 0,-11 6 39,23-45-61,-2 5 16,-1 0 0,0 0 0,0-1 0,-1 0 0,-1 0 0,0-1 1,-11 10-1,20-20-21,-1 0 1,1 0-1,0 0 1,-1 1-1,1-1 1,-1 0 0,1 0-1,-1 0 1,1 0-1,-1 0 1,1 0-1,-1 0 1,1 0-1,-1-1 1,1 1 0,0 0-1,-1 0 1,1 0-1,-1 0 1,1-1-1,-1 1 1,1 0-1,0 0 1,-1-1 0,1 1-1,0 0 1,-1 0-1,1-1 1,0 1-1,-1-1 1,1 1-1,0 0 1,0-1 0,-1 1-1,1-1 1,0 1-1,0-1 4,-2-1-1,1-1 1,-1 1-1,1-1 1,0 0 0,0 1-1,0-1 1,1 0-1,-1 0 1,1 1 0,-1-1-1,1 0 1,0 0-1,0 0 1,0 0 0,1-2-1,11-37 25,-9 33-27,1-3 16,0 1-1,1 0 0,0 0 0,13-20 1,8-13 27,40-64 8,-19 36 26,-12 24-26,-32 44-47,0 0 0,1 1 0,-1 0 0,1 0 0,0 0 0,0 0 0,7-4 0,-10 7-7,-1 0 1,0 0 0,0 0 0,1 0 0,-1 0 0,0-1-1,0 1 1,0 0 0,1 0 0,-1 0 0,0 0-1,0 0 1,1 0 0,-1 0 0,0 0 0,0 0-1,1 0 1,-1 0 0,0 0 0,0 0 0,1 1-1,-1-1 1,0 0 0,0 0 0,1 0 0,-1 0 0,0 0-1,0 0 1,0 0 0,1 1 0,-1-1 0,0 0-1,9 7 8,0 0-1,0 0 0,-1 1 0,11 13 0,-18-21-7,10 18 22,-5-3-16,-1 0 0,0 1 1,-1 0-1,3 22 1,-8-18-1,-9 28 1,-8 2-6,-2-6-1,5-5 0,13-33 26,-15 46 564,16-49-804,1 0 0,-1 0 0,1 0 0,0 0 0,-1 0 0,1 0 0,1 0 0,-1 0 0,0 0 0,1 0 0,0 0 0,-1 0 0,1 0 0,3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0:25:1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514 268 9952,'-14'-21'245,"-14"-29"-1,24 43-175,1-1 0,0 0 0,0 0 0,1 0 0,0 0 0,1-1 0,-2-10 0,3 12-12,-1 0-1,0 0 1,0 1 0,-1-1 0,0 0-1,0 1 1,-5-11 0,4 10-22,1 4-8,0-1-1,0 1 0,0-1 1,0 1-1,0 0 1,-1 0-1,1 0 0,-1 0 1,0 1-1,0-1 0,0 1 1,0-1-1,0 1 1,-1 0-1,-5-2 0,6 3-1,-7-2 262,4 4-227,-1 1 0,1-1 0,0 1 0,0 1 0,0-1 0,0 1 1,1 0-1,-1 0 0,1 0 0,0 1 0,-6 4 0,-54 51 457,48-42-553,-115 104 731,126-116-633,0 0 0,0 1 0,1 0 0,-1 0 0,2 0 0,-7 10 0,2-2-3,-14 29 28,18-28 101,5-8-156,-1-1 1,2 1-1,-1-1 0,1 1 1,-1-1-1,2 1 0,2 9 1,-4-16-26,0 1 1,1 0 0,-1-1 0,0 1 0,1-1 0,-1 1-1,0 0 1,1-1 0,-1 1 0,1-1 0,-1 1 0,1-1 0,-1 0-1,1 1 1,-1-1 0,1 1 0,0-1 0,10 8 39,0-1-1,0 0 1,1-1 0,0-1-1,0 0 1,22 7 0,48 8 130,-69-20-49,1-4-47,0-1 0,-1 0 0,0-1 1,0-1-1,0 0 0,-1 0 0,23-19 0,-24 17-41,-8 7-14,0-1-1,0 1 0,0-1 1,-1 0-1,1 0 0,-1 0 1,1-1-1,-1 1 0,0-1 1,2-4-1,4-10 87,-1-1 0,-1 1 0,-1-1 0,0 0 0,-1 0 0,2-27 0,-5 30-73,-1 9 4,1 1-1,-1-1 1,0 0 0,-1 1 0,-2-10 0,-6-43 245,9 58-281,0 1 1,0 0-1,0-1 0,0 1 1,0 0-1,0-1 1,0 1-1,0 0 0,0-1 1,0 1-1,-1 0 1,1-1-1,0 1 0,0 0 1,0-1-1,0 1 1,-1 0-1,1 0 0,0-1 1,0 1-1,-1 0 1,1 0-1,0-1 0,-1 1 1,1 0-1,0 0 1,-1 0-1,1 0 0,0 0 1,-1-1-1,1 1 1,0 0-1,-1 0 0,1 0 1,0 0-1,-1 0 1,1 0-1,0 0 0,-1 0 1,1 0-1,0 0 1,-1 0-1,1 0 0,0 1 1,-1-1-1,1 0 0,0 0 1,-1 0-1,0 1 4,0 0-1,-1-1 1,1 1-1,0 0 0,0 0 1,0 0-1,0 0 1,0 0-1,0 0 0,1 0 1,-1 0-1,0 1 1,0-1-1,0 2 0,-4 15 28,1 0 0,0 0-1,1 0 1,1 1 0,1-1-1,1 1 1,3 27 0,-3-42-34,1 1 1,0-1 0,0 1-1,0-1 1,0 0 0,1 0-1,0 0 1,0 0 0,0 0-1,0 0 1,1 0 0,-1-1-1,4 5 1,-2-4-2,0 1 0,0 0 1,0-1 0,0 0 0,1 0-1,9 7 1,-7-7-2,2 0 4,4-2-1,2 1-2,0-1 0,0-1 1,25-1-1,42-4 14,-77 3-14,0 0 0,0-1 0,0 1 0,0-1 0,-1 0 0,1-1 0,0 1-1,-1-1 1,0 1 0,0-1 0,0-1 0,7-6 0,-5 5 0,6-8 19,-11 12-20,6-8 9,0 0 1,-1 0-1,0-1 0,-1 0 0,0 0 0,0 0 0,-1-1 0,4-17 0,6-26 126,11-89 0,-21 125 30,-1 19-139,0 8 79,-1 3-58,2 7-15,-1-1 1,1 24-1,-2 4-3,-1-5-4,1 0 0,11 50 0,-3-41-19,-8-33-8,-2-17 18,0 0-1,0 1 1,0-1-1,0 0 1,0 0-1,0 1 1,0-1-1,0 0 1,0 1-1,0-1 1,0 0-1,0 1 1,0-1 0,0 0-1,0 1 1,0-1-1,1 0 1,-1 0-1,0 1 1,0-1-1,0 0 1,0 0-1,1 1 1,-1-1-1,0 0 1,0 0-1,0 1 1,1-1-1,-1 0 1,0 0-1,1 0 1,-1 0-1,0 1 1,4-5-1818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customXml" Target="../ink/ink163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335" Type="http://schemas.openxmlformats.org/officeDocument/2006/relationships/image" Target="../media/image168.png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image" Target="../media/image140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85" Type="http://schemas.openxmlformats.org/officeDocument/2006/relationships/image" Target="../media/image43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image" Target="../media/image158.png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259" Type="http://schemas.openxmlformats.org/officeDocument/2006/relationships/image" Target="../media/image130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6.xml"/><Relationship Id="rId326" Type="http://schemas.openxmlformats.org/officeDocument/2006/relationships/customXml" Target="../ink/ink164.xml"/><Relationship Id="rId65" Type="http://schemas.openxmlformats.org/officeDocument/2006/relationships/image" Target="../media/image33.png"/><Relationship Id="rId130" Type="http://schemas.openxmlformats.org/officeDocument/2006/relationships/customXml" Target="../ink/ink66.xml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34" Type="http://schemas.openxmlformats.org/officeDocument/2006/relationships/customXml" Target="../ink/ink18.xml"/><Relationship Id="rId76" Type="http://schemas.openxmlformats.org/officeDocument/2006/relationships/customXml" Target="../ink/ink39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40" Type="http://schemas.openxmlformats.org/officeDocument/2006/relationships/customXml" Target="../ink/ink121.xml"/><Relationship Id="rId261" Type="http://schemas.openxmlformats.org/officeDocument/2006/relationships/image" Target="../media/image131.png"/><Relationship Id="rId14" Type="http://schemas.openxmlformats.org/officeDocument/2006/relationships/customXml" Target="../ink/ink8.xml"/><Relationship Id="rId35" Type="http://schemas.openxmlformats.org/officeDocument/2006/relationships/image" Target="../media/image18.png"/><Relationship Id="rId56" Type="http://schemas.openxmlformats.org/officeDocument/2006/relationships/customXml" Target="../ink/ink29.xml"/><Relationship Id="rId77" Type="http://schemas.openxmlformats.org/officeDocument/2006/relationships/image" Target="../media/image39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17" Type="http://schemas.openxmlformats.org/officeDocument/2006/relationships/image" Target="../media/image159.png"/><Relationship Id="rId338" Type="http://schemas.openxmlformats.org/officeDocument/2006/relationships/customXml" Target="../ink/ink170.xml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61.png"/><Relationship Id="rId142" Type="http://schemas.openxmlformats.org/officeDocument/2006/relationships/customXml" Target="../ink/ink72.xml"/><Relationship Id="rId163" Type="http://schemas.openxmlformats.org/officeDocument/2006/relationships/image" Target="../media/image82.png"/><Relationship Id="rId184" Type="http://schemas.openxmlformats.org/officeDocument/2006/relationships/customXml" Target="../ink/ink93.xml"/><Relationship Id="rId219" Type="http://schemas.openxmlformats.org/officeDocument/2006/relationships/image" Target="../media/image110.png"/><Relationship Id="rId230" Type="http://schemas.openxmlformats.org/officeDocument/2006/relationships/customXml" Target="../ink/ink116.xml"/><Relationship Id="rId251" Type="http://schemas.openxmlformats.org/officeDocument/2006/relationships/image" Target="../media/image126.png"/><Relationship Id="rId25" Type="http://schemas.openxmlformats.org/officeDocument/2006/relationships/image" Target="../media/image13.png"/><Relationship Id="rId46" Type="http://schemas.openxmlformats.org/officeDocument/2006/relationships/customXml" Target="../ink/ink24.xml"/><Relationship Id="rId67" Type="http://schemas.openxmlformats.org/officeDocument/2006/relationships/image" Target="../media/image34.png"/><Relationship Id="rId272" Type="http://schemas.openxmlformats.org/officeDocument/2006/relationships/customXml" Target="../ink/ink137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28" Type="http://schemas.openxmlformats.org/officeDocument/2006/relationships/customXml" Target="../ink/ink165.xml"/><Relationship Id="rId88" Type="http://schemas.openxmlformats.org/officeDocument/2006/relationships/customXml" Target="../ink/ink45.xml"/><Relationship Id="rId111" Type="http://schemas.openxmlformats.org/officeDocument/2006/relationships/image" Target="../media/image56.png"/><Relationship Id="rId132" Type="http://schemas.openxmlformats.org/officeDocument/2006/relationships/customXml" Target="../ink/ink67.xml"/><Relationship Id="rId153" Type="http://schemas.openxmlformats.org/officeDocument/2006/relationships/image" Target="../media/image77.png"/><Relationship Id="rId174" Type="http://schemas.openxmlformats.org/officeDocument/2006/relationships/customXml" Target="../ink/ink88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11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9.xml"/><Relationship Id="rId57" Type="http://schemas.openxmlformats.org/officeDocument/2006/relationships/image" Target="../media/image29.png"/><Relationship Id="rId262" Type="http://schemas.openxmlformats.org/officeDocument/2006/relationships/customXml" Target="../ink/ink132.xml"/><Relationship Id="rId283" Type="http://schemas.openxmlformats.org/officeDocument/2006/relationships/image" Target="../media/image142.png"/><Relationship Id="rId318" Type="http://schemas.openxmlformats.org/officeDocument/2006/relationships/customXml" Target="../ink/ink160.xml"/><Relationship Id="rId339" Type="http://schemas.openxmlformats.org/officeDocument/2006/relationships/image" Target="../media/image170.png"/><Relationship Id="rId78" Type="http://schemas.openxmlformats.org/officeDocument/2006/relationships/customXml" Target="../ink/ink40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143" Type="http://schemas.openxmlformats.org/officeDocument/2006/relationships/image" Target="../media/image72.png"/><Relationship Id="rId164" Type="http://schemas.openxmlformats.org/officeDocument/2006/relationships/customXml" Target="../ink/ink83.xml"/><Relationship Id="rId185" Type="http://schemas.openxmlformats.org/officeDocument/2006/relationships/image" Target="../media/image93.png"/><Relationship Id="rId9" Type="http://schemas.openxmlformats.org/officeDocument/2006/relationships/image" Target="../media/image5.png"/><Relationship Id="rId210" Type="http://schemas.openxmlformats.org/officeDocument/2006/relationships/customXml" Target="../ink/ink106.xml"/><Relationship Id="rId26" Type="http://schemas.openxmlformats.org/officeDocument/2006/relationships/customXml" Target="../ink/ink14.xml"/><Relationship Id="rId231" Type="http://schemas.openxmlformats.org/officeDocument/2006/relationships/image" Target="../media/image116.png"/><Relationship Id="rId252" Type="http://schemas.openxmlformats.org/officeDocument/2006/relationships/customXml" Target="../ink/ink127.xml"/><Relationship Id="rId273" Type="http://schemas.openxmlformats.org/officeDocument/2006/relationships/image" Target="../media/image137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329" Type="http://schemas.openxmlformats.org/officeDocument/2006/relationships/image" Target="../media/image165.png"/><Relationship Id="rId47" Type="http://schemas.openxmlformats.org/officeDocument/2006/relationships/image" Target="../media/image24.png"/><Relationship Id="rId68" Type="http://schemas.openxmlformats.org/officeDocument/2006/relationships/customXml" Target="../ink/ink35.xml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33" Type="http://schemas.openxmlformats.org/officeDocument/2006/relationships/image" Target="../media/image67.png"/><Relationship Id="rId154" Type="http://schemas.openxmlformats.org/officeDocument/2006/relationships/customXml" Target="../ink/ink78.xml"/><Relationship Id="rId175" Type="http://schemas.openxmlformats.org/officeDocument/2006/relationships/image" Target="../media/image88.png"/><Relationship Id="rId340" Type="http://schemas.openxmlformats.org/officeDocument/2006/relationships/customXml" Target="../ink/ink171.xml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9.xml"/><Relationship Id="rId221" Type="http://schemas.openxmlformats.org/officeDocument/2006/relationships/image" Target="../media/image111.png"/><Relationship Id="rId242" Type="http://schemas.openxmlformats.org/officeDocument/2006/relationships/customXml" Target="../ink/ink122.xml"/><Relationship Id="rId263" Type="http://schemas.openxmlformats.org/officeDocument/2006/relationships/image" Target="../media/image132.png"/><Relationship Id="rId284" Type="http://schemas.openxmlformats.org/officeDocument/2006/relationships/customXml" Target="../ink/ink143.xml"/><Relationship Id="rId319" Type="http://schemas.openxmlformats.org/officeDocument/2006/relationships/image" Target="../media/image160.png"/><Relationship Id="rId37" Type="http://schemas.openxmlformats.org/officeDocument/2006/relationships/image" Target="../media/image19.png"/><Relationship Id="rId58" Type="http://schemas.openxmlformats.org/officeDocument/2006/relationships/customXml" Target="../ink/ink30.xml"/><Relationship Id="rId79" Type="http://schemas.openxmlformats.org/officeDocument/2006/relationships/image" Target="../media/image40.png"/><Relationship Id="rId102" Type="http://schemas.openxmlformats.org/officeDocument/2006/relationships/customXml" Target="../ink/ink52.xml"/><Relationship Id="rId123" Type="http://schemas.openxmlformats.org/officeDocument/2006/relationships/image" Target="../media/image62.png"/><Relationship Id="rId144" Type="http://schemas.openxmlformats.org/officeDocument/2006/relationships/customXml" Target="../ink/ink73.xml"/><Relationship Id="rId330" Type="http://schemas.openxmlformats.org/officeDocument/2006/relationships/customXml" Target="../ink/ink166.xml"/><Relationship Id="rId90" Type="http://schemas.openxmlformats.org/officeDocument/2006/relationships/customXml" Target="../ink/ink46.xml"/><Relationship Id="rId165" Type="http://schemas.openxmlformats.org/officeDocument/2006/relationships/image" Target="../media/image83.png"/><Relationship Id="rId186" Type="http://schemas.openxmlformats.org/officeDocument/2006/relationships/customXml" Target="../ink/ink94.xml"/><Relationship Id="rId211" Type="http://schemas.openxmlformats.org/officeDocument/2006/relationships/image" Target="../media/image106.png"/><Relationship Id="rId232" Type="http://schemas.openxmlformats.org/officeDocument/2006/relationships/customXml" Target="../ink/ink117.xml"/><Relationship Id="rId253" Type="http://schemas.openxmlformats.org/officeDocument/2006/relationships/image" Target="../media/image127.png"/><Relationship Id="rId274" Type="http://schemas.openxmlformats.org/officeDocument/2006/relationships/customXml" Target="../ink/ink138.xml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27" Type="http://schemas.openxmlformats.org/officeDocument/2006/relationships/image" Target="../media/image14.png"/><Relationship Id="rId48" Type="http://schemas.openxmlformats.org/officeDocument/2006/relationships/customXml" Target="../ink/ink25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8.xml"/><Relationship Id="rId320" Type="http://schemas.openxmlformats.org/officeDocument/2006/relationships/customXml" Target="../ink/ink161.xml"/><Relationship Id="rId80" Type="http://schemas.openxmlformats.org/officeDocument/2006/relationships/customXml" Target="../ink/ink41.xml"/><Relationship Id="rId155" Type="http://schemas.openxmlformats.org/officeDocument/2006/relationships/image" Target="../media/image78.png"/><Relationship Id="rId176" Type="http://schemas.openxmlformats.org/officeDocument/2006/relationships/customXml" Target="../ink/ink89.xml"/><Relationship Id="rId197" Type="http://schemas.openxmlformats.org/officeDocument/2006/relationships/image" Target="../media/image99.png"/><Relationship Id="rId341" Type="http://schemas.openxmlformats.org/officeDocument/2006/relationships/image" Target="../media/image171.png"/><Relationship Id="rId201" Type="http://schemas.openxmlformats.org/officeDocument/2006/relationships/image" Target="../media/image101.png"/><Relationship Id="rId222" Type="http://schemas.openxmlformats.org/officeDocument/2006/relationships/customXml" Target="../ink/ink112.xml"/><Relationship Id="rId243" Type="http://schemas.openxmlformats.org/officeDocument/2006/relationships/image" Target="../media/image122.png"/><Relationship Id="rId264" Type="http://schemas.openxmlformats.org/officeDocument/2006/relationships/customXml" Target="../ink/ink133.xml"/><Relationship Id="rId285" Type="http://schemas.openxmlformats.org/officeDocument/2006/relationships/image" Target="../media/image143.png"/><Relationship Id="rId17" Type="http://schemas.openxmlformats.org/officeDocument/2006/relationships/image" Target="../media/image9.png"/><Relationship Id="rId38" Type="http://schemas.openxmlformats.org/officeDocument/2006/relationships/customXml" Target="../ink/ink20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3.xml"/><Relationship Id="rId310" Type="http://schemas.openxmlformats.org/officeDocument/2006/relationships/customXml" Target="../ink/ink156.xml"/><Relationship Id="rId70" Type="http://schemas.openxmlformats.org/officeDocument/2006/relationships/customXml" Target="../ink/ink36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4.xml"/><Relationship Id="rId187" Type="http://schemas.openxmlformats.org/officeDocument/2006/relationships/image" Target="../media/image94.png"/><Relationship Id="rId331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33" Type="http://schemas.openxmlformats.org/officeDocument/2006/relationships/image" Target="../media/image117.png"/><Relationship Id="rId254" Type="http://schemas.openxmlformats.org/officeDocument/2006/relationships/customXml" Target="../ink/ink128.xml"/><Relationship Id="rId28" Type="http://schemas.openxmlformats.org/officeDocument/2006/relationships/customXml" Target="../ink/ink15.xml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275" Type="http://schemas.openxmlformats.org/officeDocument/2006/relationships/image" Target="../media/image138.png"/><Relationship Id="rId296" Type="http://schemas.openxmlformats.org/officeDocument/2006/relationships/customXml" Target="../ink/ink149.xml"/><Relationship Id="rId300" Type="http://schemas.openxmlformats.org/officeDocument/2006/relationships/customXml" Target="../ink/ink151.xml"/><Relationship Id="rId60" Type="http://schemas.openxmlformats.org/officeDocument/2006/relationships/customXml" Target="../ink/ink31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9.xml"/><Relationship Id="rId177" Type="http://schemas.openxmlformats.org/officeDocument/2006/relationships/image" Target="../media/image89.png"/><Relationship Id="rId198" Type="http://schemas.openxmlformats.org/officeDocument/2006/relationships/customXml" Target="../ink/ink100.xml"/><Relationship Id="rId321" Type="http://schemas.openxmlformats.org/officeDocument/2006/relationships/image" Target="../media/image161.png"/><Relationship Id="rId342" Type="http://schemas.openxmlformats.org/officeDocument/2006/relationships/customXml" Target="../ink/ink172.xml"/><Relationship Id="rId202" Type="http://schemas.openxmlformats.org/officeDocument/2006/relationships/customXml" Target="../ink/ink102.xml"/><Relationship Id="rId223" Type="http://schemas.openxmlformats.org/officeDocument/2006/relationships/image" Target="../media/image112.png"/><Relationship Id="rId244" Type="http://schemas.openxmlformats.org/officeDocument/2006/relationships/customXml" Target="../ink/ink123.xml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286" Type="http://schemas.openxmlformats.org/officeDocument/2006/relationships/customXml" Target="../ink/ink144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3.png"/><Relationship Id="rId146" Type="http://schemas.openxmlformats.org/officeDocument/2006/relationships/customXml" Target="../ink/ink74.xml"/><Relationship Id="rId167" Type="http://schemas.openxmlformats.org/officeDocument/2006/relationships/image" Target="../media/image84.png"/><Relationship Id="rId188" Type="http://schemas.openxmlformats.org/officeDocument/2006/relationships/customXml" Target="../ink/ink95.xml"/><Relationship Id="rId311" Type="http://schemas.openxmlformats.org/officeDocument/2006/relationships/image" Target="../media/image156.png"/><Relationship Id="rId332" Type="http://schemas.openxmlformats.org/officeDocument/2006/relationships/customXml" Target="../ink/ink167.xml"/><Relationship Id="rId71" Type="http://schemas.openxmlformats.org/officeDocument/2006/relationships/image" Target="../media/image36.png"/><Relationship Id="rId92" Type="http://schemas.openxmlformats.org/officeDocument/2006/relationships/customXml" Target="../ink/ink47.xml"/><Relationship Id="rId213" Type="http://schemas.openxmlformats.org/officeDocument/2006/relationships/image" Target="../media/image107.png"/><Relationship Id="rId234" Type="http://schemas.openxmlformats.org/officeDocument/2006/relationships/customXml" Target="../ink/ink118.xml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9.xml"/><Relationship Id="rId297" Type="http://schemas.openxmlformats.org/officeDocument/2006/relationships/image" Target="../media/image149.png"/><Relationship Id="rId40" Type="http://schemas.openxmlformats.org/officeDocument/2006/relationships/customXml" Target="../ink/ink21.xml"/><Relationship Id="rId115" Type="http://schemas.openxmlformats.org/officeDocument/2006/relationships/image" Target="../media/image58.png"/><Relationship Id="rId136" Type="http://schemas.openxmlformats.org/officeDocument/2006/relationships/customXml" Target="../ink/ink69.xml"/><Relationship Id="rId157" Type="http://schemas.openxmlformats.org/officeDocument/2006/relationships/image" Target="../media/image79.png"/><Relationship Id="rId178" Type="http://schemas.openxmlformats.org/officeDocument/2006/relationships/customXml" Target="../ink/ink90.xml"/><Relationship Id="rId301" Type="http://schemas.openxmlformats.org/officeDocument/2006/relationships/image" Target="../media/image151.png"/><Relationship Id="rId322" Type="http://schemas.openxmlformats.org/officeDocument/2006/relationships/customXml" Target="../ink/ink162.xml"/><Relationship Id="rId343" Type="http://schemas.openxmlformats.org/officeDocument/2006/relationships/image" Target="../media/image172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245" Type="http://schemas.openxmlformats.org/officeDocument/2006/relationships/image" Target="../media/image123.png"/><Relationship Id="rId266" Type="http://schemas.openxmlformats.org/officeDocument/2006/relationships/customXml" Target="../ink/ink134.xml"/><Relationship Id="rId287" Type="http://schemas.openxmlformats.org/officeDocument/2006/relationships/image" Target="../media/image144.png"/><Relationship Id="rId30" Type="http://schemas.openxmlformats.org/officeDocument/2006/relationships/customXml" Target="../ink/ink16.xml"/><Relationship Id="rId105" Type="http://schemas.openxmlformats.org/officeDocument/2006/relationships/image" Target="../media/image53.png"/><Relationship Id="rId126" Type="http://schemas.openxmlformats.org/officeDocument/2006/relationships/customXml" Target="../ink/ink64.xml"/><Relationship Id="rId147" Type="http://schemas.openxmlformats.org/officeDocument/2006/relationships/image" Target="../media/image74.png"/><Relationship Id="rId168" Type="http://schemas.openxmlformats.org/officeDocument/2006/relationships/customXml" Target="../ink/ink85.xml"/><Relationship Id="rId312" Type="http://schemas.openxmlformats.org/officeDocument/2006/relationships/customXml" Target="../ink/ink157.xml"/><Relationship Id="rId333" Type="http://schemas.openxmlformats.org/officeDocument/2006/relationships/image" Target="../media/image167.png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14" Type="http://schemas.openxmlformats.org/officeDocument/2006/relationships/customXml" Target="../ink/ink108.xml"/><Relationship Id="rId235" Type="http://schemas.openxmlformats.org/officeDocument/2006/relationships/image" Target="../media/image118.png"/><Relationship Id="rId256" Type="http://schemas.openxmlformats.org/officeDocument/2006/relationships/customXml" Target="../ink/ink129.xml"/><Relationship Id="rId277" Type="http://schemas.openxmlformats.org/officeDocument/2006/relationships/image" Target="../media/image139.png"/><Relationship Id="rId298" Type="http://schemas.openxmlformats.org/officeDocument/2006/relationships/customXml" Target="../ink/ink150.xml"/><Relationship Id="rId116" Type="http://schemas.openxmlformats.org/officeDocument/2006/relationships/customXml" Target="../ink/ink59.xml"/><Relationship Id="rId137" Type="http://schemas.openxmlformats.org/officeDocument/2006/relationships/image" Target="../media/image69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image" Target="../media/image162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3.png"/><Relationship Id="rId246" Type="http://schemas.openxmlformats.org/officeDocument/2006/relationships/customXml" Target="../ink/ink124.xml"/><Relationship Id="rId267" Type="http://schemas.openxmlformats.org/officeDocument/2006/relationships/image" Target="../media/image134.png"/><Relationship Id="rId288" Type="http://schemas.openxmlformats.org/officeDocument/2006/relationships/customXml" Target="../ink/ink145.xml"/><Relationship Id="rId106" Type="http://schemas.openxmlformats.org/officeDocument/2006/relationships/customXml" Target="../ink/ink54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5.png"/><Relationship Id="rId334" Type="http://schemas.openxmlformats.org/officeDocument/2006/relationships/customXml" Target="../ink/ink168.xml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08.png"/><Relationship Id="rId236" Type="http://schemas.openxmlformats.org/officeDocument/2006/relationships/customXml" Target="../ink/ink119.xml"/><Relationship Id="rId257" Type="http://schemas.openxmlformats.org/officeDocument/2006/relationships/image" Target="../media/image129.png"/><Relationship Id="rId278" Type="http://schemas.openxmlformats.org/officeDocument/2006/relationships/customXml" Target="../ink/ink140.xml"/><Relationship Id="rId303" Type="http://schemas.openxmlformats.org/officeDocument/2006/relationships/image" Target="../media/image152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8.xml"/><Relationship Id="rId95" Type="http://schemas.openxmlformats.org/officeDocument/2006/relationships/image" Target="../media/image48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image" Target="../media/image163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1.xml"/><Relationship Id="rId336" Type="http://schemas.openxmlformats.org/officeDocument/2006/relationships/customXml" Target="../ink/ink169.xml"/><Relationship Id="rId75" Type="http://schemas.openxmlformats.org/officeDocument/2006/relationships/image" Target="../media/image38.png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image" Target="../media/image76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1.xml"/><Relationship Id="rId316" Type="http://schemas.openxmlformats.org/officeDocument/2006/relationships/customXml" Target="../ink/ink159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271" Type="http://schemas.openxmlformats.org/officeDocument/2006/relationships/image" Target="../media/image136.png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0.png"/><Relationship Id="rId21" Type="http://schemas.openxmlformats.org/officeDocument/2006/relationships/image" Target="../media/image182.png"/><Relationship Id="rId42" Type="http://schemas.openxmlformats.org/officeDocument/2006/relationships/customXml" Target="../ink/ink193.xml"/><Relationship Id="rId63" Type="http://schemas.openxmlformats.org/officeDocument/2006/relationships/image" Target="../media/image203.png"/><Relationship Id="rId84" Type="http://schemas.openxmlformats.org/officeDocument/2006/relationships/customXml" Target="../ink/ink214.xml"/><Relationship Id="rId138" Type="http://schemas.openxmlformats.org/officeDocument/2006/relationships/customXml" Target="../ink/ink241.xml"/><Relationship Id="rId159" Type="http://schemas.openxmlformats.org/officeDocument/2006/relationships/image" Target="../media/image251.png"/><Relationship Id="rId170" Type="http://schemas.openxmlformats.org/officeDocument/2006/relationships/customXml" Target="../ink/ink257.xml"/><Relationship Id="rId191" Type="http://schemas.openxmlformats.org/officeDocument/2006/relationships/image" Target="../media/image267.png"/><Relationship Id="rId205" Type="http://schemas.openxmlformats.org/officeDocument/2006/relationships/image" Target="../media/image274.png"/><Relationship Id="rId226" Type="http://schemas.openxmlformats.org/officeDocument/2006/relationships/customXml" Target="../ink/ink285.xml"/><Relationship Id="rId247" Type="http://schemas.openxmlformats.org/officeDocument/2006/relationships/image" Target="../media/image295.png"/><Relationship Id="rId107" Type="http://schemas.openxmlformats.org/officeDocument/2006/relationships/image" Target="../media/image225.png"/><Relationship Id="rId11" Type="http://schemas.openxmlformats.org/officeDocument/2006/relationships/image" Target="../media/image177.png"/><Relationship Id="rId32" Type="http://schemas.openxmlformats.org/officeDocument/2006/relationships/customXml" Target="../ink/ink188.xml"/><Relationship Id="rId53" Type="http://schemas.openxmlformats.org/officeDocument/2006/relationships/image" Target="../media/image198.png"/><Relationship Id="rId74" Type="http://schemas.openxmlformats.org/officeDocument/2006/relationships/customXml" Target="../ink/ink209.xml"/><Relationship Id="rId128" Type="http://schemas.openxmlformats.org/officeDocument/2006/relationships/customXml" Target="../ink/ink236.xml"/><Relationship Id="rId149" Type="http://schemas.openxmlformats.org/officeDocument/2006/relationships/image" Target="../media/image246.png"/><Relationship Id="rId5" Type="http://schemas.openxmlformats.org/officeDocument/2006/relationships/image" Target="../media/image174.png"/><Relationship Id="rId95" Type="http://schemas.openxmlformats.org/officeDocument/2006/relationships/image" Target="../media/image219.png"/><Relationship Id="rId160" Type="http://schemas.openxmlformats.org/officeDocument/2006/relationships/customXml" Target="../ink/ink252.xml"/><Relationship Id="rId181" Type="http://schemas.openxmlformats.org/officeDocument/2006/relationships/image" Target="../media/image262.png"/><Relationship Id="rId216" Type="http://schemas.openxmlformats.org/officeDocument/2006/relationships/customXml" Target="../ink/ink280.xml"/><Relationship Id="rId237" Type="http://schemas.openxmlformats.org/officeDocument/2006/relationships/image" Target="../media/image290.png"/><Relationship Id="rId22" Type="http://schemas.openxmlformats.org/officeDocument/2006/relationships/customXml" Target="../ink/ink183.xml"/><Relationship Id="rId43" Type="http://schemas.openxmlformats.org/officeDocument/2006/relationships/image" Target="../media/image193.png"/><Relationship Id="rId64" Type="http://schemas.openxmlformats.org/officeDocument/2006/relationships/customXml" Target="../ink/ink204.xml"/><Relationship Id="rId118" Type="http://schemas.openxmlformats.org/officeDocument/2006/relationships/customXml" Target="../ink/ink231.xml"/><Relationship Id="rId139" Type="http://schemas.openxmlformats.org/officeDocument/2006/relationships/image" Target="../media/image241.png"/><Relationship Id="rId85" Type="http://schemas.openxmlformats.org/officeDocument/2006/relationships/image" Target="../media/image214.png"/><Relationship Id="rId150" Type="http://schemas.openxmlformats.org/officeDocument/2006/relationships/customXml" Target="../ink/ink247.xml"/><Relationship Id="rId171" Type="http://schemas.openxmlformats.org/officeDocument/2006/relationships/image" Target="../media/image257.png"/><Relationship Id="rId192" Type="http://schemas.openxmlformats.org/officeDocument/2006/relationships/customXml" Target="../ink/ink268.xml"/><Relationship Id="rId206" Type="http://schemas.openxmlformats.org/officeDocument/2006/relationships/customXml" Target="../ink/ink275.xml"/><Relationship Id="rId227" Type="http://schemas.openxmlformats.org/officeDocument/2006/relationships/image" Target="../media/image285.png"/><Relationship Id="rId248" Type="http://schemas.openxmlformats.org/officeDocument/2006/relationships/customXml" Target="../ink/ink296.xml"/><Relationship Id="rId12" Type="http://schemas.openxmlformats.org/officeDocument/2006/relationships/customXml" Target="../ink/ink178.xml"/><Relationship Id="rId33" Type="http://schemas.openxmlformats.org/officeDocument/2006/relationships/image" Target="../media/image188.png"/><Relationship Id="rId108" Type="http://schemas.openxmlformats.org/officeDocument/2006/relationships/customXml" Target="../ink/ink226.xml"/><Relationship Id="rId129" Type="http://schemas.openxmlformats.org/officeDocument/2006/relationships/image" Target="../media/image236.png"/><Relationship Id="rId54" Type="http://schemas.openxmlformats.org/officeDocument/2006/relationships/customXml" Target="../ink/ink199.xml"/><Relationship Id="rId75" Type="http://schemas.openxmlformats.org/officeDocument/2006/relationships/image" Target="../media/image209.png"/><Relationship Id="rId96" Type="http://schemas.openxmlformats.org/officeDocument/2006/relationships/customXml" Target="../ink/ink220.xml"/><Relationship Id="rId140" Type="http://schemas.openxmlformats.org/officeDocument/2006/relationships/customXml" Target="../ink/ink242.xml"/><Relationship Id="rId161" Type="http://schemas.openxmlformats.org/officeDocument/2006/relationships/image" Target="../media/image252.png"/><Relationship Id="rId182" Type="http://schemas.openxmlformats.org/officeDocument/2006/relationships/customXml" Target="../ink/ink263.xml"/><Relationship Id="rId217" Type="http://schemas.openxmlformats.org/officeDocument/2006/relationships/image" Target="../media/image280.png"/><Relationship Id="rId6" Type="http://schemas.openxmlformats.org/officeDocument/2006/relationships/customXml" Target="../ink/ink175.xml"/><Relationship Id="rId238" Type="http://schemas.openxmlformats.org/officeDocument/2006/relationships/customXml" Target="../ink/ink291.xml"/><Relationship Id="rId23" Type="http://schemas.openxmlformats.org/officeDocument/2006/relationships/image" Target="../media/image183.png"/><Relationship Id="rId119" Type="http://schemas.openxmlformats.org/officeDocument/2006/relationships/image" Target="../media/image231.png"/><Relationship Id="rId44" Type="http://schemas.openxmlformats.org/officeDocument/2006/relationships/customXml" Target="../ink/ink194.xml"/><Relationship Id="rId65" Type="http://schemas.openxmlformats.org/officeDocument/2006/relationships/image" Target="../media/image204.png"/><Relationship Id="rId86" Type="http://schemas.openxmlformats.org/officeDocument/2006/relationships/customXml" Target="../ink/ink215.xml"/><Relationship Id="rId130" Type="http://schemas.openxmlformats.org/officeDocument/2006/relationships/customXml" Target="../ink/ink237.xml"/><Relationship Id="rId151" Type="http://schemas.openxmlformats.org/officeDocument/2006/relationships/image" Target="../media/image247.png"/><Relationship Id="rId172" Type="http://schemas.openxmlformats.org/officeDocument/2006/relationships/customXml" Target="../ink/ink258.xml"/><Relationship Id="rId193" Type="http://schemas.openxmlformats.org/officeDocument/2006/relationships/image" Target="../media/image268.png"/><Relationship Id="rId207" Type="http://schemas.openxmlformats.org/officeDocument/2006/relationships/image" Target="../media/image275.png"/><Relationship Id="rId228" Type="http://schemas.openxmlformats.org/officeDocument/2006/relationships/customXml" Target="../ink/ink286.xml"/><Relationship Id="rId249" Type="http://schemas.openxmlformats.org/officeDocument/2006/relationships/image" Target="../media/image296.png"/><Relationship Id="rId13" Type="http://schemas.openxmlformats.org/officeDocument/2006/relationships/image" Target="../media/image178.png"/><Relationship Id="rId109" Type="http://schemas.openxmlformats.org/officeDocument/2006/relationships/image" Target="../media/image226.png"/><Relationship Id="rId34" Type="http://schemas.openxmlformats.org/officeDocument/2006/relationships/customXml" Target="../ink/ink189.xml"/><Relationship Id="rId55" Type="http://schemas.openxmlformats.org/officeDocument/2006/relationships/image" Target="../media/image199.png"/><Relationship Id="rId76" Type="http://schemas.openxmlformats.org/officeDocument/2006/relationships/customXml" Target="../ink/ink210.xml"/><Relationship Id="rId97" Type="http://schemas.openxmlformats.org/officeDocument/2006/relationships/image" Target="../media/image220.png"/><Relationship Id="rId120" Type="http://schemas.openxmlformats.org/officeDocument/2006/relationships/customXml" Target="../ink/ink232.xml"/><Relationship Id="rId141" Type="http://schemas.openxmlformats.org/officeDocument/2006/relationships/image" Target="../media/image242.png"/><Relationship Id="rId7" Type="http://schemas.openxmlformats.org/officeDocument/2006/relationships/image" Target="../media/image175.png"/><Relationship Id="rId162" Type="http://schemas.openxmlformats.org/officeDocument/2006/relationships/customXml" Target="../ink/ink253.xml"/><Relationship Id="rId183" Type="http://schemas.openxmlformats.org/officeDocument/2006/relationships/image" Target="../media/image263.png"/><Relationship Id="rId218" Type="http://schemas.openxmlformats.org/officeDocument/2006/relationships/customXml" Target="../ink/ink281.xml"/><Relationship Id="rId239" Type="http://schemas.openxmlformats.org/officeDocument/2006/relationships/image" Target="../media/image291.png"/><Relationship Id="rId24" Type="http://schemas.openxmlformats.org/officeDocument/2006/relationships/customXml" Target="../ink/ink184.xml"/><Relationship Id="rId45" Type="http://schemas.openxmlformats.org/officeDocument/2006/relationships/image" Target="../media/image194.png"/><Relationship Id="rId66" Type="http://schemas.openxmlformats.org/officeDocument/2006/relationships/customXml" Target="../ink/ink205.xml"/><Relationship Id="rId87" Type="http://schemas.openxmlformats.org/officeDocument/2006/relationships/image" Target="../media/image215.png"/><Relationship Id="rId110" Type="http://schemas.openxmlformats.org/officeDocument/2006/relationships/customXml" Target="../ink/ink227.xml"/><Relationship Id="rId131" Type="http://schemas.openxmlformats.org/officeDocument/2006/relationships/image" Target="../media/image237.png"/><Relationship Id="rId152" Type="http://schemas.openxmlformats.org/officeDocument/2006/relationships/customXml" Target="../ink/ink248.xml"/><Relationship Id="rId173" Type="http://schemas.openxmlformats.org/officeDocument/2006/relationships/image" Target="../media/image258.png"/><Relationship Id="rId194" Type="http://schemas.openxmlformats.org/officeDocument/2006/relationships/customXml" Target="../ink/ink269.xml"/><Relationship Id="rId208" Type="http://schemas.openxmlformats.org/officeDocument/2006/relationships/customXml" Target="../ink/ink276.xml"/><Relationship Id="rId229" Type="http://schemas.openxmlformats.org/officeDocument/2006/relationships/image" Target="../media/image286.png"/><Relationship Id="rId240" Type="http://schemas.openxmlformats.org/officeDocument/2006/relationships/customXml" Target="../ink/ink292.xml"/><Relationship Id="rId14" Type="http://schemas.openxmlformats.org/officeDocument/2006/relationships/customXml" Target="../ink/ink179.xml"/><Relationship Id="rId35" Type="http://schemas.openxmlformats.org/officeDocument/2006/relationships/image" Target="../media/image189.png"/><Relationship Id="rId56" Type="http://schemas.openxmlformats.org/officeDocument/2006/relationships/customXml" Target="../ink/ink200.xml"/><Relationship Id="rId77" Type="http://schemas.openxmlformats.org/officeDocument/2006/relationships/image" Target="../media/image210.png"/><Relationship Id="rId100" Type="http://schemas.openxmlformats.org/officeDocument/2006/relationships/customXml" Target="../ink/ink222.xml"/><Relationship Id="rId8" Type="http://schemas.openxmlformats.org/officeDocument/2006/relationships/customXml" Target="../ink/ink176.xml"/><Relationship Id="rId98" Type="http://schemas.openxmlformats.org/officeDocument/2006/relationships/customXml" Target="../ink/ink221.xml"/><Relationship Id="rId121" Type="http://schemas.openxmlformats.org/officeDocument/2006/relationships/image" Target="../media/image232.png"/><Relationship Id="rId142" Type="http://schemas.openxmlformats.org/officeDocument/2006/relationships/customXml" Target="../ink/ink243.xml"/><Relationship Id="rId163" Type="http://schemas.openxmlformats.org/officeDocument/2006/relationships/image" Target="../media/image253.png"/><Relationship Id="rId184" Type="http://schemas.openxmlformats.org/officeDocument/2006/relationships/customXml" Target="../ink/ink264.xml"/><Relationship Id="rId219" Type="http://schemas.openxmlformats.org/officeDocument/2006/relationships/image" Target="../media/image281.png"/><Relationship Id="rId230" Type="http://schemas.openxmlformats.org/officeDocument/2006/relationships/customXml" Target="../ink/ink287.xml"/><Relationship Id="rId25" Type="http://schemas.openxmlformats.org/officeDocument/2006/relationships/image" Target="../media/image184.png"/><Relationship Id="rId46" Type="http://schemas.openxmlformats.org/officeDocument/2006/relationships/customXml" Target="../ink/ink195.xml"/><Relationship Id="rId67" Type="http://schemas.openxmlformats.org/officeDocument/2006/relationships/image" Target="../media/image205.png"/><Relationship Id="rId88" Type="http://schemas.openxmlformats.org/officeDocument/2006/relationships/customXml" Target="../ink/ink216.xml"/><Relationship Id="rId111" Type="http://schemas.openxmlformats.org/officeDocument/2006/relationships/image" Target="../media/image227.png"/><Relationship Id="rId132" Type="http://schemas.openxmlformats.org/officeDocument/2006/relationships/customXml" Target="../ink/ink238.xml"/><Relationship Id="rId153" Type="http://schemas.openxmlformats.org/officeDocument/2006/relationships/image" Target="../media/image248.png"/><Relationship Id="rId174" Type="http://schemas.openxmlformats.org/officeDocument/2006/relationships/customXml" Target="../ink/ink259.xml"/><Relationship Id="rId195" Type="http://schemas.openxmlformats.org/officeDocument/2006/relationships/image" Target="../media/image269.png"/><Relationship Id="rId209" Type="http://schemas.openxmlformats.org/officeDocument/2006/relationships/image" Target="../media/image276.png"/><Relationship Id="rId220" Type="http://schemas.openxmlformats.org/officeDocument/2006/relationships/customXml" Target="../ink/ink282.xml"/><Relationship Id="rId241" Type="http://schemas.openxmlformats.org/officeDocument/2006/relationships/image" Target="../media/image292.png"/><Relationship Id="rId15" Type="http://schemas.openxmlformats.org/officeDocument/2006/relationships/image" Target="../media/image179.png"/><Relationship Id="rId36" Type="http://schemas.openxmlformats.org/officeDocument/2006/relationships/customXml" Target="../ink/ink190.xml"/><Relationship Id="rId57" Type="http://schemas.openxmlformats.org/officeDocument/2006/relationships/image" Target="../media/image200.png"/><Relationship Id="rId78" Type="http://schemas.openxmlformats.org/officeDocument/2006/relationships/customXml" Target="../ink/ink211.xml"/><Relationship Id="rId99" Type="http://schemas.openxmlformats.org/officeDocument/2006/relationships/image" Target="../media/image221.png"/><Relationship Id="rId101" Type="http://schemas.openxmlformats.org/officeDocument/2006/relationships/image" Target="../media/image222.png"/><Relationship Id="rId122" Type="http://schemas.openxmlformats.org/officeDocument/2006/relationships/customXml" Target="../ink/ink233.xml"/><Relationship Id="rId143" Type="http://schemas.openxmlformats.org/officeDocument/2006/relationships/image" Target="../media/image243.png"/><Relationship Id="rId164" Type="http://schemas.openxmlformats.org/officeDocument/2006/relationships/customXml" Target="../ink/ink254.xml"/><Relationship Id="rId185" Type="http://schemas.openxmlformats.org/officeDocument/2006/relationships/image" Target="../media/image264.png"/><Relationship Id="rId4" Type="http://schemas.openxmlformats.org/officeDocument/2006/relationships/customXml" Target="../ink/ink174.xml"/><Relationship Id="rId9" Type="http://schemas.openxmlformats.org/officeDocument/2006/relationships/image" Target="../media/image176.png"/><Relationship Id="rId180" Type="http://schemas.openxmlformats.org/officeDocument/2006/relationships/customXml" Target="../ink/ink262.xml"/><Relationship Id="rId210" Type="http://schemas.openxmlformats.org/officeDocument/2006/relationships/customXml" Target="../ink/ink277.xml"/><Relationship Id="rId215" Type="http://schemas.openxmlformats.org/officeDocument/2006/relationships/image" Target="../media/image279.png"/><Relationship Id="rId236" Type="http://schemas.openxmlformats.org/officeDocument/2006/relationships/customXml" Target="../ink/ink290.xml"/><Relationship Id="rId26" Type="http://schemas.openxmlformats.org/officeDocument/2006/relationships/customXml" Target="../ink/ink185.xml"/><Relationship Id="rId231" Type="http://schemas.openxmlformats.org/officeDocument/2006/relationships/image" Target="../media/image287.png"/><Relationship Id="rId47" Type="http://schemas.openxmlformats.org/officeDocument/2006/relationships/image" Target="../media/image195.png"/><Relationship Id="rId68" Type="http://schemas.openxmlformats.org/officeDocument/2006/relationships/customXml" Target="../ink/ink206.xml"/><Relationship Id="rId89" Type="http://schemas.openxmlformats.org/officeDocument/2006/relationships/image" Target="../media/image216.png"/><Relationship Id="rId112" Type="http://schemas.openxmlformats.org/officeDocument/2006/relationships/customXml" Target="../ink/ink228.xml"/><Relationship Id="rId133" Type="http://schemas.openxmlformats.org/officeDocument/2006/relationships/image" Target="../media/image238.png"/><Relationship Id="rId154" Type="http://schemas.openxmlformats.org/officeDocument/2006/relationships/customXml" Target="../ink/ink249.xml"/><Relationship Id="rId175" Type="http://schemas.openxmlformats.org/officeDocument/2006/relationships/image" Target="../media/image259.png"/><Relationship Id="rId196" Type="http://schemas.openxmlformats.org/officeDocument/2006/relationships/customXml" Target="../ink/ink270.xml"/><Relationship Id="rId200" Type="http://schemas.openxmlformats.org/officeDocument/2006/relationships/customXml" Target="../ink/ink272.xml"/><Relationship Id="rId16" Type="http://schemas.openxmlformats.org/officeDocument/2006/relationships/customXml" Target="../ink/ink180.xml"/><Relationship Id="rId221" Type="http://schemas.openxmlformats.org/officeDocument/2006/relationships/image" Target="../media/image282.png"/><Relationship Id="rId242" Type="http://schemas.openxmlformats.org/officeDocument/2006/relationships/customXml" Target="../ink/ink293.xml"/><Relationship Id="rId37" Type="http://schemas.openxmlformats.org/officeDocument/2006/relationships/image" Target="../media/image190.png"/><Relationship Id="rId58" Type="http://schemas.openxmlformats.org/officeDocument/2006/relationships/customXml" Target="../ink/ink201.xml"/><Relationship Id="rId79" Type="http://schemas.openxmlformats.org/officeDocument/2006/relationships/image" Target="../media/image211.png"/><Relationship Id="rId102" Type="http://schemas.openxmlformats.org/officeDocument/2006/relationships/customXml" Target="../ink/ink223.xml"/><Relationship Id="rId123" Type="http://schemas.openxmlformats.org/officeDocument/2006/relationships/image" Target="../media/image233.png"/><Relationship Id="rId144" Type="http://schemas.openxmlformats.org/officeDocument/2006/relationships/customXml" Target="../ink/ink244.xml"/><Relationship Id="rId90" Type="http://schemas.openxmlformats.org/officeDocument/2006/relationships/customXml" Target="../ink/ink217.xml"/><Relationship Id="rId165" Type="http://schemas.openxmlformats.org/officeDocument/2006/relationships/image" Target="../media/image254.png"/><Relationship Id="rId186" Type="http://schemas.openxmlformats.org/officeDocument/2006/relationships/customXml" Target="../ink/ink265.xml"/><Relationship Id="rId211" Type="http://schemas.openxmlformats.org/officeDocument/2006/relationships/image" Target="../media/image277.png"/><Relationship Id="rId232" Type="http://schemas.openxmlformats.org/officeDocument/2006/relationships/customXml" Target="../ink/ink288.xml"/><Relationship Id="rId27" Type="http://schemas.openxmlformats.org/officeDocument/2006/relationships/image" Target="../media/image185.png"/><Relationship Id="rId48" Type="http://schemas.openxmlformats.org/officeDocument/2006/relationships/customXml" Target="../ink/ink196.xml"/><Relationship Id="rId69" Type="http://schemas.openxmlformats.org/officeDocument/2006/relationships/image" Target="../media/image206.png"/><Relationship Id="rId113" Type="http://schemas.openxmlformats.org/officeDocument/2006/relationships/image" Target="../media/image228.png"/><Relationship Id="rId134" Type="http://schemas.openxmlformats.org/officeDocument/2006/relationships/customXml" Target="../ink/ink239.xml"/><Relationship Id="rId80" Type="http://schemas.openxmlformats.org/officeDocument/2006/relationships/customXml" Target="../ink/ink212.xml"/><Relationship Id="rId155" Type="http://schemas.openxmlformats.org/officeDocument/2006/relationships/image" Target="../media/image249.png"/><Relationship Id="rId176" Type="http://schemas.openxmlformats.org/officeDocument/2006/relationships/customXml" Target="../ink/ink260.xml"/><Relationship Id="rId197" Type="http://schemas.openxmlformats.org/officeDocument/2006/relationships/image" Target="../media/image270.png"/><Relationship Id="rId201" Type="http://schemas.openxmlformats.org/officeDocument/2006/relationships/image" Target="../media/image272.png"/><Relationship Id="rId222" Type="http://schemas.openxmlformats.org/officeDocument/2006/relationships/customXml" Target="../ink/ink283.xml"/><Relationship Id="rId243" Type="http://schemas.openxmlformats.org/officeDocument/2006/relationships/image" Target="../media/image293.png"/><Relationship Id="rId17" Type="http://schemas.openxmlformats.org/officeDocument/2006/relationships/image" Target="../media/image180.png"/><Relationship Id="rId38" Type="http://schemas.openxmlformats.org/officeDocument/2006/relationships/customXml" Target="../ink/ink191.xml"/><Relationship Id="rId59" Type="http://schemas.openxmlformats.org/officeDocument/2006/relationships/image" Target="../media/image201.png"/><Relationship Id="rId103" Type="http://schemas.openxmlformats.org/officeDocument/2006/relationships/image" Target="../media/image223.png"/><Relationship Id="rId124" Type="http://schemas.openxmlformats.org/officeDocument/2006/relationships/customXml" Target="../ink/ink234.xml"/><Relationship Id="rId70" Type="http://schemas.openxmlformats.org/officeDocument/2006/relationships/customXml" Target="../ink/ink207.xml"/><Relationship Id="rId91" Type="http://schemas.openxmlformats.org/officeDocument/2006/relationships/image" Target="../media/image217.png"/><Relationship Id="rId145" Type="http://schemas.openxmlformats.org/officeDocument/2006/relationships/image" Target="../media/image244.png"/><Relationship Id="rId166" Type="http://schemas.openxmlformats.org/officeDocument/2006/relationships/customXml" Target="../ink/ink255.xml"/><Relationship Id="rId187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78.xml"/><Relationship Id="rId233" Type="http://schemas.openxmlformats.org/officeDocument/2006/relationships/image" Target="../media/image288.png"/><Relationship Id="rId28" Type="http://schemas.openxmlformats.org/officeDocument/2006/relationships/customXml" Target="../ink/ink186.xml"/><Relationship Id="rId49" Type="http://schemas.openxmlformats.org/officeDocument/2006/relationships/image" Target="../media/image196.png"/><Relationship Id="rId114" Type="http://schemas.openxmlformats.org/officeDocument/2006/relationships/customXml" Target="../ink/ink229.xml"/><Relationship Id="rId60" Type="http://schemas.openxmlformats.org/officeDocument/2006/relationships/customXml" Target="../ink/ink202.xml"/><Relationship Id="rId81" Type="http://schemas.openxmlformats.org/officeDocument/2006/relationships/image" Target="../media/image212.png"/><Relationship Id="rId135" Type="http://schemas.openxmlformats.org/officeDocument/2006/relationships/image" Target="../media/image239.png"/><Relationship Id="rId156" Type="http://schemas.openxmlformats.org/officeDocument/2006/relationships/customXml" Target="../ink/ink250.xml"/><Relationship Id="rId177" Type="http://schemas.openxmlformats.org/officeDocument/2006/relationships/image" Target="../media/image260.png"/><Relationship Id="rId198" Type="http://schemas.openxmlformats.org/officeDocument/2006/relationships/customXml" Target="../ink/ink271.xml"/><Relationship Id="rId202" Type="http://schemas.openxmlformats.org/officeDocument/2006/relationships/customXml" Target="../ink/ink273.xml"/><Relationship Id="rId223" Type="http://schemas.openxmlformats.org/officeDocument/2006/relationships/image" Target="../media/image283.png"/><Relationship Id="rId244" Type="http://schemas.openxmlformats.org/officeDocument/2006/relationships/customXml" Target="../ink/ink294.xml"/><Relationship Id="rId18" Type="http://schemas.openxmlformats.org/officeDocument/2006/relationships/customXml" Target="../ink/ink181.xml"/><Relationship Id="rId39" Type="http://schemas.openxmlformats.org/officeDocument/2006/relationships/image" Target="../media/image191.png"/><Relationship Id="rId50" Type="http://schemas.openxmlformats.org/officeDocument/2006/relationships/customXml" Target="../ink/ink197.xml"/><Relationship Id="rId104" Type="http://schemas.openxmlformats.org/officeDocument/2006/relationships/customXml" Target="../ink/ink224.xml"/><Relationship Id="rId125" Type="http://schemas.openxmlformats.org/officeDocument/2006/relationships/image" Target="../media/image234.png"/><Relationship Id="rId146" Type="http://schemas.openxmlformats.org/officeDocument/2006/relationships/customXml" Target="../ink/ink245.xml"/><Relationship Id="rId167" Type="http://schemas.openxmlformats.org/officeDocument/2006/relationships/image" Target="../media/image255.png"/><Relationship Id="rId188" Type="http://schemas.openxmlformats.org/officeDocument/2006/relationships/customXml" Target="../ink/ink266.xml"/><Relationship Id="rId71" Type="http://schemas.openxmlformats.org/officeDocument/2006/relationships/image" Target="../media/image207.png"/><Relationship Id="rId92" Type="http://schemas.openxmlformats.org/officeDocument/2006/relationships/customXml" Target="../ink/ink218.xml"/><Relationship Id="rId213" Type="http://schemas.openxmlformats.org/officeDocument/2006/relationships/image" Target="../media/image278.png"/><Relationship Id="rId234" Type="http://schemas.openxmlformats.org/officeDocument/2006/relationships/customXml" Target="../ink/ink289.xml"/><Relationship Id="rId2" Type="http://schemas.openxmlformats.org/officeDocument/2006/relationships/customXml" Target="../ink/ink173.xml"/><Relationship Id="rId29" Type="http://schemas.openxmlformats.org/officeDocument/2006/relationships/image" Target="../media/image186.png"/><Relationship Id="rId40" Type="http://schemas.openxmlformats.org/officeDocument/2006/relationships/customXml" Target="../ink/ink192.xml"/><Relationship Id="rId115" Type="http://schemas.openxmlformats.org/officeDocument/2006/relationships/image" Target="../media/image229.png"/><Relationship Id="rId136" Type="http://schemas.openxmlformats.org/officeDocument/2006/relationships/customXml" Target="../ink/ink240.xml"/><Relationship Id="rId157" Type="http://schemas.openxmlformats.org/officeDocument/2006/relationships/image" Target="../media/image250.png"/><Relationship Id="rId178" Type="http://schemas.openxmlformats.org/officeDocument/2006/relationships/customXml" Target="../ink/ink261.xml"/><Relationship Id="rId61" Type="http://schemas.openxmlformats.org/officeDocument/2006/relationships/image" Target="../media/image202.png"/><Relationship Id="rId82" Type="http://schemas.openxmlformats.org/officeDocument/2006/relationships/customXml" Target="../ink/ink213.xml"/><Relationship Id="rId199" Type="http://schemas.openxmlformats.org/officeDocument/2006/relationships/image" Target="../media/image271.png"/><Relationship Id="rId203" Type="http://schemas.openxmlformats.org/officeDocument/2006/relationships/image" Target="../media/image273.png"/><Relationship Id="rId19" Type="http://schemas.openxmlformats.org/officeDocument/2006/relationships/image" Target="../media/image181.png"/><Relationship Id="rId224" Type="http://schemas.openxmlformats.org/officeDocument/2006/relationships/customXml" Target="../ink/ink284.xml"/><Relationship Id="rId245" Type="http://schemas.openxmlformats.org/officeDocument/2006/relationships/image" Target="../media/image294.png"/><Relationship Id="rId30" Type="http://schemas.openxmlformats.org/officeDocument/2006/relationships/customXml" Target="../ink/ink187.xml"/><Relationship Id="rId105" Type="http://schemas.openxmlformats.org/officeDocument/2006/relationships/image" Target="../media/image224.png"/><Relationship Id="rId126" Type="http://schemas.openxmlformats.org/officeDocument/2006/relationships/customXml" Target="../ink/ink235.xml"/><Relationship Id="rId147" Type="http://schemas.openxmlformats.org/officeDocument/2006/relationships/image" Target="../media/image245.png"/><Relationship Id="rId168" Type="http://schemas.openxmlformats.org/officeDocument/2006/relationships/customXml" Target="../ink/ink256.xml"/><Relationship Id="rId51" Type="http://schemas.openxmlformats.org/officeDocument/2006/relationships/image" Target="../media/image197.png"/><Relationship Id="rId72" Type="http://schemas.openxmlformats.org/officeDocument/2006/relationships/customXml" Target="../ink/ink208.xml"/><Relationship Id="rId93" Type="http://schemas.openxmlformats.org/officeDocument/2006/relationships/image" Target="../media/image218.png"/><Relationship Id="rId189" Type="http://schemas.openxmlformats.org/officeDocument/2006/relationships/image" Target="../media/image266.png"/><Relationship Id="rId3" Type="http://schemas.openxmlformats.org/officeDocument/2006/relationships/image" Target="../media/image173.png"/><Relationship Id="rId214" Type="http://schemas.openxmlformats.org/officeDocument/2006/relationships/customXml" Target="../ink/ink279.xml"/><Relationship Id="rId235" Type="http://schemas.openxmlformats.org/officeDocument/2006/relationships/image" Target="../media/image289.png"/><Relationship Id="rId116" Type="http://schemas.openxmlformats.org/officeDocument/2006/relationships/customXml" Target="../ink/ink230.xml"/><Relationship Id="rId137" Type="http://schemas.openxmlformats.org/officeDocument/2006/relationships/image" Target="../media/image240.png"/><Relationship Id="rId158" Type="http://schemas.openxmlformats.org/officeDocument/2006/relationships/customXml" Target="../ink/ink251.xml"/><Relationship Id="rId20" Type="http://schemas.openxmlformats.org/officeDocument/2006/relationships/customXml" Target="../ink/ink182.xml"/><Relationship Id="rId41" Type="http://schemas.openxmlformats.org/officeDocument/2006/relationships/image" Target="../media/image192.png"/><Relationship Id="rId62" Type="http://schemas.openxmlformats.org/officeDocument/2006/relationships/customXml" Target="../ink/ink203.xml"/><Relationship Id="rId83" Type="http://schemas.openxmlformats.org/officeDocument/2006/relationships/image" Target="../media/image213.png"/><Relationship Id="rId179" Type="http://schemas.openxmlformats.org/officeDocument/2006/relationships/image" Target="../media/image261.png"/><Relationship Id="rId190" Type="http://schemas.openxmlformats.org/officeDocument/2006/relationships/customXml" Target="../ink/ink267.xml"/><Relationship Id="rId204" Type="http://schemas.openxmlformats.org/officeDocument/2006/relationships/customXml" Target="../ink/ink274.xml"/><Relationship Id="rId225" Type="http://schemas.openxmlformats.org/officeDocument/2006/relationships/image" Target="../media/image284.png"/><Relationship Id="rId246" Type="http://schemas.openxmlformats.org/officeDocument/2006/relationships/customXml" Target="../ink/ink295.xml"/><Relationship Id="rId106" Type="http://schemas.openxmlformats.org/officeDocument/2006/relationships/customXml" Target="../ink/ink225.xml"/><Relationship Id="rId127" Type="http://schemas.openxmlformats.org/officeDocument/2006/relationships/image" Target="../media/image235.png"/><Relationship Id="rId10" Type="http://schemas.openxmlformats.org/officeDocument/2006/relationships/customXml" Target="../ink/ink177.xml"/><Relationship Id="rId31" Type="http://schemas.openxmlformats.org/officeDocument/2006/relationships/image" Target="../media/image187.png"/><Relationship Id="rId52" Type="http://schemas.openxmlformats.org/officeDocument/2006/relationships/customXml" Target="../ink/ink198.xml"/><Relationship Id="rId73" Type="http://schemas.openxmlformats.org/officeDocument/2006/relationships/image" Target="../media/image208.png"/><Relationship Id="rId94" Type="http://schemas.openxmlformats.org/officeDocument/2006/relationships/customXml" Target="../ink/ink219.xml"/><Relationship Id="rId148" Type="http://schemas.openxmlformats.org/officeDocument/2006/relationships/customXml" Target="../ink/ink246.xml"/><Relationship Id="rId169" Type="http://schemas.openxmlformats.org/officeDocument/2006/relationships/image" Target="../media/image25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4.png"/><Relationship Id="rId21" Type="http://schemas.openxmlformats.org/officeDocument/2006/relationships/image" Target="../media/image306.png"/><Relationship Id="rId63" Type="http://schemas.openxmlformats.org/officeDocument/2006/relationships/image" Target="../media/image327.png"/><Relationship Id="rId159" Type="http://schemas.openxmlformats.org/officeDocument/2006/relationships/image" Target="../media/image375.png"/><Relationship Id="rId170" Type="http://schemas.openxmlformats.org/officeDocument/2006/relationships/customXml" Target="../ink/ink381.xml"/><Relationship Id="rId226" Type="http://schemas.openxmlformats.org/officeDocument/2006/relationships/customXml" Target="../ink/ink409.xml"/><Relationship Id="rId268" Type="http://schemas.openxmlformats.org/officeDocument/2006/relationships/customXml" Target="../ink/ink430.xml"/><Relationship Id="rId32" Type="http://schemas.openxmlformats.org/officeDocument/2006/relationships/customXml" Target="../ink/ink312.xml"/><Relationship Id="rId74" Type="http://schemas.openxmlformats.org/officeDocument/2006/relationships/customXml" Target="../ink/ink333.xml"/><Relationship Id="rId128" Type="http://schemas.openxmlformats.org/officeDocument/2006/relationships/customXml" Target="../ink/ink360.xml"/><Relationship Id="rId5" Type="http://schemas.openxmlformats.org/officeDocument/2006/relationships/image" Target="../media/image298.png"/><Relationship Id="rId181" Type="http://schemas.openxmlformats.org/officeDocument/2006/relationships/image" Target="../media/image386.png"/><Relationship Id="rId237" Type="http://schemas.openxmlformats.org/officeDocument/2006/relationships/image" Target="../media/image414.png"/><Relationship Id="rId279" Type="http://schemas.openxmlformats.org/officeDocument/2006/relationships/image" Target="../media/image435.png"/><Relationship Id="rId43" Type="http://schemas.openxmlformats.org/officeDocument/2006/relationships/image" Target="../media/image317.png"/><Relationship Id="rId139" Type="http://schemas.openxmlformats.org/officeDocument/2006/relationships/image" Target="../media/image365.png"/><Relationship Id="rId290" Type="http://schemas.openxmlformats.org/officeDocument/2006/relationships/customXml" Target="../ink/ink441.xml"/><Relationship Id="rId85" Type="http://schemas.openxmlformats.org/officeDocument/2006/relationships/image" Target="../media/image338.png"/><Relationship Id="rId150" Type="http://schemas.openxmlformats.org/officeDocument/2006/relationships/customXml" Target="../ink/ink371.xml"/><Relationship Id="rId192" Type="http://schemas.openxmlformats.org/officeDocument/2006/relationships/customXml" Target="../ink/ink392.xml"/><Relationship Id="rId206" Type="http://schemas.openxmlformats.org/officeDocument/2006/relationships/customXml" Target="../ink/ink399.xml"/><Relationship Id="rId248" Type="http://schemas.openxmlformats.org/officeDocument/2006/relationships/customXml" Target="../ink/ink420.xml"/><Relationship Id="rId12" Type="http://schemas.openxmlformats.org/officeDocument/2006/relationships/customXml" Target="../ink/ink302.xml"/><Relationship Id="rId108" Type="http://schemas.openxmlformats.org/officeDocument/2006/relationships/customXml" Target="../ink/ink350.xml"/><Relationship Id="rId54" Type="http://schemas.openxmlformats.org/officeDocument/2006/relationships/customXml" Target="../ink/ink323.xml"/><Relationship Id="rId75" Type="http://schemas.openxmlformats.org/officeDocument/2006/relationships/image" Target="../media/image333.png"/><Relationship Id="rId96" Type="http://schemas.openxmlformats.org/officeDocument/2006/relationships/customXml" Target="../ink/ink344.xml"/><Relationship Id="rId140" Type="http://schemas.openxmlformats.org/officeDocument/2006/relationships/customXml" Target="../ink/ink366.xml"/><Relationship Id="rId161" Type="http://schemas.openxmlformats.org/officeDocument/2006/relationships/image" Target="../media/image376.png"/><Relationship Id="rId182" Type="http://schemas.openxmlformats.org/officeDocument/2006/relationships/customXml" Target="../ink/ink387.xml"/><Relationship Id="rId217" Type="http://schemas.openxmlformats.org/officeDocument/2006/relationships/image" Target="../media/image404.png"/><Relationship Id="rId6" Type="http://schemas.openxmlformats.org/officeDocument/2006/relationships/customXml" Target="../ink/ink299.xml"/><Relationship Id="rId238" Type="http://schemas.openxmlformats.org/officeDocument/2006/relationships/customXml" Target="../ink/ink415.xml"/><Relationship Id="rId259" Type="http://schemas.openxmlformats.org/officeDocument/2006/relationships/image" Target="../media/image425.png"/><Relationship Id="rId23" Type="http://schemas.openxmlformats.org/officeDocument/2006/relationships/image" Target="../media/image307.png"/><Relationship Id="rId119" Type="http://schemas.openxmlformats.org/officeDocument/2006/relationships/image" Target="../media/image355.png"/><Relationship Id="rId270" Type="http://schemas.openxmlformats.org/officeDocument/2006/relationships/customXml" Target="../ink/ink431.xml"/><Relationship Id="rId291" Type="http://schemas.openxmlformats.org/officeDocument/2006/relationships/image" Target="../media/image441.png"/><Relationship Id="rId44" Type="http://schemas.openxmlformats.org/officeDocument/2006/relationships/customXml" Target="../ink/ink318.xml"/><Relationship Id="rId65" Type="http://schemas.openxmlformats.org/officeDocument/2006/relationships/image" Target="../media/image328.png"/><Relationship Id="rId86" Type="http://schemas.openxmlformats.org/officeDocument/2006/relationships/customXml" Target="../ink/ink339.xml"/><Relationship Id="rId130" Type="http://schemas.openxmlformats.org/officeDocument/2006/relationships/customXml" Target="../ink/ink361.xml"/><Relationship Id="rId151" Type="http://schemas.openxmlformats.org/officeDocument/2006/relationships/image" Target="../media/image371.png"/><Relationship Id="rId172" Type="http://schemas.openxmlformats.org/officeDocument/2006/relationships/customXml" Target="../ink/ink382.xml"/><Relationship Id="rId193" Type="http://schemas.openxmlformats.org/officeDocument/2006/relationships/image" Target="../media/image392.png"/><Relationship Id="rId207" Type="http://schemas.openxmlformats.org/officeDocument/2006/relationships/image" Target="../media/image399.png"/><Relationship Id="rId228" Type="http://schemas.openxmlformats.org/officeDocument/2006/relationships/customXml" Target="../ink/ink410.xml"/><Relationship Id="rId249" Type="http://schemas.openxmlformats.org/officeDocument/2006/relationships/image" Target="../media/image420.png"/><Relationship Id="rId13" Type="http://schemas.openxmlformats.org/officeDocument/2006/relationships/image" Target="../media/image302.png"/><Relationship Id="rId109" Type="http://schemas.openxmlformats.org/officeDocument/2006/relationships/image" Target="../media/image350.png"/><Relationship Id="rId260" Type="http://schemas.openxmlformats.org/officeDocument/2006/relationships/customXml" Target="../ink/ink426.xml"/><Relationship Id="rId281" Type="http://schemas.openxmlformats.org/officeDocument/2006/relationships/image" Target="../media/image436.png"/><Relationship Id="rId34" Type="http://schemas.openxmlformats.org/officeDocument/2006/relationships/customXml" Target="../ink/ink313.xml"/><Relationship Id="rId55" Type="http://schemas.openxmlformats.org/officeDocument/2006/relationships/image" Target="../media/image323.png"/><Relationship Id="rId76" Type="http://schemas.openxmlformats.org/officeDocument/2006/relationships/customXml" Target="../ink/ink334.xml"/><Relationship Id="rId97" Type="http://schemas.openxmlformats.org/officeDocument/2006/relationships/image" Target="../media/image344.png"/><Relationship Id="rId120" Type="http://schemas.openxmlformats.org/officeDocument/2006/relationships/customXml" Target="../ink/ink356.xml"/><Relationship Id="rId141" Type="http://schemas.openxmlformats.org/officeDocument/2006/relationships/image" Target="../media/image366.png"/><Relationship Id="rId7" Type="http://schemas.openxmlformats.org/officeDocument/2006/relationships/image" Target="../media/image299.png"/><Relationship Id="rId162" Type="http://schemas.openxmlformats.org/officeDocument/2006/relationships/customXml" Target="../ink/ink377.xml"/><Relationship Id="rId183" Type="http://schemas.openxmlformats.org/officeDocument/2006/relationships/image" Target="../media/image387.png"/><Relationship Id="rId218" Type="http://schemas.openxmlformats.org/officeDocument/2006/relationships/customXml" Target="../ink/ink405.xml"/><Relationship Id="rId239" Type="http://schemas.openxmlformats.org/officeDocument/2006/relationships/image" Target="../media/image415.png"/><Relationship Id="rId250" Type="http://schemas.openxmlformats.org/officeDocument/2006/relationships/customXml" Target="../ink/ink421.xml"/><Relationship Id="rId271" Type="http://schemas.openxmlformats.org/officeDocument/2006/relationships/image" Target="../media/image431.png"/><Relationship Id="rId292" Type="http://schemas.openxmlformats.org/officeDocument/2006/relationships/customXml" Target="../ink/ink442.xml"/><Relationship Id="rId24" Type="http://schemas.openxmlformats.org/officeDocument/2006/relationships/customXml" Target="../ink/ink308.xml"/><Relationship Id="rId45" Type="http://schemas.openxmlformats.org/officeDocument/2006/relationships/image" Target="../media/image318.png"/><Relationship Id="rId66" Type="http://schemas.openxmlformats.org/officeDocument/2006/relationships/customXml" Target="../ink/ink329.xml"/><Relationship Id="rId87" Type="http://schemas.openxmlformats.org/officeDocument/2006/relationships/image" Target="../media/image339.png"/><Relationship Id="rId110" Type="http://schemas.openxmlformats.org/officeDocument/2006/relationships/customXml" Target="../ink/ink351.xml"/><Relationship Id="rId131" Type="http://schemas.openxmlformats.org/officeDocument/2006/relationships/image" Target="../media/image361.png"/><Relationship Id="rId152" Type="http://schemas.openxmlformats.org/officeDocument/2006/relationships/customXml" Target="../ink/ink372.xml"/><Relationship Id="rId173" Type="http://schemas.openxmlformats.org/officeDocument/2006/relationships/image" Target="../media/image382.png"/><Relationship Id="rId194" Type="http://schemas.openxmlformats.org/officeDocument/2006/relationships/customXml" Target="../ink/ink393.xml"/><Relationship Id="rId208" Type="http://schemas.openxmlformats.org/officeDocument/2006/relationships/customXml" Target="../ink/ink400.xml"/><Relationship Id="rId229" Type="http://schemas.openxmlformats.org/officeDocument/2006/relationships/image" Target="../media/image410.png"/><Relationship Id="rId240" Type="http://schemas.openxmlformats.org/officeDocument/2006/relationships/customXml" Target="../ink/ink416.xml"/><Relationship Id="rId261" Type="http://schemas.openxmlformats.org/officeDocument/2006/relationships/image" Target="../media/image426.png"/><Relationship Id="rId14" Type="http://schemas.openxmlformats.org/officeDocument/2006/relationships/customXml" Target="../ink/ink303.xml"/><Relationship Id="rId35" Type="http://schemas.openxmlformats.org/officeDocument/2006/relationships/image" Target="../media/image313.png"/><Relationship Id="rId56" Type="http://schemas.openxmlformats.org/officeDocument/2006/relationships/customXml" Target="../ink/ink324.xml"/><Relationship Id="rId77" Type="http://schemas.openxmlformats.org/officeDocument/2006/relationships/image" Target="../media/image334.png"/><Relationship Id="rId100" Type="http://schemas.openxmlformats.org/officeDocument/2006/relationships/customXml" Target="../ink/ink346.xml"/><Relationship Id="rId282" Type="http://schemas.openxmlformats.org/officeDocument/2006/relationships/customXml" Target="../ink/ink437.xml"/><Relationship Id="rId8" Type="http://schemas.openxmlformats.org/officeDocument/2006/relationships/customXml" Target="../ink/ink300.xml"/><Relationship Id="rId98" Type="http://schemas.openxmlformats.org/officeDocument/2006/relationships/customXml" Target="../ink/ink345.xml"/><Relationship Id="rId121" Type="http://schemas.openxmlformats.org/officeDocument/2006/relationships/image" Target="../media/image356.png"/><Relationship Id="rId142" Type="http://schemas.openxmlformats.org/officeDocument/2006/relationships/customXml" Target="../ink/ink367.xml"/><Relationship Id="rId163" Type="http://schemas.openxmlformats.org/officeDocument/2006/relationships/image" Target="../media/image377.png"/><Relationship Id="rId184" Type="http://schemas.openxmlformats.org/officeDocument/2006/relationships/customXml" Target="../ink/ink388.xml"/><Relationship Id="rId219" Type="http://schemas.openxmlformats.org/officeDocument/2006/relationships/image" Target="../media/image405.png"/><Relationship Id="rId230" Type="http://schemas.openxmlformats.org/officeDocument/2006/relationships/customXml" Target="../ink/ink411.xml"/><Relationship Id="rId251" Type="http://schemas.openxmlformats.org/officeDocument/2006/relationships/image" Target="../media/image421.png"/><Relationship Id="rId25" Type="http://schemas.openxmlformats.org/officeDocument/2006/relationships/image" Target="../media/image308.png"/><Relationship Id="rId46" Type="http://schemas.openxmlformats.org/officeDocument/2006/relationships/customXml" Target="../ink/ink319.xml"/><Relationship Id="rId67" Type="http://schemas.openxmlformats.org/officeDocument/2006/relationships/image" Target="../media/image329.png"/><Relationship Id="rId272" Type="http://schemas.openxmlformats.org/officeDocument/2006/relationships/customXml" Target="../ink/ink432.xml"/><Relationship Id="rId293" Type="http://schemas.openxmlformats.org/officeDocument/2006/relationships/image" Target="../media/image442.png"/><Relationship Id="rId88" Type="http://schemas.openxmlformats.org/officeDocument/2006/relationships/customXml" Target="../ink/ink340.xml"/><Relationship Id="rId111" Type="http://schemas.openxmlformats.org/officeDocument/2006/relationships/image" Target="../media/image351.png"/><Relationship Id="rId132" Type="http://schemas.openxmlformats.org/officeDocument/2006/relationships/customXml" Target="../ink/ink362.xml"/><Relationship Id="rId153" Type="http://schemas.openxmlformats.org/officeDocument/2006/relationships/image" Target="../media/image372.png"/><Relationship Id="rId174" Type="http://schemas.openxmlformats.org/officeDocument/2006/relationships/customXml" Target="../ink/ink383.xml"/><Relationship Id="rId195" Type="http://schemas.openxmlformats.org/officeDocument/2006/relationships/image" Target="../media/image393.png"/><Relationship Id="rId209" Type="http://schemas.openxmlformats.org/officeDocument/2006/relationships/image" Target="../media/image400.png"/><Relationship Id="rId220" Type="http://schemas.openxmlformats.org/officeDocument/2006/relationships/customXml" Target="../ink/ink406.xml"/><Relationship Id="rId241" Type="http://schemas.openxmlformats.org/officeDocument/2006/relationships/image" Target="../media/image416.png"/><Relationship Id="rId15" Type="http://schemas.openxmlformats.org/officeDocument/2006/relationships/image" Target="../media/image303.png"/><Relationship Id="rId36" Type="http://schemas.openxmlformats.org/officeDocument/2006/relationships/customXml" Target="../ink/ink314.xml"/><Relationship Id="rId57" Type="http://schemas.openxmlformats.org/officeDocument/2006/relationships/image" Target="../media/image324.png"/><Relationship Id="rId262" Type="http://schemas.openxmlformats.org/officeDocument/2006/relationships/customXml" Target="../ink/ink427.xml"/><Relationship Id="rId283" Type="http://schemas.openxmlformats.org/officeDocument/2006/relationships/image" Target="../media/image437.png"/><Relationship Id="rId78" Type="http://schemas.openxmlformats.org/officeDocument/2006/relationships/customXml" Target="../ink/ink335.xml"/><Relationship Id="rId99" Type="http://schemas.openxmlformats.org/officeDocument/2006/relationships/image" Target="../media/image345.png"/><Relationship Id="rId101" Type="http://schemas.openxmlformats.org/officeDocument/2006/relationships/image" Target="../media/image346.png"/><Relationship Id="rId122" Type="http://schemas.openxmlformats.org/officeDocument/2006/relationships/customXml" Target="../ink/ink357.xml"/><Relationship Id="rId143" Type="http://schemas.openxmlformats.org/officeDocument/2006/relationships/image" Target="../media/image367.png"/><Relationship Id="rId164" Type="http://schemas.openxmlformats.org/officeDocument/2006/relationships/customXml" Target="../ink/ink378.xml"/><Relationship Id="rId185" Type="http://schemas.openxmlformats.org/officeDocument/2006/relationships/image" Target="../media/image388.png"/><Relationship Id="rId9" Type="http://schemas.openxmlformats.org/officeDocument/2006/relationships/image" Target="../media/image300.png"/><Relationship Id="rId210" Type="http://schemas.openxmlformats.org/officeDocument/2006/relationships/customXml" Target="../ink/ink401.xml"/><Relationship Id="rId26" Type="http://schemas.openxmlformats.org/officeDocument/2006/relationships/customXml" Target="../ink/ink309.xml"/><Relationship Id="rId231" Type="http://schemas.openxmlformats.org/officeDocument/2006/relationships/image" Target="../media/image411.png"/><Relationship Id="rId252" Type="http://schemas.openxmlformats.org/officeDocument/2006/relationships/customXml" Target="../ink/ink422.xml"/><Relationship Id="rId273" Type="http://schemas.openxmlformats.org/officeDocument/2006/relationships/image" Target="../media/image432.png"/><Relationship Id="rId294" Type="http://schemas.openxmlformats.org/officeDocument/2006/relationships/customXml" Target="../ink/ink443.xml"/><Relationship Id="rId47" Type="http://schemas.openxmlformats.org/officeDocument/2006/relationships/image" Target="../media/image319.png"/><Relationship Id="rId68" Type="http://schemas.openxmlformats.org/officeDocument/2006/relationships/customXml" Target="../ink/ink330.xml"/><Relationship Id="rId89" Type="http://schemas.openxmlformats.org/officeDocument/2006/relationships/image" Target="../media/image340.png"/><Relationship Id="rId112" Type="http://schemas.openxmlformats.org/officeDocument/2006/relationships/customXml" Target="../ink/ink352.xml"/><Relationship Id="rId133" Type="http://schemas.openxmlformats.org/officeDocument/2006/relationships/image" Target="../media/image362.png"/><Relationship Id="rId154" Type="http://schemas.openxmlformats.org/officeDocument/2006/relationships/customXml" Target="../ink/ink373.xml"/><Relationship Id="rId175" Type="http://schemas.openxmlformats.org/officeDocument/2006/relationships/image" Target="../media/image383.png"/><Relationship Id="rId196" Type="http://schemas.openxmlformats.org/officeDocument/2006/relationships/customXml" Target="../ink/ink394.xml"/><Relationship Id="rId200" Type="http://schemas.openxmlformats.org/officeDocument/2006/relationships/customXml" Target="../ink/ink396.xml"/><Relationship Id="rId16" Type="http://schemas.openxmlformats.org/officeDocument/2006/relationships/customXml" Target="../ink/ink304.xml"/><Relationship Id="rId221" Type="http://schemas.openxmlformats.org/officeDocument/2006/relationships/image" Target="../media/image406.png"/><Relationship Id="rId242" Type="http://schemas.openxmlformats.org/officeDocument/2006/relationships/customXml" Target="../ink/ink417.xml"/><Relationship Id="rId263" Type="http://schemas.openxmlformats.org/officeDocument/2006/relationships/image" Target="../media/image427.png"/><Relationship Id="rId284" Type="http://schemas.openxmlformats.org/officeDocument/2006/relationships/customXml" Target="../ink/ink438.xml"/><Relationship Id="rId37" Type="http://schemas.openxmlformats.org/officeDocument/2006/relationships/image" Target="../media/image314.png"/><Relationship Id="rId58" Type="http://schemas.openxmlformats.org/officeDocument/2006/relationships/customXml" Target="../ink/ink325.xml"/><Relationship Id="rId79" Type="http://schemas.openxmlformats.org/officeDocument/2006/relationships/image" Target="../media/image335.png"/><Relationship Id="rId102" Type="http://schemas.openxmlformats.org/officeDocument/2006/relationships/customXml" Target="../ink/ink347.xml"/><Relationship Id="rId123" Type="http://schemas.openxmlformats.org/officeDocument/2006/relationships/image" Target="../media/image357.png"/><Relationship Id="rId144" Type="http://schemas.openxmlformats.org/officeDocument/2006/relationships/customXml" Target="../ink/ink368.xml"/><Relationship Id="rId90" Type="http://schemas.openxmlformats.org/officeDocument/2006/relationships/customXml" Target="../ink/ink341.xml"/><Relationship Id="rId165" Type="http://schemas.openxmlformats.org/officeDocument/2006/relationships/image" Target="../media/image378.png"/><Relationship Id="rId186" Type="http://schemas.openxmlformats.org/officeDocument/2006/relationships/customXml" Target="../ink/ink389.xml"/><Relationship Id="rId211" Type="http://schemas.openxmlformats.org/officeDocument/2006/relationships/image" Target="../media/image401.png"/><Relationship Id="rId232" Type="http://schemas.openxmlformats.org/officeDocument/2006/relationships/customXml" Target="../ink/ink412.xml"/><Relationship Id="rId253" Type="http://schemas.openxmlformats.org/officeDocument/2006/relationships/image" Target="../media/image422.png"/><Relationship Id="rId274" Type="http://schemas.openxmlformats.org/officeDocument/2006/relationships/customXml" Target="../ink/ink433.xml"/><Relationship Id="rId295" Type="http://schemas.openxmlformats.org/officeDocument/2006/relationships/image" Target="../media/image443.png"/><Relationship Id="rId27" Type="http://schemas.openxmlformats.org/officeDocument/2006/relationships/image" Target="../media/image309.png"/><Relationship Id="rId48" Type="http://schemas.openxmlformats.org/officeDocument/2006/relationships/customXml" Target="../ink/ink320.xml"/><Relationship Id="rId69" Type="http://schemas.openxmlformats.org/officeDocument/2006/relationships/image" Target="../media/image330.png"/><Relationship Id="rId113" Type="http://schemas.openxmlformats.org/officeDocument/2006/relationships/image" Target="../media/image352.png"/><Relationship Id="rId134" Type="http://schemas.openxmlformats.org/officeDocument/2006/relationships/customXml" Target="../ink/ink363.xml"/><Relationship Id="rId80" Type="http://schemas.openxmlformats.org/officeDocument/2006/relationships/customXml" Target="../ink/ink336.xml"/><Relationship Id="rId155" Type="http://schemas.openxmlformats.org/officeDocument/2006/relationships/image" Target="../media/image373.png"/><Relationship Id="rId176" Type="http://schemas.openxmlformats.org/officeDocument/2006/relationships/customXml" Target="../ink/ink384.xml"/><Relationship Id="rId197" Type="http://schemas.openxmlformats.org/officeDocument/2006/relationships/image" Target="../media/image394.png"/><Relationship Id="rId201" Type="http://schemas.openxmlformats.org/officeDocument/2006/relationships/image" Target="../media/image396.png"/><Relationship Id="rId222" Type="http://schemas.openxmlformats.org/officeDocument/2006/relationships/customXml" Target="../ink/ink407.xml"/><Relationship Id="rId243" Type="http://schemas.openxmlformats.org/officeDocument/2006/relationships/image" Target="../media/image417.png"/><Relationship Id="rId264" Type="http://schemas.openxmlformats.org/officeDocument/2006/relationships/customXml" Target="../ink/ink428.xml"/><Relationship Id="rId285" Type="http://schemas.openxmlformats.org/officeDocument/2006/relationships/image" Target="../media/image438.png"/><Relationship Id="rId17" Type="http://schemas.openxmlformats.org/officeDocument/2006/relationships/image" Target="../media/image304.png"/><Relationship Id="rId38" Type="http://schemas.openxmlformats.org/officeDocument/2006/relationships/customXml" Target="../ink/ink315.xml"/><Relationship Id="rId59" Type="http://schemas.openxmlformats.org/officeDocument/2006/relationships/image" Target="../media/image325.png"/><Relationship Id="rId103" Type="http://schemas.openxmlformats.org/officeDocument/2006/relationships/image" Target="../media/image347.png"/><Relationship Id="rId124" Type="http://schemas.openxmlformats.org/officeDocument/2006/relationships/customXml" Target="../ink/ink358.xml"/><Relationship Id="rId70" Type="http://schemas.openxmlformats.org/officeDocument/2006/relationships/customXml" Target="../ink/ink331.xml"/><Relationship Id="rId91" Type="http://schemas.openxmlformats.org/officeDocument/2006/relationships/image" Target="../media/image341.png"/><Relationship Id="rId145" Type="http://schemas.openxmlformats.org/officeDocument/2006/relationships/image" Target="../media/image368.png"/><Relationship Id="rId166" Type="http://schemas.openxmlformats.org/officeDocument/2006/relationships/customXml" Target="../ink/ink379.xml"/><Relationship Id="rId187" Type="http://schemas.openxmlformats.org/officeDocument/2006/relationships/image" Target="../media/image38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02.xml"/><Relationship Id="rId233" Type="http://schemas.openxmlformats.org/officeDocument/2006/relationships/image" Target="../media/image412.png"/><Relationship Id="rId254" Type="http://schemas.openxmlformats.org/officeDocument/2006/relationships/customXml" Target="../ink/ink423.xml"/><Relationship Id="rId28" Type="http://schemas.openxmlformats.org/officeDocument/2006/relationships/customXml" Target="../ink/ink310.xml"/><Relationship Id="rId49" Type="http://schemas.openxmlformats.org/officeDocument/2006/relationships/image" Target="../media/image320.png"/><Relationship Id="rId114" Type="http://schemas.openxmlformats.org/officeDocument/2006/relationships/customXml" Target="../ink/ink353.xml"/><Relationship Id="rId275" Type="http://schemas.openxmlformats.org/officeDocument/2006/relationships/image" Target="../media/image433.png"/><Relationship Id="rId296" Type="http://schemas.openxmlformats.org/officeDocument/2006/relationships/customXml" Target="../ink/ink444.xml"/><Relationship Id="rId60" Type="http://schemas.openxmlformats.org/officeDocument/2006/relationships/customXml" Target="../ink/ink326.xml"/><Relationship Id="rId81" Type="http://schemas.openxmlformats.org/officeDocument/2006/relationships/image" Target="../media/image336.png"/><Relationship Id="rId135" Type="http://schemas.openxmlformats.org/officeDocument/2006/relationships/image" Target="../media/image363.png"/><Relationship Id="rId156" Type="http://schemas.openxmlformats.org/officeDocument/2006/relationships/customXml" Target="../ink/ink374.xml"/><Relationship Id="rId177" Type="http://schemas.openxmlformats.org/officeDocument/2006/relationships/image" Target="../media/image384.png"/><Relationship Id="rId198" Type="http://schemas.openxmlformats.org/officeDocument/2006/relationships/customXml" Target="../ink/ink395.xml"/><Relationship Id="rId202" Type="http://schemas.openxmlformats.org/officeDocument/2006/relationships/customXml" Target="../ink/ink397.xml"/><Relationship Id="rId223" Type="http://schemas.openxmlformats.org/officeDocument/2006/relationships/image" Target="../media/image407.png"/><Relationship Id="rId244" Type="http://schemas.openxmlformats.org/officeDocument/2006/relationships/customXml" Target="../ink/ink418.xml"/><Relationship Id="rId18" Type="http://schemas.openxmlformats.org/officeDocument/2006/relationships/customXml" Target="../ink/ink305.xml"/><Relationship Id="rId39" Type="http://schemas.openxmlformats.org/officeDocument/2006/relationships/image" Target="../media/image315.png"/><Relationship Id="rId265" Type="http://schemas.openxmlformats.org/officeDocument/2006/relationships/image" Target="../media/image428.png"/><Relationship Id="rId286" Type="http://schemas.openxmlformats.org/officeDocument/2006/relationships/customXml" Target="../ink/ink439.xml"/><Relationship Id="rId50" Type="http://schemas.openxmlformats.org/officeDocument/2006/relationships/customXml" Target="../ink/ink321.xml"/><Relationship Id="rId104" Type="http://schemas.openxmlformats.org/officeDocument/2006/relationships/customXml" Target="../ink/ink348.xml"/><Relationship Id="rId125" Type="http://schemas.openxmlformats.org/officeDocument/2006/relationships/image" Target="../media/image358.png"/><Relationship Id="rId146" Type="http://schemas.openxmlformats.org/officeDocument/2006/relationships/customXml" Target="../ink/ink369.xml"/><Relationship Id="rId167" Type="http://schemas.openxmlformats.org/officeDocument/2006/relationships/image" Target="../media/image379.png"/><Relationship Id="rId188" Type="http://schemas.openxmlformats.org/officeDocument/2006/relationships/customXml" Target="../ink/ink390.xml"/><Relationship Id="rId71" Type="http://schemas.openxmlformats.org/officeDocument/2006/relationships/image" Target="../media/image331.png"/><Relationship Id="rId92" Type="http://schemas.openxmlformats.org/officeDocument/2006/relationships/customXml" Target="../ink/ink342.xml"/><Relationship Id="rId213" Type="http://schemas.openxmlformats.org/officeDocument/2006/relationships/image" Target="../media/image402.png"/><Relationship Id="rId234" Type="http://schemas.openxmlformats.org/officeDocument/2006/relationships/customXml" Target="../ink/ink413.xml"/><Relationship Id="rId2" Type="http://schemas.openxmlformats.org/officeDocument/2006/relationships/customXml" Target="../ink/ink297.xml"/><Relationship Id="rId29" Type="http://schemas.openxmlformats.org/officeDocument/2006/relationships/image" Target="../media/image310.png"/><Relationship Id="rId255" Type="http://schemas.openxmlformats.org/officeDocument/2006/relationships/image" Target="../media/image423.png"/><Relationship Id="rId276" Type="http://schemas.openxmlformats.org/officeDocument/2006/relationships/customXml" Target="../ink/ink434.xml"/><Relationship Id="rId297" Type="http://schemas.openxmlformats.org/officeDocument/2006/relationships/image" Target="../media/image444.png"/><Relationship Id="rId40" Type="http://schemas.openxmlformats.org/officeDocument/2006/relationships/customXml" Target="../ink/ink316.xml"/><Relationship Id="rId115" Type="http://schemas.openxmlformats.org/officeDocument/2006/relationships/image" Target="../media/image353.png"/><Relationship Id="rId136" Type="http://schemas.openxmlformats.org/officeDocument/2006/relationships/customXml" Target="../ink/ink364.xml"/><Relationship Id="rId157" Type="http://schemas.openxmlformats.org/officeDocument/2006/relationships/image" Target="../media/image374.png"/><Relationship Id="rId178" Type="http://schemas.openxmlformats.org/officeDocument/2006/relationships/customXml" Target="../ink/ink385.xml"/><Relationship Id="rId61" Type="http://schemas.openxmlformats.org/officeDocument/2006/relationships/image" Target="../media/image326.png"/><Relationship Id="rId82" Type="http://schemas.openxmlformats.org/officeDocument/2006/relationships/customXml" Target="../ink/ink337.xml"/><Relationship Id="rId199" Type="http://schemas.openxmlformats.org/officeDocument/2006/relationships/image" Target="../media/image395.png"/><Relationship Id="rId203" Type="http://schemas.openxmlformats.org/officeDocument/2006/relationships/image" Target="../media/image397.png"/><Relationship Id="rId19" Type="http://schemas.openxmlformats.org/officeDocument/2006/relationships/image" Target="../media/image305.png"/><Relationship Id="rId224" Type="http://schemas.openxmlformats.org/officeDocument/2006/relationships/customXml" Target="../ink/ink408.xml"/><Relationship Id="rId245" Type="http://schemas.openxmlformats.org/officeDocument/2006/relationships/image" Target="../media/image418.png"/><Relationship Id="rId266" Type="http://schemas.openxmlformats.org/officeDocument/2006/relationships/customXml" Target="../ink/ink429.xml"/><Relationship Id="rId287" Type="http://schemas.openxmlformats.org/officeDocument/2006/relationships/image" Target="../media/image439.png"/><Relationship Id="rId30" Type="http://schemas.openxmlformats.org/officeDocument/2006/relationships/customXml" Target="../ink/ink311.xml"/><Relationship Id="rId105" Type="http://schemas.openxmlformats.org/officeDocument/2006/relationships/image" Target="../media/image348.png"/><Relationship Id="rId126" Type="http://schemas.openxmlformats.org/officeDocument/2006/relationships/customXml" Target="../ink/ink359.xml"/><Relationship Id="rId147" Type="http://schemas.openxmlformats.org/officeDocument/2006/relationships/image" Target="../media/image369.png"/><Relationship Id="rId168" Type="http://schemas.openxmlformats.org/officeDocument/2006/relationships/customXml" Target="../ink/ink380.xml"/><Relationship Id="rId51" Type="http://schemas.openxmlformats.org/officeDocument/2006/relationships/image" Target="../media/image321.png"/><Relationship Id="rId72" Type="http://schemas.openxmlformats.org/officeDocument/2006/relationships/customXml" Target="../ink/ink332.xml"/><Relationship Id="rId93" Type="http://schemas.openxmlformats.org/officeDocument/2006/relationships/image" Target="../media/image342.png"/><Relationship Id="rId189" Type="http://schemas.openxmlformats.org/officeDocument/2006/relationships/image" Target="../media/image390.png"/><Relationship Id="rId3" Type="http://schemas.openxmlformats.org/officeDocument/2006/relationships/image" Target="../media/image297.png"/><Relationship Id="rId214" Type="http://schemas.openxmlformats.org/officeDocument/2006/relationships/customXml" Target="../ink/ink403.xml"/><Relationship Id="rId235" Type="http://schemas.openxmlformats.org/officeDocument/2006/relationships/image" Target="../media/image413.png"/><Relationship Id="rId256" Type="http://schemas.openxmlformats.org/officeDocument/2006/relationships/customXml" Target="../ink/ink424.xml"/><Relationship Id="rId277" Type="http://schemas.openxmlformats.org/officeDocument/2006/relationships/image" Target="../media/image434.png"/><Relationship Id="rId116" Type="http://schemas.openxmlformats.org/officeDocument/2006/relationships/customXml" Target="../ink/ink354.xml"/><Relationship Id="rId137" Type="http://schemas.openxmlformats.org/officeDocument/2006/relationships/image" Target="../media/image364.png"/><Relationship Id="rId158" Type="http://schemas.openxmlformats.org/officeDocument/2006/relationships/customXml" Target="../ink/ink375.xml"/><Relationship Id="rId20" Type="http://schemas.openxmlformats.org/officeDocument/2006/relationships/customXml" Target="../ink/ink306.xml"/><Relationship Id="rId41" Type="http://schemas.openxmlformats.org/officeDocument/2006/relationships/image" Target="../media/image316.png"/><Relationship Id="rId62" Type="http://schemas.openxmlformats.org/officeDocument/2006/relationships/customXml" Target="../ink/ink327.xml"/><Relationship Id="rId83" Type="http://schemas.openxmlformats.org/officeDocument/2006/relationships/image" Target="../media/image337.png"/><Relationship Id="rId179" Type="http://schemas.openxmlformats.org/officeDocument/2006/relationships/image" Target="../media/image385.png"/><Relationship Id="rId190" Type="http://schemas.openxmlformats.org/officeDocument/2006/relationships/customXml" Target="../ink/ink391.xml"/><Relationship Id="rId204" Type="http://schemas.openxmlformats.org/officeDocument/2006/relationships/customXml" Target="../ink/ink398.xml"/><Relationship Id="rId225" Type="http://schemas.openxmlformats.org/officeDocument/2006/relationships/image" Target="../media/image408.png"/><Relationship Id="rId246" Type="http://schemas.openxmlformats.org/officeDocument/2006/relationships/customXml" Target="../ink/ink419.xml"/><Relationship Id="rId267" Type="http://schemas.openxmlformats.org/officeDocument/2006/relationships/image" Target="../media/image429.png"/><Relationship Id="rId288" Type="http://schemas.openxmlformats.org/officeDocument/2006/relationships/customXml" Target="../ink/ink440.xml"/><Relationship Id="rId106" Type="http://schemas.openxmlformats.org/officeDocument/2006/relationships/customXml" Target="../ink/ink349.xml"/><Relationship Id="rId127" Type="http://schemas.openxmlformats.org/officeDocument/2006/relationships/image" Target="../media/image359.png"/><Relationship Id="rId10" Type="http://schemas.openxmlformats.org/officeDocument/2006/relationships/customXml" Target="../ink/ink301.xml"/><Relationship Id="rId31" Type="http://schemas.openxmlformats.org/officeDocument/2006/relationships/image" Target="../media/image311.png"/><Relationship Id="rId52" Type="http://schemas.openxmlformats.org/officeDocument/2006/relationships/customXml" Target="../ink/ink322.xml"/><Relationship Id="rId73" Type="http://schemas.openxmlformats.org/officeDocument/2006/relationships/image" Target="../media/image332.png"/><Relationship Id="rId94" Type="http://schemas.openxmlformats.org/officeDocument/2006/relationships/customXml" Target="../ink/ink343.xml"/><Relationship Id="rId148" Type="http://schemas.openxmlformats.org/officeDocument/2006/relationships/customXml" Target="../ink/ink370.xml"/><Relationship Id="rId169" Type="http://schemas.openxmlformats.org/officeDocument/2006/relationships/image" Target="../media/image380.png"/><Relationship Id="rId4" Type="http://schemas.openxmlformats.org/officeDocument/2006/relationships/customXml" Target="../ink/ink298.xml"/><Relationship Id="rId180" Type="http://schemas.openxmlformats.org/officeDocument/2006/relationships/customXml" Target="../ink/ink386.xml"/><Relationship Id="rId215" Type="http://schemas.openxmlformats.org/officeDocument/2006/relationships/image" Target="../media/image403.png"/><Relationship Id="rId236" Type="http://schemas.openxmlformats.org/officeDocument/2006/relationships/customXml" Target="../ink/ink414.xml"/><Relationship Id="rId257" Type="http://schemas.openxmlformats.org/officeDocument/2006/relationships/image" Target="../media/image424.png"/><Relationship Id="rId278" Type="http://schemas.openxmlformats.org/officeDocument/2006/relationships/customXml" Target="../ink/ink435.xml"/><Relationship Id="rId42" Type="http://schemas.openxmlformats.org/officeDocument/2006/relationships/customXml" Target="../ink/ink317.xml"/><Relationship Id="rId84" Type="http://schemas.openxmlformats.org/officeDocument/2006/relationships/customXml" Target="../ink/ink338.xml"/><Relationship Id="rId138" Type="http://schemas.openxmlformats.org/officeDocument/2006/relationships/customXml" Target="../ink/ink365.xml"/><Relationship Id="rId191" Type="http://schemas.openxmlformats.org/officeDocument/2006/relationships/image" Target="../media/image391.png"/><Relationship Id="rId205" Type="http://schemas.openxmlformats.org/officeDocument/2006/relationships/image" Target="../media/image398.png"/><Relationship Id="rId247" Type="http://schemas.openxmlformats.org/officeDocument/2006/relationships/image" Target="../media/image419.png"/><Relationship Id="rId107" Type="http://schemas.openxmlformats.org/officeDocument/2006/relationships/image" Target="../media/image349.png"/><Relationship Id="rId289" Type="http://schemas.openxmlformats.org/officeDocument/2006/relationships/image" Target="../media/image440.png"/><Relationship Id="rId11" Type="http://schemas.openxmlformats.org/officeDocument/2006/relationships/image" Target="../media/image301.png"/><Relationship Id="rId53" Type="http://schemas.openxmlformats.org/officeDocument/2006/relationships/image" Target="../media/image322.png"/><Relationship Id="rId149" Type="http://schemas.openxmlformats.org/officeDocument/2006/relationships/image" Target="../media/image370.png"/><Relationship Id="rId95" Type="http://schemas.openxmlformats.org/officeDocument/2006/relationships/image" Target="../media/image343.png"/><Relationship Id="rId160" Type="http://schemas.openxmlformats.org/officeDocument/2006/relationships/customXml" Target="../ink/ink376.xml"/><Relationship Id="rId216" Type="http://schemas.openxmlformats.org/officeDocument/2006/relationships/customXml" Target="../ink/ink404.xml"/><Relationship Id="rId258" Type="http://schemas.openxmlformats.org/officeDocument/2006/relationships/customXml" Target="../ink/ink425.xml"/><Relationship Id="rId22" Type="http://schemas.openxmlformats.org/officeDocument/2006/relationships/customXml" Target="../ink/ink307.xml"/><Relationship Id="rId64" Type="http://schemas.openxmlformats.org/officeDocument/2006/relationships/customXml" Target="../ink/ink328.xml"/><Relationship Id="rId118" Type="http://schemas.openxmlformats.org/officeDocument/2006/relationships/customXml" Target="../ink/ink355.xml"/><Relationship Id="rId171" Type="http://schemas.openxmlformats.org/officeDocument/2006/relationships/image" Target="../media/image381.png"/><Relationship Id="rId227" Type="http://schemas.openxmlformats.org/officeDocument/2006/relationships/image" Target="../media/image409.png"/><Relationship Id="rId269" Type="http://schemas.openxmlformats.org/officeDocument/2006/relationships/image" Target="../media/image430.png"/><Relationship Id="rId33" Type="http://schemas.openxmlformats.org/officeDocument/2006/relationships/image" Target="../media/image312.png"/><Relationship Id="rId129" Type="http://schemas.openxmlformats.org/officeDocument/2006/relationships/image" Target="../media/image360.png"/><Relationship Id="rId280" Type="http://schemas.openxmlformats.org/officeDocument/2006/relationships/customXml" Target="../ink/ink43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2.png"/><Relationship Id="rId21" Type="http://schemas.openxmlformats.org/officeDocument/2006/relationships/image" Target="../media/image454.png"/><Relationship Id="rId42" Type="http://schemas.openxmlformats.org/officeDocument/2006/relationships/customXml" Target="../ink/ink465.xml"/><Relationship Id="rId63" Type="http://schemas.openxmlformats.org/officeDocument/2006/relationships/image" Target="../media/image475.png"/><Relationship Id="rId84" Type="http://schemas.openxmlformats.org/officeDocument/2006/relationships/customXml" Target="../ink/ink486.xml"/><Relationship Id="rId138" Type="http://schemas.openxmlformats.org/officeDocument/2006/relationships/customXml" Target="../ink/ink513.xml"/><Relationship Id="rId159" Type="http://schemas.openxmlformats.org/officeDocument/2006/relationships/image" Target="../media/image523.png"/><Relationship Id="rId170" Type="http://schemas.openxmlformats.org/officeDocument/2006/relationships/customXml" Target="../ink/ink529.xml"/><Relationship Id="rId191" Type="http://schemas.openxmlformats.org/officeDocument/2006/relationships/image" Target="../media/image539.png"/><Relationship Id="rId205" Type="http://schemas.openxmlformats.org/officeDocument/2006/relationships/image" Target="../media/image546.png"/><Relationship Id="rId226" Type="http://schemas.openxmlformats.org/officeDocument/2006/relationships/customXml" Target="../ink/ink557.xml"/><Relationship Id="rId247" Type="http://schemas.openxmlformats.org/officeDocument/2006/relationships/image" Target="../media/image567.png"/><Relationship Id="rId107" Type="http://schemas.openxmlformats.org/officeDocument/2006/relationships/image" Target="../media/image497.png"/><Relationship Id="rId11" Type="http://schemas.openxmlformats.org/officeDocument/2006/relationships/image" Target="../media/image449.png"/><Relationship Id="rId32" Type="http://schemas.openxmlformats.org/officeDocument/2006/relationships/customXml" Target="../ink/ink460.xml"/><Relationship Id="rId53" Type="http://schemas.openxmlformats.org/officeDocument/2006/relationships/image" Target="../media/image470.png"/><Relationship Id="rId74" Type="http://schemas.openxmlformats.org/officeDocument/2006/relationships/customXml" Target="../ink/ink481.xml"/><Relationship Id="rId128" Type="http://schemas.openxmlformats.org/officeDocument/2006/relationships/customXml" Target="../ink/ink508.xml"/><Relationship Id="rId149" Type="http://schemas.openxmlformats.org/officeDocument/2006/relationships/image" Target="../media/image518.png"/><Relationship Id="rId5" Type="http://schemas.openxmlformats.org/officeDocument/2006/relationships/image" Target="../media/image446.png"/><Relationship Id="rId95" Type="http://schemas.openxmlformats.org/officeDocument/2006/relationships/image" Target="../media/image491.png"/><Relationship Id="rId160" Type="http://schemas.openxmlformats.org/officeDocument/2006/relationships/customXml" Target="../ink/ink524.xml"/><Relationship Id="rId181" Type="http://schemas.openxmlformats.org/officeDocument/2006/relationships/image" Target="../media/image534.png"/><Relationship Id="rId216" Type="http://schemas.openxmlformats.org/officeDocument/2006/relationships/customXml" Target="../ink/ink552.xml"/><Relationship Id="rId237" Type="http://schemas.openxmlformats.org/officeDocument/2006/relationships/image" Target="../media/image562.png"/><Relationship Id="rId22" Type="http://schemas.openxmlformats.org/officeDocument/2006/relationships/customXml" Target="../ink/ink455.xml"/><Relationship Id="rId43" Type="http://schemas.openxmlformats.org/officeDocument/2006/relationships/image" Target="../media/image465.png"/><Relationship Id="rId64" Type="http://schemas.openxmlformats.org/officeDocument/2006/relationships/customXml" Target="../ink/ink476.xml"/><Relationship Id="rId118" Type="http://schemas.openxmlformats.org/officeDocument/2006/relationships/customXml" Target="../ink/ink503.xml"/><Relationship Id="rId139" Type="http://schemas.openxmlformats.org/officeDocument/2006/relationships/image" Target="../media/image513.png"/><Relationship Id="rId85" Type="http://schemas.openxmlformats.org/officeDocument/2006/relationships/image" Target="../media/image486.png"/><Relationship Id="rId150" Type="http://schemas.openxmlformats.org/officeDocument/2006/relationships/customXml" Target="../ink/ink519.xml"/><Relationship Id="rId171" Type="http://schemas.openxmlformats.org/officeDocument/2006/relationships/image" Target="../media/image529.png"/><Relationship Id="rId192" Type="http://schemas.openxmlformats.org/officeDocument/2006/relationships/customXml" Target="../ink/ink540.xml"/><Relationship Id="rId206" Type="http://schemas.openxmlformats.org/officeDocument/2006/relationships/customXml" Target="../ink/ink547.xml"/><Relationship Id="rId227" Type="http://schemas.openxmlformats.org/officeDocument/2006/relationships/image" Target="../media/image557.png"/><Relationship Id="rId12" Type="http://schemas.openxmlformats.org/officeDocument/2006/relationships/customXml" Target="../ink/ink450.xml"/><Relationship Id="rId33" Type="http://schemas.openxmlformats.org/officeDocument/2006/relationships/image" Target="../media/image460.png"/><Relationship Id="rId108" Type="http://schemas.openxmlformats.org/officeDocument/2006/relationships/customXml" Target="../ink/ink498.xml"/><Relationship Id="rId129" Type="http://schemas.openxmlformats.org/officeDocument/2006/relationships/image" Target="../media/image508.png"/><Relationship Id="rId54" Type="http://schemas.openxmlformats.org/officeDocument/2006/relationships/customXml" Target="../ink/ink471.xml"/><Relationship Id="rId75" Type="http://schemas.openxmlformats.org/officeDocument/2006/relationships/image" Target="../media/image481.png"/><Relationship Id="rId96" Type="http://schemas.openxmlformats.org/officeDocument/2006/relationships/customXml" Target="../ink/ink492.xml"/><Relationship Id="rId140" Type="http://schemas.openxmlformats.org/officeDocument/2006/relationships/customXml" Target="../ink/ink514.xml"/><Relationship Id="rId161" Type="http://schemas.openxmlformats.org/officeDocument/2006/relationships/image" Target="../media/image524.png"/><Relationship Id="rId182" Type="http://schemas.openxmlformats.org/officeDocument/2006/relationships/customXml" Target="../ink/ink535.xml"/><Relationship Id="rId217" Type="http://schemas.openxmlformats.org/officeDocument/2006/relationships/image" Target="../media/image552.png"/><Relationship Id="rId6" Type="http://schemas.openxmlformats.org/officeDocument/2006/relationships/customXml" Target="../ink/ink447.xml"/><Relationship Id="rId238" Type="http://schemas.openxmlformats.org/officeDocument/2006/relationships/customXml" Target="../ink/ink563.xml"/><Relationship Id="rId23" Type="http://schemas.openxmlformats.org/officeDocument/2006/relationships/image" Target="../media/image455.png"/><Relationship Id="rId119" Type="http://schemas.openxmlformats.org/officeDocument/2006/relationships/image" Target="../media/image503.png"/><Relationship Id="rId44" Type="http://schemas.openxmlformats.org/officeDocument/2006/relationships/customXml" Target="../ink/ink466.xml"/><Relationship Id="rId65" Type="http://schemas.openxmlformats.org/officeDocument/2006/relationships/image" Target="../media/image476.png"/><Relationship Id="rId86" Type="http://schemas.openxmlformats.org/officeDocument/2006/relationships/customXml" Target="../ink/ink487.xml"/><Relationship Id="rId130" Type="http://schemas.openxmlformats.org/officeDocument/2006/relationships/customXml" Target="../ink/ink509.xml"/><Relationship Id="rId151" Type="http://schemas.openxmlformats.org/officeDocument/2006/relationships/image" Target="../media/image519.png"/><Relationship Id="rId172" Type="http://schemas.openxmlformats.org/officeDocument/2006/relationships/customXml" Target="../ink/ink530.xml"/><Relationship Id="rId193" Type="http://schemas.openxmlformats.org/officeDocument/2006/relationships/image" Target="../media/image540.png"/><Relationship Id="rId207" Type="http://schemas.openxmlformats.org/officeDocument/2006/relationships/image" Target="../media/image547.png"/><Relationship Id="rId228" Type="http://schemas.openxmlformats.org/officeDocument/2006/relationships/customXml" Target="../ink/ink558.xml"/><Relationship Id="rId13" Type="http://schemas.openxmlformats.org/officeDocument/2006/relationships/image" Target="../media/image450.png"/><Relationship Id="rId109" Type="http://schemas.openxmlformats.org/officeDocument/2006/relationships/image" Target="../media/image498.png"/><Relationship Id="rId34" Type="http://schemas.openxmlformats.org/officeDocument/2006/relationships/customXml" Target="../ink/ink461.xml"/><Relationship Id="rId55" Type="http://schemas.openxmlformats.org/officeDocument/2006/relationships/image" Target="../media/image471.png"/><Relationship Id="rId76" Type="http://schemas.openxmlformats.org/officeDocument/2006/relationships/customXml" Target="../ink/ink482.xml"/><Relationship Id="rId97" Type="http://schemas.openxmlformats.org/officeDocument/2006/relationships/image" Target="../media/image492.png"/><Relationship Id="rId120" Type="http://schemas.openxmlformats.org/officeDocument/2006/relationships/customXml" Target="../ink/ink504.xml"/><Relationship Id="rId141" Type="http://schemas.openxmlformats.org/officeDocument/2006/relationships/image" Target="../media/image514.png"/><Relationship Id="rId7" Type="http://schemas.openxmlformats.org/officeDocument/2006/relationships/image" Target="../media/image447.png"/><Relationship Id="rId162" Type="http://schemas.openxmlformats.org/officeDocument/2006/relationships/customXml" Target="../ink/ink525.xml"/><Relationship Id="rId183" Type="http://schemas.openxmlformats.org/officeDocument/2006/relationships/image" Target="../media/image535.png"/><Relationship Id="rId218" Type="http://schemas.openxmlformats.org/officeDocument/2006/relationships/customXml" Target="../ink/ink553.xml"/><Relationship Id="rId239" Type="http://schemas.openxmlformats.org/officeDocument/2006/relationships/image" Target="../media/image563.png"/><Relationship Id="rId24" Type="http://schemas.openxmlformats.org/officeDocument/2006/relationships/customXml" Target="../ink/ink456.xml"/><Relationship Id="rId45" Type="http://schemas.openxmlformats.org/officeDocument/2006/relationships/image" Target="../media/image466.png"/><Relationship Id="rId66" Type="http://schemas.openxmlformats.org/officeDocument/2006/relationships/customXml" Target="../ink/ink477.xml"/><Relationship Id="rId87" Type="http://schemas.openxmlformats.org/officeDocument/2006/relationships/image" Target="../media/image487.png"/><Relationship Id="rId110" Type="http://schemas.openxmlformats.org/officeDocument/2006/relationships/customXml" Target="../ink/ink499.xml"/><Relationship Id="rId131" Type="http://schemas.openxmlformats.org/officeDocument/2006/relationships/image" Target="../media/image509.png"/><Relationship Id="rId152" Type="http://schemas.openxmlformats.org/officeDocument/2006/relationships/customXml" Target="../ink/ink520.xml"/><Relationship Id="rId173" Type="http://schemas.openxmlformats.org/officeDocument/2006/relationships/image" Target="../media/image530.png"/><Relationship Id="rId194" Type="http://schemas.openxmlformats.org/officeDocument/2006/relationships/customXml" Target="../ink/ink541.xml"/><Relationship Id="rId208" Type="http://schemas.openxmlformats.org/officeDocument/2006/relationships/customXml" Target="../ink/ink548.xml"/><Relationship Id="rId229" Type="http://schemas.openxmlformats.org/officeDocument/2006/relationships/image" Target="../media/image558.png"/><Relationship Id="rId240" Type="http://schemas.openxmlformats.org/officeDocument/2006/relationships/customXml" Target="../ink/ink564.xml"/><Relationship Id="rId14" Type="http://schemas.openxmlformats.org/officeDocument/2006/relationships/customXml" Target="../ink/ink451.xml"/><Relationship Id="rId35" Type="http://schemas.openxmlformats.org/officeDocument/2006/relationships/image" Target="../media/image461.png"/><Relationship Id="rId56" Type="http://schemas.openxmlformats.org/officeDocument/2006/relationships/customXml" Target="../ink/ink472.xml"/><Relationship Id="rId77" Type="http://schemas.openxmlformats.org/officeDocument/2006/relationships/image" Target="../media/image482.png"/><Relationship Id="rId100" Type="http://schemas.openxmlformats.org/officeDocument/2006/relationships/customXml" Target="../ink/ink494.xml"/><Relationship Id="rId8" Type="http://schemas.openxmlformats.org/officeDocument/2006/relationships/customXml" Target="../ink/ink448.xml"/><Relationship Id="rId98" Type="http://schemas.openxmlformats.org/officeDocument/2006/relationships/customXml" Target="../ink/ink493.xml"/><Relationship Id="rId121" Type="http://schemas.openxmlformats.org/officeDocument/2006/relationships/image" Target="../media/image504.png"/><Relationship Id="rId142" Type="http://schemas.openxmlformats.org/officeDocument/2006/relationships/customXml" Target="../ink/ink515.xml"/><Relationship Id="rId163" Type="http://schemas.openxmlformats.org/officeDocument/2006/relationships/image" Target="../media/image525.png"/><Relationship Id="rId184" Type="http://schemas.openxmlformats.org/officeDocument/2006/relationships/customXml" Target="../ink/ink536.xml"/><Relationship Id="rId219" Type="http://schemas.openxmlformats.org/officeDocument/2006/relationships/image" Target="../media/image553.png"/><Relationship Id="rId230" Type="http://schemas.openxmlformats.org/officeDocument/2006/relationships/customXml" Target="../ink/ink559.xml"/><Relationship Id="rId25" Type="http://schemas.openxmlformats.org/officeDocument/2006/relationships/image" Target="../media/image456.png"/><Relationship Id="rId46" Type="http://schemas.openxmlformats.org/officeDocument/2006/relationships/customXml" Target="../ink/ink467.xml"/><Relationship Id="rId67" Type="http://schemas.openxmlformats.org/officeDocument/2006/relationships/image" Target="../media/image477.png"/><Relationship Id="rId88" Type="http://schemas.openxmlformats.org/officeDocument/2006/relationships/customXml" Target="../ink/ink488.xml"/><Relationship Id="rId111" Type="http://schemas.openxmlformats.org/officeDocument/2006/relationships/image" Target="../media/image499.png"/><Relationship Id="rId132" Type="http://schemas.openxmlformats.org/officeDocument/2006/relationships/customXml" Target="../ink/ink510.xml"/><Relationship Id="rId153" Type="http://schemas.openxmlformats.org/officeDocument/2006/relationships/image" Target="../media/image520.png"/><Relationship Id="rId174" Type="http://schemas.openxmlformats.org/officeDocument/2006/relationships/customXml" Target="../ink/ink531.xml"/><Relationship Id="rId195" Type="http://schemas.openxmlformats.org/officeDocument/2006/relationships/image" Target="../media/image541.png"/><Relationship Id="rId209" Type="http://schemas.openxmlformats.org/officeDocument/2006/relationships/image" Target="../media/image548.png"/><Relationship Id="rId220" Type="http://schemas.openxmlformats.org/officeDocument/2006/relationships/customXml" Target="../ink/ink554.xml"/><Relationship Id="rId241" Type="http://schemas.openxmlformats.org/officeDocument/2006/relationships/image" Target="../media/image564.png"/><Relationship Id="rId15" Type="http://schemas.openxmlformats.org/officeDocument/2006/relationships/image" Target="../media/image451.png"/><Relationship Id="rId36" Type="http://schemas.openxmlformats.org/officeDocument/2006/relationships/customXml" Target="../ink/ink462.xml"/><Relationship Id="rId57" Type="http://schemas.openxmlformats.org/officeDocument/2006/relationships/image" Target="../media/image472.png"/><Relationship Id="rId10" Type="http://schemas.openxmlformats.org/officeDocument/2006/relationships/customXml" Target="../ink/ink449.xml"/><Relationship Id="rId31" Type="http://schemas.openxmlformats.org/officeDocument/2006/relationships/image" Target="../media/image459.png"/><Relationship Id="rId52" Type="http://schemas.openxmlformats.org/officeDocument/2006/relationships/customXml" Target="../ink/ink470.xml"/><Relationship Id="rId73" Type="http://schemas.openxmlformats.org/officeDocument/2006/relationships/image" Target="../media/image480.png"/><Relationship Id="rId78" Type="http://schemas.openxmlformats.org/officeDocument/2006/relationships/customXml" Target="../ink/ink483.xml"/><Relationship Id="rId94" Type="http://schemas.openxmlformats.org/officeDocument/2006/relationships/customXml" Target="../ink/ink491.xml"/><Relationship Id="rId99" Type="http://schemas.openxmlformats.org/officeDocument/2006/relationships/image" Target="../media/image493.png"/><Relationship Id="rId101" Type="http://schemas.openxmlformats.org/officeDocument/2006/relationships/image" Target="../media/image494.png"/><Relationship Id="rId122" Type="http://schemas.openxmlformats.org/officeDocument/2006/relationships/customXml" Target="../ink/ink505.xml"/><Relationship Id="rId143" Type="http://schemas.openxmlformats.org/officeDocument/2006/relationships/image" Target="../media/image515.png"/><Relationship Id="rId148" Type="http://schemas.openxmlformats.org/officeDocument/2006/relationships/customXml" Target="../ink/ink518.xml"/><Relationship Id="rId164" Type="http://schemas.openxmlformats.org/officeDocument/2006/relationships/customXml" Target="../ink/ink526.xml"/><Relationship Id="rId169" Type="http://schemas.openxmlformats.org/officeDocument/2006/relationships/image" Target="../media/image528.png"/><Relationship Id="rId185" Type="http://schemas.openxmlformats.org/officeDocument/2006/relationships/image" Target="../media/image536.png"/><Relationship Id="rId4" Type="http://schemas.openxmlformats.org/officeDocument/2006/relationships/customXml" Target="../ink/ink446.xml"/><Relationship Id="rId9" Type="http://schemas.openxmlformats.org/officeDocument/2006/relationships/image" Target="../media/image448.png"/><Relationship Id="rId180" Type="http://schemas.openxmlformats.org/officeDocument/2006/relationships/customXml" Target="../ink/ink534.xml"/><Relationship Id="rId210" Type="http://schemas.openxmlformats.org/officeDocument/2006/relationships/customXml" Target="../ink/ink549.xml"/><Relationship Id="rId215" Type="http://schemas.openxmlformats.org/officeDocument/2006/relationships/image" Target="../media/image551.png"/><Relationship Id="rId236" Type="http://schemas.openxmlformats.org/officeDocument/2006/relationships/customXml" Target="../ink/ink562.xml"/><Relationship Id="rId26" Type="http://schemas.openxmlformats.org/officeDocument/2006/relationships/customXml" Target="../ink/ink457.xml"/><Relationship Id="rId231" Type="http://schemas.openxmlformats.org/officeDocument/2006/relationships/image" Target="../media/image559.png"/><Relationship Id="rId47" Type="http://schemas.openxmlformats.org/officeDocument/2006/relationships/image" Target="../media/image467.png"/><Relationship Id="rId68" Type="http://schemas.openxmlformats.org/officeDocument/2006/relationships/customXml" Target="../ink/ink478.xml"/><Relationship Id="rId89" Type="http://schemas.openxmlformats.org/officeDocument/2006/relationships/image" Target="../media/image488.png"/><Relationship Id="rId112" Type="http://schemas.openxmlformats.org/officeDocument/2006/relationships/customXml" Target="../ink/ink500.xml"/><Relationship Id="rId133" Type="http://schemas.openxmlformats.org/officeDocument/2006/relationships/image" Target="../media/image510.png"/><Relationship Id="rId154" Type="http://schemas.openxmlformats.org/officeDocument/2006/relationships/customXml" Target="../ink/ink521.xml"/><Relationship Id="rId175" Type="http://schemas.openxmlformats.org/officeDocument/2006/relationships/image" Target="../media/image531.png"/><Relationship Id="rId196" Type="http://schemas.openxmlformats.org/officeDocument/2006/relationships/customXml" Target="../ink/ink542.xml"/><Relationship Id="rId200" Type="http://schemas.openxmlformats.org/officeDocument/2006/relationships/customXml" Target="../ink/ink544.xml"/><Relationship Id="rId16" Type="http://schemas.openxmlformats.org/officeDocument/2006/relationships/customXml" Target="../ink/ink452.xml"/><Relationship Id="rId221" Type="http://schemas.openxmlformats.org/officeDocument/2006/relationships/image" Target="../media/image554.png"/><Relationship Id="rId242" Type="http://schemas.openxmlformats.org/officeDocument/2006/relationships/customXml" Target="../ink/ink565.xml"/><Relationship Id="rId37" Type="http://schemas.openxmlformats.org/officeDocument/2006/relationships/image" Target="../media/image462.png"/><Relationship Id="rId58" Type="http://schemas.openxmlformats.org/officeDocument/2006/relationships/customXml" Target="../ink/ink473.xml"/><Relationship Id="rId79" Type="http://schemas.openxmlformats.org/officeDocument/2006/relationships/image" Target="../media/image483.png"/><Relationship Id="rId102" Type="http://schemas.openxmlformats.org/officeDocument/2006/relationships/customXml" Target="../ink/ink495.xml"/><Relationship Id="rId123" Type="http://schemas.openxmlformats.org/officeDocument/2006/relationships/image" Target="../media/image505.png"/><Relationship Id="rId144" Type="http://schemas.openxmlformats.org/officeDocument/2006/relationships/customXml" Target="../ink/ink516.xml"/><Relationship Id="rId90" Type="http://schemas.openxmlformats.org/officeDocument/2006/relationships/customXml" Target="../ink/ink489.xml"/><Relationship Id="rId165" Type="http://schemas.openxmlformats.org/officeDocument/2006/relationships/image" Target="../media/image526.png"/><Relationship Id="rId186" Type="http://schemas.openxmlformats.org/officeDocument/2006/relationships/customXml" Target="../ink/ink537.xml"/><Relationship Id="rId211" Type="http://schemas.openxmlformats.org/officeDocument/2006/relationships/image" Target="../media/image549.png"/><Relationship Id="rId232" Type="http://schemas.openxmlformats.org/officeDocument/2006/relationships/customXml" Target="../ink/ink560.xml"/><Relationship Id="rId27" Type="http://schemas.openxmlformats.org/officeDocument/2006/relationships/image" Target="../media/image457.png"/><Relationship Id="rId48" Type="http://schemas.openxmlformats.org/officeDocument/2006/relationships/customXml" Target="../ink/ink468.xml"/><Relationship Id="rId69" Type="http://schemas.openxmlformats.org/officeDocument/2006/relationships/image" Target="../media/image478.png"/><Relationship Id="rId113" Type="http://schemas.openxmlformats.org/officeDocument/2006/relationships/image" Target="../media/image500.png"/><Relationship Id="rId134" Type="http://schemas.openxmlformats.org/officeDocument/2006/relationships/customXml" Target="../ink/ink511.xml"/><Relationship Id="rId80" Type="http://schemas.openxmlformats.org/officeDocument/2006/relationships/customXml" Target="../ink/ink484.xml"/><Relationship Id="rId155" Type="http://schemas.openxmlformats.org/officeDocument/2006/relationships/image" Target="../media/image521.png"/><Relationship Id="rId176" Type="http://schemas.openxmlformats.org/officeDocument/2006/relationships/customXml" Target="../ink/ink532.xml"/><Relationship Id="rId197" Type="http://schemas.openxmlformats.org/officeDocument/2006/relationships/image" Target="../media/image542.png"/><Relationship Id="rId201" Type="http://schemas.openxmlformats.org/officeDocument/2006/relationships/image" Target="../media/image544.png"/><Relationship Id="rId222" Type="http://schemas.openxmlformats.org/officeDocument/2006/relationships/customXml" Target="../ink/ink555.xml"/><Relationship Id="rId243" Type="http://schemas.openxmlformats.org/officeDocument/2006/relationships/image" Target="../media/image565.png"/><Relationship Id="rId17" Type="http://schemas.openxmlformats.org/officeDocument/2006/relationships/image" Target="../media/image452.png"/><Relationship Id="rId38" Type="http://schemas.openxmlformats.org/officeDocument/2006/relationships/customXml" Target="../ink/ink463.xml"/><Relationship Id="rId59" Type="http://schemas.openxmlformats.org/officeDocument/2006/relationships/image" Target="../media/image473.png"/><Relationship Id="rId103" Type="http://schemas.openxmlformats.org/officeDocument/2006/relationships/image" Target="../media/image495.png"/><Relationship Id="rId124" Type="http://schemas.openxmlformats.org/officeDocument/2006/relationships/customXml" Target="../ink/ink506.xml"/><Relationship Id="rId70" Type="http://schemas.openxmlformats.org/officeDocument/2006/relationships/customXml" Target="../ink/ink479.xml"/><Relationship Id="rId91" Type="http://schemas.openxmlformats.org/officeDocument/2006/relationships/image" Target="../media/image489.png"/><Relationship Id="rId145" Type="http://schemas.openxmlformats.org/officeDocument/2006/relationships/image" Target="../media/image516.png"/><Relationship Id="rId166" Type="http://schemas.openxmlformats.org/officeDocument/2006/relationships/customXml" Target="../ink/ink527.xml"/><Relationship Id="rId187" Type="http://schemas.openxmlformats.org/officeDocument/2006/relationships/image" Target="../media/image53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50.xml"/><Relationship Id="rId233" Type="http://schemas.openxmlformats.org/officeDocument/2006/relationships/image" Target="../media/image560.png"/><Relationship Id="rId28" Type="http://schemas.openxmlformats.org/officeDocument/2006/relationships/customXml" Target="../ink/ink458.xml"/><Relationship Id="rId49" Type="http://schemas.openxmlformats.org/officeDocument/2006/relationships/image" Target="../media/image468.png"/><Relationship Id="rId114" Type="http://schemas.openxmlformats.org/officeDocument/2006/relationships/customXml" Target="../ink/ink501.xml"/><Relationship Id="rId60" Type="http://schemas.openxmlformats.org/officeDocument/2006/relationships/customXml" Target="../ink/ink474.xml"/><Relationship Id="rId81" Type="http://schemas.openxmlformats.org/officeDocument/2006/relationships/image" Target="../media/image484.png"/><Relationship Id="rId135" Type="http://schemas.openxmlformats.org/officeDocument/2006/relationships/image" Target="../media/image511.png"/><Relationship Id="rId156" Type="http://schemas.openxmlformats.org/officeDocument/2006/relationships/customXml" Target="../ink/ink522.xml"/><Relationship Id="rId177" Type="http://schemas.openxmlformats.org/officeDocument/2006/relationships/image" Target="../media/image532.png"/><Relationship Id="rId198" Type="http://schemas.openxmlformats.org/officeDocument/2006/relationships/customXml" Target="../ink/ink543.xml"/><Relationship Id="rId202" Type="http://schemas.openxmlformats.org/officeDocument/2006/relationships/customXml" Target="../ink/ink545.xml"/><Relationship Id="rId223" Type="http://schemas.openxmlformats.org/officeDocument/2006/relationships/image" Target="../media/image555.png"/><Relationship Id="rId244" Type="http://schemas.openxmlformats.org/officeDocument/2006/relationships/customXml" Target="../ink/ink566.xml"/><Relationship Id="rId18" Type="http://schemas.openxmlformats.org/officeDocument/2006/relationships/customXml" Target="../ink/ink453.xml"/><Relationship Id="rId39" Type="http://schemas.openxmlformats.org/officeDocument/2006/relationships/image" Target="../media/image463.png"/><Relationship Id="rId50" Type="http://schemas.openxmlformats.org/officeDocument/2006/relationships/customXml" Target="../ink/ink469.xml"/><Relationship Id="rId104" Type="http://schemas.openxmlformats.org/officeDocument/2006/relationships/customXml" Target="../ink/ink496.xml"/><Relationship Id="rId125" Type="http://schemas.openxmlformats.org/officeDocument/2006/relationships/image" Target="../media/image506.png"/><Relationship Id="rId146" Type="http://schemas.openxmlformats.org/officeDocument/2006/relationships/customXml" Target="../ink/ink517.xml"/><Relationship Id="rId167" Type="http://schemas.openxmlformats.org/officeDocument/2006/relationships/image" Target="../media/image527.png"/><Relationship Id="rId188" Type="http://schemas.openxmlformats.org/officeDocument/2006/relationships/customXml" Target="../ink/ink538.xml"/><Relationship Id="rId71" Type="http://schemas.openxmlformats.org/officeDocument/2006/relationships/image" Target="../media/image479.png"/><Relationship Id="rId92" Type="http://schemas.openxmlformats.org/officeDocument/2006/relationships/customXml" Target="../ink/ink490.xml"/><Relationship Id="rId213" Type="http://schemas.openxmlformats.org/officeDocument/2006/relationships/image" Target="../media/image550.png"/><Relationship Id="rId234" Type="http://schemas.openxmlformats.org/officeDocument/2006/relationships/customXml" Target="../ink/ink561.xml"/><Relationship Id="rId2" Type="http://schemas.openxmlformats.org/officeDocument/2006/relationships/customXml" Target="../ink/ink445.xml"/><Relationship Id="rId29" Type="http://schemas.openxmlformats.org/officeDocument/2006/relationships/image" Target="../media/image458.png"/><Relationship Id="rId40" Type="http://schemas.openxmlformats.org/officeDocument/2006/relationships/customXml" Target="../ink/ink464.xml"/><Relationship Id="rId115" Type="http://schemas.openxmlformats.org/officeDocument/2006/relationships/image" Target="../media/image501.png"/><Relationship Id="rId136" Type="http://schemas.openxmlformats.org/officeDocument/2006/relationships/customXml" Target="../ink/ink512.xml"/><Relationship Id="rId157" Type="http://schemas.openxmlformats.org/officeDocument/2006/relationships/image" Target="../media/image522.png"/><Relationship Id="rId178" Type="http://schemas.openxmlformats.org/officeDocument/2006/relationships/customXml" Target="../ink/ink533.xml"/><Relationship Id="rId61" Type="http://schemas.openxmlformats.org/officeDocument/2006/relationships/image" Target="../media/image474.png"/><Relationship Id="rId82" Type="http://schemas.openxmlformats.org/officeDocument/2006/relationships/customXml" Target="../ink/ink485.xml"/><Relationship Id="rId199" Type="http://schemas.openxmlformats.org/officeDocument/2006/relationships/image" Target="../media/image543.png"/><Relationship Id="rId203" Type="http://schemas.openxmlformats.org/officeDocument/2006/relationships/image" Target="../media/image545.png"/><Relationship Id="rId19" Type="http://schemas.openxmlformats.org/officeDocument/2006/relationships/image" Target="../media/image453.png"/><Relationship Id="rId224" Type="http://schemas.openxmlformats.org/officeDocument/2006/relationships/customXml" Target="../ink/ink556.xml"/><Relationship Id="rId245" Type="http://schemas.openxmlformats.org/officeDocument/2006/relationships/image" Target="../media/image566.png"/><Relationship Id="rId30" Type="http://schemas.openxmlformats.org/officeDocument/2006/relationships/customXml" Target="../ink/ink459.xml"/><Relationship Id="rId105" Type="http://schemas.openxmlformats.org/officeDocument/2006/relationships/image" Target="../media/image496.png"/><Relationship Id="rId126" Type="http://schemas.openxmlformats.org/officeDocument/2006/relationships/customXml" Target="../ink/ink507.xml"/><Relationship Id="rId147" Type="http://schemas.openxmlformats.org/officeDocument/2006/relationships/image" Target="../media/image517.png"/><Relationship Id="rId168" Type="http://schemas.openxmlformats.org/officeDocument/2006/relationships/customXml" Target="../ink/ink528.xml"/><Relationship Id="rId51" Type="http://schemas.openxmlformats.org/officeDocument/2006/relationships/image" Target="../media/image469.png"/><Relationship Id="rId72" Type="http://schemas.openxmlformats.org/officeDocument/2006/relationships/customXml" Target="../ink/ink480.xml"/><Relationship Id="rId93" Type="http://schemas.openxmlformats.org/officeDocument/2006/relationships/image" Target="../media/image490.png"/><Relationship Id="rId189" Type="http://schemas.openxmlformats.org/officeDocument/2006/relationships/image" Target="../media/image538.png"/><Relationship Id="rId3" Type="http://schemas.openxmlformats.org/officeDocument/2006/relationships/image" Target="../media/image445.png"/><Relationship Id="rId214" Type="http://schemas.openxmlformats.org/officeDocument/2006/relationships/customXml" Target="../ink/ink551.xml"/><Relationship Id="rId235" Type="http://schemas.openxmlformats.org/officeDocument/2006/relationships/image" Target="../media/image561.png"/><Relationship Id="rId116" Type="http://schemas.openxmlformats.org/officeDocument/2006/relationships/customXml" Target="../ink/ink502.xml"/><Relationship Id="rId137" Type="http://schemas.openxmlformats.org/officeDocument/2006/relationships/image" Target="../media/image512.png"/><Relationship Id="rId158" Type="http://schemas.openxmlformats.org/officeDocument/2006/relationships/customXml" Target="../ink/ink523.xml"/><Relationship Id="rId20" Type="http://schemas.openxmlformats.org/officeDocument/2006/relationships/customXml" Target="../ink/ink454.xml"/><Relationship Id="rId41" Type="http://schemas.openxmlformats.org/officeDocument/2006/relationships/image" Target="../media/image464.png"/><Relationship Id="rId62" Type="http://schemas.openxmlformats.org/officeDocument/2006/relationships/customXml" Target="../ink/ink475.xml"/><Relationship Id="rId83" Type="http://schemas.openxmlformats.org/officeDocument/2006/relationships/image" Target="../media/image485.png"/><Relationship Id="rId179" Type="http://schemas.openxmlformats.org/officeDocument/2006/relationships/image" Target="../media/image533.png"/><Relationship Id="rId190" Type="http://schemas.openxmlformats.org/officeDocument/2006/relationships/customXml" Target="../ink/ink539.xml"/><Relationship Id="rId204" Type="http://schemas.openxmlformats.org/officeDocument/2006/relationships/customXml" Target="../ink/ink546.xml"/><Relationship Id="rId225" Type="http://schemas.openxmlformats.org/officeDocument/2006/relationships/image" Target="../media/image556.png"/><Relationship Id="rId246" Type="http://schemas.openxmlformats.org/officeDocument/2006/relationships/customXml" Target="../ink/ink567.xml"/><Relationship Id="rId106" Type="http://schemas.openxmlformats.org/officeDocument/2006/relationships/customXml" Target="../ink/ink497.xml"/><Relationship Id="rId127" Type="http://schemas.openxmlformats.org/officeDocument/2006/relationships/image" Target="../media/image50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4.png"/><Relationship Id="rId21" Type="http://schemas.openxmlformats.org/officeDocument/2006/relationships/image" Target="../media/image577.png"/><Relationship Id="rId63" Type="http://schemas.openxmlformats.org/officeDocument/2006/relationships/image" Target="../media/image597.png"/><Relationship Id="rId159" Type="http://schemas.openxmlformats.org/officeDocument/2006/relationships/image" Target="../media/image645.png"/><Relationship Id="rId170" Type="http://schemas.openxmlformats.org/officeDocument/2006/relationships/customXml" Target="../ink/ink652.xml"/><Relationship Id="rId226" Type="http://schemas.openxmlformats.org/officeDocument/2006/relationships/customXml" Target="../ink/ink680.xml"/><Relationship Id="rId268" Type="http://schemas.openxmlformats.org/officeDocument/2006/relationships/customXml" Target="../ink/ink701.xml"/><Relationship Id="rId32" Type="http://schemas.openxmlformats.org/officeDocument/2006/relationships/customXml" Target="../ink/ink583.xml"/><Relationship Id="rId74" Type="http://schemas.openxmlformats.org/officeDocument/2006/relationships/customXml" Target="../ink/ink604.xml"/><Relationship Id="rId128" Type="http://schemas.openxmlformats.org/officeDocument/2006/relationships/customXml" Target="../ink/ink631.xml"/><Relationship Id="rId5" Type="http://schemas.openxmlformats.org/officeDocument/2006/relationships/image" Target="../media/image569.png"/><Relationship Id="rId181" Type="http://schemas.openxmlformats.org/officeDocument/2006/relationships/image" Target="../media/image656.png"/><Relationship Id="rId237" Type="http://schemas.openxmlformats.org/officeDocument/2006/relationships/image" Target="../media/image684.png"/><Relationship Id="rId279" Type="http://schemas.openxmlformats.org/officeDocument/2006/relationships/image" Target="../media/image705.png"/><Relationship Id="rId43" Type="http://schemas.openxmlformats.org/officeDocument/2006/relationships/image" Target="../media/image587.png"/><Relationship Id="rId139" Type="http://schemas.openxmlformats.org/officeDocument/2006/relationships/image" Target="../media/image635.png"/><Relationship Id="rId290" Type="http://schemas.openxmlformats.org/officeDocument/2006/relationships/customXml" Target="../ink/ink712.xml"/><Relationship Id="rId85" Type="http://schemas.openxmlformats.org/officeDocument/2006/relationships/image" Target="../media/image608.png"/><Relationship Id="rId150" Type="http://schemas.openxmlformats.org/officeDocument/2006/relationships/customXml" Target="../ink/ink642.xml"/><Relationship Id="rId192" Type="http://schemas.openxmlformats.org/officeDocument/2006/relationships/customXml" Target="../ink/ink663.xml"/><Relationship Id="rId206" Type="http://schemas.openxmlformats.org/officeDocument/2006/relationships/customXml" Target="../ink/ink670.xml"/><Relationship Id="rId248" Type="http://schemas.openxmlformats.org/officeDocument/2006/relationships/customXml" Target="../ink/ink691.xml"/><Relationship Id="rId12" Type="http://schemas.openxmlformats.org/officeDocument/2006/relationships/customXml" Target="../ink/ink573.xml"/><Relationship Id="rId33" Type="http://schemas.openxmlformats.org/officeDocument/2006/relationships/image" Target="../media/image583.png"/><Relationship Id="rId108" Type="http://schemas.openxmlformats.org/officeDocument/2006/relationships/customXml" Target="../ink/ink621.xml"/><Relationship Id="rId129" Type="http://schemas.openxmlformats.org/officeDocument/2006/relationships/image" Target="../media/image630.png"/><Relationship Id="rId280" Type="http://schemas.openxmlformats.org/officeDocument/2006/relationships/customXml" Target="../ink/ink707.xml"/><Relationship Id="rId54" Type="http://schemas.openxmlformats.org/officeDocument/2006/relationships/customXml" Target="../ink/ink594.xml"/><Relationship Id="rId75" Type="http://schemas.openxmlformats.org/officeDocument/2006/relationships/image" Target="../media/image603.png"/><Relationship Id="rId96" Type="http://schemas.openxmlformats.org/officeDocument/2006/relationships/customXml" Target="../ink/ink615.xml"/><Relationship Id="rId140" Type="http://schemas.openxmlformats.org/officeDocument/2006/relationships/customXml" Target="../ink/ink637.xml"/><Relationship Id="rId161" Type="http://schemas.openxmlformats.org/officeDocument/2006/relationships/image" Target="../media/image646.png"/><Relationship Id="rId182" Type="http://schemas.openxmlformats.org/officeDocument/2006/relationships/customXml" Target="../ink/ink658.xml"/><Relationship Id="rId217" Type="http://schemas.openxmlformats.org/officeDocument/2006/relationships/image" Target="../media/image674.png"/><Relationship Id="rId6" Type="http://schemas.openxmlformats.org/officeDocument/2006/relationships/customXml" Target="../ink/ink570.xml"/><Relationship Id="rId238" Type="http://schemas.openxmlformats.org/officeDocument/2006/relationships/customXml" Target="../ink/ink686.xml"/><Relationship Id="rId259" Type="http://schemas.openxmlformats.org/officeDocument/2006/relationships/image" Target="../media/image695.png"/><Relationship Id="rId23" Type="http://schemas.openxmlformats.org/officeDocument/2006/relationships/image" Target="../media/image578.png"/><Relationship Id="rId119" Type="http://schemas.openxmlformats.org/officeDocument/2006/relationships/image" Target="../media/image625.png"/><Relationship Id="rId270" Type="http://schemas.openxmlformats.org/officeDocument/2006/relationships/customXml" Target="../ink/ink702.xml"/><Relationship Id="rId291" Type="http://schemas.openxmlformats.org/officeDocument/2006/relationships/image" Target="../media/image711.png"/><Relationship Id="rId44" Type="http://schemas.openxmlformats.org/officeDocument/2006/relationships/customXml" Target="../ink/ink589.xml"/><Relationship Id="rId65" Type="http://schemas.openxmlformats.org/officeDocument/2006/relationships/image" Target="../media/image598.png"/><Relationship Id="rId86" Type="http://schemas.openxmlformats.org/officeDocument/2006/relationships/customXml" Target="../ink/ink610.xml"/><Relationship Id="rId130" Type="http://schemas.openxmlformats.org/officeDocument/2006/relationships/customXml" Target="../ink/ink632.xml"/><Relationship Id="rId151" Type="http://schemas.openxmlformats.org/officeDocument/2006/relationships/image" Target="../media/image641.png"/><Relationship Id="rId172" Type="http://schemas.openxmlformats.org/officeDocument/2006/relationships/customXml" Target="../ink/ink653.xml"/><Relationship Id="rId193" Type="http://schemas.openxmlformats.org/officeDocument/2006/relationships/image" Target="../media/image662.png"/><Relationship Id="rId207" Type="http://schemas.openxmlformats.org/officeDocument/2006/relationships/image" Target="../media/image669.png"/><Relationship Id="rId228" Type="http://schemas.openxmlformats.org/officeDocument/2006/relationships/customXml" Target="../ink/ink681.xml"/><Relationship Id="rId249" Type="http://schemas.openxmlformats.org/officeDocument/2006/relationships/image" Target="../media/image690.png"/><Relationship Id="rId13" Type="http://schemas.openxmlformats.org/officeDocument/2006/relationships/image" Target="../media/image573.png"/><Relationship Id="rId109" Type="http://schemas.openxmlformats.org/officeDocument/2006/relationships/image" Target="../media/image620.png"/><Relationship Id="rId260" Type="http://schemas.openxmlformats.org/officeDocument/2006/relationships/customXml" Target="../ink/ink697.xml"/><Relationship Id="rId281" Type="http://schemas.openxmlformats.org/officeDocument/2006/relationships/image" Target="../media/image706.png"/><Relationship Id="rId34" Type="http://schemas.openxmlformats.org/officeDocument/2006/relationships/customXml" Target="../ink/ink584.xml"/><Relationship Id="rId55" Type="http://schemas.openxmlformats.org/officeDocument/2006/relationships/image" Target="../media/image593.png"/><Relationship Id="rId76" Type="http://schemas.openxmlformats.org/officeDocument/2006/relationships/customXml" Target="../ink/ink605.xml"/><Relationship Id="rId97" Type="http://schemas.openxmlformats.org/officeDocument/2006/relationships/image" Target="../media/image614.png"/><Relationship Id="rId120" Type="http://schemas.openxmlformats.org/officeDocument/2006/relationships/customXml" Target="../ink/ink627.xml"/><Relationship Id="rId141" Type="http://schemas.openxmlformats.org/officeDocument/2006/relationships/image" Target="../media/image636.png"/><Relationship Id="rId7" Type="http://schemas.openxmlformats.org/officeDocument/2006/relationships/image" Target="../media/image570.png"/><Relationship Id="rId162" Type="http://schemas.openxmlformats.org/officeDocument/2006/relationships/customXml" Target="../ink/ink648.xml"/><Relationship Id="rId183" Type="http://schemas.openxmlformats.org/officeDocument/2006/relationships/image" Target="../media/image657.png"/><Relationship Id="rId218" Type="http://schemas.openxmlformats.org/officeDocument/2006/relationships/customXml" Target="../ink/ink676.xml"/><Relationship Id="rId239" Type="http://schemas.openxmlformats.org/officeDocument/2006/relationships/image" Target="../media/image685.png"/><Relationship Id="rId250" Type="http://schemas.openxmlformats.org/officeDocument/2006/relationships/customXml" Target="../ink/ink692.xml"/><Relationship Id="rId271" Type="http://schemas.openxmlformats.org/officeDocument/2006/relationships/image" Target="../media/image701.png"/><Relationship Id="rId292" Type="http://schemas.openxmlformats.org/officeDocument/2006/relationships/customXml" Target="../ink/ink713.xml"/><Relationship Id="rId24" Type="http://schemas.openxmlformats.org/officeDocument/2006/relationships/customXml" Target="../ink/ink579.xml"/><Relationship Id="rId45" Type="http://schemas.openxmlformats.org/officeDocument/2006/relationships/image" Target="../media/image588.png"/><Relationship Id="rId66" Type="http://schemas.openxmlformats.org/officeDocument/2006/relationships/customXml" Target="../ink/ink600.xml"/><Relationship Id="rId87" Type="http://schemas.openxmlformats.org/officeDocument/2006/relationships/image" Target="../media/image609.png"/><Relationship Id="rId110" Type="http://schemas.openxmlformats.org/officeDocument/2006/relationships/customXml" Target="../ink/ink622.xml"/><Relationship Id="rId131" Type="http://schemas.openxmlformats.org/officeDocument/2006/relationships/image" Target="../media/image631.png"/><Relationship Id="rId152" Type="http://schemas.openxmlformats.org/officeDocument/2006/relationships/customXml" Target="../ink/ink643.xml"/><Relationship Id="rId173" Type="http://schemas.openxmlformats.org/officeDocument/2006/relationships/image" Target="../media/image652.png"/><Relationship Id="rId194" Type="http://schemas.openxmlformats.org/officeDocument/2006/relationships/customXml" Target="../ink/ink664.xml"/><Relationship Id="rId208" Type="http://schemas.openxmlformats.org/officeDocument/2006/relationships/customXml" Target="../ink/ink671.xml"/><Relationship Id="rId229" Type="http://schemas.openxmlformats.org/officeDocument/2006/relationships/image" Target="../media/image680.png"/><Relationship Id="rId240" Type="http://schemas.openxmlformats.org/officeDocument/2006/relationships/customXml" Target="../ink/ink687.xml"/><Relationship Id="rId261" Type="http://schemas.openxmlformats.org/officeDocument/2006/relationships/image" Target="../media/image696.png"/><Relationship Id="rId14" Type="http://schemas.openxmlformats.org/officeDocument/2006/relationships/customXml" Target="../ink/ink574.xml"/><Relationship Id="rId35" Type="http://schemas.openxmlformats.org/officeDocument/2006/relationships/image" Target="../media/image82.png"/><Relationship Id="rId56" Type="http://schemas.openxmlformats.org/officeDocument/2006/relationships/customXml" Target="../ink/ink595.xml"/><Relationship Id="rId77" Type="http://schemas.openxmlformats.org/officeDocument/2006/relationships/image" Target="../media/image604.png"/><Relationship Id="rId100" Type="http://schemas.openxmlformats.org/officeDocument/2006/relationships/customXml" Target="../ink/ink617.xml"/><Relationship Id="rId282" Type="http://schemas.openxmlformats.org/officeDocument/2006/relationships/customXml" Target="../ink/ink708.xml"/><Relationship Id="rId8" Type="http://schemas.openxmlformats.org/officeDocument/2006/relationships/customXml" Target="../ink/ink571.xml"/><Relationship Id="rId98" Type="http://schemas.openxmlformats.org/officeDocument/2006/relationships/customXml" Target="../ink/ink616.xml"/><Relationship Id="rId121" Type="http://schemas.openxmlformats.org/officeDocument/2006/relationships/image" Target="../media/image626.png"/><Relationship Id="rId142" Type="http://schemas.openxmlformats.org/officeDocument/2006/relationships/customXml" Target="../ink/ink638.xml"/><Relationship Id="rId163" Type="http://schemas.openxmlformats.org/officeDocument/2006/relationships/image" Target="../media/image647.png"/><Relationship Id="rId184" Type="http://schemas.openxmlformats.org/officeDocument/2006/relationships/customXml" Target="../ink/ink659.xml"/><Relationship Id="rId219" Type="http://schemas.openxmlformats.org/officeDocument/2006/relationships/image" Target="../media/image675.png"/><Relationship Id="rId230" Type="http://schemas.openxmlformats.org/officeDocument/2006/relationships/customXml" Target="../ink/ink682.xml"/><Relationship Id="rId251" Type="http://schemas.openxmlformats.org/officeDocument/2006/relationships/image" Target="../media/image691.png"/><Relationship Id="rId25" Type="http://schemas.openxmlformats.org/officeDocument/2006/relationships/image" Target="../media/image579.png"/><Relationship Id="rId46" Type="http://schemas.openxmlformats.org/officeDocument/2006/relationships/customXml" Target="../ink/ink590.xml"/><Relationship Id="rId67" Type="http://schemas.openxmlformats.org/officeDocument/2006/relationships/image" Target="../media/image599.png"/><Relationship Id="rId272" Type="http://schemas.openxmlformats.org/officeDocument/2006/relationships/customXml" Target="../ink/ink703.xml"/><Relationship Id="rId293" Type="http://schemas.openxmlformats.org/officeDocument/2006/relationships/image" Target="../media/image712.png"/><Relationship Id="rId88" Type="http://schemas.openxmlformats.org/officeDocument/2006/relationships/customXml" Target="../ink/ink611.xml"/><Relationship Id="rId111" Type="http://schemas.openxmlformats.org/officeDocument/2006/relationships/image" Target="../media/image621.png"/><Relationship Id="rId132" Type="http://schemas.openxmlformats.org/officeDocument/2006/relationships/customXml" Target="../ink/ink633.xml"/><Relationship Id="rId153" Type="http://schemas.openxmlformats.org/officeDocument/2006/relationships/image" Target="../media/image642.png"/><Relationship Id="rId174" Type="http://schemas.openxmlformats.org/officeDocument/2006/relationships/customXml" Target="../ink/ink654.xml"/><Relationship Id="rId195" Type="http://schemas.openxmlformats.org/officeDocument/2006/relationships/image" Target="../media/image663.png"/><Relationship Id="rId209" Type="http://schemas.openxmlformats.org/officeDocument/2006/relationships/image" Target="../media/image670.png"/><Relationship Id="rId220" Type="http://schemas.openxmlformats.org/officeDocument/2006/relationships/customXml" Target="../ink/ink677.xml"/><Relationship Id="rId241" Type="http://schemas.openxmlformats.org/officeDocument/2006/relationships/image" Target="../media/image686.png"/><Relationship Id="rId15" Type="http://schemas.openxmlformats.org/officeDocument/2006/relationships/image" Target="../media/image574.png"/><Relationship Id="rId36" Type="http://schemas.openxmlformats.org/officeDocument/2006/relationships/customXml" Target="../ink/ink585.xml"/><Relationship Id="rId57" Type="http://schemas.openxmlformats.org/officeDocument/2006/relationships/image" Target="../media/image594.png"/><Relationship Id="rId262" Type="http://schemas.openxmlformats.org/officeDocument/2006/relationships/customXml" Target="../ink/ink698.xml"/><Relationship Id="rId283" Type="http://schemas.openxmlformats.org/officeDocument/2006/relationships/image" Target="../media/image707.png"/><Relationship Id="rId78" Type="http://schemas.openxmlformats.org/officeDocument/2006/relationships/customXml" Target="../ink/ink606.xml"/><Relationship Id="rId99" Type="http://schemas.openxmlformats.org/officeDocument/2006/relationships/image" Target="../media/image615.png"/><Relationship Id="rId101" Type="http://schemas.openxmlformats.org/officeDocument/2006/relationships/image" Target="../media/image616.png"/><Relationship Id="rId122" Type="http://schemas.openxmlformats.org/officeDocument/2006/relationships/customXml" Target="../ink/ink628.xml"/><Relationship Id="rId143" Type="http://schemas.openxmlformats.org/officeDocument/2006/relationships/image" Target="../media/image637.png"/><Relationship Id="rId164" Type="http://schemas.openxmlformats.org/officeDocument/2006/relationships/customXml" Target="../ink/ink649.xml"/><Relationship Id="rId185" Type="http://schemas.openxmlformats.org/officeDocument/2006/relationships/image" Target="../media/image658.png"/><Relationship Id="rId9" Type="http://schemas.openxmlformats.org/officeDocument/2006/relationships/image" Target="../media/image571.png"/><Relationship Id="rId210" Type="http://schemas.openxmlformats.org/officeDocument/2006/relationships/customXml" Target="../ink/ink672.xml"/><Relationship Id="rId26" Type="http://schemas.openxmlformats.org/officeDocument/2006/relationships/customXml" Target="../ink/ink580.xml"/><Relationship Id="rId231" Type="http://schemas.openxmlformats.org/officeDocument/2006/relationships/image" Target="../media/image681.png"/><Relationship Id="rId252" Type="http://schemas.openxmlformats.org/officeDocument/2006/relationships/customXml" Target="../ink/ink693.xml"/><Relationship Id="rId273" Type="http://schemas.openxmlformats.org/officeDocument/2006/relationships/image" Target="../media/image702.png"/><Relationship Id="rId47" Type="http://schemas.openxmlformats.org/officeDocument/2006/relationships/image" Target="../media/image589.png"/><Relationship Id="rId68" Type="http://schemas.openxmlformats.org/officeDocument/2006/relationships/customXml" Target="../ink/ink601.xml"/><Relationship Id="rId89" Type="http://schemas.openxmlformats.org/officeDocument/2006/relationships/image" Target="../media/image610.png"/><Relationship Id="rId112" Type="http://schemas.openxmlformats.org/officeDocument/2006/relationships/customXml" Target="../ink/ink623.xml"/><Relationship Id="rId133" Type="http://schemas.openxmlformats.org/officeDocument/2006/relationships/image" Target="../media/image632.png"/><Relationship Id="rId154" Type="http://schemas.openxmlformats.org/officeDocument/2006/relationships/customXml" Target="../ink/ink644.xml"/><Relationship Id="rId175" Type="http://schemas.openxmlformats.org/officeDocument/2006/relationships/image" Target="../media/image653.png"/><Relationship Id="rId196" Type="http://schemas.openxmlformats.org/officeDocument/2006/relationships/customXml" Target="../ink/ink665.xml"/><Relationship Id="rId200" Type="http://schemas.openxmlformats.org/officeDocument/2006/relationships/customXml" Target="../ink/ink667.xml"/><Relationship Id="rId16" Type="http://schemas.openxmlformats.org/officeDocument/2006/relationships/customXml" Target="../ink/ink575.xml"/><Relationship Id="rId221" Type="http://schemas.openxmlformats.org/officeDocument/2006/relationships/image" Target="../media/image676.png"/><Relationship Id="rId242" Type="http://schemas.openxmlformats.org/officeDocument/2006/relationships/customXml" Target="../ink/ink688.xml"/><Relationship Id="rId263" Type="http://schemas.openxmlformats.org/officeDocument/2006/relationships/image" Target="../media/image697.png"/><Relationship Id="rId284" Type="http://schemas.openxmlformats.org/officeDocument/2006/relationships/customXml" Target="../ink/ink709.xml"/><Relationship Id="rId37" Type="http://schemas.openxmlformats.org/officeDocument/2006/relationships/image" Target="../media/image584.png"/><Relationship Id="rId58" Type="http://schemas.openxmlformats.org/officeDocument/2006/relationships/customXml" Target="../ink/ink596.xml"/><Relationship Id="rId79" Type="http://schemas.openxmlformats.org/officeDocument/2006/relationships/image" Target="../media/image605.png"/><Relationship Id="rId102" Type="http://schemas.openxmlformats.org/officeDocument/2006/relationships/customXml" Target="../ink/ink618.xml"/><Relationship Id="rId123" Type="http://schemas.openxmlformats.org/officeDocument/2006/relationships/image" Target="../media/image627.png"/><Relationship Id="rId144" Type="http://schemas.openxmlformats.org/officeDocument/2006/relationships/customXml" Target="../ink/ink639.xml"/><Relationship Id="rId90" Type="http://schemas.openxmlformats.org/officeDocument/2006/relationships/customXml" Target="../ink/ink612.xml"/><Relationship Id="rId165" Type="http://schemas.openxmlformats.org/officeDocument/2006/relationships/image" Target="../media/image648.png"/><Relationship Id="rId186" Type="http://schemas.openxmlformats.org/officeDocument/2006/relationships/customXml" Target="../ink/ink660.xml"/><Relationship Id="rId211" Type="http://schemas.openxmlformats.org/officeDocument/2006/relationships/image" Target="../media/image671.png"/><Relationship Id="rId232" Type="http://schemas.openxmlformats.org/officeDocument/2006/relationships/customXml" Target="../ink/ink683.xml"/><Relationship Id="rId253" Type="http://schemas.openxmlformats.org/officeDocument/2006/relationships/image" Target="../media/image692.png"/><Relationship Id="rId274" Type="http://schemas.openxmlformats.org/officeDocument/2006/relationships/customXml" Target="../ink/ink704.xml"/><Relationship Id="rId27" Type="http://schemas.openxmlformats.org/officeDocument/2006/relationships/image" Target="../media/image580.png"/><Relationship Id="rId48" Type="http://schemas.openxmlformats.org/officeDocument/2006/relationships/customXml" Target="../ink/ink591.xml"/><Relationship Id="rId69" Type="http://schemas.openxmlformats.org/officeDocument/2006/relationships/image" Target="../media/image600.png"/><Relationship Id="rId113" Type="http://schemas.openxmlformats.org/officeDocument/2006/relationships/image" Target="../media/image622.png"/><Relationship Id="rId134" Type="http://schemas.openxmlformats.org/officeDocument/2006/relationships/customXml" Target="../ink/ink634.xml"/><Relationship Id="rId80" Type="http://schemas.openxmlformats.org/officeDocument/2006/relationships/customXml" Target="../ink/ink607.xml"/><Relationship Id="rId155" Type="http://schemas.openxmlformats.org/officeDocument/2006/relationships/image" Target="../media/image643.png"/><Relationship Id="rId176" Type="http://schemas.openxmlformats.org/officeDocument/2006/relationships/customXml" Target="../ink/ink655.xml"/><Relationship Id="rId197" Type="http://schemas.openxmlformats.org/officeDocument/2006/relationships/image" Target="../media/image664.png"/><Relationship Id="rId201" Type="http://schemas.openxmlformats.org/officeDocument/2006/relationships/image" Target="../media/image666.png"/><Relationship Id="rId222" Type="http://schemas.openxmlformats.org/officeDocument/2006/relationships/customXml" Target="../ink/ink678.xml"/><Relationship Id="rId243" Type="http://schemas.openxmlformats.org/officeDocument/2006/relationships/image" Target="../media/image687.png"/><Relationship Id="rId264" Type="http://schemas.openxmlformats.org/officeDocument/2006/relationships/customXml" Target="../ink/ink699.xml"/><Relationship Id="rId285" Type="http://schemas.openxmlformats.org/officeDocument/2006/relationships/image" Target="../media/image708.png"/><Relationship Id="rId17" Type="http://schemas.openxmlformats.org/officeDocument/2006/relationships/image" Target="../media/image575.png"/><Relationship Id="rId38" Type="http://schemas.openxmlformats.org/officeDocument/2006/relationships/customXml" Target="../ink/ink586.xml"/><Relationship Id="rId59" Type="http://schemas.openxmlformats.org/officeDocument/2006/relationships/image" Target="../media/image595.png"/><Relationship Id="rId103" Type="http://schemas.openxmlformats.org/officeDocument/2006/relationships/image" Target="../media/image617.png"/><Relationship Id="rId124" Type="http://schemas.openxmlformats.org/officeDocument/2006/relationships/customXml" Target="../ink/ink629.xml"/><Relationship Id="rId70" Type="http://schemas.openxmlformats.org/officeDocument/2006/relationships/customXml" Target="../ink/ink602.xml"/><Relationship Id="rId91" Type="http://schemas.openxmlformats.org/officeDocument/2006/relationships/image" Target="../media/image611.png"/><Relationship Id="rId145" Type="http://schemas.openxmlformats.org/officeDocument/2006/relationships/image" Target="../media/image638.png"/><Relationship Id="rId166" Type="http://schemas.openxmlformats.org/officeDocument/2006/relationships/customXml" Target="../ink/ink650.xml"/><Relationship Id="rId187" Type="http://schemas.openxmlformats.org/officeDocument/2006/relationships/image" Target="../media/image65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73.xml"/><Relationship Id="rId233" Type="http://schemas.openxmlformats.org/officeDocument/2006/relationships/image" Target="../media/image682.png"/><Relationship Id="rId254" Type="http://schemas.openxmlformats.org/officeDocument/2006/relationships/customXml" Target="../ink/ink694.xml"/><Relationship Id="rId28" Type="http://schemas.openxmlformats.org/officeDocument/2006/relationships/customXml" Target="../ink/ink581.xml"/><Relationship Id="rId49" Type="http://schemas.openxmlformats.org/officeDocument/2006/relationships/image" Target="../media/image590.png"/><Relationship Id="rId114" Type="http://schemas.openxmlformats.org/officeDocument/2006/relationships/customXml" Target="../ink/ink624.xml"/><Relationship Id="rId275" Type="http://schemas.openxmlformats.org/officeDocument/2006/relationships/image" Target="../media/image703.png"/><Relationship Id="rId60" Type="http://schemas.openxmlformats.org/officeDocument/2006/relationships/customXml" Target="../ink/ink597.xml"/><Relationship Id="rId81" Type="http://schemas.openxmlformats.org/officeDocument/2006/relationships/image" Target="../media/image606.png"/><Relationship Id="rId135" Type="http://schemas.openxmlformats.org/officeDocument/2006/relationships/image" Target="../media/image633.png"/><Relationship Id="rId156" Type="http://schemas.openxmlformats.org/officeDocument/2006/relationships/customXml" Target="../ink/ink645.xml"/><Relationship Id="rId177" Type="http://schemas.openxmlformats.org/officeDocument/2006/relationships/image" Target="../media/image654.png"/><Relationship Id="rId198" Type="http://schemas.openxmlformats.org/officeDocument/2006/relationships/customXml" Target="../ink/ink666.xml"/><Relationship Id="rId202" Type="http://schemas.openxmlformats.org/officeDocument/2006/relationships/customXml" Target="../ink/ink668.xml"/><Relationship Id="rId223" Type="http://schemas.openxmlformats.org/officeDocument/2006/relationships/image" Target="../media/image677.png"/><Relationship Id="rId244" Type="http://schemas.openxmlformats.org/officeDocument/2006/relationships/customXml" Target="../ink/ink689.xml"/><Relationship Id="rId18" Type="http://schemas.openxmlformats.org/officeDocument/2006/relationships/customXml" Target="../ink/ink576.xml"/><Relationship Id="rId39" Type="http://schemas.openxmlformats.org/officeDocument/2006/relationships/image" Target="../media/image585.png"/><Relationship Id="rId265" Type="http://schemas.openxmlformats.org/officeDocument/2006/relationships/image" Target="../media/image698.png"/><Relationship Id="rId286" Type="http://schemas.openxmlformats.org/officeDocument/2006/relationships/customXml" Target="../ink/ink710.xml"/><Relationship Id="rId50" Type="http://schemas.openxmlformats.org/officeDocument/2006/relationships/customXml" Target="../ink/ink592.xml"/><Relationship Id="rId104" Type="http://schemas.openxmlformats.org/officeDocument/2006/relationships/customXml" Target="../ink/ink619.xml"/><Relationship Id="rId125" Type="http://schemas.openxmlformats.org/officeDocument/2006/relationships/image" Target="../media/image628.png"/><Relationship Id="rId146" Type="http://schemas.openxmlformats.org/officeDocument/2006/relationships/customXml" Target="../ink/ink640.xml"/><Relationship Id="rId167" Type="http://schemas.openxmlformats.org/officeDocument/2006/relationships/image" Target="../media/image649.png"/><Relationship Id="rId188" Type="http://schemas.openxmlformats.org/officeDocument/2006/relationships/customXml" Target="../ink/ink661.xml"/><Relationship Id="rId71" Type="http://schemas.openxmlformats.org/officeDocument/2006/relationships/image" Target="../media/image601.png"/><Relationship Id="rId92" Type="http://schemas.openxmlformats.org/officeDocument/2006/relationships/customXml" Target="../ink/ink613.xml"/><Relationship Id="rId213" Type="http://schemas.openxmlformats.org/officeDocument/2006/relationships/image" Target="../media/image672.png"/><Relationship Id="rId234" Type="http://schemas.openxmlformats.org/officeDocument/2006/relationships/customXml" Target="../ink/ink684.xml"/><Relationship Id="rId2" Type="http://schemas.openxmlformats.org/officeDocument/2006/relationships/customXml" Target="../ink/ink568.xml"/><Relationship Id="rId29" Type="http://schemas.openxmlformats.org/officeDocument/2006/relationships/image" Target="../media/image581.png"/><Relationship Id="rId255" Type="http://schemas.openxmlformats.org/officeDocument/2006/relationships/image" Target="../media/image693.png"/><Relationship Id="rId276" Type="http://schemas.openxmlformats.org/officeDocument/2006/relationships/customXml" Target="../ink/ink705.xml"/><Relationship Id="rId40" Type="http://schemas.openxmlformats.org/officeDocument/2006/relationships/customXml" Target="../ink/ink587.xml"/><Relationship Id="rId115" Type="http://schemas.openxmlformats.org/officeDocument/2006/relationships/image" Target="../media/image623.png"/><Relationship Id="rId136" Type="http://schemas.openxmlformats.org/officeDocument/2006/relationships/customXml" Target="../ink/ink635.xml"/><Relationship Id="rId157" Type="http://schemas.openxmlformats.org/officeDocument/2006/relationships/image" Target="../media/image644.png"/><Relationship Id="rId178" Type="http://schemas.openxmlformats.org/officeDocument/2006/relationships/customXml" Target="../ink/ink656.xml"/><Relationship Id="rId61" Type="http://schemas.openxmlformats.org/officeDocument/2006/relationships/image" Target="../media/image596.png"/><Relationship Id="rId82" Type="http://schemas.openxmlformats.org/officeDocument/2006/relationships/customXml" Target="../ink/ink608.xml"/><Relationship Id="rId199" Type="http://schemas.openxmlformats.org/officeDocument/2006/relationships/image" Target="../media/image665.png"/><Relationship Id="rId203" Type="http://schemas.openxmlformats.org/officeDocument/2006/relationships/image" Target="../media/image667.png"/><Relationship Id="rId19" Type="http://schemas.openxmlformats.org/officeDocument/2006/relationships/image" Target="../media/image576.png"/><Relationship Id="rId224" Type="http://schemas.openxmlformats.org/officeDocument/2006/relationships/customXml" Target="../ink/ink679.xml"/><Relationship Id="rId245" Type="http://schemas.openxmlformats.org/officeDocument/2006/relationships/image" Target="../media/image688.png"/><Relationship Id="rId266" Type="http://schemas.openxmlformats.org/officeDocument/2006/relationships/customXml" Target="../ink/ink700.xml"/><Relationship Id="rId287" Type="http://schemas.openxmlformats.org/officeDocument/2006/relationships/image" Target="../media/image709.png"/><Relationship Id="rId30" Type="http://schemas.openxmlformats.org/officeDocument/2006/relationships/customXml" Target="../ink/ink582.xml"/><Relationship Id="rId105" Type="http://schemas.openxmlformats.org/officeDocument/2006/relationships/image" Target="../media/image618.png"/><Relationship Id="rId126" Type="http://schemas.openxmlformats.org/officeDocument/2006/relationships/customXml" Target="../ink/ink630.xml"/><Relationship Id="rId147" Type="http://schemas.openxmlformats.org/officeDocument/2006/relationships/image" Target="../media/image639.png"/><Relationship Id="rId168" Type="http://schemas.openxmlformats.org/officeDocument/2006/relationships/customXml" Target="../ink/ink651.xml"/><Relationship Id="rId51" Type="http://schemas.openxmlformats.org/officeDocument/2006/relationships/image" Target="../media/image591.png"/><Relationship Id="rId72" Type="http://schemas.openxmlformats.org/officeDocument/2006/relationships/customXml" Target="../ink/ink603.xml"/><Relationship Id="rId93" Type="http://schemas.openxmlformats.org/officeDocument/2006/relationships/image" Target="../media/image612.png"/><Relationship Id="rId189" Type="http://schemas.openxmlformats.org/officeDocument/2006/relationships/image" Target="../media/image660.png"/><Relationship Id="rId3" Type="http://schemas.openxmlformats.org/officeDocument/2006/relationships/image" Target="../media/image568.png"/><Relationship Id="rId214" Type="http://schemas.openxmlformats.org/officeDocument/2006/relationships/customXml" Target="../ink/ink674.xml"/><Relationship Id="rId235" Type="http://schemas.openxmlformats.org/officeDocument/2006/relationships/image" Target="../media/image683.png"/><Relationship Id="rId256" Type="http://schemas.openxmlformats.org/officeDocument/2006/relationships/customXml" Target="../ink/ink695.xml"/><Relationship Id="rId277" Type="http://schemas.openxmlformats.org/officeDocument/2006/relationships/image" Target="../media/image704.png"/><Relationship Id="rId116" Type="http://schemas.openxmlformats.org/officeDocument/2006/relationships/customXml" Target="../ink/ink625.xml"/><Relationship Id="rId137" Type="http://schemas.openxmlformats.org/officeDocument/2006/relationships/image" Target="../media/image634.png"/><Relationship Id="rId158" Type="http://schemas.openxmlformats.org/officeDocument/2006/relationships/customXml" Target="../ink/ink646.xml"/><Relationship Id="rId20" Type="http://schemas.openxmlformats.org/officeDocument/2006/relationships/customXml" Target="../ink/ink577.xml"/><Relationship Id="rId41" Type="http://schemas.openxmlformats.org/officeDocument/2006/relationships/image" Target="../media/image586.png"/><Relationship Id="rId62" Type="http://schemas.openxmlformats.org/officeDocument/2006/relationships/customXml" Target="../ink/ink598.xml"/><Relationship Id="rId83" Type="http://schemas.openxmlformats.org/officeDocument/2006/relationships/image" Target="../media/image607.png"/><Relationship Id="rId179" Type="http://schemas.openxmlformats.org/officeDocument/2006/relationships/image" Target="../media/image655.png"/><Relationship Id="rId190" Type="http://schemas.openxmlformats.org/officeDocument/2006/relationships/customXml" Target="../ink/ink662.xml"/><Relationship Id="rId204" Type="http://schemas.openxmlformats.org/officeDocument/2006/relationships/customXml" Target="../ink/ink669.xml"/><Relationship Id="rId225" Type="http://schemas.openxmlformats.org/officeDocument/2006/relationships/image" Target="../media/image678.png"/><Relationship Id="rId246" Type="http://schemas.openxmlformats.org/officeDocument/2006/relationships/customXml" Target="../ink/ink690.xml"/><Relationship Id="rId267" Type="http://schemas.openxmlformats.org/officeDocument/2006/relationships/image" Target="../media/image699.png"/><Relationship Id="rId288" Type="http://schemas.openxmlformats.org/officeDocument/2006/relationships/customXml" Target="../ink/ink711.xml"/><Relationship Id="rId106" Type="http://schemas.openxmlformats.org/officeDocument/2006/relationships/customXml" Target="../ink/ink620.xml"/><Relationship Id="rId127" Type="http://schemas.openxmlformats.org/officeDocument/2006/relationships/image" Target="../media/image629.png"/><Relationship Id="rId10" Type="http://schemas.openxmlformats.org/officeDocument/2006/relationships/customXml" Target="../ink/ink572.xml"/><Relationship Id="rId31" Type="http://schemas.openxmlformats.org/officeDocument/2006/relationships/image" Target="../media/image582.png"/><Relationship Id="rId52" Type="http://schemas.openxmlformats.org/officeDocument/2006/relationships/customXml" Target="../ink/ink593.xml"/><Relationship Id="rId73" Type="http://schemas.openxmlformats.org/officeDocument/2006/relationships/image" Target="../media/image602.png"/><Relationship Id="rId94" Type="http://schemas.openxmlformats.org/officeDocument/2006/relationships/customXml" Target="../ink/ink614.xml"/><Relationship Id="rId148" Type="http://schemas.openxmlformats.org/officeDocument/2006/relationships/customXml" Target="../ink/ink641.xml"/><Relationship Id="rId169" Type="http://schemas.openxmlformats.org/officeDocument/2006/relationships/image" Target="../media/image650.png"/><Relationship Id="rId4" Type="http://schemas.openxmlformats.org/officeDocument/2006/relationships/customXml" Target="../ink/ink569.xml"/><Relationship Id="rId180" Type="http://schemas.openxmlformats.org/officeDocument/2006/relationships/customXml" Target="../ink/ink657.xml"/><Relationship Id="rId215" Type="http://schemas.openxmlformats.org/officeDocument/2006/relationships/image" Target="../media/image673.png"/><Relationship Id="rId236" Type="http://schemas.openxmlformats.org/officeDocument/2006/relationships/customXml" Target="../ink/ink685.xml"/><Relationship Id="rId257" Type="http://schemas.openxmlformats.org/officeDocument/2006/relationships/image" Target="../media/image694.png"/><Relationship Id="rId278" Type="http://schemas.openxmlformats.org/officeDocument/2006/relationships/customXml" Target="../ink/ink706.xml"/><Relationship Id="rId42" Type="http://schemas.openxmlformats.org/officeDocument/2006/relationships/customXml" Target="../ink/ink588.xml"/><Relationship Id="rId84" Type="http://schemas.openxmlformats.org/officeDocument/2006/relationships/customXml" Target="../ink/ink609.xml"/><Relationship Id="rId138" Type="http://schemas.openxmlformats.org/officeDocument/2006/relationships/customXml" Target="../ink/ink636.xml"/><Relationship Id="rId191" Type="http://schemas.openxmlformats.org/officeDocument/2006/relationships/image" Target="../media/image661.png"/><Relationship Id="rId205" Type="http://schemas.openxmlformats.org/officeDocument/2006/relationships/image" Target="../media/image668.png"/><Relationship Id="rId247" Type="http://schemas.openxmlformats.org/officeDocument/2006/relationships/image" Target="../media/image689.png"/><Relationship Id="rId107" Type="http://schemas.openxmlformats.org/officeDocument/2006/relationships/image" Target="../media/image619.png"/><Relationship Id="rId289" Type="http://schemas.openxmlformats.org/officeDocument/2006/relationships/image" Target="../media/image710.png"/><Relationship Id="rId11" Type="http://schemas.openxmlformats.org/officeDocument/2006/relationships/image" Target="../media/image572.png"/><Relationship Id="rId53" Type="http://schemas.openxmlformats.org/officeDocument/2006/relationships/image" Target="../media/image592.png"/><Relationship Id="rId149" Type="http://schemas.openxmlformats.org/officeDocument/2006/relationships/image" Target="../media/image640.png"/><Relationship Id="rId95" Type="http://schemas.openxmlformats.org/officeDocument/2006/relationships/image" Target="../media/image613.png"/><Relationship Id="rId160" Type="http://schemas.openxmlformats.org/officeDocument/2006/relationships/customXml" Target="../ink/ink647.xml"/><Relationship Id="rId216" Type="http://schemas.openxmlformats.org/officeDocument/2006/relationships/customXml" Target="../ink/ink675.xml"/><Relationship Id="rId258" Type="http://schemas.openxmlformats.org/officeDocument/2006/relationships/customXml" Target="../ink/ink696.xml"/><Relationship Id="rId22" Type="http://schemas.openxmlformats.org/officeDocument/2006/relationships/customXml" Target="../ink/ink578.xml"/><Relationship Id="rId64" Type="http://schemas.openxmlformats.org/officeDocument/2006/relationships/customXml" Target="../ink/ink599.xml"/><Relationship Id="rId118" Type="http://schemas.openxmlformats.org/officeDocument/2006/relationships/customXml" Target="../ink/ink626.xml"/><Relationship Id="rId171" Type="http://schemas.openxmlformats.org/officeDocument/2006/relationships/image" Target="../media/image651.png"/><Relationship Id="rId227" Type="http://schemas.openxmlformats.org/officeDocument/2006/relationships/image" Target="../media/image679.png"/><Relationship Id="rId269" Type="http://schemas.openxmlformats.org/officeDocument/2006/relationships/image" Target="../media/image70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0.png"/><Relationship Id="rId299" Type="http://schemas.openxmlformats.org/officeDocument/2006/relationships/image" Target="../media/image861.png"/><Relationship Id="rId21" Type="http://schemas.openxmlformats.org/officeDocument/2006/relationships/image" Target="../media/image722.png"/><Relationship Id="rId63" Type="http://schemas.openxmlformats.org/officeDocument/2006/relationships/image" Target="../media/image743.png"/><Relationship Id="rId159" Type="http://schemas.openxmlformats.org/officeDocument/2006/relationships/image" Target="../media/image791.png"/><Relationship Id="rId324" Type="http://schemas.openxmlformats.org/officeDocument/2006/relationships/customXml" Target="../ink/ink875.xml"/><Relationship Id="rId366" Type="http://schemas.openxmlformats.org/officeDocument/2006/relationships/customXml" Target="../ink/ink896.xml"/><Relationship Id="rId170" Type="http://schemas.openxmlformats.org/officeDocument/2006/relationships/customXml" Target="../ink/ink798.xml"/><Relationship Id="rId226" Type="http://schemas.openxmlformats.org/officeDocument/2006/relationships/customXml" Target="../ink/ink826.xml"/><Relationship Id="rId433" Type="http://schemas.openxmlformats.org/officeDocument/2006/relationships/image" Target="../media/image928.png"/><Relationship Id="rId268" Type="http://schemas.openxmlformats.org/officeDocument/2006/relationships/customXml" Target="../ink/ink847.xml"/><Relationship Id="rId32" Type="http://schemas.openxmlformats.org/officeDocument/2006/relationships/customXml" Target="../ink/ink729.xml"/><Relationship Id="rId74" Type="http://schemas.openxmlformats.org/officeDocument/2006/relationships/customXml" Target="../ink/ink750.xml"/><Relationship Id="rId128" Type="http://schemas.openxmlformats.org/officeDocument/2006/relationships/customXml" Target="../ink/ink777.xml"/><Relationship Id="rId335" Type="http://schemas.openxmlformats.org/officeDocument/2006/relationships/image" Target="../media/image879.png"/><Relationship Id="rId377" Type="http://schemas.openxmlformats.org/officeDocument/2006/relationships/image" Target="../media/image900.png"/><Relationship Id="rId5" Type="http://schemas.openxmlformats.org/officeDocument/2006/relationships/image" Target="../media/image714.png"/><Relationship Id="rId181" Type="http://schemas.openxmlformats.org/officeDocument/2006/relationships/image" Target="../media/image802.png"/><Relationship Id="rId237" Type="http://schemas.openxmlformats.org/officeDocument/2006/relationships/image" Target="../media/image830.png"/><Relationship Id="rId402" Type="http://schemas.openxmlformats.org/officeDocument/2006/relationships/customXml" Target="../ink/ink914.xml"/><Relationship Id="rId279" Type="http://schemas.openxmlformats.org/officeDocument/2006/relationships/image" Target="../media/image851.png"/><Relationship Id="rId444" Type="http://schemas.openxmlformats.org/officeDocument/2006/relationships/customXml" Target="../ink/ink935.xml"/><Relationship Id="rId43" Type="http://schemas.openxmlformats.org/officeDocument/2006/relationships/image" Target="../media/image733.png"/><Relationship Id="rId139" Type="http://schemas.openxmlformats.org/officeDocument/2006/relationships/image" Target="../media/image781.png"/><Relationship Id="rId290" Type="http://schemas.openxmlformats.org/officeDocument/2006/relationships/customXml" Target="../ink/ink858.xml"/><Relationship Id="rId304" Type="http://schemas.openxmlformats.org/officeDocument/2006/relationships/customXml" Target="../ink/ink865.xml"/><Relationship Id="rId346" Type="http://schemas.openxmlformats.org/officeDocument/2006/relationships/customXml" Target="../ink/ink886.xml"/><Relationship Id="rId388" Type="http://schemas.openxmlformats.org/officeDocument/2006/relationships/customXml" Target="../ink/ink907.xml"/><Relationship Id="rId85" Type="http://schemas.openxmlformats.org/officeDocument/2006/relationships/image" Target="../media/image754.png"/><Relationship Id="rId150" Type="http://schemas.openxmlformats.org/officeDocument/2006/relationships/customXml" Target="../ink/ink788.xml"/><Relationship Id="rId192" Type="http://schemas.openxmlformats.org/officeDocument/2006/relationships/customXml" Target="../ink/ink809.xml"/><Relationship Id="rId206" Type="http://schemas.openxmlformats.org/officeDocument/2006/relationships/customXml" Target="../ink/ink816.xml"/><Relationship Id="rId413" Type="http://schemas.openxmlformats.org/officeDocument/2006/relationships/image" Target="../media/image918.png"/><Relationship Id="rId248" Type="http://schemas.openxmlformats.org/officeDocument/2006/relationships/customXml" Target="../ink/ink837.xml"/><Relationship Id="rId455" Type="http://schemas.openxmlformats.org/officeDocument/2006/relationships/image" Target="../media/image939.png"/><Relationship Id="rId12" Type="http://schemas.openxmlformats.org/officeDocument/2006/relationships/customXml" Target="../ink/ink719.xml"/><Relationship Id="rId108" Type="http://schemas.openxmlformats.org/officeDocument/2006/relationships/customXml" Target="../ink/ink767.xml"/><Relationship Id="rId315" Type="http://schemas.openxmlformats.org/officeDocument/2006/relationships/image" Target="../media/image869.png"/><Relationship Id="rId357" Type="http://schemas.openxmlformats.org/officeDocument/2006/relationships/image" Target="../media/image890.png"/><Relationship Id="rId54" Type="http://schemas.openxmlformats.org/officeDocument/2006/relationships/customXml" Target="../ink/ink740.xml"/><Relationship Id="rId96" Type="http://schemas.openxmlformats.org/officeDocument/2006/relationships/customXml" Target="../ink/ink761.xml"/><Relationship Id="rId161" Type="http://schemas.openxmlformats.org/officeDocument/2006/relationships/image" Target="../media/image792.png"/><Relationship Id="rId217" Type="http://schemas.openxmlformats.org/officeDocument/2006/relationships/image" Target="../media/image820.png"/><Relationship Id="rId399" Type="http://schemas.openxmlformats.org/officeDocument/2006/relationships/image" Target="../media/image911.png"/><Relationship Id="rId259" Type="http://schemas.openxmlformats.org/officeDocument/2006/relationships/image" Target="../media/image841.png"/><Relationship Id="rId424" Type="http://schemas.openxmlformats.org/officeDocument/2006/relationships/customXml" Target="../ink/ink925.xml"/><Relationship Id="rId23" Type="http://schemas.openxmlformats.org/officeDocument/2006/relationships/image" Target="../media/image723.png"/><Relationship Id="rId119" Type="http://schemas.openxmlformats.org/officeDocument/2006/relationships/image" Target="../media/image771.png"/><Relationship Id="rId270" Type="http://schemas.openxmlformats.org/officeDocument/2006/relationships/customXml" Target="../ink/ink848.xml"/><Relationship Id="rId326" Type="http://schemas.openxmlformats.org/officeDocument/2006/relationships/customXml" Target="../ink/ink876.xml"/><Relationship Id="rId65" Type="http://schemas.openxmlformats.org/officeDocument/2006/relationships/image" Target="../media/image744.png"/><Relationship Id="rId130" Type="http://schemas.openxmlformats.org/officeDocument/2006/relationships/customXml" Target="../ink/ink778.xml"/><Relationship Id="rId368" Type="http://schemas.openxmlformats.org/officeDocument/2006/relationships/customXml" Target="../ink/ink897.xml"/><Relationship Id="rId172" Type="http://schemas.openxmlformats.org/officeDocument/2006/relationships/customXml" Target="../ink/ink799.xml"/><Relationship Id="rId228" Type="http://schemas.openxmlformats.org/officeDocument/2006/relationships/customXml" Target="../ink/ink827.xml"/><Relationship Id="rId435" Type="http://schemas.openxmlformats.org/officeDocument/2006/relationships/image" Target="../media/image929.png"/><Relationship Id="rId281" Type="http://schemas.openxmlformats.org/officeDocument/2006/relationships/image" Target="../media/image852.png"/><Relationship Id="rId337" Type="http://schemas.openxmlformats.org/officeDocument/2006/relationships/image" Target="../media/image880.png"/><Relationship Id="rId34" Type="http://schemas.openxmlformats.org/officeDocument/2006/relationships/customXml" Target="../ink/ink730.xml"/><Relationship Id="rId76" Type="http://schemas.openxmlformats.org/officeDocument/2006/relationships/customXml" Target="../ink/ink751.xml"/><Relationship Id="rId141" Type="http://schemas.openxmlformats.org/officeDocument/2006/relationships/image" Target="../media/image782.png"/><Relationship Id="rId379" Type="http://schemas.openxmlformats.org/officeDocument/2006/relationships/image" Target="../media/image901.png"/><Relationship Id="rId7" Type="http://schemas.openxmlformats.org/officeDocument/2006/relationships/image" Target="../media/image715.png"/><Relationship Id="rId183" Type="http://schemas.openxmlformats.org/officeDocument/2006/relationships/image" Target="../media/image803.png"/><Relationship Id="rId239" Type="http://schemas.openxmlformats.org/officeDocument/2006/relationships/image" Target="../media/image831.png"/><Relationship Id="rId390" Type="http://schemas.openxmlformats.org/officeDocument/2006/relationships/customXml" Target="../ink/ink908.xml"/><Relationship Id="rId404" Type="http://schemas.openxmlformats.org/officeDocument/2006/relationships/customXml" Target="../ink/ink915.xml"/><Relationship Id="rId446" Type="http://schemas.openxmlformats.org/officeDocument/2006/relationships/customXml" Target="../ink/ink936.xml"/><Relationship Id="rId250" Type="http://schemas.openxmlformats.org/officeDocument/2006/relationships/customXml" Target="../ink/ink838.xml"/><Relationship Id="rId292" Type="http://schemas.openxmlformats.org/officeDocument/2006/relationships/customXml" Target="../ink/ink859.xml"/><Relationship Id="rId306" Type="http://schemas.openxmlformats.org/officeDocument/2006/relationships/customXml" Target="../ink/ink866.xml"/><Relationship Id="rId45" Type="http://schemas.openxmlformats.org/officeDocument/2006/relationships/image" Target="../media/image734.png"/><Relationship Id="rId87" Type="http://schemas.openxmlformats.org/officeDocument/2006/relationships/image" Target="../media/image755.png"/><Relationship Id="rId110" Type="http://schemas.openxmlformats.org/officeDocument/2006/relationships/customXml" Target="../ink/ink768.xml"/><Relationship Id="rId348" Type="http://schemas.openxmlformats.org/officeDocument/2006/relationships/customXml" Target="../ink/ink887.xml"/><Relationship Id="rId152" Type="http://schemas.openxmlformats.org/officeDocument/2006/relationships/customXml" Target="../ink/ink789.xml"/><Relationship Id="rId194" Type="http://schemas.openxmlformats.org/officeDocument/2006/relationships/customXml" Target="../ink/ink810.xml"/><Relationship Id="rId208" Type="http://schemas.openxmlformats.org/officeDocument/2006/relationships/customXml" Target="../ink/ink817.xml"/><Relationship Id="rId415" Type="http://schemas.openxmlformats.org/officeDocument/2006/relationships/image" Target="../media/image919.png"/><Relationship Id="rId457" Type="http://schemas.openxmlformats.org/officeDocument/2006/relationships/image" Target="../media/image940.png"/><Relationship Id="rId261" Type="http://schemas.openxmlformats.org/officeDocument/2006/relationships/image" Target="../media/image842.png"/><Relationship Id="rId14" Type="http://schemas.openxmlformats.org/officeDocument/2006/relationships/customXml" Target="../ink/ink720.xml"/><Relationship Id="rId56" Type="http://schemas.openxmlformats.org/officeDocument/2006/relationships/customXml" Target="../ink/ink741.xml"/><Relationship Id="rId317" Type="http://schemas.openxmlformats.org/officeDocument/2006/relationships/image" Target="../media/image870.png"/><Relationship Id="rId359" Type="http://schemas.openxmlformats.org/officeDocument/2006/relationships/image" Target="../media/image891.png"/><Relationship Id="rId98" Type="http://schemas.openxmlformats.org/officeDocument/2006/relationships/customXml" Target="../ink/ink762.xml"/><Relationship Id="rId121" Type="http://schemas.openxmlformats.org/officeDocument/2006/relationships/image" Target="../media/image772.png"/><Relationship Id="rId163" Type="http://schemas.openxmlformats.org/officeDocument/2006/relationships/image" Target="../media/image793.png"/><Relationship Id="rId219" Type="http://schemas.openxmlformats.org/officeDocument/2006/relationships/image" Target="../media/image821.png"/><Relationship Id="rId370" Type="http://schemas.openxmlformats.org/officeDocument/2006/relationships/customXml" Target="../ink/ink898.xml"/><Relationship Id="rId426" Type="http://schemas.openxmlformats.org/officeDocument/2006/relationships/customXml" Target="../ink/ink926.xml"/><Relationship Id="rId230" Type="http://schemas.openxmlformats.org/officeDocument/2006/relationships/customXml" Target="../ink/ink828.xml"/><Relationship Id="rId25" Type="http://schemas.openxmlformats.org/officeDocument/2006/relationships/image" Target="../media/image724.png"/><Relationship Id="rId67" Type="http://schemas.openxmlformats.org/officeDocument/2006/relationships/image" Target="../media/image745.png"/><Relationship Id="rId272" Type="http://schemas.openxmlformats.org/officeDocument/2006/relationships/customXml" Target="../ink/ink849.xml"/><Relationship Id="rId328" Type="http://schemas.openxmlformats.org/officeDocument/2006/relationships/customXml" Target="../ink/ink877.xml"/><Relationship Id="rId132" Type="http://schemas.openxmlformats.org/officeDocument/2006/relationships/customXml" Target="../ink/ink779.xml"/><Relationship Id="rId174" Type="http://schemas.openxmlformats.org/officeDocument/2006/relationships/customXml" Target="../ink/ink800.xml"/><Relationship Id="rId381" Type="http://schemas.openxmlformats.org/officeDocument/2006/relationships/image" Target="../media/image902.png"/><Relationship Id="rId241" Type="http://schemas.openxmlformats.org/officeDocument/2006/relationships/image" Target="../media/image832.png"/><Relationship Id="rId437" Type="http://schemas.openxmlformats.org/officeDocument/2006/relationships/image" Target="../media/image930.png"/><Relationship Id="rId36" Type="http://schemas.openxmlformats.org/officeDocument/2006/relationships/customXml" Target="../ink/ink731.xml"/><Relationship Id="rId283" Type="http://schemas.openxmlformats.org/officeDocument/2006/relationships/image" Target="../media/image853.png"/><Relationship Id="rId339" Type="http://schemas.openxmlformats.org/officeDocument/2006/relationships/image" Target="../media/image881.png"/><Relationship Id="rId78" Type="http://schemas.openxmlformats.org/officeDocument/2006/relationships/customXml" Target="../ink/ink752.xml"/><Relationship Id="rId101" Type="http://schemas.openxmlformats.org/officeDocument/2006/relationships/image" Target="../media/image762.png"/><Relationship Id="rId143" Type="http://schemas.openxmlformats.org/officeDocument/2006/relationships/image" Target="../media/image783.png"/><Relationship Id="rId185" Type="http://schemas.openxmlformats.org/officeDocument/2006/relationships/image" Target="../media/image804.png"/><Relationship Id="rId350" Type="http://schemas.openxmlformats.org/officeDocument/2006/relationships/customXml" Target="../ink/ink888.xml"/><Relationship Id="rId406" Type="http://schemas.openxmlformats.org/officeDocument/2006/relationships/customXml" Target="../ink/ink916.xml"/><Relationship Id="rId9" Type="http://schemas.openxmlformats.org/officeDocument/2006/relationships/image" Target="../media/image716.png"/><Relationship Id="rId210" Type="http://schemas.openxmlformats.org/officeDocument/2006/relationships/customXml" Target="../ink/ink818.xml"/><Relationship Id="rId392" Type="http://schemas.openxmlformats.org/officeDocument/2006/relationships/customXml" Target="../ink/ink909.xml"/><Relationship Id="rId448" Type="http://schemas.openxmlformats.org/officeDocument/2006/relationships/customXml" Target="../ink/ink937.xml"/><Relationship Id="rId252" Type="http://schemas.openxmlformats.org/officeDocument/2006/relationships/customXml" Target="../ink/ink839.xml"/><Relationship Id="rId294" Type="http://schemas.openxmlformats.org/officeDocument/2006/relationships/customXml" Target="../ink/ink860.xml"/><Relationship Id="rId308" Type="http://schemas.openxmlformats.org/officeDocument/2006/relationships/customXml" Target="../ink/ink867.xml"/><Relationship Id="rId47" Type="http://schemas.openxmlformats.org/officeDocument/2006/relationships/image" Target="../media/image735.png"/><Relationship Id="rId89" Type="http://schemas.openxmlformats.org/officeDocument/2006/relationships/image" Target="../media/image756.png"/><Relationship Id="rId112" Type="http://schemas.openxmlformats.org/officeDocument/2006/relationships/customXml" Target="../ink/ink769.xml"/><Relationship Id="rId154" Type="http://schemas.openxmlformats.org/officeDocument/2006/relationships/customXml" Target="../ink/ink790.xml"/><Relationship Id="rId361" Type="http://schemas.openxmlformats.org/officeDocument/2006/relationships/image" Target="../media/image892.png"/><Relationship Id="rId196" Type="http://schemas.openxmlformats.org/officeDocument/2006/relationships/customXml" Target="../ink/ink811.xml"/><Relationship Id="rId417" Type="http://schemas.openxmlformats.org/officeDocument/2006/relationships/image" Target="../media/image920.png"/><Relationship Id="rId459" Type="http://schemas.openxmlformats.org/officeDocument/2006/relationships/image" Target="../media/image941.png"/><Relationship Id="rId16" Type="http://schemas.openxmlformats.org/officeDocument/2006/relationships/customXml" Target="../ink/ink721.xml"/><Relationship Id="rId221" Type="http://schemas.openxmlformats.org/officeDocument/2006/relationships/image" Target="../media/image822.png"/><Relationship Id="rId263" Type="http://schemas.openxmlformats.org/officeDocument/2006/relationships/image" Target="../media/image843.png"/><Relationship Id="rId319" Type="http://schemas.openxmlformats.org/officeDocument/2006/relationships/image" Target="../media/image871.png"/><Relationship Id="rId58" Type="http://schemas.openxmlformats.org/officeDocument/2006/relationships/customXml" Target="../ink/ink742.xml"/><Relationship Id="rId123" Type="http://schemas.openxmlformats.org/officeDocument/2006/relationships/image" Target="../media/image773.png"/><Relationship Id="rId330" Type="http://schemas.openxmlformats.org/officeDocument/2006/relationships/customXml" Target="../ink/ink878.xml"/><Relationship Id="rId165" Type="http://schemas.openxmlformats.org/officeDocument/2006/relationships/image" Target="../media/image794.png"/><Relationship Id="rId372" Type="http://schemas.openxmlformats.org/officeDocument/2006/relationships/customXml" Target="../ink/ink899.xml"/><Relationship Id="rId428" Type="http://schemas.openxmlformats.org/officeDocument/2006/relationships/customXml" Target="../ink/ink927.xml"/><Relationship Id="rId232" Type="http://schemas.openxmlformats.org/officeDocument/2006/relationships/customXml" Target="../ink/ink829.xml"/><Relationship Id="rId274" Type="http://schemas.openxmlformats.org/officeDocument/2006/relationships/customXml" Target="../ink/ink850.xml"/><Relationship Id="rId27" Type="http://schemas.openxmlformats.org/officeDocument/2006/relationships/image" Target="../media/image725.png"/><Relationship Id="rId69" Type="http://schemas.openxmlformats.org/officeDocument/2006/relationships/image" Target="../media/image746.png"/><Relationship Id="rId134" Type="http://schemas.openxmlformats.org/officeDocument/2006/relationships/customXml" Target="../ink/ink780.xml"/><Relationship Id="rId80" Type="http://schemas.openxmlformats.org/officeDocument/2006/relationships/customXml" Target="../ink/ink753.xml"/><Relationship Id="rId176" Type="http://schemas.openxmlformats.org/officeDocument/2006/relationships/customXml" Target="../ink/ink801.xml"/><Relationship Id="rId341" Type="http://schemas.openxmlformats.org/officeDocument/2006/relationships/image" Target="../media/image882.png"/><Relationship Id="rId383" Type="http://schemas.openxmlformats.org/officeDocument/2006/relationships/image" Target="../media/image903.png"/><Relationship Id="rId439" Type="http://schemas.openxmlformats.org/officeDocument/2006/relationships/image" Target="../media/image931.png"/><Relationship Id="rId201" Type="http://schemas.openxmlformats.org/officeDocument/2006/relationships/image" Target="../media/image812.png"/><Relationship Id="rId243" Type="http://schemas.openxmlformats.org/officeDocument/2006/relationships/image" Target="../media/image833.png"/><Relationship Id="rId285" Type="http://schemas.openxmlformats.org/officeDocument/2006/relationships/image" Target="../media/image854.png"/><Relationship Id="rId450" Type="http://schemas.openxmlformats.org/officeDocument/2006/relationships/customXml" Target="../ink/ink938.xml"/><Relationship Id="rId38" Type="http://schemas.openxmlformats.org/officeDocument/2006/relationships/customXml" Target="../ink/ink732.xml"/><Relationship Id="rId103" Type="http://schemas.openxmlformats.org/officeDocument/2006/relationships/image" Target="../media/image763.png"/><Relationship Id="rId310" Type="http://schemas.openxmlformats.org/officeDocument/2006/relationships/customXml" Target="../ink/ink868.xml"/><Relationship Id="rId91" Type="http://schemas.openxmlformats.org/officeDocument/2006/relationships/image" Target="../media/image757.png"/><Relationship Id="rId145" Type="http://schemas.openxmlformats.org/officeDocument/2006/relationships/image" Target="../media/image784.png"/><Relationship Id="rId187" Type="http://schemas.openxmlformats.org/officeDocument/2006/relationships/image" Target="../media/image805.png"/><Relationship Id="rId352" Type="http://schemas.openxmlformats.org/officeDocument/2006/relationships/customXml" Target="../ink/ink889.xml"/><Relationship Id="rId394" Type="http://schemas.openxmlformats.org/officeDocument/2006/relationships/customXml" Target="../ink/ink910.xml"/><Relationship Id="rId408" Type="http://schemas.openxmlformats.org/officeDocument/2006/relationships/customXml" Target="../ink/ink917.xml"/><Relationship Id="rId212" Type="http://schemas.openxmlformats.org/officeDocument/2006/relationships/customXml" Target="../ink/ink819.xml"/><Relationship Id="rId254" Type="http://schemas.openxmlformats.org/officeDocument/2006/relationships/customXml" Target="../ink/ink840.xml"/><Relationship Id="rId49" Type="http://schemas.openxmlformats.org/officeDocument/2006/relationships/image" Target="../media/image736.png"/><Relationship Id="rId114" Type="http://schemas.openxmlformats.org/officeDocument/2006/relationships/customXml" Target="../ink/ink770.xml"/><Relationship Id="rId296" Type="http://schemas.openxmlformats.org/officeDocument/2006/relationships/customXml" Target="../ink/ink861.xml"/><Relationship Id="rId461" Type="http://schemas.openxmlformats.org/officeDocument/2006/relationships/image" Target="../media/image942.png"/><Relationship Id="rId60" Type="http://schemas.openxmlformats.org/officeDocument/2006/relationships/customXml" Target="../ink/ink743.xml"/><Relationship Id="rId156" Type="http://schemas.openxmlformats.org/officeDocument/2006/relationships/customXml" Target="../ink/ink791.xml"/><Relationship Id="rId198" Type="http://schemas.openxmlformats.org/officeDocument/2006/relationships/customXml" Target="../ink/ink812.xml"/><Relationship Id="rId321" Type="http://schemas.openxmlformats.org/officeDocument/2006/relationships/image" Target="../media/image872.png"/><Relationship Id="rId363" Type="http://schemas.openxmlformats.org/officeDocument/2006/relationships/image" Target="../media/image893.png"/><Relationship Id="rId419" Type="http://schemas.openxmlformats.org/officeDocument/2006/relationships/image" Target="../media/image921.png"/><Relationship Id="rId223" Type="http://schemas.openxmlformats.org/officeDocument/2006/relationships/image" Target="../media/image823.png"/><Relationship Id="rId430" Type="http://schemas.openxmlformats.org/officeDocument/2006/relationships/customXml" Target="../ink/ink928.xml"/><Relationship Id="rId18" Type="http://schemas.openxmlformats.org/officeDocument/2006/relationships/customXml" Target="../ink/ink722.xml"/><Relationship Id="rId265" Type="http://schemas.openxmlformats.org/officeDocument/2006/relationships/image" Target="../media/image844.png"/><Relationship Id="rId125" Type="http://schemas.openxmlformats.org/officeDocument/2006/relationships/image" Target="../media/image774.png"/><Relationship Id="rId167" Type="http://schemas.openxmlformats.org/officeDocument/2006/relationships/image" Target="../media/image795.png"/><Relationship Id="rId332" Type="http://schemas.openxmlformats.org/officeDocument/2006/relationships/customXml" Target="../ink/ink879.xml"/><Relationship Id="rId374" Type="http://schemas.openxmlformats.org/officeDocument/2006/relationships/customXml" Target="../ink/ink900.xml"/><Relationship Id="rId71" Type="http://schemas.openxmlformats.org/officeDocument/2006/relationships/image" Target="../media/image747.png"/><Relationship Id="rId234" Type="http://schemas.openxmlformats.org/officeDocument/2006/relationships/customXml" Target="../ink/ink830.xml"/><Relationship Id="rId2" Type="http://schemas.openxmlformats.org/officeDocument/2006/relationships/customXml" Target="../ink/ink714.xml"/><Relationship Id="rId29" Type="http://schemas.openxmlformats.org/officeDocument/2006/relationships/image" Target="../media/image726.png"/><Relationship Id="rId276" Type="http://schemas.openxmlformats.org/officeDocument/2006/relationships/customXml" Target="../ink/ink851.xml"/><Relationship Id="rId441" Type="http://schemas.openxmlformats.org/officeDocument/2006/relationships/image" Target="../media/image932.png"/><Relationship Id="rId40" Type="http://schemas.openxmlformats.org/officeDocument/2006/relationships/customXml" Target="../ink/ink733.xml"/><Relationship Id="rId136" Type="http://schemas.openxmlformats.org/officeDocument/2006/relationships/customXml" Target="../ink/ink781.xml"/><Relationship Id="rId178" Type="http://schemas.openxmlformats.org/officeDocument/2006/relationships/customXml" Target="../ink/ink802.xml"/><Relationship Id="rId301" Type="http://schemas.openxmlformats.org/officeDocument/2006/relationships/image" Target="../media/image862.png"/><Relationship Id="rId343" Type="http://schemas.openxmlformats.org/officeDocument/2006/relationships/image" Target="../media/image883.png"/><Relationship Id="rId61" Type="http://schemas.openxmlformats.org/officeDocument/2006/relationships/image" Target="../media/image742.png"/><Relationship Id="rId82" Type="http://schemas.openxmlformats.org/officeDocument/2006/relationships/customXml" Target="../ink/ink754.xml"/><Relationship Id="rId199" Type="http://schemas.openxmlformats.org/officeDocument/2006/relationships/image" Target="../media/image811.png"/><Relationship Id="rId203" Type="http://schemas.openxmlformats.org/officeDocument/2006/relationships/image" Target="../media/image813.png"/><Relationship Id="rId385" Type="http://schemas.openxmlformats.org/officeDocument/2006/relationships/image" Target="../media/image904.png"/><Relationship Id="rId19" Type="http://schemas.openxmlformats.org/officeDocument/2006/relationships/image" Target="../media/image721.png"/><Relationship Id="rId224" Type="http://schemas.openxmlformats.org/officeDocument/2006/relationships/customXml" Target="../ink/ink825.xml"/><Relationship Id="rId245" Type="http://schemas.openxmlformats.org/officeDocument/2006/relationships/image" Target="../media/image834.png"/><Relationship Id="rId266" Type="http://schemas.openxmlformats.org/officeDocument/2006/relationships/customXml" Target="../ink/ink846.xml"/><Relationship Id="rId287" Type="http://schemas.openxmlformats.org/officeDocument/2006/relationships/image" Target="../media/image855.png"/><Relationship Id="rId410" Type="http://schemas.openxmlformats.org/officeDocument/2006/relationships/customXml" Target="../ink/ink918.xml"/><Relationship Id="rId431" Type="http://schemas.openxmlformats.org/officeDocument/2006/relationships/image" Target="../media/image927.png"/><Relationship Id="rId452" Type="http://schemas.openxmlformats.org/officeDocument/2006/relationships/customXml" Target="../ink/ink939.xml"/><Relationship Id="rId30" Type="http://schemas.openxmlformats.org/officeDocument/2006/relationships/customXml" Target="../ink/ink728.xml"/><Relationship Id="rId105" Type="http://schemas.openxmlformats.org/officeDocument/2006/relationships/image" Target="../media/image764.png"/><Relationship Id="rId126" Type="http://schemas.openxmlformats.org/officeDocument/2006/relationships/customXml" Target="../ink/ink776.xml"/><Relationship Id="rId147" Type="http://schemas.openxmlformats.org/officeDocument/2006/relationships/image" Target="../media/image785.png"/><Relationship Id="rId168" Type="http://schemas.openxmlformats.org/officeDocument/2006/relationships/customXml" Target="../ink/ink797.xml"/><Relationship Id="rId312" Type="http://schemas.openxmlformats.org/officeDocument/2006/relationships/customXml" Target="../ink/ink869.xml"/><Relationship Id="rId333" Type="http://schemas.openxmlformats.org/officeDocument/2006/relationships/image" Target="../media/image878.png"/><Relationship Id="rId354" Type="http://schemas.openxmlformats.org/officeDocument/2006/relationships/customXml" Target="../ink/ink890.xml"/><Relationship Id="rId51" Type="http://schemas.openxmlformats.org/officeDocument/2006/relationships/image" Target="../media/image737.png"/><Relationship Id="rId72" Type="http://schemas.openxmlformats.org/officeDocument/2006/relationships/customXml" Target="../ink/ink749.xml"/><Relationship Id="rId93" Type="http://schemas.openxmlformats.org/officeDocument/2006/relationships/image" Target="../media/image758.png"/><Relationship Id="rId189" Type="http://schemas.openxmlformats.org/officeDocument/2006/relationships/image" Target="../media/image806.png"/><Relationship Id="rId375" Type="http://schemas.openxmlformats.org/officeDocument/2006/relationships/image" Target="../media/image899.png"/><Relationship Id="rId396" Type="http://schemas.openxmlformats.org/officeDocument/2006/relationships/customXml" Target="../ink/ink911.xml"/><Relationship Id="rId3" Type="http://schemas.openxmlformats.org/officeDocument/2006/relationships/image" Target="../media/image713.png"/><Relationship Id="rId214" Type="http://schemas.openxmlformats.org/officeDocument/2006/relationships/customXml" Target="../ink/ink820.xml"/><Relationship Id="rId235" Type="http://schemas.openxmlformats.org/officeDocument/2006/relationships/image" Target="../media/image829.png"/><Relationship Id="rId256" Type="http://schemas.openxmlformats.org/officeDocument/2006/relationships/customXml" Target="../ink/ink841.xml"/><Relationship Id="rId277" Type="http://schemas.openxmlformats.org/officeDocument/2006/relationships/image" Target="../media/image850.png"/><Relationship Id="rId298" Type="http://schemas.openxmlformats.org/officeDocument/2006/relationships/customXml" Target="../ink/ink862.xml"/><Relationship Id="rId400" Type="http://schemas.openxmlformats.org/officeDocument/2006/relationships/customXml" Target="../ink/ink913.xml"/><Relationship Id="rId421" Type="http://schemas.openxmlformats.org/officeDocument/2006/relationships/image" Target="../media/image922.png"/><Relationship Id="rId442" Type="http://schemas.openxmlformats.org/officeDocument/2006/relationships/customXml" Target="../ink/ink934.xml"/><Relationship Id="rId463" Type="http://schemas.openxmlformats.org/officeDocument/2006/relationships/image" Target="../media/image943.png"/><Relationship Id="rId116" Type="http://schemas.openxmlformats.org/officeDocument/2006/relationships/customXml" Target="../ink/ink771.xml"/><Relationship Id="rId137" Type="http://schemas.openxmlformats.org/officeDocument/2006/relationships/image" Target="../media/image780.png"/><Relationship Id="rId158" Type="http://schemas.openxmlformats.org/officeDocument/2006/relationships/customXml" Target="../ink/ink792.xml"/><Relationship Id="rId302" Type="http://schemas.openxmlformats.org/officeDocument/2006/relationships/customXml" Target="../ink/ink864.xml"/><Relationship Id="rId323" Type="http://schemas.openxmlformats.org/officeDocument/2006/relationships/image" Target="../media/image873.png"/><Relationship Id="rId344" Type="http://schemas.openxmlformats.org/officeDocument/2006/relationships/customXml" Target="../ink/ink885.xml"/><Relationship Id="rId20" Type="http://schemas.openxmlformats.org/officeDocument/2006/relationships/customXml" Target="../ink/ink723.xml"/><Relationship Id="rId41" Type="http://schemas.openxmlformats.org/officeDocument/2006/relationships/image" Target="../media/image732.png"/><Relationship Id="rId62" Type="http://schemas.openxmlformats.org/officeDocument/2006/relationships/customXml" Target="../ink/ink744.xml"/><Relationship Id="rId83" Type="http://schemas.openxmlformats.org/officeDocument/2006/relationships/image" Target="../media/image753.png"/><Relationship Id="rId179" Type="http://schemas.openxmlformats.org/officeDocument/2006/relationships/image" Target="../media/image801.png"/><Relationship Id="rId365" Type="http://schemas.openxmlformats.org/officeDocument/2006/relationships/image" Target="../media/image894.png"/><Relationship Id="rId386" Type="http://schemas.openxmlformats.org/officeDocument/2006/relationships/customXml" Target="../ink/ink906.xml"/><Relationship Id="rId190" Type="http://schemas.openxmlformats.org/officeDocument/2006/relationships/customXml" Target="../ink/ink808.xml"/><Relationship Id="rId204" Type="http://schemas.openxmlformats.org/officeDocument/2006/relationships/customXml" Target="../ink/ink815.xml"/><Relationship Id="rId225" Type="http://schemas.openxmlformats.org/officeDocument/2006/relationships/image" Target="../media/image824.png"/><Relationship Id="rId246" Type="http://schemas.openxmlformats.org/officeDocument/2006/relationships/customXml" Target="../ink/ink836.xml"/><Relationship Id="rId267" Type="http://schemas.openxmlformats.org/officeDocument/2006/relationships/image" Target="../media/image845.png"/><Relationship Id="rId288" Type="http://schemas.openxmlformats.org/officeDocument/2006/relationships/customXml" Target="../ink/ink857.xml"/><Relationship Id="rId411" Type="http://schemas.openxmlformats.org/officeDocument/2006/relationships/image" Target="../media/image917.png"/><Relationship Id="rId432" Type="http://schemas.openxmlformats.org/officeDocument/2006/relationships/customXml" Target="../ink/ink929.xml"/><Relationship Id="rId453" Type="http://schemas.openxmlformats.org/officeDocument/2006/relationships/image" Target="../media/image938.png"/><Relationship Id="rId106" Type="http://schemas.openxmlformats.org/officeDocument/2006/relationships/customXml" Target="../ink/ink766.xml"/><Relationship Id="rId127" Type="http://schemas.openxmlformats.org/officeDocument/2006/relationships/image" Target="../media/image775.png"/><Relationship Id="rId313" Type="http://schemas.openxmlformats.org/officeDocument/2006/relationships/image" Target="../media/image868.png"/><Relationship Id="rId10" Type="http://schemas.openxmlformats.org/officeDocument/2006/relationships/customXml" Target="../ink/ink718.xml"/><Relationship Id="rId31" Type="http://schemas.openxmlformats.org/officeDocument/2006/relationships/image" Target="../media/image727.png"/><Relationship Id="rId52" Type="http://schemas.openxmlformats.org/officeDocument/2006/relationships/customXml" Target="../ink/ink739.xml"/><Relationship Id="rId73" Type="http://schemas.openxmlformats.org/officeDocument/2006/relationships/image" Target="../media/image748.png"/><Relationship Id="rId94" Type="http://schemas.openxmlformats.org/officeDocument/2006/relationships/customXml" Target="../ink/ink760.xml"/><Relationship Id="rId148" Type="http://schemas.openxmlformats.org/officeDocument/2006/relationships/customXml" Target="../ink/ink787.xml"/><Relationship Id="rId169" Type="http://schemas.openxmlformats.org/officeDocument/2006/relationships/image" Target="../media/image796.png"/><Relationship Id="rId334" Type="http://schemas.openxmlformats.org/officeDocument/2006/relationships/customXml" Target="../ink/ink880.xml"/><Relationship Id="rId355" Type="http://schemas.openxmlformats.org/officeDocument/2006/relationships/image" Target="../media/image889.png"/><Relationship Id="rId376" Type="http://schemas.openxmlformats.org/officeDocument/2006/relationships/customXml" Target="../ink/ink901.xml"/><Relationship Id="rId397" Type="http://schemas.openxmlformats.org/officeDocument/2006/relationships/image" Target="../media/image910.png"/><Relationship Id="rId4" Type="http://schemas.openxmlformats.org/officeDocument/2006/relationships/customXml" Target="../ink/ink715.xml"/><Relationship Id="rId180" Type="http://schemas.openxmlformats.org/officeDocument/2006/relationships/customXml" Target="../ink/ink803.xml"/><Relationship Id="rId215" Type="http://schemas.openxmlformats.org/officeDocument/2006/relationships/image" Target="../media/image819.png"/><Relationship Id="rId236" Type="http://schemas.openxmlformats.org/officeDocument/2006/relationships/customXml" Target="../ink/ink831.xml"/><Relationship Id="rId257" Type="http://schemas.openxmlformats.org/officeDocument/2006/relationships/image" Target="../media/image840.png"/><Relationship Id="rId278" Type="http://schemas.openxmlformats.org/officeDocument/2006/relationships/customXml" Target="../ink/ink852.xml"/><Relationship Id="rId401" Type="http://schemas.openxmlformats.org/officeDocument/2006/relationships/image" Target="../media/image912.png"/><Relationship Id="rId422" Type="http://schemas.openxmlformats.org/officeDocument/2006/relationships/customXml" Target="../ink/ink924.xml"/><Relationship Id="rId443" Type="http://schemas.openxmlformats.org/officeDocument/2006/relationships/image" Target="../media/image933.png"/><Relationship Id="rId464" Type="http://schemas.openxmlformats.org/officeDocument/2006/relationships/customXml" Target="../ink/ink945.xml"/><Relationship Id="rId303" Type="http://schemas.openxmlformats.org/officeDocument/2006/relationships/image" Target="../media/image863.png"/><Relationship Id="rId42" Type="http://schemas.openxmlformats.org/officeDocument/2006/relationships/customXml" Target="../ink/ink734.xml"/><Relationship Id="rId84" Type="http://schemas.openxmlformats.org/officeDocument/2006/relationships/customXml" Target="../ink/ink755.xml"/><Relationship Id="rId138" Type="http://schemas.openxmlformats.org/officeDocument/2006/relationships/customXml" Target="../ink/ink782.xml"/><Relationship Id="rId345" Type="http://schemas.openxmlformats.org/officeDocument/2006/relationships/image" Target="../media/image884.png"/><Relationship Id="rId387" Type="http://schemas.openxmlformats.org/officeDocument/2006/relationships/image" Target="../media/image905.png"/><Relationship Id="rId191" Type="http://schemas.openxmlformats.org/officeDocument/2006/relationships/image" Target="../media/image807.png"/><Relationship Id="rId205" Type="http://schemas.openxmlformats.org/officeDocument/2006/relationships/image" Target="../media/image814.png"/><Relationship Id="rId247" Type="http://schemas.openxmlformats.org/officeDocument/2006/relationships/image" Target="../media/image835.png"/><Relationship Id="rId412" Type="http://schemas.openxmlformats.org/officeDocument/2006/relationships/customXml" Target="../ink/ink919.xml"/><Relationship Id="rId107" Type="http://schemas.openxmlformats.org/officeDocument/2006/relationships/image" Target="../media/image765.png"/><Relationship Id="rId289" Type="http://schemas.openxmlformats.org/officeDocument/2006/relationships/image" Target="../media/image856.png"/><Relationship Id="rId454" Type="http://schemas.openxmlformats.org/officeDocument/2006/relationships/customXml" Target="../ink/ink940.xml"/><Relationship Id="rId11" Type="http://schemas.openxmlformats.org/officeDocument/2006/relationships/image" Target="../media/image717.png"/><Relationship Id="rId53" Type="http://schemas.openxmlformats.org/officeDocument/2006/relationships/image" Target="../media/image738.png"/><Relationship Id="rId149" Type="http://schemas.openxmlformats.org/officeDocument/2006/relationships/image" Target="../media/image786.png"/><Relationship Id="rId314" Type="http://schemas.openxmlformats.org/officeDocument/2006/relationships/customXml" Target="../ink/ink870.xml"/><Relationship Id="rId356" Type="http://schemas.openxmlformats.org/officeDocument/2006/relationships/customXml" Target="../ink/ink891.xml"/><Relationship Id="rId398" Type="http://schemas.openxmlformats.org/officeDocument/2006/relationships/customXml" Target="../ink/ink912.xml"/><Relationship Id="rId95" Type="http://schemas.openxmlformats.org/officeDocument/2006/relationships/image" Target="../media/image759.png"/><Relationship Id="rId160" Type="http://schemas.openxmlformats.org/officeDocument/2006/relationships/customXml" Target="../ink/ink793.xml"/><Relationship Id="rId216" Type="http://schemas.openxmlformats.org/officeDocument/2006/relationships/customXml" Target="../ink/ink821.xml"/><Relationship Id="rId423" Type="http://schemas.openxmlformats.org/officeDocument/2006/relationships/image" Target="../media/image923.png"/><Relationship Id="rId258" Type="http://schemas.openxmlformats.org/officeDocument/2006/relationships/customXml" Target="../ink/ink842.xml"/><Relationship Id="rId465" Type="http://schemas.openxmlformats.org/officeDocument/2006/relationships/image" Target="../media/image944.png"/><Relationship Id="rId22" Type="http://schemas.openxmlformats.org/officeDocument/2006/relationships/customXml" Target="../ink/ink724.xml"/><Relationship Id="rId64" Type="http://schemas.openxmlformats.org/officeDocument/2006/relationships/customXml" Target="../ink/ink745.xml"/><Relationship Id="rId118" Type="http://schemas.openxmlformats.org/officeDocument/2006/relationships/customXml" Target="../ink/ink772.xml"/><Relationship Id="rId325" Type="http://schemas.openxmlformats.org/officeDocument/2006/relationships/image" Target="../media/image874.png"/><Relationship Id="rId367" Type="http://schemas.openxmlformats.org/officeDocument/2006/relationships/image" Target="../media/image895.png"/><Relationship Id="rId171" Type="http://schemas.openxmlformats.org/officeDocument/2006/relationships/image" Target="../media/image797.png"/><Relationship Id="rId227" Type="http://schemas.openxmlformats.org/officeDocument/2006/relationships/image" Target="../media/image825.png"/><Relationship Id="rId269" Type="http://schemas.openxmlformats.org/officeDocument/2006/relationships/image" Target="../media/image846.png"/><Relationship Id="rId434" Type="http://schemas.openxmlformats.org/officeDocument/2006/relationships/customXml" Target="../ink/ink930.xml"/><Relationship Id="rId33" Type="http://schemas.openxmlformats.org/officeDocument/2006/relationships/image" Target="../media/image728.png"/><Relationship Id="rId129" Type="http://schemas.openxmlformats.org/officeDocument/2006/relationships/image" Target="../media/image776.png"/><Relationship Id="rId280" Type="http://schemas.openxmlformats.org/officeDocument/2006/relationships/customXml" Target="../ink/ink853.xml"/><Relationship Id="rId336" Type="http://schemas.openxmlformats.org/officeDocument/2006/relationships/customXml" Target="../ink/ink881.xml"/><Relationship Id="rId75" Type="http://schemas.openxmlformats.org/officeDocument/2006/relationships/image" Target="../media/image749.png"/><Relationship Id="rId140" Type="http://schemas.openxmlformats.org/officeDocument/2006/relationships/customXml" Target="../ink/ink783.xml"/><Relationship Id="rId182" Type="http://schemas.openxmlformats.org/officeDocument/2006/relationships/customXml" Target="../ink/ink804.xml"/><Relationship Id="rId378" Type="http://schemas.openxmlformats.org/officeDocument/2006/relationships/customXml" Target="../ink/ink902.xml"/><Relationship Id="rId403" Type="http://schemas.openxmlformats.org/officeDocument/2006/relationships/image" Target="../media/image913.png"/><Relationship Id="rId6" Type="http://schemas.openxmlformats.org/officeDocument/2006/relationships/customXml" Target="../ink/ink716.xml"/><Relationship Id="rId238" Type="http://schemas.openxmlformats.org/officeDocument/2006/relationships/customXml" Target="../ink/ink832.xml"/><Relationship Id="rId445" Type="http://schemas.openxmlformats.org/officeDocument/2006/relationships/image" Target="../media/image934.png"/><Relationship Id="rId291" Type="http://schemas.openxmlformats.org/officeDocument/2006/relationships/image" Target="../media/image857.png"/><Relationship Id="rId305" Type="http://schemas.openxmlformats.org/officeDocument/2006/relationships/image" Target="../media/image864.png"/><Relationship Id="rId347" Type="http://schemas.openxmlformats.org/officeDocument/2006/relationships/image" Target="../media/image885.png"/><Relationship Id="rId44" Type="http://schemas.openxmlformats.org/officeDocument/2006/relationships/customXml" Target="../ink/ink735.xml"/><Relationship Id="rId86" Type="http://schemas.openxmlformats.org/officeDocument/2006/relationships/customXml" Target="../ink/ink756.xml"/><Relationship Id="rId151" Type="http://schemas.openxmlformats.org/officeDocument/2006/relationships/image" Target="../media/image787.png"/><Relationship Id="rId389" Type="http://schemas.openxmlformats.org/officeDocument/2006/relationships/image" Target="../media/image906.png"/><Relationship Id="rId193" Type="http://schemas.openxmlformats.org/officeDocument/2006/relationships/image" Target="../media/image808.png"/><Relationship Id="rId207" Type="http://schemas.openxmlformats.org/officeDocument/2006/relationships/image" Target="../media/image815.png"/><Relationship Id="rId249" Type="http://schemas.openxmlformats.org/officeDocument/2006/relationships/image" Target="../media/image836.png"/><Relationship Id="rId414" Type="http://schemas.openxmlformats.org/officeDocument/2006/relationships/customXml" Target="../ink/ink920.xml"/><Relationship Id="rId456" Type="http://schemas.openxmlformats.org/officeDocument/2006/relationships/customXml" Target="../ink/ink941.xml"/><Relationship Id="rId13" Type="http://schemas.openxmlformats.org/officeDocument/2006/relationships/image" Target="../media/image718.png"/><Relationship Id="rId109" Type="http://schemas.openxmlformats.org/officeDocument/2006/relationships/image" Target="../media/image766.png"/><Relationship Id="rId260" Type="http://schemas.openxmlformats.org/officeDocument/2006/relationships/customXml" Target="../ink/ink843.xml"/><Relationship Id="rId316" Type="http://schemas.openxmlformats.org/officeDocument/2006/relationships/customXml" Target="../ink/ink871.xml"/><Relationship Id="rId55" Type="http://schemas.openxmlformats.org/officeDocument/2006/relationships/image" Target="../media/image739.png"/><Relationship Id="rId97" Type="http://schemas.openxmlformats.org/officeDocument/2006/relationships/image" Target="../media/image760.png"/><Relationship Id="rId120" Type="http://schemas.openxmlformats.org/officeDocument/2006/relationships/customXml" Target="../ink/ink773.xml"/><Relationship Id="rId358" Type="http://schemas.openxmlformats.org/officeDocument/2006/relationships/customXml" Target="../ink/ink892.xml"/><Relationship Id="rId162" Type="http://schemas.openxmlformats.org/officeDocument/2006/relationships/customXml" Target="../ink/ink794.xml"/><Relationship Id="rId218" Type="http://schemas.openxmlformats.org/officeDocument/2006/relationships/customXml" Target="../ink/ink822.xml"/><Relationship Id="rId425" Type="http://schemas.openxmlformats.org/officeDocument/2006/relationships/image" Target="../media/image924.png"/><Relationship Id="rId271" Type="http://schemas.openxmlformats.org/officeDocument/2006/relationships/image" Target="../media/image847.png"/><Relationship Id="rId24" Type="http://schemas.openxmlformats.org/officeDocument/2006/relationships/customXml" Target="../ink/ink725.xml"/><Relationship Id="rId66" Type="http://schemas.openxmlformats.org/officeDocument/2006/relationships/customXml" Target="../ink/ink746.xml"/><Relationship Id="rId131" Type="http://schemas.openxmlformats.org/officeDocument/2006/relationships/image" Target="../media/image777.png"/><Relationship Id="rId327" Type="http://schemas.openxmlformats.org/officeDocument/2006/relationships/image" Target="../media/image875.png"/><Relationship Id="rId369" Type="http://schemas.openxmlformats.org/officeDocument/2006/relationships/image" Target="../media/image896.png"/><Relationship Id="rId173" Type="http://schemas.openxmlformats.org/officeDocument/2006/relationships/image" Target="../media/image798.png"/><Relationship Id="rId229" Type="http://schemas.openxmlformats.org/officeDocument/2006/relationships/image" Target="../media/image826.png"/><Relationship Id="rId380" Type="http://schemas.openxmlformats.org/officeDocument/2006/relationships/customXml" Target="../ink/ink903.xml"/><Relationship Id="rId436" Type="http://schemas.openxmlformats.org/officeDocument/2006/relationships/customXml" Target="../ink/ink931.xml"/><Relationship Id="rId240" Type="http://schemas.openxmlformats.org/officeDocument/2006/relationships/customXml" Target="../ink/ink833.xml"/><Relationship Id="rId35" Type="http://schemas.openxmlformats.org/officeDocument/2006/relationships/image" Target="../media/image729.png"/><Relationship Id="rId77" Type="http://schemas.openxmlformats.org/officeDocument/2006/relationships/image" Target="../media/image750.png"/><Relationship Id="rId100" Type="http://schemas.openxmlformats.org/officeDocument/2006/relationships/customXml" Target="../ink/ink763.xml"/><Relationship Id="rId282" Type="http://schemas.openxmlformats.org/officeDocument/2006/relationships/customXml" Target="../ink/ink854.xml"/><Relationship Id="rId338" Type="http://schemas.openxmlformats.org/officeDocument/2006/relationships/customXml" Target="../ink/ink882.xml"/><Relationship Id="rId8" Type="http://schemas.openxmlformats.org/officeDocument/2006/relationships/customXml" Target="../ink/ink717.xml"/><Relationship Id="rId142" Type="http://schemas.openxmlformats.org/officeDocument/2006/relationships/customXml" Target="../ink/ink784.xml"/><Relationship Id="rId184" Type="http://schemas.openxmlformats.org/officeDocument/2006/relationships/customXml" Target="../ink/ink805.xml"/><Relationship Id="rId391" Type="http://schemas.openxmlformats.org/officeDocument/2006/relationships/image" Target="../media/image907.png"/><Relationship Id="rId405" Type="http://schemas.openxmlformats.org/officeDocument/2006/relationships/image" Target="../media/image914.png"/><Relationship Id="rId447" Type="http://schemas.openxmlformats.org/officeDocument/2006/relationships/image" Target="../media/image935.png"/><Relationship Id="rId251" Type="http://schemas.openxmlformats.org/officeDocument/2006/relationships/image" Target="../media/image837.png"/><Relationship Id="rId46" Type="http://schemas.openxmlformats.org/officeDocument/2006/relationships/customXml" Target="../ink/ink736.xml"/><Relationship Id="rId293" Type="http://schemas.openxmlformats.org/officeDocument/2006/relationships/image" Target="../media/image858.png"/><Relationship Id="rId307" Type="http://schemas.openxmlformats.org/officeDocument/2006/relationships/image" Target="../media/image865.png"/><Relationship Id="rId349" Type="http://schemas.openxmlformats.org/officeDocument/2006/relationships/image" Target="../media/image886.png"/><Relationship Id="rId88" Type="http://schemas.openxmlformats.org/officeDocument/2006/relationships/customXml" Target="../ink/ink757.xml"/><Relationship Id="rId111" Type="http://schemas.openxmlformats.org/officeDocument/2006/relationships/image" Target="../media/image767.png"/><Relationship Id="rId153" Type="http://schemas.openxmlformats.org/officeDocument/2006/relationships/image" Target="../media/image788.png"/><Relationship Id="rId195" Type="http://schemas.openxmlformats.org/officeDocument/2006/relationships/image" Target="../media/image809.png"/><Relationship Id="rId209" Type="http://schemas.openxmlformats.org/officeDocument/2006/relationships/image" Target="../media/image816.png"/><Relationship Id="rId360" Type="http://schemas.openxmlformats.org/officeDocument/2006/relationships/customXml" Target="../ink/ink893.xml"/><Relationship Id="rId416" Type="http://schemas.openxmlformats.org/officeDocument/2006/relationships/customXml" Target="../ink/ink921.xml"/><Relationship Id="rId220" Type="http://schemas.openxmlformats.org/officeDocument/2006/relationships/customXml" Target="../ink/ink823.xml"/><Relationship Id="rId458" Type="http://schemas.openxmlformats.org/officeDocument/2006/relationships/customXml" Target="../ink/ink942.xml"/><Relationship Id="rId15" Type="http://schemas.openxmlformats.org/officeDocument/2006/relationships/image" Target="../media/image719.png"/><Relationship Id="rId57" Type="http://schemas.openxmlformats.org/officeDocument/2006/relationships/image" Target="../media/image740.png"/><Relationship Id="rId262" Type="http://schemas.openxmlformats.org/officeDocument/2006/relationships/customXml" Target="../ink/ink844.xml"/><Relationship Id="rId318" Type="http://schemas.openxmlformats.org/officeDocument/2006/relationships/customXml" Target="../ink/ink872.xml"/><Relationship Id="rId99" Type="http://schemas.openxmlformats.org/officeDocument/2006/relationships/image" Target="../media/image761.png"/><Relationship Id="rId122" Type="http://schemas.openxmlformats.org/officeDocument/2006/relationships/customXml" Target="../ink/ink774.xml"/><Relationship Id="rId164" Type="http://schemas.openxmlformats.org/officeDocument/2006/relationships/customXml" Target="../ink/ink795.xml"/><Relationship Id="rId371" Type="http://schemas.openxmlformats.org/officeDocument/2006/relationships/image" Target="../media/image897.png"/><Relationship Id="rId427" Type="http://schemas.openxmlformats.org/officeDocument/2006/relationships/image" Target="../media/image925.png"/><Relationship Id="rId26" Type="http://schemas.openxmlformats.org/officeDocument/2006/relationships/customXml" Target="../ink/ink726.xml"/><Relationship Id="rId231" Type="http://schemas.openxmlformats.org/officeDocument/2006/relationships/image" Target="../media/image827.png"/><Relationship Id="rId273" Type="http://schemas.openxmlformats.org/officeDocument/2006/relationships/image" Target="../media/image848.png"/><Relationship Id="rId329" Type="http://schemas.openxmlformats.org/officeDocument/2006/relationships/image" Target="../media/image876.png"/><Relationship Id="rId68" Type="http://schemas.openxmlformats.org/officeDocument/2006/relationships/customXml" Target="../ink/ink747.xml"/><Relationship Id="rId133" Type="http://schemas.openxmlformats.org/officeDocument/2006/relationships/image" Target="../media/image778.png"/><Relationship Id="rId175" Type="http://schemas.openxmlformats.org/officeDocument/2006/relationships/image" Target="../media/image799.png"/><Relationship Id="rId340" Type="http://schemas.openxmlformats.org/officeDocument/2006/relationships/customXml" Target="../ink/ink883.xml"/><Relationship Id="rId200" Type="http://schemas.openxmlformats.org/officeDocument/2006/relationships/customXml" Target="../ink/ink813.xml"/><Relationship Id="rId382" Type="http://schemas.openxmlformats.org/officeDocument/2006/relationships/customXml" Target="../ink/ink904.xml"/><Relationship Id="rId438" Type="http://schemas.openxmlformats.org/officeDocument/2006/relationships/customXml" Target="../ink/ink932.xml"/><Relationship Id="rId242" Type="http://schemas.openxmlformats.org/officeDocument/2006/relationships/customXml" Target="../ink/ink834.xml"/><Relationship Id="rId284" Type="http://schemas.openxmlformats.org/officeDocument/2006/relationships/customXml" Target="../ink/ink855.xml"/><Relationship Id="rId37" Type="http://schemas.openxmlformats.org/officeDocument/2006/relationships/image" Target="../media/image730.png"/><Relationship Id="rId79" Type="http://schemas.openxmlformats.org/officeDocument/2006/relationships/image" Target="../media/image751.png"/><Relationship Id="rId102" Type="http://schemas.openxmlformats.org/officeDocument/2006/relationships/customXml" Target="../ink/ink764.xml"/><Relationship Id="rId144" Type="http://schemas.openxmlformats.org/officeDocument/2006/relationships/customXml" Target="../ink/ink785.xml"/><Relationship Id="rId90" Type="http://schemas.openxmlformats.org/officeDocument/2006/relationships/customXml" Target="../ink/ink758.xml"/><Relationship Id="rId186" Type="http://schemas.openxmlformats.org/officeDocument/2006/relationships/customXml" Target="../ink/ink806.xml"/><Relationship Id="rId351" Type="http://schemas.openxmlformats.org/officeDocument/2006/relationships/image" Target="../media/image887.png"/><Relationship Id="rId393" Type="http://schemas.openxmlformats.org/officeDocument/2006/relationships/image" Target="../media/image908.png"/><Relationship Id="rId407" Type="http://schemas.openxmlformats.org/officeDocument/2006/relationships/image" Target="../media/image915.png"/><Relationship Id="rId449" Type="http://schemas.openxmlformats.org/officeDocument/2006/relationships/image" Target="../media/image936.png"/><Relationship Id="rId211" Type="http://schemas.openxmlformats.org/officeDocument/2006/relationships/image" Target="../media/image817.png"/><Relationship Id="rId253" Type="http://schemas.openxmlformats.org/officeDocument/2006/relationships/image" Target="../media/image838.png"/><Relationship Id="rId295" Type="http://schemas.openxmlformats.org/officeDocument/2006/relationships/image" Target="../media/image859.png"/><Relationship Id="rId309" Type="http://schemas.openxmlformats.org/officeDocument/2006/relationships/image" Target="../media/image866.png"/><Relationship Id="rId460" Type="http://schemas.openxmlformats.org/officeDocument/2006/relationships/customXml" Target="../ink/ink943.xml"/><Relationship Id="rId48" Type="http://schemas.openxmlformats.org/officeDocument/2006/relationships/customXml" Target="../ink/ink737.xml"/><Relationship Id="rId113" Type="http://schemas.openxmlformats.org/officeDocument/2006/relationships/image" Target="../media/image768.png"/><Relationship Id="rId320" Type="http://schemas.openxmlformats.org/officeDocument/2006/relationships/customXml" Target="../ink/ink873.xml"/><Relationship Id="rId155" Type="http://schemas.openxmlformats.org/officeDocument/2006/relationships/image" Target="../media/image789.png"/><Relationship Id="rId197" Type="http://schemas.openxmlformats.org/officeDocument/2006/relationships/image" Target="../media/image810.png"/><Relationship Id="rId362" Type="http://schemas.openxmlformats.org/officeDocument/2006/relationships/customXml" Target="../ink/ink894.xml"/><Relationship Id="rId418" Type="http://schemas.openxmlformats.org/officeDocument/2006/relationships/customXml" Target="../ink/ink922.xml"/><Relationship Id="rId222" Type="http://schemas.openxmlformats.org/officeDocument/2006/relationships/customXml" Target="../ink/ink824.xml"/><Relationship Id="rId264" Type="http://schemas.openxmlformats.org/officeDocument/2006/relationships/customXml" Target="../ink/ink845.xml"/><Relationship Id="rId17" Type="http://schemas.openxmlformats.org/officeDocument/2006/relationships/image" Target="../media/image720.png"/><Relationship Id="rId59" Type="http://schemas.openxmlformats.org/officeDocument/2006/relationships/image" Target="../media/image741.png"/><Relationship Id="rId124" Type="http://schemas.openxmlformats.org/officeDocument/2006/relationships/customXml" Target="../ink/ink775.xml"/><Relationship Id="rId70" Type="http://schemas.openxmlformats.org/officeDocument/2006/relationships/customXml" Target="../ink/ink748.xml"/><Relationship Id="rId166" Type="http://schemas.openxmlformats.org/officeDocument/2006/relationships/customXml" Target="../ink/ink796.xml"/><Relationship Id="rId331" Type="http://schemas.openxmlformats.org/officeDocument/2006/relationships/image" Target="../media/image877.png"/><Relationship Id="rId373" Type="http://schemas.openxmlformats.org/officeDocument/2006/relationships/image" Target="../media/image898.png"/><Relationship Id="rId429" Type="http://schemas.openxmlformats.org/officeDocument/2006/relationships/image" Target="../media/image926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828.png"/><Relationship Id="rId440" Type="http://schemas.openxmlformats.org/officeDocument/2006/relationships/customXml" Target="../ink/ink933.xml"/><Relationship Id="rId28" Type="http://schemas.openxmlformats.org/officeDocument/2006/relationships/customXml" Target="../ink/ink727.xml"/><Relationship Id="rId275" Type="http://schemas.openxmlformats.org/officeDocument/2006/relationships/image" Target="../media/image849.png"/><Relationship Id="rId300" Type="http://schemas.openxmlformats.org/officeDocument/2006/relationships/customXml" Target="../ink/ink863.xml"/><Relationship Id="rId81" Type="http://schemas.openxmlformats.org/officeDocument/2006/relationships/image" Target="../media/image752.png"/><Relationship Id="rId135" Type="http://schemas.openxmlformats.org/officeDocument/2006/relationships/image" Target="../media/image779.png"/><Relationship Id="rId177" Type="http://schemas.openxmlformats.org/officeDocument/2006/relationships/image" Target="../media/image800.png"/><Relationship Id="rId342" Type="http://schemas.openxmlformats.org/officeDocument/2006/relationships/customXml" Target="../ink/ink884.xml"/><Relationship Id="rId384" Type="http://schemas.openxmlformats.org/officeDocument/2006/relationships/customXml" Target="../ink/ink905.xml"/><Relationship Id="rId202" Type="http://schemas.openxmlformats.org/officeDocument/2006/relationships/customXml" Target="../ink/ink814.xml"/><Relationship Id="rId244" Type="http://schemas.openxmlformats.org/officeDocument/2006/relationships/customXml" Target="../ink/ink835.xml"/><Relationship Id="rId39" Type="http://schemas.openxmlformats.org/officeDocument/2006/relationships/image" Target="../media/image731.png"/><Relationship Id="rId286" Type="http://schemas.openxmlformats.org/officeDocument/2006/relationships/customXml" Target="../ink/ink856.xml"/><Relationship Id="rId451" Type="http://schemas.openxmlformats.org/officeDocument/2006/relationships/image" Target="../media/image937.png"/><Relationship Id="rId50" Type="http://schemas.openxmlformats.org/officeDocument/2006/relationships/customXml" Target="../ink/ink738.xml"/><Relationship Id="rId104" Type="http://schemas.openxmlformats.org/officeDocument/2006/relationships/customXml" Target="../ink/ink765.xml"/><Relationship Id="rId146" Type="http://schemas.openxmlformats.org/officeDocument/2006/relationships/customXml" Target="../ink/ink786.xml"/><Relationship Id="rId188" Type="http://schemas.openxmlformats.org/officeDocument/2006/relationships/customXml" Target="../ink/ink807.xml"/><Relationship Id="rId311" Type="http://schemas.openxmlformats.org/officeDocument/2006/relationships/image" Target="../media/image867.png"/><Relationship Id="rId353" Type="http://schemas.openxmlformats.org/officeDocument/2006/relationships/image" Target="../media/image888.png"/><Relationship Id="rId395" Type="http://schemas.openxmlformats.org/officeDocument/2006/relationships/image" Target="../media/image909.png"/><Relationship Id="rId409" Type="http://schemas.openxmlformats.org/officeDocument/2006/relationships/image" Target="../media/image916.png"/><Relationship Id="rId92" Type="http://schemas.openxmlformats.org/officeDocument/2006/relationships/customXml" Target="../ink/ink759.xml"/><Relationship Id="rId213" Type="http://schemas.openxmlformats.org/officeDocument/2006/relationships/image" Target="../media/image818.png"/><Relationship Id="rId420" Type="http://schemas.openxmlformats.org/officeDocument/2006/relationships/customXml" Target="../ink/ink923.xml"/><Relationship Id="rId255" Type="http://schemas.openxmlformats.org/officeDocument/2006/relationships/image" Target="../media/image839.png"/><Relationship Id="rId297" Type="http://schemas.openxmlformats.org/officeDocument/2006/relationships/image" Target="../media/image860.png"/><Relationship Id="rId462" Type="http://schemas.openxmlformats.org/officeDocument/2006/relationships/customXml" Target="../ink/ink944.xml"/><Relationship Id="rId115" Type="http://schemas.openxmlformats.org/officeDocument/2006/relationships/image" Target="../media/image769.png"/><Relationship Id="rId157" Type="http://schemas.openxmlformats.org/officeDocument/2006/relationships/image" Target="../media/image790.png"/><Relationship Id="rId322" Type="http://schemas.openxmlformats.org/officeDocument/2006/relationships/customXml" Target="../ink/ink874.xml"/><Relationship Id="rId364" Type="http://schemas.openxmlformats.org/officeDocument/2006/relationships/customXml" Target="../ink/ink8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54F8D4-878E-43DB-5D37-07006D80A5AE}"/>
                  </a:ext>
                </a:extLst>
              </p14:cNvPr>
              <p14:cNvContentPartPr/>
              <p14:nvPr/>
            </p14:nvContentPartPr>
            <p14:xfrm>
              <a:off x="5489937" y="3910899"/>
              <a:ext cx="823320" cy="916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54F8D4-878E-43DB-5D37-07006D80A5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0937" y="3902259"/>
                <a:ext cx="840960" cy="9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D814FF-FD54-373D-C8E4-54F83A3CB116}"/>
                  </a:ext>
                </a:extLst>
              </p14:cNvPr>
              <p14:cNvContentPartPr/>
              <p14:nvPr/>
            </p14:nvContentPartPr>
            <p14:xfrm>
              <a:off x="775030" y="226092"/>
              <a:ext cx="394920" cy="34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D814FF-FD54-373D-C8E4-54F83A3CB1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30" y="217452"/>
                <a:ext cx="41256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49A0F95-C4A3-77CE-7C76-A3CD4B0D259D}"/>
              </a:ext>
            </a:extLst>
          </p:cNvPr>
          <p:cNvGrpSpPr/>
          <p:nvPr/>
        </p:nvGrpSpPr>
        <p:grpSpPr>
          <a:xfrm>
            <a:off x="862510" y="827652"/>
            <a:ext cx="1673280" cy="380160"/>
            <a:chOff x="862510" y="827652"/>
            <a:chExt cx="167328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7594E9-1383-3A95-008B-DB5B8768077D}"/>
                    </a:ext>
                  </a:extLst>
                </p14:cNvPr>
                <p14:cNvContentPartPr/>
                <p14:nvPr/>
              </p14:nvContentPartPr>
              <p14:xfrm>
                <a:off x="862510" y="827652"/>
                <a:ext cx="765000" cy="37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7594E9-1383-3A95-008B-DB5B876807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3870" y="818652"/>
                  <a:ext cx="7826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BD5A40-FDB6-E52D-106F-113093B4F81B}"/>
                    </a:ext>
                  </a:extLst>
                </p14:cNvPr>
                <p14:cNvContentPartPr/>
                <p14:nvPr/>
              </p14:nvContentPartPr>
              <p14:xfrm>
                <a:off x="1425190" y="863652"/>
                <a:ext cx="412200" cy="311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BD5A40-FDB6-E52D-106F-113093B4F8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16190" y="854652"/>
                  <a:ext cx="429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574F5C-8D82-06C6-3CDE-94EA61E7726E}"/>
                    </a:ext>
                  </a:extLst>
                </p14:cNvPr>
                <p14:cNvContentPartPr/>
                <p14:nvPr/>
              </p14:nvContentPartPr>
              <p14:xfrm>
                <a:off x="1691950" y="937452"/>
                <a:ext cx="843840" cy="27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574F5C-8D82-06C6-3CDE-94EA61E772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3310" y="928812"/>
                  <a:ext cx="8614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87E7C9-7787-6363-9C23-14999B19DEE9}"/>
              </a:ext>
            </a:extLst>
          </p:cNvPr>
          <p:cNvGrpSpPr/>
          <p:nvPr/>
        </p:nvGrpSpPr>
        <p:grpSpPr>
          <a:xfrm>
            <a:off x="2804710" y="1063452"/>
            <a:ext cx="5038560" cy="1676880"/>
            <a:chOff x="2804710" y="1063452"/>
            <a:chExt cx="5038560" cy="16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730088-6ECA-3092-AB3D-197C3FAD15BE}"/>
                    </a:ext>
                  </a:extLst>
                </p14:cNvPr>
                <p14:cNvContentPartPr/>
                <p14:nvPr/>
              </p14:nvContentPartPr>
              <p14:xfrm>
                <a:off x="2804710" y="1063452"/>
                <a:ext cx="695880" cy="39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730088-6ECA-3092-AB3D-197C3FAD15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6070" y="1054812"/>
                  <a:ext cx="7135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2B11E1-682C-3AF3-9FFB-13B796B260A3}"/>
                    </a:ext>
                  </a:extLst>
                </p14:cNvPr>
                <p14:cNvContentPartPr/>
                <p14:nvPr/>
              </p14:nvContentPartPr>
              <p14:xfrm>
                <a:off x="3937630" y="1162452"/>
                <a:ext cx="299160" cy="261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2B11E1-682C-3AF3-9FFB-13B796B260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8990" y="1153452"/>
                  <a:ext cx="316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0C79E5-0A43-11B3-4B11-446146D37C72}"/>
                    </a:ext>
                  </a:extLst>
                </p14:cNvPr>
                <p14:cNvContentPartPr/>
                <p14:nvPr/>
              </p14:nvContentPartPr>
              <p14:xfrm>
                <a:off x="4305910" y="1271892"/>
                <a:ext cx="829440" cy="29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0C79E5-0A43-11B3-4B11-446146D37C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7270" y="1262892"/>
                  <a:ext cx="847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6E2582-779C-D7BB-2F74-7BE03746EDB4}"/>
                    </a:ext>
                  </a:extLst>
                </p14:cNvPr>
                <p14:cNvContentPartPr/>
                <p14:nvPr/>
              </p14:nvContentPartPr>
              <p14:xfrm>
                <a:off x="5127430" y="1325892"/>
                <a:ext cx="162000" cy="15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6E2582-779C-D7BB-2F74-7BE03746ED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18790" y="1316892"/>
                  <a:ext cx="179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AC59DD-6540-B9FC-B342-BDBFE503957F}"/>
                    </a:ext>
                  </a:extLst>
                </p14:cNvPr>
                <p14:cNvContentPartPr/>
                <p14:nvPr/>
              </p14:nvContentPartPr>
              <p14:xfrm>
                <a:off x="5283310" y="1362612"/>
                <a:ext cx="996120" cy="25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AC59DD-6540-B9FC-B342-BDBFE50395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74310" y="1353612"/>
                  <a:ext cx="10137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00196D-6E77-2529-51D5-A0F3677651BB}"/>
                    </a:ext>
                  </a:extLst>
                </p14:cNvPr>
                <p14:cNvContentPartPr/>
                <p14:nvPr/>
              </p14:nvContentPartPr>
              <p14:xfrm>
                <a:off x="6693430" y="1126092"/>
                <a:ext cx="281520" cy="29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00196D-6E77-2529-51D5-A0F3677651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84430" y="1117452"/>
                  <a:ext cx="299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6DEEED-3AD9-F413-2CE1-8240018AFC91}"/>
                    </a:ext>
                  </a:extLst>
                </p14:cNvPr>
                <p14:cNvContentPartPr/>
                <p14:nvPr/>
              </p14:nvContentPartPr>
              <p14:xfrm>
                <a:off x="6726550" y="1349292"/>
                <a:ext cx="32616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6DEEED-3AD9-F413-2CE1-8240018AFC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7550" y="1340292"/>
                  <a:ext cx="343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87D3BE-E468-6173-0F1D-2B99AF79BE60}"/>
                    </a:ext>
                  </a:extLst>
                </p14:cNvPr>
                <p14:cNvContentPartPr/>
                <p14:nvPr/>
              </p14:nvContentPartPr>
              <p14:xfrm>
                <a:off x="7158550" y="1388892"/>
                <a:ext cx="224280" cy="2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87D3BE-E468-6173-0F1D-2B99AF79BE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49550" y="1379892"/>
                  <a:ext cx="241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091086-082C-EE82-502B-9D714BE23E54}"/>
                    </a:ext>
                  </a:extLst>
                </p14:cNvPr>
                <p14:cNvContentPartPr/>
                <p14:nvPr/>
              </p14:nvContentPartPr>
              <p14:xfrm>
                <a:off x="7563910" y="1179372"/>
                <a:ext cx="279360" cy="2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091086-082C-EE82-502B-9D714BE23E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54910" y="1170732"/>
                  <a:ext cx="297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4C532E-0D44-FED0-6B13-6491A0AA7FB9}"/>
                    </a:ext>
                  </a:extLst>
                </p14:cNvPr>
                <p14:cNvContentPartPr/>
                <p14:nvPr/>
              </p14:nvContentPartPr>
              <p14:xfrm>
                <a:off x="3210790" y="1505892"/>
                <a:ext cx="575280" cy="39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4C532E-0D44-FED0-6B13-6491A0AA7F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02150" y="1497252"/>
                  <a:ext cx="5929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779F61-E48F-F661-84E2-9ED1927D0D20}"/>
                    </a:ext>
                  </a:extLst>
                </p14:cNvPr>
                <p14:cNvContentPartPr/>
                <p14:nvPr/>
              </p14:nvContentPartPr>
              <p14:xfrm>
                <a:off x="3987670" y="1642332"/>
                <a:ext cx="442080" cy="29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779F61-E48F-F661-84E2-9ED1927D0D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78670" y="1633332"/>
                  <a:ext cx="4597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129D5B-EDC3-3F3E-89F0-D50E199A205E}"/>
                    </a:ext>
                  </a:extLst>
                </p14:cNvPr>
                <p14:cNvContentPartPr/>
                <p14:nvPr/>
              </p14:nvContentPartPr>
              <p14:xfrm>
                <a:off x="4493110" y="1737732"/>
                <a:ext cx="65016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129D5B-EDC3-3F3E-89F0-D50E199A20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84470" y="1729092"/>
                  <a:ext cx="667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1DD27B-4DE4-D550-F8C0-5107B752FCDD}"/>
                    </a:ext>
                  </a:extLst>
                </p14:cNvPr>
                <p14:cNvContentPartPr/>
                <p14:nvPr/>
              </p14:nvContentPartPr>
              <p14:xfrm>
                <a:off x="5191870" y="1778052"/>
                <a:ext cx="245160" cy="16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1DD27B-4DE4-D550-F8C0-5107B752FC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83230" y="1769052"/>
                  <a:ext cx="26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A5425D-F4D9-A04C-9908-DA8A9B7B10F7}"/>
                    </a:ext>
                  </a:extLst>
                </p14:cNvPr>
                <p14:cNvContentPartPr/>
                <p14:nvPr/>
              </p14:nvContentPartPr>
              <p14:xfrm>
                <a:off x="5445310" y="1784172"/>
                <a:ext cx="779760" cy="21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6A5425D-F4D9-A04C-9908-DA8A9B7B10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6310" y="1775532"/>
                  <a:ext cx="797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06AEC63-F286-E2CA-B7E3-8C98B0A1CDAD}"/>
                    </a:ext>
                  </a:extLst>
                </p14:cNvPr>
                <p14:cNvContentPartPr/>
                <p14:nvPr/>
              </p14:nvContentPartPr>
              <p14:xfrm>
                <a:off x="6619270" y="1762572"/>
                <a:ext cx="27792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6AEC63-F286-E2CA-B7E3-8C98B0A1CD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0630" y="1753932"/>
                  <a:ext cx="295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D129C1-D44E-530E-F941-573E40407E50}"/>
                    </a:ext>
                  </a:extLst>
                </p14:cNvPr>
                <p14:cNvContentPartPr/>
                <p14:nvPr/>
              </p14:nvContentPartPr>
              <p14:xfrm>
                <a:off x="7027870" y="1917732"/>
                <a:ext cx="26640" cy="1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D129C1-D44E-530E-F941-573E40407E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18870" y="1909092"/>
                  <a:ext cx="44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093BEE-A808-74E4-6411-6CF1FE14D9A2}"/>
                    </a:ext>
                  </a:extLst>
                </p14:cNvPr>
                <p14:cNvContentPartPr/>
                <p14:nvPr/>
              </p14:nvContentPartPr>
              <p14:xfrm>
                <a:off x="7246030" y="1890732"/>
                <a:ext cx="201240" cy="4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093BEE-A808-74E4-6411-6CF1FE14D9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37390" y="1882092"/>
                  <a:ext cx="21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5F85FB-5A8E-F063-7B88-3F46471C32C1}"/>
                    </a:ext>
                  </a:extLst>
                </p14:cNvPr>
                <p14:cNvContentPartPr/>
                <p14:nvPr/>
              </p14:nvContentPartPr>
              <p14:xfrm>
                <a:off x="7571110" y="1792092"/>
                <a:ext cx="200880" cy="20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5F85FB-5A8E-F063-7B88-3F46471C32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62470" y="1783092"/>
                  <a:ext cx="218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261CB3-933E-D4C7-BAD3-EE8DC500E961}"/>
                    </a:ext>
                  </a:extLst>
                </p14:cNvPr>
                <p14:cNvContentPartPr/>
                <p14:nvPr/>
              </p14:nvContentPartPr>
              <p14:xfrm>
                <a:off x="3272710" y="1922772"/>
                <a:ext cx="530280" cy="81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261CB3-933E-D4C7-BAD3-EE8DC500E9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3710" y="1914132"/>
                  <a:ext cx="547920" cy="83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E975A8-1B12-82A6-1A7C-97BE698BBBEC}"/>
              </a:ext>
            </a:extLst>
          </p:cNvPr>
          <p:cNvGrpSpPr/>
          <p:nvPr/>
        </p:nvGrpSpPr>
        <p:grpSpPr>
          <a:xfrm>
            <a:off x="6358270" y="2652132"/>
            <a:ext cx="2307600" cy="599760"/>
            <a:chOff x="6358270" y="2652132"/>
            <a:chExt cx="230760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F3DE01-BA3E-4C60-0F76-51480B1C3510}"/>
                    </a:ext>
                  </a:extLst>
                </p14:cNvPr>
                <p14:cNvContentPartPr/>
                <p14:nvPr/>
              </p14:nvContentPartPr>
              <p14:xfrm>
                <a:off x="6397150" y="2652132"/>
                <a:ext cx="62280" cy="36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F3DE01-BA3E-4C60-0F76-51480B1C35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8150" y="2643132"/>
                  <a:ext cx="79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E77FA63-2E9B-3CE4-CCBE-EB550B8169E0}"/>
                    </a:ext>
                  </a:extLst>
                </p14:cNvPr>
                <p14:cNvContentPartPr/>
                <p14:nvPr/>
              </p14:nvContentPartPr>
              <p14:xfrm>
                <a:off x="6358270" y="2790732"/>
                <a:ext cx="125640" cy="199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E77FA63-2E9B-3CE4-CCBE-EB550B8169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49270" y="2782092"/>
                  <a:ext cx="143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A0E782-CED7-88E0-9C02-9461FA36F0FA}"/>
                    </a:ext>
                  </a:extLst>
                </p14:cNvPr>
                <p14:cNvContentPartPr/>
                <p14:nvPr/>
              </p14:nvContentPartPr>
              <p14:xfrm>
                <a:off x="6376270" y="3021492"/>
                <a:ext cx="114120" cy="172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A0E782-CED7-88E0-9C02-9461FA36F0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67270" y="3012852"/>
                  <a:ext cx="131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1483DD4-4CEE-B85C-2C0D-547BD6397728}"/>
                    </a:ext>
                  </a:extLst>
                </p14:cNvPr>
                <p14:cNvContentPartPr/>
                <p14:nvPr/>
              </p14:nvContentPartPr>
              <p14:xfrm>
                <a:off x="6581470" y="3003852"/>
                <a:ext cx="619920" cy="177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1483DD4-4CEE-B85C-2C0D-547BD63977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2830" y="2995212"/>
                  <a:ext cx="637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B6198A-3BD6-2119-51C2-1B000B91FA2A}"/>
                    </a:ext>
                  </a:extLst>
                </p14:cNvPr>
                <p14:cNvContentPartPr/>
                <p14:nvPr/>
              </p14:nvContentPartPr>
              <p14:xfrm>
                <a:off x="7264390" y="3006732"/>
                <a:ext cx="35640" cy="19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B6198A-3BD6-2119-51C2-1B000B91FA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55390" y="2998092"/>
                  <a:ext cx="53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1BF9C1-9F64-C8A1-006A-7B1014CC06B4}"/>
                    </a:ext>
                  </a:extLst>
                </p14:cNvPr>
                <p14:cNvContentPartPr/>
                <p14:nvPr/>
              </p14:nvContentPartPr>
              <p14:xfrm>
                <a:off x="7454830" y="3069012"/>
                <a:ext cx="89640" cy="14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1BF9C1-9F64-C8A1-006A-7B1014CC06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45830" y="3060012"/>
                  <a:ext cx="107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7E679F5-DF35-41DC-D6A6-BBFB08B5C801}"/>
                    </a:ext>
                  </a:extLst>
                </p14:cNvPr>
                <p14:cNvContentPartPr/>
                <p14:nvPr/>
              </p14:nvContentPartPr>
              <p14:xfrm>
                <a:off x="7593430" y="3018252"/>
                <a:ext cx="147600" cy="177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7E679F5-DF35-41DC-D6A6-BBFB08B5C8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84430" y="3009612"/>
                  <a:ext cx="165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BF36D0-B328-484E-25FF-0EA63B14289B}"/>
                    </a:ext>
                  </a:extLst>
                </p14:cNvPr>
                <p14:cNvContentPartPr/>
                <p14:nvPr/>
              </p14:nvContentPartPr>
              <p14:xfrm>
                <a:off x="7861990" y="2924292"/>
                <a:ext cx="18720" cy="266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BF36D0-B328-484E-25FF-0EA63B1428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3350" y="2915292"/>
                  <a:ext cx="36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8B52460-E41B-14C9-3F40-F996A25FEC51}"/>
                    </a:ext>
                  </a:extLst>
                </p14:cNvPr>
                <p14:cNvContentPartPr/>
                <p14:nvPr/>
              </p14:nvContentPartPr>
              <p14:xfrm>
                <a:off x="7954510" y="3019332"/>
                <a:ext cx="137520" cy="15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8B52460-E41B-14C9-3F40-F996A25FEC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45510" y="3010332"/>
                  <a:ext cx="155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0E42B1-965B-8608-9DD2-B965C54F7E90}"/>
                    </a:ext>
                  </a:extLst>
                </p14:cNvPr>
                <p14:cNvContentPartPr/>
                <p14:nvPr/>
              </p14:nvContentPartPr>
              <p14:xfrm>
                <a:off x="8157190" y="2998452"/>
                <a:ext cx="508680" cy="253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0E42B1-965B-8608-9DD2-B965C54F7E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8190" y="2989812"/>
                  <a:ext cx="526320" cy="27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FBEC280-002A-9074-2189-6994CE1232D1}"/>
                  </a:ext>
                </a:extLst>
              </p14:cNvPr>
              <p14:cNvContentPartPr/>
              <p14:nvPr/>
            </p14:nvContentPartPr>
            <p14:xfrm>
              <a:off x="9101830" y="3007812"/>
              <a:ext cx="85320" cy="30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FBEC280-002A-9074-2189-6994CE1232D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93190" y="2999172"/>
                <a:ext cx="1029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D9FB356-11F9-9F07-0276-B753032F5854}"/>
                  </a:ext>
                </a:extLst>
              </p14:cNvPr>
              <p14:cNvContentPartPr/>
              <p14:nvPr/>
            </p14:nvContentPartPr>
            <p14:xfrm>
              <a:off x="9563350" y="2970012"/>
              <a:ext cx="156600" cy="3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D9FB356-11F9-9F07-0276-B753032F585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54350" y="2961012"/>
                <a:ext cx="174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09169FB-C645-DF16-05AB-1C431C25E272}"/>
                  </a:ext>
                </a:extLst>
              </p14:cNvPr>
              <p14:cNvContentPartPr/>
              <p14:nvPr/>
            </p14:nvContentPartPr>
            <p14:xfrm>
              <a:off x="10105150" y="2989092"/>
              <a:ext cx="72000" cy="5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09169FB-C645-DF16-05AB-1C431C25E27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96150" y="2980452"/>
                <a:ext cx="896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ABC2215D-5701-34B6-A6D5-72B1C3BE4BFB}"/>
              </a:ext>
            </a:extLst>
          </p:cNvPr>
          <p:cNvGrpSpPr/>
          <p:nvPr/>
        </p:nvGrpSpPr>
        <p:grpSpPr>
          <a:xfrm>
            <a:off x="928390" y="2359812"/>
            <a:ext cx="4931640" cy="1527120"/>
            <a:chOff x="928390" y="2359812"/>
            <a:chExt cx="4931640" cy="15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C4C63B-2D3D-E5EF-974A-88269D648BDB}"/>
                    </a:ext>
                  </a:extLst>
                </p14:cNvPr>
                <p14:cNvContentPartPr/>
                <p14:nvPr/>
              </p14:nvContentPartPr>
              <p14:xfrm>
                <a:off x="2509150" y="2362332"/>
                <a:ext cx="222480" cy="230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C4C63B-2D3D-E5EF-974A-88269D648B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00150" y="2353332"/>
                  <a:ext cx="240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4241BB-8CE3-1F71-74BB-5162E62405A9}"/>
                    </a:ext>
                  </a:extLst>
                </p14:cNvPr>
                <p14:cNvContentPartPr/>
                <p14:nvPr/>
              </p14:nvContentPartPr>
              <p14:xfrm>
                <a:off x="2746030" y="2425332"/>
                <a:ext cx="1479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4241BB-8CE3-1F71-74BB-5162E62405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37030" y="2416332"/>
                  <a:ext cx="165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B99241-58C6-FFC4-0871-BDE58717A32D}"/>
                    </a:ext>
                  </a:extLst>
                </p14:cNvPr>
                <p14:cNvContentPartPr/>
                <p14:nvPr/>
              </p14:nvContentPartPr>
              <p14:xfrm>
                <a:off x="2911990" y="2384292"/>
                <a:ext cx="652320" cy="286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B99241-58C6-FFC4-0871-BDE58717A3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03350" y="2375652"/>
                  <a:ext cx="669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20EB02-016B-165A-D1E2-66EC3DE6C956}"/>
                    </a:ext>
                  </a:extLst>
                </p14:cNvPr>
                <p14:cNvContentPartPr/>
                <p14:nvPr/>
              </p14:nvContentPartPr>
              <p14:xfrm>
                <a:off x="3629830" y="2359812"/>
                <a:ext cx="23760" cy="279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20EB02-016B-165A-D1E2-66EC3DE6C9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20830" y="2350812"/>
                  <a:ext cx="41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7E9691-602D-1435-2CE0-4C68D6547EB1}"/>
                    </a:ext>
                  </a:extLst>
                </p14:cNvPr>
                <p14:cNvContentPartPr/>
                <p14:nvPr/>
              </p14:nvContentPartPr>
              <p14:xfrm>
                <a:off x="3707950" y="2476092"/>
                <a:ext cx="135720" cy="219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7E9691-602D-1435-2CE0-4C68D6547E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99310" y="2467452"/>
                  <a:ext cx="15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52542E-8E5E-1851-D391-89CE46312AD5}"/>
                    </a:ext>
                  </a:extLst>
                </p14:cNvPr>
                <p14:cNvContentPartPr/>
                <p14:nvPr/>
              </p14:nvContentPartPr>
              <p14:xfrm>
                <a:off x="4815670" y="2622612"/>
                <a:ext cx="114480" cy="240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52542E-8E5E-1851-D391-89CE46312A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07030" y="2613972"/>
                  <a:ext cx="132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1C07FD-C19D-E0EA-B607-C23F5407FC87}"/>
                    </a:ext>
                  </a:extLst>
                </p14:cNvPr>
                <p14:cNvContentPartPr/>
                <p14:nvPr/>
              </p14:nvContentPartPr>
              <p14:xfrm>
                <a:off x="4670950" y="2975772"/>
                <a:ext cx="118440" cy="19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1C07FD-C19D-E0EA-B607-C23F5407FC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61950" y="2967132"/>
                  <a:ext cx="136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4E3A24-E0BC-2792-8DB0-7BBBDA17EEB4}"/>
                    </a:ext>
                  </a:extLst>
                </p14:cNvPr>
                <p14:cNvContentPartPr/>
                <p14:nvPr/>
              </p14:nvContentPartPr>
              <p14:xfrm>
                <a:off x="4861030" y="2999892"/>
                <a:ext cx="81360" cy="147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4E3A24-E0BC-2792-8DB0-7BBBDA17EE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52030" y="2991252"/>
                  <a:ext cx="99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ED03BAC-4B9E-A2EC-FC60-DE1448DA5E39}"/>
                    </a:ext>
                  </a:extLst>
                </p14:cNvPr>
                <p14:cNvContentPartPr/>
                <p14:nvPr/>
              </p14:nvContentPartPr>
              <p14:xfrm>
                <a:off x="5010430" y="2985132"/>
                <a:ext cx="286920" cy="174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ED03BAC-4B9E-A2EC-FC60-DE1448DA5E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01430" y="2976492"/>
                  <a:ext cx="304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3385AF-B82A-768C-BBC2-7FF44D43ED15}"/>
                    </a:ext>
                  </a:extLst>
                </p14:cNvPr>
                <p14:cNvContentPartPr/>
                <p14:nvPr/>
              </p14:nvContentPartPr>
              <p14:xfrm>
                <a:off x="5355670" y="3003852"/>
                <a:ext cx="279360" cy="165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3385AF-B82A-768C-BBC2-7FF44D43ED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46670" y="2994852"/>
                  <a:ext cx="297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11FBBDD-B437-7FD7-ED6A-5F75371CB9B6}"/>
                    </a:ext>
                  </a:extLst>
                </p14:cNvPr>
                <p14:cNvContentPartPr/>
                <p14:nvPr/>
              </p14:nvContentPartPr>
              <p14:xfrm>
                <a:off x="5731150" y="2987652"/>
                <a:ext cx="128880" cy="235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11FBBDD-B437-7FD7-ED6A-5F75371CB9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22150" y="2979012"/>
                  <a:ext cx="146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575834-CBE7-FEEE-DFA3-B3FF240CECC0}"/>
                    </a:ext>
                  </a:extLst>
                </p14:cNvPr>
                <p14:cNvContentPartPr/>
                <p14:nvPr/>
              </p14:nvContentPartPr>
              <p14:xfrm>
                <a:off x="928390" y="3263412"/>
                <a:ext cx="570960" cy="430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575834-CBE7-FEEE-DFA3-B3FF240CEC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9390" y="3254412"/>
                  <a:ext cx="5886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878603-1C2D-E402-DDF0-AC236B9E8027}"/>
                    </a:ext>
                  </a:extLst>
                </p14:cNvPr>
                <p14:cNvContentPartPr/>
                <p14:nvPr/>
              </p14:nvContentPartPr>
              <p14:xfrm>
                <a:off x="1509430" y="3356292"/>
                <a:ext cx="35280" cy="55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878603-1C2D-E402-DDF0-AC236B9E802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00430" y="3347292"/>
                  <a:ext cx="52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6D2265C-7726-CB88-56EB-C3A4689A7098}"/>
                    </a:ext>
                  </a:extLst>
                </p14:cNvPr>
                <p14:cNvContentPartPr/>
                <p14:nvPr/>
              </p14:nvContentPartPr>
              <p14:xfrm>
                <a:off x="1523830" y="3463932"/>
                <a:ext cx="308160" cy="277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6D2265C-7726-CB88-56EB-C3A4689A70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15190" y="3455292"/>
                  <a:ext cx="325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91D90D-EC76-99F6-7E95-D946367BA8C9}"/>
                    </a:ext>
                  </a:extLst>
                </p14:cNvPr>
                <p14:cNvContentPartPr/>
                <p14:nvPr/>
              </p14:nvContentPartPr>
              <p14:xfrm>
                <a:off x="1799230" y="3389772"/>
                <a:ext cx="174960" cy="297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91D90D-EC76-99F6-7E95-D946367BA8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90590" y="3380772"/>
                  <a:ext cx="192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8BD334-9785-24F5-6E58-80969FFEE42E}"/>
                    </a:ext>
                  </a:extLst>
                </p14:cNvPr>
                <p14:cNvContentPartPr/>
                <p14:nvPr/>
              </p14:nvContentPartPr>
              <p14:xfrm>
                <a:off x="1892830" y="3524412"/>
                <a:ext cx="342720" cy="250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8BD334-9785-24F5-6E58-80969FFEE4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83830" y="3515412"/>
                  <a:ext cx="360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1FD700-6504-2D3D-7D82-C230EADFF340}"/>
                    </a:ext>
                  </a:extLst>
                </p14:cNvPr>
                <p14:cNvContentPartPr/>
                <p14:nvPr/>
              </p14:nvContentPartPr>
              <p14:xfrm>
                <a:off x="2538670" y="3634572"/>
                <a:ext cx="1149480" cy="21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1FD700-6504-2D3D-7D82-C230EADFF3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30030" y="3625932"/>
                  <a:ext cx="1167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0D69E1-6493-C053-6808-62D549192F1E}"/>
                    </a:ext>
                  </a:extLst>
                </p14:cNvPr>
                <p14:cNvContentPartPr/>
                <p14:nvPr/>
              </p14:nvContentPartPr>
              <p14:xfrm>
                <a:off x="4047790" y="3594972"/>
                <a:ext cx="208440" cy="198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0D69E1-6493-C053-6808-62D549192F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39150" y="3585972"/>
                  <a:ext cx="226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BCBCE9-CDED-6D4F-2D0B-FCEE50375446}"/>
                    </a:ext>
                  </a:extLst>
                </p14:cNvPr>
                <p14:cNvContentPartPr/>
                <p14:nvPr/>
              </p14:nvContentPartPr>
              <p14:xfrm>
                <a:off x="4495990" y="3732852"/>
                <a:ext cx="61560" cy="18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BCBCE9-CDED-6D4F-2D0B-FCEE503754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86990" y="3723852"/>
                  <a:ext cx="79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14D4B2-33A9-6986-71A7-7262F4036DF7}"/>
                    </a:ext>
                  </a:extLst>
                </p14:cNvPr>
                <p14:cNvContentPartPr/>
                <p14:nvPr/>
              </p14:nvContentPartPr>
              <p14:xfrm>
                <a:off x="4873630" y="3753012"/>
                <a:ext cx="55800" cy="20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14D4B2-33A9-6986-71A7-7262F4036D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64630" y="3744012"/>
                  <a:ext cx="73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08C4D2-27C1-AF66-88F9-B33F2A76B64A}"/>
                    </a:ext>
                  </a:extLst>
                </p14:cNvPr>
                <p14:cNvContentPartPr/>
                <p14:nvPr/>
              </p14:nvContentPartPr>
              <p14:xfrm>
                <a:off x="5236870" y="3561492"/>
                <a:ext cx="207000" cy="325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08C4D2-27C1-AF66-88F9-B33F2A76B6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27870" y="3552492"/>
                  <a:ext cx="22464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7F169A6-EE20-033A-CF24-6B285644BA59}"/>
              </a:ext>
            </a:extLst>
          </p:cNvPr>
          <p:cNvGrpSpPr/>
          <p:nvPr/>
        </p:nvGrpSpPr>
        <p:grpSpPr>
          <a:xfrm>
            <a:off x="776830" y="4021932"/>
            <a:ext cx="6241680" cy="705960"/>
            <a:chOff x="776830" y="4021932"/>
            <a:chExt cx="6241680" cy="70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94A30D3-5107-3B7F-1641-3DF1B2832ECB}"/>
                    </a:ext>
                  </a:extLst>
                </p14:cNvPr>
                <p14:cNvContentPartPr/>
                <p14:nvPr/>
              </p14:nvContentPartPr>
              <p14:xfrm>
                <a:off x="776830" y="4143252"/>
                <a:ext cx="25704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94A30D3-5107-3B7F-1641-3DF1B2832E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8190" y="4134612"/>
                  <a:ext cx="274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D26B30-B7BD-C015-6558-8499C321B12D}"/>
                    </a:ext>
                  </a:extLst>
                </p14:cNvPr>
                <p14:cNvContentPartPr/>
                <p14:nvPr/>
              </p14:nvContentPartPr>
              <p14:xfrm>
                <a:off x="1084990" y="4192212"/>
                <a:ext cx="73800" cy="237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D26B30-B7BD-C015-6558-8499C321B1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6350" y="4183572"/>
                  <a:ext cx="91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AAF2F2-3EB8-52C5-608C-7A8CDA11417F}"/>
                    </a:ext>
                  </a:extLst>
                </p14:cNvPr>
                <p14:cNvContentPartPr/>
                <p14:nvPr/>
              </p14:nvContentPartPr>
              <p14:xfrm>
                <a:off x="1127470" y="4157292"/>
                <a:ext cx="97560" cy="145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AAF2F2-3EB8-52C5-608C-7A8CDA1141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8830" y="4148652"/>
                  <a:ext cx="115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98B30D-C85F-608A-0C80-6904D0C36A06}"/>
                    </a:ext>
                  </a:extLst>
                </p14:cNvPr>
                <p14:cNvContentPartPr/>
                <p14:nvPr/>
              </p14:nvContentPartPr>
              <p14:xfrm>
                <a:off x="1267510" y="4196532"/>
                <a:ext cx="375840" cy="18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98B30D-C85F-608A-0C80-6904D0C36A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58870" y="4187892"/>
                  <a:ext cx="393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01AC1A-22A2-C7BD-5793-C33510263C88}"/>
                    </a:ext>
                  </a:extLst>
                </p14:cNvPr>
                <p14:cNvContentPartPr/>
                <p14:nvPr/>
              </p14:nvContentPartPr>
              <p14:xfrm>
                <a:off x="1685470" y="4021932"/>
                <a:ext cx="40680" cy="322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01AC1A-22A2-C7BD-5793-C33510263C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76830" y="4013292"/>
                  <a:ext cx="58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D768A7B-2812-764F-78BF-7065417B1C75}"/>
                    </a:ext>
                  </a:extLst>
                </p14:cNvPr>
                <p14:cNvContentPartPr/>
                <p14:nvPr/>
              </p14:nvContentPartPr>
              <p14:xfrm>
                <a:off x="1855750" y="4028412"/>
                <a:ext cx="434160" cy="322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D768A7B-2812-764F-78BF-7065417B1C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47110" y="4019772"/>
                  <a:ext cx="4518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D61E6FA-B066-95BA-F6BD-3D2CCDE3D9A0}"/>
                    </a:ext>
                  </a:extLst>
                </p14:cNvPr>
                <p14:cNvContentPartPr/>
                <p14:nvPr/>
              </p14:nvContentPartPr>
              <p14:xfrm>
                <a:off x="1504390" y="4548612"/>
                <a:ext cx="221760" cy="17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61E6FA-B066-95BA-F6BD-3D2CCDE3D9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95390" y="4539612"/>
                  <a:ext cx="239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069A95F-4059-0667-1BA1-D416CF8BA843}"/>
                    </a:ext>
                  </a:extLst>
                </p14:cNvPr>
                <p14:cNvContentPartPr/>
                <p14:nvPr/>
              </p14:nvContentPartPr>
              <p14:xfrm>
                <a:off x="1763230" y="4393452"/>
                <a:ext cx="272880" cy="31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069A95F-4059-0667-1BA1-D416CF8BA8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54590" y="4384452"/>
                  <a:ext cx="290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82559DE-0881-58A4-2F35-36B239F8711A}"/>
                    </a:ext>
                  </a:extLst>
                </p14:cNvPr>
                <p14:cNvContentPartPr/>
                <p14:nvPr/>
              </p14:nvContentPartPr>
              <p14:xfrm>
                <a:off x="2041150" y="4499652"/>
                <a:ext cx="415440" cy="201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2559DE-0881-58A4-2F35-36B239F8711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32510" y="4490652"/>
                  <a:ext cx="43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CEA970-CE02-36BD-7615-842FBB983F46}"/>
                    </a:ext>
                  </a:extLst>
                </p14:cNvPr>
                <p14:cNvContentPartPr/>
                <p14:nvPr/>
              </p14:nvContentPartPr>
              <p14:xfrm>
                <a:off x="2602390" y="4532772"/>
                <a:ext cx="301680" cy="156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CEA970-CE02-36BD-7615-842FBB983F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93390" y="4524132"/>
                  <a:ext cx="319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562B2F-C96A-E94D-0364-F036C0E0C130}"/>
                    </a:ext>
                  </a:extLst>
                </p14:cNvPr>
                <p14:cNvContentPartPr/>
                <p14:nvPr/>
              </p14:nvContentPartPr>
              <p14:xfrm>
                <a:off x="3007390" y="4536732"/>
                <a:ext cx="240120" cy="149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562B2F-C96A-E94D-0364-F036C0E0C1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98390" y="4527732"/>
                  <a:ext cx="257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31F7F9-BECC-4BC3-3DE7-2BB74884A202}"/>
                    </a:ext>
                  </a:extLst>
                </p14:cNvPr>
                <p14:cNvContentPartPr/>
                <p14:nvPr/>
              </p14:nvContentPartPr>
              <p14:xfrm>
                <a:off x="3397990" y="4383732"/>
                <a:ext cx="69480" cy="29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31F7F9-BECC-4BC3-3DE7-2BB74884A20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88990" y="4375092"/>
                  <a:ext cx="87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F8DADB3-015F-93BD-B0AC-4EDF4EC7D33E}"/>
                    </a:ext>
                  </a:extLst>
                </p14:cNvPr>
                <p14:cNvContentPartPr/>
                <p14:nvPr/>
              </p14:nvContentPartPr>
              <p14:xfrm>
                <a:off x="3308710" y="4392372"/>
                <a:ext cx="963360" cy="27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F8DADB3-015F-93BD-B0AC-4EDF4EC7D3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00070" y="4383372"/>
                  <a:ext cx="981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94B0831-C5D8-9194-C8F2-91B0E3A81007}"/>
                    </a:ext>
                  </a:extLst>
                </p14:cNvPr>
                <p14:cNvContentPartPr/>
                <p14:nvPr/>
              </p14:nvContentPartPr>
              <p14:xfrm>
                <a:off x="4620550" y="4572372"/>
                <a:ext cx="2397960" cy="46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94B0831-C5D8-9194-C8F2-91B0E3A810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11550" y="4563372"/>
                  <a:ext cx="24156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1F5C58E-5151-134B-9E78-C4E1A540613D}"/>
                  </a:ext>
                </a:extLst>
              </p14:cNvPr>
              <p14:cNvContentPartPr/>
              <p14:nvPr/>
            </p14:nvContentPartPr>
            <p14:xfrm>
              <a:off x="7462750" y="4289772"/>
              <a:ext cx="183960" cy="4334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1F5C58E-5151-134B-9E78-C4E1A540613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54110" y="4280772"/>
                <a:ext cx="201600" cy="45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96044AF8-9259-370E-6767-90AD1D98CC2B}"/>
              </a:ext>
            </a:extLst>
          </p:cNvPr>
          <p:cNvGrpSpPr/>
          <p:nvPr/>
        </p:nvGrpSpPr>
        <p:grpSpPr>
          <a:xfrm>
            <a:off x="7517110" y="4462932"/>
            <a:ext cx="385560" cy="322560"/>
            <a:chOff x="7517110" y="4462932"/>
            <a:chExt cx="38556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89702B7-6377-6DBD-50D9-58FE607A448D}"/>
                    </a:ext>
                  </a:extLst>
                </p14:cNvPr>
                <p14:cNvContentPartPr/>
                <p14:nvPr/>
              </p14:nvContentPartPr>
              <p14:xfrm>
                <a:off x="7517110" y="4462932"/>
                <a:ext cx="73080" cy="85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89702B7-6377-6DBD-50D9-58FE607A448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08110" y="4453932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5D54993-2FC7-CAA8-EA21-B7B44330B86E}"/>
                    </a:ext>
                  </a:extLst>
                </p14:cNvPr>
                <p14:cNvContentPartPr/>
                <p14:nvPr/>
              </p14:nvContentPartPr>
              <p14:xfrm>
                <a:off x="7820590" y="4566612"/>
                <a:ext cx="82080" cy="218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5D54993-2FC7-CAA8-EA21-B7B44330B8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11950" y="4557972"/>
                  <a:ext cx="9972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F00F2B7-30FF-932F-4193-EFA400C915BE}"/>
              </a:ext>
            </a:extLst>
          </p:cNvPr>
          <p:cNvGrpSpPr/>
          <p:nvPr/>
        </p:nvGrpSpPr>
        <p:grpSpPr>
          <a:xfrm>
            <a:off x="8086990" y="4363932"/>
            <a:ext cx="429120" cy="405360"/>
            <a:chOff x="8086990" y="4363932"/>
            <a:chExt cx="42912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3441945-8E3F-DDB8-7C29-28C7430E3EF0}"/>
                    </a:ext>
                  </a:extLst>
                </p14:cNvPr>
                <p14:cNvContentPartPr/>
                <p14:nvPr/>
              </p14:nvContentPartPr>
              <p14:xfrm>
                <a:off x="8086990" y="4363932"/>
                <a:ext cx="228960" cy="180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3441945-8E3F-DDB8-7C29-28C7430E3E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78350" y="4355292"/>
                  <a:ext cx="246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3672CE6-0D8A-A070-9E66-EF6D40969406}"/>
                    </a:ext>
                  </a:extLst>
                </p14:cNvPr>
                <p14:cNvContentPartPr/>
                <p14:nvPr/>
              </p14:nvContentPartPr>
              <p14:xfrm>
                <a:off x="8481910" y="4566612"/>
                <a:ext cx="34200" cy="202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3672CE6-0D8A-A070-9E66-EF6D4096940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72910" y="4557972"/>
                  <a:ext cx="5184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7F217FC-C714-0516-9216-CEE7F62EA74A}"/>
              </a:ext>
            </a:extLst>
          </p:cNvPr>
          <p:cNvGrpSpPr/>
          <p:nvPr/>
        </p:nvGrpSpPr>
        <p:grpSpPr>
          <a:xfrm>
            <a:off x="8694310" y="4395972"/>
            <a:ext cx="217440" cy="175320"/>
            <a:chOff x="8694310" y="4395972"/>
            <a:chExt cx="21744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6E05AD5-AEB6-FA11-93BB-F10B1D470218}"/>
                    </a:ext>
                  </a:extLst>
                </p14:cNvPr>
                <p14:cNvContentPartPr/>
                <p14:nvPr/>
              </p14:nvContentPartPr>
              <p14:xfrm>
                <a:off x="8699350" y="4396332"/>
                <a:ext cx="138960" cy="174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6E05AD5-AEB6-FA11-93BB-F10B1D4702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90710" y="4387692"/>
                  <a:ext cx="156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ECD5253-5852-D60A-7982-45A5C02053E5}"/>
                    </a:ext>
                  </a:extLst>
                </p14:cNvPr>
                <p14:cNvContentPartPr/>
                <p14:nvPr/>
              </p14:nvContentPartPr>
              <p14:xfrm>
                <a:off x="8710510" y="4395972"/>
                <a:ext cx="145800" cy="165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ECD5253-5852-D60A-7982-45A5C02053E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01870" y="4387332"/>
                  <a:ext cx="163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4D62AF-87FD-98B1-EA7D-4ECA91BB5C98}"/>
                    </a:ext>
                  </a:extLst>
                </p14:cNvPr>
                <p14:cNvContentPartPr/>
                <p14:nvPr/>
              </p14:nvContentPartPr>
              <p14:xfrm>
                <a:off x="8694310" y="4505052"/>
                <a:ext cx="217440" cy="13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4D62AF-87FD-98B1-EA7D-4ECA91BB5C9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85670" y="4496052"/>
                  <a:ext cx="2350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84B0D81-22B3-B91A-FB8D-8594342A777C}"/>
              </a:ext>
            </a:extLst>
          </p:cNvPr>
          <p:cNvGrpSpPr/>
          <p:nvPr/>
        </p:nvGrpSpPr>
        <p:grpSpPr>
          <a:xfrm>
            <a:off x="9153310" y="4342332"/>
            <a:ext cx="1067760" cy="424080"/>
            <a:chOff x="9153310" y="4342332"/>
            <a:chExt cx="106776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F2C1E1-E5EF-8BFF-7A61-89DEDE510724}"/>
                    </a:ext>
                  </a:extLst>
                </p14:cNvPr>
                <p14:cNvContentPartPr/>
                <p14:nvPr/>
              </p14:nvContentPartPr>
              <p14:xfrm>
                <a:off x="9153310" y="4587492"/>
                <a:ext cx="28440" cy="145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F2C1E1-E5EF-8BFF-7A61-89DEDE51072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44670" y="4578492"/>
                  <a:ext cx="46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87425D8-5DBE-998C-4F7D-FDD11C7DB9A6}"/>
                    </a:ext>
                  </a:extLst>
                </p14:cNvPr>
                <p14:cNvContentPartPr/>
                <p14:nvPr/>
              </p14:nvContentPartPr>
              <p14:xfrm>
                <a:off x="9255190" y="4677132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87425D8-5DBE-998C-4F7D-FDD11C7DB9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46550" y="46681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9E8BE33-FB48-0656-60C1-EEC3051EB8B4}"/>
                    </a:ext>
                  </a:extLst>
                </p14:cNvPr>
                <p14:cNvContentPartPr/>
                <p14:nvPr/>
              </p14:nvContentPartPr>
              <p14:xfrm>
                <a:off x="9421150" y="4342332"/>
                <a:ext cx="54360" cy="21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9E8BE33-FB48-0656-60C1-EEC3051EB8B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12510" y="4333692"/>
                  <a:ext cx="72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E225ABC-D952-C818-7D0D-850CBDC8769E}"/>
                    </a:ext>
                  </a:extLst>
                </p14:cNvPr>
                <p14:cNvContentPartPr/>
                <p14:nvPr/>
              </p14:nvContentPartPr>
              <p14:xfrm>
                <a:off x="9339430" y="4449252"/>
                <a:ext cx="201960" cy="15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E225ABC-D952-C818-7D0D-850CBDC876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30790" y="4440252"/>
                  <a:ext cx="219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7C8CFA-7841-4434-3CE4-E05A5A4A7B8C}"/>
                    </a:ext>
                  </a:extLst>
                </p14:cNvPr>
                <p14:cNvContentPartPr/>
                <p14:nvPr/>
              </p14:nvContentPartPr>
              <p14:xfrm>
                <a:off x="9714190" y="4560492"/>
                <a:ext cx="22320" cy="145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7C8CFA-7841-4434-3CE4-E05A5A4A7B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05550" y="4551492"/>
                  <a:ext cx="39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B780775-A460-BE68-8264-9D98F6AE731E}"/>
                    </a:ext>
                  </a:extLst>
                </p14:cNvPr>
                <p14:cNvContentPartPr/>
                <p14:nvPr/>
              </p14:nvContentPartPr>
              <p14:xfrm>
                <a:off x="9868630" y="4462572"/>
                <a:ext cx="163440" cy="30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B780775-A460-BE68-8264-9D98F6AE73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59630" y="4453572"/>
                  <a:ext cx="181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1D0C1C3-9671-2FBD-2A7F-5836F97CF752}"/>
                    </a:ext>
                  </a:extLst>
                </p14:cNvPr>
                <p14:cNvContentPartPr/>
                <p14:nvPr/>
              </p14:nvContentPartPr>
              <p14:xfrm>
                <a:off x="10143310" y="4566612"/>
                <a:ext cx="77760" cy="199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1D0C1C3-9671-2FBD-2A7F-5836F97CF7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34310" y="4557972"/>
                  <a:ext cx="9540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1389C59-27D6-1DAD-2191-D1610253F795}"/>
              </a:ext>
            </a:extLst>
          </p:cNvPr>
          <p:cNvGrpSpPr/>
          <p:nvPr/>
        </p:nvGrpSpPr>
        <p:grpSpPr>
          <a:xfrm>
            <a:off x="10428790" y="4247292"/>
            <a:ext cx="225000" cy="510480"/>
            <a:chOff x="10428790" y="4247292"/>
            <a:chExt cx="22500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96D7755-B9B6-873D-D7F3-D42159A2D957}"/>
                    </a:ext>
                  </a:extLst>
                </p14:cNvPr>
                <p14:cNvContentPartPr/>
                <p14:nvPr/>
              </p14:nvContentPartPr>
              <p14:xfrm>
                <a:off x="10428790" y="4247292"/>
                <a:ext cx="135000" cy="335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96D7755-B9B6-873D-D7F3-D42159A2D95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20150" y="4238652"/>
                  <a:ext cx="152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68846E-B3A2-0EBA-F50B-BF50AD55A0F3}"/>
                    </a:ext>
                  </a:extLst>
                </p14:cNvPr>
                <p14:cNvContentPartPr/>
                <p14:nvPr/>
              </p14:nvContentPartPr>
              <p14:xfrm>
                <a:off x="10534990" y="4575252"/>
                <a:ext cx="118800" cy="182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68846E-B3A2-0EBA-F50B-BF50AD55A0F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26350" y="4566252"/>
                  <a:ext cx="1364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55A4034-A498-2DCF-FCF3-BA55C2ACB32E}"/>
                  </a:ext>
                </a:extLst>
              </p14:cNvPr>
              <p14:cNvContentPartPr/>
              <p14:nvPr/>
            </p14:nvContentPartPr>
            <p14:xfrm>
              <a:off x="11071030" y="4345572"/>
              <a:ext cx="32400" cy="16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55A4034-A498-2DCF-FCF3-BA55C2ACB32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062030" y="4336572"/>
                <a:ext cx="500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5186351-DD67-57D4-D69D-82C2979E31AE}"/>
                  </a:ext>
                </a:extLst>
              </p14:cNvPr>
              <p14:cNvContentPartPr/>
              <p14:nvPr/>
            </p14:nvContentPartPr>
            <p14:xfrm>
              <a:off x="9223510" y="2599572"/>
              <a:ext cx="81720" cy="44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5186351-DD67-57D4-D69D-82C2979E31A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214510" y="2590572"/>
                <a:ext cx="993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8451C0D-F70E-02FE-5204-30E66A884978}"/>
                  </a:ext>
                </a:extLst>
              </p14:cNvPr>
              <p14:cNvContentPartPr/>
              <p14:nvPr/>
            </p14:nvContentPartPr>
            <p14:xfrm>
              <a:off x="10170310" y="479172"/>
              <a:ext cx="156600" cy="351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8451C0D-F70E-02FE-5204-30E66A88497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161310" y="470532"/>
                <a:ext cx="1742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B0FB5AA-B556-7F66-5828-0A7007BB2ADA}"/>
                  </a:ext>
                </a:extLst>
              </p14:cNvPr>
              <p14:cNvContentPartPr/>
              <p14:nvPr/>
            </p14:nvContentPartPr>
            <p14:xfrm>
              <a:off x="11314750" y="384492"/>
              <a:ext cx="100800" cy="456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B0FB5AA-B556-7F66-5828-0A7007BB2AD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06110" y="375852"/>
                <a:ext cx="1184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CB253E5-8005-95C5-AD27-BE6D770E9DAF}"/>
                  </a:ext>
                </a:extLst>
              </p14:cNvPr>
              <p14:cNvContentPartPr/>
              <p14:nvPr/>
            </p14:nvContentPartPr>
            <p14:xfrm>
              <a:off x="10702030" y="2722332"/>
              <a:ext cx="180360" cy="413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CB253E5-8005-95C5-AD27-BE6D770E9DA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693390" y="2713692"/>
                <a:ext cx="19800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7A26153-C161-204D-CE9E-DAC9CDE1D19A}"/>
                  </a:ext>
                </a:extLst>
              </p14:cNvPr>
              <p14:cNvContentPartPr/>
              <p14:nvPr/>
            </p14:nvContentPartPr>
            <p14:xfrm>
              <a:off x="10573150" y="2808012"/>
              <a:ext cx="276480" cy="2426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7A26153-C161-204D-CE9E-DAC9CDE1D19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564510" y="2799012"/>
                <a:ext cx="2941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E8F36D2-DC16-6B4D-84C2-41C7CB1EE698}"/>
                  </a:ext>
                </a:extLst>
              </p14:cNvPr>
              <p14:cNvContentPartPr/>
              <p14:nvPr/>
            </p14:nvContentPartPr>
            <p14:xfrm>
              <a:off x="10544350" y="2810172"/>
              <a:ext cx="134280" cy="13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E8F36D2-DC16-6B4D-84C2-41C7CB1EE69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535710" y="2801532"/>
                <a:ext cx="151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A4570DF-8D23-3C9B-E2E1-0192AACFAC7F}"/>
                  </a:ext>
                </a:extLst>
              </p14:cNvPr>
              <p14:cNvContentPartPr/>
              <p14:nvPr/>
            </p14:nvContentPartPr>
            <p14:xfrm>
              <a:off x="10884190" y="2936532"/>
              <a:ext cx="91080" cy="1771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A4570DF-8D23-3C9B-E2E1-0192AACFAC7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875550" y="2927532"/>
                <a:ext cx="1087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50E1A4D-3004-257C-7CF2-03FFA759EF42}"/>
                  </a:ext>
                </a:extLst>
              </p14:cNvPr>
              <p14:cNvContentPartPr/>
              <p14:nvPr/>
            </p14:nvContentPartPr>
            <p14:xfrm>
              <a:off x="10468750" y="3235692"/>
              <a:ext cx="686160" cy="257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50E1A4D-3004-257C-7CF2-03FFA759EF4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459750" y="3227052"/>
                <a:ext cx="703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6491CC2-D3F8-78CB-6928-50E28DC39B43}"/>
                  </a:ext>
                </a:extLst>
              </p14:cNvPr>
              <p14:cNvContentPartPr/>
              <p14:nvPr/>
            </p14:nvContentPartPr>
            <p14:xfrm>
              <a:off x="11189830" y="3225972"/>
              <a:ext cx="312840" cy="178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6491CC2-D3F8-78CB-6928-50E28DC39B4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180830" y="3216972"/>
                <a:ext cx="3304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24C365C-2075-72A8-BCFC-36A60B578D19}"/>
                  </a:ext>
                </a:extLst>
              </p14:cNvPr>
              <p14:cNvContentPartPr/>
              <p14:nvPr/>
            </p14:nvContentPartPr>
            <p14:xfrm>
              <a:off x="11374510" y="3026172"/>
              <a:ext cx="58680" cy="54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24C365C-2075-72A8-BCFC-36A60B578D1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365870" y="3017172"/>
                <a:ext cx="76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9B30088-4CBF-9000-AF15-FA7934D53179}"/>
                  </a:ext>
                </a:extLst>
              </p14:cNvPr>
              <p14:cNvContentPartPr/>
              <p14:nvPr/>
            </p14:nvContentPartPr>
            <p14:xfrm>
              <a:off x="11566030" y="3179532"/>
              <a:ext cx="162720" cy="2080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9B30088-4CBF-9000-AF15-FA7934D5317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557390" y="3170532"/>
                <a:ext cx="180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E6774FA-A30C-627C-4B10-6CD8E5A799E8}"/>
                  </a:ext>
                </a:extLst>
              </p14:cNvPr>
              <p14:cNvContentPartPr/>
              <p14:nvPr/>
            </p14:nvContentPartPr>
            <p14:xfrm>
              <a:off x="11796430" y="2981892"/>
              <a:ext cx="389520" cy="366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E6774FA-A30C-627C-4B10-6CD8E5A799E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787790" y="2973252"/>
                <a:ext cx="407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2FE09E4-D0B3-F367-4A37-D4B06AB9ECDD}"/>
                  </a:ext>
                </a:extLst>
              </p14:cNvPr>
              <p14:cNvContentPartPr/>
              <p14:nvPr/>
            </p14:nvContentPartPr>
            <p14:xfrm>
              <a:off x="11366230" y="1987572"/>
              <a:ext cx="386280" cy="256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2FE09E4-D0B3-F367-4A37-D4B06AB9ECD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357590" y="1978932"/>
                <a:ext cx="4039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29C9203-8C59-A578-80A9-FAEE0735A328}"/>
                  </a:ext>
                </a:extLst>
              </p14:cNvPr>
              <p14:cNvContentPartPr/>
              <p14:nvPr/>
            </p14:nvContentPartPr>
            <p14:xfrm>
              <a:off x="11223310" y="1975332"/>
              <a:ext cx="81720" cy="433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29C9203-8C59-A578-80A9-FAEE0735A32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214310" y="1966692"/>
                <a:ext cx="993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4CEF83B-7012-8BA4-E201-2482FA0499B6}"/>
                  </a:ext>
                </a:extLst>
              </p14:cNvPr>
              <p14:cNvContentPartPr/>
              <p14:nvPr/>
            </p14:nvContentPartPr>
            <p14:xfrm>
              <a:off x="11249230" y="1788132"/>
              <a:ext cx="479160" cy="1569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4CEF83B-7012-8BA4-E201-2482FA0499B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240230" y="1779132"/>
                <a:ext cx="4968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B167D8C-1989-9ABB-314C-8D911CC0DD6C}"/>
                  </a:ext>
                </a:extLst>
              </p14:cNvPr>
              <p14:cNvContentPartPr/>
              <p14:nvPr/>
            </p14:nvContentPartPr>
            <p14:xfrm>
              <a:off x="10842790" y="2044812"/>
              <a:ext cx="185040" cy="3056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B167D8C-1989-9ABB-314C-8D911CC0DD6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833790" y="2036172"/>
                <a:ext cx="2026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23841DD-E63E-F146-870D-B8B1FB90029F}"/>
                  </a:ext>
                </a:extLst>
              </p14:cNvPr>
              <p14:cNvContentPartPr/>
              <p14:nvPr/>
            </p14:nvContentPartPr>
            <p14:xfrm>
              <a:off x="11308990" y="1603812"/>
              <a:ext cx="423000" cy="1483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23841DD-E63E-F146-870D-B8B1FB90029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300350" y="1595172"/>
                <a:ext cx="440640" cy="16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7A8C8F7-D663-4639-FF86-B3A70595B69C}"/>
              </a:ext>
            </a:extLst>
          </p:cNvPr>
          <p:cNvGrpSpPr/>
          <p:nvPr/>
        </p:nvGrpSpPr>
        <p:grpSpPr>
          <a:xfrm>
            <a:off x="11313310" y="2388972"/>
            <a:ext cx="1039680" cy="462600"/>
            <a:chOff x="11313310" y="2388972"/>
            <a:chExt cx="103968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6963919-651D-3513-7FD6-E6B531EDBB4B}"/>
                    </a:ext>
                  </a:extLst>
                </p14:cNvPr>
                <p14:cNvContentPartPr/>
                <p14:nvPr/>
              </p14:nvContentPartPr>
              <p14:xfrm>
                <a:off x="11513830" y="2388972"/>
                <a:ext cx="54720" cy="19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6963919-651D-3513-7FD6-E6B531EDBB4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504830" y="2379972"/>
                  <a:ext cx="72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0425031-F7C8-3830-107C-90CD1B00EF48}"/>
                    </a:ext>
                  </a:extLst>
                </p14:cNvPr>
                <p14:cNvContentPartPr/>
                <p14:nvPr/>
              </p14:nvContentPartPr>
              <p14:xfrm>
                <a:off x="11575750" y="2460252"/>
                <a:ext cx="15120" cy="34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0425031-F7C8-3830-107C-90CD1B00EF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67110" y="2451252"/>
                  <a:ext cx="32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5C4E561-6D68-CFEB-ED9D-E7F6A60F5505}"/>
                    </a:ext>
                  </a:extLst>
                </p14:cNvPr>
                <p14:cNvContentPartPr/>
                <p14:nvPr/>
              </p14:nvContentPartPr>
              <p14:xfrm>
                <a:off x="11313310" y="2499492"/>
                <a:ext cx="536400" cy="97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5C4E561-6D68-CFEB-ED9D-E7F6A60F55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04310" y="2490852"/>
                  <a:ext cx="554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8CED49C-6241-CDF0-AA05-2D5924BC33E5}"/>
                    </a:ext>
                  </a:extLst>
                </p14:cNvPr>
                <p14:cNvContentPartPr/>
                <p14:nvPr/>
              </p14:nvContentPartPr>
              <p14:xfrm>
                <a:off x="11382070" y="2550612"/>
                <a:ext cx="374400" cy="300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8CED49C-6241-CDF0-AA05-2D5924BC33E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73070" y="2541612"/>
                  <a:ext cx="392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FA2F254-F1E0-553F-2D50-C1222693BD72}"/>
                    </a:ext>
                  </a:extLst>
                </p14:cNvPr>
                <p14:cNvContentPartPr/>
                <p14:nvPr/>
              </p14:nvContentPartPr>
              <p14:xfrm>
                <a:off x="11939350" y="2476812"/>
                <a:ext cx="413640" cy="283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FA2F254-F1E0-553F-2D50-C1222693BD7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30350" y="2468172"/>
                  <a:ext cx="43128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725CB82-B1FD-CB7F-7FC4-DD54283EDE1E}"/>
                  </a:ext>
                </a:extLst>
              </p14:cNvPr>
              <p14:cNvContentPartPr/>
              <p14:nvPr/>
            </p14:nvContentPartPr>
            <p14:xfrm>
              <a:off x="9364623" y="5084924"/>
              <a:ext cx="496800" cy="26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725CB82-B1FD-CB7F-7FC4-DD54283EDE1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355623" y="5075924"/>
                <a:ext cx="5144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5FCDA93-637D-FB65-C322-ABC7792822AA}"/>
                  </a:ext>
                </a:extLst>
              </p14:cNvPr>
              <p14:cNvContentPartPr/>
              <p14:nvPr/>
            </p14:nvContentPartPr>
            <p14:xfrm>
              <a:off x="10570983" y="5029844"/>
              <a:ext cx="291960" cy="302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5FCDA93-637D-FB65-C322-ABC7792822A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562343" y="5021204"/>
                <a:ext cx="309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6D733BE-0C05-F9F9-37BB-0F3CB0B074FF}"/>
                  </a:ext>
                </a:extLst>
              </p14:cNvPr>
              <p14:cNvContentPartPr/>
              <p14:nvPr/>
            </p14:nvContentPartPr>
            <p14:xfrm>
              <a:off x="10642263" y="4973324"/>
              <a:ext cx="13320" cy="32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6D733BE-0C05-F9F9-37BB-0F3CB0B074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633623" y="4964684"/>
                <a:ext cx="30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E6D8C9D-055E-F6A4-8A97-3CF40EBCCF59}"/>
                  </a:ext>
                </a:extLst>
              </p14:cNvPr>
              <p14:cNvContentPartPr/>
              <p14:nvPr/>
            </p14:nvContentPartPr>
            <p14:xfrm>
              <a:off x="9020463" y="5452844"/>
              <a:ext cx="337680" cy="3240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E6D8C9D-055E-F6A4-8A97-3CF40EBCCF5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011463" y="5443844"/>
                <a:ext cx="35532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192E8D2-27C4-D587-9FE9-9535CD56E464}"/>
              </a:ext>
            </a:extLst>
          </p:cNvPr>
          <p:cNvGrpSpPr/>
          <p:nvPr/>
        </p:nvGrpSpPr>
        <p:grpSpPr>
          <a:xfrm>
            <a:off x="10396080" y="5336352"/>
            <a:ext cx="516240" cy="440640"/>
            <a:chOff x="10396080" y="5336352"/>
            <a:chExt cx="51624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8147422-4382-24EF-57DC-5E366D52FCB8}"/>
                    </a:ext>
                  </a:extLst>
                </p14:cNvPr>
                <p14:cNvContentPartPr/>
                <p14:nvPr/>
              </p14:nvContentPartPr>
              <p14:xfrm>
                <a:off x="10396080" y="5336352"/>
                <a:ext cx="203040" cy="114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8147422-4382-24EF-57DC-5E366D52FCB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87080" y="5327352"/>
                  <a:ext cx="220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09973B5-14A2-FE9B-9AB0-E001FC7963BF}"/>
                    </a:ext>
                  </a:extLst>
                </p14:cNvPr>
                <p14:cNvContentPartPr/>
                <p14:nvPr/>
              </p14:nvContentPartPr>
              <p14:xfrm>
                <a:off x="10614600" y="5467032"/>
                <a:ext cx="297720" cy="309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09973B5-14A2-FE9B-9AB0-E001FC7963B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605600" y="5458032"/>
                  <a:ext cx="315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5943556-0EE8-0BB2-EEEB-FD3E5B06DE0E}"/>
                  </a:ext>
                </a:extLst>
              </p14:cNvPr>
              <p14:cNvContentPartPr/>
              <p14:nvPr/>
            </p14:nvContentPartPr>
            <p14:xfrm>
              <a:off x="9226440" y="6032592"/>
              <a:ext cx="357840" cy="3441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5943556-0EE8-0BB2-EEEB-FD3E5B06DE0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217800" y="6023952"/>
                <a:ext cx="3754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80A4E25-9D37-49BB-0036-7A7B21D19534}"/>
                  </a:ext>
                </a:extLst>
              </p14:cNvPr>
              <p14:cNvContentPartPr/>
              <p14:nvPr/>
            </p14:nvContentPartPr>
            <p14:xfrm>
              <a:off x="10677960" y="6018192"/>
              <a:ext cx="324360" cy="400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80A4E25-9D37-49BB-0036-7A7B21D1953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669320" y="6009552"/>
                <a:ext cx="3420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F6AAB1E-7434-C0EB-A49E-1288EEBD34EC}"/>
                  </a:ext>
                </a:extLst>
              </p14:cNvPr>
              <p14:cNvContentPartPr/>
              <p14:nvPr/>
            </p14:nvContentPartPr>
            <p14:xfrm>
              <a:off x="7408440" y="5272992"/>
              <a:ext cx="469800" cy="405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F6AAB1E-7434-C0EB-A49E-1288EEBD34E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399440" y="5263992"/>
                <a:ext cx="4874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1709AB9-0E07-4898-1BC6-231E156F1232}"/>
                  </a:ext>
                </a:extLst>
              </p14:cNvPr>
              <p14:cNvContentPartPr/>
              <p14:nvPr/>
            </p14:nvContentPartPr>
            <p14:xfrm>
              <a:off x="8578800" y="5139072"/>
              <a:ext cx="338760" cy="5605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1709AB9-0E07-4898-1BC6-231E156F123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570160" y="5130072"/>
                <a:ext cx="356400" cy="57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CC22D6D-951F-2DF9-2C80-6B9F982772AB}"/>
              </a:ext>
            </a:extLst>
          </p:cNvPr>
          <p:cNvGrpSpPr/>
          <p:nvPr/>
        </p:nvGrpSpPr>
        <p:grpSpPr>
          <a:xfrm>
            <a:off x="441000" y="4913712"/>
            <a:ext cx="3799440" cy="770760"/>
            <a:chOff x="441000" y="4913712"/>
            <a:chExt cx="3799440" cy="7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AFD2F1A-90C7-724E-C02A-3671BC7BA05A}"/>
                    </a:ext>
                  </a:extLst>
                </p14:cNvPr>
                <p14:cNvContentPartPr/>
                <p14:nvPr/>
              </p14:nvContentPartPr>
              <p14:xfrm>
                <a:off x="441000" y="5073192"/>
                <a:ext cx="388440" cy="341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AFD2F1A-90C7-724E-C02A-3671BC7BA05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32360" y="5064192"/>
                  <a:ext cx="406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4B9E79-21B2-991F-0E96-50A2D58DE3BA}"/>
                    </a:ext>
                  </a:extLst>
                </p14:cNvPr>
                <p14:cNvContentPartPr/>
                <p14:nvPr/>
              </p14:nvContentPartPr>
              <p14:xfrm>
                <a:off x="812880" y="4978872"/>
                <a:ext cx="489960" cy="424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4B9E79-21B2-991F-0E96-50A2D58DE3B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3880" y="4970232"/>
                  <a:ext cx="5076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41BB1E5-E5CE-71F0-5564-D9D29C923EAF}"/>
                    </a:ext>
                  </a:extLst>
                </p14:cNvPr>
                <p14:cNvContentPartPr/>
                <p14:nvPr/>
              </p14:nvContentPartPr>
              <p14:xfrm>
                <a:off x="1217160" y="4913712"/>
                <a:ext cx="98640" cy="74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41BB1E5-E5CE-71F0-5564-D9D29C923EA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08520" y="4905072"/>
                  <a:ext cx="116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9013925-06DA-53A4-E748-934972306BF5}"/>
                    </a:ext>
                  </a:extLst>
                </p14:cNvPr>
                <p14:cNvContentPartPr/>
                <p14:nvPr/>
              </p14:nvContentPartPr>
              <p14:xfrm>
                <a:off x="1419120" y="4964832"/>
                <a:ext cx="203760" cy="353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9013925-06DA-53A4-E748-934972306BF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10120" y="4955832"/>
                  <a:ext cx="221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8E1FF53-A92E-B749-462F-40517503F1C1}"/>
                    </a:ext>
                  </a:extLst>
                </p14:cNvPr>
                <p14:cNvContentPartPr/>
                <p14:nvPr/>
              </p14:nvContentPartPr>
              <p14:xfrm>
                <a:off x="1472760" y="5097312"/>
                <a:ext cx="677880" cy="308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8E1FF53-A92E-B749-462F-40517503F1C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464120" y="5088672"/>
                  <a:ext cx="695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3629086-BBC6-F6DC-2494-57E228E29C13}"/>
                    </a:ext>
                  </a:extLst>
                </p14:cNvPr>
                <p14:cNvContentPartPr/>
                <p14:nvPr/>
              </p14:nvContentPartPr>
              <p14:xfrm>
                <a:off x="2237400" y="5036112"/>
                <a:ext cx="347400" cy="435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3629086-BBC6-F6DC-2494-57E228E29C1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28400" y="5027112"/>
                  <a:ext cx="3650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F34FBD6-F8DC-4CE8-AD7A-6E4FA1965F6A}"/>
                    </a:ext>
                  </a:extLst>
                </p14:cNvPr>
                <p14:cNvContentPartPr/>
                <p14:nvPr/>
              </p14:nvContentPartPr>
              <p14:xfrm>
                <a:off x="2450880" y="5177952"/>
                <a:ext cx="188640" cy="129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F34FBD6-F8DC-4CE8-AD7A-6E4FA1965F6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41880" y="5168952"/>
                  <a:ext cx="206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7169A4D-7E3E-E66C-3C2E-B13D5A3854C9}"/>
                    </a:ext>
                  </a:extLst>
                </p14:cNvPr>
                <p14:cNvContentPartPr/>
                <p14:nvPr/>
              </p14:nvContentPartPr>
              <p14:xfrm>
                <a:off x="2660760" y="5143752"/>
                <a:ext cx="558360" cy="25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7169A4D-7E3E-E66C-3C2E-B13D5A3854C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652120" y="5135112"/>
                  <a:ext cx="576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7AAC883-4891-D6BB-EB96-7BD8178F6A47}"/>
                    </a:ext>
                  </a:extLst>
                </p14:cNvPr>
                <p14:cNvContentPartPr/>
                <p14:nvPr/>
              </p14:nvContentPartPr>
              <p14:xfrm>
                <a:off x="3201480" y="5219352"/>
                <a:ext cx="251280" cy="155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7AAC883-4891-D6BB-EB96-7BD8178F6A4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192480" y="5210352"/>
                  <a:ext cx="268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12F887F-761E-0998-67C3-ACED5E304DF4}"/>
                    </a:ext>
                  </a:extLst>
                </p14:cNvPr>
                <p14:cNvContentPartPr/>
                <p14:nvPr/>
              </p14:nvContentPartPr>
              <p14:xfrm>
                <a:off x="3530520" y="5126472"/>
                <a:ext cx="524520" cy="303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12F887F-761E-0998-67C3-ACED5E304DF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21520" y="5117832"/>
                  <a:ext cx="542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202B2E9-9F4A-3595-106F-6100CE0857E8}"/>
                    </a:ext>
                  </a:extLst>
                </p14:cNvPr>
                <p14:cNvContentPartPr/>
                <p14:nvPr/>
              </p14:nvContentPartPr>
              <p14:xfrm>
                <a:off x="3843720" y="5144112"/>
                <a:ext cx="396720" cy="290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202B2E9-9F4A-3595-106F-6100CE0857E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35080" y="5135472"/>
                  <a:ext cx="414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7049838-AE19-D4D5-E3E0-7B485C5B0775}"/>
                    </a:ext>
                  </a:extLst>
                </p14:cNvPr>
                <p14:cNvContentPartPr/>
                <p14:nvPr/>
              </p14:nvContentPartPr>
              <p14:xfrm>
                <a:off x="871920" y="5508792"/>
                <a:ext cx="3308760" cy="175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7049838-AE19-D4D5-E3E0-7B485C5B077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62920" y="5499792"/>
                  <a:ext cx="33264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CFE461E-D186-E7BB-836B-48739D9E8CEE}"/>
              </a:ext>
            </a:extLst>
          </p:cNvPr>
          <p:cNvGrpSpPr/>
          <p:nvPr/>
        </p:nvGrpSpPr>
        <p:grpSpPr>
          <a:xfrm>
            <a:off x="550080" y="5729472"/>
            <a:ext cx="2301120" cy="302760"/>
            <a:chOff x="550080" y="5729472"/>
            <a:chExt cx="23011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EFFC45F-83D4-16CF-90B1-3F5A50C009DC}"/>
                    </a:ext>
                  </a:extLst>
                </p14:cNvPr>
                <p14:cNvContentPartPr/>
                <p14:nvPr/>
              </p14:nvContentPartPr>
              <p14:xfrm>
                <a:off x="550080" y="5810112"/>
                <a:ext cx="410040" cy="42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EFFC45F-83D4-16CF-90B1-3F5A50C009D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41440" y="5801472"/>
                  <a:ext cx="427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1456F9E-9CEA-23C3-2F63-03EE8AB44F4E}"/>
                    </a:ext>
                  </a:extLst>
                </p14:cNvPr>
                <p14:cNvContentPartPr/>
                <p14:nvPr/>
              </p14:nvContentPartPr>
              <p14:xfrm>
                <a:off x="1144440" y="5729472"/>
                <a:ext cx="271800" cy="163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1456F9E-9CEA-23C3-2F63-03EE8AB44F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5800" y="5720832"/>
                  <a:ext cx="289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05D8D60-B462-4C35-E7C5-8B23E4BF9010}"/>
                    </a:ext>
                  </a:extLst>
                </p14:cNvPr>
                <p14:cNvContentPartPr/>
                <p14:nvPr/>
              </p14:nvContentPartPr>
              <p14:xfrm>
                <a:off x="1484640" y="5760432"/>
                <a:ext cx="145440" cy="271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05D8D60-B462-4C35-E7C5-8B23E4BF901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476000" y="5751432"/>
                  <a:ext cx="163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A0CBB9A-65AE-71F3-A71F-2AD22A377C8A}"/>
                    </a:ext>
                  </a:extLst>
                </p14:cNvPr>
                <p14:cNvContentPartPr/>
                <p14:nvPr/>
              </p14:nvContentPartPr>
              <p14:xfrm>
                <a:off x="1476000" y="5744592"/>
                <a:ext cx="187560" cy="103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A0CBB9A-65AE-71F3-A71F-2AD22A377C8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467360" y="5735952"/>
                  <a:ext cx="205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DB11617-C7E7-8FAA-787D-EB881FB84867}"/>
                    </a:ext>
                  </a:extLst>
                </p14:cNvPr>
                <p14:cNvContentPartPr/>
                <p14:nvPr/>
              </p14:nvContentPartPr>
              <p14:xfrm>
                <a:off x="1781280" y="5763312"/>
                <a:ext cx="401040" cy="178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DB11617-C7E7-8FAA-787D-EB881FB848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72280" y="5754312"/>
                  <a:ext cx="418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AEE2A3B-179B-9213-A73A-12CAC69BC482}"/>
                    </a:ext>
                  </a:extLst>
                </p14:cNvPr>
                <p14:cNvContentPartPr/>
                <p14:nvPr/>
              </p14:nvContentPartPr>
              <p14:xfrm>
                <a:off x="2165400" y="5784192"/>
                <a:ext cx="334800" cy="164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AEE2A3B-179B-9213-A73A-12CAC69BC48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56760" y="5775552"/>
                  <a:ext cx="352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DDCF1E6-7194-F319-7E37-E65858F0424B}"/>
                    </a:ext>
                  </a:extLst>
                </p14:cNvPr>
                <p14:cNvContentPartPr/>
                <p14:nvPr/>
              </p14:nvContentPartPr>
              <p14:xfrm>
                <a:off x="2539080" y="5768352"/>
                <a:ext cx="312120" cy="212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DDCF1E6-7194-F319-7E37-E65858F0424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530080" y="5759712"/>
                  <a:ext cx="3297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5BF370F-C4BB-5831-5C89-5C40856A4054}"/>
              </a:ext>
            </a:extLst>
          </p:cNvPr>
          <p:cNvGrpSpPr/>
          <p:nvPr/>
        </p:nvGrpSpPr>
        <p:grpSpPr>
          <a:xfrm>
            <a:off x="579240" y="6133032"/>
            <a:ext cx="1434240" cy="325800"/>
            <a:chOff x="579240" y="6133032"/>
            <a:chExt cx="143424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6ED3DC2-811C-D567-9AD8-DE1055ECF7E6}"/>
                    </a:ext>
                  </a:extLst>
                </p14:cNvPr>
                <p14:cNvContentPartPr/>
                <p14:nvPr/>
              </p14:nvContentPartPr>
              <p14:xfrm>
                <a:off x="579240" y="6190992"/>
                <a:ext cx="388800" cy="24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6ED3DC2-811C-D567-9AD8-DE1055ECF7E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0240" y="6181992"/>
                  <a:ext cx="406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91F6F5C-46FC-EC98-2ACA-7EBB74BEB599}"/>
                    </a:ext>
                  </a:extLst>
                </p14:cNvPr>
                <p14:cNvContentPartPr/>
                <p14:nvPr/>
              </p14:nvContentPartPr>
              <p14:xfrm>
                <a:off x="1080720" y="6133032"/>
                <a:ext cx="255960" cy="325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91F6F5C-46FC-EC98-2ACA-7EBB74BEB59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2080" y="6124392"/>
                  <a:ext cx="2736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C985D6-4961-F060-2C94-995D165A1B35}"/>
                    </a:ext>
                  </a:extLst>
                </p14:cNvPr>
                <p14:cNvContentPartPr/>
                <p14:nvPr/>
              </p14:nvContentPartPr>
              <p14:xfrm>
                <a:off x="1039320" y="6147792"/>
                <a:ext cx="974160" cy="258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C985D6-4961-F060-2C94-995D165A1B3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30680" y="6138792"/>
                  <a:ext cx="99180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3229406-6471-6AFE-E273-3FAF94309F31}"/>
              </a:ext>
            </a:extLst>
          </p:cNvPr>
          <p:cNvGrpSpPr/>
          <p:nvPr/>
        </p:nvGrpSpPr>
        <p:grpSpPr>
          <a:xfrm>
            <a:off x="3176640" y="5616432"/>
            <a:ext cx="1452600" cy="389160"/>
            <a:chOff x="3176640" y="5616432"/>
            <a:chExt cx="145260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450E65B-D35B-BDFE-6524-9724199A7D59}"/>
                    </a:ext>
                  </a:extLst>
                </p14:cNvPr>
                <p14:cNvContentPartPr/>
                <p14:nvPr/>
              </p14:nvContentPartPr>
              <p14:xfrm>
                <a:off x="3176640" y="5698512"/>
                <a:ext cx="206280" cy="282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450E65B-D35B-BDFE-6524-9724199A7D5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68000" y="5689872"/>
                  <a:ext cx="223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AB982C1-3B43-0D20-B2E8-9A7499367F86}"/>
                    </a:ext>
                  </a:extLst>
                </p14:cNvPr>
                <p14:cNvContentPartPr/>
                <p14:nvPr/>
              </p14:nvContentPartPr>
              <p14:xfrm>
                <a:off x="3362760" y="5671152"/>
                <a:ext cx="127800" cy="284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AB982C1-3B43-0D20-B2E8-9A7499367F8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353760" y="5662152"/>
                  <a:ext cx="145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B20C32E-D388-F5D6-6061-4E05181D0E46}"/>
                    </a:ext>
                  </a:extLst>
                </p14:cNvPr>
                <p14:cNvContentPartPr/>
                <p14:nvPr/>
              </p14:nvContentPartPr>
              <p14:xfrm>
                <a:off x="3515040" y="5795712"/>
                <a:ext cx="302400" cy="196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B20C32E-D388-F5D6-6061-4E05181D0E4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06400" y="5787072"/>
                  <a:ext cx="320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A77ABD2-CC61-A118-151C-0C689919C0C5}"/>
                    </a:ext>
                  </a:extLst>
                </p14:cNvPr>
                <p14:cNvContentPartPr/>
                <p14:nvPr/>
              </p14:nvContentPartPr>
              <p14:xfrm>
                <a:off x="3763800" y="5790312"/>
                <a:ext cx="364680" cy="215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A77ABD2-CC61-A118-151C-0C689919C0C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54800" y="5781312"/>
                  <a:ext cx="382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4042D7A-E969-058D-B2E1-4134BFEA5BD1}"/>
                    </a:ext>
                  </a:extLst>
                </p14:cNvPr>
                <p14:cNvContentPartPr/>
                <p14:nvPr/>
              </p14:nvContentPartPr>
              <p14:xfrm>
                <a:off x="4110120" y="5616432"/>
                <a:ext cx="142920" cy="287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4042D7A-E969-058D-B2E1-4134BFEA5BD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101480" y="5607792"/>
                  <a:ext cx="160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7F1C45A-C5AA-4331-DCD7-193F99131B21}"/>
                    </a:ext>
                  </a:extLst>
                </p14:cNvPr>
                <p14:cNvContentPartPr/>
                <p14:nvPr/>
              </p14:nvContentPartPr>
              <p14:xfrm>
                <a:off x="4182480" y="5693112"/>
                <a:ext cx="446760" cy="306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7F1C45A-C5AA-4331-DCD7-193F99131B2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173480" y="5684112"/>
                  <a:ext cx="46440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DB62A1F-A921-6F42-C535-4722231DD682}"/>
              </a:ext>
            </a:extLst>
          </p:cNvPr>
          <p:cNvGrpSpPr/>
          <p:nvPr/>
        </p:nvGrpSpPr>
        <p:grpSpPr>
          <a:xfrm>
            <a:off x="2352600" y="6140592"/>
            <a:ext cx="2872800" cy="322560"/>
            <a:chOff x="2352600" y="6140592"/>
            <a:chExt cx="28728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00112B7-0DEE-C201-257F-7BF5A5CB7253}"/>
                    </a:ext>
                  </a:extLst>
                </p14:cNvPr>
                <p14:cNvContentPartPr/>
                <p14:nvPr/>
              </p14:nvContentPartPr>
              <p14:xfrm>
                <a:off x="2352600" y="6268032"/>
                <a:ext cx="412200" cy="48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00112B7-0DEE-C201-257F-7BF5A5CB725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43600" y="6259032"/>
                  <a:ext cx="429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9104442-0E27-E4BF-F2E3-58EF53D8FE1B}"/>
                    </a:ext>
                  </a:extLst>
                </p14:cNvPr>
                <p14:cNvContentPartPr/>
                <p14:nvPr/>
              </p14:nvContentPartPr>
              <p14:xfrm>
                <a:off x="3004920" y="6156072"/>
                <a:ext cx="218160" cy="273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9104442-0E27-E4BF-F2E3-58EF53D8FE1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995920" y="6147432"/>
                  <a:ext cx="235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EF0DE46-C1EA-88D6-0949-6629B7DB6CE5}"/>
                    </a:ext>
                  </a:extLst>
                </p14:cNvPr>
                <p14:cNvContentPartPr/>
                <p14:nvPr/>
              </p14:nvContentPartPr>
              <p14:xfrm>
                <a:off x="3291840" y="6201432"/>
                <a:ext cx="635040" cy="261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EF0DE46-C1EA-88D6-0949-6629B7DB6CE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283200" y="6192432"/>
                  <a:ext cx="652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74E63FB-BC93-82B9-C0ED-045B853475F9}"/>
                    </a:ext>
                  </a:extLst>
                </p14:cNvPr>
                <p14:cNvContentPartPr/>
                <p14:nvPr/>
              </p14:nvContentPartPr>
              <p14:xfrm>
                <a:off x="4122360" y="6140592"/>
                <a:ext cx="339480" cy="256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4E63FB-BC93-82B9-C0ED-045B853475F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13360" y="6131592"/>
                  <a:ext cx="357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AF79AB0-2AA0-D5A7-DC55-6E4E906257FD}"/>
                    </a:ext>
                  </a:extLst>
                </p14:cNvPr>
                <p14:cNvContentPartPr/>
                <p14:nvPr/>
              </p14:nvContentPartPr>
              <p14:xfrm>
                <a:off x="4392000" y="6156432"/>
                <a:ext cx="94680" cy="54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AF79AB0-2AA0-D5A7-DC55-6E4E906257F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383360" y="6147432"/>
                  <a:ext cx="112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D09FE3-1385-5AD8-539F-80709E9FFC28}"/>
                    </a:ext>
                  </a:extLst>
                </p14:cNvPr>
                <p14:cNvContentPartPr/>
                <p14:nvPr/>
              </p14:nvContentPartPr>
              <p14:xfrm>
                <a:off x="4541040" y="6207552"/>
                <a:ext cx="684360" cy="186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D09FE3-1385-5AD8-539F-80709E9FFC2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532040" y="6198912"/>
                  <a:ext cx="70200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04832E0-DA0A-A3D0-0D30-6FC8B6D18FC6}"/>
              </a:ext>
            </a:extLst>
          </p:cNvPr>
          <p:cNvGrpSpPr/>
          <p:nvPr/>
        </p:nvGrpSpPr>
        <p:grpSpPr>
          <a:xfrm>
            <a:off x="5531040" y="6214392"/>
            <a:ext cx="455760" cy="557280"/>
            <a:chOff x="5531040" y="6214392"/>
            <a:chExt cx="45576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E24AD4B-3A3A-1342-B8D9-AA1DCB8D22EA}"/>
                    </a:ext>
                  </a:extLst>
                </p14:cNvPr>
                <p14:cNvContentPartPr/>
                <p14:nvPr/>
              </p14:nvContentPartPr>
              <p14:xfrm>
                <a:off x="5554440" y="6309432"/>
                <a:ext cx="118080" cy="181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E24AD4B-3A3A-1342-B8D9-AA1DCB8D22E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545800" y="6300432"/>
                  <a:ext cx="135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2C72F51-33B8-215A-2553-428DAA39D2E9}"/>
                    </a:ext>
                  </a:extLst>
                </p14:cNvPr>
                <p14:cNvContentPartPr/>
                <p14:nvPr/>
              </p14:nvContentPartPr>
              <p14:xfrm>
                <a:off x="5718600" y="6313032"/>
                <a:ext cx="268200" cy="229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2C72F51-33B8-215A-2553-428DAA39D2E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709960" y="6304032"/>
                  <a:ext cx="285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4725F32-8018-75D2-4F2E-5A3D8C03A8F6}"/>
                    </a:ext>
                  </a:extLst>
                </p14:cNvPr>
                <p14:cNvContentPartPr/>
                <p14:nvPr/>
              </p14:nvContentPartPr>
              <p14:xfrm>
                <a:off x="5531040" y="6214392"/>
                <a:ext cx="220680" cy="557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4725F32-8018-75D2-4F2E-5A3D8C03A8F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522040" y="6205392"/>
                  <a:ext cx="238320" cy="57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E8C01BA-80FE-5ABA-6F54-78803D6EFF5F}"/>
              </a:ext>
            </a:extLst>
          </p:cNvPr>
          <p:cNvGrpSpPr/>
          <p:nvPr/>
        </p:nvGrpSpPr>
        <p:grpSpPr>
          <a:xfrm>
            <a:off x="1665310" y="143652"/>
            <a:ext cx="3491690" cy="442080"/>
            <a:chOff x="1665310" y="143652"/>
            <a:chExt cx="349169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CE76487-8F94-519D-D080-07F0E5F92975}"/>
                    </a:ext>
                  </a:extLst>
                </p14:cNvPr>
                <p14:cNvContentPartPr/>
                <p14:nvPr/>
              </p14:nvContentPartPr>
              <p14:xfrm>
                <a:off x="1665310" y="335892"/>
                <a:ext cx="249120" cy="221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CE76487-8F94-519D-D080-07F0E5F9297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6670" y="326892"/>
                  <a:ext cx="266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E0B582B-31DB-705D-78D6-D257C40C87AD}"/>
                    </a:ext>
                  </a:extLst>
                </p14:cNvPr>
                <p14:cNvContentPartPr/>
                <p14:nvPr/>
              </p14:nvContentPartPr>
              <p14:xfrm>
                <a:off x="1934950" y="143652"/>
                <a:ext cx="276120" cy="405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E0B582B-31DB-705D-78D6-D257C40C87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925950" y="134652"/>
                  <a:ext cx="293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BB02E0-F1F7-507D-0CBE-AE7114DE5956}"/>
                    </a:ext>
                  </a:extLst>
                </p14:cNvPr>
                <p14:cNvContentPartPr/>
                <p14:nvPr/>
              </p14:nvContentPartPr>
              <p14:xfrm>
                <a:off x="2235550" y="323652"/>
                <a:ext cx="430920" cy="231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BB02E0-F1F7-507D-0CBE-AE7114DE595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226910" y="315012"/>
                  <a:ext cx="448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D233A9-61B8-BAC6-15DE-F82513F38BA5}"/>
                    </a:ext>
                  </a:extLst>
                </p14:cNvPr>
                <p14:cNvContentPartPr/>
                <p14:nvPr/>
              </p14:nvContentPartPr>
              <p14:xfrm>
                <a:off x="2688430" y="378372"/>
                <a:ext cx="262080" cy="166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D233A9-61B8-BAC6-15DE-F82513F38BA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679430" y="369372"/>
                  <a:ext cx="279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D72C16-2D7D-AC89-945E-EAEC5A14610C}"/>
                    </a:ext>
                  </a:extLst>
                </p14:cNvPr>
                <p14:cNvContentPartPr/>
                <p14:nvPr/>
              </p14:nvContentPartPr>
              <p14:xfrm>
                <a:off x="2977150" y="379092"/>
                <a:ext cx="183600" cy="171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D72C16-2D7D-AC89-945E-EAEC5A14610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968510" y="370452"/>
                  <a:ext cx="201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2CCA67-596B-F09A-454C-5EBEDD5E6EFF}"/>
                    </a:ext>
                  </a:extLst>
                </p14:cNvPr>
                <p14:cNvContentPartPr/>
                <p14:nvPr/>
              </p14:nvContentPartPr>
              <p14:xfrm>
                <a:off x="3184510" y="195492"/>
                <a:ext cx="57960" cy="373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2CCA67-596B-F09A-454C-5EBEDD5E6EF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75510" y="186852"/>
                  <a:ext cx="75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DA2AE7-921C-047F-D605-8A03D1420FAE}"/>
                    </a:ext>
                  </a:extLst>
                </p14:cNvPr>
                <p14:cNvContentPartPr/>
                <p14:nvPr/>
              </p14:nvContentPartPr>
              <p14:xfrm>
                <a:off x="3135550" y="341652"/>
                <a:ext cx="685080" cy="244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DA2AE7-921C-047F-D605-8A03D1420FA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126550" y="333012"/>
                  <a:ext cx="702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111C4C-9B65-0389-3BA1-C934ABE9B992}"/>
                    </a:ext>
                  </a:extLst>
                </p14:cNvPr>
                <p14:cNvContentPartPr/>
                <p14:nvPr/>
              </p14:nvContentPartPr>
              <p14:xfrm>
                <a:off x="4100350" y="191172"/>
                <a:ext cx="794880" cy="33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111C4C-9B65-0389-3BA1-C934ABE9B99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091350" y="182172"/>
                  <a:ext cx="8125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5F826B-D3AF-DD4D-1BEF-83F4CAD36F39}"/>
                    </a:ext>
                  </a:extLst>
                </p14:cNvPr>
                <p14:cNvContentPartPr/>
                <p14:nvPr/>
              </p14:nvContentPartPr>
              <p14:xfrm>
                <a:off x="4657990" y="351372"/>
                <a:ext cx="199440" cy="36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5F826B-D3AF-DD4D-1BEF-83F4CAD36F3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649350" y="342732"/>
                  <a:ext cx="217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9F40F87-BAC2-21EC-53A5-49995EE6FDF2}"/>
                    </a:ext>
                  </a:extLst>
                </p14:cNvPr>
                <p14:cNvContentPartPr/>
                <p14:nvPr/>
              </p14:nvContentPartPr>
              <p14:xfrm>
                <a:off x="5034960" y="224712"/>
                <a:ext cx="28440" cy="252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9F40F87-BAC2-21EC-53A5-49995EE6F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025960" y="215712"/>
                  <a:ext cx="46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AEAFFDA-4233-B091-057F-1ADAB67352DB}"/>
                    </a:ext>
                  </a:extLst>
                </p14:cNvPr>
                <p14:cNvContentPartPr/>
                <p14:nvPr/>
              </p14:nvContentPartPr>
              <p14:xfrm>
                <a:off x="4945320" y="181152"/>
                <a:ext cx="211680" cy="296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AEAFFDA-4233-B091-057F-1ADAB67352D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936320" y="172512"/>
                  <a:ext cx="229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A68E564-2A2F-8DDE-EC7A-1F1B7E4AC6A2}"/>
                    </a:ext>
                  </a:extLst>
                </p14:cNvPr>
                <p14:cNvContentPartPr/>
                <p14:nvPr/>
              </p14:nvContentPartPr>
              <p14:xfrm>
                <a:off x="4872240" y="253872"/>
                <a:ext cx="267480" cy="1929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A68E564-2A2F-8DDE-EC7A-1F1B7E4AC6A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863240" y="244872"/>
                  <a:ext cx="285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3D24787-FDB7-4711-087F-C03796388B29}"/>
                    </a:ext>
                  </a:extLst>
                </p14:cNvPr>
                <p14:cNvContentPartPr/>
                <p14:nvPr/>
              </p14:nvContentPartPr>
              <p14:xfrm>
                <a:off x="4903920" y="321192"/>
                <a:ext cx="232560" cy="878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3D24787-FDB7-4711-087F-C03796388B2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895280" y="312192"/>
                  <a:ext cx="250200" cy="10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13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195ECA-2B29-5289-4BF9-15C5F46D9866}"/>
                  </a:ext>
                </a:extLst>
              </p14:cNvPr>
              <p14:cNvContentPartPr/>
              <p14:nvPr/>
            </p14:nvContentPartPr>
            <p14:xfrm>
              <a:off x="696600" y="149472"/>
              <a:ext cx="353880" cy="31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195ECA-2B29-5289-4BF9-15C5F46D9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600" y="140472"/>
                <a:ext cx="371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4BC8D8-3153-9AE2-53F4-C63E4D15C906}"/>
                  </a:ext>
                </a:extLst>
              </p14:cNvPr>
              <p14:cNvContentPartPr/>
              <p14:nvPr/>
            </p14:nvContentPartPr>
            <p14:xfrm>
              <a:off x="1404360" y="58392"/>
              <a:ext cx="324720" cy="10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4BC8D8-3153-9AE2-53F4-C63E4D15C9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5360" y="49752"/>
                <a:ext cx="3423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B346CF-E72C-EB2D-144D-5B5054CD24D1}"/>
                  </a:ext>
                </a:extLst>
              </p14:cNvPr>
              <p14:cNvContentPartPr/>
              <p14:nvPr/>
            </p14:nvContentPartPr>
            <p14:xfrm>
              <a:off x="1563840" y="122832"/>
              <a:ext cx="155880" cy="26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B346CF-E72C-EB2D-144D-5B5054CD24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4840" y="113832"/>
                <a:ext cx="173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AC7FB2-D8DA-8453-94D4-45EFD44AD3DC}"/>
                  </a:ext>
                </a:extLst>
              </p14:cNvPr>
              <p14:cNvContentPartPr/>
              <p14:nvPr/>
            </p14:nvContentPartPr>
            <p14:xfrm>
              <a:off x="1770480" y="201312"/>
              <a:ext cx="138600" cy="17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AC7FB2-D8DA-8453-94D4-45EFD44AD3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1840" y="192312"/>
                <a:ext cx="156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21623A-76BC-5FE8-D69E-5117E2B3D2BC}"/>
                  </a:ext>
                </a:extLst>
              </p14:cNvPr>
              <p14:cNvContentPartPr/>
              <p14:nvPr/>
            </p14:nvContentPartPr>
            <p14:xfrm>
              <a:off x="1971720" y="91512"/>
              <a:ext cx="123120" cy="32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21623A-76BC-5FE8-D69E-5117E2B3D2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3080" y="82872"/>
                <a:ext cx="1407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045353-5FCF-DC6B-78F5-75293D8FE4D5}"/>
                  </a:ext>
                </a:extLst>
              </p14:cNvPr>
              <p14:cNvContentPartPr/>
              <p14:nvPr/>
            </p14:nvContentPartPr>
            <p14:xfrm>
              <a:off x="2015280" y="184032"/>
              <a:ext cx="861120" cy="26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045353-5FCF-DC6B-78F5-75293D8FE4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6640" y="175032"/>
                <a:ext cx="8787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C5C4A0-98AB-E232-463B-6310FDF78ABF}"/>
                  </a:ext>
                </a:extLst>
              </p14:cNvPr>
              <p14:cNvContentPartPr/>
              <p14:nvPr/>
            </p14:nvContentPartPr>
            <p14:xfrm>
              <a:off x="2924640" y="208152"/>
              <a:ext cx="194400" cy="27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C5C4A0-98AB-E232-463B-6310FDF78A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5640" y="199152"/>
                <a:ext cx="2120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1D2505-E5EB-6A56-56BB-2E1246C3DF32}"/>
                  </a:ext>
                </a:extLst>
              </p14:cNvPr>
              <p14:cNvContentPartPr/>
              <p14:nvPr/>
            </p14:nvContentPartPr>
            <p14:xfrm>
              <a:off x="703800" y="593352"/>
              <a:ext cx="2030760" cy="37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1D2505-E5EB-6A56-56BB-2E1246C3DF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800" y="584352"/>
                <a:ext cx="2048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59B593-F64E-15E8-50A9-44DBB5EE9340}"/>
                  </a:ext>
                </a:extLst>
              </p14:cNvPr>
              <p14:cNvContentPartPr/>
              <p14:nvPr/>
            </p14:nvContentPartPr>
            <p14:xfrm>
              <a:off x="950760" y="592992"/>
              <a:ext cx="2134440" cy="74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59B593-F64E-15E8-50A9-44DBB5EE93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2120" y="584352"/>
                <a:ext cx="21520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BD60AC-79F3-3A51-3218-823AE789AFF0}"/>
                  </a:ext>
                </a:extLst>
              </p14:cNvPr>
              <p14:cNvContentPartPr/>
              <p14:nvPr/>
            </p14:nvContentPartPr>
            <p14:xfrm>
              <a:off x="1503000" y="668592"/>
              <a:ext cx="1357560" cy="574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BD60AC-79F3-3A51-3218-823AE789AF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4360" y="659952"/>
                <a:ext cx="1375200" cy="59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E2CC2805-ED8D-A931-CE12-41223314A255}"/>
              </a:ext>
            </a:extLst>
          </p:cNvPr>
          <p:cNvGrpSpPr/>
          <p:nvPr/>
        </p:nvGrpSpPr>
        <p:grpSpPr>
          <a:xfrm>
            <a:off x="3151440" y="794952"/>
            <a:ext cx="8856000" cy="2642400"/>
            <a:chOff x="3151440" y="794952"/>
            <a:chExt cx="8856000" cy="26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07DA88-4360-6E26-3FA6-812E870DF635}"/>
                    </a:ext>
                  </a:extLst>
                </p14:cNvPr>
                <p14:cNvContentPartPr/>
                <p14:nvPr/>
              </p14:nvContentPartPr>
              <p14:xfrm>
                <a:off x="3151440" y="854352"/>
                <a:ext cx="47880" cy="41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07DA88-4360-6E26-3FA6-812E870DF6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2440" y="845352"/>
                  <a:ext cx="655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52794D-8FC1-B2FF-3080-AECCAC55827A}"/>
                    </a:ext>
                  </a:extLst>
                </p14:cNvPr>
                <p14:cNvContentPartPr/>
                <p14:nvPr/>
              </p14:nvContentPartPr>
              <p14:xfrm>
                <a:off x="3161520" y="934272"/>
                <a:ext cx="827640" cy="65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52794D-8FC1-B2FF-3080-AECCAC5582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2520" y="925272"/>
                  <a:ext cx="84528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26CD9F-3004-6C4B-02D8-D9401EE6CD7D}"/>
                    </a:ext>
                  </a:extLst>
                </p14:cNvPr>
                <p14:cNvContentPartPr/>
                <p14:nvPr/>
              </p14:nvContentPartPr>
              <p14:xfrm>
                <a:off x="4124880" y="1055592"/>
                <a:ext cx="301680" cy="20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26CD9F-3004-6C4B-02D8-D9401EE6CD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16240" y="1046952"/>
                  <a:ext cx="319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C15F4A-14A1-F5BC-52C9-C796C150D189}"/>
                    </a:ext>
                  </a:extLst>
                </p14:cNvPr>
                <p14:cNvContentPartPr/>
                <p14:nvPr/>
              </p14:nvContentPartPr>
              <p14:xfrm>
                <a:off x="4524480" y="794952"/>
                <a:ext cx="1090800" cy="594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C15F4A-14A1-F5BC-52C9-C796C150D1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15480" y="785952"/>
                  <a:ext cx="110844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912EC6-554A-28ED-10F1-472BF36F050D}"/>
                    </a:ext>
                  </a:extLst>
                </p14:cNvPr>
                <p14:cNvContentPartPr/>
                <p14:nvPr/>
              </p14:nvContentPartPr>
              <p14:xfrm>
                <a:off x="4590360" y="1715832"/>
                <a:ext cx="17388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912EC6-554A-28ED-10F1-472BF36F05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360" y="1707192"/>
                  <a:ext cx="191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EE5A54-1EFE-570E-D148-8ABF019875BE}"/>
                    </a:ext>
                  </a:extLst>
                </p14:cNvPr>
                <p14:cNvContentPartPr/>
                <p14:nvPr/>
              </p14:nvContentPartPr>
              <p14:xfrm>
                <a:off x="4833000" y="1579032"/>
                <a:ext cx="284400" cy="327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EE5A54-1EFE-570E-D148-8ABF019875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24000" y="1570032"/>
                  <a:ext cx="302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35332A-8317-6016-1104-F318652E6DC8}"/>
                    </a:ext>
                  </a:extLst>
                </p14:cNvPr>
                <p14:cNvContentPartPr/>
                <p14:nvPr/>
              </p14:nvContentPartPr>
              <p14:xfrm>
                <a:off x="5132520" y="1723032"/>
                <a:ext cx="416880" cy="20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35332A-8317-6016-1104-F318652E6D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23520" y="1714032"/>
                  <a:ext cx="434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E4C2A4-2A4C-0588-CA04-927EBE814A93}"/>
                    </a:ext>
                  </a:extLst>
                </p14:cNvPr>
                <p14:cNvContentPartPr/>
                <p14:nvPr/>
              </p14:nvContentPartPr>
              <p14:xfrm>
                <a:off x="5563800" y="1924632"/>
                <a:ext cx="119160" cy="20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E4C2A4-2A4C-0588-CA04-927EBE814A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54800" y="1915632"/>
                  <a:ext cx="136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9A4D28-BBFE-2C48-D206-7DC87A19AD06}"/>
                    </a:ext>
                  </a:extLst>
                </p14:cNvPr>
                <p14:cNvContentPartPr/>
                <p14:nvPr/>
              </p14:nvContentPartPr>
              <p14:xfrm>
                <a:off x="5880240" y="1725912"/>
                <a:ext cx="37440" cy="191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9A4D28-BBFE-2C48-D206-7DC87A19AD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1600" y="1716912"/>
                  <a:ext cx="55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CB7DA2-9D9D-AFF4-A52D-3EFDDC5B682D}"/>
                    </a:ext>
                  </a:extLst>
                </p14:cNvPr>
                <p14:cNvContentPartPr/>
                <p14:nvPr/>
              </p14:nvContentPartPr>
              <p14:xfrm>
                <a:off x="5942160" y="1604952"/>
                <a:ext cx="8280" cy="4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CB7DA2-9D9D-AFF4-A52D-3EFDDC5B68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33160" y="1595952"/>
                  <a:ext cx="25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BEACF1-6FC8-D31C-614F-686FD1E34B71}"/>
                    </a:ext>
                  </a:extLst>
                </p14:cNvPr>
                <p14:cNvContentPartPr/>
                <p14:nvPr/>
              </p14:nvContentPartPr>
              <p14:xfrm>
                <a:off x="6003360" y="1599552"/>
                <a:ext cx="510480" cy="302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BEACF1-6FC8-D31C-614F-686FD1E34B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94720" y="1590912"/>
                  <a:ext cx="5281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FE389E-2209-1F22-82F0-88DC1E8CF94E}"/>
                    </a:ext>
                  </a:extLst>
                </p14:cNvPr>
                <p14:cNvContentPartPr/>
                <p14:nvPr/>
              </p14:nvContentPartPr>
              <p14:xfrm>
                <a:off x="6265800" y="1732032"/>
                <a:ext cx="24696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FE389E-2209-1F22-82F0-88DC1E8CF9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57160" y="1723392"/>
                  <a:ext cx="264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ADB401-B877-29E2-FA1D-70ED744D9A6C}"/>
                    </a:ext>
                  </a:extLst>
                </p14:cNvPr>
                <p14:cNvContentPartPr/>
                <p14:nvPr/>
              </p14:nvContentPartPr>
              <p14:xfrm>
                <a:off x="6468840" y="1937232"/>
                <a:ext cx="209520" cy="21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ADB401-B877-29E2-FA1D-70ED744D9A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59840" y="1928232"/>
                  <a:ext cx="227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E472DA-907B-9532-12FF-82F241954A43}"/>
                    </a:ext>
                  </a:extLst>
                </p14:cNvPr>
                <p14:cNvContentPartPr/>
                <p14:nvPr/>
              </p14:nvContentPartPr>
              <p14:xfrm>
                <a:off x="6727320" y="1662192"/>
                <a:ext cx="145080" cy="380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E472DA-907B-9532-12FF-82F241954A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18320" y="1653552"/>
                  <a:ext cx="1627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43BC7D-1CEB-6F07-ABD0-E800540C88E5}"/>
                    </a:ext>
                  </a:extLst>
                </p14:cNvPr>
                <p14:cNvContentPartPr/>
                <p14:nvPr/>
              </p14:nvContentPartPr>
              <p14:xfrm>
                <a:off x="6773400" y="1773792"/>
                <a:ext cx="22140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43BC7D-1CEB-6F07-ABD0-E800540C88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64400" y="1765152"/>
                  <a:ext cx="239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4FB6FB-82EF-8111-1AE6-ACB166F692A8}"/>
                    </a:ext>
                  </a:extLst>
                </p14:cNvPr>
                <p14:cNvContentPartPr/>
                <p14:nvPr/>
              </p14:nvContentPartPr>
              <p14:xfrm>
                <a:off x="6988680" y="1588752"/>
                <a:ext cx="132120" cy="29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4FB6FB-82EF-8111-1AE6-ACB166F692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79680" y="1580112"/>
                  <a:ext cx="149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135417-9B22-1E60-D896-189E785AA3D2}"/>
                    </a:ext>
                  </a:extLst>
                </p14:cNvPr>
                <p14:cNvContentPartPr/>
                <p14:nvPr/>
              </p14:nvContentPartPr>
              <p14:xfrm>
                <a:off x="7174080" y="1720512"/>
                <a:ext cx="134280" cy="155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135417-9B22-1E60-D896-189E785AA3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65440" y="1711872"/>
                  <a:ext cx="151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F1622D-01AB-58D8-12B9-901711041954}"/>
                    </a:ext>
                  </a:extLst>
                </p14:cNvPr>
                <p14:cNvContentPartPr/>
                <p14:nvPr/>
              </p14:nvContentPartPr>
              <p14:xfrm>
                <a:off x="7382160" y="1562472"/>
                <a:ext cx="389520" cy="301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F1622D-01AB-58D8-12B9-9017110419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73520" y="1553472"/>
                  <a:ext cx="407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164E70-C8D7-0F94-B2C2-CE75647CF91C}"/>
                    </a:ext>
                  </a:extLst>
                </p14:cNvPr>
                <p14:cNvContentPartPr/>
                <p14:nvPr/>
              </p14:nvContentPartPr>
              <p14:xfrm>
                <a:off x="7565400" y="1710072"/>
                <a:ext cx="246960" cy="34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164E70-C8D7-0F94-B2C2-CE75647CF9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56400" y="1701072"/>
                  <a:ext cx="264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6DA73C-FD0A-9AF0-BC78-43BF99C1167C}"/>
                    </a:ext>
                  </a:extLst>
                </p14:cNvPr>
                <p14:cNvContentPartPr/>
                <p14:nvPr/>
              </p14:nvContentPartPr>
              <p14:xfrm>
                <a:off x="7901640" y="1825992"/>
                <a:ext cx="65880" cy="181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6DA73C-FD0A-9AF0-BC78-43BF99C116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92640" y="1817352"/>
                  <a:ext cx="83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CA44A8-A71E-17B6-14D3-CA3471139356}"/>
                    </a:ext>
                  </a:extLst>
                </p14:cNvPr>
                <p14:cNvContentPartPr/>
                <p14:nvPr/>
              </p14:nvContentPartPr>
              <p14:xfrm>
                <a:off x="8192520" y="1797912"/>
                <a:ext cx="7200" cy="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CA44A8-A71E-17B6-14D3-CA34711393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83520" y="1788912"/>
                  <a:ext cx="24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FD4B522-23C1-0351-BF5E-6A1D7FC3B5C7}"/>
                    </a:ext>
                  </a:extLst>
                </p14:cNvPr>
                <p14:cNvContentPartPr/>
                <p14:nvPr/>
              </p14:nvContentPartPr>
              <p14:xfrm>
                <a:off x="8117640" y="1474992"/>
                <a:ext cx="38844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FD4B522-23C1-0351-BF5E-6A1D7FC3B5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09000" y="1466352"/>
                  <a:ext cx="4060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315AF9-2A40-1E38-01B3-0480935485F6}"/>
                    </a:ext>
                  </a:extLst>
                </p14:cNvPr>
                <p14:cNvContentPartPr/>
                <p14:nvPr/>
              </p14:nvContentPartPr>
              <p14:xfrm>
                <a:off x="8589600" y="1472832"/>
                <a:ext cx="473400" cy="333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315AF9-2A40-1E38-01B3-0480935485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80960" y="1464192"/>
                  <a:ext cx="4910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13DACE-297E-1717-263E-C5BA5238547F}"/>
                    </a:ext>
                  </a:extLst>
                </p14:cNvPr>
                <p14:cNvContentPartPr/>
                <p14:nvPr/>
              </p14:nvContentPartPr>
              <p14:xfrm>
                <a:off x="9129240" y="1417752"/>
                <a:ext cx="96480" cy="311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13DACE-297E-1717-263E-C5BA523854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20600" y="1408752"/>
                  <a:ext cx="1141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B283A3-3F68-9A7D-529B-A988580C220C}"/>
                    </a:ext>
                  </a:extLst>
                </p14:cNvPr>
                <p14:cNvContentPartPr/>
                <p14:nvPr/>
              </p14:nvContentPartPr>
              <p14:xfrm>
                <a:off x="9303840" y="1496232"/>
                <a:ext cx="157680" cy="196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B283A3-3F68-9A7D-529B-A988580C22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95200" y="1487232"/>
                  <a:ext cx="175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2131E4-9C2A-DDB9-E61B-71DBDE444D51}"/>
                    </a:ext>
                  </a:extLst>
                </p14:cNvPr>
                <p14:cNvContentPartPr/>
                <p14:nvPr/>
              </p14:nvContentPartPr>
              <p14:xfrm>
                <a:off x="9514440" y="1654992"/>
                <a:ext cx="18000" cy="207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2131E4-9C2A-DDB9-E61B-71DBDE444D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05800" y="1646352"/>
                  <a:ext cx="35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586C70-D265-8026-BCA6-3C8620BA06DB}"/>
                    </a:ext>
                  </a:extLst>
                </p14:cNvPr>
                <p14:cNvContentPartPr/>
                <p14:nvPr/>
              </p14:nvContentPartPr>
              <p14:xfrm>
                <a:off x="9793440" y="1369152"/>
                <a:ext cx="1121400" cy="476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586C70-D265-8026-BCA6-3C8620BA06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84800" y="1360152"/>
                  <a:ext cx="11390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047C61-5412-02DF-04DC-5FE507857B60}"/>
                    </a:ext>
                  </a:extLst>
                </p14:cNvPr>
                <p14:cNvContentPartPr/>
                <p14:nvPr/>
              </p14:nvContentPartPr>
              <p14:xfrm>
                <a:off x="10889640" y="1618632"/>
                <a:ext cx="185040" cy="246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047C61-5412-02DF-04DC-5FE507857B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80640" y="1609632"/>
                  <a:ext cx="202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4B5018-1AF9-8148-C1DC-C2049399DA30}"/>
                    </a:ext>
                  </a:extLst>
                </p14:cNvPr>
                <p14:cNvContentPartPr/>
                <p14:nvPr/>
              </p14:nvContentPartPr>
              <p14:xfrm>
                <a:off x="4696560" y="2272392"/>
                <a:ext cx="124920" cy="28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4B5018-1AF9-8148-C1DC-C2049399DA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87920" y="2263392"/>
                  <a:ext cx="142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EE2165-46ED-6E37-A57F-59E1F1A26C43}"/>
                    </a:ext>
                  </a:extLst>
                </p14:cNvPr>
                <p14:cNvContentPartPr/>
                <p14:nvPr/>
              </p14:nvContentPartPr>
              <p14:xfrm>
                <a:off x="4723200" y="2227752"/>
                <a:ext cx="77040" cy="39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EE2165-46ED-6E37-A57F-59E1F1A26C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14560" y="2218752"/>
                  <a:ext cx="94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B7DCA0F-71F1-385A-3337-5F88EF673575}"/>
                    </a:ext>
                  </a:extLst>
                </p14:cNvPr>
                <p14:cNvContentPartPr/>
                <p14:nvPr/>
              </p14:nvContentPartPr>
              <p14:xfrm>
                <a:off x="4896720" y="2264832"/>
                <a:ext cx="266760" cy="405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B7DCA0F-71F1-385A-3337-5F88EF6735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87720" y="2256192"/>
                  <a:ext cx="2844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73F1A5-AA84-BCDA-9970-5E14BD43BFF6}"/>
                    </a:ext>
                  </a:extLst>
                </p14:cNvPr>
                <p14:cNvContentPartPr/>
                <p14:nvPr/>
              </p14:nvContentPartPr>
              <p14:xfrm>
                <a:off x="5239080" y="2557152"/>
                <a:ext cx="49680" cy="130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73F1A5-AA84-BCDA-9970-5E14BD43BF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30080" y="2548152"/>
                  <a:ext cx="67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79545F-A787-D1EB-BBE4-A6A369574A9E}"/>
                    </a:ext>
                  </a:extLst>
                </p14:cNvPr>
                <p14:cNvContentPartPr/>
                <p14:nvPr/>
              </p14:nvContentPartPr>
              <p14:xfrm>
                <a:off x="5586480" y="2205792"/>
                <a:ext cx="960840" cy="331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79545F-A787-D1EB-BBE4-A6A369574A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77840" y="2197152"/>
                  <a:ext cx="9784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06CCC8-5315-9E52-871F-8330C69CEE49}"/>
                    </a:ext>
                  </a:extLst>
                </p14:cNvPr>
                <p14:cNvContentPartPr/>
                <p14:nvPr/>
              </p14:nvContentPartPr>
              <p14:xfrm>
                <a:off x="6833520" y="2599632"/>
                <a:ext cx="38880" cy="124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06CCC8-5315-9E52-871F-8330C69CEE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24880" y="2590632"/>
                  <a:ext cx="56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C03CEC-68F0-6209-F7BC-5C3A1AAE09B7}"/>
                    </a:ext>
                  </a:extLst>
                </p14:cNvPr>
                <p14:cNvContentPartPr/>
                <p14:nvPr/>
              </p14:nvContentPartPr>
              <p14:xfrm>
                <a:off x="7094160" y="2223072"/>
                <a:ext cx="287640" cy="347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C03CEC-68F0-6209-F7BC-5C3A1AAE09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85520" y="2214072"/>
                  <a:ext cx="3052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48A457-BE82-3014-7AC8-B178A0CCD90B}"/>
                    </a:ext>
                  </a:extLst>
                </p14:cNvPr>
                <p14:cNvContentPartPr/>
                <p14:nvPr/>
              </p14:nvContentPartPr>
              <p14:xfrm>
                <a:off x="7455960" y="2259792"/>
                <a:ext cx="730080" cy="29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48A457-BE82-3014-7AC8-B178A0CCD9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46960" y="2251152"/>
                  <a:ext cx="747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5CE633-B311-2806-57F8-3548844C905C}"/>
                    </a:ext>
                  </a:extLst>
                </p14:cNvPr>
                <p14:cNvContentPartPr/>
                <p14:nvPr/>
              </p14:nvContentPartPr>
              <p14:xfrm>
                <a:off x="8132760" y="2313792"/>
                <a:ext cx="215280" cy="179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5CE633-B311-2806-57F8-3548844C90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23760" y="2305152"/>
                  <a:ext cx="232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9C0B82-DC4F-72BF-405D-B97CDB3FFBE7}"/>
                    </a:ext>
                  </a:extLst>
                </p14:cNvPr>
                <p14:cNvContentPartPr/>
                <p14:nvPr/>
              </p14:nvContentPartPr>
              <p14:xfrm>
                <a:off x="7690320" y="2314512"/>
                <a:ext cx="282240" cy="198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9C0B82-DC4F-72BF-405D-B97CDB3FFB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81320" y="2305512"/>
                  <a:ext cx="299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4C16C2-BC95-891A-F97F-FEE51CB57A7F}"/>
                    </a:ext>
                  </a:extLst>
                </p14:cNvPr>
                <p14:cNvContentPartPr/>
                <p14:nvPr/>
              </p14:nvContentPartPr>
              <p14:xfrm>
                <a:off x="8557200" y="2496312"/>
                <a:ext cx="49680" cy="14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4C16C2-BC95-891A-F97F-FEE51CB57A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48560" y="2487672"/>
                  <a:ext cx="67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4B915CD-CE27-D10C-65FE-B7EC06F80564}"/>
                    </a:ext>
                  </a:extLst>
                </p14:cNvPr>
                <p14:cNvContentPartPr/>
                <p14:nvPr/>
              </p14:nvContentPartPr>
              <p14:xfrm>
                <a:off x="8745480" y="2267352"/>
                <a:ext cx="262080" cy="237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4B915CD-CE27-D10C-65FE-B7EC06F805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36480" y="2258352"/>
                  <a:ext cx="279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41E834-8DE8-20E6-DED4-736217C4B1B7}"/>
                    </a:ext>
                  </a:extLst>
                </p14:cNvPr>
                <p14:cNvContentPartPr/>
                <p14:nvPr/>
              </p14:nvContentPartPr>
              <p14:xfrm>
                <a:off x="9057240" y="2235312"/>
                <a:ext cx="475920" cy="273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41E834-8DE8-20E6-DED4-736217C4B1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48240" y="2226672"/>
                  <a:ext cx="493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902099-9C36-D21F-F223-44DFCD0373DF}"/>
                    </a:ext>
                  </a:extLst>
                </p14:cNvPr>
                <p14:cNvContentPartPr/>
                <p14:nvPr/>
              </p14:nvContentPartPr>
              <p14:xfrm>
                <a:off x="9414720" y="2311992"/>
                <a:ext cx="183240" cy="149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902099-9C36-D21F-F223-44DFCD0373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05720" y="2303352"/>
                  <a:ext cx="200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E6ADE5-B8C7-CD05-6327-92F812A3F816}"/>
                    </a:ext>
                  </a:extLst>
                </p14:cNvPr>
                <p14:cNvContentPartPr/>
                <p14:nvPr/>
              </p14:nvContentPartPr>
              <p14:xfrm>
                <a:off x="9570960" y="2170152"/>
                <a:ext cx="367560" cy="290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E6ADE5-B8C7-CD05-6327-92F812A3F8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1960" y="2161152"/>
                  <a:ext cx="385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6A5F00-7B16-4D33-F80F-E6FBF8B6F61D}"/>
                    </a:ext>
                  </a:extLst>
                </p14:cNvPr>
                <p14:cNvContentPartPr/>
                <p14:nvPr/>
              </p14:nvContentPartPr>
              <p14:xfrm>
                <a:off x="10005480" y="2227392"/>
                <a:ext cx="364320" cy="238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6A5F00-7B16-4D33-F80F-E6FBF8B6F6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96480" y="2218392"/>
                  <a:ext cx="381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587515-F7B8-7B18-8058-6624B9D69AF8}"/>
                    </a:ext>
                  </a:extLst>
                </p14:cNvPr>
                <p14:cNvContentPartPr/>
                <p14:nvPr/>
              </p14:nvContentPartPr>
              <p14:xfrm>
                <a:off x="9924840" y="2257992"/>
                <a:ext cx="303120" cy="22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587515-F7B8-7B18-8058-6624B9D69A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5840" y="2249352"/>
                  <a:ext cx="320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6DC42E-9518-3A82-9E9A-1C90F6671DEF}"/>
                    </a:ext>
                  </a:extLst>
                </p14:cNvPr>
                <p14:cNvContentPartPr/>
                <p14:nvPr/>
              </p14:nvContentPartPr>
              <p14:xfrm>
                <a:off x="10473480" y="2439432"/>
                <a:ext cx="4104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6DC42E-9518-3A82-9E9A-1C90F6671D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64480" y="2430432"/>
                  <a:ext cx="58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6BB60D5-6695-7144-4755-78B587E3C321}"/>
                    </a:ext>
                  </a:extLst>
                </p14:cNvPr>
                <p14:cNvContentPartPr/>
                <p14:nvPr/>
              </p14:nvContentPartPr>
              <p14:xfrm>
                <a:off x="10679400" y="2236032"/>
                <a:ext cx="183960" cy="233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6BB60D5-6695-7144-4755-78B587E3C3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70400" y="2227032"/>
                  <a:ext cx="201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0C01FDE-F4D0-B9D4-D9BD-F119639B391D}"/>
                    </a:ext>
                  </a:extLst>
                </p14:cNvPr>
                <p14:cNvContentPartPr/>
                <p14:nvPr/>
              </p14:nvContentPartPr>
              <p14:xfrm>
                <a:off x="10898640" y="2272032"/>
                <a:ext cx="374040" cy="173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0C01FDE-F4D0-B9D4-D9BD-F119639B39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89640" y="2263392"/>
                  <a:ext cx="391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C4A494-7D5A-39EE-09E2-78CD75404CED}"/>
                    </a:ext>
                  </a:extLst>
                </p14:cNvPr>
                <p14:cNvContentPartPr/>
                <p14:nvPr/>
              </p14:nvContentPartPr>
              <p14:xfrm>
                <a:off x="11209320" y="2116872"/>
                <a:ext cx="222120" cy="348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C4A494-7D5A-39EE-09E2-78CD75404CE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00680" y="2108232"/>
                  <a:ext cx="239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9F5233-CF87-4087-53FF-DA21B94D8113}"/>
                    </a:ext>
                  </a:extLst>
                </p14:cNvPr>
                <p14:cNvContentPartPr/>
                <p14:nvPr/>
              </p14:nvContentPartPr>
              <p14:xfrm>
                <a:off x="11311200" y="2282832"/>
                <a:ext cx="282600" cy="67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9F5233-CF87-4087-53FF-DA21B94D81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02200" y="2274192"/>
                  <a:ext cx="300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04B40E8-F552-7AA6-F6D1-B2170FF2A129}"/>
                    </a:ext>
                  </a:extLst>
                </p14:cNvPr>
                <p14:cNvContentPartPr/>
                <p14:nvPr/>
              </p14:nvContentPartPr>
              <p14:xfrm>
                <a:off x="11525040" y="2281752"/>
                <a:ext cx="185760" cy="175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04B40E8-F552-7AA6-F6D1-B2170FF2A12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516040" y="2272752"/>
                  <a:ext cx="203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B43B5A1-B5F4-4051-25CD-C7F418891987}"/>
                    </a:ext>
                  </a:extLst>
                </p14:cNvPr>
                <p14:cNvContentPartPr/>
                <p14:nvPr/>
              </p14:nvContentPartPr>
              <p14:xfrm>
                <a:off x="11710440" y="2111112"/>
                <a:ext cx="297000" cy="339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B43B5A1-B5F4-4051-25CD-C7F4188919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701440" y="2102472"/>
                  <a:ext cx="3146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39DFF6E-70AF-54B5-A19E-F1D6F1CDA821}"/>
                    </a:ext>
                  </a:extLst>
                </p14:cNvPr>
                <p14:cNvContentPartPr/>
                <p14:nvPr/>
              </p14:nvContentPartPr>
              <p14:xfrm>
                <a:off x="4596120" y="2846952"/>
                <a:ext cx="181800" cy="590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39DFF6E-70AF-54B5-A19E-F1D6F1CDA8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87120" y="2837952"/>
                  <a:ext cx="19944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F6A321-1BF1-B8D6-5C24-DE1998809730}"/>
                    </a:ext>
                  </a:extLst>
                </p14:cNvPr>
                <p14:cNvContentPartPr/>
                <p14:nvPr/>
              </p14:nvContentPartPr>
              <p14:xfrm>
                <a:off x="4530240" y="3117672"/>
                <a:ext cx="381600" cy="102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BF6A321-1BF1-B8D6-5C24-DE19988097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21240" y="3108672"/>
                  <a:ext cx="399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4E59CF-5AC9-EE1F-9392-419FF847F760}"/>
                    </a:ext>
                  </a:extLst>
                </p14:cNvPr>
                <p14:cNvContentPartPr/>
                <p14:nvPr/>
              </p14:nvContentPartPr>
              <p14:xfrm>
                <a:off x="4861800" y="2997792"/>
                <a:ext cx="178200" cy="20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4E59CF-5AC9-EE1F-9392-419FF847F7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53160" y="2988792"/>
                  <a:ext cx="195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690AA4-AE82-7E99-8E49-9CA93B4C46E0}"/>
                    </a:ext>
                  </a:extLst>
                </p14:cNvPr>
                <p14:cNvContentPartPr/>
                <p14:nvPr/>
              </p14:nvContentPartPr>
              <p14:xfrm>
                <a:off x="5095440" y="2944152"/>
                <a:ext cx="313920" cy="454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690AA4-AE82-7E99-8E49-9CA93B4C46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86800" y="2935152"/>
                  <a:ext cx="3315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66B833D-B00C-59FC-431E-9F4FF13C8BE7}"/>
                    </a:ext>
                  </a:extLst>
                </p14:cNvPr>
                <p14:cNvContentPartPr/>
                <p14:nvPr/>
              </p14:nvContentPartPr>
              <p14:xfrm>
                <a:off x="5618160" y="2858832"/>
                <a:ext cx="357840" cy="263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66B833D-B00C-59FC-431E-9F4FF13C8B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09160" y="2849832"/>
                  <a:ext cx="375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BFBD032-0943-C331-F9E3-083B28A42B8E}"/>
                    </a:ext>
                  </a:extLst>
                </p14:cNvPr>
                <p14:cNvContentPartPr/>
                <p14:nvPr/>
              </p14:nvContentPartPr>
              <p14:xfrm>
                <a:off x="5985720" y="2844072"/>
                <a:ext cx="477360" cy="261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BFBD032-0943-C331-F9E3-083B28A42B8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77080" y="2835072"/>
                  <a:ext cx="495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24D3DE-B155-1C5C-A601-B0D2185EE87D}"/>
                    </a:ext>
                  </a:extLst>
                </p14:cNvPr>
                <p14:cNvContentPartPr/>
                <p14:nvPr/>
              </p14:nvContentPartPr>
              <p14:xfrm>
                <a:off x="6408360" y="2787192"/>
                <a:ext cx="36720" cy="56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24D3DE-B155-1C5C-A601-B0D2185EE8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99720" y="2778192"/>
                  <a:ext cx="54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DF6A395-46CB-CF38-7BA3-1A6CC251AC35}"/>
                    </a:ext>
                  </a:extLst>
                </p14:cNvPr>
                <p14:cNvContentPartPr/>
                <p14:nvPr/>
              </p14:nvContentPartPr>
              <p14:xfrm>
                <a:off x="6569280" y="2884032"/>
                <a:ext cx="403920" cy="215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DF6A395-46CB-CF38-7BA3-1A6CC251AC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60280" y="2875392"/>
                  <a:ext cx="421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FF5B341-ADB2-8A53-AE6D-3BE4AE04485B}"/>
                    </a:ext>
                  </a:extLst>
                </p14:cNvPr>
                <p14:cNvContentPartPr/>
                <p14:nvPr/>
              </p14:nvContentPartPr>
              <p14:xfrm>
                <a:off x="7013520" y="3062592"/>
                <a:ext cx="69840" cy="215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FF5B341-ADB2-8A53-AE6D-3BE4AE04485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04880" y="3053952"/>
                  <a:ext cx="87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AFB039C-9AF6-477B-4E3F-6743A3174604}"/>
                    </a:ext>
                  </a:extLst>
                </p14:cNvPr>
                <p14:cNvContentPartPr/>
                <p14:nvPr/>
              </p14:nvContentPartPr>
              <p14:xfrm>
                <a:off x="7405560" y="2715192"/>
                <a:ext cx="492480" cy="327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AFB039C-9AF6-477B-4E3F-6743A31746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96920" y="2706552"/>
                  <a:ext cx="510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5685CCC-F105-A01B-BCF3-9DCCD6DBF00D}"/>
                    </a:ext>
                  </a:extLst>
                </p14:cNvPr>
                <p14:cNvContentPartPr/>
                <p14:nvPr/>
              </p14:nvContentPartPr>
              <p14:xfrm>
                <a:off x="8028360" y="3091392"/>
                <a:ext cx="135000" cy="152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5685CCC-F105-A01B-BCF3-9DCCD6DBF00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19360" y="3082392"/>
                  <a:ext cx="15264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8402757-142A-87F5-50C7-8D09E69D4AF3}"/>
              </a:ext>
            </a:extLst>
          </p:cNvPr>
          <p:cNvGrpSpPr/>
          <p:nvPr/>
        </p:nvGrpSpPr>
        <p:grpSpPr>
          <a:xfrm>
            <a:off x="8773560" y="3978072"/>
            <a:ext cx="2109960" cy="418320"/>
            <a:chOff x="8773560" y="3978072"/>
            <a:chExt cx="21099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BAB14A0-75BC-7DC3-DECD-DC5C7F8122D7}"/>
                    </a:ext>
                  </a:extLst>
                </p14:cNvPr>
                <p14:cNvContentPartPr/>
                <p14:nvPr/>
              </p14:nvContentPartPr>
              <p14:xfrm>
                <a:off x="8773560" y="4123152"/>
                <a:ext cx="629280" cy="230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BAB14A0-75BC-7DC3-DECD-DC5C7F8122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64920" y="4114512"/>
                  <a:ext cx="646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34A331-6555-E09A-FC27-99E536B59971}"/>
                    </a:ext>
                  </a:extLst>
                </p14:cNvPr>
                <p14:cNvContentPartPr/>
                <p14:nvPr/>
              </p14:nvContentPartPr>
              <p14:xfrm>
                <a:off x="9402480" y="4154832"/>
                <a:ext cx="397080" cy="192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34A331-6555-E09A-FC27-99E536B599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93840" y="4145832"/>
                  <a:ext cx="414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57EEEF3-FFE6-0072-8F6D-0D04BA91D168}"/>
                    </a:ext>
                  </a:extLst>
                </p14:cNvPr>
                <p14:cNvContentPartPr/>
                <p14:nvPr/>
              </p14:nvContentPartPr>
              <p14:xfrm>
                <a:off x="9842760" y="4131792"/>
                <a:ext cx="340200" cy="264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57EEEF3-FFE6-0072-8F6D-0D04BA91D1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34120" y="4123152"/>
                  <a:ext cx="357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4C4034F-BA01-1D78-C7C4-7D3B354BB144}"/>
                    </a:ext>
                  </a:extLst>
                </p14:cNvPr>
                <p14:cNvContentPartPr/>
                <p14:nvPr/>
              </p14:nvContentPartPr>
              <p14:xfrm>
                <a:off x="10356840" y="3978072"/>
                <a:ext cx="367560" cy="408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4C4034F-BA01-1D78-C7C4-7D3B354BB1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48200" y="3969072"/>
                  <a:ext cx="3852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55CF70-6688-5937-CFF2-036570B26AF2}"/>
                    </a:ext>
                  </a:extLst>
                </p14:cNvPr>
                <p14:cNvContentPartPr/>
                <p14:nvPr/>
              </p14:nvContentPartPr>
              <p14:xfrm>
                <a:off x="10563840" y="4179672"/>
                <a:ext cx="319680" cy="83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55CF70-6688-5937-CFF2-036570B26A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55200" y="4171032"/>
                  <a:ext cx="33732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041F88-1CA7-E3EB-766A-A8F70401FA15}"/>
              </a:ext>
            </a:extLst>
          </p:cNvPr>
          <p:cNvGrpSpPr/>
          <p:nvPr/>
        </p:nvGrpSpPr>
        <p:grpSpPr>
          <a:xfrm>
            <a:off x="1816560" y="3628872"/>
            <a:ext cx="6553800" cy="1481040"/>
            <a:chOff x="1816560" y="3628872"/>
            <a:chExt cx="6553800" cy="14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19CED9-96BA-7914-27CE-A3A3CA981C9A}"/>
                    </a:ext>
                  </a:extLst>
                </p14:cNvPr>
                <p14:cNvContentPartPr/>
                <p14:nvPr/>
              </p14:nvContentPartPr>
              <p14:xfrm>
                <a:off x="4847760" y="3680712"/>
                <a:ext cx="5868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19CED9-96BA-7914-27CE-A3A3CA981C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760" y="3671712"/>
                  <a:ext cx="76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823DDF1-4CDA-BA4C-8CE0-2C1F3EEE62C4}"/>
                    </a:ext>
                  </a:extLst>
                </p14:cNvPr>
                <p14:cNvContentPartPr/>
                <p14:nvPr/>
              </p14:nvContentPartPr>
              <p14:xfrm>
                <a:off x="5084280" y="3628872"/>
                <a:ext cx="140760" cy="83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823DDF1-4CDA-BA4C-8CE0-2C1F3EEE62C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75280" y="3620232"/>
                  <a:ext cx="158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3EABBB-DB1A-ECDD-5C23-DB48B98201A6}"/>
                    </a:ext>
                  </a:extLst>
                </p14:cNvPr>
                <p14:cNvContentPartPr/>
                <p14:nvPr/>
              </p14:nvContentPartPr>
              <p14:xfrm>
                <a:off x="5322960" y="3654072"/>
                <a:ext cx="95760" cy="76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3EABBB-DB1A-ECDD-5C23-DB48B98201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13960" y="3645432"/>
                  <a:ext cx="113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66AE713-EF66-A048-EC0C-B436E12343E4}"/>
                    </a:ext>
                  </a:extLst>
                </p14:cNvPr>
                <p14:cNvContentPartPr/>
                <p14:nvPr/>
              </p14:nvContentPartPr>
              <p14:xfrm>
                <a:off x="5616360" y="3691872"/>
                <a:ext cx="45360" cy="29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66AE713-EF66-A048-EC0C-B436E12343E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07720" y="3682872"/>
                  <a:ext cx="63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07368E1-2104-E1C6-5D80-DA354BA8AA06}"/>
                    </a:ext>
                  </a:extLst>
                </p14:cNvPr>
                <p14:cNvContentPartPr/>
                <p14:nvPr/>
              </p14:nvContentPartPr>
              <p14:xfrm>
                <a:off x="1816560" y="3763152"/>
                <a:ext cx="115200" cy="38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07368E1-2104-E1C6-5D80-DA354BA8AA0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07920" y="3754152"/>
                  <a:ext cx="132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3BBBF29-2093-A210-C020-CBDD696734C8}"/>
                    </a:ext>
                  </a:extLst>
                </p14:cNvPr>
                <p14:cNvContentPartPr/>
                <p14:nvPr/>
              </p14:nvContentPartPr>
              <p14:xfrm>
                <a:off x="1896480" y="3821472"/>
                <a:ext cx="766080" cy="572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3BBBF29-2093-A210-C020-CBDD696734C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87840" y="3812472"/>
                  <a:ext cx="7837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ACA4B6C-FC70-09A4-3675-2718341A85CB}"/>
                    </a:ext>
                  </a:extLst>
                </p14:cNvPr>
                <p14:cNvContentPartPr/>
                <p14:nvPr/>
              </p14:nvContentPartPr>
              <p14:xfrm>
                <a:off x="2801160" y="3987432"/>
                <a:ext cx="422280" cy="222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ACA4B6C-FC70-09A4-3675-2718341A85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92520" y="3978432"/>
                  <a:ext cx="439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D991F26-F8F1-7748-720D-3118C7FC9A2A}"/>
                    </a:ext>
                  </a:extLst>
                </p14:cNvPr>
                <p14:cNvContentPartPr/>
                <p14:nvPr/>
              </p14:nvContentPartPr>
              <p14:xfrm>
                <a:off x="3263760" y="3934152"/>
                <a:ext cx="531720" cy="244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D991F26-F8F1-7748-720D-3118C7FC9A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54760" y="3925512"/>
                  <a:ext cx="549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94CE4E-79AE-5EDF-A320-6228662A22EE}"/>
                    </a:ext>
                  </a:extLst>
                </p14:cNvPr>
                <p14:cNvContentPartPr/>
                <p14:nvPr/>
              </p14:nvContentPartPr>
              <p14:xfrm>
                <a:off x="3787200" y="3821472"/>
                <a:ext cx="520920" cy="41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94CE4E-79AE-5EDF-A320-6228662A22E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78560" y="3812832"/>
                  <a:ext cx="5385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360F495-F3A6-43F4-0CDD-D9C1C4E7B473}"/>
                    </a:ext>
                  </a:extLst>
                </p14:cNvPr>
                <p14:cNvContentPartPr/>
                <p14:nvPr/>
              </p14:nvContentPartPr>
              <p14:xfrm>
                <a:off x="2792520" y="4406832"/>
                <a:ext cx="250920" cy="21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360F495-F3A6-43F4-0CDD-D9C1C4E7B47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83880" y="4398192"/>
                  <a:ext cx="268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E63B68F-7A9D-2081-1D7E-D72AA96D9277}"/>
                    </a:ext>
                  </a:extLst>
                </p14:cNvPr>
                <p14:cNvContentPartPr/>
                <p14:nvPr/>
              </p14:nvContentPartPr>
              <p14:xfrm>
                <a:off x="3065400" y="4443192"/>
                <a:ext cx="345600" cy="174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E63B68F-7A9D-2081-1D7E-D72AA96D927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56760" y="4434192"/>
                  <a:ext cx="363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810785E-6E20-C2EB-3EAB-22C282574702}"/>
                    </a:ext>
                  </a:extLst>
                </p14:cNvPr>
                <p14:cNvContentPartPr/>
                <p14:nvPr/>
              </p14:nvContentPartPr>
              <p14:xfrm>
                <a:off x="3349080" y="4434192"/>
                <a:ext cx="437400" cy="257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810785E-6E20-C2EB-3EAB-22C28257470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40080" y="4425192"/>
                  <a:ext cx="455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061342-116E-8195-5A2C-271BC8F7D6DC}"/>
                    </a:ext>
                  </a:extLst>
                </p14:cNvPr>
                <p14:cNvContentPartPr/>
                <p14:nvPr/>
              </p14:nvContentPartPr>
              <p14:xfrm>
                <a:off x="4005360" y="4376232"/>
                <a:ext cx="632160" cy="228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061342-116E-8195-5A2C-271BC8F7D6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96360" y="4367592"/>
                  <a:ext cx="649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5D51DA-0C1F-FD51-CBC4-DA156E6CD139}"/>
                    </a:ext>
                  </a:extLst>
                </p14:cNvPr>
                <p14:cNvContentPartPr/>
                <p14:nvPr/>
              </p14:nvContentPartPr>
              <p14:xfrm>
                <a:off x="4849200" y="4287312"/>
                <a:ext cx="242640" cy="343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5D51DA-0C1F-FD51-CBC4-DA156E6CD13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40560" y="4278312"/>
                  <a:ext cx="260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D21EDD5-C64B-46FA-F220-023DBE51A415}"/>
                    </a:ext>
                  </a:extLst>
                </p14:cNvPr>
                <p14:cNvContentPartPr/>
                <p14:nvPr/>
              </p14:nvContentPartPr>
              <p14:xfrm>
                <a:off x="4734000" y="4416192"/>
                <a:ext cx="444600" cy="100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D21EDD5-C64B-46FA-F220-023DBE51A4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25360" y="4407192"/>
                  <a:ext cx="462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93B2441-8B3B-529E-8D1A-C5C39BDC9E5E}"/>
                    </a:ext>
                  </a:extLst>
                </p14:cNvPr>
                <p14:cNvContentPartPr/>
                <p14:nvPr/>
              </p14:nvContentPartPr>
              <p14:xfrm>
                <a:off x="5313600" y="4161672"/>
                <a:ext cx="347760" cy="390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93B2441-8B3B-529E-8D1A-C5C39BDC9E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04960" y="4152672"/>
                  <a:ext cx="3654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F30C375-788D-3EB1-10E3-10774F55356B}"/>
                    </a:ext>
                  </a:extLst>
                </p14:cNvPr>
                <p14:cNvContentPartPr/>
                <p14:nvPr/>
              </p14:nvContentPartPr>
              <p14:xfrm>
                <a:off x="5707800" y="4343112"/>
                <a:ext cx="563400" cy="246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F30C375-788D-3EB1-10E3-10774F55356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99160" y="4334112"/>
                  <a:ext cx="581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FE3A83E-2B1B-C7C5-81F1-011C0D264D23}"/>
                    </a:ext>
                  </a:extLst>
                </p14:cNvPr>
                <p14:cNvContentPartPr/>
                <p14:nvPr/>
              </p14:nvContentPartPr>
              <p14:xfrm>
                <a:off x="6347160" y="4078152"/>
                <a:ext cx="1148040" cy="386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FE3A83E-2B1B-C7C5-81F1-011C0D264D2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38160" y="4069512"/>
                  <a:ext cx="11656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75920E0-01C0-B9A2-6C45-96E9F53B36CF}"/>
                    </a:ext>
                  </a:extLst>
                </p14:cNvPr>
                <p14:cNvContentPartPr/>
                <p14:nvPr/>
              </p14:nvContentPartPr>
              <p14:xfrm>
                <a:off x="7826400" y="4120632"/>
                <a:ext cx="543960" cy="288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75920E0-01C0-B9A2-6C45-96E9F53B36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17400" y="4111992"/>
                  <a:ext cx="561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81911CE-7C29-AC33-B415-437DC21096FF}"/>
                    </a:ext>
                  </a:extLst>
                </p14:cNvPr>
                <p14:cNvContentPartPr/>
                <p14:nvPr/>
              </p14:nvContentPartPr>
              <p14:xfrm>
                <a:off x="2082600" y="4714632"/>
                <a:ext cx="299160" cy="261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81911CE-7C29-AC33-B415-437DC21096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73600" y="4705632"/>
                  <a:ext cx="316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9807FDE-3E8F-AD20-2F85-63347B73A605}"/>
                    </a:ext>
                  </a:extLst>
                </p14:cNvPr>
                <p14:cNvContentPartPr/>
                <p14:nvPr/>
              </p14:nvContentPartPr>
              <p14:xfrm>
                <a:off x="2375640" y="4809312"/>
                <a:ext cx="596520" cy="177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9807FDE-3E8F-AD20-2F85-63347B73A60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367000" y="4800672"/>
                  <a:ext cx="614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22EFB17-1DA4-153D-F1A5-945975B463B3}"/>
                    </a:ext>
                  </a:extLst>
                </p14:cNvPr>
                <p14:cNvContentPartPr/>
                <p14:nvPr/>
              </p14:nvContentPartPr>
              <p14:xfrm>
                <a:off x="2918160" y="4684392"/>
                <a:ext cx="48600" cy="73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22EFB17-1DA4-153D-F1A5-945975B463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09520" y="4675392"/>
                  <a:ext cx="66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3B813AF-78D4-346B-0F20-0ABC70EAFADC}"/>
                    </a:ext>
                  </a:extLst>
                </p14:cNvPr>
                <p14:cNvContentPartPr/>
                <p14:nvPr/>
              </p14:nvContentPartPr>
              <p14:xfrm>
                <a:off x="3013200" y="4780152"/>
                <a:ext cx="574920" cy="261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3B813AF-78D4-346B-0F20-0ABC70EAFA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04200" y="4771152"/>
                  <a:ext cx="592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A6916C9-9123-7E89-555D-BA27074AFCC4}"/>
                    </a:ext>
                  </a:extLst>
                </p14:cNvPr>
                <p14:cNvContentPartPr/>
                <p14:nvPr/>
              </p14:nvContentPartPr>
              <p14:xfrm>
                <a:off x="3724560" y="4753512"/>
                <a:ext cx="626760" cy="333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A6916C9-9123-7E89-555D-BA27074AFC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15560" y="4744512"/>
                  <a:ext cx="644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57B120B-B977-97E0-7557-B9C862834EC4}"/>
                    </a:ext>
                  </a:extLst>
                </p14:cNvPr>
                <p14:cNvContentPartPr/>
                <p14:nvPr/>
              </p14:nvContentPartPr>
              <p14:xfrm>
                <a:off x="4515480" y="5002992"/>
                <a:ext cx="54360" cy="48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57B120B-B977-97E0-7557-B9C862834EC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06480" y="4993992"/>
                  <a:ext cx="72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865CE2-C7DF-FC95-D02C-BF5757E312C3}"/>
                    </a:ext>
                  </a:extLst>
                </p14:cNvPr>
                <p14:cNvContentPartPr/>
                <p14:nvPr/>
              </p14:nvContentPartPr>
              <p14:xfrm>
                <a:off x="4958280" y="4817232"/>
                <a:ext cx="331920" cy="292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865CE2-C7DF-FC95-D02C-BF5757E312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49640" y="4808592"/>
                  <a:ext cx="3495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675DB3-C750-5428-6D05-CCDDCC40EA15}"/>
                    </a:ext>
                  </a:extLst>
                </p14:cNvPr>
                <p14:cNvContentPartPr/>
                <p14:nvPr/>
              </p14:nvContentPartPr>
              <p14:xfrm>
                <a:off x="5552640" y="4846032"/>
                <a:ext cx="28080" cy="221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675DB3-C750-5428-6D05-CCDDCC40EA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44000" y="4837032"/>
                  <a:ext cx="45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A881C25-4DB3-580B-125B-014D3DC0A3C3}"/>
                    </a:ext>
                  </a:extLst>
                </p14:cNvPr>
                <p14:cNvContentPartPr/>
                <p14:nvPr/>
              </p14:nvContentPartPr>
              <p14:xfrm>
                <a:off x="5587560" y="4775112"/>
                <a:ext cx="66960" cy="6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A881C25-4DB3-580B-125B-014D3DC0A3C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78560" y="4766472"/>
                  <a:ext cx="84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E8097C3-E88C-216F-081A-6F235B0EA609}"/>
                    </a:ext>
                  </a:extLst>
                </p14:cNvPr>
                <p14:cNvContentPartPr/>
                <p14:nvPr/>
              </p14:nvContentPartPr>
              <p14:xfrm>
                <a:off x="5690520" y="4691232"/>
                <a:ext cx="910440" cy="347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E8097C3-E88C-216F-081A-6F235B0EA60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81520" y="4682232"/>
                  <a:ext cx="9280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0FA437-C88F-87A0-EE8E-0C9564CA676E}"/>
                    </a:ext>
                  </a:extLst>
                </p14:cNvPr>
                <p14:cNvContentPartPr/>
                <p14:nvPr/>
              </p14:nvContentPartPr>
              <p14:xfrm>
                <a:off x="6703920" y="4675392"/>
                <a:ext cx="82080" cy="355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0FA437-C88F-87A0-EE8E-0C9564CA676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94920" y="4666392"/>
                  <a:ext cx="99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50EBF45-12C2-6441-F6F0-4FF9A2578301}"/>
                    </a:ext>
                  </a:extLst>
                </p14:cNvPr>
                <p14:cNvContentPartPr/>
                <p14:nvPr/>
              </p14:nvContentPartPr>
              <p14:xfrm>
                <a:off x="6648840" y="4740552"/>
                <a:ext cx="327600" cy="235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50EBF45-12C2-6441-F6F0-4FF9A257830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39840" y="4731912"/>
                  <a:ext cx="345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33AC959-70AA-5B77-D22B-107001A8951C}"/>
                    </a:ext>
                  </a:extLst>
                </p14:cNvPr>
                <p14:cNvContentPartPr/>
                <p14:nvPr/>
              </p14:nvContentPartPr>
              <p14:xfrm>
                <a:off x="6923880" y="4651272"/>
                <a:ext cx="68400" cy="53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33AC959-70AA-5B77-D22B-107001A8951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14880" y="4642632"/>
                  <a:ext cx="86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F908805-BF94-7C17-6666-CE980412255B}"/>
                    </a:ext>
                  </a:extLst>
                </p14:cNvPr>
                <p14:cNvContentPartPr/>
                <p14:nvPr/>
              </p14:nvContentPartPr>
              <p14:xfrm>
                <a:off x="7083720" y="4723632"/>
                <a:ext cx="327240" cy="314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F908805-BF94-7C17-6666-CE980412255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74720" y="4714992"/>
                  <a:ext cx="344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F0189A2-4CD3-8B18-8DD5-75D91914CAF9}"/>
                    </a:ext>
                  </a:extLst>
                </p14:cNvPr>
                <p14:cNvContentPartPr/>
                <p14:nvPr/>
              </p14:nvContentPartPr>
              <p14:xfrm>
                <a:off x="7367400" y="4690152"/>
                <a:ext cx="64440" cy="30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F0189A2-4CD3-8B18-8DD5-75D91914CAF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58760" y="4681152"/>
                  <a:ext cx="82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36C5E6A-D58C-5F1B-988B-140777E352E5}"/>
                    </a:ext>
                  </a:extLst>
                </p14:cNvPr>
                <p14:cNvContentPartPr/>
                <p14:nvPr/>
              </p14:nvContentPartPr>
              <p14:xfrm>
                <a:off x="7484760" y="4701312"/>
                <a:ext cx="666360" cy="276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36C5E6A-D58C-5F1B-988B-140777E352E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75760" y="4692312"/>
                  <a:ext cx="684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45DED8B-4B5A-B1FC-9725-F901EE942737}"/>
                    </a:ext>
                  </a:extLst>
                </p14:cNvPr>
                <p14:cNvContentPartPr/>
                <p14:nvPr/>
              </p14:nvContentPartPr>
              <p14:xfrm>
                <a:off x="8136360" y="4606992"/>
                <a:ext cx="143280" cy="317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45DED8B-4B5A-B1FC-9725-F901EE94273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27360" y="4598352"/>
                  <a:ext cx="16092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F30C993-BBB0-ECDF-4DBD-D6D223314C08}"/>
              </a:ext>
            </a:extLst>
          </p:cNvPr>
          <p:cNvGrpSpPr/>
          <p:nvPr/>
        </p:nvGrpSpPr>
        <p:grpSpPr>
          <a:xfrm>
            <a:off x="1444680" y="5427432"/>
            <a:ext cx="4513320" cy="1172880"/>
            <a:chOff x="1444680" y="5427432"/>
            <a:chExt cx="4513320" cy="11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9314A3B-5835-0274-D18E-4909FFF7CA18}"/>
                    </a:ext>
                  </a:extLst>
                </p14:cNvPr>
                <p14:cNvContentPartPr/>
                <p14:nvPr/>
              </p14:nvContentPartPr>
              <p14:xfrm>
                <a:off x="1444680" y="5427432"/>
                <a:ext cx="1245600" cy="749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9314A3B-5835-0274-D18E-4909FFF7CA1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35680" y="5418792"/>
                  <a:ext cx="126324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EB5560E-A9F7-10AF-D8F4-B911A3AE873A}"/>
                    </a:ext>
                  </a:extLst>
                </p14:cNvPr>
                <p14:cNvContentPartPr/>
                <p14:nvPr/>
              </p14:nvContentPartPr>
              <p14:xfrm>
                <a:off x="2925720" y="5989752"/>
                <a:ext cx="80640" cy="375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EB5560E-A9F7-10AF-D8F4-B911A3AE873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16720" y="5981112"/>
                  <a:ext cx="982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24773FE-A017-219C-C49E-1AD94588F6A3}"/>
                    </a:ext>
                  </a:extLst>
                </p14:cNvPr>
                <p14:cNvContentPartPr/>
                <p14:nvPr/>
              </p14:nvContentPartPr>
              <p14:xfrm>
                <a:off x="2960280" y="5846112"/>
                <a:ext cx="79920" cy="114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24773FE-A017-219C-C49E-1AD94588F6A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51640" y="5837112"/>
                  <a:ext cx="97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C688F5D-64F8-C5DC-52F9-322D3749C997}"/>
                    </a:ext>
                  </a:extLst>
                </p14:cNvPr>
                <p14:cNvContentPartPr/>
                <p14:nvPr/>
              </p14:nvContentPartPr>
              <p14:xfrm>
                <a:off x="2948400" y="5727312"/>
                <a:ext cx="1369080" cy="68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C688F5D-64F8-C5DC-52F9-322D3749C99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39760" y="5718312"/>
                  <a:ext cx="138672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066C8E-0AF5-044A-00EE-479DA140659D}"/>
                    </a:ext>
                  </a:extLst>
                </p14:cNvPr>
                <p14:cNvContentPartPr/>
                <p14:nvPr/>
              </p14:nvContentPartPr>
              <p14:xfrm>
                <a:off x="4294080" y="5786352"/>
                <a:ext cx="217080" cy="619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066C8E-0AF5-044A-00EE-479DA14065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85440" y="5777352"/>
                  <a:ext cx="23472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A002CF1-0094-8F41-4E22-6BCA747C5E39}"/>
                    </a:ext>
                  </a:extLst>
                </p14:cNvPr>
                <p14:cNvContentPartPr/>
                <p14:nvPr/>
              </p14:nvContentPartPr>
              <p14:xfrm>
                <a:off x="4216680" y="6058152"/>
                <a:ext cx="408240" cy="21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A002CF1-0094-8F41-4E22-6BCA747C5E3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07680" y="6049152"/>
                  <a:ext cx="425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47273F5-67BE-27E4-52B6-1092AE38D463}"/>
                    </a:ext>
                  </a:extLst>
                </p14:cNvPr>
                <p14:cNvContentPartPr/>
                <p14:nvPr/>
              </p14:nvContentPartPr>
              <p14:xfrm>
                <a:off x="4537440" y="5865192"/>
                <a:ext cx="81360" cy="69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47273F5-67BE-27E4-52B6-1092AE38D46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28800" y="5856552"/>
                  <a:ext cx="99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F7FAF78-F3D0-7DBE-64BB-EB8242C49B61}"/>
                    </a:ext>
                  </a:extLst>
                </p14:cNvPr>
                <p14:cNvContentPartPr/>
                <p14:nvPr/>
              </p14:nvContentPartPr>
              <p14:xfrm>
                <a:off x="4643640" y="5886432"/>
                <a:ext cx="302760" cy="713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F7FAF78-F3D0-7DBE-64BB-EB8242C49B6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35000" y="5877432"/>
                  <a:ext cx="3204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191F139-5906-4015-2968-5159AC4F3095}"/>
                    </a:ext>
                  </a:extLst>
                </p14:cNvPr>
                <p14:cNvContentPartPr/>
                <p14:nvPr/>
              </p14:nvContentPartPr>
              <p14:xfrm>
                <a:off x="4959720" y="5864112"/>
                <a:ext cx="87120" cy="88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191F139-5906-4015-2968-5159AC4F309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951080" y="5855472"/>
                  <a:ext cx="104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3488AB9-CAA0-1587-384C-DB266C3E7B1D}"/>
                    </a:ext>
                  </a:extLst>
                </p14:cNvPr>
                <p14:cNvContentPartPr/>
                <p14:nvPr/>
              </p14:nvContentPartPr>
              <p14:xfrm>
                <a:off x="5073480" y="5911632"/>
                <a:ext cx="884520" cy="468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3488AB9-CAA0-1587-384C-DB266C3E7B1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64480" y="5902992"/>
                  <a:ext cx="902160" cy="48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120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B48E81-0681-B3B4-9995-3A85AF48F7F2}"/>
              </a:ext>
            </a:extLst>
          </p:cNvPr>
          <p:cNvGrpSpPr/>
          <p:nvPr/>
        </p:nvGrpSpPr>
        <p:grpSpPr>
          <a:xfrm>
            <a:off x="808920" y="150912"/>
            <a:ext cx="3236400" cy="537840"/>
            <a:chOff x="808920" y="150912"/>
            <a:chExt cx="323640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9C1600E-A554-B77F-D071-68E9D5B1F9E4}"/>
                    </a:ext>
                  </a:extLst>
                </p14:cNvPr>
                <p14:cNvContentPartPr/>
                <p14:nvPr/>
              </p14:nvContentPartPr>
              <p14:xfrm>
                <a:off x="808920" y="150912"/>
                <a:ext cx="498600" cy="523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9C1600E-A554-B77F-D071-68E9D5B1F9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0280" y="142272"/>
                  <a:ext cx="5162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DBF8CB-6077-B2C7-E8FD-F03EE2A5F0A0}"/>
                    </a:ext>
                  </a:extLst>
                </p14:cNvPr>
                <p14:cNvContentPartPr/>
                <p14:nvPr/>
              </p14:nvContentPartPr>
              <p14:xfrm>
                <a:off x="1437840" y="413712"/>
                <a:ext cx="227880" cy="240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DBF8CB-6077-B2C7-E8FD-F03EE2A5F0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8840" y="405072"/>
                  <a:ext cx="245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82B3111-17F8-3937-781E-686E5E9B42DF}"/>
                    </a:ext>
                  </a:extLst>
                </p14:cNvPr>
                <p14:cNvContentPartPr/>
                <p14:nvPr/>
              </p14:nvContentPartPr>
              <p14:xfrm>
                <a:off x="1757160" y="470592"/>
                <a:ext cx="204480" cy="192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82B3111-17F8-3937-781E-686E5E9B42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8520" y="461952"/>
                  <a:ext cx="222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D78EBE-D0E0-1436-6E1C-8703EABC28B9}"/>
                    </a:ext>
                  </a:extLst>
                </p14:cNvPr>
                <p14:cNvContentPartPr/>
                <p14:nvPr/>
              </p14:nvContentPartPr>
              <p14:xfrm>
                <a:off x="2028960" y="438552"/>
                <a:ext cx="328320" cy="20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D78EBE-D0E0-1436-6E1C-8703EABC28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9960" y="429912"/>
                  <a:ext cx="345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FDF4C8-CC34-BA28-452A-8CACEA27CCFC}"/>
                    </a:ext>
                  </a:extLst>
                </p14:cNvPr>
                <p14:cNvContentPartPr/>
                <p14:nvPr/>
              </p14:nvContentPartPr>
              <p14:xfrm>
                <a:off x="2333520" y="430992"/>
                <a:ext cx="182520" cy="241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FDF4C8-CC34-BA28-452A-8CACEA27CC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4880" y="421992"/>
                  <a:ext cx="200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CCA494-48DF-E0F6-1A84-1DA9851DF396}"/>
                    </a:ext>
                  </a:extLst>
                </p14:cNvPr>
                <p14:cNvContentPartPr/>
                <p14:nvPr/>
              </p14:nvContentPartPr>
              <p14:xfrm>
                <a:off x="2630880" y="298872"/>
                <a:ext cx="131760" cy="384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CCA494-48DF-E0F6-1A84-1DA9851DF3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21880" y="290232"/>
                  <a:ext cx="149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94374D-CD0D-E7B2-0D61-FE8BE668F963}"/>
                    </a:ext>
                  </a:extLst>
                </p14:cNvPr>
                <p14:cNvContentPartPr/>
                <p14:nvPr/>
              </p14:nvContentPartPr>
              <p14:xfrm>
                <a:off x="2600640" y="299952"/>
                <a:ext cx="1046880" cy="37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94374D-CD0D-E7B2-0D61-FE8BE668F9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2000" y="290952"/>
                  <a:ext cx="10645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909570-805C-DB05-FE98-C89EA2414105}"/>
                    </a:ext>
                  </a:extLst>
                </p14:cNvPr>
                <p14:cNvContentPartPr/>
                <p14:nvPr/>
              </p14:nvContentPartPr>
              <p14:xfrm>
                <a:off x="3369960" y="339912"/>
                <a:ext cx="67536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909570-805C-DB05-FE98-C89EA24141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61320" y="330912"/>
                  <a:ext cx="69300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77D072-9C6E-4C92-CF4C-969CCE018C7F}"/>
              </a:ext>
            </a:extLst>
          </p:cNvPr>
          <p:cNvGrpSpPr/>
          <p:nvPr/>
        </p:nvGrpSpPr>
        <p:grpSpPr>
          <a:xfrm>
            <a:off x="3272400" y="891432"/>
            <a:ext cx="1458720" cy="464400"/>
            <a:chOff x="3272400" y="891432"/>
            <a:chExt cx="145872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D10E10-6EAA-4B3B-954E-C3ABF111C2EC}"/>
                    </a:ext>
                  </a:extLst>
                </p14:cNvPr>
                <p14:cNvContentPartPr/>
                <p14:nvPr/>
              </p14:nvContentPartPr>
              <p14:xfrm>
                <a:off x="3272400" y="1008432"/>
                <a:ext cx="287280" cy="44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D10E10-6EAA-4B3B-954E-C3ABF111C2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3400" y="999792"/>
                  <a:ext cx="304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6C5BDB-E1E0-6BA4-DD33-28F3113CB5AA}"/>
                    </a:ext>
                  </a:extLst>
                </p14:cNvPr>
                <p14:cNvContentPartPr/>
                <p14:nvPr/>
              </p14:nvContentPartPr>
              <p14:xfrm>
                <a:off x="3695400" y="945072"/>
                <a:ext cx="95400" cy="21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6C5BDB-E1E0-6BA4-DD33-28F3113CB5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86760" y="936072"/>
                  <a:ext cx="113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21FAA4-0F46-A1B5-1DDA-7967174202E8}"/>
                    </a:ext>
                  </a:extLst>
                </p14:cNvPr>
                <p14:cNvContentPartPr/>
                <p14:nvPr/>
              </p14:nvContentPartPr>
              <p14:xfrm>
                <a:off x="3821760" y="915552"/>
                <a:ext cx="17388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21FAA4-0F46-A1B5-1DDA-7967174202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12760" y="906912"/>
                  <a:ext cx="191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89F6BA-20A8-7A0E-3699-F4D3B5A2AFAE}"/>
                    </a:ext>
                  </a:extLst>
                </p14:cNvPr>
                <p14:cNvContentPartPr/>
                <p14:nvPr/>
              </p14:nvContentPartPr>
              <p14:xfrm>
                <a:off x="3958200" y="891432"/>
                <a:ext cx="120600" cy="4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89F6BA-20A8-7A0E-3699-F4D3B5A2AF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9200" y="882792"/>
                  <a:ext cx="138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ADBB2F-5FA5-020F-03FE-3EA685D3F26A}"/>
                    </a:ext>
                  </a:extLst>
                </p14:cNvPr>
                <p14:cNvContentPartPr/>
                <p14:nvPr/>
              </p14:nvContentPartPr>
              <p14:xfrm>
                <a:off x="4141080" y="1131192"/>
                <a:ext cx="78840" cy="24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ADBB2F-5FA5-020F-03FE-3EA685D3F2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32080" y="1122192"/>
                  <a:ext cx="96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4ECB9A-A9C9-2084-9458-30F260911C18}"/>
                    </a:ext>
                  </a:extLst>
                </p14:cNvPr>
                <p14:cNvContentPartPr/>
                <p14:nvPr/>
              </p14:nvContentPartPr>
              <p14:xfrm>
                <a:off x="4407120" y="1008792"/>
                <a:ext cx="324000" cy="347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4ECB9A-A9C9-2084-9458-30F260911C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98480" y="1000152"/>
                  <a:ext cx="34164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365678-5C9D-75F9-F7A6-D78E8DBD27F6}"/>
              </a:ext>
            </a:extLst>
          </p:cNvPr>
          <p:cNvGrpSpPr/>
          <p:nvPr/>
        </p:nvGrpSpPr>
        <p:grpSpPr>
          <a:xfrm>
            <a:off x="5102640" y="907272"/>
            <a:ext cx="542520" cy="194760"/>
            <a:chOff x="5102640" y="907272"/>
            <a:chExt cx="54252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204AF32-3F71-DD7A-0220-8BA510EFA4C0}"/>
                    </a:ext>
                  </a:extLst>
                </p14:cNvPr>
                <p14:cNvContentPartPr/>
                <p14:nvPr/>
              </p14:nvContentPartPr>
              <p14:xfrm>
                <a:off x="5102640" y="915912"/>
                <a:ext cx="99000" cy="18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204AF32-3F71-DD7A-0220-8BA510EFA4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93640" y="907272"/>
                  <a:ext cx="116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E54F23-4DAF-39F1-5005-AD742DA26163}"/>
                    </a:ext>
                  </a:extLst>
                </p14:cNvPr>
                <p14:cNvContentPartPr/>
                <p14:nvPr/>
              </p14:nvContentPartPr>
              <p14:xfrm>
                <a:off x="5274360" y="915912"/>
                <a:ext cx="88200" cy="16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E54F23-4DAF-39F1-5005-AD742DA261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65720" y="907272"/>
                  <a:ext cx="105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374DC8-6D81-D934-23FB-CD771F3516C0}"/>
                    </a:ext>
                  </a:extLst>
                </p14:cNvPr>
                <p14:cNvContentPartPr/>
                <p14:nvPr/>
              </p14:nvContentPartPr>
              <p14:xfrm>
                <a:off x="5518800" y="907272"/>
                <a:ext cx="126360" cy="16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374DC8-6D81-D934-23FB-CD771F3516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09800" y="898632"/>
                  <a:ext cx="1440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76E8D4-201C-A4B3-F70C-5822CF93DC39}"/>
              </a:ext>
            </a:extLst>
          </p:cNvPr>
          <p:cNvGrpSpPr/>
          <p:nvPr/>
        </p:nvGrpSpPr>
        <p:grpSpPr>
          <a:xfrm>
            <a:off x="896760" y="1070712"/>
            <a:ext cx="2387880" cy="1172880"/>
            <a:chOff x="896760" y="1070712"/>
            <a:chExt cx="2387880" cy="11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EEC1AC-27D4-AFE3-B1BC-2B48F8480EB3}"/>
                    </a:ext>
                  </a:extLst>
                </p14:cNvPr>
                <p14:cNvContentPartPr/>
                <p14:nvPr/>
              </p14:nvContentPartPr>
              <p14:xfrm>
                <a:off x="896760" y="1070712"/>
                <a:ext cx="637920" cy="782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EEC1AC-27D4-AFE3-B1BC-2B48F8480E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8120" y="1061712"/>
                  <a:ext cx="65556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77DFEC-280A-C749-ADDB-AC9EC5EF17FA}"/>
                    </a:ext>
                  </a:extLst>
                </p14:cNvPr>
                <p14:cNvContentPartPr/>
                <p14:nvPr/>
              </p14:nvContentPartPr>
              <p14:xfrm>
                <a:off x="1621080" y="1732392"/>
                <a:ext cx="246240" cy="244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77DFEC-280A-C749-ADDB-AC9EC5EF17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12440" y="1723392"/>
                  <a:ext cx="263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40BB21-3BDA-06F5-17A1-17C7CA48ED94}"/>
                    </a:ext>
                  </a:extLst>
                </p14:cNvPr>
                <p14:cNvContentPartPr/>
                <p14:nvPr/>
              </p14:nvContentPartPr>
              <p14:xfrm>
                <a:off x="1966320" y="1579032"/>
                <a:ext cx="99000" cy="360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40BB21-3BDA-06F5-17A1-17C7CA48ED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57680" y="1570392"/>
                  <a:ext cx="1166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84A6E8-B5FA-09F6-491F-C46BFEBEEEAB}"/>
                    </a:ext>
                  </a:extLst>
                </p14:cNvPr>
                <p14:cNvContentPartPr/>
                <p14:nvPr/>
              </p14:nvContentPartPr>
              <p14:xfrm>
                <a:off x="1902960" y="1743552"/>
                <a:ext cx="648360" cy="1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84A6E8-B5FA-09F6-491F-C46BFEBEEE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94320" y="1734912"/>
                  <a:ext cx="66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B58F1B-C528-3FBE-7E8F-9E743B84E484}"/>
                    </a:ext>
                  </a:extLst>
                </p14:cNvPr>
                <p14:cNvContentPartPr/>
                <p14:nvPr/>
              </p14:nvContentPartPr>
              <p14:xfrm>
                <a:off x="2439720" y="1617912"/>
                <a:ext cx="126000" cy="5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B58F1B-C528-3FBE-7E8F-9E743B84E4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30720" y="1609272"/>
                  <a:ext cx="143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40177F-4A8D-6D98-47D0-D962887CE346}"/>
                    </a:ext>
                  </a:extLst>
                </p14:cNvPr>
                <p14:cNvContentPartPr/>
                <p14:nvPr/>
              </p14:nvContentPartPr>
              <p14:xfrm>
                <a:off x="2670480" y="1765872"/>
                <a:ext cx="614160" cy="47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40177F-4A8D-6D98-47D0-D962887CE3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61480" y="1756872"/>
                  <a:ext cx="631800" cy="49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63CBD47-49D5-368E-5727-4B6C32CF78C7}"/>
              </a:ext>
            </a:extLst>
          </p:cNvPr>
          <p:cNvGrpSpPr/>
          <p:nvPr/>
        </p:nvGrpSpPr>
        <p:grpSpPr>
          <a:xfrm>
            <a:off x="6515640" y="424152"/>
            <a:ext cx="4712760" cy="1508400"/>
            <a:chOff x="6515640" y="424152"/>
            <a:chExt cx="4712760" cy="15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53B0B7E-140E-825F-4D43-06AB4E9947D5}"/>
                    </a:ext>
                  </a:extLst>
                </p14:cNvPr>
                <p14:cNvContentPartPr/>
                <p14:nvPr/>
              </p14:nvContentPartPr>
              <p14:xfrm>
                <a:off x="7629840" y="584712"/>
                <a:ext cx="29160" cy="9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53B0B7E-140E-825F-4D43-06AB4E9947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21200" y="576072"/>
                  <a:ext cx="46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2886EE-1817-27B9-7F48-65DA69670D70}"/>
                    </a:ext>
                  </a:extLst>
                </p14:cNvPr>
                <p14:cNvContentPartPr/>
                <p14:nvPr/>
              </p14:nvContentPartPr>
              <p14:xfrm>
                <a:off x="7801560" y="668592"/>
                <a:ext cx="57240" cy="230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2886EE-1817-27B9-7F48-65DA69670D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92920" y="659952"/>
                  <a:ext cx="74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0EE250-A3A2-2483-E5B3-E8E2CED8FC10}"/>
                    </a:ext>
                  </a:extLst>
                </p14:cNvPr>
                <p14:cNvContentPartPr/>
                <p14:nvPr/>
              </p14:nvContentPartPr>
              <p14:xfrm>
                <a:off x="7875000" y="685872"/>
                <a:ext cx="141480" cy="209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0EE250-A3A2-2483-E5B3-E8E2CED8FC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66000" y="676872"/>
                  <a:ext cx="159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08C2FE8-FEDF-3EAE-E474-CD9D516233D6}"/>
                    </a:ext>
                  </a:extLst>
                </p14:cNvPr>
                <p14:cNvContentPartPr/>
                <p14:nvPr/>
              </p14:nvContentPartPr>
              <p14:xfrm>
                <a:off x="8136720" y="504432"/>
                <a:ext cx="29520" cy="267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08C2FE8-FEDF-3EAE-E474-CD9D516233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27720" y="495432"/>
                  <a:ext cx="47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C164C5-CEFE-2A03-19B2-C377A65584F2}"/>
                    </a:ext>
                  </a:extLst>
                </p14:cNvPr>
                <p14:cNvContentPartPr/>
                <p14:nvPr/>
              </p14:nvContentPartPr>
              <p14:xfrm>
                <a:off x="9122040" y="590472"/>
                <a:ext cx="97560" cy="169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C164C5-CEFE-2A03-19B2-C377A65584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13040" y="581832"/>
                  <a:ext cx="115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343FBC-035C-4D11-5E68-BE5D8334BA3A}"/>
                    </a:ext>
                  </a:extLst>
                </p14:cNvPr>
                <p14:cNvContentPartPr/>
                <p14:nvPr/>
              </p14:nvContentPartPr>
              <p14:xfrm>
                <a:off x="9034920" y="622512"/>
                <a:ext cx="147600" cy="174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343FBC-035C-4D11-5E68-BE5D8334BA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26280" y="613872"/>
                  <a:ext cx="165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6A3D9B-EB68-B3B0-5DF8-BA27F7088A1B}"/>
                    </a:ext>
                  </a:extLst>
                </p14:cNvPr>
                <p14:cNvContentPartPr/>
                <p14:nvPr/>
              </p14:nvContentPartPr>
              <p14:xfrm>
                <a:off x="9348480" y="664632"/>
                <a:ext cx="51480" cy="258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6A3D9B-EB68-B3B0-5DF8-BA27F7088A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39840" y="655992"/>
                  <a:ext cx="69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C2BEB58-6EE6-420C-B9B4-C7B9C1D66909}"/>
                    </a:ext>
                  </a:extLst>
                </p14:cNvPr>
                <p14:cNvContentPartPr/>
                <p14:nvPr/>
              </p14:nvContentPartPr>
              <p14:xfrm>
                <a:off x="9376920" y="679032"/>
                <a:ext cx="216000" cy="246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C2BEB58-6EE6-420C-B9B4-C7B9C1D669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68280" y="670392"/>
                  <a:ext cx="233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F395DF1-F2B1-A55D-8A36-E8E4AA6EADE3}"/>
                    </a:ext>
                  </a:extLst>
                </p14:cNvPr>
                <p14:cNvContentPartPr/>
                <p14:nvPr/>
              </p14:nvContentPartPr>
              <p14:xfrm>
                <a:off x="9692280" y="565272"/>
                <a:ext cx="40320" cy="135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F395DF1-F2B1-A55D-8A36-E8E4AA6EAD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83280" y="556632"/>
                  <a:ext cx="57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2E2F9D-D4AD-BA6E-ADDB-8E537BFD463C}"/>
                    </a:ext>
                  </a:extLst>
                </p14:cNvPr>
                <p14:cNvContentPartPr/>
                <p14:nvPr/>
              </p14:nvContentPartPr>
              <p14:xfrm>
                <a:off x="9779400" y="626472"/>
                <a:ext cx="43560" cy="11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2E2F9D-D4AD-BA6E-ADDB-8E537BFD46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70400" y="617832"/>
                  <a:ext cx="61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AD1A30-8541-164C-5531-9904BBBD0568}"/>
                    </a:ext>
                  </a:extLst>
                </p14:cNvPr>
                <p14:cNvContentPartPr/>
                <p14:nvPr/>
              </p14:nvContentPartPr>
              <p14:xfrm>
                <a:off x="7909920" y="1084752"/>
                <a:ext cx="60120" cy="482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AD1A30-8541-164C-5531-9904BBBD056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00920" y="1076112"/>
                  <a:ext cx="777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3D02E1-D308-819B-4605-6F47A4B56C7F}"/>
                    </a:ext>
                  </a:extLst>
                </p14:cNvPr>
                <p14:cNvContentPartPr/>
                <p14:nvPr/>
              </p14:nvContentPartPr>
              <p14:xfrm>
                <a:off x="7786080" y="1099512"/>
                <a:ext cx="403920" cy="248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13D02E1-D308-819B-4605-6F47A4B56C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77440" y="1090872"/>
                  <a:ext cx="421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CC61E9-3B21-A1FD-A390-59741FD16597}"/>
                    </a:ext>
                  </a:extLst>
                </p14:cNvPr>
                <p14:cNvContentPartPr/>
                <p14:nvPr/>
              </p14:nvContentPartPr>
              <p14:xfrm>
                <a:off x="7472520" y="1584432"/>
                <a:ext cx="235800" cy="203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CC61E9-3B21-A1FD-A390-59741FD165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63520" y="1575432"/>
                  <a:ext cx="253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A6146EA-3F75-F873-B62D-4629D8C68073}"/>
                    </a:ext>
                  </a:extLst>
                </p14:cNvPr>
                <p14:cNvContentPartPr/>
                <p14:nvPr/>
              </p14:nvContentPartPr>
              <p14:xfrm>
                <a:off x="7689240" y="1453752"/>
                <a:ext cx="343440" cy="335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A6146EA-3F75-F873-B62D-4629D8C680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80240" y="1444752"/>
                  <a:ext cx="3610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BD537C-A62B-4257-B389-28975FA096A1}"/>
                    </a:ext>
                  </a:extLst>
                </p14:cNvPr>
                <p14:cNvContentPartPr/>
                <p14:nvPr/>
              </p14:nvContentPartPr>
              <p14:xfrm>
                <a:off x="8019000" y="1600632"/>
                <a:ext cx="367560" cy="188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BD537C-A62B-4257-B389-28975FA096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10000" y="1591632"/>
                  <a:ext cx="385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C0EF6C-D3EE-9435-EF40-0CB7A6969482}"/>
                    </a:ext>
                  </a:extLst>
                </p14:cNvPr>
                <p14:cNvContentPartPr/>
                <p14:nvPr/>
              </p14:nvContentPartPr>
              <p14:xfrm>
                <a:off x="8383320" y="1635912"/>
                <a:ext cx="201600" cy="148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C0EF6C-D3EE-9435-EF40-0CB7A69694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74320" y="1626912"/>
                  <a:ext cx="219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21F1C8-FD76-033C-24C4-C0C6732CA477}"/>
                    </a:ext>
                  </a:extLst>
                </p14:cNvPr>
                <p14:cNvContentPartPr/>
                <p14:nvPr/>
              </p14:nvContentPartPr>
              <p14:xfrm>
                <a:off x="8632440" y="1601712"/>
                <a:ext cx="126000" cy="153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21F1C8-FD76-033C-24C4-C0C6732CA4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23800" y="1593072"/>
                  <a:ext cx="143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D579DA-3F25-137C-4A6E-1A36013B3F73}"/>
                    </a:ext>
                  </a:extLst>
                </p14:cNvPr>
                <p14:cNvContentPartPr/>
                <p14:nvPr/>
              </p14:nvContentPartPr>
              <p14:xfrm>
                <a:off x="8730000" y="1481472"/>
                <a:ext cx="84600" cy="297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D579DA-3F25-137C-4A6E-1A36013B3F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21000" y="1472832"/>
                  <a:ext cx="1022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C82330-5C6B-73E5-FADE-FFAE6A7A56A5}"/>
                    </a:ext>
                  </a:extLst>
                </p14:cNvPr>
                <p14:cNvContentPartPr/>
                <p14:nvPr/>
              </p14:nvContentPartPr>
              <p14:xfrm>
                <a:off x="8695440" y="1546992"/>
                <a:ext cx="597600" cy="253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C82330-5C6B-73E5-FADE-FFAE6A7A56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86440" y="1537992"/>
                  <a:ext cx="6152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87F9EE9-C78D-25BC-47F9-C01F497229CD}"/>
                    </a:ext>
                  </a:extLst>
                </p14:cNvPr>
                <p14:cNvContentPartPr/>
                <p14:nvPr/>
              </p14:nvContentPartPr>
              <p14:xfrm>
                <a:off x="9771120" y="1052352"/>
                <a:ext cx="96480" cy="467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87F9EE9-C78D-25BC-47F9-C01F497229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62480" y="1043352"/>
                  <a:ext cx="114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186072-9F94-D7B2-6EC6-CA379753CB26}"/>
                    </a:ext>
                  </a:extLst>
                </p14:cNvPr>
                <p14:cNvContentPartPr/>
                <p14:nvPr/>
              </p14:nvContentPartPr>
              <p14:xfrm>
                <a:off x="9674640" y="1078632"/>
                <a:ext cx="363960" cy="189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186072-9F94-D7B2-6EC6-CA379753CB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66000" y="1069992"/>
                  <a:ext cx="381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EDC3C9C-5993-2C48-67D9-F798E4F57C3A}"/>
                    </a:ext>
                  </a:extLst>
                </p14:cNvPr>
                <p14:cNvContentPartPr/>
                <p14:nvPr/>
              </p14:nvContentPartPr>
              <p14:xfrm>
                <a:off x="9873000" y="1557432"/>
                <a:ext cx="216720" cy="18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EDC3C9C-5993-2C48-67D9-F798E4F57C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4360" y="1548792"/>
                  <a:ext cx="234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EFB923-507B-D4D6-6EC3-46A8FA6863C2}"/>
                    </a:ext>
                  </a:extLst>
                </p14:cNvPr>
                <p14:cNvContentPartPr/>
                <p14:nvPr/>
              </p14:nvContentPartPr>
              <p14:xfrm>
                <a:off x="10136880" y="1463832"/>
                <a:ext cx="55800" cy="273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EFB923-507B-D4D6-6EC3-46A8FA6863C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28240" y="1455192"/>
                  <a:ext cx="73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8EE9FF-2233-04E2-E696-36DAA3A11FCC}"/>
                    </a:ext>
                  </a:extLst>
                </p14:cNvPr>
                <p14:cNvContentPartPr/>
                <p14:nvPr/>
              </p14:nvContentPartPr>
              <p14:xfrm>
                <a:off x="10071360" y="1541232"/>
                <a:ext cx="503280" cy="220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08EE9FF-2233-04E2-E696-36DAA3A11F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62360" y="1532592"/>
                  <a:ext cx="520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10F35C5-E5E6-7576-C376-C707E5CCC5AE}"/>
                    </a:ext>
                  </a:extLst>
                </p14:cNvPr>
                <p14:cNvContentPartPr/>
                <p14:nvPr/>
              </p14:nvContentPartPr>
              <p14:xfrm>
                <a:off x="10475280" y="1480392"/>
                <a:ext cx="111240" cy="88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10F35C5-E5E6-7576-C376-C707E5CCC5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66640" y="1471752"/>
                  <a:ext cx="128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0CE7C2F-73BC-9B30-533F-97A4C6D70117}"/>
                    </a:ext>
                  </a:extLst>
                </p14:cNvPr>
                <p14:cNvContentPartPr/>
                <p14:nvPr/>
              </p14:nvContentPartPr>
              <p14:xfrm>
                <a:off x="10654920" y="1589472"/>
                <a:ext cx="573480" cy="343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0CE7C2F-73BC-9B30-533F-97A4C6D701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45920" y="1580832"/>
                  <a:ext cx="591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DC94C4-53F8-E003-5C28-C7671EB29678}"/>
                    </a:ext>
                  </a:extLst>
                </p14:cNvPr>
                <p14:cNvContentPartPr/>
                <p14:nvPr/>
              </p14:nvContentPartPr>
              <p14:xfrm>
                <a:off x="6774840" y="1405152"/>
                <a:ext cx="278280" cy="244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DC94C4-53F8-E003-5C28-C7671EB296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65840" y="1396152"/>
                  <a:ext cx="295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DE8C7BA-E48F-258C-E4BE-7495061037E6}"/>
                    </a:ext>
                  </a:extLst>
                </p14:cNvPr>
                <p14:cNvContentPartPr/>
                <p14:nvPr/>
              </p14:nvContentPartPr>
              <p14:xfrm>
                <a:off x="6897600" y="1256832"/>
                <a:ext cx="131040" cy="67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DE8C7BA-E48F-258C-E4BE-7495061037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88960" y="1247832"/>
                  <a:ext cx="148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0DC0BA0-DF9C-B285-8EE8-2A4FF539E308}"/>
                    </a:ext>
                  </a:extLst>
                </p14:cNvPr>
                <p14:cNvContentPartPr/>
                <p14:nvPr/>
              </p14:nvContentPartPr>
              <p14:xfrm>
                <a:off x="7083000" y="1246752"/>
                <a:ext cx="370440" cy="323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0DC0BA0-DF9C-B285-8EE8-2A4FF539E3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74000" y="1237752"/>
                  <a:ext cx="388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F762F9-F354-6CAD-9C92-38EC41562F66}"/>
                    </a:ext>
                  </a:extLst>
                </p14:cNvPr>
                <p14:cNvContentPartPr/>
                <p14:nvPr/>
              </p14:nvContentPartPr>
              <p14:xfrm>
                <a:off x="7362000" y="1080792"/>
                <a:ext cx="148320" cy="232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F762F9-F354-6CAD-9C92-38EC41562F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53360" y="1072152"/>
                  <a:ext cx="165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EB1999-B3A0-8E3C-4C60-8477E4A73DF7}"/>
                    </a:ext>
                  </a:extLst>
                </p14:cNvPr>
                <p14:cNvContentPartPr/>
                <p14:nvPr/>
              </p14:nvContentPartPr>
              <p14:xfrm>
                <a:off x="7489440" y="1051632"/>
                <a:ext cx="295560" cy="209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EB1999-B3A0-8E3C-4C60-8477E4A73DF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80440" y="1042992"/>
                  <a:ext cx="313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4B812D8-29CA-94BA-0C07-A02F976775D0}"/>
                    </a:ext>
                  </a:extLst>
                </p14:cNvPr>
                <p14:cNvContentPartPr/>
                <p14:nvPr/>
              </p14:nvContentPartPr>
              <p14:xfrm>
                <a:off x="6528240" y="1021752"/>
                <a:ext cx="255600" cy="32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4B812D8-29CA-94BA-0C07-A02F976775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19240" y="1012752"/>
                  <a:ext cx="273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36922C-DB62-0B3B-FF66-B3C7AAFFF122}"/>
                    </a:ext>
                  </a:extLst>
                </p14:cNvPr>
                <p14:cNvContentPartPr/>
                <p14:nvPr/>
              </p14:nvContentPartPr>
              <p14:xfrm>
                <a:off x="6515640" y="824112"/>
                <a:ext cx="382680" cy="448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36922C-DB62-0B3B-FF66-B3C7AAFFF1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07000" y="815112"/>
                  <a:ext cx="4003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7603C5A-7D7E-1F35-52BA-FF475C5C0A4E}"/>
                    </a:ext>
                  </a:extLst>
                </p14:cNvPr>
                <p14:cNvContentPartPr/>
                <p14:nvPr/>
              </p14:nvContentPartPr>
              <p14:xfrm>
                <a:off x="6897600" y="790272"/>
                <a:ext cx="180000" cy="23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7603C5A-7D7E-1F35-52BA-FF475C5C0A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88960" y="781632"/>
                  <a:ext cx="197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4EDCFDF-31CF-9922-7364-B369B3BCAA36}"/>
                    </a:ext>
                  </a:extLst>
                </p14:cNvPr>
                <p14:cNvContentPartPr/>
                <p14:nvPr/>
              </p14:nvContentPartPr>
              <p14:xfrm>
                <a:off x="7116840" y="599112"/>
                <a:ext cx="337680" cy="28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4EDCFDF-31CF-9922-7364-B369B3BCAA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08200" y="590112"/>
                  <a:ext cx="355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6A5541-AB5F-8C57-8579-2CF3E89C812F}"/>
                    </a:ext>
                  </a:extLst>
                </p14:cNvPr>
                <p14:cNvContentPartPr/>
                <p14:nvPr/>
              </p14:nvContentPartPr>
              <p14:xfrm>
                <a:off x="7272720" y="424152"/>
                <a:ext cx="265320" cy="468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6A5541-AB5F-8C57-8579-2CF3E89C81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63720" y="415152"/>
                  <a:ext cx="282960" cy="48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45AF759-AA3D-3757-BCAD-673B813BA452}"/>
              </a:ext>
            </a:extLst>
          </p:cNvPr>
          <p:cNvGrpSpPr/>
          <p:nvPr/>
        </p:nvGrpSpPr>
        <p:grpSpPr>
          <a:xfrm>
            <a:off x="9640440" y="2224152"/>
            <a:ext cx="138240" cy="165960"/>
            <a:chOff x="9640440" y="2224152"/>
            <a:chExt cx="13824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D8482D-149A-0A99-2CFC-EFF2DE1CBBC6}"/>
                    </a:ext>
                  </a:extLst>
                </p14:cNvPr>
                <p14:cNvContentPartPr/>
                <p14:nvPr/>
              </p14:nvContentPartPr>
              <p14:xfrm>
                <a:off x="9640440" y="2224152"/>
                <a:ext cx="11160" cy="61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D8482D-149A-0A99-2CFC-EFF2DE1CBB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31800" y="2215512"/>
                  <a:ext cx="28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95B4059-1354-F97C-8CEB-D4DA6D02624F}"/>
                    </a:ext>
                  </a:extLst>
                </p14:cNvPr>
                <p14:cNvContentPartPr/>
                <p14:nvPr/>
              </p14:nvContentPartPr>
              <p14:xfrm>
                <a:off x="9739440" y="2224152"/>
                <a:ext cx="39240" cy="165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95B4059-1354-F97C-8CEB-D4DA6D0262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30800" y="2215512"/>
                  <a:ext cx="568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22A3B1-4CF5-031B-2E49-9110C01D7866}"/>
              </a:ext>
            </a:extLst>
          </p:cNvPr>
          <p:cNvGrpSpPr/>
          <p:nvPr/>
        </p:nvGrpSpPr>
        <p:grpSpPr>
          <a:xfrm>
            <a:off x="10075320" y="2263752"/>
            <a:ext cx="187200" cy="197280"/>
            <a:chOff x="10075320" y="2263752"/>
            <a:chExt cx="18720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46DCC2A-B530-23A5-DF4E-4E72BDD1B22B}"/>
                    </a:ext>
                  </a:extLst>
                </p14:cNvPr>
                <p14:cNvContentPartPr/>
                <p14:nvPr/>
              </p14:nvContentPartPr>
              <p14:xfrm>
                <a:off x="10075320" y="2280672"/>
                <a:ext cx="76320" cy="157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46DCC2A-B530-23A5-DF4E-4E72BDD1B22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66680" y="2272032"/>
                  <a:ext cx="93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6E5C9F8-7F90-77A0-2186-8F5B359F8D3C}"/>
                    </a:ext>
                  </a:extLst>
                </p14:cNvPr>
                <p14:cNvContentPartPr/>
                <p14:nvPr/>
              </p14:nvContentPartPr>
              <p14:xfrm>
                <a:off x="10225800" y="2263752"/>
                <a:ext cx="36720" cy="197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6E5C9F8-7F90-77A0-2186-8F5B359F8D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17160" y="2254752"/>
                  <a:ext cx="543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0F6E59D-2940-D2D5-C53F-A89E0D50CF85}"/>
                  </a:ext>
                </a:extLst>
              </p14:cNvPr>
              <p14:cNvContentPartPr/>
              <p14:nvPr/>
            </p14:nvContentPartPr>
            <p14:xfrm>
              <a:off x="7590960" y="132192"/>
              <a:ext cx="110160" cy="114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0F6E59D-2940-D2D5-C53F-A89E0D50CF8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81960" y="123552"/>
                <a:ext cx="1278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B0D5564-6FBE-361D-7903-AE769B5F3DA9}"/>
                  </a:ext>
                </a:extLst>
              </p14:cNvPr>
              <p14:cNvContentPartPr/>
              <p14:nvPr/>
            </p14:nvContentPartPr>
            <p14:xfrm>
              <a:off x="8071560" y="82512"/>
              <a:ext cx="32400" cy="208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B0D5564-6FBE-361D-7903-AE769B5F3DA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62560" y="73512"/>
                <a:ext cx="5004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DB7802B-C335-4DEF-3AD0-2CB7AD40693D}"/>
              </a:ext>
            </a:extLst>
          </p:cNvPr>
          <p:cNvGrpSpPr/>
          <p:nvPr/>
        </p:nvGrpSpPr>
        <p:grpSpPr>
          <a:xfrm>
            <a:off x="957600" y="2182392"/>
            <a:ext cx="8128800" cy="1618560"/>
            <a:chOff x="957600" y="2182392"/>
            <a:chExt cx="8128800" cy="16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7E5C2B-BE65-C7B0-7ABA-3BD8C7CCF968}"/>
                    </a:ext>
                  </a:extLst>
                </p14:cNvPr>
                <p14:cNvContentPartPr/>
                <p14:nvPr/>
              </p14:nvContentPartPr>
              <p14:xfrm>
                <a:off x="2630160" y="2302992"/>
                <a:ext cx="106560" cy="154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7E5C2B-BE65-C7B0-7ABA-3BD8C7CCF96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21520" y="2293992"/>
                  <a:ext cx="124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F352FB-336B-D612-8423-69B4BFC7C9A5}"/>
                    </a:ext>
                  </a:extLst>
                </p14:cNvPr>
                <p14:cNvContentPartPr/>
                <p14:nvPr/>
              </p14:nvContentPartPr>
              <p14:xfrm>
                <a:off x="2746080" y="2287152"/>
                <a:ext cx="54360" cy="129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F352FB-336B-D612-8423-69B4BFC7C9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440" y="2278152"/>
                  <a:ext cx="72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39604B-212F-5C7E-12E6-D1A74F85602E}"/>
                    </a:ext>
                  </a:extLst>
                </p14:cNvPr>
                <p14:cNvContentPartPr/>
                <p14:nvPr/>
              </p14:nvContentPartPr>
              <p14:xfrm>
                <a:off x="4087080" y="2306232"/>
                <a:ext cx="54720" cy="8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39604B-212F-5C7E-12E6-D1A74F8560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78440" y="2297592"/>
                  <a:ext cx="72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4456E6-E801-75E8-4EE7-9B09FE678522}"/>
                    </a:ext>
                  </a:extLst>
                </p14:cNvPr>
                <p14:cNvContentPartPr/>
                <p14:nvPr/>
              </p14:nvContentPartPr>
              <p14:xfrm>
                <a:off x="4198320" y="2274912"/>
                <a:ext cx="45000" cy="20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4456E6-E801-75E8-4EE7-9B09FE67852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89680" y="2266272"/>
                  <a:ext cx="6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1CC57E-71FE-3614-53F3-440A64D4383A}"/>
                    </a:ext>
                  </a:extLst>
                </p14:cNvPr>
                <p14:cNvContentPartPr/>
                <p14:nvPr/>
              </p14:nvContentPartPr>
              <p14:xfrm>
                <a:off x="2867040" y="2720952"/>
                <a:ext cx="1172520" cy="4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1CC57E-71FE-3614-53F3-440A64D4383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58400" y="2711952"/>
                  <a:ext cx="1190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D38FF1-055C-5ED4-9260-580579159339}"/>
                    </a:ext>
                  </a:extLst>
                </p14:cNvPr>
                <p14:cNvContentPartPr/>
                <p14:nvPr/>
              </p14:nvContentPartPr>
              <p14:xfrm>
                <a:off x="3125520" y="2514672"/>
                <a:ext cx="18720" cy="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D38FF1-055C-5ED4-9260-5805791593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16880" y="2506032"/>
                  <a:ext cx="36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D2CE35-71ED-4D42-3558-329258BA7C97}"/>
                    </a:ext>
                  </a:extLst>
                </p14:cNvPr>
                <p14:cNvContentPartPr/>
                <p14:nvPr/>
              </p14:nvContentPartPr>
              <p14:xfrm>
                <a:off x="3010320" y="2284632"/>
                <a:ext cx="915480" cy="358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D2CE35-71ED-4D42-3558-329258BA7C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01320" y="2275992"/>
                  <a:ext cx="9331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E25052-E463-E644-185D-AB31A1A1D477}"/>
                    </a:ext>
                  </a:extLst>
                </p14:cNvPr>
                <p14:cNvContentPartPr/>
                <p14:nvPr/>
              </p14:nvContentPartPr>
              <p14:xfrm>
                <a:off x="5182560" y="2313792"/>
                <a:ext cx="57600" cy="129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E25052-E463-E644-185D-AB31A1A1D4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73560" y="2305152"/>
                  <a:ext cx="75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FC2AC6-CE69-853C-4916-F3CC855FFBE8}"/>
                    </a:ext>
                  </a:extLst>
                </p14:cNvPr>
                <p14:cNvContentPartPr/>
                <p14:nvPr/>
              </p14:nvContentPartPr>
              <p14:xfrm>
                <a:off x="5314680" y="2302992"/>
                <a:ext cx="16200" cy="168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FC2AC6-CE69-853C-4916-F3CC855FFBE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06040" y="2293992"/>
                  <a:ext cx="33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589007-E9BA-4CC6-7CF6-8BDD5F419E53}"/>
                    </a:ext>
                  </a:extLst>
                </p14:cNvPr>
                <p14:cNvContentPartPr/>
                <p14:nvPr/>
              </p14:nvContentPartPr>
              <p14:xfrm>
                <a:off x="5425200" y="2343672"/>
                <a:ext cx="77760" cy="248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589007-E9BA-4CC6-7CF6-8BDD5F419E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16200" y="2334672"/>
                  <a:ext cx="95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B5F2EE-F04F-AA51-8BC1-2A3E6ACC7661}"/>
                    </a:ext>
                  </a:extLst>
                </p14:cNvPr>
                <p14:cNvContentPartPr/>
                <p14:nvPr/>
              </p14:nvContentPartPr>
              <p14:xfrm>
                <a:off x="5441040" y="2371032"/>
                <a:ext cx="312120" cy="197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B5F2EE-F04F-AA51-8BC1-2A3E6ACC766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32040" y="2362392"/>
                  <a:ext cx="329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7665C4-E5F2-047D-95DE-2632FAE6177D}"/>
                    </a:ext>
                  </a:extLst>
                </p14:cNvPr>
                <p14:cNvContentPartPr/>
                <p14:nvPr/>
              </p14:nvContentPartPr>
              <p14:xfrm>
                <a:off x="5849640" y="2237472"/>
                <a:ext cx="89280" cy="188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7665C4-E5F2-047D-95DE-2632FAE617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40640" y="2228472"/>
                  <a:ext cx="106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086F9F1-08E6-F521-B351-932F7C79894C}"/>
                    </a:ext>
                  </a:extLst>
                </p14:cNvPr>
                <p14:cNvContentPartPr/>
                <p14:nvPr/>
              </p14:nvContentPartPr>
              <p14:xfrm>
                <a:off x="6448680" y="2345832"/>
                <a:ext cx="42840" cy="183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086F9F1-08E6-F521-B351-932F7C7989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40040" y="2336832"/>
                  <a:ext cx="60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1A916B-D345-CC92-BCAA-F883E7806CD3}"/>
                    </a:ext>
                  </a:extLst>
                </p14:cNvPr>
                <p14:cNvContentPartPr/>
                <p14:nvPr/>
              </p14:nvContentPartPr>
              <p14:xfrm>
                <a:off x="6561000" y="2331432"/>
                <a:ext cx="65520" cy="198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1A916B-D345-CC92-BCAA-F883E7806CD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52000" y="2322792"/>
                  <a:ext cx="83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D256BB2-B3E9-5C08-4A2D-6A7E6CF34780}"/>
                    </a:ext>
                  </a:extLst>
                </p14:cNvPr>
                <p14:cNvContentPartPr/>
                <p14:nvPr/>
              </p14:nvContentPartPr>
              <p14:xfrm>
                <a:off x="6721920" y="2417832"/>
                <a:ext cx="29520" cy="259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D256BB2-B3E9-5C08-4A2D-6A7E6CF3478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13280" y="2408832"/>
                  <a:ext cx="47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BADDF91-D886-68A8-2E36-D228918AD2A2}"/>
                    </a:ext>
                  </a:extLst>
                </p14:cNvPr>
                <p14:cNvContentPartPr/>
                <p14:nvPr/>
              </p14:nvContentPartPr>
              <p14:xfrm>
                <a:off x="6689160" y="2332872"/>
                <a:ext cx="879840" cy="353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BADDF91-D886-68A8-2E36-D228918AD2A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80160" y="2324232"/>
                  <a:ext cx="897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CC77A3F-F3B9-8F0F-58CF-DE75376D8D64}"/>
                    </a:ext>
                  </a:extLst>
                </p14:cNvPr>
                <p14:cNvContentPartPr/>
                <p14:nvPr/>
              </p14:nvContentPartPr>
              <p14:xfrm>
                <a:off x="7741800" y="2254752"/>
                <a:ext cx="937080" cy="36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CC77A3F-F3B9-8F0F-58CF-DE75376D8D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33160" y="2246112"/>
                  <a:ext cx="9547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CBA5AF9-F7FA-D3B2-A7EA-1869E01957A4}"/>
                    </a:ext>
                  </a:extLst>
                </p14:cNvPr>
                <p14:cNvContentPartPr/>
                <p14:nvPr/>
              </p14:nvContentPartPr>
              <p14:xfrm>
                <a:off x="8643600" y="2252952"/>
                <a:ext cx="216000" cy="344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CBA5AF9-F7FA-D3B2-A7EA-1869E01957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34960" y="2243952"/>
                  <a:ext cx="2336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CF9AC8-4447-BD12-1F18-F487162D8E77}"/>
                    </a:ext>
                  </a:extLst>
                </p14:cNvPr>
                <p14:cNvContentPartPr/>
                <p14:nvPr/>
              </p14:nvContentPartPr>
              <p14:xfrm>
                <a:off x="8994960" y="2182392"/>
                <a:ext cx="91440" cy="176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CF9AC8-4447-BD12-1F18-F487162D8E7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86320" y="2173752"/>
                  <a:ext cx="109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FD9802D-3798-732A-E553-8CB761709E9F}"/>
                    </a:ext>
                  </a:extLst>
                </p14:cNvPr>
                <p14:cNvContentPartPr/>
                <p14:nvPr/>
              </p14:nvContentPartPr>
              <p14:xfrm>
                <a:off x="957600" y="2514672"/>
                <a:ext cx="507240" cy="110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FD9802D-3798-732A-E553-8CB761709E9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8960" y="2506032"/>
                  <a:ext cx="524880" cy="11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E0EF26-A3F3-FA43-7823-CAED421EA029}"/>
                    </a:ext>
                  </a:extLst>
                </p14:cNvPr>
                <p14:cNvContentPartPr/>
                <p14:nvPr/>
              </p14:nvContentPartPr>
              <p14:xfrm>
                <a:off x="1557720" y="3411072"/>
                <a:ext cx="175680" cy="279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E0EF26-A3F3-FA43-7823-CAED421EA0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49080" y="3402072"/>
                  <a:ext cx="193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8674DD7-14BE-122F-A6E1-58AC6236FE81}"/>
                    </a:ext>
                  </a:extLst>
                </p14:cNvPr>
                <p14:cNvContentPartPr/>
                <p14:nvPr/>
              </p14:nvContentPartPr>
              <p14:xfrm>
                <a:off x="1827360" y="3424032"/>
                <a:ext cx="168480" cy="31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8674DD7-14BE-122F-A6E1-58AC6236FE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18720" y="3415392"/>
                  <a:ext cx="1861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25ADD79-DBF6-97CD-2894-AD75C8B62511}"/>
                    </a:ext>
                  </a:extLst>
                </p14:cNvPr>
                <p14:cNvContentPartPr/>
                <p14:nvPr/>
              </p14:nvContentPartPr>
              <p14:xfrm>
                <a:off x="2055240" y="3445632"/>
                <a:ext cx="241920" cy="222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25ADD79-DBF6-97CD-2894-AD75C8B625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46240" y="3436992"/>
                  <a:ext cx="259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F9FA19D-70D5-4DB8-62D7-1ABE5ADEAEAC}"/>
                    </a:ext>
                  </a:extLst>
                </p14:cNvPr>
                <p14:cNvContentPartPr/>
                <p14:nvPr/>
              </p14:nvContentPartPr>
              <p14:xfrm>
                <a:off x="2364840" y="3470832"/>
                <a:ext cx="222480" cy="198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F9FA19D-70D5-4DB8-62D7-1ABE5ADEAEA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56200" y="3462192"/>
                  <a:ext cx="240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D0C4989-5D64-F9B4-60F5-31130839669F}"/>
                    </a:ext>
                  </a:extLst>
                </p14:cNvPr>
                <p14:cNvContentPartPr/>
                <p14:nvPr/>
              </p14:nvContentPartPr>
              <p14:xfrm>
                <a:off x="2552400" y="3360672"/>
                <a:ext cx="90720" cy="289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D0C4989-5D64-F9B4-60F5-3113083966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43760" y="3352032"/>
                  <a:ext cx="10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70938C5-E4B1-184C-4FD0-D7B3FFEB7051}"/>
                    </a:ext>
                  </a:extLst>
                </p14:cNvPr>
                <p14:cNvContentPartPr/>
                <p14:nvPr/>
              </p14:nvContentPartPr>
              <p14:xfrm>
                <a:off x="2749320" y="3332592"/>
                <a:ext cx="365760" cy="306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70938C5-E4B1-184C-4FD0-D7B3FFEB705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40680" y="3323592"/>
                  <a:ext cx="383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99C3427-A575-ADEB-1296-B90FCC61D835}"/>
                    </a:ext>
                  </a:extLst>
                </p14:cNvPr>
                <p14:cNvContentPartPr/>
                <p14:nvPr/>
              </p14:nvContentPartPr>
              <p14:xfrm>
                <a:off x="3535560" y="3425112"/>
                <a:ext cx="173880" cy="216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99C3427-A575-ADEB-1296-B90FCC61D8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26560" y="3416472"/>
                  <a:ext cx="191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E00DCCD-F781-CF5A-4E86-E29F8DAF42C8}"/>
                    </a:ext>
                  </a:extLst>
                </p14:cNvPr>
                <p14:cNvContentPartPr/>
                <p14:nvPr/>
              </p14:nvContentPartPr>
              <p14:xfrm>
                <a:off x="3749400" y="3431592"/>
                <a:ext cx="187920" cy="282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E00DCCD-F781-CF5A-4E86-E29F8DAF42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40760" y="3422592"/>
                  <a:ext cx="205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B96E29-55BB-2363-F3AF-C56B48A9A04F}"/>
                    </a:ext>
                  </a:extLst>
                </p14:cNvPr>
                <p14:cNvContentPartPr/>
                <p14:nvPr/>
              </p14:nvContentPartPr>
              <p14:xfrm>
                <a:off x="3990960" y="3298752"/>
                <a:ext cx="626400" cy="331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B96E29-55BB-2363-F3AF-C56B48A9A04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82320" y="3290112"/>
                  <a:ext cx="644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B72E34D-5969-0EFC-A6EF-8A289ADCB15E}"/>
                    </a:ext>
                  </a:extLst>
                </p14:cNvPr>
                <p14:cNvContentPartPr/>
                <p14:nvPr/>
              </p14:nvContentPartPr>
              <p14:xfrm>
                <a:off x="4663080" y="3417912"/>
                <a:ext cx="137160" cy="186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B72E34D-5969-0EFC-A6EF-8A289ADCB15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54080" y="3408912"/>
                  <a:ext cx="154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A70AB55-3819-4174-575D-F1545F0F7B7D}"/>
                    </a:ext>
                  </a:extLst>
                </p14:cNvPr>
                <p14:cNvContentPartPr/>
                <p14:nvPr/>
              </p14:nvContentPartPr>
              <p14:xfrm>
                <a:off x="4890240" y="3258072"/>
                <a:ext cx="94680" cy="325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A70AB55-3819-4174-575D-F1545F0F7B7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81600" y="3249072"/>
                  <a:ext cx="1123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8FFDA50-2681-3E03-C5FE-304D1FC92A3D}"/>
                    </a:ext>
                  </a:extLst>
                </p14:cNvPr>
                <p14:cNvContentPartPr/>
                <p14:nvPr/>
              </p14:nvContentPartPr>
              <p14:xfrm>
                <a:off x="4909680" y="3315312"/>
                <a:ext cx="299160" cy="391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8FFDA50-2681-3E03-C5FE-304D1FC92A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01040" y="3306672"/>
                  <a:ext cx="316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1DEB39F-58AC-AE3B-E7D7-DD3CA7586676}"/>
                    </a:ext>
                  </a:extLst>
                </p14:cNvPr>
                <p14:cNvContentPartPr/>
                <p14:nvPr/>
              </p14:nvContentPartPr>
              <p14:xfrm>
                <a:off x="6065280" y="3443472"/>
                <a:ext cx="377280" cy="338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1DEB39F-58AC-AE3B-E7D7-DD3CA75866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56280" y="3434832"/>
                  <a:ext cx="394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9276465-A680-1AE5-2FE9-DD31FB056871}"/>
                    </a:ext>
                  </a:extLst>
                </p14:cNvPr>
                <p14:cNvContentPartPr/>
                <p14:nvPr/>
              </p14:nvContentPartPr>
              <p14:xfrm>
                <a:off x="6746400" y="3457152"/>
                <a:ext cx="226080" cy="33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9276465-A680-1AE5-2FE9-DD31FB0568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37760" y="3448512"/>
                  <a:ext cx="243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FB5556-8EBF-4C96-98C4-1A7EEED347E9}"/>
                    </a:ext>
                  </a:extLst>
                </p14:cNvPr>
                <p14:cNvContentPartPr/>
                <p14:nvPr/>
              </p14:nvContentPartPr>
              <p14:xfrm>
                <a:off x="7804440" y="3358872"/>
                <a:ext cx="369720" cy="42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FB5556-8EBF-4C96-98C4-1A7EEED347E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95440" y="3349872"/>
                  <a:ext cx="387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CB9255D-CB3B-5CC5-049F-A4BBDEF60701}"/>
                    </a:ext>
                  </a:extLst>
                </p14:cNvPr>
                <p14:cNvContentPartPr/>
                <p14:nvPr/>
              </p14:nvContentPartPr>
              <p14:xfrm>
                <a:off x="8469000" y="3389112"/>
                <a:ext cx="370440" cy="411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CB9255D-CB3B-5CC5-049F-A4BBDEF607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60360" y="3380472"/>
                  <a:ext cx="38808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E1D65CD-B9EE-6581-5098-7767AA44D213}"/>
              </a:ext>
            </a:extLst>
          </p:cNvPr>
          <p:cNvGrpSpPr/>
          <p:nvPr/>
        </p:nvGrpSpPr>
        <p:grpSpPr>
          <a:xfrm>
            <a:off x="1128960" y="3893112"/>
            <a:ext cx="3196800" cy="1101960"/>
            <a:chOff x="1128960" y="3893112"/>
            <a:chExt cx="3196800" cy="11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44296BF-8E88-5D43-76C6-5EA9929D40AC}"/>
                    </a:ext>
                  </a:extLst>
                </p14:cNvPr>
                <p14:cNvContentPartPr/>
                <p14:nvPr/>
              </p14:nvContentPartPr>
              <p14:xfrm>
                <a:off x="1128960" y="3893112"/>
                <a:ext cx="816840" cy="91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44296BF-8E88-5D43-76C6-5EA9929D40A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20320" y="3884472"/>
                  <a:ext cx="83448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F45767F-831F-6078-0036-D278ABC0B33B}"/>
                    </a:ext>
                  </a:extLst>
                </p14:cNvPr>
                <p14:cNvContentPartPr/>
                <p14:nvPr/>
              </p14:nvContentPartPr>
              <p14:xfrm>
                <a:off x="1802520" y="4632192"/>
                <a:ext cx="131760" cy="290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F45767F-831F-6078-0036-D278ABC0B3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93520" y="4623552"/>
                  <a:ext cx="149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D693FF-DA57-D24D-FC7A-0AC6DAC40CE8}"/>
                    </a:ext>
                  </a:extLst>
                </p14:cNvPr>
                <p14:cNvContentPartPr/>
                <p14:nvPr/>
              </p14:nvContentPartPr>
              <p14:xfrm>
                <a:off x="2047320" y="4598352"/>
                <a:ext cx="355680" cy="396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D693FF-DA57-D24D-FC7A-0AC6DAC40C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38320" y="4589352"/>
                  <a:ext cx="373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71FD77A-0E74-FA23-ED14-EAB0D04307A5}"/>
                    </a:ext>
                  </a:extLst>
                </p14:cNvPr>
                <p14:cNvContentPartPr/>
                <p14:nvPr/>
              </p14:nvContentPartPr>
              <p14:xfrm>
                <a:off x="2352600" y="4638312"/>
                <a:ext cx="146160" cy="178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71FD77A-0E74-FA23-ED14-EAB0D04307A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43600" y="4629672"/>
                  <a:ext cx="163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C5D5F87-7005-8988-3D02-64DC49DF4293}"/>
                    </a:ext>
                  </a:extLst>
                </p14:cNvPr>
                <p14:cNvContentPartPr/>
                <p14:nvPr/>
              </p14:nvContentPartPr>
              <p14:xfrm>
                <a:off x="2567880" y="4615272"/>
                <a:ext cx="390960" cy="228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C5D5F87-7005-8988-3D02-64DC49DF429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59240" y="4606272"/>
                  <a:ext cx="4086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3EC3DF-CB7D-449F-C4CB-9F5D2E248FE4}"/>
                    </a:ext>
                  </a:extLst>
                </p14:cNvPr>
                <p14:cNvContentPartPr/>
                <p14:nvPr/>
              </p14:nvContentPartPr>
              <p14:xfrm>
                <a:off x="2989440" y="4536792"/>
                <a:ext cx="496080" cy="281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3EC3DF-CB7D-449F-C4CB-9F5D2E248FE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80800" y="4528152"/>
                  <a:ext cx="513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FC443B6-6152-714F-21C5-3B3F25E4A97D}"/>
                    </a:ext>
                  </a:extLst>
                </p14:cNvPr>
                <p14:cNvContentPartPr/>
                <p14:nvPr/>
              </p14:nvContentPartPr>
              <p14:xfrm>
                <a:off x="3305160" y="4602672"/>
                <a:ext cx="1020600" cy="250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FC443B6-6152-714F-21C5-3B3F25E4A9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96520" y="4594032"/>
                  <a:ext cx="103824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00E94-0B89-AC0A-588F-E9FD7624AB9C}"/>
              </a:ext>
            </a:extLst>
          </p:cNvPr>
          <p:cNvGrpSpPr/>
          <p:nvPr/>
        </p:nvGrpSpPr>
        <p:grpSpPr>
          <a:xfrm>
            <a:off x="5689800" y="4722192"/>
            <a:ext cx="582120" cy="329040"/>
            <a:chOff x="5689800" y="4722192"/>
            <a:chExt cx="5821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80FA025-52A6-2E2B-65E0-415398AEE778}"/>
                    </a:ext>
                  </a:extLst>
                </p14:cNvPr>
                <p14:cNvContentPartPr/>
                <p14:nvPr/>
              </p14:nvContentPartPr>
              <p14:xfrm>
                <a:off x="5821560" y="4722192"/>
                <a:ext cx="39600" cy="27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80FA025-52A6-2E2B-65E0-415398AEE77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12920" y="4713552"/>
                  <a:ext cx="57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A5F7CD-ED2F-FB68-0043-F637C0C3EA0B}"/>
                    </a:ext>
                  </a:extLst>
                </p14:cNvPr>
                <p14:cNvContentPartPr/>
                <p14:nvPr/>
              </p14:nvContentPartPr>
              <p14:xfrm>
                <a:off x="5689800" y="4797072"/>
                <a:ext cx="395280" cy="42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A5F7CD-ED2F-FB68-0043-F637C0C3EA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80800" y="4788432"/>
                  <a:ext cx="412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596A964-3386-1638-B9A5-7D76D88A1B14}"/>
                    </a:ext>
                  </a:extLst>
                </p14:cNvPr>
                <p14:cNvContentPartPr/>
                <p14:nvPr/>
              </p14:nvContentPartPr>
              <p14:xfrm>
                <a:off x="6240240" y="4918392"/>
                <a:ext cx="31680" cy="132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596A964-3386-1638-B9A5-7D76D88A1B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31600" y="4909752"/>
                  <a:ext cx="493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F668DA9-24C2-59D8-2C4A-1871205D6590}"/>
                  </a:ext>
                </a:extLst>
              </p14:cNvPr>
              <p14:cNvContentPartPr/>
              <p14:nvPr/>
            </p14:nvContentPartPr>
            <p14:xfrm>
              <a:off x="6602040" y="4819032"/>
              <a:ext cx="410760" cy="401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F668DA9-24C2-59D8-2C4A-1871205D659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593400" y="4810032"/>
                <a:ext cx="4284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D847835-B65B-B0A7-1AC9-D21C4FF4BB06}"/>
                  </a:ext>
                </a:extLst>
              </p14:cNvPr>
              <p14:cNvContentPartPr/>
              <p14:nvPr/>
            </p14:nvContentPartPr>
            <p14:xfrm>
              <a:off x="7414200" y="4792752"/>
              <a:ext cx="129240" cy="2383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D847835-B65B-B0A7-1AC9-D21C4FF4BB0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405200" y="4784112"/>
                <a:ext cx="1468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819370C-211F-DAAE-F199-CECC5C7513D9}"/>
                  </a:ext>
                </a:extLst>
              </p14:cNvPr>
              <p14:cNvContentPartPr/>
              <p14:nvPr/>
            </p14:nvContentPartPr>
            <p14:xfrm>
              <a:off x="7415280" y="4771872"/>
              <a:ext cx="161640" cy="2430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819370C-211F-DAAE-F199-CECC5C7513D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406280" y="4762872"/>
                <a:ext cx="1792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91F6989-0CD0-E350-5A6C-0162E1771554}"/>
                  </a:ext>
                </a:extLst>
              </p14:cNvPr>
              <p14:cNvContentPartPr/>
              <p14:nvPr/>
            </p14:nvContentPartPr>
            <p14:xfrm>
              <a:off x="7441200" y="4913352"/>
              <a:ext cx="623880" cy="2743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91F6989-0CD0-E350-5A6C-0162E177155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432560" y="4904352"/>
                <a:ext cx="6415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50821DC-9B93-1492-A502-37B494A53515}"/>
                  </a:ext>
                </a:extLst>
              </p14:cNvPr>
              <p14:cNvContentPartPr/>
              <p14:nvPr/>
            </p14:nvContentPartPr>
            <p14:xfrm>
              <a:off x="7316280" y="4779432"/>
              <a:ext cx="259920" cy="3567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50821DC-9B93-1492-A502-37B494A5351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07640" y="4770432"/>
                <a:ext cx="2775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AD234F2-888E-86AA-C4B2-C05717B02393}"/>
                  </a:ext>
                </a:extLst>
              </p14:cNvPr>
              <p14:cNvContentPartPr/>
              <p14:nvPr/>
            </p14:nvContentPartPr>
            <p14:xfrm>
              <a:off x="7374960" y="4985712"/>
              <a:ext cx="258840" cy="1036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AD234F2-888E-86AA-C4B2-C05717B0239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365960" y="4977072"/>
                <a:ext cx="2764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EA082A2-8191-CD0F-0945-CA593A138F5C}"/>
                  </a:ext>
                </a:extLst>
              </p14:cNvPr>
              <p14:cNvContentPartPr/>
              <p14:nvPr/>
            </p14:nvContentPartPr>
            <p14:xfrm>
              <a:off x="7427160" y="4775112"/>
              <a:ext cx="181080" cy="296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EA082A2-8191-CD0F-0945-CA593A138F5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418520" y="4766472"/>
                <a:ext cx="1987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C8FC16A-BF4D-464C-086C-8095418B8D3C}"/>
                  </a:ext>
                </a:extLst>
              </p14:cNvPr>
              <p14:cNvContentPartPr/>
              <p14:nvPr/>
            </p14:nvContentPartPr>
            <p14:xfrm>
              <a:off x="7280640" y="4943592"/>
              <a:ext cx="414360" cy="554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C8FC16A-BF4D-464C-086C-8095418B8D3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71640" y="4934592"/>
                <a:ext cx="43200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3C6F5F1-3E7A-4545-61D8-2AD006562D5A}"/>
              </a:ext>
            </a:extLst>
          </p:cNvPr>
          <p:cNvGrpSpPr/>
          <p:nvPr/>
        </p:nvGrpSpPr>
        <p:grpSpPr>
          <a:xfrm>
            <a:off x="8145360" y="5000112"/>
            <a:ext cx="274680" cy="64440"/>
            <a:chOff x="8145360" y="5000112"/>
            <a:chExt cx="274680" cy="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B4E7107-2EA4-8745-9C3C-B0CFFAD963CF}"/>
                    </a:ext>
                  </a:extLst>
                </p14:cNvPr>
                <p14:cNvContentPartPr/>
                <p14:nvPr/>
              </p14:nvContentPartPr>
              <p14:xfrm>
                <a:off x="8145360" y="5000112"/>
                <a:ext cx="54360" cy="23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B4E7107-2EA4-8745-9C3C-B0CFFAD963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36360" y="4991112"/>
                  <a:ext cx="72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C2FC5D-6901-7830-4692-E220A6E411BB}"/>
                    </a:ext>
                  </a:extLst>
                </p14:cNvPr>
                <p14:cNvContentPartPr/>
                <p14:nvPr/>
              </p14:nvContentPartPr>
              <p14:xfrm>
                <a:off x="8386200" y="5021712"/>
                <a:ext cx="33840" cy="42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C2FC5D-6901-7830-4692-E220A6E411B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77560" y="5013072"/>
                  <a:ext cx="5148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5895F77-42BA-3E3E-AAF9-54B39013A379}"/>
                  </a:ext>
                </a:extLst>
              </p14:cNvPr>
              <p14:cNvContentPartPr/>
              <p14:nvPr/>
            </p14:nvContentPartPr>
            <p14:xfrm>
              <a:off x="8667000" y="4925952"/>
              <a:ext cx="106200" cy="67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5895F77-42BA-3E3E-AAF9-54B39013A37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658000" y="4916952"/>
                <a:ext cx="1238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FE75B28-3F86-28C3-575F-229D58D56374}"/>
                  </a:ext>
                </a:extLst>
              </p14:cNvPr>
              <p14:cNvContentPartPr/>
              <p14:nvPr/>
            </p14:nvContentPartPr>
            <p14:xfrm>
              <a:off x="3081600" y="1801152"/>
              <a:ext cx="219600" cy="263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FE75B28-3F86-28C3-575F-229D58D5637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072600" y="1792512"/>
                <a:ext cx="23724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16ECE0A-CA87-DD2C-E635-4F850DB28836}"/>
              </a:ext>
            </a:extLst>
          </p:cNvPr>
          <p:cNvGrpSpPr/>
          <p:nvPr/>
        </p:nvGrpSpPr>
        <p:grpSpPr>
          <a:xfrm>
            <a:off x="2055240" y="5432472"/>
            <a:ext cx="1016640" cy="923040"/>
            <a:chOff x="2055240" y="5432472"/>
            <a:chExt cx="1016640" cy="9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5C3A2D6-B9E5-9120-C391-CF8A00887C3E}"/>
                    </a:ext>
                  </a:extLst>
                </p14:cNvPr>
                <p14:cNvContentPartPr/>
                <p14:nvPr/>
              </p14:nvContentPartPr>
              <p14:xfrm>
                <a:off x="2183040" y="5812272"/>
                <a:ext cx="406080" cy="84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5C3A2D6-B9E5-9120-C391-CF8A00887C3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74400" y="5803632"/>
                  <a:ext cx="423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818756F-31EB-50F4-094C-B47091FDDE4E}"/>
                    </a:ext>
                  </a:extLst>
                </p14:cNvPr>
                <p14:cNvContentPartPr/>
                <p14:nvPr/>
              </p14:nvContentPartPr>
              <p14:xfrm>
                <a:off x="2315520" y="5671152"/>
                <a:ext cx="151560" cy="491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818756F-31EB-50F4-094C-B47091FDDE4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306520" y="5662512"/>
                  <a:ext cx="1692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AF6D495-A482-4263-FC7D-0F37F87F8DF8}"/>
                    </a:ext>
                  </a:extLst>
                </p14:cNvPr>
                <p14:cNvContentPartPr/>
                <p14:nvPr/>
              </p14:nvContentPartPr>
              <p14:xfrm>
                <a:off x="2618280" y="5752872"/>
                <a:ext cx="256680" cy="28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AF6D495-A482-4263-FC7D-0F37F87F8DF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09640" y="5744232"/>
                  <a:ext cx="274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65892E2-6705-C622-8030-015A6C364738}"/>
                    </a:ext>
                  </a:extLst>
                </p14:cNvPr>
                <p14:cNvContentPartPr/>
                <p14:nvPr/>
              </p14:nvContentPartPr>
              <p14:xfrm>
                <a:off x="2572560" y="6075792"/>
                <a:ext cx="379800" cy="43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65892E2-6705-C622-8030-015A6C3647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63920" y="6067152"/>
                  <a:ext cx="397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AEC7C92-6EA2-D625-55B9-C83B54F1443A}"/>
                    </a:ext>
                  </a:extLst>
                </p14:cNvPr>
                <p14:cNvContentPartPr/>
                <p14:nvPr/>
              </p14:nvContentPartPr>
              <p14:xfrm>
                <a:off x="2055240" y="5432472"/>
                <a:ext cx="1016640" cy="923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AEC7C92-6EA2-D625-55B9-C83B54F1443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046600" y="5423832"/>
                  <a:ext cx="1034280" cy="9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2D0114B-906B-C0B9-FB52-2BEC138AE4E0}"/>
              </a:ext>
            </a:extLst>
          </p:cNvPr>
          <p:cNvGrpSpPr/>
          <p:nvPr/>
        </p:nvGrpSpPr>
        <p:grpSpPr>
          <a:xfrm>
            <a:off x="3971880" y="5688792"/>
            <a:ext cx="862920" cy="624960"/>
            <a:chOff x="3971880" y="5688792"/>
            <a:chExt cx="86292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ED0CD2-7B93-6D12-362E-417019804361}"/>
                    </a:ext>
                  </a:extLst>
                </p14:cNvPr>
                <p14:cNvContentPartPr/>
                <p14:nvPr/>
              </p14:nvContentPartPr>
              <p14:xfrm>
                <a:off x="4043880" y="5892192"/>
                <a:ext cx="310320" cy="34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ED0CD2-7B93-6D12-362E-41701980436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35240" y="5883552"/>
                  <a:ext cx="327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1F5BED2-337C-BFD0-D922-2D99DE0FB258}"/>
                    </a:ext>
                  </a:extLst>
                </p14:cNvPr>
                <p14:cNvContentPartPr/>
                <p14:nvPr/>
              </p14:nvContentPartPr>
              <p14:xfrm>
                <a:off x="4439520" y="5950872"/>
                <a:ext cx="275400" cy="25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1F5BED2-337C-BFD0-D922-2D99DE0FB2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30520" y="5942232"/>
                  <a:ext cx="293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2D56CE-F195-286E-87D1-A755FB6D4190}"/>
                    </a:ext>
                  </a:extLst>
                </p14:cNvPr>
                <p14:cNvContentPartPr/>
                <p14:nvPr/>
              </p14:nvContentPartPr>
              <p14:xfrm>
                <a:off x="4033440" y="6087312"/>
                <a:ext cx="264240" cy="34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2D56CE-F195-286E-87D1-A755FB6D419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024800" y="6078312"/>
                  <a:ext cx="281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C87A711-755A-A0D4-FB4C-9BB33B51E87D}"/>
                    </a:ext>
                  </a:extLst>
                </p14:cNvPr>
                <p14:cNvContentPartPr/>
                <p14:nvPr/>
              </p14:nvContentPartPr>
              <p14:xfrm>
                <a:off x="4410720" y="6114312"/>
                <a:ext cx="335160" cy="67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C87A711-755A-A0D4-FB4C-9BB33B51E87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401720" y="6105312"/>
                  <a:ext cx="352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B522E31-2D73-2B88-52F0-5E5BC479740B}"/>
                    </a:ext>
                  </a:extLst>
                </p14:cNvPr>
                <p14:cNvContentPartPr/>
                <p14:nvPr/>
              </p14:nvContentPartPr>
              <p14:xfrm>
                <a:off x="3971880" y="5688792"/>
                <a:ext cx="862920" cy="624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B522E31-2D73-2B88-52F0-5E5BC47974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63240" y="5680152"/>
                  <a:ext cx="880560" cy="64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CDEC3B-C07E-18C8-223E-088D6699FD0F}"/>
              </a:ext>
            </a:extLst>
          </p:cNvPr>
          <p:cNvGrpSpPr/>
          <p:nvPr/>
        </p:nvGrpSpPr>
        <p:grpSpPr>
          <a:xfrm>
            <a:off x="5519160" y="5492592"/>
            <a:ext cx="1158480" cy="942480"/>
            <a:chOff x="5519160" y="5492592"/>
            <a:chExt cx="115848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0E5E373-12D9-B203-0341-0548CE09A82B}"/>
                    </a:ext>
                  </a:extLst>
                </p14:cNvPr>
                <p14:cNvContentPartPr/>
                <p14:nvPr/>
              </p14:nvContentPartPr>
              <p14:xfrm>
                <a:off x="5702400" y="5732352"/>
                <a:ext cx="436680" cy="356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0E5E373-12D9-B203-0341-0548CE09A82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93400" y="5723712"/>
                  <a:ext cx="4543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A1AE4AD-98FF-B0C4-D853-8B1B05391852}"/>
                    </a:ext>
                  </a:extLst>
                </p14:cNvPr>
                <p14:cNvContentPartPr/>
                <p14:nvPr/>
              </p14:nvContentPartPr>
              <p14:xfrm>
                <a:off x="6128280" y="5928552"/>
                <a:ext cx="438480" cy="45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A1AE4AD-98FF-B0C4-D853-8B1B0539185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19640" y="5919552"/>
                  <a:ext cx="456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11E9523-4967-4E69-A14F-8E8461D2AABD}"/>
                    </a:ext>
                  </a:extLst>
                </p14:cNvPr>
                <p14:cNvContentPartPr/>
                <p14:nvPr/>
              </p14:nvContentPartPr>
              <p14:xfrm>
                <a:off x="6300360" y="6064992"/>
                <a:ext cx="333360" cy="48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11E9523-4967-4E69-A14F-8E8461D2AAB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91720" y="6056352"/>
                  <a:ext cx="351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2AC8790-53EB-0583-3573-256DCE33396D}"/>
                    </a:ext>
                  </a:extLst>
                </p14:cNvPr>
                <p14:cNvContentPartPr/>
                <p14:nvPr/>
              </p14:nvContentPartPr>
              <p14:xfrm>
                <a:off x="6149520" y="5886432"/>
                <a:ext cx="524880" cy="63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2AC8790-53EB-0583-3573-256DCE33396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40520" y="5877792"/>
                  <a:ext cx="542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78E412F-4276-083B-D04B-5FB51D5687B4}"/>
                    </a:ext>
                  </a:extLst>
                </p14:cNvPr>
                <p14:cNvContentPartPr/>
                <p14:nvPr/>
              </p14:nvContentPartPr>
              <p14:xfrm>
                <a:off x="5519160" y="5492592"/>
                <a:ext cx="1158480" cy="942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78E412F-4276-083B-D04B-5FB51D5687B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10160" y="5483592"/>
                  <a:ext cx="1176120" cy="9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6A4A7E9-EE01-A55C-D5BF-00F059EE26A6}"/>
              </a:ext>
            </a:extLst>
          </p:cNvPr>
          <p:cNvGrpSpPr/>
          <p:nvPr/>
        </p:nvGrpSpPr>
        <p:grpSpPr>
          <a:xfrm>
            <a:off x="7248240" y="5536512"/>
            <a:ext cx="1207080" cy="868680"/>
            <a:chOff x="7248240" y="5536512"/>
            <a:chExt cx="1207080" cy="86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AFD9CDD-56E3-B1BA-A0F2-B5326013CF84}"/>
                    </a:ext>
                  </a:extLst>
                </p14:cNvPr>
                <p14:cNvContentPartPr/>
                <p14:nvPr/>
              </p14:nvContentPartPr>
              <p14:xfrm>
                <a:off x="7492320" y="5691312"/>
                <a:ext cx="354600" cy="395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AFD9CDD-56E3-B1BA-A0F2-B5326013CF8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83320" y="5682312"/>
                  <a:ext cx="3722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408D02E-B5B3-6F0C-E953-4EC937C402DD}"/>
                    </a:ext>
                  </a:extLst>
                </p14:cNvPr>
                <p14:cNvContentPartPr/>
                <p14:nvPr/>
              </p14:nvContentPartPr>
              <p14:xfrm>
                <a:off x="7929000" y="5738472"/>
                <a:ext cx="353160" cy="90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408D02E-B5B3-6F0C-E953-4EC937C402D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920000" y="5729472"/>
                  <a:ext cx="370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C564283-C8B4-3481-ED20-95F644FAC270}"/>
                    </a:ext>
                  </a:extLst>
                </p14:cNvPr>
                <p14:cNvContentPartPr/>
                <p14:nvPr/>
              </p14:nvContentPartPr>
              <p14:xfrm>
                <a:off x="7927560" y="5966352"/>
                <a:ext cx="324360" cy="72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C564283-C8B4-3481-ED20-95F644FAC27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18560" y="5957712"/>
                  <a:ext cx="342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9DF8911-BCE2-28F7-1CFE-EB4E847E370A}"/>
                    </a:ext>
                  </a:extLst>
                </p14:cNvPr>
                <p14:cNvContentPartPr/>
                <p14:nvPr/>
              </p14:nvContentPartPr>
              <p14:xfrm>
                <a:off x="7248240" y="5536512"/>
                <a:ext cx="1207080" cy="86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9DF8911-BCE2-28F7-1CFE-EB4E847E37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39240" y="5527512"/>
                  <a:ext cx="1224720" cy="88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3123E73-B636-4995-E6F9-B5C1AB5387D6}"/>
              </a:ext>
            </a:extLst>
          </p:cNvPr>
          <p:cNvGrpSpPr/>
          <p:nvPr/>
        </p:nvGrpSpPr>
        <p:grpSpPr>
          <a:xfrm>
            <a:off x="9651600" y="5492592"/>
            <a:ext cx="1452240" cy="470880"/>
            <a:chOff x="9651600" y="5492592"/>
            <a:chExt cx="145224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803A696-7B5D-3324-2A86-E1D6E34A35FB}"/>
                    </a:ext>
                  </a:extLst>
                </p14:cNvPr>
                <p14:cNvContentPartPr/>
                <p14:nvPr/>
              </p14:nvContentPartPr>
              <p14:xfrm>
                <a:off x="9651600" y="5596272"/>
                <a:ext cx="355680" cy="367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803A696-7B5D-3324-2A86-E1D6E34A35F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642600" y="5587632"/>
                  <a:ext cx="3733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00CDC62-409B-9DB0-5DF3-A109247282FE}"/>
                    </a:ext>
                  </a:extLst>
                </p14:cNvPr>
                <p14:cNvContentPartPr/>
                <p14:nvPr/>
              </p14:nvContentPartPr>
              <p14:xfrm>
                <a:off x="10125360" y="5556672"/>
                <a:ext cx="414360" cy="300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00CDC62-409B-9DB0-5DF3-A109247282F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116720" y="5547672"/>
                  <a:ext cx="4320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2E3C59-4D72-47DF-D84A-A55C37E6CEB3}"/>
                    </a:ext>
                  </a:extLst>
                </p14:cNvPr>
                <p14:cNvContentPartPr/>
                <p14:nvPr/>
              </p14:nvContentPartPr>
              <p14:xfrm>
                <a:off x="10451520" y="5635512"/>
                <a:ext cx="275760" cy="40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2E3C59-4D72-47DF-D84A-A55C37E6CEB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42520" y="5626512"/>
                  <a:ext cx="293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F582238-9B97-BF9F-7FB4-B3688E850309}"/>
                    </a:ext>
                  </a:extLst>
                </p14:cNvPr>
                <p14:cNvContentPartPr/>
                <p14:nvPr/>
              </p14:nvContentPartPr>
              <p14:xfrm>
                <a:off x="10469160" y="5720472"/>
                <a:ext cx="312840" cy="60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F582238-9B97-BF9F-7FB4-B3688E85030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460160" y="5711472"/>
                  <a:ext cx="330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C34FC15-7E40-21E9-869E-2A33101844A4}"/>
                    </a:ext>
                  </a:extLst>
                </p14:cNvPr>
                <p14:cNvContentPartPr/>
                <p14:nvPr/>
              </p14:nvContentPartPr>
              <p14:xfrm>
                <a:off x="10736640" y="5525712"/>
                <a:ext cx="367200" cy="405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C34FC15-7E40-21E9-869E-2A33101844A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728000" y="5517072"/>
                  <a:ext cx="384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152962D-4954-95BB-9236-84A528EF7853}"/>
                    </a:ext>
                  </a:extLst>
                </p14:cNvPr>
                <p14:cNvContentPartPr/>
                <p14:nvPr/>
              </p14:nvContentPartPr>
              <p14:xfrm>
                <a:off x="10296360" y="5492592"/>
                <a:ext cx="93600" cy="43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152962D-4954-95BB-9236-84A528EF78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87360" y="5483952"/>
                  <a:ext cx="111240" cy="6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065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9653BE0-8C63-A8B4-3F53-9488F027DC34}"/>
              </a:ext>
            </a:extLst>
          </p:cNvPr>
          <p:cNvGrpSpPr/>
          <p:nvPr/>
        </p:nvGrpSpPr>
        <p:grpSpPr>
          <a:xfrm>
            <a:off x="1138257" y="246099"/>
            <a:ext cx="10137600" cy="1340280"/>
            <a:chOff x="1138257" y="246099"/>
            <a:chExt cx="10137600" cy="13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BC61CEF-7C9E-A795-6254-B2694A199C9E}"/>
                    </a:ext>
                  </a:extLst>
                </p14:cNvPr>
                <p14:cNvContentPartPr/>
                <p14:nvPr/>
              </p14:nvContentPartPr>
              <p14:xfrm>
                <a:off x="1205577" y="302619"/>
                <a:ext cx="412920" cy="199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BC61CEF-7C9E-A795-6254-B2694A199C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6577" y="293979"/>
                  <a:ext cx="430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B3507A-5C76-B1AF-F650-4A69961E77E9}"/>
                    </a:ext>
                  </a:extLst>
                </p14:cNvPr>
                <p14:cNvContentPartPr/>
                <p14:nvPr/>
              </p14:nvContentPartPr>
              <p14:xfrm>
                <a:off x="1138257" y="352659"/>
                <a:ext cx="550080" cy="367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B3507A-5C76-B1AF-F650-4A69961E7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9257" y="343659"/>
                  <a:ext cx="567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68CF64-9906-C2C1-1B52-352BF2E77002}"/>
                    </a:ext>
                  </a:extLst>
                </p14:cNvPr>
                <p14:cNvContentPartPr/>
                <p14:nvPr/>
              </p14:nvContentPartPr>
              <p14:xfrm>
                <a:off x="1385577" y="306579"/>
                <a:ext cx="131400" cy="430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68CF64-9906-C2C1-1B52-352BF2E770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6937" y="297579"/>
                  <a:ext cx="1490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CBB572-11FA-5464-0B95-7D52FA1B1DF1}"/>
                    </a:ext>
                  </a:extLst>
                </p14:cNvPr>
                <p14:cNvContentPartPr/>
                <p14:nvPr/>
              </p14:nvContentPartPr>
              <p14:xfrm>
                <a:off x="1714977" y="311259"/>
                <a:ext cx="518400" cy="373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CBB572-11FA-5464-0B95-7D52FA1B1D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5977" y="302259"/>
                  <a:ext cx="5360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682A58-31E4-E306-8410-697F7DAA297A}"/>
                    </a:ext>
                  </a:extLst>
                </p14:cNvPr>
                <p14:cNvContentPartPr/>
                <p14:nvPr/>
              </p14:nvContentPartPr>
              <p14:xfrm>
                <a:off x="2022417" y="403419"/>
                <a:ext cx="556560" cy="27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682A58-31E4-E306-8410-697F7DAA29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3777" y="394419"/>
                  <a:ext cx="574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89D60E-11A7-F684-2803-682DA7E14855}"/>
                    </a:ext>
                  </a:extLst>
                </p14:cNvPr>
                <p14:cNvContentPartPr/>
                <p14:nvPr/>
              </p14:nvContentPartPr>
              <p14:xfrm>
                <a:off x="2754657" y="246099"/>
                <a:ext cx="389880" cy="50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89D60E-11A7-F684-2803-682DA7E148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5657" y="237459"/>
                  <a:ext cx="407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C54076-1D82-D15E-23A4-D37BA8F390B5}"/>
                    </a:ext>
                  </a:extLst>
                </p14:cNvPr>
                <p14:cNvContentPartPr/>
                <p14:nvPr/>
              </p14:nvContentPartPr>
              <p14:xfrm>
                <a:off x="2971017" y="322779"/>
                <a:ext cx="124200" cy="29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C54076-1D82-D15E-23A4-D37BA8F390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2377" y="314139"/>
                  <a:ext cx="141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DE3AAF-9626-3D40-0582-ED590A9D5F55}"/>
                    </a:ext>
                  </a:extLst>
                </p14:cNvPr>
                <p14:cNvContentPartPr/>
                <p14:nvPr/>
              </p14:nvContentPartPr>
              <p14:xfrm>
                <a:off x="3120057" y="403059"/>
                <a:ext cx="244800" cy="49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DE3AAF-9626-3D40-0582-ED590A9D5F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1057" y="394419"/>
                  <a:ext cx="2624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E2F020-2893-D5DD-ED64-890881623670}"/>
                    </a:ext>
                  </a:extLst>
                </p14:cNvPr>
                <p14:cNvContentPartPr/>
                <p14:nvPr/>
              </p14:nvContentPartPr>
              <p14:xfrm>
                <a:off x="3367017" y="520419"/>
                <a:ext cx="68040" cy="28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E2F020-2893-D5DD-ED64-8908816236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8017" y="511419"/>
                  <a:ext cx="85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5C7EB2-A1B9-3B95-D3E2-CAA48FC4B525}"/>
                    </a:ext>
                  </a:extLst>
                </p14:cNvPr>
                <p14:cNvContentPartPr/>
                <p14:nvPr/>
              </p14:nvContentPartPr>
              <p14:xfrm>
                <a:off x="3415617" y="454179"/>
                <a:ext cx="141840" cy="19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5C7EB2-A1B9-3B95-D3E2-CAA48FC4B5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06617" y="445179"/>
                  <a:ext cx="159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F53312-0219-6649-8484-D8C232A91C90}"/>
                    </a:ext>
                  </a:extLst>
                </p14:cNvPr>
                <p14:cNvContentPartPr/>
                <p14:nvPr/>
              </p14:nvContentPartPr>
              <p14:xfrm>
                <a:off x="3618297" y="439419"/>
                <a:ext cx="269640" cy="28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F53312-0219-6649-8484-D8C232A91C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9657" y="430419"/>
                  <a:ext cx="287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7A84FF-6F24-737C-E7F5-8EF660AE1946}"/>
                    </a:ext>
                  </a:extLst>
                </p14:cNvPr>
                <p14:cNvContentPartPr/>
                <p14:nvPr/>
              </p14:nvContentPartPr>
              <p14:xfrm>
                <a:off x="1628937" y="785379"/>
                <a:ext cx="1850040" cy="3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7A84FF-6F24-737C-E7F5-8EF660AE19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19937" y="776379"/>
                  <a:ext cx="1867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63749B-5B83-962B-0550-AD165E53A1E6}"/>
                    </a:ext>
                  </a:extLst>
                </p14:cNvPr>
                <p14:cNvContentPartPr/>
                <p14:nvPr/>
              </p14:nvContentPartPr>
              <p14:xfrm>
                <a:off x="1846377" y="789699"/>
                <a:ext cx="1607760" cy="95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63749B-5B83-962B-0550-AD165E53A1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7377" y="780699"/>
                  <a:ext cx="1625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B238E5-FC3B-A901-48C8-3F93220933A4}"/>
                    </a:ext>
                  </a:extLst>
                </p14:cNvPr>
                <p14:cNvContentPartPr/>
                <p14:nvPr/>
              </p14:nvContentPartPr>
              <p14:xfrm>
                <a:off x="2039697" y="1088139"/>
                <a:ext cx="447480" cy="40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B238E5-FC3B-A901-48C8-3F93220933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31057" y="1079499"/>
                  <a:ext cx="465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7CBDF9-B744-4415-538B-C025EE316A96}"/>
                    </a:ext>
                  </a:extLst>
                </p14:cNvPr>
                <p14:cNvContentPartPr/>
                <p14:nvPr/>
              </p14:nvContentPartPr>
              <p14:xfrm>
                <a:off x="2266497" y="1138539"/>
                <a:ext cx="63000" cy="28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7CBDF9-B744-4415-538B-C025EE316A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57857" y="1129539"/>
                  <a:ext cx="80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39D7AA-5C4F-E292-3AAA-DE7BF6798677}"/>
                    </a:ext>
                  </a:extLst>
                </p14:cNvPr>
                <p14:cNvContentPartPr/>
                <p14:nvPr/>
              </p14:nvContentPartPr>
              <p14:xfrm>
                <a:off x="2401497" y="1276419"/>
                <a:ext cx="196200" cy="27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39D7AA-5C4F-E292-3AAA-DE7BF67986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92497" y="1267419"/>
                  <a:ext cx="213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33AE21-B23D-FA1C-885F-67A04E5F0D8D}"/>
                    </a:ext>
                  </a:extLst>
                </p14:cNvPr>
                <p14:cNvContentPartPr/>
                <p14:nvPr/>
              </p14:nvContentPartPr>
              <p14:xfrm>
                <a:off x="2623257" y="1305579"/>
                <a:ext cx="52560" cy="22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33AE21-B23D-FA1C-885F-67A04E5F0D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4617" y="1296939"/>
                  <a:ext cx="70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CE447E-9EFC-B6D9-DE0E-E859E33C490C}"/>
                    </a:ext>
                  </a:extLst>
                </p14:cNvPr>
                <p14:cNvContentPartPr/>
                <p14:nvPr/>
              </p14:nvContentPartPr>
              <p14:xfrm>
                <a:off x="2623257" y="1276779"/>
                <a:ext cx="147960" cy="170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CE447E-9EFC-B6D9-DE0E-E859E33C49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14617" y="1268139"/>
                  <a:ext cx="165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25CFE9-480F-5684-2EE2-05D5C8A9831A}"/>
                    </a:ext>
                  </a:extLst>
                </p14:cNvPr>
                <p14:cNvContentPartPr/>
                <p14:nvPr/>
              </p14:nvContentPartPr>
              <p14:xfrm>
                <a:off x="2824497" y="1293339"/>
                <a:ext cx="199440" cy="181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25CFE9-480F-5684-2EE2-05D5C8A983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15497" y="1284339"/>
                  <a:ext cx="217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49AED5-1753-6DDE-AE4E-BEE8B231540A}"/>
                    </a:ext>
                  </a:extLst>
                </p14:cNvPr>
                <p14:cNvContentPartPr/>
                <p14:nvPr/>
              </p14:nvContentPartPr>
              <p14:xfrm>
                <a:off x="3281697" y="1147899"/>
                <a:ext cx="365760" cy="43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49AED5-1753-6DDE-AE4E-BEE8B23154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73057" y="1138899"/>
                  <a:ext cx="3834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A57DC8-4D1C-8C1B-0839-98CCDBF2EB38}"/>
                    </a:ext>
                  </a:extLst>
                </p14:cNvPr>
                <p14:cNvContentPartPr/>
                <p14:nvPr/>
              </p14:nvContentPartPr>
              <p14:xfrm>
                <a:off x="3579777" y="1376499"/>
                <a:ext cx="143640" cy="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A57DC8-4D1C-8C1B-0839-98CCDBF2EB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71137" y="1367859"/>
                  <a:ext cx="161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455BA1-5C8B-7A97-0C60-5D5FE497CC53}"/>
                    </a:ext>
                  </a:extLst>
                </p14:cNvPr>
                <p14:cNvContentPartPr/>
                <p14:nvPr/>
              </p14:nvContentPartPr>
              <p14:xfrm>
                <a:off x="4021857" y="1038819"/>
                <a:ext cx="678600" cy="325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455BA1-5C8B-7A97-0C60-5D5FE497CC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3217" y="1029819"/>
                  <a:ext cx="696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073A5B-DAC0-C4D6-B801-B9E8223C9C0E}"/>
                    </a:ext>
                  </a:extLst>
                </p14:cNvPr>
                <p14:cNvContentPartPr/>
                <p14:nvPr/>
              </p14:nvContentPartPr>
              <p14:xfrm>
                <a:off x="4598577" y="1215219"/>
                <a:ext cx="372240" cy="16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073A5B-DAC0-C4D6-B801-B9E8223C9C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9577" y="1206579"/>
                  <a:ext cx="389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7746A9-0CF4-6991-0B65-212AA83FC245}"/>
                    </a:ext>
                  </a:extLst>
                </p14:cNvPr>
                <p14:cNvContentPartPr/>
                <p14:nvPr/>
              </p14:nvContentPartPr>
              <p14:xfrm>
                <a:off x="5228937" y="1154019"/>
                <a:ext cx="499320" cy="37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7746A9-0CF4-6991-0B65-212AA83FC2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19937" y="1145379"/>
                  <a:ext cx="516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2F3A6F-F6F0-37C2-D9A9-CA8A4D04D697}"/>
                    </a:ext>
                  </a:extLst>
                </p14:cNvPr>
                <p14:cNvContentPartPr/>
                <p14:nvPr/>
              </p14:nvContentPartPr>
              <p14:xfrm>
                <a:off x="5727177" y="1210539"/>
                <a:ext cx="239040" cy="171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2F3A6F-F6F0-37C2-D9A9-CA8A4D04D6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18537" y="1201539"/>
                  <a:ext cx="256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283526D-359A-9829-6179-07F185C3C53C}"/>
                    </a:ext>
                  </a:extLst>
                </p14:cNvPr>
                <p14:cNvContentPartPr/>
                <p14:nvPr/>
              </p14:nvContentPartPr>
              <p14:xfrm>
                <a:off x="6290577" y="1159059"/>
                <a:ext cx="339480" cy="166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283526D-359A-9829-6179-07F185C3C5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1937" y="1150419"/>
                  <a:ext cx="357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1EADFF-A74D-D6F0-D9A9-312C86D1A211}"/>
                    </a:ext>
                  </a:extLst>
                </p14:cNvPr>
                <p14:cNvContentPartPr/>
                <p14:nvPr/>
              </p14:nvContentPartPr>
              <p14:xfrm>
                <a:off x="6653457" y="1110459"/>
                <a:ext cx="725040" cy="261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1EADFF-A74D-D6F0-D9A9-312C86D1A2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44817" y="1101819"/>
                  <a:ext cx="742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482ED1-F9EE-FCB9-BE0B-D1D199B081A1}"/>
                    </a:ext>
                  </a:extLst>
                </p14:cNvPr>
                <p14:cNvContentPartPr/>
                <p14:nvPr/>
              </p14:nvContentPartPr>
              <p14:xfrm>
                <a:off x="7213617" y="1265259"/>
                <a:ext cx="102960" cy="33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482ED1-F9EE-FCB9-BE0B-D1D199B081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4617" y="1256619"/>
                  <a:ext cx="120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E29107-81F1-6C62-8D63-C9EF8A919CCB}"/>
                    </a:ext>
                  </a:extLst>
                </p14:cNvPr>
                <p14:cNvContentPartPr/>
                <p14:nvPr/>
              </p14:nvContentPartPr>
              <p14:xfrm>
                <a:off x="7782057" y="1023339"/>
                <a:ext cx="202320" cy="325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E29107-81F1-6C62-8D63-C9EF8A919C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73417" y="1014339"/>
                  <a:ext cx="2199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978AB9-C36E-2AD6-FE48-66100F0C7208}"/>
                    </a:ext>
                  </a:extLst>
                </p14:cNvPr>
                <p14:cNvContentPartPr/>
                <p14:nvPr/>
              </p14:nvContentPartPr>
              <p14:xfrm>
                <a:off x="7731297" y="1142859"/>
                <a:ext cx="424080" cy="192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978AB9-C36E-2AD6-FE48-66100F0C72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22657" y="1133859"/>
                  <a:ext cx="441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11D2D6-18A5-353F-5284-3E21A1F63EF0}"/>
                    </a:ext>
                  </a:extLst>
                </p14:cNvPr>
                <p14:cNvContentPartPr/>
                <p14:nvPr/>
              </p14:nvContentPartPr>
              <p14:xfrm>
                <a:off x="8408817" y="1112619"/>
                <a:ext cx="230040" cy="190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11D2D6-18A5-353F-5284-3E21A1F63E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00177" y="1103979"/>
                  <a:ext cx="247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6DEE26-F56C-9437-63A8-33232B29661B}"/>
                    </a:ext>
                  </a:extLst>
                </p14:cNvPr>
                <p14:cNvContentPartPr/>
                <p14:nvPr/>
              </p14:nvContentPartPr>
              <p14:xfrm>
                <a:off x="8688897" y="979059"/>
                <a:ext cx="51840" cy="34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6DEE26-F56C-9437-63A8-33232B2966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79897" y="970059"/>
                  <a:ext cx="694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5978409-C7B0-31D3-0087-B261838581DA}"/>
                    </a:ext>
                  </a:extLst>
                </p14:cNvPr>
                <p14:cNvContentPartPr/>
                <p14:nvPr/>
              </p14:nvContentPartPr>
              <p14:xfrm>
                <a:off x="8664417" y="1131699"/>
                <a:ext cx="682200" cy="265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5978409-C7B0-31D3-0087-B261838581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55777" y="1123059"/>
                  <a:ext cx="699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7DAB03-C862-6920-E4F1-8AEC8ADC18DD}"/>
                    </a:ext>
                  </a:extLst>
                </p14:cNvPr>
                <p14:cNvContentPartPr/>
                <p14:nvPr/>
              </p14:nvContentPartPr>
              <p14:xfrm>
                <a:off x="9488097" y="951699"/>
                <a:ext cx="145440" cy="45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7DAB03-C862-6920-E4F1-8AEC8ADC18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79097" y="943059"/>
                  <a:ext cx="1630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32A030-D480-C11A-4E4C-655E44673526}"/>
                    </a:ext>
                  </a:extLst>
                </p14:cNvPr>
                <p14:cNvContentPartPr/>
                <p14:nvPr/>
              </p14:nvContentPartPr>
              <p14:xfrm>
                <a:off x="9669537" y="986979"/>
                <a:ext cx="695880" cy="32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32A030-D480-C11A-4E4C-655E446735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60537" y="978339"/>
                  <a:ext cx="713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251D65-903E-47C4-9F43-9E9B70907B69}"/>
                    </a:ext>
                  </a:extLst>
                </p14:cNvPr>
                <p14:cNvContentPartPr/>
                <p14:nvPr/>
              </p14:nvContentPartPr>
              <p14:xfrm>
                <a:off x="10151937" y="1152219"/>
                <a:ext cx="191880" cy="44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251D65-903E-47C4-9F43-9E9B70907B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43297" y="1143579"/>
                  <a:ext cx="209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0A55B0-C498-579F-1350-47E9DCC8E9CC}"/>
                    </a:ext>
                  </a:extLst>
                </p14:cNvPr>
                <p14:cNvContentPartPr/>
                <p14:nvPr/>
              </p14:nvContentPartPr>
              <p14:xfrm>
                <a:off x="10355697" y="1027299"/>
                <a:ext cx="330480" cy="26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0A55B0-C498-579F-1350-47E9DCC8E9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46697" y="1018299"/>
                  <a:ext cx="348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876EE8-6AD6-F457-5861-50AC39E7C75C}"/>
                    </a:ext>
                  </a:extLst>
                </p14:cNvPr>
                <p14:cNvContentPartPr/>
                <p14:nvPr/>
              </p14:nvContentPartPr>
              <p14:xfrm>
                <a:off x="10614537" y="967539"/>
                <a:ext cx="32400" cy="2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876EE8-6AD6-F457-5861-50AC39E7C7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05897" y="958899"/>
                  <a:ext cx="50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3DEE8C-E24C-6D24-2DC0-FFD2FB8A2B7D}"/>
                    </a:ext>
                  </a:extLst>
                </p14:cNvPr>
                <p14:cNvContentPartPr/>
                <p14:nvPr/>
              </p14:nvContentPartPr>
              <p14:xfrm>
                <a:off x="10730097" y="1036659"/>
                <a:ext cx="429120" cy="283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3DEE8C-E24C-6D24-2DC0-FFD2FB8A2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21097" y="1028019"/>
                  <a:ext cx="446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90EE9C-6331-7817-2EAC-53E10453DE85}"/>
                    </a:ext>
                  </a:extLst>
                </p14:cNvPr>
                <p14:cNvContentPartPr/>
                <p14:nvPr/>
              </p14:nvContentPartPr>
              <p14:xfrm>
                <a:off x="11233377" y="1290819"/>
                <a:ext cx="42480" cy="2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90EE9C-6331-7817-2EAC-53E10453DE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24737" y="1282179"/>
                  <a:ext cx="601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FF220B7-70E8-1EC8-43D4-DD313EFB8DAF}"/>
              </a:ext>
            </a:extLst>
          </p:cNvPr>
          <p:cNvGrpSpPr/>
          <p:nvPr/>
        </p:nvGrpSpPr>
        <p:grpSpPr>
          <a:xfrm>
            <a:off x="308097" y="1749819"/>
            <a:ext cx="11655360" cy="1862640"/>
            <a:chOff x="308097" y="1749819"/>
            <a:chExt cx="11655360" cy="18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D86F25-582A-B684-0944-D3CEAD4BE209}"/>
                    </a:ext>
                  </a:extLst>
                </p14:cNvPr>
                <p14:cNvContentPartPr/>
                <p14:nvPr/>
              </p14:nvContentPartPr>
              <p14:xfrm>
                <a:off x="1182177" y="1866459"/>
                <a:ext cx="308160" cy="35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D86F25-582A-B684-0944-D3CEAD4BE2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73537" y="1857819"/>
                  <a:ext cx="325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CEDCBE-337F-993A-73A2-953289DA183C}"/>
                    </a:ext>
                  </a:extLst>
                </p14:cNvPr>
                <p14:cNvContentPartPr/>
                <p14:nvPr/>
              </p14:nvContentPartPr>
              <p14:xfrm>
                <a:off x="1327257" y="1935579"/>
                <a:ext cx="113400" cy="228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CEDCBE-337F-993A-73A2-953289DA18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18617" y="1926579"/>
                  <a:ext cx="131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C86459-3E4A-B7C3-1540-751DD3C2ED95}"/>
                    </a:ext>
                  </a:extLst>
                </p14:cNvPr>
                <p14:cNvContentPartPr/>
                <p14:nvPr/>
              </p14:nvContentPartPr>
              <p14:xfrm>
                <a:off x="1465857" y="1975539"/>
                <a:ext cx="173160" cy="122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C86459-3E4A-B7C3-1540-751DD3C2ED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56857" y="1966539"/>
                  <a:ext cx="190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373825-FEA8-6CD1-C8C4-D287E64C4182}"/>
                    </a:ext>
                  </a:extLst>
                </p14:cNvPr>
                <p14:cNvContentPartPr/>
                <p14:nvPr/>
              </p14:nvContentPartPr>
              <p14:xfrm>
                <a:off x="1875897" y="1975539"/>
                <a:ext cx="212400" cy="165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6373825-FEA8-6CD1-C8C4-D287E64C41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67257" y="1966899"/>
                  <a:ext cx="230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6E976D-60F5-10D1-90C8-AE307C443351}"/>
                    </a:ext>
                  </a:extLst>
                </p14:cNvPr>
                <p14:cNvContentPartPr/>
                <p14:nvPr/>
              </p14:nvContentPartPr>
              <p14:xfrm>
                <a:off x="2082897" y="1888419"/>
                <a:ext cx="111600" cy="23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6E976D-60F5-10D1-90C8-AE307C4433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73897" y="1879419"/>
                  <a:ext cx="1292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03F4A8E-6EEC-D15D-7944-39DFB442F01D}"/>
                    </a:ext>
                  </a:extLst>
                </p14:cNvPr>
                <p14:cNvContentPartPr/>
                <p14:nvPr/>
              </p14:nvContentPartPr>
              <p14:xfrm>
                <a:off x="2069577" y="1980219"/>
                <a:ext cx="362160" cy="171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03F4A8E-6EEC-D15D-7944-39DFB442F01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60577" y="1971219"/>
                  <a:ext cx="379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9986BBF-8891-A751-72EF-77FEBE5BB19C}"/>
                    </a:ext>
                  </a:extLst>
                </p14:cNvPr>
                <p14:cNvContentPartPr/>
                <p14:nvPr/>
              </p14:nvContentPartPr>
              <p14:xfrm>
                <a:off x="2427777" y="1971939"/>
                <a:ext cx="561240" cy="21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9986BBF-8891-A751-72EF-77FEBE5BB1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18777" y="1962939"/>
                  <a:ext cx="5788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AF8A14-8C00-9A60-A39A-30999F5D23BD}"/>
                    </a:ext>
                  </a:extLst>
                </p14:cNvPr>
                <p14:cNvContentPartPr/>
                <p14:nvPr/>
              </p14:nvContentPartPr>
              <p14:xfrm>
                <a:off x="2986137" y="1910019"/>
                <a:ext cx="133920" cy="28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AF8A14-8C00-9A60-A39A-30999F5D23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77497" y="1901379"/>
                  <a:ext cx="151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102366-7DE0-D4D2-CADD-ADA9035D363E}"/>
                    </a:ext>
                  </a:extLst>
                </p14:cNvPr>
                <p14:cNvContentPartPr/>
                <p14:nvPr/>
              </p14:nvContentPartPr>
              <p14:xfrm>
                <a:off x="3157857" y="1930899"/>
                <a:ext cx="432720" cy="215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102366-7DE0-D4D2-CADD-ADA9035D363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9217" y="1921899"/>
                  <a:ext cx="450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DF0566-8A86-135A-D24E-3208872ADBCC}"/>
                    </a:ext>
                  </a:extLst>
                </p14:cNvPr>
                <p14:cNvContentPartPr/>
                <p14:nvPr/>
              </p14:nvContentPartPr>
              <p14:xfrm>
                <a:off x="3544497" y="1834419"/>
                <a:ext cx="340560" cy="300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DF0566-8A86-135A-D24E-3208872ADB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35497" y="1825419"/>
                  <a:ext cx="358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B0FCA2-0119-296F-1041-F09D92D26841}"/>
                    </a:ext>
                  </a:extLst>
                </p14:cNvPr>
                <p14:cNvContentPartPr/>
                <p14:nvPr/>
              </p14:nvContentPartPr>
              <p14:xfrm>
                <a:off x="3760497" y="1953939"/>
                <a:ext cx="346680" cy="163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B0FCA2-0119-296F-1041-F09D92D268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51857" y="1944939"/>
                  <a:ext cx="364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A0448B-9292-9EE6-F7D8-615C85641F7C}"/>
                    </a:ext>
                  </a:extLst>
                </p14:cNvPr>
                <p14:cNvContentPartPr/>
                <p14:nvPr/>
              </p14:nvContentPartPr>
              <p14:xfrm>
                <a:off x="4159737" y="2002899"/>
                <a:ext cx="55080" cy="12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A0448B-9292-9EE6-F7D8-615C85641F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51097" y="1994259"/>
                  <a:ext cx="72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135344-1513-4782-C7A6-0FA789DC4268}"/>
                    </a:ext>
                  </a:extLst>
                </p14:cNvPr>
                <p14:cNvContentPartPr/>
                <p14:nvPr/>
              </p14:nvContentPartPr>
              <p14:xfrm>
                <a:off x="4183857" y="1913619"/>
                <a:ext cx="14760" cy="23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135344-1513-4782-C7A6-0FA789DC4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75217" y="1904979"/>
                  <a:ext cx="32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53A396-AEBA-59E1-C48E-FB2F2C929295}"/>
                    </a:ext>
                  </a:extLst>
                </p14:cNvPr>
                <p14:cNvContentPartPr/>
                <p14:nvPr/>
              </p14:nvContentPartPr>
              <p14:xfrm>
                <a:off x="4326777" y="1984539"/>
                <a:ext cx="263160" cy="213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53A396-AEBA-59E1-C48E-FB2F2C9292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18137" y="1975539"/>
                  <a:ext cx="280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B0F556-8EA8-B3DB-DB53-E89972B006CF}"/>
                    </a:ext>
                  </a:extLst>
                </p14:cNvPr>
                <p14:cNvContentPartPr/>
                <p14:nvPr/>
              </p14:nvContentPartPr>
              <p14:xfrm>
                <a:off x="4613337" y="1957179"/>
                <a:ext cx="286920" cy="237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B0F556-8EA8-B3DB-DB53-E89972B006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04337" y="1948179"/>
                  <a:ext cx="304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1074CA-B48F-B7D7-6008-6DB910EE1175}"/>
                    </a:ext>
                  </a:extLst>
                </p14:cNvPr>
                <p14:cNvContentPartPr/>
                <p14:nvPr/>
              </p14:nvContentPartPr>
              <p14:xfrm>
                <a:off x="5330457" y="1950699"/>
                <a:ext cx="277200" cy="11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1074CA-B48F-B7D7-6008-6DB910EE11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21457" y="1942059"/>
                  <a:ext cx="29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81285C-F359-04BC-5873-93CC54CF4517}"/>
                    </a:ext>
                  </a:extLst>
                </p14:cNvPr>
                <p14:cNvContentPartPr/>
                <p14:nvPr/>
              </p14:nvContentPartPr>
              <p14:xfrm>
                <a:off x="5603337" y="1770339"/>
                <a:ext cx="308160" cy="348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81285C-F359-04BC-5873-93CC54CF45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94697" y="1761339"/>
                  <a:ext cx="3258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710747-5EAF-F2D3-B794-7FE806E5AC59}"/>
                    </a:ext>
                  </a:extLst>
                </p14:cNvPr>
                <p14:cNvContentPartPr/>
                <p14:nvPr/>
              </p14:nvContentPartPr>
              <p14:xfrm>
                <a:off x="5880537" y="1910019"/>
                <a:ext cx="789480" cy="186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710747-5EAF-F2D3-B794-7FE806E5AC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71537" y="1901019"/>
                  <a:ext cx="807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5A1381E-CC0F-A147-2A5B-91F73F78EC1F}"/>
                    </a:ext>
                  </a:extLst>
                </p14:cNvPr>
                <p14:cNvContentPartPr/>
                <p14:nvPr/>
              </p14:nvContentPartPr>
              <p14:xfrm>
                <a:off x="6671097" y="1877259"/>
                <a:ext cx="209880" cy="19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5A1381E-CC0F-A147-2A5B-91F73F78EC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62097" y="1868259"/>
                  <a:ext cx="227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CF516AA-38C6-A745-55A6-C26B117A5BB8}"/>
                    </a:ext>
                  </a:extLst>
                </p14:cNvPr>
                <p14:cNvContentPartPr/>
                <p14:nvPr/>
              </p14:nvContentPartPr>
              <p14:xfrm>
                <a:off x="6830217" y="1749819"/>
                <a:ext cx="387720" cy="36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CF516AA-38C6-A745-55A6-C26B117A5B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21217" y="1741179"/>
                  <a:ext cx="4053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B62E283-D41C-4D81-B5C4-A823E3BAF39A}"/>
                    </a:ext>
                  </a:extLst>
                </p14:cNvPr>
                <p14:cNvContentPartPr/>
                <p14:nvPr/>
              </p14:nvContentPartPr>
              <p14:xfrm>
                <a:off x="7240617" y="1799499"/>
                <a:ext cx="537840" cy="334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B62E283-D41C-4D81-B5C4-A823E3BAF3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31977" y="1790859"/>
                  <a:ext cx="5554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F54D451-A881-225E-DB7A-CD4AB71AB6A4}"/>
                    </a:ext>
                  </a:extLst>
                </p14:cNvPr>
                <p14:cNvContentPartPr/>
                <p14:nvPr/>
              </p14:nvContentPartPr>
              <p14:xfrm>
                <a:off x="5754537" y="2482779"/>
                <a:ext cx="191880" cy="305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F54D451-A881-225E-DB7A-CD4AB71AB6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45897" y="2473779"/>
                  <a:ext cx="209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B7DC012-97A2-5472-A047-624F2ED3CC2F}"/>
                    </a:ext>
                  </a:extLst>
                </p14:cNvPr>
                <p14:cNvContentPartPr/>
                <p14:nvPr/>
              </p14:nvContentPartPr>
              <p14:xfrm>
                <a:off x="6043977" y="2436699"/>
                <a:ext cx="68040" cy="339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B7DC012-97A2-5472-A047-624F2ED3C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35337" y="2428059"/>
                  <a:ext cx="856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A7E103-7123-4B6E-54A5-37EA8CF173DA}"/>
                    </a:ext>
                  </a:extLst>
                </p14:cNvPr>
                <p14:cNvContentPartPr/>
                <p14:nvPr/>
              </p14:nvContentPartPr>
              <p14:xfrm>
                <a:off x="6334137" y="2578179"/>
                <a:ext cx="219600" cy="127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A7E103-7123-4B6E-54A5-37EA8CF173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25137" y="2569539"/>
                  <a:ext cx="237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2E53609-2E4B-20CF-AC0C-EE257A45E3BE}"/>
                    </a:ext>
                  </a:extLst>
                </p14:cNvPr>
                <p14:cNvContentPartPr/>
                <p14:nvPr/>
              </p14:nvContentPartPr>
              <p14:xfrm>
                <a:off x="6605217" y="2363619"/>
                <a:ext cx="270720" cy="357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2E53609-2E4B-20CF-AC0C-EE257A45E3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6577" y="2354979"/>
                  <a:ext cx="2883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E617800-470E-16EA-FE8D-EC146C6E4615}"/>
                    </a:ext>
                  </a:extLst>
                </p14:cNvPr>
                <p14:cNvContentPartPr/>
                <p14:nvPr/>
              </p14:nvContentPartPr>
              <p14:xfrm>
                <a:off x="6922737" y="2509059"/>
                <a:ext cx="413640" cy="207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E617800-470E-16EA-FE8D-EC146C6E46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14097" y="2500419"/>
                  <a:ext cx="431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174299F-4019-08E9-9CC2-C89D5811E8DB}"/>
                    </a:ext>
                  </a:extLst>
                </p14:cNvPr>
                <p14:cNvContentPartPr/>
                <p14:nvPr/>
              </p14:nvContentPartPr>
              <p14:xfrm>
                <a:off x="7572177" y="2517339"/>
                <a:ext cx="200520" cy="167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174299F-4019-08E9-9CC2-C89D5811E8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63177" y="2508699"/>
                  <a:ext cx="218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4A0F31-8994-222A-5074-DB804D038304}"/>
                    </a:ext>
                  </a:extLst>
                </p14:cNvPr>
                <p14:cNvContentPartPr/>
                <p14:nvPr/>
              </p14:nvContentPartPr>
              <p14:xfrm>
                <a:off x="7833537" y="2365419"/>
                <a:ext cx="44280" cy="326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4A0F31-8994-222A-5074-DB804D0383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24537" y="2356419"/>
                  <a:ext cx="61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F0862B0-0E48-1105-3B05-9295322D89CF}"/>
                    </a:ext>
                  </a:extLst>
                </p14:cNvPr>
                <p14:cNvContentPartPr/>
                <p14:nvPr/>
              </p14:nvContentPartPr>
              <p14:xfrm>
                <a:off x="7756497" y="2498259"/>
                <a:ext cx="390600" cy="18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F0862B0-0E48-1105-3B05-9295322D89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47497" y="2489259"/>
                  <a:ext cx="408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587A853-12B3-5A92-4B5A-BBCE50401CAD}"/>
                    </a:ext>
                  </a:extLst>
                </p14:cNvPr>
                <p14:cNvContentPartPr/>
                <p14:nvPr/>
              </p14:nvContentPartPr>
              <p14:xfrm>
                <a:off x="8146737" y="2529579"/>
                <a:ext cx="279000" cy="145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587A853-12B3-5A92-4B5A-BBCE50401C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38097" y="2520939"/>
                  <a:ext cx="296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3553EB3-89D5-6D71-F41C-318F7426F7C9}"/>
                    </a:ext>
                  </a:extLst>
                </p14:cNvPr>
                <p14:cNvContentPartPr/>
                <p14:nvPr/>
              </p14:nvContentPartPr>
              <p14:xfrm>
                <a:off x="8508177" y="2340219"/>
                <a:ext cx="413640" cy="414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3553EB3-89D5-6D71-F41C-318F7426F7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99177" y="2331219"/>
                  <a:ext cx="431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499F01A-575D-95EE-4FE6-11661E074C2B}"/>
                    </a:ext>
                  </a:extLst>
                </p14:cNvPr>
                <p14:cNvContentPartPr/>
                <p14:nvPr/>
              </p14:nvContentPartPr>
              <p14:xfrm>
                <a:off x="9093537" y="2437779"/>
                <a:ext cx="762480" cy="331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499F01A-575D-95EE-4FE6-11661E074C2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84537" y="2429139"/>
                  <a:ext cx="780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35C7A28-82FA-5715-23B5-FBC1A984D12F}"/>
                    </a:ext>
                  </a:extLst>
                </p14:cNvPr>
                <p14:cNvContentPartPr/>
                <p14:nvPr/>
              </p14:nvContentPartPr>
              <p14:xfrm>
                <a:off x="9956097" y="2457939"/>
                <a:ext cx="227520" cy="132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35C7A28-82FA-5715-23B5-FBC1A984D1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47097" y="2449299"/>
                  <a:ext cx="245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4101B51-A885-A8BA-1CBD-9564CF43828A}"/>
                    </a:ext>
                  </a:extLst>
                </p14:cNvPr>
                <p14:cNvContentPartPr/>
                <p14:nvPr/>
              </p14:nvContentPartPr>
              <p14:xfrm>
                <a:off x="10225017" y="2255259"/>
                <a:ext cx="240120" cy="348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4101B51-A885-A8BA-1CBD-9564CF43828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16377" y="2246259"/>
                  <a:ext cx="257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12D09BA-B917-4885-4CB0-F75FF862B812}"/>
                    </a:ext>
                  </a:extLst>
                </p14:cNvPr>
                <p14:cNvContentPartPr/>
                <p14:nvPr/>
              </p14:nvContentPartPr>
              <p14:xfrm>
                <a:off x="10560537" y="2397099"/>
                <a:ext cx="377640" cy="185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12D09BA-B917-4885-4CB0-F75FF862B81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51537" y="2388459"/>
                  <a:ext cx="395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CA4D6D-C36D-DB57-DF85-0E7F37869F7C}"/>
                    </a:ext>
                  </a:extLst>
                </p14:cNvPr>
                <p14:cNvContentPartPr/>
                <p14:nvPr/>
              </p14:nvContentPartPr>
              <p14:xfrm>
                <a:off x="10942137" y="2426979"/>
                <a:ext cx="239760" cy="159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CA4D6D-C36D-DB57-DF85-0E7F37869F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33137" y="2417979"/>
                  <a:ext cx="257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62BD52-515F-443F-AB4D-2452C68060BC}"/>
                    </a:ext>
                  </a:extLst>
                </p14:cNvPr>
                <p14:cNvContentPartPr/>
                <p14:nvPr/>
              </p14:nvContentPartPr>
              <p14:xfrm>
                <a:off x="11195937" y="2414019"/>
                <a:ext cx="143280" cy="164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62BD52-515F-443F-AB4D-2452C68060B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86937" y="2405379"/>
                  <a:ext cx="160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04E600A-BE06-638F-6AC5-EAAD72E764FE}"/>
                    </a:ext>
                  </a:extLst>
                </p14:cNvPr>
                <p14:cNvContentPartPr/>
                <p14:nvPr/>
              </p14:nvContentPartPr>
              <p14:xfrm>
                <a:off x="11366937" y="2305659"/>
                <a:ext cx="60120" cy="308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04E600A-BE06-638F-6AC5-EAAD72E764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57937" y="2297019"/>
                  <a:ext cx="77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F5CBD96-8E5B-A8C6-90C2-DFA231CDCCF0}"/>
                    </a:ext>
                  </a:extLst>
                </p14:cNvPr>
                <p14:cNvContentPartPr/>
                <p14:nvPr/>
              </p14:nvContentPartPr>
              <p14:xfrm>
                <a:off x="11310777" y="2347059"/>
                <a:ext cx="652680" cy="267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F5CBD96-8E5B-A8C6-90C2-DFA231CDCCF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01777" y="2338059"/>
                  <a:ext cx="670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6B3AD4-DECD-250F-4A37-C5BC1041C89A}"/>
                    </a:ext>
                  </a:extLst>
                </p14:cNvPr>
                <p14:cNvContentPartPr/>
                <p14:nvPr/>
              </p14:nvContentPartPr>
              <p14:xfrm>
                <a:off x="2601657" y="2633259"/>
                <a:ext cx="261720" cy="123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6B3AD4-DECD-250F-4A37-C5BC1041C8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92657" y="2624619"/>
                  <a:ext cx="279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FA35E3-C7E2-499F-F280-F8D6E94CB6FA}"/>
                    </a:ext>
                  </a:extLst>
                </p14:cNvPr>
                <p14:cNvContentPartPr/>
                <p14:nvPr/>
              </p14:nvContentPartPr>
              <p14:xfrm>
                <a:off x="2844657" y="2505459"/>
                <a:ext cx="249840" cy="282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FA35E3-C7E2-499F-F280-F8D6E94CB6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35657" y="2496459"/>
                  <a:ext cx="2674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E14D56-9467-6889-B92B-57CC6706C469}"/>
                    </a:ext>
                  </a:extLst>
                </p14:cNvPr>
                <p14:cNvContentPartPr/>
                <p14:nvPr/>
              </p14:nvContentPartPr>
              <p14:xfrm>
                <a:off x="3172977" y="2579259"/>
                <a:ext cx="438120" cy="221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E14D56-9467-6889-B92B-57CC6706C4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64337" y="2570259"/>
                  <a:ext cx="455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EE676AA-BD38-0658-7E2A-29DC8742C638}"/>
                    </a:ext>
                  </a:extLst>
                </p14:cNvPr>
                <p14:cNvContentPartPr/>
                <p14:nvPr/>
              </p14:nvContentPartPr>
              <p14:xfrm>
                <a:off x="3905937" y="2765739"/>
                <a:ext cx="912240" cy="35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EE676AA-BD38-0658-7E2A-29DC8742C63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96937" y="2757099"/>
                  <a:ext cx="929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8C3502-A86F-0551-1491-FD77BDAC0B67}"/>
                    </a:ext>
                  </a:extLst>
                </p14:cNvPr>
                <p14:cNvContentPartPr/>
                <p14:nvPr/>
              </p14:nvContentPartPr>
              <p14:xfrm>
                <a:off x="5028057" y="2564859"/>
                <a:ext cx="104400" cy="64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8C3502-A86F-0551-1491-FD77BDAC0B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19057" y="2556219"/>
                  <a:ext cx="122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8C1D19-7C1A-AC8B-7C22-8CC0B2DAA0BF}"/>
                    </a:ext>
                  </a:extLst>
                </p14:cNvPr>
                <p14:cNvContentPartPr/>
                <p14:nvPr/>
              </p14:nvContentPartPr>
              <p14:xfrm>
                <a:off x="4868577" y="2758539"/>
                <a:ext cx="252720" cy="252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8C1D19-7C1A-AC8B-7C22-8CC0B2DAA0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59937" y="2749539"/>
                  <a:ext cx="270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D80FD2-2CAA-41F1-A805-E5748D868EAB}"/>
                    </a:ext>
                  </a:extLst>
                </p14:cNvPr>
                <p14:cNvContentPartPr/>
                <p14:nvPr/>
              </p14:nvContentPartPr>
              <p14:xfrm>
                <a:off x="1754217" y="2783379"/>
                <a:ext cx="673920" cy="212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D80FD2-2CAA-41F1-A805-E5748D868E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45577" y="2774379"/>
                  <a:ext cx="691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401C4F-729C-69A9-ACA6-2D1EBF5AA3D8}"/>
                    </a:ext>
                  </a:extLst>
                </p14:cNvPr>
                <p14:cNvContentPartPr/>
                <p14:nvPr/>
              </p14:nvContentPartPr>
              <p14:xfrm>
                <a:off x="2267577" y="2755299"/>
                <a:ext cx="245880" cy="242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401C4F-729C-69A9-ACA6-2D1EBF5AA3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58937" y="2746299"/>
                  <a:ext cx="263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C63E44-3248-E693-A39F-1AA8FD03CFE0}"/>
                    </a:ext>
                  </a:extLst>
                </p14:cNvPr>
                <p14:cNvContentPartPr/>
                <p14:nvPr/>
              </p14:nvContentPartPr>
              <p14:xfrm>
                <a:off x="308097" y="2828019"/>
                <a:ext cx="631800" cy="57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C63E44-3248-E693-A39F-1AA8FD03CFE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9457" y="2819019"/>
                  <a:ext cx="6494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937D8C-261B-6C8C-10FE-36EC6BAAAC7B}"/>
                    </a:ext>
                  </a:extLst>
                </p14:cNvPr>
                <p14:cNvContentPartPr/>
                <p14:nvPr/>
              </p14:nvContentPartPr>
              <p14:xfrm>
                <a:off x="788337" y="2940339"/>
                <a:ext cx="294480" cy="158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937D8C-261B-6C8C-10FE-36EC6BAAAC7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9697" y="2931339"/>
                  <a:ext cx="312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51DE76-F138-8450-CABA-04AC0C09E90D}"/>
                    </a:ext>
                  </a:extLst>
                </p14:cNvPr>
                <p14:cNvContentPartPr/>
                <p14:nvPr/>
              </p14:nvContentPartPr>
              <p14:xfrm>
                <a:off x="1037457" y="2741259"/>
                <a:ext cx="167400" cy="325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51DE76-F138-8450-CABA-04AC0C09E9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8817" y="2732619"/>
                  <a:ext cx="185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C9AB4A-F873-5620-1987-4DD852B2574A}"/>
                    </a:ext>
                  </a:extLst>
                </p14:cNvPr>
                <p14:cNvContentPartPr/>
                <p14:nvPr/>
              </p14:nvContentPartPr>
              <p14:xfrm>
                <a:off x="1092177" y="2749179"/>
                <a:ext cx="416160" cy="489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C9AB4A-F873-5620-1987-4DD852B2574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3537" y="2740539"/>
                  <a:ext cx="4338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BC89D48-E6D7-773F-9410-22EE44C191FE}"/>
                    </a:ext>
                  </a:extLst>
                </p14:cNvPr>
                <p14:cNvContentPartPr/>
                <p14:nvPr/>
              </p14:nvContentPartPr>
              <p14:xfrm>
                <a:off x="1559457" y="2741259"/>
                <a:ext cx="245520" cy="223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BC89D48-E6D7-773F-9410-22EE44C191F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50817" y="2732619"/>
                  <a:ext cx="263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901131-3F86-0BFE-8B31-37F91D62C974}"/>
                    </a:ext>
                  </a:extLst>
                </p14:cNvPr>
                <p14:cNvContentPartPr/>
                <p14:nvPr/>
              </p14:nvContentPartPr>
              <p14:xfrm>
                <a:off x="4343697" y="2915859"/>
                <a:ext cx="790200" cy="659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901131-3F86-0BFE-8B31-37F91D62C9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34697" y="2906859"/>
                  <a:ext cx="8078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D7368A-3953-DF16-9506-D29BE0B2A387}"/>
                    </a:ext>
                  </a:extLst>
                </p14:cNvPr>
                <p14:cNvContentPartPr/>
                <p14:nvPr/>
              </p14:nvContentPartPr>
              <p14:xfrm>
                <a:off x="4227057" y="2901819"/>
                <a:ext cx="353520" cy="228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D7368A-3953-DF16-9506-D29BE0B2A38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18057" y="2893179"/>
                  <a:ext cx="37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28B609E-C7CF-5FE7-6EAA-2E282A0FCF9D}"/>
                    </a:ext>
                  </a:extLst>
                </p14:cNvPr>
                <p14:cNvContentPartPr/>
                <p14:nvPr/>
              </p14:nvContentPartPr>
              <p14:xfrm>
                <a:off x="5352777" y="3383499"/>
                <a:ext cx="70200" cy="172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28B609E-C7CF-5FE7-6EAA-2E282A0FCF9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44137" y="3374499"/>
                  <a:ext cx="87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61EFDB-23A1-AEA2-7345-6BB0295D6F0B}"/>
                    </a:ext>
                  </a:extLst>
                </p14:cNvPr>
                <p14:cNvContentPartPr/>
                <p14:nvPr/>
              </p14:nvContentPartPr>
              <p14:xfrm>
                <a:off x="5374737" y="3217179"/>
                <a:ext cx="41040" cy="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61EFDB-23A1-AEA2-7345-6BB0295D6F0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65737" y="3208179"/>
                  <a:ext cx="58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D0F9296-C188-AAFA-5F82-A3F2F7A7E2C6}"/>
                    </a:ext>
                  </a:extLst>
                </p14:cNvPr>
                <p14:cNvContentPartPr/>
                <p14:nvPr/>
              </p14:nvContentPartPr>
              <p14:xfrm>
                <a:off x="5496777" y="3191979"/>
                <a:ext cx="964080" cy="396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D0F9296-C188-AAFA-5F82-A3F2F7A7E2C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88137" y="3183339"/>
                  <a:ext cx="9817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3863F24-3B02-75FE-BDC4-B26035F03E58}"/>
                    </a:ext>
                  </a:extLst>
                </p14:cNvPr>
                <p14:cNvContentPartPr/>
                <p14:nvPr/>
              </p14:nvContentPartPr>
              <p14:xfrm>
                <a:off x="6304977" y="3362979"/>
                <a:ext cx="242280" cy="16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3863F24-3B02-75FE-BDC4-B26035F03E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95977" y="3353979"/>
                  <a:ext cx="259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2F2FAA3-0F80-D454-C230-233E6487E3F7}"/>
                    </a:ext>
                  </a:extLst>
                </p14:cNvPr>
                <p14:cNvContentPartPr/>
                <p14:nvPr/>
              </p14:nvContentPartPr>
              <p14:xfrm>
                <a:off x="6567417" y="3361899"/>
                <a:ext cx="46440" cy="129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2F2FAA3-0F80-D454-C230-233E6487E3F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58417" y="3353259"/>
                  <a:ext cx="64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C0EAFC-EBC4-18BD-5552-8F103D38BAF7}"/>
                    </a:ext>
                  </a:extLst>
                </p14:cNvPr>
                <p14:cNvContentPartPr/>
                <p14:nvPr/>
              </p14:nvContentPartPr>
              <p14:xfrm>
                <a:off x="6523137" y="3288099"/>
                <a:ext cx="9360" cy="4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C0EAFC-EBC4-18BD-5552-8F103D38BAF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14497" y="3279099"/>
                  <a:ext cx="27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C156BB-FCC5-30A0-D7F0-8029FC23B91D}"/>
                    </a:ext>
                  </a:extLst>
                </p14:cNvPr>
                <p14:cNvContentPartPr/>
                <p14:nvPr/>
              </p14:nvContentPartPr>
              <p14:xfrm>
                <a:off x="6672177" y="3297459"/>
                <a:ext cx="227520" cy="315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C156BB-FCC5-30A0-D7F0-8029FC23B91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63177" y="3288819"/>
                  <a:ext cx="2451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FEF6B12-A6F3-12AC-B6C2-42465E912B00}"/>
                    </a:ext>
                  </a:extLst>
                </p14:cNvPr>
                <p14:cNvContentPartPr/>
                <p14:nvPr/>
              </p14:nvContentPartPr>
              <p14:xfrm>
                <a:off x="6852177" y="3228339"/>
                <a:ext cx="23760" cy="23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FEF6B12-A6F3-12AC-B6C2-42465E912B0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43537" y="3219699"/>
                  <a:ext cx="41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12B4554-9641-1B55-539C-38C5EB636645}"/>
                    </a:ext>
                  </a:extLst>
                </p14:cNvPr>
                <p14:cNvContentPartPr/>
                <p14:nvPr/>
              </p14:nvContentPartPr>
              <p14:xfrm>
                <a:off x="6932817" y="3259299"/>
                <a:ext cx="436680" cy="266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12B4554-9641-1B55-539C-38C5EB63664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24177" y="3250299"/>
                  <a:ext cx="454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ABE5770-8A6B-5450-F242-04C8868C4163}"/>
                    </a:ext>
                  </a:extLst>
                </p14:cNvPr>
                <p14:cNvContentPartPr/>
                <p14:nvPr/>
              </p14:nvContentPartPr>
              <p14:xfrm>
                <a:off x="3915297" y="2603739"/>
                <a:ext cx="174600" cy="166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ABE5770-8A6B-5450-F242-04C8868C416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06657" y="2594739"/>
                  <a:ext cx="192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EB1BBCA-30C9-7C33-E322-66DF3F132148}"/>
                    </a:ext>
                  </a:extLst>
                </p14:cNvPr>
                <p14:cNvContentPartPr/>
                <p14:nvPr/>
              </p14:nvContentPartPr>
              <p14:xfrm>
                <a:off x="4113297" y="2439939"/>
                <a:ext cx="397080" cy="321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EB1BBCA-30C9-7C33-E322-66DF3F13214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04297" y="2430939"/>
                  <a:ext cx="4147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B02123B-2BE8-9B96-990A-A0C17F1C1BB8}"/>
                    </a:ext>
                  </a:extLst>
                </p14:cNvPr>
                <p14:cNvContentPartPr/>
                <p14:nvPr/>
              </p14:nvContentPartPr>
              <p14:xfrm>
                <a:off x="4596777" y="2576739"/>
                <a:ext cx="52920" cy="171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B02123B-2BE8-9B96-990A-A0C17F1C1BB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87777" y="2568099"/>
                  <a:ext cx="70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29549A-8A86-C985-FC55-990B7A26A5F9}"/>
                    </a:ext>
                  </a:extLst>
                </p14:cNvPr>
                <p14:cNvContentPartPr/>
                <p14:nvPr/>
              </p14:nvContentPartPr>
              <p14:xfrm>
                <a:off x="4546737" y="2480619"/>
                <a:ext cx="23400" cy="22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29549A-8A86-C985-FC55-990B7A26A5F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37737" y="2471619"/>
                  <a:ext cx="4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2B9BBC6-741D-44D8-E8CD-1804DC7B04C2}"/>
                    </a:ext>
                  </a:extLst>
                </p14:cNvPr>
                <p14:cNvContentPartPr/>
                <p14:nvPr/>
              </p14:nvContentPartPr>
              <p14:xfrm>
                <a:off x="4682457" y="2559459"/>
                <a:ext cx="171720" cy="17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2B9BBC6-741D-44D8-E8CD-1804DC7B04C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73457" y="2550459"/>
                  <a:ext cx="189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860DE5A-CE82-5578-6687-4BEE38F5D528}"/>
                    </a:ext>
                  </a:extLst>
                </p14:cNvPr>
                <p14:cNvContentPartPr/>
                <p14:nvPr/>
              </p14:nvContentPartPr>
              <p14:xfrm>
                <a:off x="4861017" y="2547219"/>
                <a:ext cx="195840" cy="230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860DE5A-CE82-5578-6687-4BEE38F5D52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52377" y="2538219"/>
                  <a:ext cx="2134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DEFE3A3-BD1F-939C-D2D3-13442D5304FA}"/>
              </a:ext>
            </a:extLst>
          </p:cNvPr>
          <p:cNvGrpSpPr/>
          <p:nvPr/>
        </p:nvGrpSpPr>
        <p:grpSpPr>
          <a:xfrm>
            <a:off x="2638390" y="3673452"/>
            <a:ext cx="2929320" cy="514800"/>
            <a:chOff x="2638390" y="3673452"/>
            <a:chExt cx="292932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CD042B9-5A87-3323-9374-B3BF3E167634}"/>
                    </a:ext>
                  </a:extLst>
                </p14:cNvPr>
                <p14:cNvContentPartPr/>
                <p14:nvPr/>
              </p14:nvContentPartPr>
              <p14:xfrm>
                <a:off x="2638390" y="3967572"/>
                <a:ext cx="318240" cy="199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CD042B9-5A87-3323-9374-B3BF3E16763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29390" y="3958572"/>
                  <a:ext cx="335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DB21F2-FEB6-A6B5-4D3E-6E7C3F127492}"/>
                    </a:ext>
                  </a:extLst>
                </p14:cNvPr>
                <p14:cNvContentPartPr/>
                <p14:nvPr/>
              </p14:nvContentPartPr>
              <p14:xfrm>
                <a:off x="2911990" y="3742572"/>
                <a:ext cx="550080" cy="445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DB21F2-FEB6-A6B5-4D3E-6E7C3F1274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03350" y="3733932"/>
                  <a:ext cx="5677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319B26-21FF-54CD-FBB1-41C72BA69996}"/>
                    </a:ext>
                  </a:extLst>
                </p14:cNvPr>
                <p14:cNvContentPartPr/>
                <p14:nvPr/>
              </p14:nvContentPartPr>
              <p14:xfrm>
                <a:off x="3493750" y="3911772"/>
                <a:ext cx="86040" cy="192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A319B26-21FF-54CD-FBB1-41C72BA6999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85110" y="3903132"/>
                  <a:ext cx="103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98595ED-39C5-FD83-4E05-2DF6FFEF6085}"/>
                    </a:ext>
                  </a:extLst>
                </p14:cNvPr>
                <p14:cNvContentPartPr/>
                <p14:nvPr/>
              </p14:nvContentPartPr>
              <p14:xfrm>
                <a:off x="3471070" y="3728532"/>
                <a:ext cx="95760" cy="75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98595ED-39C5-FD83-4E05-2DF6FFEF60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62070" y="3719532"/>
                  <a:ext cx="113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D7B0CD-5A80-E9D5-1286-EBD932F2EBA8}"/>
                    </a:ext>
                  </a:extLst>
                </p14:cNvPr>
                <p14:cNvContentPartPr/>
                <p14:nvPr/>
              </p14:nvContentPartPr>
              <p14:xfrm>
                <a:off x="3643510" y="3903852"/>
                <a:ext cx="158760" cy="153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D7B0CD-5A80-E9D5-1286-EBD932F2EB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34510" y="3895212"/>
                  <a:ext cx="17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9113E91-1B4D-1F2C-22DC-E499E984AE6B}"/>
                    </a:ext>
                  </a:extLst>
                </p14:cNvPr>
                <p14:cNvContentPartPr/>
                <p14:nvPr/>
              </p14:nvContentPartPr>
              <p14:xfrm>
                <a:off x="3816670" y="3875052"/>
                <a:ext cx="299880" cy="257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9113E91-1B4D-1F2C-22DC-E499E984AE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07670" y="3866412"/>
                  <a:ext cx="317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890E26C-072A-CCE3-BA06-96FDAB8977F6}"/>
                    </a:ext>
                  </a:extLst>
                </p14:cNvPr>
                <p14:cNvContentPartPr/>
                <p14:nvPr/>
              </p14:nvContentPartPr>
              <p14:xfrm>
                <a:off x="4155070" y="3977292"/>
                <a:ext cx="316800" cy="20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890E26C-072A-CCE3-BA06-96FDAB8977F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46430" y="3968292"/>
                  <a:ext cx="334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4DF851-7593-51F2-3398-0B2B6649F0D1}"/>
                    </a:ext>
                  </a:extLst>
                </p14:cNvPr>
                <p14:cNvContentPartPr/>
                <p14:nvPr/>
              </p14:nvContentPartPr>
              <p14:xfrm>
                <a:off x="4233550" y="4114092"/>
                <a:ext cx="424080" cy="39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4DF851-7593-51F2-3398-0B2B6649F0D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224550" y="4105452"/>
                  <a:ext cx="441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979AB3D-4211-EC82-1763-17EE92746BCC}"/>
                    </a:ext>
                  </a:extLst>
                </p14:cNvPr>
                <p14:cNvContentPartPr/>
                <p14:nvPr/>
              </p14:nvContentPartPr>
              <p14:xfrm>
                <a:off x="4693630" y="3747252"/>
                <a:ext cx="133560" cy="131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979AB3D-4211-EC82-1763-17EE92746BC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84630" y="3738612"/>
                  <a:ext cx="151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99532F2-91FF-4EC4-26A8-1C7F1ECD5489}"/>
                    </a:ext>
                  </a:extLst>
                </p14:cNvPr>
                <p14:cNvContentPartPr/>
                <p14:nvPr/>
              </p14:nvContentPartPr>
              <p14:xfrm>
                <a:off x="4665190" y="3769212"/>
                <a:ext cx="133920" cy="118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99532F2-91FF-4EC4-26A8-1C7F1ECD54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56190" y="3760212"/>
                  <a:ext cx="151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65990D-43AA-2997-BC62-162B8492ACCF}"/>
                    </a:ext>
                  </a:extLst>
                </p14:cNvPr>
                <p14:cNvContentPartPr/>
                <p14:nvPr/>
              </p14:nvContentPartPr>
              <p14:xfrm>
                <a:off x="4908910" y="3801612"/>
                <a:ext cx="224640" cy="316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65990D-43AA-2997-BC62-162B8492A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99910" y="3792972"/>
                  <a:ext cx="242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6BADAE8-5AAA-DCB1-298F-7EAC05C86CB2}"/>
                    </a:ext>
                  </a:extLst>
                </p14:cNvPr>
                <p14:cNvContentPartPr/>
                <p14:nvPr/>
              </p14:nvContentPartPr>
              <p14:xfrm>
                <a:off x="5247310" y="3673452"/>
                <a:ext cx="21240" cy="122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6BADAE8-5AAA-DCB1-298F-7EAC05C86CB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38670" y="3664812"/>
                  <a:ext cx="38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846F811-574F-1A52-1C43-8E97498E93C9}"/>
                    </a:ext>
                  </a:extLst>
                </p14:cNvPr>
                <p14:cNvContentPartPr/>
                <p14:nvPr/>
              </p14:nvContentPartPr>
              <p14:xfrm>
                <a:off x="5469070" y="3816372"/>
                <a:ext cx="46080" cy="46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846F811-574F-1A52-1C43-8E97498E93C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60070" y="3807372"/>
                  <a:ext cx="63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9A86CC4-2129-5A32-D43B-68611063694E}"/>
                    </a:ext>
                  </a:extLst>
                </p14:cNvPr>
                <p14:cNvContentPartPr/>
                <p14:nvPr/>
              </p14:nvContentPartPr>
              <p14:xfrm>
                <a:off x="5332990" y="3980892"/>
                <a:ext cx="234720" cy="207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9A86CC4-2129-5A32-D43B-68611063694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324350" y="3971892"/>
                  <a:ext cx="25236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594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651219D-DAB5-B8C4-F5DA-22C1534BE2FB}"/>
              </a:ext>
            </a:extLst>
          </p:cNvPr>
          <p:cNvGrpSpPr/>
          <p:nvPr/>
        </p:nvGrpSpPr>
        <p:grpSpPr>
          <a:xfrm>
            <a:off x="848520" y="310392"/>
            <a:ext cx="5145840" cy="845640"/>
            <a:chOff x="848520" y="310392"/>
            <a:chExt cx="5145840" cy="8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477B1D-0083-DE1D-117D-62F019158A7F}"/>
                    </a:ext>
                  </a:extLst>
                </p14:cNvPr>
                <p14:cNvContentPartPr/>
                <p14:nvPr/>
              </p14:nvContentPartPr>
              <p14:xfrm>
                <a:off x="848520" y="350352"/>
                <a:ext cx="354960" cy="361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477B1D-0083-DE1D-117D-62F019158A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9520" y="341352"/>
                  <a:ext cx="3726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A01A8E5-E4C8-A9F6-CE25-5C9BEB720F5B}"/>
                    </a:ext>
                  </a:extLst>
                </p14:cNvPr>
                <p14:cNvContentPartPr/>
                <p14:nvPr/>
              </p14:nvContentPartPr>
              <p14:xfrm>
                <a:off x="1260000" y="404352"/>
                <a:ext cx="855360" cy="416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A01A8E5-E4C8-A9F6-CE25-5C9BEB720F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1000" y="395712"/>
                  <a:ext cx="873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EBB9EB-B9E4-5EDF-9FBF-F7C3216426D5}"/>
                    </a:ext>
                  </a:extLst>
                </p14:cNvPr>
                <p14:cNvContentPartPr/>
                <p14:nvPr/>
              </p14:nvContentPartPr>
              <p14:xfrm>
                <a:off x="2394720" y="438192"/>
                <a:ext cx="119160" cy="48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EBB9EB-B9E4-5EDF-9FBF-F7C3216426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5720" y="429552"/>
                  <a:ext cx="1368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E18B06-D010-8421-B31D-08A169D4186F}"/>
                    </a:ext>
                  </a:extLst>
                </p14:cNvPr>
                <p14:cNvContentPartPr/>
                <p14:nvPr/>
              </p14:nvContentPartPr>
              <p14:xfrm>
                <a:off x="2307960" y="592992"/>
                <a:ext cx="789480" cy="35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E18B06-D010-8421-B31D-08A169D418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9320" y="583992"/>
                  <a:ext cx="8071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3CEF1E-82EE-6FD3-3491-CF42222FD940}"/>
                    </a:ext>
                  </a:extLst>
                </p14:cNvPr>
                <p14:cNvContentPartPr/>
                <p14:nvPr/>
              </p14:nvContentPartPr>
              <p14:xfrm>
                <a:off x="3497760" y="574992"/>
                <a:ext cx="55440" cy="246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3CEF1E-82EE-6FD3-3491-CF42222FD9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89120" y="566352"/>
                  <a:ext cx="73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9DAF21-81BD-AE2A-EE7D-DC26B33AE643}"/>
                    </a:ext>
                  </a:extLst>
                </p14:cNvPr>
                <p14:cNvContentPartPr/>
                <p14:nvPr/>
              </p14:nvContentPartPr>
              <p14:xfrm>
                <a:off x="3516120" y="380232"/>
                <a:ext cx="68040" cy="8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9DAF21-81BD-AE2A-EE7D-DC26B33AE6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07120" y="371232"/>
                  <a:ext cx="85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721A95-9786-438E-C4E3-A06FD4D14B9C}"/>
                    </a:ext>
                  </a:extLst>
                </p14:cNvPr>
                <p14:cNvContentPartPr/>
                <p14:nvPr/>
              </p14:nvContentPartPr>
              <p14:xfrm>
                <a:off x="3705120" y="387432"/>
                <a:ext cx="994680" cy="372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721A95-9786-438E-C4E3-A06FD4D14B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6120" y="378792"/>
                  <a:ext cx="10123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6A843F-8050-8079-B7AB-167AFA153F00}"/>
                    </a:ext>
                  </a:extLst>
                </p14:cNvPr>
                <p14:cNvContentPartPr/>
                <p14:nvPr/>
              </p14:nvContentPartPr>
              <p14:xfrm>
                <a:off x="4515480" y="513792"/>
                <a:ext cx="299880" cy="263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6A843F-8050-8079-B7AB-167AFA153F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06480" y="505152"/>
                  <a:ext cx="317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164F05-F14F-A6B0-4FC9-D2912CB8DF9B}"/>
                    </a:ext>
                  </a:extLst>
                </p14:cNvPr>
                <p14:cNvContentPartPr/>
                <p14:nvPr/>
              </p14:nvContentPartPr>
              <p14:xfrm>
                <a:off x="4705560" y="366552"/>
                <a:ext cx="84600" cy="4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164F05-F14F-A6B0-4FC9-D2912CB8DF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96920" y="357912"/>
                  <a:ext cx="102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1DC2E6-AD84-3012-CA7F-9C4A5779B577}"/>
                    </a:ext>
                  </a:extLst>
                </p14:cNvPr>
                <p14:cNvContentPartPr/>
                <p14:nvPr/>
              </p14:nvContentPartPr>
              <p14:xfrm>
                <a:off x="4943880" y="420912"/>
                <a:ext cx="142200" cy="49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1DC2E6-AD84-3012-CA7F-9C4A5779B5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4880" y="411912"/>
                  <a:ext cx="1598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1C1764-CF3E-AB0A-1687-AE2DEE8A496C}"/>
                    </a:ext>
                  </a:extLst>
                </p14:cNvPr>
                <p14:cNvContentPartPr/>
                <p14:nvPr/>
              </p14:nvContentPartPr>
              <p14:xfrm>
                <a:off x="4923360" y="497592"/>
                <a:ext cx="340560" cy="22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1C1764-CF3E-AB0A-1687-AE2DEE8A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14360" y="488952"/>
                  <a:ext cx="358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9B2E0A-1BD5-A0C7-28B8-49DD4A65242A}"/>
                    </a:ext>
                  </a:extLst>
                </p14:cNvPr>
                <p14:cNvContentPartPr/>
                <p14:nvPr/>
              </p14:nvContentPartPr>
              <p14:xfrm>
                <a:off x="5189040" y="310392"/>
                <a:ext cx="94680" cy="78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9B2E0A-1BD5-A0C7-28B8-49DD4A6524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80400" y="301392"/>
                  <a:ext cx="112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03456A-ADDC-F356-44FD-1A57BBE9C180}"/>
                    </a:ext>
                  </a:extLst>
                </p14:cNvPr>
                <p14:cNvContentPartPr/>
                <p14:nvPr/>
              </p14:nvContentPartPr>
              <p14:xfrm>
                <a:off x="5345280" y="411192"/>
                <a:ext cx="649080" cy="37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03456A-ADDC-F356-44FD-1A57BBE9C1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36280" y="402192"/>
                  <a:ext cx="6667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0A7DC7-3790-67F4-419A-734B1F068BA0}"/>
                    </a:ext>
                  </a:extLst>
                </p14:cNvPr>
                <p14:cNvContentPartPr/>
                <p14:nvPr/>
              </p14:nvContentPartPr>
              <p14:xfrm>
                <a:off x="1424160" y="964512"/>
                <a:ext cx="4239000" cy="19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0A7DC7-3790-67F4-419A-734B1F068B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15520" y="955512"/>
                  <a:ext cx="425664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EED10D-4AA9-EAE8-3F44-2054EAC800BE}"/>
                  </a:ext>
                </a:extLst>
              </p14:cNvPr>
              <p14:cNvContentPartPr/>
              <p14:nvPr/>
            </p14:nvContentPartPr>
            <p14:xfrm>
              <a:off x="1312560" y="1345392"/>
              <a:ext cx="520920" cy="404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EED10D-4AA9-EAE8-3F44-2054EAC800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03920" y="1336392"/>
                <a:ext cx="5385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8297393-4E3E-3790-2275-712E574128E6}"/>
                  </a:ext>
                </a:extLst>
              </p14:cNvPr>
              <p14:cNvContentPartPr/>
              <p14:nvPr/>
            </p14:nvContentPartPr>
            <p14:xfrm>
              <a:off x="1355760" y="4426992"/>
              <a:ext cx="486360" cy="357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8297393-4E3E-3790-2275-712E574128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47120" y="4417992"/>
                <a:ext cx="5040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368F9F3-9C5D-6425-AEAC-1EC30F811E67}"/>
                  </a:ext>
                </a:extLst>
              </p14:cNvPr>
              <p14:cNvContentPartPr/>
              <p14:nvPr/>
            </p14:nvContentPartPr>
            <p14:xfrm>
              <a:off x="8111235" y="4678057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368F9F3-9C5D-6425-AEAC-1EC30F811E6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02595" y="46694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988326-388C-9454-2B88-6CE91C33E3D2}"/>
                  </a:ext>
                </a:extLst>
              </p14:cNvPr>
              <p14:cNvContentPartPr/>
              <p14:nvPr/>
            </p14:nvContentPartPr>
            <p14:xfrm>
              <a:off x="1992600" y="1417032"/>
              <a:ext cx="378720" cy="35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988326-388C-9454-2B88-6CE91C33E3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83960" y="1408392"/>
                <a:ext cx="3963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1EE5A8-D4E5-B874-81D7-76A414AD208F}"/>
                  </a:ext>
                </a:extLst>
              </p14:cNvPr>
              <p14:cNvContentPartPr/>
              <p14:nvPr/>
            </p14:nvContentPartPr>
            <p14:xfrm>
              <a:off x="2359080" y="1560312"/>
              <a:ext cx="313560" cy="165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1EE5A8-D4E5-B874-81D7-76A414AD20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0080" y="1551312"/>
                <a:ext cx="3312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560294-3037-07BB-F846-C6EC4E475970}"/>
                  </a:ext>
                </a:extLst>
              </p14:cNvPr>
              <p14:cNvContentPartPr/>
              <p14:nvPr/>
            </p14:nvContentPartPr>
            <p14:xfrm>
              <a:off x="2678400" y="1581192"/>
              <a:ext cx="243000" cy="19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560294-3037-07BB-F846-C6EC4E4759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69760" y="1572192"/>
                <a:ext cx="260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06CEFD-F988-AC0E-52ED-B0AECEC6B20D}"/>
                  </a:ext>
                </a:extLst>
              </p14:cNvPr>
              <p14:cNvContentPartPr/>
              <p14:nvPr/>
            </p14:nvContentPartPr>
            <p14:xfrm>
              <a:off x="3205080" y="1491912"/>
              <a:ext cx="586800" cy="267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06CEFD-F988-AC0E-52ED-B0AECEC6B2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96440" y="1483272"/>
                <a:ext cx="6044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E2BEF3-511D-BD03-6831-675E52E25C12}"/>
                  </a:ext>
                </a:extLst>
              </p14:cNvPr>
              <p14:cNvContentPartPr/>
              <p14:nvPr/>
            </p14:nvContentPartPr>
            <p14:xfrm>
              <a:off x="3884760" y="1353312"/>
              <a:ext cx="194040" cy="378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E2BEF3-511D-BD03-6831-675E52E25C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75760" y="1344672"/>
                <a:ext cx="2116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7286A43-4BA3-B15F-E859-4A2620A02D98}"/>
                  </a:ext>
                </a:extLst>
              </p14:cNvPr>
              <p14:cNvContentPartPr/>
              <p14:nvPr/>
            </p14:nvContentPartPr>
            <p14:xfrm>
              <a:off x="3811320" y="1473192"/>
              <a:ext cx="291240" cy="62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7286A43-4BA3-B15F-E859-4A2620A02D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02680" y="1464192"/>
                <a:ext cx="3088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398171-3CD5-3B6F-5CE0-38D2D935AA85}"/>
                  </a:ext>
                </a:extLst>
              </p14:cNvPr>
              <p14:cNvContentPartPr/>
              <p14:nvPr/>
            </p14:nvContentPartPr>
            <p14:xfrm>
              <a:off x="4381200" y="1298952"/>
              <a:ext cx="330480" cy="349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398171-3CD5-3B6F-5CE0-38D2D935AA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72560" y="1290312"/>
                <a:ext cx="3481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4DC7A8-6FAC-2187-1C58-8AB6C9AEBFBE}"/>
                  </a:ext>
                </a:extLst>
              </p14:cNvPr>
              <p14:cNvContentPartPr/>
              <p14:nvPr/>
            </p14:nvContentPartPr>
            <p14:xfrm>
              <a:off x="4788360" y="1466352"/>
              <a:ext cx="326160" cy="232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4DC7A8-6FAC-2187-1C58-8AB6C9AEBF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79360" y="1457712"/>
                <a:ext cx="343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723C2F9-A67A-269D-2EF1-2893A947B904}"/>
                  </a:ext>
                </a:extLst>
              </p14:cNvPr>
              <p14:cNvContentPartPr/>
              <p14:nvPr/>
            </p14:nvContentPartPr>
            <p14:xfrm>
              <a:off x="5439960" y="1415592"/>
              <a:ext cx="425880" cy="180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723C2F9-A67A-269D-2EF1-2893A947B9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30960" y="1406952"/>
                <a:ext cx="443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BD8AC3-CF11-68AF-59BB-CE037684C0D0}"/>
                  </a:ext>
                </a:extLst>
              </p14:cNvPr>
              <p14:cNvContentPartPr/>
              <p14:nvPr/>
            </p14:nvContentPartPr>
            <p14:xfrm>
              <a:off x="6072840" y="1298952"/>
              <a:ext cx="51480" cy="284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BD8AC3-CF11-68AF-59BB-CE037684C0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63840" y="1289952"/>
                <a:ext cx="691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317FBE7-EE72-482F-60F5-89EB29126EC6}"/>
                  </a:ext>
                </a:extLst>
              </p14:cNvPr>
              <p14:cNvContentPartPr/>
              <p14:nvPr/>
            </p14:nvContentPartPr>
            <p14:xfrm>
              <a:off x="6116040" y="1361232"/>
              <a:ext cx="810720" cy="417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317FBE7-EE72-482F-60F5-89EB29126E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07040" y="1352232"/>
                <a:ext cx="8283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196A406-8C3C-9C19-FA3A-B551C00D097B}"/>
                  </a:ext>
                </a:extLst>
              </p14:cNvPr>
              <p14:cNvContentPartPr/>
              <p14:nvPr/>
            </p14:nvContentPartPr>
            <p14:xfrm>
              <a:off x="6989760" y="1096632"/>
              <a:ext cx="1350360" cy="482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196A406-8C3C-9C19-FA3A-B551C00D09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81120" y="1087992"/>
                <a:ext cx="136800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3132DE-6B5E-E4B7-ACB8-9F71549551AB}"/>
                  </a:ext>
                </a:extLst>
              </p14:cNvPr>
              <p14:cNvContentPartPr/>
              <p14:nvPr/>
            </p14:nvContentPartPr>
            <p14:xfrm>
              <a:off x="1399320" y="2186352"/>
              <a:ext cx="534600" cy="336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3132DE-6B5E-E4B7-ACB8-9F71549551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90320" y="2177712"/>
                <a:ext cx="5522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CE9CEF0-1E78-1871-5AC3-7BD1E06F53A4}"/>
                  </a:ext>
                </a:extLst>
              </p14:cNvPr>
              <p14:cNvContentPartPr/>
              <p14:nvPr/>
            </p14:nvContentPartPr>
            <p14:xfrm>
              <a:off x="2309760" y="2062512"/>
              <a:ext cx="316800" cy="425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CE9CEF0-1E78-1871-5AC3-7BD1E06F53A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00760" y="2053872"/>
                <a:ext cx="33444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1BF766-0E7E-9D09-C0C9-F53E5C14B1C0}"/>
                  </a:ext>
                </a:extLst>
              </p14:cNvPr>
              <p14:cNvContentPartPr/>
              <p14:nvPr/>
            </p14:nvContentPartPr>
            <p14:xfrm>
              <a:off x="2375280" y="2213352"/>
              <a:ext cx="352080" cy="23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1BF766-0E7E-9D09-C0C9-F53E5C14B1C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66280" y="2204712"/>
                <a:ext cx="3697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29AB2F7-048E-092B-E573-DD49C63C604E}"/>
                  </a:ext>
                </a:extLst>
              </p14:cNvPr>
              <p14:cNvContentPartPr/>
              <p14:nvPr/>
            </p14:nvContentPartPr>
            <p14:xfrm>
              <a:off x="2720520" y="2080512"/>
              <a:ext cx="30240" cy="70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29AB2F7-048E-092B-E573-DD49C63C604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11880" y="2071872"/>
                <a:ext cx="478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4B20A27-E1A9-DF8D-2F98-D53B213FD4EA}"/>
                  </a:ext>
                </a:extLst>
              </p14:cNvPr>
              <p14:cNvContentPartPr/>
              <p14:nvPr/>
            </p14:nvContentPartPr>
            <p14:xfrm>
              <a:off x="2819520" y="2206152"/>
              <a:ext cx="432720" cy="293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4B20A27-E1A9-DF8D-2F98-D53B213FD4E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10520" y="2197512"/>
                <a:ext cx="4503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0F8DDA0-051F-D9C0-FCAF-F0229CD94854}"/>
                  </a:ext>
                </a:extLst>
              </p14:cNvPr>
              <p14:cNvContentPartPr/>
              <p14:nvPr/>
            </p14:nvContentPartPr>
            <p14:xfrm>
              <a:off x="3283200" y="2048472"/>
              <a:ext cx="147960" cy="414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0F8DDA0-051F-D9C0-FCAF-F0229CD9485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74200" y="2039472"/>
                <a:ext cx="165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C1BF653-7C9C-E355-2D9C-8611B9CCD0CA}"/>
                  </a:ext>
                </a:extLst>
              </p14:cNvPr>
              <p14:cNvContentPartPr/>
              <p14:nvPr/>
            </p14:nvContentPartPr>
            <p14:xfrm>
              <a:off x="3272400" y="2257272"/>
              <a:ext cx="419760" cy="39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C1BF653-7C9C-E355-2D9C-8611B9CCD0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63400" y="2248632"/>
                <a:ext cx="4374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D2687C-1000-9AD3-C287-22B9831AEA61}"/>
                  </a:ext>
                </a:extLst>
              </p14:cNvPr>
              <p14:cNvContentPartPr/>
              <p14:nvPr/>
            </p14:nvContentPartPr>
            <p14:xfrm>
              <a:off x="4025880" y="2221632"/>
              <a:ext cx="239400" cy="119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D2687C-1000-9AD3-C287-22B9831AEA6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17240" y="2212992"/>
                <a:ext cx="2570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7C2DFF7-BA39-AF36-57AD-9CEB162242CC}"/>
                  </a:ext>
                </a:extLst>
              </p14:cNvPr>
              <p14:cNvContentPartPr/>
              <p14:nvPr/>
            </p14:nvContentPartPr>
            <p14:xfrm>
              <a:off x="4285800" y="1987272"/>
              <a:ext cx="388800" cy="302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7C2DFF7-BA39-AF36-57AD-9CEB162242C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77160" y="1978272"/>
                <a:ext cx="4064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6825C92-FB82-69FE-DFD4-7154A3F59C26}"/>
                  </a:ext>
                </a:extLst>
              </p14:cNvPr>
              <p14:cNvContentPartPr/>
              <p14:nvPr/>
            </p14:nvContentPartPr>
            <p14:xfrm>
              <a:off x="4645440" y="2138112"/>
              <a:ext cx="718920" cy="19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6825C92-FB82-69FE-DFD4-7154A3F59C2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36800" y="2129112"/>
                <a:ext cx="736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06220B1-F208-6AB1-D0E6-973D743419E7}"/>
                  </a:ext>
                </a:extLst>
              </p14:cNvPr>
              <p14:cNvContentPartPr/>
              <p14:nvPr/>
            </p14:nvContentPartPr>
            <p14:xfrm>
              <a:off x="5401800" y="2145672"/>
              <a:ext cx="171360" cy="181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06220B1-F208-6AB1-D0E6-973D743419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93160" y="2137032"/>
                <a:ext cx="1890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0ADE0F8-3010-EE5B-8E6D-8D06E8555F2A}"/>
                  </a:ext>
                </a:extLst>
              </p14:cNvPr>
              <p14:cNvContentPartPr/>
              <p14:nvPr/>
            </p14:nvContentPartPr>
            <p14:xfrm>
              <a:off x="5608080" y="2002032"/>
              <a:ext cx="73080" cy="312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0ADE0F8-3010-EE5B-8E6D-8D06E8555F2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99080" y="1993392"/>
                <a:ext cx="907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A258833-C51C-A8FD-243F-65F46730C5E4}"/>
                  </a:ext>
                </a:extLst>
              </p14:cNvPr>
              <p14:cNvContentPartPr/>
              <p14:nvPr/>
            </p14:nvContentPartPr>
            <p14:xfrm>
              <a:off x="5535720" y="2039832"/>
              <a:ext cx="832680" cy="406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A258833-C51C-A8FD-243F-65F46730C5E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27080" y="2031192"/>
                <a:ext cx="8503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BA611B9-32FC-00FD-AEA5-12732417AE00}"/>
                  </a:ext>
                </a:extLst>
              </p14:cNvPr>
              <p14:cNvContentPartPr/>
              <p14:nvPr/>
            </p14:nvContentPartPr>
            <p14:xfrm>
              <a:off x="6612840" y="2026512"/>
              <a:ext cx="470160" cy="203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BA611B9-32FC-00FD-AEA5-12732417AE0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04200" y="2017872"/>
                <a:ext cx="4878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2747345-EAE4-AA5A-48E7-4100C3825FF6}"/>
                  </a:ext>
                </a:extLst>
              </p14:cNvPr>
              <p14:cNvContentPartPr/>
              <p14:nvPr/>
            </p14:nvContentPartPr>
            <p14:xfrm>
              <a:off x="7152840" y="1978632"/>
              <a:ext cx="387000" cy="292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2747345-EAE4-AA5A-48E7-4100C3825FF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43840" y="1969632"/>
                <a:ext cx="4046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DB7B9DD-5E3B-1E23-06B2-9DD4BE05CA6E}"/>
                  </a:ext>
                </a:extLst>
              </p14:cNvPr>
              <p14:cNvContentPartPr/>
              <p14:nvPr/>
            </p14:nvContentPartPr>
            <p14:xfrm>
              <a:off x="7618680" y="1891512"/>
              <a:ext cx="259560" cy="345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DB7B9DD-5E3B-1E23-06B2-9DD4BE05CA6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09680" y="1882512"/>
                <a:ext cx="2772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867E564-4712-8F88-C38A-48979D6FDCE6}"/>
                  </a:ext>
                </a:extLst>
              </p14:cNvPr>
              <p14:cNvContentPartPr/>
              <p14:nvPr/>
            </p14:nvContentPartPr>
            <p14:xfrm>
              <a:off x="8109000" y="1809792"/>
              <a:ext cx="209520" cy="280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867E564-4712-8F88-C38A-48979D6FDC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00000" y="1801152"/>
                <a:ext cx="2271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98A53C9-E4B4-38E7-75BC-09726BABAC8C}"/>
                  </a:ext>
                </a:extLst>
              </p14:cNvPr>
              <p14:cNvContentPartPr/>
              <p14:nvPr/>
            </p14:nvContentPartPr>
            <p14:xfrm>
              <a:off x="8363880" y="1912032"/>
              <a:ext cx="276480" cy="262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98A53C9-E4B4-38E7-75BC-09726BABAC8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55240" y="1903392"/>
                <a:ext cx="2941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7CC2F70-52E0-3AA5-33B1-57273F2A6AA5}"/>
                  </a:ext>
                </a:extLst>
              </p14:cNvPr>
              <p14:cNvContentPartPr/>
              <p14:nvPr/>
            </p14:nvContentPartPr>
            <p14:xfrm>
              <a:off x="8961480" y="1945152"/>
              <a:ext cx="310320" cy="191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7CC2F70-52E0-3AA5-33B1-57273F2A6AA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52480" y="1936152"/>
                <a:ext cx="3279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E846F3-F831-E6FC-8B50-14BF5DB9818C}"/>
                  </a:ext>
                </a:extLst>
              </p14:cNvPr>
              <p14:cNvContentPartPr/>
              <p14:nvPr/>
            </p14:nvContentPartPr>
            <p14:xfrm>
              <a:off x="9319680" y="1930392"/>
              <a:ext cx="237600" cy="268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E846F3-F831-E6FC-8B50-14BF5DB9818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11040" y="1921392"/>
                <a:ext cx="255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24DB2B-0CAF-6E39-49CF-AD22BA219FF5}"/>
                  </a:ext>
                </a:extLst>
              </p14:cNvPr>
              <p14:cNvContentPartPr/>
              <p14:nvPr/>
            </p14:nvContentPartPr>
            <p14:xfrm>
              <a:off x="9801360" y="1848312"/>
              <a:ext cx="693720" cy="464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24DB2B-0CAF-6E39-49CF-AD22BA219FF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92720" y="1839312"/>
                <a:ext cx="7113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2FAF188-946C-D0D2-0ABB-5C378A3085A6}"/>
                  </a:ext>
                </a:extLst>
              </p14:cNvPr>
              <p14:cNvContentPartPr/>
              <p14:nvPr/>
            </p14:nvContentPartPr>
            <p14:xfrm>
              <a:off x="10638000" y="1704672"/>
              <a:ext cx="281880" cy="438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2FAF188-946C-D0D2-0ABB-5C378A3085A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29360" y="1696032"/>
                <a:ext cx="2995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1D9548-AEDA-F48F-F48C-1925EFF427E0}"/>
                  </a:ext>
                </a:extLst>
              </p14:cNvPr>
              <p14:cNvContentPartPr/>
              <p14:nvPr/>
            </p14:nvContentPartPr>
            <p14:xfrm>
              <a:off x="10881720" y="1799712"/>
              <a:ext cx="777960" cy="338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1D9548-AEDA-F48F-F48C-1925EFF427E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873080" y="1791072"/>
                <a:ext cx="7956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AFCDBED-2CC1-CD0C-457B-2F74E7710024}"/>
                  </a:ext>
                </a:extLst>
              </p14:cNvPr>
              <p14:cNvContentPartPr/>
              <p14:nvPr/>
            </p14:nvContentPartPr>
            <p14:xfrm>
              <a:off x="11446200" y="1826352"/>
              <a:ext cx="228240" cy="11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AFCDBED-2CC1-CD0C-457B-2F74E771002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437560" y="1817712"/>
                <a:ext cx="2458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6A88887-3C8B-8377-1FBD-47526D8AA959}"/>
                  </a:ext>
                </a:extLst>
              </p14:cNvPr>
              <p14:cNvContentPartPr/>
              <p14:nvPr/>
            </p14:nvContentPartPr>
            <p14:xfrm>
              <a:off x="6549120" y="2492352"/>
              <a:ext cx="590760" cy="283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6A88887-3C8B-8377-1FBD-47526D8AA95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40480" y="2483352"/>
                <a:ext cx="6084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83834B3-15B6-C388-9C64-C3FCEC54BE49}"/>
                  </a:ext>
                </a:extLst>
              </p14:cNvPr>
              <p14:cNvContentPartPr/>
              <p14:nvPr/>
            </p14:nvContentPartPr>
            <p14:xfrm>
              <a:off x="7314480" y="2513952"/>
              <a:ext cx="676080" cy="273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83834B3-15B6-C388-9C64-C3FCEC54BE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05840" y="2504952"/>
                <a:ext cx="6937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EB7EB5-2837-C153-2054-7E8C40CBC5B3}"/>
                  </a:ext>
                </a:extLst>
              </p14:cNvPr>
              <p14:cNvContentPartPr/>
              <p14:nvPr/>
            </p14:nvContentPartPr>
            <p14:xfrm>
              <a:off x="8040960" y="2344752"/>
              <a:ext cx="812520" cy="451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EB7EB5-2837-C153-2054-7E8C40CBC5B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32320" y="2335752"/>
                <a:ext cx="8301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299D722-1D4B-EA60-9E78-55F86E63E4D2}"/>
                  </a:ext>
                </a:extLst>
              </p14:cNvPr>
              <p14:cNvContentPartPr/>
              <p14:nvPr/>
            </p14:nvContentPartPr>
            <p14:xfrm>
              <a:off x="8869680" y="2539872"/>
              <a:ext cx="191160" cy="245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299D722-1D4B-EA60-9E78-55F86E63E4D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60680" y="2530872"/>
                <a:ext cx="2088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8EF519D-8A4E-517A-B976-D1D598163ED2}"/>
                  </a:ext>
                </a:extLst>
              </p14:cNvPr>
              <p14:cNvContentPartPr/>
              <p14:nvPr/>
            </p14:nvContentPartPr>
            <p14:xfrm>
              <a:off x="9147600" y="2543112"/>
              <a:ext cx="326880" cy="2336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8EF519D-8A4E-517A-B976-D1D598163ED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38600" y="2534472"/>
                <a:ext cx="3445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470CF97-E4E0-4A0A-6219-7C719B31F2AA}"/>
                  </a:ext>
                </a:extLst>
              </p14:cNvPr>
              <p14:cNvContentPartPr/>
              <p14:nvPr/>
            </p14:nvContentPartPr>
            <p14:xfrm>
              <a:off x="9510120" y="2497752"/>
              <a:ext cx="288360" cy="300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470CF97-E4E0-4A0A-6219-7C719B31F2A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01120" y="2488752"/>
                <a:ext cx="306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DAB3046-493B-18F8-E8D0-948DBBAABC4F}"/>
                  </a:ext>
                </a:extLst>
              </p14:cNvPr>
              <p14:cNvContentPartPr/>
              <p14:nvPr/>
            </p14:nvContentPartPr>
            <p14:xfrm>
              <a:off x="9768600" y="2533752"/>
              <a:ext cx="342360" cy="281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DAB3046-493B-18F8-E8D0-948DBBAABC4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759600" y="2524752"/>
                <a:ext cx="360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84A5613-23D4-92CA-2730-5F162DAC5B03}"/>
                  </a:ext>
                </a:extLst>
              </p14:cNvPr>
              <p14:cNvContentPartPr/>
              <p14:nvPr/>
            </p14:nvContentPartPr>
            <p14:xfrm>
              <a:off x="10437840" y="2857032"/>
              <a:ext cx="302040" cy="77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4A5613-23D4-92CA-2730-5F162DAC5B0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429200" y="2848032"/>
                <a:ext cx="3196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9BE5429-2B62-5DE4-ABC9-33AE414791B5}"/>
                  </a:ext>
                </a:extLst>
              </p14:cNvPr>
              <p14:cNvContentPartPr/>
              <p14:nvPr/>
            </p14:nvContentPartPr>
            <p14:xfrm>
              <a:off x="10360080" y="2874312"/>
              <a:ext cx="430560" cy="9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9BE5429-2B62-5DE4-ABC9-33AE414791B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51080" y="2865672"/>
                <a:ext cx="4482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32B3FDA-1E96-E716-EA50-D25DF01D7625}"/>
                  </a:ext>
                </a:extLst>
              </p14:cNvPr>
              <p14:cNvContentPartPr/>
              <p14:nvPr/>
            </p14:nvContentPartPr>
            <p14:xfrm>
              <a:off x="9351720" y="3320352"/>
              <a:ext cx="1068120" cy="279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32B3FDA-1E96-E716-EA50-D25DF01D762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3080" y="3311352"/>
                <a:ext cx="10857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4FC08D0-4896-AD5C-5760-155D5D5E6013}"/>
                  </a:ext>
                </a:extLst>
              </p14:cNvPr>
              <p14:cNvContentPartPr/>
              <p14:nvPr/>
            </p14:nvContentPartPr>
            <p14:xfrm>
              <a:off x="1367280" y="3138192"/>
              <a:ext cx="562320" cy="330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4FC08D0-4896-AD5C-5760-155D5D5E601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358280" y="3129552"/>
                <a:ext cx="579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D434F18-CDF3-CE2C-5075-94AEC804739F}"/>
                  </a:ext>
                </a:extLst>
              </p14:cNvPr>
              <p14:cNvContentPartPr/>
              <p14:nvPr/>
            </p14:nvContentPartPr>
            <p14:xfrm>
              <a:off x="2141640" y="3181032"/>
              <a:ext cx="240120" cy="221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D434F18-CDF3-CE2C-5075-94AEC804739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33000" y="3172032"/>
                <a:ext cx="257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571F05D-CB29-1773-36E5-4A4A7F1DBFBE}"/>
                  </a:ext>
                </a:extLst>
              </p14:cNvPr>
              <p14:cNvContentPartPr/>
              <p14:nvPr/>
            </p14:nvContentPartPr>
            <p14:xfrm>
              <a:off x="2480400" y="3088872"/>
              <a:ext cx="258840" cy="236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571F05D-CB29-1773-36E5-4A4A7F1DBFB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471400" y="3079872"/>
                <a:ext cx="276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ABBBF37-A8E9-F536-CFC8-8FD509471667}"/>
                  </a:ext>
                </a:extLst>
              </p14:cNvPr>
              <p14:cNvContentPartPr/>
              <p14:nvPr/>
            </p14:nvContentPartPr>
            <p14:xfrm>
              <a:off x="2792880" y="2966832"/>
              <a:ext cx="161640" cy="380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ABBBF37-A8E9-F536-CFC8-8FD50947166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83880" y="2958192"/>
                <a:ext cx="1792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8D11557-274A-B3F1-8490-F5429023A9F7}"/>
                  </a:ext>
                </a:extLst>
              </p14:cNvPr>
              <p14:cNvContentPartPr/>
              <p14:nvPr/>
            </p14:nvContentPartPr>
            <p14:xfrm>
              <a:off x="3016080" y="3091752"/>
              <a:ext cx="331920" cy="580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8D11557-274A-B3F1-8490-F5429023A9F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07080" y="3082752"/>
                <a:ext cx="34956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6B5ABE3-AEBB-6085-C7B6-EB93AA34FD3A}"/>
                  </a:ext>
                </a:extLst>
              </p14:cNvPr>
              <p14:cNvContentPartPr/>
              <p14:nvPr/>
            </p14:nvContentPartPr>
            <p14:xfrm>
              <a:off x="3660840" y="3142872"/>
              <a:ext cx="163800" cy="530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6B5ABE3-AEBB-6085-C7B6-EB93AA34FD3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52200" y="3134232"/>
                <a:ext cx="18144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7DF5EC7-2818-8438-9BE7-5B23AEE40227}"/>
                  </a:ext>
                </a:extLst>
              </p14:cNvPr>
              <p14:cNvContentPartPr/>
              <p14:nvPr/>
            </p14:nvContentPartPr>
            <p14:xfrm>
              <a:off x="3560400" y="3260952"/>
              <a:ext cx="401040" cy="246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7DF5EC7-2818-8438-9BE7-5B23AEE4022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51400" y="3251952"/>
                <a:ext cx="418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BDD0F12-DEE7-A801-54E2-6038239A443A}"/>
                  </a:ext>
                </a:extLst>
              </p14:cNvPr>
              <p14:cNvContentPartPr/>
              <p14:nvPr/>
            </p14:nvContentPartPr>
            <p14:xfrm>
              <a:off x="3902760" y="3073392"/>
              <a:ext cx="79200" cy="173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BDD0F12-DEE7-A801-54E2-6038239A443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94120" y="3064752"/>
                <a:ext cx="968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3EDF2F6-60B8-A98E-E772-3D6BDB7F0F3E}"/>
                  </a:ext>
                </a:extLst>
              </p14:cNvPr>
              <p14:cNvContentPartPr/>
              <p14:nvPr/>
            </p14:nvContentPartPr>
            <p14:xfrm>
              <a:off x="4005360" y="3179232"/>
              <a:ext cx="498240" cy="271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3EDF2F6-60B8-A98E-E772-3D6BDB7F0F3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96360" y="3170232"/>
                <a:ext cx="5158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8E36DD0-46F7-3F1D-A4E5-53CE46B4E417}"/>
                  </a:ext>
                </a:extLst>
              </p14:cNvPr>
              <p14:cNvContentPartPr/>
              <p14:nvPr/>
            </p14:nvContentPartPr>
            <p14:xfrm>
              <a:off x="4559760" y="3048912"/>
              <a:ext cx="372600" cy="448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8E36DD0-46F7-3F1D-A4E5-53CE46B4E41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550760" y="3040272"/>
                <a:ext cx="3902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0EBAB92-5AAF-7645-E8C0-AFDF67A9B80E}"/>
                  </a:ext>
                </a:extLst>
              </p14:cNvPr>
              <p14:cNvContentPartPr/>
              <p14:nvPr/>
            </p14:nvContentPartPr>
            <p14:xfrm>
              <a:off x="5014800" y="3187872"/>
              <a:ext cx="287280" cy="253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0EBAB92-5AAF-7645-E8C0-AFDF67A9B80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005800" y="3178872"/>
                <a:ext cx="3049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DCB7C4-1E2F-5CCC-6E7A-47B6E423D2D3}"/>
                  </a:ext>
                </a:extLst>
              </p14:cNvPr>
              <p14:cNvContentPartPr/>
              <p14:nvPr/>
            </p14:nvContentPartPr>
            <p14:xfrm>
              <a:off x="5396760" y="3176712"/>
              <a:ext cx="109440" cy="433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DCB7C4-1E2F-5CCC-6E7A-47B6E423D2D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87760" y="3168072"/>
                <a:ext cx="1270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449DCD7-8CE3-1741-070D-BE2724382F43}"/>
                  </a:ext>
                </a:extLst>
              </p14:cNvPr>
              <p14:cNvContentPartPr/>
              <p14:nvPr/>
            </p14:nvContentPartPr>
            <p14:xfrm>
              <a:off x="5925240" y="3405312"/>
              <a:ext cx="359280" cy="232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449DCD7-8CE3-1741-070D-BE2724382F4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16240" y="3396672"/>
                <a:ext cx="3769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13E424D-B78E-E7ED-35E0-AC560AFB46F8}"/>
                  </a:ext>
                </a:extLst>
              </p14:cNvPr>
              <p14:cNvContentPartPr/>
              <p14:nvPr/>
            </p14:nvContentPartPr>
            <p14:xfrm>
              <a:off x="6294960" y="3205872"/>
              <a:ext cx="303840" cy="425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13E424D-B78E-E7ED-35E0-AC560AFB46F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85960" y="3197232"/>
                <a:ext cx="3214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1A02FD6-9DDE-941D-AD4C-58B84E76C294}"/>
                  </a:ext>
                </a:extLst>
              </p14:cNvPr>
              <p14:cNvContentPartPr/>
              <p14:nvPr/>
            </p14:nvContentPartPr>
            <p14:xfrm>
              <a:off x="6676920" y="3409272"/>
              <a:ext cx="830160" cy="201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1A02FD6-9DDE-941D-AD4C-58B84E76C29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67920" y="3400632"/>
                <a:ext cx="847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5B51AE7-E9DF-2DBA-BC86-2A6C950807F5}"/>
                  </a:ext>
                </a:extLst>
              </p14:cNvPr>
              <p14:cNvContentPartPr/>
              <p14:nvPr/>
            </p14:nvContentPartPr>
            <p14:xfrm>
              <a:off x="7622280" y="3382992"/>
              <a:ext cx="177840" cy="232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5B51AE7-E9DF-2DBA-BC86-2A6C950807F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613640" y="3374352"/>
                <a:ext cx="1954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D4FC938-7B7D-17B2-E739-AF42153B5DB6}"/>
                  </a:ext>
                </a:extLst>
              </p14:cNvPr>
              <p14:cNvContentPartPr/>
              <p14:nvPr/>
            </p14:nvContentPartPr>
            <p14:xfrm>
              <a:off x="7816320" y="3195792"/>
              <a:ext cx="106560" cy="396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D4FC938-7B7D-17B2-E739-AF42153B5DB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07680" y="3186792"/>
                <a:ext cx="1242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BD91238-5BD0-5F88-2912-968610F58237}"/>
                  </a:ext>
                </a:extLst>
              </p14:cNvPr>
              <p14:cNvContentPartPr/>
              <p14:nvPr/>
            </p14:nvContentPartPr>
            <p14:xfrm>
              <a:off x="7831080" y="3348792"/>
              <a:ext cx="1073160" cy="333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BD91238-5BD0-5F88-2912-968610F5823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822440" y="3339792"/>
                <a:ext cx="10908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590D025-F631-BCDF-6309-208F080B3045}"/>
                  </a:ext>
                </a:extLst>
              </p14:cNvPr>
              <p14:cNvContentPartPr/>
              <p14:nvPr/>
            </p14:nvContentPartPr>
            <p14:xfrm>
              <a:off x="3953520" y="3878712"/>
              <a:ext cx="248400" cy="2887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590D025-F631-BCDF-6309-208F080B304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44520" y="3870072"/>
                <a:ext cx="2660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4F7A970-F68F-C513-9F90-11CD54FB8D90}"/>
                  </a:ext>
                </a:extLst>
              </p14:cNvPr>
              <p14:cNvContentPartPr/>
              <p14:nvPr/>
            </p14:nvContentPartPr>
            <p14:xfrm>
              <a:off x="4260240" y="3811032"/>
              <a:ext cx="192240" cy="314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4F7A970-F68F-C513-9F90-11CD54FB8D9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251600" y="3802392"/>
                <a:ext cx="209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1EE8FB2-F3B1-E475-E71D-864D2E3551AF}"/>
                  </a:ext>
                </a:extLst>
              </p14:cNvPr>
              <p14:cNvContentPartPr/>
              <p14:nvPr/>
            </p14:nvContentPartPr>
            <p14:xfrm>
              <a:off x="4473000" y="3946392"/>
              <a:ext cx="243360" cy="339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1EE8FB2-F3B1-E475-E71D-864D2E3551A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464000" y="3937392"/>
                <a:ext cx="2610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29E15A2-3FCE-D354-5D15-20BF5CC0B3E1}"/>
                  </a:ext>
                </a:extLst>
              </p14:cNvPr>
              <p14:cNvContentPartPr/>
              <p14:nvPr/>
            </p14:nvContentPartPr>
            <p14:xfrm>
              <a:off x="4833000" y="3966912"/>
              <a:ext cx="300960" cy="2336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29E15A2-3FCE-D354-5D15-20BF5CC0B3E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824000" y="3958272"/>
                <a:ext cx="318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45F9286-2460-BF85-126F-6E1BC93952E7}"/>
                  </a:ext>
                </a:extLst>
              </p14:cNvPr>
              <p14:cNvContentPartPr/>
              <p14:nvPr/>
            </p14:nvContentPartPr>
            <p14:xfrm>
              <a:off x="5196600" y="3862872"/>
              <a:ext cx="121320" cy="290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45F9286-2460-BF85-126F-6E1BC93952E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187600" y="3854232"/>
                <a:ext cx="1389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F446941-8A42-2BD5-CC55-4391A6115A32}"/>
                  </a:ext>
                </a:extLst>
              </p14:cNvPr>
              <p14:cNvContentPartPr/>
              <p14:nvPr/>
            </p14:nvContentPartPr>
            <p14:xfrm>
              <a:off x="5353920" y="3894192"/>
              <a:ext cx="338040" cy="4165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F446941-8A42-2BD5-CC55-4391A6115A3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45280" y="3885192"/>
                <a:ext cx="3556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ABEA4E5-579C-A201-09C0-19BDAD328DBA}"/>
                  </a:ext>
                </a:extLst>
              </p14:cNvPr>
              <p14:cNvContentPartPr/>
              <p14:nvPr/>
            </p14:nvContentPartPr>
            <p14:xfrm>
              <a:off x="5616360" y="3728232"/>
              <a:ext cx="116280" cy="109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ABEA4E5-579C-A201-09C0-19BDAD328DB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607720" y="3719592"/>
                <a:ext cx="1339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D22D69B-D092-1A01-7DD7-9E4D2DDA9637}"/>
                  </a:ext>
                </a:extLst>
              </p14:cNvPr>
              <p14:cNvContentPartPr/>
              <p14:nvPr/>
            </p14:nvContentPartPr>
            <p14:xfrm>
              <a:off x="5809680" y="3805632"/>
              <a:ext cx="1337760" cy="353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D22D69B-D092-1A01-7DD7-9E4D2DDA963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801040" y="3796632"/>
                <a:ext cx="13554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5F394B6-1561-C2C8-379E-177B0DB9AE66}"/>
                  </a:ext>
                </a:extLst>
              </p14:cNvPr>
              <p14:cNvContentPartPr/>
              <p14:nvPr/>
            </p14:nvContentPartPr>
            <p14:xfrm>
              <a:off x="6813720" y="3934512"/>
              <a:ext cx="451800" cy="77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5F394B6-1561-C2C8-379E-177B0DB9AE6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805080" y="3925512"/>
                <a:ext cx="4694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7600795-9A73-A9B1-08E3-58EA3E57BF11}"/>
                  </a:ext>
                </a:extLst>
              </p14:cNvPr>
              <p14:cNvContentPartPr/>
              <p14:nvPr/>
            </p14:nvContentPartPr>
            <p14:xfrm>
              <a:off x="7327440" y="4109472"/>
              <a:ext cx="62640" cy="56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7600795-9A73-A9B1-08E3-58EA3E57BF1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318440" y="4100832"/>
                <a:ext cx="802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318B8AE-A6F8-BF1F-599F-6CE8805F9401}"/>
                  </a:ext>
                </a:extLst>
              </p14:cNvPr>
              <p14:cNvContentPartPr/>
              <p14:nvPr/>
            </p14:nvContentPartPr>
            <p14:xfrm>
              <a:off x="7595715" y="4664737"/>
              <a:ext cx="11880" cy="78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318B8AE-A6F8-BF1F-599F-6CE8805F940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586715" y="4655737"/>
                <a:ext cx="295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A41EBE7-994E-9BF3-0BEB-83104E39AA33}"/>
                  </a:ext>
                </a:extLst>
              </p14:cNvPr>
              <p14:cNvContentPartPr/>
              <p14:nvPr/>
            </p14:nvContentPartPr>
            <p14:xfrm>
              <a:off x="7512555" y="4637737"/>
              <a:ext cx="5760" cy="11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A41EBE7-994E-9BF3-0BEB-83104E39AA3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03915" y="4629097"/>
                <a:ext cx="234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7E3E836-137D-9A00-7CB2-E68A1951D494}"/>
                  </a:ext>
                </a:extLst>
              </p14:cNvPr>
              <p14:cNvContentPartPr/>
              <p14:nvPr/>
            </p14:nvContentPartPr>
            <p14:xfrm>
              <a:off x="7360275" y="4644217"/>
              <a:ext cx="290520" cy="266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7E3E836-137D-9A00-7CB2-E68A1951D49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351275" y="4635577"/>
                <a:ext cx="3081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86CE615-BD63-FD3B-9E5C-8AF84D629016}"/>
                  </a:ext>
                </a:extLst>
              </p14:cNvPr>
              <p14:cNvContentPartPr/>
              <p14:nvPr/>
            </p14:nvContentPartPr>
            <p14:xfrm>
              <a:off x="7671315" y="4604257"/>
              <a:ext cx="282960" cy="228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86CE615-BD63-FD3B-9E5C-8AF84D62901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62675" y="4595617"/>
                <a:ext cx="3006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7DA0482-8F29-C202-74DE-6F9D0DDBCA78}"/>
                  </a:ext>
                </a:extLst>
              </p14:cNvPr>
              <p14:cNvContentPartPr/>
              <p14:nvPr/>
            </p14:nvContentPartPr>
            <p14:xfrm>
              <a:off x="8005035" y="4424977"/>
              <a:ext cx="124560" cy="352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7DA0482-8F29-C202-74DE-6F9D0DDBCA7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96395" y="4416337"/>
                <a:ext cx="1422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9B1E87C-EA2D-BE0A-9860-6D4B574C0A89}"/>
                  </a:ext>
                </a:extLst>
              </p14:cNvPr>
              <p14:cNvContentPartPr/>
              <p14:nvPr/>
            </p14:nvContentPartPr>
            <p14:xfrm>
              <a:off x="8134635" y="4617937"/>
              <a:ext cx="269640" cy="504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9B1E87C-EA2D-BE0A-9860-6D4B574C0A8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125635" y="4609297"/>
                <a:ext cx="28728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0E17D19-347A-CFAD-8794-81C4F0A7E6AA}"/>
                  </a:ext>
                </a:extLst>
              </p14:cNvPr>
              <p14:cNvContentPartPr/>
              <p14:nvPr/>
            </p14:nvContentPartPr>
            <p14:xfrm>
              <a:off x="8565915" y="4436497"/>
              <a:ext cx="86040" cy="277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0E17D19-347A-CFAD-8794-81C4F0A7E6A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556915" y="4427497"/>
                <a:ext cx="1036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9E01297-40F0-0D4F-A249-4C251446C38A}"/>
                  </a:ext>
                </a:extLst>
              </p14:cNvPr>
              <p14:cNvContentPartPr/>
              <p14:nvPr/>
            </p14:nvContentPartPr>
            <p14:xfrm>
              <a:off x="8736555" y="4326697"/>
              <a:ext cx="583560" cy="4320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9E01297-40F0-0D4F-A249-4C251446C38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727915" y="4318057"/>
                <a:ext cx="6012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9FD0382-5028-CC79-CBCA-0AFED82CC0AB}"/>
                  </a:ext>
                </a:extLst>
              </p14:cNvPr>
              <p14:cNvContentPartPr/>
              <p14:nvPr/>
            </p14:nvContentPartPr>
            <p14:xfrm>
              <a:off x="9037875" y="4336057"/>
              <a:ext cx="363240" cy="3880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9FD0382-5028-CC79-CBCA-0AFED82CC0A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029235" y="4327057"/>
                <a:ext cx="3808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CAC767D-C9C5-BC94-597B-F5393E9B3458}"/>
                  </a:ext>
                </a:extLst>
              </p14:cNvPr>
              <p14:cNvContentPartPr/>
              <p14:nvPr/>
            </p14:nvContentPartPr>
            <p14:xfrm>
              <a:off x="9299955" y="4478617"/>
              <a:ext cx="863280" cy="354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CAC767D-C9C5-BC94-597B-F5393E9B345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290955" y="4469617"/>
                <a:ext cx="880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30C111A-4DE9-1006-1E9B-FF6F5E36C123}"/>
                  </a:ext>
                </a:extLst>
              </p14:cNvPr>
              <p14:cNvContentPartPr/>
              <p14:nvPr/>
            </p14:nvContentPartPr>
            <p14:xfrm>
              <a:off x="10375995" y="4705057"/>
              <a:ext cx="38520" cy="2653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30C111A-4DE9-1006-1E9B-FF6F5E36C12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366995" y="4696417"/>
                <a:ext cx="561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427BFCD-DF17-8978-AFAA-B970A3E87609}"/>
                  </a:ext>
                </a:extLst>
              </p14:cNvPr>
              <p14:cNvContentPartPr/>
              <p14:nvPr/>
            </p14:nvContentPartPr>
            <p14:xfrm>
              <a:off x="10401915" y="4312297"/>
              <a:ext cx="403200" cy="3722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427BFCD-DF17-8978-AFAA-B970A3E8760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392915" y="4303297"/>
                <a:ext cx="4208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802D5CB-AA5C-A91A-EFA1-01DA99605A42}"/>
                  </a:ext>
                </a:extLst>
              </p14:cNvPr>
              <p14:cNvContentPartPr/>
              <p14:nvPr/>
            </p14:nvContentPartPr>
            <p14:xfrm>
              <a:off x="10744275" y="4327057"/>
              <a:ext cx="191160" cy="151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802D5CB-AA5C-A91A-EFA1-01DA99605A4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735275" y="4318417"/>
                <a:ext cx="208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E86EB62-120B-5F80-7D66-F690B31EB07E}"/>
                  </a:ext>
                </a:extLst>
              </p14:cNvPr>
              <p14:cNvContentPartPr/>
              <p14:nvPr/>
            </p14:nvContentPartPr>
            <p14:xfrm>
              <a:off x="10858755" y="4475737"/>
              <a:ext cx="290520" cy="346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E86EB62-120B-5F80-7D66-F690B31EB07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849755" y="4467097"/>
                <a:ext cx="3081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6192FBA-C237-1E3A-F58E-E5CD3C27D062}"/>
                  </a:ext>
                </a:extLst>
              </p14:cNvPr>
              <p14:cNvContentPartPr/>
              <p14:nvPr/>
            </p14:nvContentPartPr>
            <p14:xfrm>
              <a:off x="11047035" y="4261897"/>
              <a:ext cx="297720" cy="435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6192FBA-C237-1E3A-F58E-E5CD3C27D06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038035" y="4253257"/>
                <a:ext cx="31536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C45F60A-219D-3952-1340-1AE36EBE1E2F}"/>
                  </a:ext>
                </a:extLst>
              </p14:cNvPr>
              <p14:cNvContentPartPr/>
              <p14:nvPr/>
            </p14:nvContentPartPr>
            <p14:xfrm>
              <a:off x="11217315" y="4408777"/>
              <a:ext cx="274320" cy="3463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C45F60A-219D-3952-1340-1AE36EBE1E2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208675" y="4399777"/>
                <a:ext cx="29196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CD0953B-604F-F0FF-5C1E-19856213BA42}"/>
              </a:ext>
            </a:extLst>
          </p:cNvPr>
          <p:cNvGrpSpPr/>
          <p:nvPr/>
        </p:nvGrpSpPr>
        <p:grpSpPr>
          <a:xfrm>
            <a:off x="2093400" y="4446072"/>
            <a:ext cx="4948920" cy="1082305"/>
            <a:chOff x="2093400" y="4446072"/>
            <a:chExt cx="4948920" cy="10823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58A2E40-3C36-3FBA-153D-3BFD99E350E2}"/>
                    </a:ext>
                  </a:extLst>
                </p14:cNvPr>
                <p14:cNvContentPartPr/>
                <p14:nvPr/>
              </p14:nvContentPartPr>
              <p14:xfrm>
                <a:off x="6530400" y="4446072"/>
                <a:ext cx="327240" cy="582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58A2E40-3C36-3FBA-153D-3BFD99E350E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21400" y="4437072"/>
                  <a:ext cx="3448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E126159-A4B7-7C5C-5A28-5F991C4B2338}"/>
                    </a:ext>
                  </a:extLst>
                </p14:cNvPr>
                <p14:cNvContentPartPr/>
                <p14:nvPr/>
              </p14:nvContentPartPr>
              <p14:xfrm>
                <a:off x="6773400" y="4785912"/>
                <a:ext cx="268920" cy="258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E126159-A4B7-7C5C-5A28-5F991C4B233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64400" y="4777272"/>
                  <a:ext cx="286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976AEF8-1B66-62FB-65E6-6E44645357E7}"/>
                    </a:ext>
                  </a:extLst>
                </p14:cNvPr>
                <p14:cNvContentPartPr/>
                <p14:nvPr/>
              </p14:nvContentPartPr>
              <p14:xfrm>
                <a:off x="2093400" y="4477032"/>
                <a:ext cx="457560" cy="296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976AEF8-1B66-62FB-65E6-6E44645357E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84400" y="4468392"/>
                  <a:ext cx="475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552CE04-4149-DB7A-FABF-66495E4547D2}"/>
                    </a:ext>
                  </a:extLst>
                </p14:cNvPr>
                <p14:cNvContentPartPr/>
                <p14:nvPr/>
              </p14:nvContentPartPr>
              <p14:xfrm>
                <a:off x="2662200" y="4527432"/>
                <a:ext cx="419040" cy="414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552CE04-4149-DB7A-FABF-66495E4547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53200" y="4518432"/>
                  <a:ext cx="436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FF7068-542D-F055-A79D-246354C9AF7A}"/>
                    </a:ext>
                  </a:extLst>
                </p14:cNvPr>
                <p14:cNvContentPartPr/>
                <p14:nvPr/>
              </p14:nvContentPartPr>
              <p14:xfrm>
                <a:off x="3155400" y="4479192"/>
                <a:ext cx="460080" cy="468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FF7068-542D-F055-A79D-246354C9AF7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46400" y="4470192"/>
                  <a:ext cx="47772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8A0A4DC-80F2-281C-16F6-1A393953D8BA}"/>
                    </a:ext>
                  </a:extLst>
                </p14:cNvPr>
                <p14:cNvContentPartPr/>
                <p14:nvPr/>
              </p14:nvContentPartPr>
              <p14:xfrm>
                <a:off x="3886560" y="4578552"/>
                <a:ext cx="308160" cy="247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8A0A4DC-80F2-281C-16F6-1A393953D8B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77920" y="4569552"/>
                  <a:ext cx="325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241A6A-258D-0484-68AC-A809218CC3F6}"/>
                    </a:ext>
                  </a:extLst>
                </p14:cNvPr>
                <p14:cNvContentPartPr/>
                <p14:nvPr/>
              </p14:nvContentPartPr>
              <p14:xfrm>
                <a:off x="4173480" y="4590792"/>
                <a:ext cx="248040" cy="246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2241A6A-258D-0484-68AC-A809218CC3F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64840" y="4581792"/>
                  <a:ext cx="265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E097C4-52BC-4A4A-FB6E-2B44C0BEA65E}"/>
                    </a:ext>
                  </a:extLst>
                </p14:cNvPr>
                <p14:cNvContentPartPr/>
                <p14:nvPr/>
              </p14:nvContentPartPr>
              <p14:xfrm>
                <a:off x="4533120" y="4594752"/>
                <a:ext cx="838440" cy="266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E097C4-52BC-4A4A-FB6E-2B44C0BEA6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480" y="4585752"/>
                  <a:ext cx="856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8013393-0EA3-E847-FA9C-F3E736DB9757}"/>
                    </a:ext>
                  </a:extLst>
                </p14:cNvPr>
                <p14:cNvContentPartPr/>
                <p14:nvPr/>
              </p14:nvContentPartPr>
              <p14:xfrm>
                <a:off x="5290200" y="4540032"/>
                <a:ext cx="332280" cy="380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8013393-0EA3-E847-FA9C-F3E736DB975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81560" y="4531032"/>
                  <a:ext cx="3499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94296C4-397B-B46F-F776-FC0A9BC46548}"/>
                    </a:ext>
                  </a:extLst>
                </p14:cNvPr>
                <p14:cNvContentPartPr/>
                <p14:nvPr/>
              </p14:nvContentPartPr>
              <p14:xfrm>
                <a:off x="5700600" y="4562352"/>
                <a:ext cx="127800" cy="320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94296C4-397B-B46F-F776-FC0A9BC4654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91600" y="4553352"/>
                  <a:ext cx="145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9374CB-7835-E40A-73CE-A4D39B34EFF3}"/>
                    </a:ext>
                  </a:extLst>
                </p14:cNvPr>
                <p14:cNvContentPartPr/>
                <p14:nvPr/>
              </p14:nvContentPartPr>
              <p14:xfrm>
                <a:off x="5619960" y="4632192"/>
                <a:ext cx="488880" cy="289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9374CB-7835-E40A-73CE-A4D39B34EFF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10960" y="4623192"/>
                  <a:ext cx="506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5A587E2-5B73-A663-C398-7C3732E74E9D}"/>
                    </a:ext>
                  </a:extLst>
                </p14:cNvPr>
                <p14:cNvContentPartPr/>
                <p14:nvPr/>
              </p14:nvContentPartPr>
              <p14:xfrm>
                <a:off x="2455995" y="5060737"/>
                <a:ext cx="247680" cy="203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5A587E2-5B73-A663-C398-7C3732E74E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46995" y="5052097"/>
                  <a:ext cx="265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08081EE-9901-1CAD-D8DD-7C3ADC948E18}"/>
                    </a:ext>
                  </a:extLst>
                </p14:cNvPr>
                <p14:cNvContentPartPr/>
                <p14:nvPr/>
              </p14:nvContentPartPr>
              <p14:xfrm>
                <a:off x="2719155" y="4976137"/>
                <a:ext cx="506880" cy="356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08081EE-9901-1CAD-D8DD-7C3ADC948E1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10515" y="4967137"/>
                  <a:ext cx="524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948A112-261B-98E7-4D4A-AA21A04327E5}"/>
                    </a:ext>
                  </a:extLst>
                </p14:cNvPr>
                <p14:cNvContentPartPr/>
                <p14:nvPr/>
              </p14:nvContentPartPr>
              <p14:xfrm>
                <a:off x="3648315" y="5112217"/>
                <a:ext cx="352440" cy="202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948A112-261B-98E7-4D4A-AA21A04327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39315" y="5103217"/>
                  <a:ext cx="370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218EDB8-71E3-8607-9608-965EB0192AA7}"/>
                    </a:ext>
                  </a:extLst>
                </p14:cNvPr>
                <p14:cNvContentPartPr/>
                <p14:nvPr/>
              </p14:nvContentPartPr>
              <p14:xfrm>
                <a:off x="3984195" y="5105737"/>
                <a:ext cx="293040" cy="251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218EDB8-71E3-8607-9608-965EB0192AA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75195" y="5097097"/>
                  <a:ext cx="310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3AE91F5-388F-B907-1FBB-4A5E23EDF09D}"/>
                    </a:ext>
                  </a:extLst>
                </p14:cNvPr>
                <p14:cNvContentPartPr/>
                <p14:nvPr/>
              </p14:nvContentPartPr>
              <p14:xfrm>
                <a:off x="4390635" y="4969657"/>
                <a:ext cx="940320" cy="55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3AE91F5-388F-B907-1FBB-4A5E23EDF09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81995" y="4961017"/>
                  <a:ext cx="9579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E81CD8-7C7D-1574-DE6B-525728212908}"/>
                    </a:ext>
                  </a:extLst>
                </p14:cNvPr>
                <p14:cNvContentPartPr/>
                <p14:nvPr/>
              </p14:nvContentPartPr>
              <p14:xfrm>
                <a:off x="5433555" y="5174137"/>
                <a:ext cx="244800" cy="278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E81CD8-7C7D-1574-DE6B-52572821290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424915" y="5165497"/>
                  <a:ext cx="262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EE49C9D-28D0-9841-8121-45820C519CF7}"/>
                    </a:ext>
                  </a:extLst>
                </p14:cNvPr>
                <p14:cNvContentPartPr/>
                <p14:nvPr/>
              </p14:nvContentPartPr>
              <p14:xfrm>
                <a:off x="5711115" y="5115097"/>
                <a:ext cx="1128600" cy="353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EE49C9D-28D0-9841-8121-45820C519CF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702115" y="5106097"/>
                  <a:ext cx="1146240" cy="37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027628F-1AC7-B8BD-51EC-B976494E1EE2}"/>
                  </a:ext>
                </a:extLst>
              </p14:cNvPr>
              <p14:cNvContentPartPr/>
              <p14:nvPr/>
            </p14:nvContentPartPr>
            <p14:xfrm>
              <a:off x="1190595" y="5852737"/>
              <a:ext cx="462240" cy="359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027628F-1AC7-B8BD-51EC-B976494E1EE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181955" y="5843737"/>
                <a:ext cx="47988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72DE090-73AA-6690-1C31-F08D045DB2D2}"/>
              </a:ext>
            </a:extLst>
          </p:cNvPr>
          <p:cNvGrpSpPr/>
          <p:nvPr/>
        </p:nvGrpSpPr>
        <p:grpSpPr>
          <a:xfrm>
            <a:off x="2019675" y="5751937"/>
            <a:ext cx="2336400" cy="422640"/>
            <a:chOff x="2019675" y="5751937"/>
            <a:chExt cx="233640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B2425C5-C1C1-F0A3-2A7A-BD415C26D864}"/>
                    </a:ext>
                  </a:extLst>
                </p14:cNvPr>
                <p14:cNvContentPartPr/>
                <p14:nvPr/>
              </p14:nvContentPartPr>
              <p14:xfrm>
                <a:off x="2019675" y="5792617"/>
                <a:ext cx="304560" cy="267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B2425C5-C1C1-F0A3-2A7A-BD415C26D86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011035" y="5783977"/>
                  <a:ext cx="322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6B1E635-2D31-74AD-63A2-CAFCE671D6FE}"/>
                    </a:ext>
                  </a:extLst>
                </p14:cNvPr>
                <p14:cNvContentPartPr/>
                <p14:nvPr/>
              </p14:nvContentPartPr>
              <p14:xfrm>
                <a:off x="2461395" y="5847697"/>
                <a:ext cx="385920" cy="326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6B1E635-2D31-74AD-63A2-CAFCE671D6F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52755" y="5839057"/>
                  <a:ext cx="4035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388A3AC-A928-8525-B552-E0F251117984}"/>
                    </a:ext>
                  </a:extLst>
                </p14:cNvPr>
                <p14:cNvContentPartPr/>
                <p14:nvPr/>
              </p14:nvContentPartPr>
              <p14:xfrm>
                <a:off x="2884395" y="5827537"/>
                <a:ext cx="137520" cy="286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388A3AC-A928-8525-B552-E0F2511179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75395" y="5818537"/>
                  <a:ext cx="155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819E4DF-DFC7-E918-2F7C-3CFE4EAE6A5D}"/>
                    </a:ext>
                  </a:extLst>
                </p14:cNvPr>
                <p14:cNvContentPartPr/>
                <p14:nvPr/>
              </p14:nvContentPartPr>
              <p14:xfrm>
                <a:off x="2812035" y="5902057"/>
                <a:ext cx="398520" cy="60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819E4DF-DFC7-E918-2F7C-3CFE4EAE6A5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803035" y="5893417"/>
                  <a:ext cx="416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E8EE0A8-829F-FDA6-220D-36A5B3FB8330}"/>
                    </a:ext>
                  </a:extLst>
                </p14:cNvPr>
                <p14:cNvContentPartPr/>
                <p14:nvPr/>
              </p14:nvContentPartPr>
              <p14:xfrm>
                <a:off x="3362835" y="5879377"/>
                <a:ext cx="568440" cy="232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E8EE0A8-829F-FDA6-220D-36A5B3FB833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54195" y="5870377"/>
                  <a:ext cx="586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C71664-F466-35A1-B75B-4A1CB9B0F91F}"/>
                    </a:ext>
                  </a:extLst>
                </p14:cNvPr>
                <p14:cNvContentPartPr/>
                <p14:nvPr/>
              </p14:nvContentPartPr>
              <p14:xfrm>
                <a:off x="4068435" y="5751937"/>
                <a:ext cx="207720" cy="355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C71664-F466-35A1-B75B-4A1CB9B0F91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59435" y="5743297"/>
                  <a:ext cx="2253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78970ED-01E9-3A1C-B1D5-24E23807EE24}"/>
                    </a:ext>
                  </a:extLst>
                </p14:cNvPr>
                <p14:cNvContentPartPr/>
                <p14:nvPr/>
              </p14:nvContentPartPr>
              <p14:xfrm>
                <a:off x="3944595" y="5859577"/>
                <a:ext cx="411480" cy="76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78970ED-01E9-3A1C-B1D5-24E23807EE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35595" y="5850937"/>
                  <a:ext cx="4291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96B6B8A-AE27-3082-FAA6-F20C11839486}"/>
              </a:ext>
            </a:extLst>
          </p:cNvPr>
          <p:cNvGrpSpPr/>
          <p:nvPr/>
        </p:nvGrpSpPr>
        <p:grpSpPr>
          <a:xfrm>
            <a:off x="4829835" y="5675882"/>
            <a:ext cx="276816600" cy="276378575"/>
            <a:chOff x="4829835" y="5675882"/>
            <a:chExt cx="276816600" cy="2763785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19A8B2F-F23B-4AA6-695B-10AE1F0FFC05}"/>
                    </a:ext>
                  </a:extLst>
                </p14:cNvPr>
                <p14:cNvContentPartPr/>
                <p14:nvPr/>
              </p14:nvContentPartPr>
              <p14:xfrm>
                <a:off x="4829835" y="5786137"/>
                <a:ext cx="284400" cy="243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19A8B2F-F23B-4AA6-695B-10AE1F0FFC0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20835" y="5777137"/>
                  <a:ext cx="302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89CD00B-7528-E64A-FA47-5B59DC3F4EFC}"/>
                    </a:ext>
                  </a:extLst>
                </p14:cNvPr>
                <p14:cNvContentPartPr/>
                <p14:nvPr/>
              </p14:nvContentPartPr>
              <p14:xfrm>
                <a:off x="5047635" y="5827177"/>
                <a:ext cx="199080" cy="167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89CD00B-7528-E64A-FA47-5B59DC3F4EF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038635" y="5818537"/>
                  <a:ext cx="216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393281E-2D1D-6508-87E7-54FC6AC7CDF9}"/>
                    </a:ext>
                  </a:extLst>
                </p14:cNvPr>
                <p14:cNvContentPartPr/>
                <p14:nvPr/>
              </p14:nvContentPartPr>
              <p14:xfrm>
                <a:off x="5281995" y="5819257"/>
                <a:ext cx="276364440" cy="276235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393281E-2D1D-6508-87E7-54FC6AC7CD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73355" y="5810617"/>
                  <a:ext cx="276382080" cy="2762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3E02ADB-AAD9-178E-4128-3FEB1BCCB541}"/>
                    </a:ext>
                  </a:extLst>
                </p14:cNvPr>
                <p14:cNvContentPartPr/>
                <p14:nvPr/>
              </p14:nvContentPartPr>
              <p14:xfrm>
                <a:off x="5236322" y="5891162"/>
                <a:ext cx="513720" cy="237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3E02ADB-AAD9-178E-4128-3FEB1BCCB54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27682" y="5882522"/>
                  <a:ext cx="531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E90A902-01D7-E1F6-FA76-C23D8FF17BC1}"/>
                    </a:ext>
                  </a:extLst>
                </p14:cNvPr>
                <p14:cNvContentPartPr/>
                <p14:nvPr/>
              </p14:nvContentPartPr>
              <p14:xfrm>
                <a:off x="5721242" y="5761922"/>
                <a:ext cx="375480" cy="352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E90A902-01D7-E1F6-FA76-C23D8FF17BC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12602" y="5753282"/>
                  <a:ext cx="393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FF28382-C297-7575-7EE4-3F74F2C2A6D7}"/>
                    </a:ext>
                  </a:extLst>
                </p14:cNvPr>
                <p14:cNvContentPartPr/>
                <p14:nvPr/>
              </p14:nvContentPartPr>
              <p14:xfrm>
                <a:off x="5783522" y="5907722"/>
                <a:ext cx="574560" cy="181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FF28382-C297-7575-7EE4-3F74F2C2A6D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74882" y="5898722"/>
                  <a:ext cx="592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C80DFD6-2A28-ECD2-9738-E8D9C0E39AED}"/>
                    </a:ext>
                  </a:extLst>
                </p14:cNvPr>
                <p14:cNvContentPartPr/>
                <p14:nvPr/>
              </p14:nvContentPartPr>
              <p14:xfrm>
                <a:off x="5351882" y="5804402"/>
                <a:ext cx="231480" cy="241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C80DFD6-2A28-ECD2-9738-E8D9C0E39AE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43242" y="5795402"/>
                  <a:ext cx="2491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46CC384-E1D6-41C5-75B6-11B22983D88B}"/>
                    </a:ext>
                  </a:extLst>
                </p14:cNvPr>
                <p14:cNvContentPartPr/>
                <p14:nvPr/>
              </p14:nvContentPartPr>
              <p14:xfrm>
                <a:off x="5643842" y="5813402"/>
                <a:ext cx="12240" cy="40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46CC384-E1D6-41C5-75B6-11B22983D88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34842" y="5804762"/>
                  <a:ext cx="29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2C55151-9ACF-1F2D-AD12-8AC2BAEF4656}"/>
                    </a:ext>
                  </a:extLst>
                </p14:cNvPr>
                <p14:cNvContentPartPr/>
                <p14:nvPr/>
              </p14:nvContentPartPr>
              <p14:xfrm>
                <a:off x="5604962" y="5984042"/>
                <a:ext cx="16560" cy="9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2C55151-9ACF-1F2D-AD12-8AC2BAEF465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96322" y="5975402"/>
                  <a:ext cx="34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4C029E0-DCE3-5F88-42D5-C4991E7E28AE}"/>
                    </a:ext>
                  </a:extLst>
                </p14:cNvPr>
                <p14:cNvContentPartPr/>
                <p14:nvPr/>
              </p14:nvContentPartPr>
              <p14:xfrm>
                <a:off x="5253962" y="5782802"/>
                <a:ext cx="304920" cy="282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4C029E0-DCE3-5F88-42D5-C4991E7E28A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245322" y="5773802"/>
                  <a:ext cx="322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0E7FFE1-27F4-AAD3-BF7F-EF75C1AA0237}"/>
                    </a:ext>
                  </a:extLst>
                </p14:cNvPr>
                <p14:cNvContentPartPr/>
                <p14:nvPr/>
              </p14:nvContentPartPr>
              <p14:xfrm>
                <a:off x="5625122" y="5675882"/>
                <a:ext cx="299160" cy="411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0E7FFE1-27F4-AAD3-BF7F-EF75C1AA023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16482" y="5667242"/>
                  <a:ext cx="3168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78D3C7F-E2DF-4405-E955-39161B47B69B}"/>
                    </a:ext>
                  </a:extLst>
                </p14:cNvPr>
                <p14:cNvContentPartPr/>
                <p14:nvPr/>
              </p14:nvContentPartPr>
              <p14:xfrm>
                <a:off x="5607122" y="5871722"/>
                <a:ext cx="254880" cy="29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78D3C7F-E2DF-4405-E955-39161B47B69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98482" y="5862722"/>
                  <a:ext cx="272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3403819-EEDC-30AC-6B1C-0859DB0288FD}"/>
                    </a:ext>
                  </a:extLst>
                </p14:cNvPr>
                <p14:cNvContentPartPr/>
                <p14:nvPr/>
              </p14:nvContentPartPr>
              <p14:xfrm>
                <a:off x="5278082" y="5839322"/>
                <a:ext cx="568440" cy="257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3403819-EEDC-30AC-6B1C-0859DB0288F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269442" y="5830682"/>
                  <a:ext cx="586080" cy="27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494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BF580E-F57E-0B9B-9864-A91CC1E09204}"/>
                  </a:ext>
                </a:extLst>
              </p14:cNvPr>
              <p14:cNvContentPartPr/>
              <p14:nvPr/>
            </p14:nvContentPartPr>
            <p14:xfrm>
              <a:off x="1345382" y="94368"/>
              <a:ext cx="829800" cy="75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BF580E-F57E-0B9B-9864-A91CC1E09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6382" y="85364"/>
                <a:ext cx="847440" cy="772928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5A30394-78C0-78B8-DBAA-563EF9EE0E70}"/>
              </a:ext>
            </a:extLst>
          </p:cNvPr>
          <p:cNvGrpSpPr/>
          <p:nvPr/>
        </p:nvGrpSpPr>
        <p:grpSpPr>
          <a:xfrm>
            <a:off x="1326302" y="188328"/>
            <a:ext cx="2082600" cy="1013400"/>
            <a:chOff x="1326302" y="188328"/>
            <a:chExt cx="2082600" cy="10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1E7C3C4-520E-CCE6-D5E3-5D4FBE800737}"/>
                    </a:ext>
                  </a:extLst>
                </p14:cNvPr>
                <p14:cNvContentPartPr/>
                <p14:nvPr/>
              </p14:nvContentPartPr>
              <p14:xfrm>
                <a:off x="1326302" y="251688"/>
                <a:ext cx="48600" cy="891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1E7C3C4-520E-CCE6-D5E3-5D4FBE8007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17302" y="242688"/>
                  <a:ext cx="6624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0B52FB-F0A2-04DE-4DE6-26C1959E1F5E}"/>
                    </a:ext>
                  </a:extLst>
                </p14:cNvPr>
                <p14:cNvContentPartPr/>
                <p14:nvPr/>
              </p14:nvContentPartPr>
              <p14:xfrm>
                <a:off x="1333142" y="188328"/>
                <a:ext cx="723960" cy="76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0B52FB-F0A2-04DE-4DE6-26C1959E1F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4142" y="179332"/>
                  <a:ext cx="741600" cy="781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B28520-7209-E2A8-83EF-25C05FCD7808}"/>
                    </a:ext>
                  </a:extLst>
                </p14:cNvPr>
                <p14:cNvContentPartPr/>
                <p14:nvPr/>
              </p14:nvContentPartPr>
              <p14:xfrm>
                <a:off x="1954502" y="706368"/>
                <a:ext cx="724680" cy="252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B28520-7209-E2A8-83EF-25C05FCD78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45502" y="697368"/>
                  <a:ext cx="742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FF6FCC-6B75-84BB-407A-F6AA0F2049F0}"/>
                    </a:ext>
                  </a:extLst>
                </p14:cNvPr>
                <p14:cNvContentPartPr/>
                <p14:nvPr/>
              </p14:nvContentPartPr>
              <p14:xfrm>
                <a:off x="2671622" y="729768"/>
                <a:ext cx="266040" cy="471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FF6FCC-6B75-84BB-407A-F6AA0F2049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2610" y="720768"/>
                  <a:ext cx="283704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0FB57F-0521-DCB2-C2E8-FC9F78246204}"/>
                    </a:ext>
                  </a:extLst>
                </p14:cNvPr>
                <p14:cNvContentPartPr/>
                <p14:nvPr/>
              </p14:nvContentPartPr>
              <p14:xfrm>
                <a:off x="3000662" y="763968"/>
                <a:ext cx="408240" cy="330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0FB57F-0521-DCB2-C2E8-FC9F782462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1662" y="754968"/>
                  <a:ext cx="42588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B9F806-4C5F-06D5-4E16-B48639FB5D24}"/>
              </a:ext>
            </a:extLst>
          </p:cNvPr>
          <p:cNvGrpSpPr/>
          <p:nvPr/>
        </p:nvGrpSpPr>
        <p:grpSpPr>
          <a:xfrm>
            <a:off x="3821822" y="102648"/>
            <a:ext cx="4070520" cy="969480"/>
            <a:chOff x="3821822" y="102648"/>
            <a:chExt cx="4070520" cy="96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6D4D25-EC2B-FC60-E003-3E8A155B2BA3}"/>
                    </a:ext>
                  </a:extLst>
                </p14:cNvPr>
                <p14:cNvContentPartPr/>
                <p14:nvPr/>
              </p14:nvContentPartPr>
              <p14:xfrm>
                <a:off x="3821822" y="506208"/>
                <a:ext cx="353520" cy="565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6D4D25-EC2B-FC60-E003-3E8A155B2B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12822" y="497208"/>
                  <a:ext cx="3711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EFFB66-333A-674C-550E-09934B55DB2C}"/>
                    </a:ext>
                  </a:extLst>
                </p14:cNvPr>
                <p14:cNvContentPartPr/>
                <p14:nvPr/>
              </p14:nvContentPartPr>
              <p14:xfrm>
                <a:off x="4013702" y="767928"/>
                <a:ext cx="376560" cy="22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EFFB66-333A-674C-550E-09934B55DB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04702" y="758928"/>
                  <a:ext cx="394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A40D0D-1EE3-4E01-ED5B-76A42721CA5D}"/>
                    </a:ext>
                  </a:extLst>
                </p14:cNvPr>
                <p14:cNvContentPartPr/>
                <p14:nvPr/>
              </p14:nvContentPartPr>
              <p14:xfrm>
                <a:off x="4699502" y="577488"/>
                <a:ext cx="354960" cy="20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A40D0D-1EE3-4E01-ED5B-76A42721CA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90502" y="568488"/>
                  <a:ext cx="372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11BDEA-DB7B-0CF5-4DFF-DF82D31D1FEC}"/>
                    </a:ext>
                  </a:extLst>
                </p14:cNvPr>
                <p14:cNvContentPartPr/>
                <p14:nvPr/>
              </p14:nvContentPartPr>
              <p14:xfrm>
                <a:off x="5392142" y="431328"/>
                <a:ext cx="386280" cy="27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11BDEA-DB7B-0CF5-4DFF-DF82D31D1F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83142" y="422328"/>
                  <a:ext cx="4039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A82FD7-6E35-AA81-E91D-56C3972E4741}"/>
                    </a:ext>
                  </a:extLst>
                </p14:cNvPr>
                <p14:cNvContentPartPr/>
                <p14:nvPr/>
              </p14:nvContentPartPr>
              <p14:xfrm>
                <a:off x="5720462" y="474528"/>
                <a:ext cx="276840" cy="23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A82FD7-6E35-AA81-E91D-56C3972E47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11450" y="465528"/>
                  <a:ext cx="294503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8E7B77-38C9-E778-E992-025E613F1649}"/>
                    </a:ext>
                  </a:extLst>
                </p14:cNvPr>
                <p14:cNvContentPartPr/>
                <p14:nvPr/>
              </p14:nvContentPartPr>
              <p14:xfrm>
                <a:off x="5236622" y="102648"/>
                <a:ext cx="1100520" cy="635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8E7B77-38C9-E778-E992-025E613F16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7622" y="93648"/>
                  <a:ext cx="11181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99830E-4267-DE7D-0D8E-0D4C98494804}"/>
                    </a:ext>
                  </a:extLst>
                </p14:cNvPr>
                <p14:cNvContentPartPr/>
                <p14:nvPr/>
              </p14:nvContentPartPr>
              <p14:xfrm>
                <a:off x="6170462" y="188328"/>
                <a:ext cx="745560" cy="51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99830E-4267-DE7D-0D8E-0D4C984948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1458" y="179328"/>
                  <a:ext cx="763209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913A07-AA79-7720-D56D-D7F6A1A65718}"/>
                    </a:ext>
                  </a:extLst>
                </p14:cNvPr>
                <p14:cNvContentPartPr/>
                <p14:nvPr/>
              </p14:nvContentPartPr>
              <p14:xfrm>
                <a:off x="6692102" y="410088"/>
                <a:ext cx="410760" cy="56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913A07-AA79-7720-D56D-D7F6A1A657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3102" y="401088"/>
                  <a:ext cx="42840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BF560E-B8EF-ECFA-F80C-71FB2DFEA9CA}"/>
                    </a:ext>
                  </a:extLst>
                </p14:cNvPr>
                <p14:cNvContentPartPr/>
                <p14:nvPr/>
              </p14:nvContentPartPr>
              <p14:xfrm>
                <a:off x="7256942" y="435288"/>
                <a:ext cx="33840" cy="45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BF560E-B8EF-ECFA-F80C-71FB2DFEA9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47942" y="426288"/>
                  <a:ext cx="514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D713CA-945F-7098-877B-47DCE6154783}"/>
                    </a:ext>
                  </a:extLst>
                </p14:cNvPr>
                <p14:cNvContentPartPr/>
                <p14:nvPr/>
              </p14:nvContentPartPr>
              <p14:xfrm>
                <a:off x="7195742" y="448968"/>
                <a:ext cx="204840" cy="12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D713CA-945F-7098-877B-47DCE61547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86742" y="439941"/>
                  <a:ext cx="222480" cy="137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ACC666-2916-D252-2FDE-601C6BC6FEDC}"/>
                    </a:ext>
                  </a:extLst>
                </p14:cNvPr>
                <p14:cNvContentPartPr/>
                <p14:nvPr/>
              </p14:nvContentPartPr>
              <p14:xfrm>
                <a:off x="7474022" y="459048"/>
                <a:ext cx="418320" cy="27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ACC666-2916-D252-2FDE-601C6BC6FE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65022" y="450048"/>
                  <a:ext cx="4359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9F63EA-DDCD-1536-8761-AC469922EC7A}"/>
              </a:ext>
            </a:extLst>
          </p:cNvPr>
          <p:cNvGrpSpPr/>
          <p:nvPr/>
        </p:nvGrpSpPr>
        <p:grpSpPr>
          <a:xfrm>
            <a:off x="1297862" y="1368048"/>
            <a:ext cx="1589040" cy="512280"/>
            <a:chOff x="1297862" y="1368048"/>
            <a:chExt cx="158904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49E524-FFD8-9F22-A800-CB7664A94B01}"/>
                    </a:ext>
                  </a:extLst>
                </p14:cNvPr>
                <p14:cNvContentPartPr/>
                <p14:nvPr/>
              </p14:nvContentPartPr>
              <p14:xfrm>
                <a:off x="1297862" y="1447968"/>
                <a:ext cx="303840" cy="38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49E524-FFD8-9F22-A800-CB7664A94B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88862" y="1438968"/>
                  <a:ext cx="321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B9AE74-0FB8-10F8-7CB5-2E58CD474637}"/>
                    </a:ext>
                  </a:extLst>
                </p14:cNvPr>
                <p14:cNvContentPartPr/>
                <p14:nvPr/>
              </p14:nvContentPartPr>
              <p14:xfrm>
                <a:off x="1869542" y="1394688"/>
                <a:ext cx="191160" cy="34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B9AE74-0FB8-10F8-7CB5-2E58CD4746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60542" y="1385688"/>
                  <a:ext cx="2088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7F1A9E-5469-B369-1DF1-EEDD8AF5802D}"/>
                    </a:ext>
                  </a:extLst>
                </p14:cNvPr>
                <p14:cNvContentPartPr/>
                <p14:nvPr/>
              </p14:nvContentPartPr>
              <p14:xfrm>
                <a:off x="2113622" y="1550928"/>
                <a:ext cx="231480" cy="32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7F1A9E-5469-B369-1DF1-EEDD8AF580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04622" y="1541928"/>
                  <a:ext cx="2491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18E7FB-87DE-E2B9-708D-C074D03D849A}"/>
                    </a:ext>
                  </a:extLst>
                </p14:cNvPr>
                <p14:cNvContentPartPr/>
                <p14:nvPr/>
              </p14:nvContentPartPr>
              <p14:xfrm>
                <a:off x="2368502" y="1368048"/>
                <a:ext cx="139680" cy="392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18E7FB-87DE-E2B9-708D-C074D03D84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59502" y="1359048"/>
                  <a:ext cx="1573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843117-6AE6-3D4E-2183-F0F8EE799798}"/>
                    </a:ext>
                  </a:extLst>
                </p14:cNvPr>
                <p14:cNvContentPartPr/>
                <p14:nvPr/>
              </p14:nvContentPartPr>
              <p14:xfrm>
                <a:off x="2375702" y="1540848"/>
                <a:ext cx="511200" cy="251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843117-6AE6-3D4E-2183-F0F8EE79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66702" y="1531861"/>
                  <a:ext cx="528840" cy="2692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A06CB5-B3C8-9F12-2AF2-4015A32F5CC9}"/>
              </a:ext>
            </a:extLst>
          </p:cNvPr>
          <p:cNvGrpSpPr/>
          <p:nvPr/>
        </p:nvGrpSpPr>
        <p:grpSpPr>
          <a:xfrm>
            <a:off x="3931262" y="1247088"/>
            <a:ext cx="2801880" cy="531000"/>
            <a:chOff x="3931262" y="1247088"/>
            <a:chExt cx="2801880" cy="5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D5544CD-576A-ADF2-EC06-09410D84736E}"/>
                    </a:ext>
                  </a:extLst>
                </p14:cNvPr>
                <p14:cNvContentPartPr/>
                <p14:nvPr/>
              </p14:nvContentPartPr>
              <p14:xfrm>
                <a:off x="3931262" y="1369128"/>
                <a:ext cx="133920" cy="246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D5544CD-576A-ADF2-EC06-09410D8473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22262" y="1360128"/>
                  <a:ext cx="151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A56127-901F-8FE5-5145-6390F5B73B05}"/>
                    </a:ext>
                  </a:extLst>
                </p14:cNvPr>
                <p14:cNvContentPartPr/>
                <p14:nvPr/>
              </p14:nvContentPartPr>
              <p14:xfrm>
                <a:off x="3967982" y="1247088"/>
                <a:ext cx="2765160" cy="531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A56127-901F-8FE5-5145-6390F5B73B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58982" y="1238088"/>
                  <a:ext cx="2782800" cy="54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0547F9-93BA-2B1A-AF46-5DB525178C37}"/>
                  </a:ext>
                </a:extLst>
              </p14:cNvPr>
              <p14:cNvContentPartPr/>
              <p14:nvPr/>
            </p14:nvContentPartPr>
            <p14:xfrm>
              <a:off x="7859222" y="1245288"/>
              <a:ext cx="298080" cy="234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0547F9-93BA-2B1A-AF46-5DB525178C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50222" y="1236288"/>
                <a:ext cx="315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5A7EB41-BBDE-3F99-73FA-3DFFE9B63FD7}"/>
                  </a:ext>
                </a:extLst>
              </p14:cNvPr>
              <p14:cNvContentPartPr/>
              <p14:nvPr/>
            </p14:nvContentPartPr>
            <p14:xfrm>
              <a:off x="8032382" y="874848"/>
              <a:ext cx="229320" cy="300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5A7EB41-BBDE-3F99-73FA-3DFFE9B63FD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23368" y="865848"/>
                <a:ext cx="246988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8F333DE6-DCB3-C0B3-C8AC-FBFE84D07215}"/>
              </a:ext>
            </a:extLst>
          </p:cNvPr>
          <p:cNvGrpSpPr/>
          <p:nvPr/>
        </p:nvGrpSpPr>
        <p:grpSpPr>
          <a:xfrm>
            <a:off x="719383" y="2074425"/>
            <a:ext cx="2182320" cy="520920"/>
            <a:chOff x="719383" y="2074425"/>
            <a:chExt cx="218232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842A9BF-A56F-3CB4-0A32-DC8175DF2679}"/>
                    </a:ext>
                  </a:extLst>
                </p14:cNvPr>
                <p14:cNvContentPartPr/>
                <p14:nvPr/>
              </p14:nvContentPartPr>
              <p14:xfrm>
                <a:off x="1316263" y="2174865"/>
                <a:ext cx="292320" cy="321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842A9BF-A56F-3CB4-0A32-DC8175DF26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07263" y="2165865"/>
                  <a:ext cx="309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9781C0-832B-BDF9-1076-9558214321E9}"/>
                    </a:ext>
                  </a:extLst>
                </p14:cNvPr>
                <p14:cNvContentPartPr/>
                <p14:nvPr/>
              </p14:nvContentPartPr>
              <p14:xfrm>
                <a:off x="1676623" y="2233185"/>
                <a:ext cx="38880" cy="171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9781C0-832B-BDF9-1076-9558214321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67623" y="2224185"/>
                  <a:ext cx="56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4D2FFE-8B48-FA6F-BDBB-23610DDFCB70}"/>
                    </a:ext>
                  </a:extLst>
                </p14:cNvPr>
                <p14:cNvContentPartPr/>
                <p14:nvPr/>
              </p14:nvContentPartPr>
              <p14:xfrm>
                <a:off x="1706863" y="2191065"/>
                <a:ext cx="261720" cy="404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4D2FFE-8B48-FA6F-BDBB-23610DDFCB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7863" y="2182425"/>
                  <a:ext cx="2793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E9F1F6-C974-70B6-544B-4469C7C41FAA}"/>
                    </a:ext>
                  </a:extLst>
                </p14:cNvPr>
                <p14:cNvContentPartPr/>
                <p14:nvPr/>
              </p14:nvContentPartPr>
              <p14:xfrm>
                <a:off x="1990183" y="2278905"/>
                <a:ext cx="126000" cy="151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E9F1F6-C974-70B6-544B-4469C7C41F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81543" y="2270265"/>
                  <a:ext cx="143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8CDCBE-F49C-591A-298F-A90A62DA4DD0}"/>
                    </a:ext>
                  </a:extLst>
                </p14:cNvPr>
                <p14:cNvContentPartPr/>
                <p14:nvPr/>
              </p14:nvContentPartPr>
              <p14:xfrm>
                <a:off x="719383" y="2094945"/>
                <a:ext cx="281160" cy="406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8CDCBE-F49C-591A-298F-A90A62DA4D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0743" y="2085945"/>
                  <a:ext cx="2988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826522-0C4D-076D-3961-C6DDFD580C20}"/>
                    </a:ext>
                  </a:extLst>
                </p14:cNvPr>
                <p14:cNvContentPartPr/>
                <p14:nvPr/>
              </p14:nvContentPartPr>
              <p14:xfrm>
                <a:off x="1054183" y="2314185"/>
                <a:ext cx="194400" cy="211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826522-0C4D-076D-3961-C6DDFD580C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5183" y="2305185"/>
                  <a:ext cx="212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5D12AF4-4A52-386B-AA8D-00CCBB01F750}"/>
                    </a:ext>
                  </a:extLst>
                </p14:cNvPr>
                <p14:cNvContentPartPr/>
                <p14:nvPr/>
              </p14:nvContentPartPr>
              <p14:xfrm>
                <a:off x="2098543" y="2310225"/>
                <a:ext cx="206640" cy="127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5D12AF4-4A52-386B-AA8D-00CCBB01F7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89903" y="2301225"/>
                  <a:ext cx="224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AF3925-9201-3DEA-5CB7-FCAAA5CD0BCB}"/>
                    </a:ext>
                  </a:extLst>
                </p14:cNvPr>
                <p14:cNvContentPartPr/>
                <p14:nvPr/>
              </p14:nvContentPartPr>
              <p14:xfrm>
                <a:off x="2271343" y="2293665"/>
                <a:ext cx="230040" cy="184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AF3925-9201-3DEA-5CB7-FCAAA5CD0B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62703" y="2284665"/>
                  <a:ext cx="247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430B96B-EF98-6A25-0CA0-DB6B65693F80}"/>
                    </a:ext>
                  </a:extLst>
                </p14:cNvPr>
                <p14:cNvContentPartPr/>
                <p14:nvPr/>
              </p14:nvContentPartPr>
              <p14:xfrm>
                <a:off x="2533423" y="2074425"/>
                <a:ext cx="368280" cy="348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430B96B-EF98-6A25-0CA0-DB6B65693F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24783" y="2065785"/>
                  <a:ext cx="38592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7C90468-7921-C227-C31E-018F8F78F272}"/>
              </a:ext>
            </a:extLst>
          </p:cNvPr>
          <p:cNvGrpSpPr/>
          <p:nvPr/>
        </p:nvGrpSpPr>
        <p:grpSpPr>
          <a:xfrm>
            <a:off x="1037983" y="3222465"/>
            <a:ext cx="1143000" cy="754200"/>
            <a:chOff x="1037983" y="3222465"/>
            <a:chExt cx="1143000" cy="75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A4E116B-1A02-0C57-961D-68E7006D6C36}"/>
                    </a:ext>
                  </a:extLst>
                </p14:cNvPr>
                <p14:cNvContentPartPr/>
                <p14:nvPr/>
              </p14:nvContentPartPr>
              <p14:xfrm>
                <a:off x="1037983" y="3320385"/>
                <a:ext cx="171720" cy="225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A4E116B-1A02-0C57-961D-68E7006D6C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8983" y="3311385"/>
                  <a:ext cx="189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E1199E9-A6FF-DA0B-419E-B772772AAD7A}"/>
                    </a:ext>
                  </a:extLst>
                </p14:cNvPr>
                <p14:cNvContentPartPr/>
                <p14:nvPr/>
              </p14:nvContentPartPr>
              <p14:xfrm>
                <a:off x="1259023" y="3313545"/>
                <a:ext cx="153360" cy="208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E1199E9-A6FF-DA0B-419E-B772772AAD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50023" y="3304905"/>
                  <a:ext cx="171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34A04B2-BFA8-AF3E-E634-B99AE91AF8F1}"/>
                    </a:ext>
                  </a:extLst>
                </p14:cNvPr>
                <p14:cNvContentPartPr/>
                <p14:nvPr/>
              </p14:nvContentPartPr>
              <p14:xfrm>
                <a:off x="1334983" y="3272865"/>
                <a:ext cx="209520" cy="32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34A04B2-BFA8-AF3E-E634-B99AE91AF8F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26343" y="3263865"/>
                  <a:ext cx="227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B6FFFE0-7BF3-6B6C-30A7-8649A0CE269D}"/>
                    </a:ext>
                  </a:extLst>
                </p14:cNvPr>
                <p14:cNvContentPartPr/>
                <p14:nvPr/>
              </p14:nvContentPartPr>
              <p14:xfrm>
                <a:off x="1615423" y="3222465"/>
                <a:ext cx="165600" cy="251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B6FFFE0-7BF3-6B6C-30A7-8649A0CE26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423" y="3213465"/>
                  <a:ext cx="183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2732EEF-B028-E502-BD42-1E25A78270A3}"/>
                    </a:ext>
                  </a:extLst>
                </p14:cNvPr>
                <p14:cNvContentPartPr/>
                <p14:nvPr/>
              </p14:nvContentPartPr>
              <p14:xfrm>
                <a:off x="1100983" y="3646905"/>
                <a:ext cx="444240" cy="63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2732EEF-B028-E502-BD42-1E25A78270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2343" y="3637905"/>
                  <a:ext cx="461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BF012D1-6450-BA33-1D71-48E8D7804F6B}"/>
                    </a:ext>
                  </a:extLst>
                </p14:cNvPr>
                <p14:cNvContentPartPr/>
                <p14:nvPr/>
              </p14:nvContentPartPr>
              <p14:xfrm>
                <a:off x="1365223" y="3786225"/>
                <a:ext cx="248400" cy="190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BF012D1-6450-BA33-1D71-48E8D7804F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56583" y="3777225"/>
                  <a:ext cx="266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7EE8DD-FA6B-D456-1B91-E98AAFBC2744}"/>
                    </a:ext>
                  </a:extLst>
                </p14:cNvPr>
                <p14:cNvContentPartPr/>
                <p14:nvPr/>
              </p14:nvContentPartPr>
              <p14:xfrm>
                <a:off x="1927183" y="3556545"/>
                <a:ext cx="164160" cy="28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7EE8DD-FA6B-D456-1B91-E98AAFBC27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18183" y="3547905"/>
                  <a:ext cx="181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F2C06E5-D104-9565-8472-1A64177E2D9A}"/>
                    </a:ext>
                  </a:extLst>
                </p14:cNvPr>
                <p14:cNvContentPartPr/>
                <p14:nvPr/>
              </p14:nvContentPartPr>
              <p14:xfrm>
                <a:off x="1961023" y="3442785"/>
                <a:ext cx="219960" cy="313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F2C06E5-D104-9565-8472-1A64177E2D9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52383" y="3434145"/>
                  <a:ext cx="23760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D17C913-BCF8-8920-213A-8FDEBEBD66A9}"/>
              </a:ext>
            </a:extLst>
          </p:cNvPr>
          <p:cNvGrpSpPr/>
          <p:nvPr/>
        </p:nvGrpSpPr>
        <p:grpSpPr>
          <a:xfrm>
            <a:off x="2424343" y="3356385"/>
            <a:ext cx="725400" cy="341280"/>
            <a:chOff x="2424343" y="3356385"/>
            <a:chExt cx="72540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5EB2841-4DC8-D57F-8053-A97A2E2ADCCE}"/>
                    </a:ext>
                  </a:extLst>
                </p14:cNvPr>
                <p14:cNvContentPartPr/>
                <p14:nvPr/>
              </p14:nvContentPartPr>
              <p14:xfrm>
                <a:off x="2424343" y="3442785"/>
                <a:ext cx="61560" cy="213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5EB2841-4DC8-D57F-8053-A97A2E2ADC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15343" y="3434145"/>
                  <a:ext cx="79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1F02A8D-84AE-8129-985A-4DB7B8E6F514}"/>
                    </a:ext>
                  </a:extLst>
                </p14:cNvPr>
                <p14:cNvContentPartPr/>
                <p14:nvPr/>
              </p14:nvContentPartPr>
              <p14:xfrm>
                <a:off x="2549623" y="3452865"/>
                <a:ext cx="283320" cy="229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1F02A8D-84AE-8129-985A-4DB7B8E6F5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40623" y="3443865"/>
                  <a:ext cx="300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AF476-6832-4006-4CDE-428105098B2D}"/>
                    </a:ext>
                  </a:extLst>
                </p14:cNvPr>
                <p14:cNvContentPartPr/>
                <p14:nvPr/>
              </p14:nvContentPartPr>
              <p14:xfrm>
                <a:off x="2813143" y="3356385"/>
                <a:ext cx="336600" cy="341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AF476-6832-4006-4CDE-428105098B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04503" y="3347745"/>
                  <a:ext cx="35424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38609BB-F916-4BE4-A1C0-D8750C747B45}"/>
              </a:ext>
            </a:extLst>
          </p:cNvPr>
          <p:cNvGrpSpPr/>
          <p:nvPr/>
        </p:nvGrpSpPr>
        <p:grpSpPr>
          <a:xfrm>
            <a:off x="3242623" y="1600305"/>
            <a:ext cx="8646120" cy="2926800"/>
            <a:chOff x="3242623" y="1600305"/>
            <a:chExt cx="8646120" cy="29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18E3B21-F943-0308-1379-6380E2DD4A7F}"/>
                    </a:ext>
                  </a:extLst>
                </p14:cNvPr>
                <p14:cNvContentPartPr/>
                <p14:nvPr/>
              </p14:nvContentPartPr>
              <p14:xfrm>
                <a:off x="6106783" y="3331905"/>
                <a:ext cx="24480" cy="571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18E3B21-F943-0308-1379-6380E2DD4A7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97783" y="3322905"/>
                  <a:ext cx="421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70700E1-0272-21EF-7DA3-A55AE379C79B}"/>
                    </a:ext>
                  </a:extLst>
                </p14:cNvPr>
                <p14:cNvContentPartPr/>
                <p14:nvPr/>
              </p14:nvContentPartPr>
              <p14:xfrm>
                <a:off x="6039823" y="4028865"/>
                <a:ext cx="180000" cy="217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0700E1-0272-21EF-7DA3-A55AE379C7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31183" y="4019865"/>
                  <a:ext cx="197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429C2DB-F36E-ECB8-C2A7-044A8BAF0BB0}"/>
                    </a:ext>
                  </a:extLst>
                </p14:cNvPr>
                <p14:cNvContentPartPr/>
                <p14:nvPr/>
              </p14:nvContentPartPr>
              <p14:xfrm>
                <a:off x="6015703" y="4024185"/>
                <a:ext cx="206640" cy="502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429C2DB-F36E-ECB8-C2A7-044A8BAF0BB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07063" y="4015185"/>
                  <a:ext cx="2242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07C0D5F-E62F-2A89-ADF4-6F0B597FB238}"/>
                    </a:ext>
                  </a:extLst>
                </p14:cNvPr>
                <p14:cNvContentPartPr/>
                <p14:nvPr/>
              </p14:nvContentPartPr>
              <p14:xfrm>
                <a:off x="6089863" y="3400665"/>
                <a:ext cx="2896920" cy="223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07C0D5F-E62F-2A89-ADF4-6F0B597FB2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80863" y="3392025"/>
                  <a:ext cx="29145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905163E-96B6-C18A-AFCC-849C10B8350D}"/>
                    </a:ext>
                  </a:extLst>
                </p14:cNvPr>
                <p14:cNvContentPartPr/>
                <p14:nvPr/>
              </p14:nvContentPartPr>
              <p14:xfrm>
                <a:off x="8881663" y="3784785"/>
                <a:ext cx="48960" cy="192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905163E-96B6-C18A-AFCC-849C10B835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72663" y="3775785"/>
                  <a:ext cx="66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5A6FBB0-5387-E5C5-BE6C-F5F0ACD620E2}"/>
                    </a:ext>
                  </a:extLst>
                </p14:cNvPr>
                <p14:cNvContentPartPr/>
                <p14:nvPr/>
              </p14:nvContentPartPr>
              <p14:xfrm>
                <a:off x="8999023" y="3793425"/>
                <a:ext cx="84240" cy="120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5A6FBB0-5387-E5C5-BE6C-F5F0ACD620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90023" y="3784425"/>
                  <a:ext cx="101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DF87DAB-06F5-FA9F-385A-B7958F0B901B}"/>
                    </a:ext>
                  </a:extLst>
                </p14:cNvPr>
                <p14:cNvContentPartPr/>
                <p14:nvPr/>
              </p14:nvContentPartPr>
              <p14:xfrm>
                <a:off x="9139423" y="3796305"/>
                <a:ext cx="130680" cy="226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DF87DAB-06F5-FA9F-385A-B7958F0B901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30783" y="3787665"/>
                  <a:ext cx="148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322E0B8-DA18-5562-C566-8DBBF116416B}"/>
                    </a:ext>
                  </a:extLst>
                </p14:cNvPr>
                <p14:cNvContentPartPr/>
                <p14:nvPr/>
              </p14:nvContentPartPr>
              <p14:xfrm>
                <a:off x="9169663" y="3881265"/>
                <a:ext cx="200880" cy="45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322E0B8-DA18-5562-C566-8DBBF116416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61023" y="3872265"/>
                  <a:ext cx="218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26833FF-F063-F786-3767-993755D0376C}"/>
                    </a:ext>
                  </a:extLst>
                </p14:cNvPr>
                <p14:cNvContentPartPr/>
                <p14:nvPr/>
              </p14:nvContentPartPr>
              <p14:xfrm>
                <a:off x="3705223" y="3613785"/>
                <a:ext cx="2419200" cy="190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26833FF-F063-F786-3767-993755D037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96583" y="3605145"/>
                  <a:ext cx="2436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552A69E-3367-678D-BF5C-DA52707B1DD6}"/>
                    </a:ext>
                  </a:extLst>
                </p14:cNvPr>
                <p14:cNvContentPartPr/>
                <p14:nvPr/>
              </p14:nvContentPartPr>
              <p14:xfrm>
                <a:off x="3242623" y="4126785"/>
                <a:ext cx="212400" cy="33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552A69E-3367-678D-BF5C-DA52707B1D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33983" y="4118145"/>
                  <a:ext cx="230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E9EDC98-E0A5-FDFA-397B-243BD6AC038D}"/>
                    </a:ext>
                  </a:extLst>
                </p14:cNvPr>
                <p14:cNvContentPartPr/>
                <p14:nvPr/>
              </p14:nvContentPartPr>
              <p14:xfrm>
                <a:off x="3504343" y="4022385"/>
                <a:ext cx="22320" cy="174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E9EDC98-E0A5-FDFA-397B-243BD6AC03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95703" y="4013745"/>
                  <a:ext cx="39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686B84A-84E6-ED7E-AB36-CEE2FA812357}"/>
                    </a:ext>
                  </a:extLst>
                </p14:cNvPr>
                <p14:cNvContentPartPr/>
                <p14:nvPr/>
              </p14:nvContentPartPr>
              <p14:xfrm>
                <a:off x="3587503" y="4040025"/>
                <a:ext cx="217800" cy="177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686B84A-84E6-ED7E-AB36-CEE2FA81235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78503" y="4031025"/>
                  <a:ext cx="235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A2E6E96-5C9F-841F-70A0-CD347F6385A5}"/>
                    </a:ext>
                  </a:extLst>
                </p14:cNvPr>
                <p14:cNvContentPartPr/>
                <p14:nvPr/>
              </p14:nvContentPartPr>
              <p14:xfrm>
                <a:off x="3756703" y="4033905"/>
                <a:ext cx="179280" cy="248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A2E6E96-5C9F-841F-70A0-CD347F6385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47703" y="4025265"/>
                  <a:ext cx="196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88DC8B-8B9E-8904-9307-F7B12EFE7398}"/>
                    </a:ext>
                  </a:extLst>
                </p14:cNvPr>
                <p14:cNvContentPartPr/>
                <p14:nvPr/>
              </p14:nvContentPartPr>
              <p14:xfrm>
                <a:off x="3363583" y="2101785"/>
                <a:ext cx="203040" cy="250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88DC8B-8B9E-8904-9307-F7B12EFE73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54943" y="2092785"/>
                  <a:ext cx="220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854F5C-33B6-AEF1-0441-9E1333986D59}"/>
                    </a:ext>
                  </a:extLst>
                </p14:cNvPr>
                <p14:cNvContentPartPr/>
                <p14:nvPr/>
              </p14:nvContentPartPr>
              <p14:xfrm>
                <a:off x="3984943" y="2027985"/>
                <a:ext cx="186840" cy="31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854F5C-33B6-AEF1-0441-9E133398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75943" y="2018985"/>
                  <a:ext cx="2044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E1715C-367C-42B6-F3D6-D0F348CD55A8}"/>
                    </a:ext>
                  </a:extLst>
                </p14:cNvPr>
                <p14:cNvContentPartPr/>
                <p14:nvPr/>
              </p14:nvContentPartPr>
              <p14:xfrm>
                <a:off x="4189783" y="2196105"/>
                <a:ext cx="172440" cy="29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E1715C-367C-42B6-F3D6-D0F348CD5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81143" y="2187105"/>
                  <a:ext cx="1900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DCF803B-6AAC-29FD-FCD9-B24C23AF68BF}"/>
                    </a:ext>
                  </a:extLst>
                </p14:cNvPr>
                <p14:cNvContentPartPr/>
                <p14:nvPr/>
              </p14:nvContentPartPr>
              <p14:xfrm>
                <a:off x="4377703" y="2012505"/>
                <a:ext cx="149040" cy="33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DCF803B-6AAC-29FD-FCD9-B24C23AF68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68703" y="2003865"/>
                  <a:ext cx="1666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8E62BB-496F-0412-B7E3-5CFA2EB6A35C}"/>
                    </a:ext>
                  </a:extLst>
                </p14:cNvPr>
                <p14:cNvContentPartPr/>
                <p14:nvPr/>
              </p14:nvContentPartPr>
              <p14:xfrm>
                <a:off x="4442143" y="2141745"/>
                <a:ext cx="378720" cy="209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8E62BB-496F-0412-B7E3-5CFA2EB6A3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33503" y="2133105"/>
                  <a:ext cx="396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07D5A6-34CB-9619-71B8-DAB183CE6C56}"/>
                    </a:ext>
                  </a:extLst>
                </p14:cNvPr>
                <p14:cNvContentPartPr/>
                <p14:nvPr/>
              </p14:nvContentPartPr>
              <p14:xfrm>
                <a:off x="5078983" y="2155065"/>
                <a:ext cx="229320" cy="20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07D5A6-34CB-9619-71B8-DAB183CE6C5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70343" y="2146425"/>
                  <a:ext cx="246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7910B9-C811-5BC9-BB8E-00EBF1428E34}"/>
                    </a:ext>
                  </a:extLst>
                </p14:cNvPr>
                <p14:cNvContentPartPr/>
                <p14:nvPr/>
              </p14:nvContentPartPr>
              <p14:xfrm>
                <a:off x="5438623" y="2012865"/>
                <a:ext cx="190440" cy="240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7910B9-C811-5BC9-BB8E-00EBF1428E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29623" y="2003865"/>
                  <a:ext cx="208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E375B3-8787-E092-314E-EDC6B45980D3}"/>
                    </a:ext>
                  </a:extLst>
                </p14:cNvPr>
                <p14:cNvContentPartPr/>
                <p14:nvPr/>
              </p14:nvContentPartPr>
              <p14:xfrm>
                <a:off x="5200663" y="2125185"/>
                <a:ext cx="122760" cy="161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E375B3-8787-E092-314E-EDC6B45980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91663" y="2116545"/>
                  <a:ext cx="14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8B75F2-3847-E10C-D317-6139562547E0}"/>
                    </a:ext>
                  </a:extLst>
                </p14:cNvPr>
                <p14:cNvContentPartPr/>
                <p14:nvPr/>
              </p14:nvContentPartPr>
              <p14:xfrm>
                <a:off x="5969623" y="1970745"/>
                <a:ext cx="232200" cy="255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8B75F2-3847-E10C-D317-6139562547E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60983" y="1961745"/>
                  <a:ext cx="249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E5E8B4-36D4-B56F-4634-51EC9B5A8947}"/>
                    </a:ext>
                  </a:extLst>
                </p14:cNvPr>
                <p14:cNvContentPartPr/>
                <p14:nvPr/>
              </p14:nvContentPartPr>
              <p14:xfrm>
                <a:off x="6130543" y="2003505"/>
                <a:ext cx="41040" cy="19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E5E8B4-36D4-B56F-4634-51EC9B5A89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21543" y="1994865"/>
                  <a:ext cx="58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2FE6BD-6864-DBAC-3995-E3EFCD88775C}"/>
                    </a:ext>
                  </a:extLst>
                </p14:cNvPr>
                <p14:cNvContentPartPr/>
                <p14:nvPr/>
              </p14:nvContentPartPr>
              <p14:xfrm>
                <a:off x="6284263" y="1975425"/>
                <a:ext cx="135720" cy="219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2FE6BD-6864-DBAC-3995-E3EFCD8877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75263" y="1966785"/>
                  <a:ext cx="153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31AE12-1ACE-24B5-78AE-9DFEED91CB17}"/>
                    </a:ext>
                  </a:extLst>
                </p14:cNvPr>
                <p14:cNvContentPartPr/>
                <p14:nvPr/>
              </p14:nvContentPartPr>
              <p14:xfrm>
                <a:off x="6322063" y="2065785"/>
                <a:ext cx="254880" cy="169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31AE12-1ACE-24B5-78AE-9DFEED91CB1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13423" y="2057145"/>
                  <a:ext cx="272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6C4F1F2-E4C8-3F71-07F1-64AFA649E05B}"/>
                    </a:ext>
                  </a:extLst>
                </p14:cNvPr>
                <p14:cNvContentPartPr/>
                <p14:nvPr/>
              </p14:nvContentPartPr>
              <p14:xfrm>
                <a:off x="6756583" y="1998105"/>
                <a:ext cx="163080" cy="161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6C4F1F2-E4C8-3F71-07F1-64AFA649E05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47943" y="1989105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F6A517-55E4-CCC3-38BF-2E3B03496588}"/>
                    </a:ext>
                  </a:extLst>
                </p14:cNvPr>
                <p14:cNvContentPartPr/>
                <p14:nvPr/>
              </p14:nvContentPartPr>
              <p14:xfrm>
                <a:off x="7251583" y="2000985"/>
                <a:ext cx="234360" cy="198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F6A517-55E4-CCC3-38BF-2E3B034965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42943" y="1992345"/>
                  <a:ext cx="252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21A553-4A10-C700-C91A-66F6B672C4B8}"/>
                    </a:ext>
                  </a:extLst>
                </p14:cNvPr>
                <p14:cNvContentPartPr/>
                <p14:nvPr/>
              </p14:nvContentPartPr>
              <p14:xfrm>
                <a:off x="7379383" y="1764825"/>
                <a:ext cx="160920" cy="12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21A553-4A10-C700-C91A-66F6B672C4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70743" y="1755825"/>
                  <a:ext cx="178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D17A42-4FCA-3C37-1ABF-0EE12F12670E}"/>
                    </a:ext>
                  </a:extLst>
                </p14:cNvPr>
                <p14:cNvContentPartPr/>
                <p14:nvPr/>
              </p14:nvContentPartPr>
              <p14:xfrm>
                <a:off x="7405303" y="1908465"/>
                <a:ext cx="139320" cy="106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D17A42-4FCA-3C37-1ABF-0EE12F1267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96303" y="1899465"/>
                  <a:ext cx="156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AB962A-E600-350A-CE72-D59ECAC01D88}"/>
                    </a:ext>
                  </a:extLst>
                </p14:cNvPr>
                <p14:cNvContentPartPr/>
                <p14:nvPr/>
              </p14:nvContentPartPr>
              <p14:xfrm>
                <a:off x="7696183" y="1993065"/>
                <a:ext cx="118800" cy="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AB962A-E600-350A-CE72-D59ECAC01D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87543" y="1984065"/>
                  <a:ext cx="136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CEEA98-3425-31D7-D029-53D6A122C814}"/>
                    </a:ext>
                  </a:extLst>
                </p14:cNvPr>
                <p14:cNvContentPartPr/>
                <p14:nvPr/>
              </p14:nvContentPartPr>
              <p14:xfrm>
                <a:off x="7682863" y="2038785"/>
                <a:ext cx="150480" cy="56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CEEA98-3425-31D7-D029-53D6A122C8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73863" y="2030145"/>
                  <a:ext cx="168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2BC398-7092-9992-8FDA-049808ED1E04}"/>
                    </a:ext>
                  </a:extLst>
                </p14:cNvPr>
                <p14:cNvContentPartPr/>
                <p14:nvPr/>
              </p14:nvContentPartPr>
              <p14:xfrm>
                <a:off x="7760983" y="1934745"/>
                <a:ext cx="109800" cy="248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2BC398-7092-9992-8FDA-049808ED1E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51983" y="1925745"/>
                  <a:ext cx="127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6FB8351-E1C4-B3C4-3FC3-5E720C173961}"/>
                    </a:ext>
                  </a:extLst>
                </p14:cNvPr>
                <p14:cNvContentPartPr/>
                <p14:nvPr/>
              </p14:nvContentPartPr>
              <p14:xfrm>
                <a:off x="8092543" y="1905945"/>
                <a:ext cx="162720" cy="184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6FB8351-E1C4-B3C4-3FC3-5E720C17396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83543" y="1897305"/>
                  <a:ext cx="180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D28A932-8F37-657A-CE91-B9B9B3EE2433}"/>
                    </a:ext>
                  </a:extLst>
                </p14:cNvPr>
                <p14:cNvContentPartPr/>
                <p14:nvPr/>
              </p14:nvContentPartPr>
              <p14:xfrm>
                <a:off x="8268943" y="1880745"/>
                <a:ext cx="190080" cy="223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D28A932-8F37-657A-CE91-B9B9B3EE24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60303" y="1872105"/>
                  <a:ext cx="207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7E0D27-E236-99F9-FB60-2D5DFD70EF02}"/>
                    </a:ext>
                  </a:extLst>
                </p14:cNvPr>
                <p14:cNvContentPartPr/>
                <p14:nvPr/>
              </p14:nvContentPartPr>
              <p14:xfrm>
                <a:off x="8373343" y="1854825"/>
                <a:ext cx="317160" cy="262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7E0D27-E236-99F9-FB60-2D5DFD70EF0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64703" y="1845825"/>
                  <a:ext cx="33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B254BA-BDAD-1B07-6BD6-0DF93FB4543E}"/>
                    </a:ext>
                  </a:extLst>
                </p14:cNvPr>
                <p14:cNvContentPartPr/>
                <p14:nvPr/>
              </p14:nvContentPartPr>
              <p14:xfrm>
                <a:off x="8871223" y="1727025"/>
                <a:ext cx="367200" cy="280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B254BA-BDAD-1B07-6BD6-0DF93FB454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62583" y="1718385"/>
                  <a:ext cx="384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F81447-B782-6896-FFF3-BF72D8EAEAB3}"/>
                    </a:ext>
                  </a:extLst>
                </p14:cNvPr>
                <p14:cNvContentPartPr/>
                <p14:nvPr/>
              </p14:nvContentPartPr>
              <p14:xfrm>
                <a:off x="9213583" y="1766625"/>
                <a:ext cx="34920" cy="23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F81447-B782-6896-FFF3-BF72D8EAEAB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04943" y="1757625"/>
                  <a:ext cx="52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63A5F81-17B5-082B-32DD-4E194F163071}"/>
                    </a:ext>
                  </a:extLst>
                </p14:cNvPr>
                <p14:cNvContentPartPr/>
                <p14:nvPr/>
              </p14:nvContentPartPr>
              <p14:xfrm>
                <a:off x="9227623" y="1731345"/>
                <a:ext cx="185400" cy="255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63A5F81-17B5-082B-32DD-4E194F1630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18983" y="1722705"/>
                  <a:ext cx="203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A16487-DF6B-76D4-386B-167F1C4403E3}"/>
                    </a:ext>
                  </a:extLst>
                </p14:cNvPr>
                <p14:cNvContentPartPr/>
                <p14:nvPr/>
              </p14:nvContentPartPr>
              <p14:xfrm>
                <a:off x="9343903" y="1807665"/>
                <a:ext cx="217080" cy="15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A16487-DF6B-76D4-386B-167F1C4403E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35263" y="1799025"/>
                  <a:ext cx="234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7C49E0-9F96-229D-FE7E-B2A4A45CDE7A}"/>
                    </a:ext>
                  </a:extLst>
                </p14:cNvPr>
                <p14:cNvContentPartPr/>
                <p14:nvPr/>
              </p14:nvContentPartPr>
              <p14:xfrm>
                <a:off x="9525703" y="1693545"/>
                <a:ext cx="59760" cy="48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7C49E0-9F96-229D-FE7E-B2A4A45CDE7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17063" y="1684545"/>
                  <a:ext cx="77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F193086-BFE7-BE78-98BF-37D41B8D733B}"/>
                    </a:ext>
                  </a:extLst>
                </p14:cNvPr>
                <p14:cNvContentPartPr/>
                <p14:nvPr/>
              </p14:nvContentPartPr>
              <p14:xfrm>
                <a:off x="9627943" y="1802625"/>
                <a:ext cx="188640" cy="169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F193086-BFE7-BE78-98BF-37D41B8D733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19303" y="1793625"/>
                  <a:ext cx="206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B4CEBCD-56F8-1090-880C-95EA8EDE8B46}"/>
                    </a:ext>
                  </a:extLst>
                </p14:cNvPr>
                <p14:cNvContentPartPr/>
                <p14:nvPr/>
              </p14:nvContentPartPr>
              <p14:xfrm>
                <a:off x="9870943" y="1630905"/>
                <a:ext cx="327600" cy="313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B4CEBCD-56F8-1090-880C-95EA8EDE8B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62303" y="1622265"/>
                  <a:ext cx="345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9325E4-B6E6-4B6B-5E7E-A4DCCBF5C6A2}"/>
                    </a:ext>
                  </a:extLst>
                </p14:cNvPr>
                <p14:cNvContentPartPr/>
                <p14:nvPr/>
              </p14:nvContentPartPr>
              <p14:xfrm>
                <a:off x="9989743" y="1756185"/>
                <a:ext cx="393840" cy="1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9325E4-B6E6-4B6B-5E7E-A4DCCBF5C6A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80743" y="1747185"/>
                  <a:ext cx="411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269C4C-2FA6-AB8E-A60E-5F39A23FEB94}"/>
                    </a:ext>
                  </a:extLst>
                </p14:cNvPr>
                <p14:cNvContentPartPr/>
                <p14:nvPr/>
              </p14:nvContentPartPr>
              <p14:xfrm>
                <a:off x="10520743" y="1727385"/>
                <a:ext cx="266400" cy="218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269C4C-2FA6-AB8E-A60E-5F39A23FEB9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11743" y="1718745"/>
                  <a:ext cx="284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8A78D-01BE-1C62-B4C1-E8AB945D3529}"/>
                    </a:ext>
                  </a:extLst>
                </p14:cNvPr>
                <p14:cNvContentPartPr/>
                <p14:nvPr/>
              </p14:nvContentPartPr>
              <p14:xfrm>
                <a:off x="10738903" y="1600305"/>
                <a:ext cx="1027800" cy="353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8A78D-01BE-1C62-B4C1-E8AB945D352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30263" y="1591665"/>
                  <a:ext cx="10454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84A6385-2512-41EF-2971-3EF9A2B68996}"/>
                    </a:ext>
                  </a:extLst>
                </p14:cNvPr>
                <p14:cNvContentPartPr/>
                <p14:nvPr/>
              </p14:nvContentPartPr>
              <p14:xfrm>
                <a:off x="11873623" y="1969665"/>
                <a:ext cx="15120" cy="2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84A6385-2512-41EF-2971-3EF9A2B6899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864623" y="1961025"/>
                  <a:ext cx="32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9679BC-83E3-8074-E2D7-3FBC7369BCD4}"/>
                    </a:ext>
                  </a:extLst>
                </p14:cNvPr>
                <p14:cNvContentPartPr/>
                <p14:nvPr/>
              </p14:nvContentPartPr>
              <p14:xfrm>
                <a:off x="4204183" y="2651145"/>
                <a:ext cx="195480" cy="165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9679BC-83E3-8074-E2D7-3FBC7369BCD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95543" y="2642505"/>
                  <a:ext cx="21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DB14E84-5783-54C4-299D-8B9E8197D859}"/>
                    </a:ext>
                  </a:extLst>
                </p14:cNvPr>
                <p14:cNvContentPartPr/>
                <p14:nvPr/>
              </p14:nvContentPartPr>
              <p14:xfrm>
                <a:off x="4307863" y="2666265"/>
                <a:ext cx="73440" cy="89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DB14E84-5783-54C4-299D-8B9E8197D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99223" y="2657265"/>
                  <a:ext cx="91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E031741-3FBD-85D2-3FA3-866066A792BF}"/>
                    </a:ext>
                  </a:extLst>
                </p14:cNvPr>
                <p14:cNvContentPartPr/>
                <p14:nvPr/>
              </p14:nvContentPartPr>
              <p14:xfrm>
                <a:off x="4629703" y="2585625"/>
                <a:ext cx="155880" cy="252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E031741-3FBD-85D2-3FA3-866066A792B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21063" y="2576625"/>
                  <a:ext cx="1735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617012-F56F-7DA2-237E-F9D9065F6F01}"/>
                    </a:ext>
                  </a:extLst>
                </p14:cNvPr>
                <p14:cNvContentPartPr/>
                <p14:nvPr/>
              </p14:nvContentPartPr>
              <p14:xfrm>
                <a:off x="4893943" y="2588865"/>
                <a:ext cx="196200" cy="221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617012-F56F-7DA2-237E-F9D9065F6F0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85303" y="2579865"/>
                  <a:ext cx="213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8BE0CC-B5DB-A0AB-6D6B-4B0CA1E525C1}"/>
                    </a:ext>
                  </a:extLst>
                </p14:cNvPr>
                <p14:cNvContentPartPr/>
                <p14:nvPr/>
              </p14:nvContentPartPr>
              <p14:xfrm>
                <a:off x="4912663" y="2658705"/>
                <a:ext cx="257760" cy="105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8BE0CC-B5DB-A0AB-6D6B-4B0CA1E525C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04023" y="2650065"/>
                  <a:ext cx="275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E5D1C74-3729-D625-94E2-B3BE350058B6}"/>
                    </a:ext>
                  </a:extLst>
                </p14:cNvPr>
                <p14:cNvContentPartPr/>
                <p14:nvPr/>
              </p14:nvContentPartPr>
              <p14:xfrm>
                <a:off x="5176543" y="2566545"/>
                <a:ext cx="106920" cy="245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E5D1C74-3729-D625-94E2-B3BE350058B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67543" y="2557905"/>
                  <a:ext cx="124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CA8650-57A4-B9E5-F2B8-12E8C9F10CBC}"/>
                    </a:ext>
                  </a:extLst>
                </p14:cNvPr>
                <p14:cNvContentPartPr/>
                <p14:nvPr/>
              </p14:nvContentPartPr>
              <p14:xfrm>
                <a:off x="5463823" y="2494905"/>
                <a:ext cx="1046160" cy="231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CA8650-57A4-B9E5-F2B8-12E8C9F10CB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54823" y="2485905"/>
                  <a:ext cx="1063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A71A896-00D6-8A48-8778-B95A054829BA}"/>
                    </a:ext>
                  </a:extLst>
                </p14:cNvPr>
                <p14:cNvContentPartPr/>
                <p14:nvPr/>
              </p14:nvContentPartPr>
              <p14:xfrm>
                <a:off x="4376623" y="2862105"/>
                <a:ext cx="71280" cy="176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A71A896-00D6-8A48-8778-B95A054829B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67623" y="2853105"/>
                  <a:ext cx="88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6B65B68-44BB-41C6-A6CB-6F10FE50ED0E}"/>
                    </a:ext>
                  </a:extLst>
                </p14:cNvPr>
                <p14:cNvContentPartPr/>
                <p14:nvPr/>
              </p14:nvContentPartPr>
              <p14:xfrm>
                <a:off x="4505863" y="2878305"/>
                <a:ext cx="138600" cy="118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6B65B68-44BB-41C6-A6CB-6F10FE50ED0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496863" y="2869665"/>
                  <a:ext cx="156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E3A514-9AAB-A92E-6954-64F8F53F8BA3}"/>
                    </a:ext>
                  </a:extLst>
                </p14:cNvPr>
                <p14:cNvContentPartPr/>
                <p14:nvPr/>
              </p14:nvContentPartPr>
              <p14:xfrm>
                <a:off x="6583783" y="2463585"/>
                <a:ext cx="117360" cy="230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E3A514-9AAB-A92E-6954-64F8F53F8B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75143" y="2454585"/>
                  <a:ext cx="135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242D38F-2D3F-1F0C-EE90-EE482F0F7FB8}"/>
                    </a:ext>
                  </a:extLst>
                </p14:cNvPr>
                <p14:cNvContentPartPr/>
                <p14:nvPr/>
              </p14:nvContentPartPr>
              <p14:xfrm>
                <a:off x="7087063" y="2351985"/>
                <a:ext cx="207000" cy="263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242D38F-2D3F-1F0C-EE90-EE482F0F7FB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78063" y="2342985"/>
                  <a:ext cx="2246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4FEBF3-16AA-F0C1-8FC6-CCFE04C0E035}"/>
                    </a:ext>
                  </a:extLst>
                </p14:cNvPr>
                <p14:cNvContentPartPr/>
                <p14:nvPr/>
              </p14:nvContentPartPr>
              <p14:xfrm>
                <a:off x="7143943" y="2449905"/>
                <a:ext cx="320400" cy="127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4FEBF3-16AA-F0C1-8FC6-CCFE04C0E03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34943" y="2441265"/>
                  <a:ext cx="338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FB624CC-059C-EE91-F43D-4A2E40C4C179}"/>
                    </a:ext>
                  </a:extLst>
                </p14:cNvPr>
                <p14:cNvContentPartPr/>
                <p14:nvPr/>
              </p14:nvContentPartPr>
              <p14:xfrm>
                <a:off x="8032063" y="2393745"/>
                <a:ext cx="231840" cy="194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FB624CC-059C-EE91-F43D-4A2E40C4C17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23063" y="2385105"/>
                  <a:ext cx="249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0B4571E-7A2E-DFEE-DA82-43E78AE929BF}"/>
                    </a:ext>
                  </a:extLst>
                </p14:cNvPr>
                <p14:cNvContentPartPr/>
                <p14:nvPr/>
              </p14:nvContentPartPr>
              <p14:xfrm>
                <a:off x="8273623" y="2380065"/>
                <a:ext cx="120960" cy="199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0B4571E-7A2E-DFEE-DA82-43E78AE929B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64983" y="2371425"/>
                  <a:ext cx="138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E8FF2A2-6522-2E2C-39A2-C87065958BD2}"/>
                    </a:ext>
                  </a:extLst>
                </p14:cNvPr>
                <p14:cNvContentPartPr/>
                <p14:nvPr/>
              </p14:nvContentPartPr>
              <p14:xfrm>
                <a:off x="8315023" y="2363865"/>
                <a:ext cx="310320" cy="226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E8FF2A2-6522-2E2C-39A2-C87065958BD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06023" y="2355225"/>
                  <a:ext cx="327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0F0A866-D96D-CCF5-040C-1F6B4B8A2313}"/>
                    </a:ext>
                  </a:extLst>
                </p14:cNvPr>
                <p14:cNvContentPartPr/>
                <p14:nvPr/>
              </p14:nvContentPartPr>
              <p14:xfrm>
                <a:off x="8570263" y="2352345"/>
                <a:ext cx="168840" cy="40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0F0A866-D96D-CCF5-040C-1F6B4B8A231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61623" y="2343705"/>
                  <a:ext cx="186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D063453-FB7B-A36B-B56E-62E4E4CF32EA}"/>
                    </a:ext>
                  </a:extLst>
                </p14:cNvPr>
                <p14:cNvContentPartPr/>
                <p14:nvPr/>
              </p14:nvContentPartPr>
              <p14:xfrm>
                <a:off x="8679343" y="2300145"/>
                <a:ext cx="157680" cy="353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D063453-FB7B-A36B-B56E-62E4E4CF32E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70343" y="2291505"/>
                  <a:ext cx="175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0D60D24-B0B7-7715-AD14-081194517770}"/>
                    </a:ext>
                  </a:extLst>
                </p14:cNvPr>
                <p14:cNvContentPartPr/>
                <p14:nvPr/>
              </p14:nvContentPartPr>
              <p14:xfrm>
                <a:off x="7813183" y="2357745"/>
                <a:ext cx="261000" cy="301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0D60D24-B0B7-7715-AD14-08119451777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04183" y="2348745"/>
                  <a:ext cx="278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83EF24B-B1F1-0386-3825-96930925B153}"/>
                    </a:ext>
                  </a:extLst>
                </p14:cNvPr>
                <p14:cNvContentPartPr/>
                <p14:nvPr/>
              </p14:nvContentPartPr>
              <p14:xfrm>
                <a:off x="8864743" y="2486625"/>
                <a:ext cx="63000" cy="207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83EF24B-B1F1-0386-3825-96930925B15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56103" y="2477625"/>
                  <a:ext cx="80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27346DB-E8B7-C91B-4F08-887DAEF0677C}"/>
                    </a:ext>
                  </a:extLst>
                </p14:cNvPr>
                <p14:cNvContentPartPr/>
                <p14:nvPr/>
              </p14:nvContentPartPr>
              <p14:xfrm>
                <a:off x="8968423" y="2522625"/>
                <a:ext cx="100440" cy="105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27346DB-E8B7-C91B-4F08-887DAEF0677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59423" y="2513985"/>
                  <a:ext cx="118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A723FC-53B2-7B76-AE26-73C84A1F91F0}"/>
                    </a:ext>
                  </a:extLst>
                </p14:cNvPr>
                <p14:cNvContentPartPr/>
                <p14:nvPr/>
              </p14:nvContentPartPr>
              <p14:xfrm>
                <a:off x="9295303" y="2319225"/>
                <a:ext cx="192600" cy="295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A723FC-53B2-7B76-AE26-73C84A1F91F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86303" y="2310585"/>
                  <a:ext cx="210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2E681DB-9530-5062-5BCA-6EEC92AB5389}"/>
                    </a:ext>
                  </a:extLst>
                </p14:cNvPr>
                <p14:cNvContentPartPr/>
                <p14:nvPr/>
              </p14:nvContentPartPr>
              <p14:xfrm>
                <a:off x="9506263" y="2326425"/>
                <a:ext cx="173880" cy="187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2E681DB-9530-5062-5BCA-6EEC92AB538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97623" y="2317425"/>
                  <a:ext cx="191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852B737-8B11-E224-9455-664EC77C42F0}"/>
                    </a:ext>
                  </a:extLst>
                </p14:cNvPr>
                <p14:cNvContentPartPr/>
                <p14:nvPr/>
              </p14:nvContentPartPr>
              <p14:xfrm>
                <a:off x="9506983" y="2381505"/>
                <a:ext cx="243000" cy="66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852B737-8B11-E224-9455-664EC77C42F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97983" y="2372505"/>
                  <a:ext cx="260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4B7AB29-44D9-85D3-798A-756B6646D9BA}"/>
                    </a:ext>
                  </a:extLst>
                </p14:cNvPr>
                <p14:cNvContentPartPr/>
                <p14:nvPr/>
              </p14:nvContentPartPr>
              <p14:xfrm>
                <a:off x="9762223" y="2251545"/>
                <a:ext cx="181440" cy="269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4B7AB29-44D9-85D3-798A-756B6646D9B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53223" y="2242545"/>
                  <a:ext cx="199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DED85EF-CE74-E8A5-DAAD-E8FDD13591A0}"/>
                    </a:ext>
                  </a:extLst>
                </p14:cNvPr>
                <p14:cNvContentPartPr/>
                <p14:nvPr/>
              </p14:nvContentPartPr>
              <p14:xfrm>
                <a:off x="10189903" y="2319225"/>
                <a:ext cx="185760" cy="227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DED85EF-CE74-E8A5-DAAD-E8FDD13591A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80903" y="2310225"/>
                  <a:ext cx="203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A808616-BF03-A303-DB45-037DB2660EA0}"/>
                    </a:ext>
                  </a:extLst>
                </p14:cNvPr>
                <p14:cNvContentPartPr/>
                <p14:nvPr/>
              </p14:nvContentPartPr>
              <p14:xfrm>
                <a:off x="10408063" y="2204385"/>
                <a:ext cx="17280" cy="131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A808616-BF03-A303-DB45-037DB2660EA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99063" y="2195385"/>
                  <a:ext cx="34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2BC6264-D63C-ADA7-E871-05DD08C1C7D3}"/>
                    </a:ext>
                  </a:extLst>
                </p14:cNvPr>
                <p14:cNvContentPartPr/>
                <p14:nvPr/>
              </p14:nvContentPartPr>
              <p14:xfrm>
                <a:off x="10467823" y="2371425"/>
                <a:ext cx="118080" cy="151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2BC6264-D63C-ADA7-E871-05DD08C1C7D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59183" y="2362425"/>
                  <a:ext cx="135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B01A11-8C00-0EA7-4F0F-FC5FC9CA233F}"/>
                    </a:ext>
                  </a:extLst>
                </p14:cNvPr>
                <p14:cNvContentPartPr/>
                <p14:nvPr/>
              </p14:nvContentPartPr>
              <p14:xfrm>
                <a:off x="10683463" y="2218425"/>
                <a:ext cx="136080" cy="344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B01A11-8C00-0EA7-4F0F-FC5FC9CA233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74823" y="2209785"/>
                  <a:ext cx="153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9E3B324-2746-6045-84F3-D5305153CD7C}"/>
                    </a:ext>
                  </a:extLst>
                </p14:cNvPr>
                <p14:cNvContentPartPr/>
                <p14:nvPr/>
              </p14:nvContentPartPr>
              <p14:xfrm>
                <a:off x="6028303" y="3064065"/>
                <a:ext cx="37440" cy="279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9E3B324-2746-6045-84F3-D5305153CD7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019303" y="3055425"/>
                  <a:ext cx="550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F76EB11-B703-83C2-92B5-AAD0772ED734}"/>
                    </a:ext>
                  </a:extLst>
                </p14:cNvPr>
                <p14:cNvContentPartPr/>
                <p14:nvPr/>
              </p14:nvContentPartPr>
              <p14:xfrm>
                <a:off x="6015703" y="3141105"/>
                <a:ext cx="122400" cy="126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F76EB11-B703-83C2-92B5-AAD0772ED73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07063" y="3132465"/>
                  <a:ext cx="140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44F80AF-A9FC-43AC-D646-28FF0392813D}"/>
                    </a:ext>
                  </a:extLst>
                </p14:cNvPr>
                <p14:cNvContentPartPr/>
                <p14:nvPr/>
              </p14:nvContentPartPr>
              <p14:xfrm>
                <a:off x="6101383" y="3176385"/>
                <a:ext cx="3009240" cy="73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44F80AF-A9FC-43AC-D646-28FF0392813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92383" y="3167385"/>
                  <a:ext cx="3026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5991D85-4D01-9358-253E-F72E8790FD44}"/>
                    </a:ext>
                  </a:extLst>
                </p14:cNvPr>
                <p14:cNvContentPartPr/>
                <p14:nvPr/>
              </p14:nvContentPartPr>
              <p14:xfrm>
                <a:off x="8898223" y="3125985"/>
                <a:ext cx="129600" cy="126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5991D85-4D01-9358-253E-F72E8790FD4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89583" y="3117345"/>
                  <a:ext cx="147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E9C6CB-E7F5-B961-EA33-931A1CB97EEF}"/>
                    </a:ext>
                  </a:extLst>
                </p14:cNvPr>
                <p14:cNvContentPartPr/>
                <p14:nvPr/>
              </p14:nvContentPartPr>
              <p14:xfrm>
                <a:off x="9023863" y="3039225"/>
                <a:ext cx="25560" cy="302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E9C6CB-E7F5-B961-EA33-931A1CB97EE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15223" y="3030225"/>
                  <a:ext cx="43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4DD3BD0-6BC5-5317-E54D-7F467E3A80FF}"/>
                    </a:ext>
                  </a:extLst>
                </p14:cNvPr>
                <p14:cNvContentPartPr/>
                <p14:nvPr/>
              </p14:nvContentPartPr>
              <p14:xfrm>
                <a:off x="8968783" y="3434145"/>
                <a:ext cx="29880" cy="235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4DD3BD0-6BC5-5317-E54D-7F467E3A80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59783" y="3425505"/>
                  <a:ext cx="47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A6F98F9-D867-707E-431F-1CA5DAEA1293}"/>
                    </a:ext>
                  </a:extLst>
                </p14:cNvPr>
                <p14:cNvContentPartPr/>
                <p14:nvPr/>
              </p14:nvContentPartPr>
              <p14:xfrm>
                <a:off x="7138543" y="3007185"/>
                <a:ext cx="22680" cy="16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A6F98F9-D867-707E-431F-1CA5DAEA129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29543" y="2998185"/>
                  <a:ext cx="40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2C14644-899C-2996-2A68-346280C12805}"/>
                    </a:ext>
                  </a:extLst>
                </p14:cNvPr>
                <p14:cNvContentPartPr/>
                <p14:nvPr/>
              </p14:nvContentPartPr>
              <p14:xfrm>
                <a:off x="6805903" y="2842305"/>
                <a:ext cx="38520" cy="176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2C14644-899C-2996-2A68-346280C128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97263" y="2833305"/>
                  <a:ext cx="56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EC6C534-B260-3C9B-7A16-79E9CA25B7BD}"/>
                    </a:ext>
                  </a:extLst>
                </p14:cNvPr>
                <p14:cNvContentPartPr/>
                <p14:nvPr/>
              </p14:nvContentPartPr>
              <p14:xfrm>
                <a:off x="6920023" y="2848425"/>
                <a:ext cx="212400" cy="154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EC6C534-B260-3C9B-7A16-79E9CA25B7B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11383" y="2839785"/>
                  <a:ext cx="230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2FE7D48-99B8-ED57-2122-2AA4B666C2C3}"/>
                    </a:ext>
                  </a:extLst>
                </p14:cNvPr>
                <p14:cNvContentPartPr/>
                <p14:nvPr/>
              </p14:nvContentPartPr>
              <p14:xfrm>
                <a:off x="7119823" y="2837985"/>
                <a:ext cx="168120" cy="244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2FE7D48-99B8-ED57-2122-2AA4B666C2C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10823" y="2828985"/>
                  <a:ext cx="185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4B9949E-3119-E955-A7D7-DEBC8DE8D7EF}"/>
                    </a:ext>
                  </a:extLst>
                </p14:cNvPr>
                <p14:cNvContentPartPr/>
                <p14:nvPr/>
              </p14:nvContentPartPr>
              <p14:xfrm>
                <a:off x="7542103" y="2987025"/>
                <a:ext cx="156240" cy="96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4B9949E-3119-E955-A7D7-DEBC8DE8D7E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33103" y="2978385"/>
                  <a:ext cx="173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993D9B-720C-F034-54B0-035A79D308A0}"/>
                    </a:ext>
                  </a:extLst>
                </p14:cNvPr>
                <p14:cNvContentPartPr/>
                <p14:nvPr/>
              </p14:nvContentPartPr>
              <p14:xfrm>
                <a:off x="7728223" y="2980545"/>
                <a:ext cx="97920" cy="80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993D9B-720C-F034-54B0-035A79D308A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19583" y="2971545"/>
                  <a:ext cx="115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C72BCDE-C1F2-8E3D-398B-F93BFD5637ED}"/>
                    </a:ext>
                  </a:extLst>
                </p14:cNvPr>
                <p14:cNvContentPartPr/>
                <p14:nvPr/>
              </p14:nvContentPartPr>
              <p14:xfrm>
                <a:off x="7887703" y="2974065"/>
                <a:ext cx="131040" cy="98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C72BCDE-C1F2-8E3D-398B-F93BFD5637E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78703" y="2965425"/>
                  <a:ext cx="148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B4C74D3-741B-A2E3-E3CA-14163E4F3CF1}"/>
                    </a:ext>
                  </a:extLst>
                </p14:cNvPr>
                <p14:cNvContentPartPr/>
                <p14:nvPr/>
              </p14:nvContentPartPr>
              <p14:xfrm>
                <a:off x="8047543" y="2983065"/>
                <a:ext cx="147600" cy="100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B4C74D3-741B-A2E3-E3CA-14163E4F3CF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38903" y="2974425"/>
                  <a:ext cx="165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DC87EF-931C-8C70-2C92-9AE34321037C}"/>
                    </a:ext>
                  </a:extLst>
                </p14:cNvPr>
                <p14:cNvContentPartPr/>
                <p14:nvPr/>
              </p14:nvContentPartPr>
              <p14:xfrm>
                <a:off x="8272183" y="2868585"/>
                <a:ext cx="75240" cy="210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DC87EF-931C-8C70-2C92-9AE34321037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63543" y="2859585"/>
                  <a:ext cx="92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E5ADCAF-CAF1-4EC5-7E46-757075EA0F47}"/>
                    </a:ext>
                  </a:extLst>
                </p14:cNvPr>
                <p14:cNvContentPartPr/>
                <p14:nvPr/>
              </p14:nvContentPartPr>
              <p14:xfrm>
                <a:off x="8255623" y="2934825"/>
                <a:ext cx="269280" cy="244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E5ADCAF-CAF1-4EC5-7E46-757075EA0F4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46623" y="2925825"/>
                  <a:ext cx="286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7DEDF97-C63C-A408-F2B6-E12789911083}"/>
                    </a:ext>
                  </a:extLst>
                </p14:cNvPr>
                <p14:cNvContentPartPr/>
                <p14:nvPr/>
              </p14:nvContentPartPr>
              <p14:xfrm>
                <a:off x="5844703" y="3167385"/>
                <a:ext cx="150840" cy="243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7DEDF97-C63C-A408-F2B6-E1278991108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36063" y="3158385"/>
                  <a:ext cx="168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77BFBB0-5A5A-D1C2-ED8F-BD05CE107BF1}"/>
                    </a:ext>
                  </a:extLst>
                </p14:cNvPr>
                <p14:cNvContentPartPr/>
                <p14:nvPr/>
              </p14:nvContentPartPr>
              <p14:xfrm>
                <a:off x="3805303" y="3256305"/>
                <a:ext cx="2184840" cy="71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77BFBB0-5A5A-D1C2-ED8F-BD05CE107BF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96663" y="3247665"/>
                  <a:ext cx="2202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EF79968-0658-710E-DCF8-F286A429558F}"/>
                    </a:ext>
                  </a:extLst>
                </p14:cNvPr>
                <p14:cNvContentPartPr/>
                <p14:nvPr/>
              </p14:nvContentPartPr>
              <p14:xfrm>
                <a:off x="3709903" y="3239745"/>
                <a:ext cx="229680" cy="188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EF79968-0658-710E-DCF8-F286A429558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700903" y="3230745"/>
                  <a:ext cx="247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4735321-151B-B33B-86DA-BF2D93EE7E8E}"/>
                    </a:ext>
                  </a:extLst>
                </p14:cNvPr>
                <p14:cNvContentPartPr/>
                <p14:nvPr/>
              </p14:nvContentPartPr>
              <p14:xfrm>
                <a:off x="4487143" y="3381585"/>
                <a:ext cx="21600" cy="96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4735321-151B-B33B-86DA-BF2D93EE7E8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78143" y="3372585"/>
                  <a:ext cx="39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A48D5C5-E82F-3D80-E105-276998971AA7}"/>
                    </a:ext>
                  </a:extLst>
                </p14:cNvPr>
                <p14:cNvContentPartPr/>
                <p14:nvPr/>
              </p14:nvContentPartPr>
              <p14:xfrm>
                <a:off x="4561303" y="3369345"/>
                <a:ext cx="188280" cy="96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A48D5C5-E82F-3D80-E105-276998971AA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52663" y="3360345"/>
                  <a:ext cx="205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3A66919-58E5-3E3F-35C3-744F8036067B}"/>
                    </a:ext>
                  </a:extLst>
                </p14:cNvPr>
                <p14:cNvContentPartPr/>
                <p14:nvPr/>
              </p14:nvContentPartPr>
              <p14:xfrm>
                <a:off x="4758223" y="3362505"/>
                <a:ext cx="122040" cy="187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3A66919-58E5-3E3F-35C3-744F8036067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749583" y="3353505"/>
                  <a:ext cx="139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A664D84-B918-3223-6ABD-B60B807E7040}"/>
                    </a:ext>
                  </a:extLst>
                </p14:cNvPr>
                <p14:cNvContentPartPr/>
                <p14:nvPr/>
              </p14:nvContentPartPr>
              <p14:xfrm>
                <a:off x="5823103" y="3598305"/>
                <a:ext cx="16920" cy="139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A664D84-B918-3223-6ABD-B60B807E704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14103" y="3589665"/>
                  <a:ext cx="34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49904C1-D32E-25F1-90FF-7F588AE895EC}"/>
                    </a:ext>
                  </a:extLst>
                </p14:cNvPr>
                <p14:cNvContentPartPr/>
                <p14:nvPr/>
              </p14:nvContentPartPr>
              <p14:xfrm>
                <a:off x="5568223" y="3879105"/>
                <a:ext cx="157680" cy="8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49904C1-D32E-25F1-90FF-7F588AE895E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59223" y="3870105"/>
                  <a:ext cx="175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B126949-1FAF-0956-D512-7D4F7753F3E0}"/>
                    </a:ext>
                  </a:extLst>
                </p14:cNvPr>
                <p14:cNvContentPartPr/>
                <p14:nvPr/>
              </p14:nvContentPartPr>
              <p14:xfrm>
                <a:off x="5787823" y="3821145"/>
                <a:ext cx="26280" cy="138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B126949-1FAF-0956-D512-7D4F7753F3E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78823" y="3812145"/>
                  <a:ext cx="43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D1D07B5-97F2-FCB9-7548-BC1EB114A891}"/>
                    </a:ext>
                  </a:extLst>
                </p14:cNvPr>
                <p14:cNvContentPartPr/>
                <p14:nvPr/>
              </p14:nvContentPartPr>
              <p14:xfrm>
                <a:off x="5367343" y="3655905"/>
                <a:ext cx="56520" cy="180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D1D07B5-97F2-FCB9-7548-BC1EB114A89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58703" y="3647265"/>
                  <a:ext cx="74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EC6A1EB-0F43-3B5B-9EF9-549467BDC33F}"/>
                    </a:ext>
                  </a:extLst>
                </p14:cNvPr>
                <p14:cNvContentPartPr/>
                <p14:nvPr/>
              </p14:nvContentPartPr>
              <p14:xfrm>
                <a:off x="5240623" y="4051185"/>
                <a:ext cx="170640" cy="67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EC6A1EB-0F43-3B5B-9EF9-549467BDC33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231983" y="4042545"/>
                  <a:ext cx="188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59AD454-E3D2-99B9-CEFD-71283D8471F6}"/>
                    </a:ext>
                  </a:extLst>
                </p14:cNvPr>
                <p14:cNvContentPartPr/>
                <p14:nvPr/>
              </p14:nvContentPartPr>
              <p14:xfrm>
                <a:off x="5426383" y="4083945"/>
                <a:ext cx="127440" cy="175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59AD454-E3D2-99B9-CEFD-71283D8471F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417743" y="4074945"/>
                  <a:ext cx="145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C0DCDA6-4D1A-29F0-A09E-EF8E89B51DF7}"/>
                    </a:ext>
                  </a:extLst>
                </p14:cNvPr>
                <p14:cNvContentPartPr/>
                <p14:nvPr/>
              </p14:nvContentPartPr>
              <p14:xfrm>
                <a:off x="5079703" y="4231545"/>
                <a:ext cx="3960" cy="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C0DCDA6-4D1A-29F0-A09E-EF8E89B51DF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070703" y="4222545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0A7D968-C627-1109-C0E1-3C441E7048F1}"/>
                    </a:ext>
                  </a:extLst>
                </p14:cNvPr>
                <p14:cNvContentPartPr/>
                <p14:nvPr/>
              </p14:nvContentPartPr>
              <p14:xfrm>
                <a:off x="4389223" y="4253505"/>
                <a:ext cx="631440" cy="18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0A7D968-C627-1109-C0E1-3C441E7048F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380223" y="4244505"/>
                  <a:ext cx="649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44B87C-EA8F-B0F8-42E4-560BAC0C9D1C}"/>
                    </a:ext>
                  </a:extLst>
                </p14:cNvPr>
                <p14:cNvContentPartPr/>
                <p14:nvPr/>
              </p14:nvContentPartPr>
              <p14:xfrm>
                <a:off x="4200943" y="4265025"/>
                <a:ext cx="15840" cy="3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44B87C-EA8F-B0F8-42E4-560BAC0C9D1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191943" y="4256025"/>
                  <a:ext cx="334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8F174C0-357E-BD86-730F-11C0D99E9F0A}"/>
              </a:ext>
            </a:extLst>
          </p:cNvPr>
          <p:cNvGrpSpPr/>
          <p:nvPr/>
        </p:nvGrpSpPr>
        <p:grpSpPr>
          <a:xfrm>
            <a:off x="593383" y="4488945"/>
            <a:ext cx="2508120" cy="455040"/>
            <a:chOff x="593383" y="4488945"/>
            <a:chExt cx="250812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67F1EAF-F85F-9DD8-9BFA-7813B487EAD2}"/>
                    </a:ext>
                  </a:extLst>
                </p14:cNvPr>
                <p14:cNvContentPartPr/>
                <p14:nvPr/>
              </p14:nvContentPartPr>
              <p14:xfrm>
                <a:off x="593383" y="4488945"/>
                <a:ext cx="1324440" cy="438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67F1EAF-F85F-9DD8-9BFA-7813B487EAD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4383" y="4480305"/>
                  <a:ext cx="1342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9C1DC01-7B24-A37B-E477-889E7359BB34}"/>
                    </a:ext>
                  </a:extLst>
                </p14:cNvPr>
                <p14:cNvContentPartPr/>
                <p14:nvPr/>
              </p14:nvContentPartPr>
              <p14:xfrm>
                <a:off x="2165503" y="4556625"/>
                <a:ext cx="156960" cy="387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9C1DC01-7B24-A37B-E477-889E7359BB3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56503" y="4547985"/>
                  <a:ext cx="1746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7C60797-6309-6E0B-24B5-520149A1C00C}"/>
                    </a:ext>
                  </a:extLst>
                </p14:cNvPr>
                <p14:cNvContentPartPr/>
                <p14:nvPr/>
              </p14:nvContentPartPr>
              <p14:xfrm>
                <a:off x="2068303" y="4646265"/>
                <a:ext cx="631080" cy="164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7C60797-6309-6E0B-24B5-520149A1C00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059663" y="4637625"/>
                  <a:ext cx="648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A3431F3-C367-92F9-F64D-48333886E29C}"/>
                    </a:ext>
                  </a:extLst>
                </p14:cNvPr>
                <p14:cNvContentPartPr/>
                <p14:nvPr/>
              </p14:nvContentPartPr>
              <p14:xfrm>
                <a:off x="2816383" y="4643025"/>
                <a:ext cx="285120" cy="119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A3431F3-C367-92F9-F64D-48333886E29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807743" y="4634385"/>
                  <a:ext cx="3027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2239AF3-F6D0-7C5E-7172-9B284B0E4F33}"/>
              </a:ext>
            </a:extLst>
          </p:cNvPr>
          <p:cNvGrpSpPr/>
          <p:nvPr/>
        </p:nvGrpSpPr>
        <p:grpSpPr>
          <a:xfrm>
            <a:off x="3404983" y="4517745"/>
            <a:ext cx="978120" cy="390240"/>
            <a:chOff x="3404983" y="4517745"/>
            <a:chExt cx="97812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09C82C5-ACEC-5DD1-1365-AB515565FBC7}"/>
                    </a:ext>
                  </a:extLst>
                </p14:cNvPr>
                <p14:cNvContentPartPr/>
                <p14:nvPr/>
              </p14:nvContentPartPr>
              <p14:xfrm>
                <a:off x="3404983" y="4534665"/>
                <a:ext cx="243360" cy="268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09C82C5-ACEC-5DD1-1365-AB515565FBC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395983" y="4526025"/>
                  <a:ext cx="261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1244275-768D-F147-B762-00F232E27EC8}"/>
                    </a:ext>
                  </a:extLst>
                </p14:cNvPr>
                <p14:cNvContentPartPr/>
                <p14:nvPr/>
              </p14:nvContentPartPr>
              <p14:xfrm>
                <a:off x="3646903" y="4667865"/>
                <a:ext cx="195480" cy="240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1244275-768D-F147-B762-00F232E27EC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637903" y="4658865"/>
                  <a:ext cx="213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0C17844-243A-8D25-0AA5-BB7AC5E348F1}"/>
                    </a:ext>
                  </a:extLst>
                </p14:cNvPr>
                <p14:cNvContentPartPr/>
                <p14:nvPr/>
              </p14:nvContentPartPr>
              <p14:xfrm>
                <a:off x="3868303" y="4517745"/>
                <a:ext cx="107280" cy="334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0C17844-243A-8D25-0AA5-BB7AC5E348F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859303" y="4509105"/>
                  <a:ext cx="1249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CF49DCD-C1C4-9E67-1044-91E093C7145A}"/>
                    </a:ext>
                  </a:extLst>
                </p14:cNvPr>
                <p14:cNvContentPartPr/>
                <p14:nvPr/>
              </p14:nvContentPartPr>
              <p14:xfrm>
                <a:off x="3915103" y="4661025"/>
                <a:ext cx="468000" cy="175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CF49DCD-C1C4-9E67-1044-91E093C7145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906463" y="4652385"/>
                  <a:ext cx="4856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C8F92A6-44C8-83ED-14BC-519CA6D0C6AB}"/>
                  </a:ext>
                </a:extLst>
              </p14:cNvPr>
              <p14:cNvContentPartPr/>
              <p14:nvPr/>
            </p14:nvContentPartPr>
            <p14:xfrm>
              <a:off x="7360663" y="4609905"/>
              <a:ext cx="196920" cy="1375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C8F92A6-44C8-83ED-14BC-519CA6D0C6A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352023" y="4600905"/>
                <a:ext cx="21456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8058C74-A935-E2C0-0181-BD4AD5150526}"/>
              </a:ext>
            </a:extLst>
          </p:cNvPr>
          <p:cNvGrpSpPr/>
          <p:nvPr/>
        </p:nvGrpSpPr>
        <p:grpSpPr>
          <a:xfrm>
            <a:off x="7857463" y="4521705"/>
            <a:ext cx="1352520" cy="258120"/>
            <a:chOff x="7857463" y="4521705"/>
            <a:chExt cx="135252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712CEAC-343C-DD10-A717-CFF97B240037}"/>
                    </a:ext>
                  </a:extLst>
                </p14:cNvPr>
                <p14:cNvContentPartPr/>
                <p14:nvPr/>
              </p14:nvContentPartPr>
              <p14:xfrm>
                <a:off x="7897423" y="4521705"/>
                <a:ext cx="157320" cy="221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712CEAC-343C-DD10-A717-CFF97B24003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888783" y="4512705"/>
                  <a:ext cx="174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9264BA8-0BE2-25CC-5F20-D624D8DD45A2}"/>
                    </a:ext>
                  </a:extLst>
                </p14:cNvPr>
                <p14:cNvContentPartPr/>
                <p14:nvPr/>
              </p14:nvContentPartPr>
              <p14:xfrm>
                <a:off x="7857463" y="4595865"/>
                <a:ext cx="385920" cy="111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9264BA8-0BE2-25CC-5F20-D624D8DD45A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848463" y="4587225"/>
                  <a:ext cx="403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E72C29-7C96-9C6C-24C5-F6B567F92050}"/>
                    </a:ext>
                  </a:extLst>
                </p14:cNvPr>
                <p14:cNvContentPartPr/>
                <p14:nvPr/>
              </p14:nvContentPartPr>
              <p14:xfrm>
                <a:off x="8425183" y="4567065"/>
                <a:ext cx="211680" cy="173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E72C29-7C96-9C6C-24C5-F6B567F9205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416183" y="4558425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AACF97E-48ED-B0D7-C52A-AD3819F8217E}"/>
                    </a:ext>
                  </a:extLst>
                </p14:cNvPr>
                <p14:cNvContentPartPr/>
                <p14:nvPr/>
              </p14:nvContentPartPr>
              <p14:xfrm>
                <a:off x="8671423" y="4564185"/>
                <a:ext cx="168120" cy="215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AACF97E-48ED-B0D7-C52A-AD3819F8217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662783" y="4555185"/>
                  <a:ext cx="185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86DB37A-BCD8-78C8-8030-A954CE1CCA22}"/>
                    </a:ext>
                  </a:extLst>
                </p14:cNvPr>
                <p14:cNvContentPartPr/>
                <p14:nvPr/>
              </p14:nvContentPartPr>
              <p14:xfrm>
                <a:off x="8724703" y="4566345"/>
                <a:ext cx="329040" cy="206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86DB37A-BCD8-78C8-8030-A954CE1CCA2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715703" y="4557705"/>
                  <a:ext cx="346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F48739F-8EE3-B820-C124-63090B7862EA}"/>
                    </a:ext>
                  </a:extLst>
                </p14:cNvPr>
                <p14:cNvContentPartPr/>
                <p14:nvPr/>
              </p14:nvContentPartPr>
              <p14:xfrm>
                <a:off x="8985343" y="4544385"/>
                <a:ext cx="224640" cy="31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F48739F-8EE3-B820-C124-63090B7862E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976343" y="4535745"/>
                  <a:ext cx="2422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6C0BB8-77A1-D1C5-B467-66DF2B8B1D05}"/>
              </a:ext>
            </a:extLst>
          </p:cNvPr>
          <p:cNvGrpSpPr/>
          <p:nvPr/>
        </p:nvGrpSpPr>
        <p:grpSpPr>
          <a:xfrm>
            <a:off x="4715743" y="4508025"/>
            <a:ext cx="2051280" cy="801000"/>
            <a:chOff x="4715743" y="4508025"/>
            <a:chExt cx="2051280" cy="80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3001560-977A-3655-7FD4-E94288D820A3}"/>
                    </a:ext>
                  </a:extLst>
                </p14:cNvPr>
                <p14:cNvContentPartPr/>
                <p14:nvPr/>
              </p14:nvContentPartPr>
              <p14:xfrm>
                <a:off x="4715743" y="4653465"/>
                <a:ext cx="303840" cy="107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3001560-977A-3655-7FD4-E94288D820A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707103" y="4644825"/>
                  <a:ext cx="321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3642241-9EE2-7BDD-0472-3F5875D40503}"/>
                    </a:ext>
                  </a:extLst>
                </p14:cNvPr>
                <p14:cNvContentPartPr/>
                <p14:nvPr/>
              </p14:nvContentPartPr>
              <p14:xfrm>
                <a:off x="5010223" y="4676145"/>
                <a:ext cx="315720" cy="113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3642241-9EE2-7BDD-0472-3F5875D4050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001583" y="4667505"/>
                  <a:ext cx="333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9893A55-0F0A-3B7E-BBDF-0F345D253A84}"/>
                    </a:ext>
                  </a:extLst>
                </p14:cNvPr>
                <p14:cNvContentPartPr/>
                <p14:nvPr/>
              </p14:nvContentPartPr>
              <p14:xfrm>
                <a:off x="5396143" y="4649505"/>
                <a:ext cx="168840" cy="147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9893A55-0F0A-3B7E-BBDF-0F345D253A8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387143" y="4640505"/>
                  <a:ext cx="186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F779148-EC8A-8E16-0EE6-EFD417D5582E}"/>
                    </a:ext>
                  </a:extLst>
                </p14:cNvPr>
                <p14:cNvContentPartPr/>
                <p14:nvPr/>
              </p14:nvContentPartPr>
              <p14:xfrm>
                <a:off x="5621863" y="4616385"/>
                <a:ext cx="48600" cy="121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F779148-EC8A-8E16-0EE6-EFD417D5582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612863" y="4607385"/>
                  <a:ext cx="66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D868480-1A0E-F269-48F8-5444F04C5196}"/>
                    </a:ext>
                  </a:extLst>
                </p14:cNvPr>
                <p14:cNvContentPartPr/>
                <p14:nvPr/>
              </p14:nvContentPartPr>
              <p14:xfrm>
                <a:off x="5547703" y="4508025"/>
                <a:ext cx="63360" cy="92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D868480-1A0E-F269-48F8-5444F04C519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539063" y="4499025"/>
                  <a:ext cx="81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02FF99E-F48A-027C-F8F5-693CC6D8B8BB}"/>
                    </a:ext>
                  </a:extLst>
                </p14:cNvPr>
                <p14:cNvContentPartPr/>
                <p14:nvPr/>
              </p14:nvContentPartPr>
              <p14:xfrm>
                <a:off x="5716903" y="4703145"/>
                <a:ext cx="155520" cy="188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02FF99E-F48A-027C-F8F5-693CC6D8B8B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08263" y="4694145"/>
                  <a:ext cx="173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F4AD1AA-842C-FA8E-BDDF-FFA35E999F8E}"/>
                    </a:ext>
                  </a:extLst>
                </p14:cNvPr>
                <p14:cNvContentPartPr/>
                <p14:nvPr/>
              </p14:nvContentPartPr>
              <p14:xfrm>
                <a:off x="5872423" y="4662465"/>
                <a:ext cx="270720" cy="164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F4AD1AA-842C-FA8E-BDDF-FFA35E999F8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863783" y="4653465"/>
                  <a:ext cx="288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DDCD35A-B654-7A5C-F512-77078CD400EC}"/>
                    </a:ext>
                  </a:extLst>
                </p14:cNvPr>
                <p14:cNvContentPartPr/>
                <p14:nvPr/>
              </p14:nvContentPartPr>
              <p14:xfrm>
                <a:off x="6171583" y="4658505"/>
                <a:ext cx="217080" cy="155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DDCD35A-B654-7A5C-F512-77078CD400E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162943" y="4649865"/>
                  <a:ext cx="234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8AAC354-2F84-5515-A2D3-AE5233FA0BE7}"/>
                    </a:ext>
                  </a:extLst>
                </p14:cNvPr>
                <p14:cNvContentPartPr/>
                <p14:nvPr/>
              </p14:nvContentPartPr>
              <p14:xfrm>
                <a:off x="6407743" y="4548705"/>
                <a:ext cx="359280" cy="233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8AAC354-2F84-5515-A2D3-AE5233FA0BE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399103" y="4540065"/>
                  <a:ext cx="376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00C3E24-C214-6D77-F19D-BADC19561B99}"/>
                    </a:ext>
                  </a:extLst>
                </p14:cNvPr>
                <p14:cNvContentPartPr/>
                <p14:nvPr/>
              </p14:nvContentPartPr>
              <p14:xfrm>
                <a:off x="5042983" y="5040465"/>
                <a:ext cx="254520" cy="154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00C3E24-C214-6D77-F19D-BADC19561B9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33983" y="5031825"/>
                  <a:ext cx="272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42E36D9-C8EE-73FE-6F74-1A032138A539}"/>
                    </a:ext>
                  </a:extLst>
                </p14:cNvPr>
                <p14:cNvContentPartPr/>
                <p14:nvPr/>
              </p14:nvContentPartPr>
              <p14:xfrm>
                <a:off x="5243143" y="4985385"/>
                <a:ext cx="308880" cy="142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42E36D9-C8EE-73FE-6F74-1A032138A53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234503" y="4976745"/>
                  <a:ext cx="326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D61105-83FB-6B00-23C4-0E71E4FA4386}"/>
                    </a:ext>
                  </a:extLst>
                </p14:cNvPr>
                <p14:cNvContentPartPr/>
                <p14:nvPr/>
              </p14:nvContentPartPr>
              <p14:xfrm>
                <a:off x="5543023" y="5103825"/>
                <a:ext cx="145800" cy="2052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D61105-83FB-6B00-23C4-0E71E4FA438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534383" y="5095185"/>
                  <a:ext cx="163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693F97A-33B0-8F0A-A306-CC8E5AF5101B}"/>
                    </a:ext>
                  </a:extLst>
                </p14:cNvPr>
                <p14:cNvContentPartPr/>
                <p14:nvPr/>
              </p14:nvContentPartPr>
              <p14:xfrm>
                <a:off x="5725543" y="5100585"/>
                <a:ext cx="328680" cy="140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693F97A-33B0-8F0A-A306-CC8E5AF5101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716543" y="5091945"/>
                  <a:ext cx="346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E4F91E5-27A4-AC95-B73F-95F84574910A}"/>
                    </a:ext>
                  </a:extLst>
                </p14:cNvPr>
                <p14:cNvContentPartPr/>
                <p14:nvPr/>
              </p14:nvContentPartPr>
              <p14:xfrm>
                <a:off x="6122983" y="5108505"/>
                <a:ext cx="250560" cy="144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E4F91E5-27A4-AC95-B73F-95F84574910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114343" y="5099505"/>
                  <a:ext cx="268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21EFBE6-EA29-7AEC-9CB2-DD1A87963B2A}"/>
                    </a:ext>
                  </a:extLst>
                </p14:cNvPr>
                <p14:cNvContentPartPr/>
                <p14:nvPr/>
              </p14:nvContentPartPr>
              <p14:xfrm>
                <a:off x="6394063" y="4971345"/>
                <a:ext cx="366840" cy="2714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21EFBE6-EA29-7AEC-9CB2-DD1A87963B2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385423" y="4962345"/>
                  <a:ext cx="38448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E5F0D47-8772-A027-46EB-4A05AA1F7F5A}"/>
              </a:ext>
            </a:extLst>
          </p:cNvPr>
          <p:cNvGrpSpPr/>
          <p:nvPr/>
        </p:nvGrpSpPr>
        <p:grpSpPr>
          <a:xfrm>
            <a:off x="7268503" y="5037225"/>
            <a:ext cx="959400" cy="292320"/>
            <a:chOff x="7268503" y="5037225"/>
            <a:chExt cx="95940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8E56E3C-0CE1-8674-8FAF-DADDFE350F16}"/>
                    </a:ext>
                  </a:extLst>
                </p14:cNvPr>
                <p14:cNvContentPartPr/>
                <p14:nvPr/>
              </p14:nvContentPartPr>
              <p14:xfrm>
                <a:off x="7268503" y="5152425"/>
                <a:ext cx="192600" cy="10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8E56E3C-0CE1-8674-8FAF-DADDFE350F1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59503" y="5143425"/>
                  <a:ext cx="210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3174ED2-089D-00D9-554D-49FC954BC495}"/>
                    </a:ext>
                  </a:extLst>
                </p14:cNvPr>
                <p14:cNvContentPartPr/>
                <p14:nvPr/>
              </p14:nvContentPartPr>
              <p14:xfrm>
                <a:off x="7606543" y="5056665"/>
                <a:ext cx="76680" cy="171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3174ED2-089D-00D9-554D-49FC954BC4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597543" y="5048025"/>
                  <a:ext cx="94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17E93FF-8A49-F67C-8C78-6B7466696207}"/>
                    </a:ext>
                  </a:extLst>
                </p14:cNvPr>
                <p14:cNvContentPartPr/>
                <p14:nvPr/>
              </p14:nvContentPartPr>
              <p14:xfrm>
                <a:off x="7706263" y="5037225"/>
                <a:ext cx="521640" cy="292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17E93FF-8A49-F67C-8C78-6B746669620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697263" y="5028225"/>
                  <a:ext cx="53928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310C235-A980-9C8A-5652-C993750FF516}"/>
              </a:ext>
            </a:extLst>
          </p:cNvPr>
          <p:cNvGrpSpPr/>
          <p:nvPr/>
        </p:nvGrpSpPr>
        <p:grpSpPr>
          <a:xfrm>
            <a:off x="8630743" y="4922745"/>
            <a:ext cx="1430640" cy="333000"/>
            <a:chOff x="8630743" y="4922745"/>
            <a:chExt cx="143064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AEDC3BC-1B2C-73D3-6927-122D8310B19E}"/>
                    </a:ext>
                  </a:extLst>
                </p14:cNvPr>
                <p14:cNvContentPartPr/>
                <p14:nvPr/>
              </p14:nvContentPartPr>
              <p14:xfrm>
                <a:off x="8647663" y="4945785"/>
                <a:ext cx="226080" cy="309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EDC3BC-1B2C-73D3-6927-122D8310B19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638663" y="4936785"/>
                  <a:ext cx="243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BF9A835-489D-5367-AD28-BAE44BFDE334}"/>
                    </a:ext>
                  </a:extLst>
                </p14:cNvPr>
                <p14:cNvContentPartPr/>
                <p14:nvPr/>
              </p14:nvContentPartPr>
              <p14:xfrm>
                <a:off x="8630743" y="5068905"/>
                <a:ext cx="420840" cy="982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BF9A835-489D-5367-AD28-BAE44BFDE33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622103" y="5059905"/>
                  <a:ext cx="438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8ECB025-BF3E-430E-FEB9-2AAC6A989D3B}"/>
                    </a:ext>
                  </a:extLst>
                </p14:cNvPr>
                <p14:cNvContentPartPr/>
                <p14:nvPr/>
              </p14:nvContentPartPr>
              <p14:xfrm>
                <a:off x="9286663" y="4922745"/>
                <a:ext cx="108720" cy="233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8ECB025-BF3E-430E-FEB9-2AAC6A989D3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277663" y="4914105"/>
                  <a:ext cx="126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F415C90-CB13-3709-17F1-7329E247B6C7}"/>
                    </a:ext>
                  </a:extLst>
                </p14:cNvPr>
                <p14:cNvContentPartPr/>
                <p14:nvPr/>
              </p14:nvContentPartPr>
              <p14:xfrm>
                <a:off x="9495463" y="4973145"/>
                <a:ext cx="153000" cy="159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F415C90-CB13-3709-17F1-7329E247B6C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486823" y="4964505"/>
                  <a:ext cx="170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A232446-3FF3-B20D-FF2F-AF2992FA4387}"/>
                    </a:ext>
                  </a:extLst>
                </p14:cNvPr>
                <p14:cNvContentPartPr/>
                <p14:nvPr/>
              </p14:nvContentPartPr>
              <p14:xfrm>
                <a:off x="9701023" y="4931025"/>
                <a:ext cx="201600" cy="2437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A232446-3FF3-B20D-FF2F-AF2992FA438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692023" y="4922385"/>
                  <a:ext cx="219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5EDC354-5F22-8FDA-90E7-42148117746F}"/>
                    </a:ext>
                  </a:extLst>
                </p14:cNvPr>
                <p14:cNvContentPartPr/>
                <p14:nvPr/>
              </p14:nvContentPartPr>
              <p14:xfrm>
                <a:off x="9779143" y="5023185"/>
                <a:ext cx="282240" cy="74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5EDC354-5F22-8FDA-90E7-42148117746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770143" y="5014545"/>
                  <a:ext cx="29988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0122BA7-692C-69B4-659E-576FBFD3DF5B}"/>
              </a:ext>
            </a:extLst>
          </p:cNvPr>
          <p:cNvGrpSpPr/>
          <p:nvPr/>
        </p:nvGrpSpPr>
        <p:grpSpPr>
          <a:xfrm>
            <a:off x="6219103" y="5461665"/>
            <a:ext cx="1155960" cy="409680"/>
            <a:chOff x="6219103" y="5461665"/>
            <a:chExt cx="115596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C8FC640-1F62-CD1F-F341-CAEAEC89465E}"/>
                    </a:ext>
                  </a:extLst>
                </p14:cNvPr>
                <p14:cNvContentPartPr/>
                <p14:nvPr/>
              </p14:nvContentPartPr>
              <p14:xfrm>
                <a:off x="6219103" y="5849745"/>
                <a:ext cx="357480" cy="21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C8FC640-1F62-CD1F-F341-CAEAEC89465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210103" y="5840745"/>
                  <a:ext cx="375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8EDD630-EAFB-D279-6687-774072C269BC}"/>
                    </a:ext>
                  </a:extLst>
                </p14:cNvPr>
                <p14:cNvContentPartPr/>
                <p14:nvPr/>
              </p14:nvContentPartPr>
              <p14:xfrm>
                <a:off x="6782143" y="5607825"/>
                <a:ext cx="307800" cy="261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8EDD630-EAFB-D279-6687-774072C269B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773143" y="5598825"/>
                  <a:ext cx="325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D62B2FC-5104-FEA3-6BEB-25E63BFD0C6F}"/>
                    </a:ext>
                  </a:extLst>
                </p14:cNvPr>
                <p14:cNvContentPartPr/>
                <p14:nvPr/>
              </p14:nvContentPartPr>
              <p14:xfrm>
                <a:off x="7056823" y="5461665"/>
                <a:ext cx="107280" cy="165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D62B2FC-5104-FEA3-6BEB-25E63BFD0C6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047823" y="5453025"/>
                  <a:ext cx="124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1A42200-2C5A-6682-6071-CC505E274E8B}"/>
                    </a:ext>
                  </a:extLst>
                </p14:cNvPr>
                <p14:cNvContentPartPr/>
                <p14:nvPr/>
              </p14:nvContentPartPr>
              <p14:xfrm>
                <a:off x="7070143" y="5540505"/>
                <a:ext cx="304920" cy="23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1A42200-2C5A-6682-6071-CC505E274E8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061503" y="5531865"/>
                  <a:ext cx="3225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62E30F8-5A18-EFB9-367D-D6EC7D676293}"/>
              </a:ext>
            </a:extLst>
          </p:cNvPr>
          <p:cNvGrpSpPr/>
          <p:nvPr/>
        </p:nvGrpSpPr>
        <p:grpSpPr>
          <a:xfrm>
            <a:off x="7770703" y="5513505"/>
            <a:ext cx="426960" cy="230760"/>
            <a:chOff x="7770703" y="5513505"/>
            <a:chExt cx="42696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62BBCF3-00BC-7D81-700D-138A21AE8EC7}"/>
                    </a:ext>
                  </a:extLst>
                </p14:cNvPr>
                <p14:cNvContentPartPr/>
                <p14:nvPr/>
              </p14:nvContentPartPr>
              <p14:xfrm>
                <a:off x="7810303" y="5513505"/>
                <a:ext cx="196200" cy="230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62BBCF3-00BC-7D81-700D-138A21AE8EC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801663" y="5504505"/>
                  <a:ext cx="213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2AB9DB6-8973-CB24-4CD5-EDBAC83F6A02}"/>
                    </a:ext>
                  </a:extLst>
                </p14:cNvPr>
                <p14:cNvContentPartPr/>
                <p14:nvPr/>
              </p14:nvContentPartPr>
              <p14:xfrm>
                <a:off x="7770703" y="5578665"/>
                <a:ext cx="426960" cy="1188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2AB9DB6-8973-CB24-4CD5-EDBAC83F6A0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762063" y="5570025"/>
                  <a:ext cx="44460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C04F174-EF6B-9768-B4B7-0500E44F8178}"/>
              </a:ext>
            </a:extLst>
          </p:cNvPr>
          <p:cNvGrpSpPr/>
          <p:nvPr/>
        </p:nvGrpSpPr>
        <p:grpSpPr>
          <a:xfrm>
            <a:off x="8669983" y="5377425"/>
            <a:ext cx="1137240" cy="369360"/>
            <a:chOff x="8669983" y="5377425"/>
            <a:chExt cx="113724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7B85BCA-0213-C1CF-AE8D-88264BE106EB}"/>
                    </a:ext>
                  </a:extLst>
                </p14:cNvPr>
                <p14:cNvContentPartPr/>
                <p14:nvPr/>
              </p14:nvContentPartPr>
              <p14:xfrm>
                <a:off x="8669983" y="5518185"/>
                <a:ext cx="278280" cy="188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7B85BCA-0213-C1CF-AE8D-88264BE106E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660983" y="5509185"/>
                  <a:ext cx="295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E33B4FB-AFED-1CCF-4E06-3C3D571ACC80}"/>
                    </a:ext>
                  </a:extLst>
                </p14:cNvPr>
                <p14:cNvContentPartPr/>
                <p14:nvPr/>
              </p14:nvContentPartPr>
              <p14:xfrm>
                <a:off x="8961943" y="5377425"/>
                <a:ext cx="199440" cy="172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E33B4FB-AFED-1CCF-4E06-3C3D571ACC8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952943" y="5368425"/>
                  <a:ext cx="217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D13F1ED-F06E-4713-D2CA-3EF8FDEB54A3}"/>
                    </a:ext>
                  </a:extLst>
                </p14:cNvPr>
                <p14:cNvContentPartPr/>
                <p14:nvPr/>
              </p14:nvContentPartPr>
              <p14:xfrm>
                <a:off x="9008743" y="5431065"/>
                <a:ext cx="255600" cy="44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D13F1ED-F06E-4713-D2CA-3EF8FDEB54A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000103" y="5422425"/>
                  <a:ext cx="273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A95AD86-9AC4-AD9D-E20C-282105DD95BB}"/>
                    </a:ext>
                  </a:extLst>
                </p14:cNvPr>
                <p14:cNvContentPartPr/>
                <p14:nvPr/>
              </p14:nvContentPartPr>
              <p14:xfrm>
                <a:off x="9206383" y="5694225"/>
                <a:ext cx="236520" cy="172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A95AD86-9AC4-AD9D-E20C-282105DD95B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197383" y="5685225"/>
                  <a:ext cx="254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B50BD77-C157-C1F9-20DD-967C2BA8E6EC}"/>
                    </a:ext>
                  </a:extLst>
                </p14:cNvPr>
                <p14:cNvContentPartPr/>
                <p14:nvPr/>
              </p14:nvContentPartPr>
              <p14:xfrm>
                <a:off x="9506983" y="5511705"/>
                <a:ext cx="300240" cy="235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B50BD77-C157-C1F9-20DD-967C2BA8E6E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498343" y="5503065"/>
                  <a:ext cx="31788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BFF1C57-4441-781A-38F4-DF120FA6AF63}"/>
              </a:ext>
            </a:extLst>
          </p:cNvPr>
          <p:cNvGrpSpPr/>
          <p:nvPr/>
        </p:nvGrpSpPr>
        <p:grpSpPr>
          <a:xfrm>
            <a:off x="3714943" y="5760465"/>
            <a:ext cx="1856520" cy="429120"/>
            <a:chOff x="3714943" y="5760465"/>
            <a:chExt cx="185652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D321996-74F5-2CBC-AF32-8DE117D4D233}"/>
                    </a:ext>
                  </a:extLst>
                </p14:cNvPr>
                <p14:cNvContentPartPr/>
                <p14:nvPr/>
              </p14:nvContentPartPr>
              <p14:xfrm>
                <a:off x="3714943" y="5980785"/>
                <a:ext cx="380520" cy="18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D321996-74F5-2CBC-AF32-8DE117D4D23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706303" y="5971785"/>
                  <a:ext cx="39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7B73968-8AB4-B782-26BB-CCC7253E51AE}"/>
                    </a:ext>
                  </a:extLst>
                </p14:cNvPr>
                <p14:cNvContentPartPr/>
                <p14:nvPr/>
              </p14:nvContentPartPr>
              <p14:xfrm>
                <a:off x="4221103" y="5994465"/>
                <a:ext cx="343440" cy="1951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7B73968-8AB4-B782-26BB-CCC7253E51A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212103" y="5985465"/>
                  <a:ext cx="361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211D2C3-E212-53C1-A23F-F8484B245426}"/>
                    </a:ext>
                  </a:extLst>
                </p14:cNvPr>
                <p14:cNvContentPartPr/>
                <p14:nvPr/>
              </p14:nvContentPartPr>
              <p14:xfrm>
                <a:off x="4501543" y="5793945"/>
                <a:ext cx="129240" cy="190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211D2C3-E212-53C1-A23F-F8484B24542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492543" y="5784945"/>
                  <a:ext cx="146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4DCC959-EA78-7BB1-F065-AE19BB66FE88}"/>
                    </a:ext>
                  </a:extLst>
                </p14:cNvPr>
                <p14:cNvContentPartPr/>
                <p14:nvPr/>
              </p14:nvContentPartPr>
              <p14:xfrm>
                <a:off x="4695583" y="5882145"/>
                <a:ext cx="144720" cy="403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4DCC959-EA78-7BB1-F065-AE19BB66FE8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686583" y="5873145"/>
                  <a:ext cx="162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B4A67C0-2EA5-4715-BFB3-9A14690D9D9C}"/>
                    </a:ext>
                  </a:extLst>
                </p14:cNvPr>
                <p14:cNvContentPartPr/>
                <p14:nvPr/>
              </p14:nvContentPartPr>
              <p14:xfrm>
                <a:off x="4902943" y="5760465"/>
                <a:ext cx="40320" cy="1994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B4A67C0-2EA5-4715-BFB3-9A14690D9D9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893943" y="5751825"/>
                  <a:ext cx="57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DCE8DBB-9A92-A6FB-69BA-82341D40BCCE}"/>
                    </a:ext>
                  </a:extLst>
                </p14:cNvPr>
                <p14:cNvContentPartPr/>
                <p14:nvPr/>
              </p14:nvContentPartPr>
              <p14:xfrm>
                <a:off x="5253223" y="5934705"/>
                <a:ext cx="152640" cy="2077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DCE8DBB-9A92-A6FB-69BA-82341D40BCC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244223" y="5925705"/>
                  <a:ext cx="170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8EA1AB4-69A7-13ED-5B10-D67FDD8D73B4}"/>
                    </a:ext>
                  </a:extLst>
                </p14:cNvPr>
                <p14:cNvContentPartPr/>
                <p14:nvPr/>
              </p14:nvContentPartPr>
              <p14:xfrm>
                <a:off x="5162863" y="6023265"/>
                <a:ext cx="408600" cy="990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8EA1AB4-69A7-13ED-5B10-D67FDD8D73B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154223" y="6014625"/>
                  <a:ext cx="4262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9D30606-94CF-87F0-C836-426E78C526A9}"/>
              </a:ext>
            </a:extLst>
          </p:cNvPr>
          <p:cNvGrpSpPr/>
          <p:nvPr/>
        </p:nvGrpSpPr>
        <p:grpSpPr>
          <a:xfrm>
            <a:off x="5969983" y="6004545"/>
            <a:ext cx="1060200" cy="289080"/>
            <a:chOff x="5969983" y="6004545"/>
            <a:chExt cx="106020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DD721BE-E8D2-D37C-2FA8-CB670A352796}"/>
                    </a:ext>
                  </a:extLst>
                </p14:cNvPr>
                <p14:cNvContentPartPr/>
                <p14:nvPr/>
              </p14:nvContentPartPr>
              <p14:xfrm>
                <a:off x="5969983" y="6138465"/>
                <a:ext cx="198360" cy="117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DD721BE-E8D2-D37C-2FA8-CB670A35279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960983" y="6129465"/>
                  <a:ext cx="216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7F42881-1650-AAE2-887B-60D0D1727CEF}"/>
                    </a:ext>
                  </a:extLst>
                </p14:cNvPr>
                <p14:cNvContentPartPr/>
                <p14:nvPr/>
              </p14:nvContentPartPr>
              <p14:xfrm>
                <a:off x="6189583" y="6004545"/>
                <a:ext cx="152640" cy="1695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7F42881-1650-AAE2-887B-60D0D1727CE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180583" y="5995545"/>
                  <a:ext cx="170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2C69B2E-9A17-CE3E-F615-DAC3C4D100D8}"/>
                    </a:ext>
                  </a:extLst>
                </p14:cNvPr>
                <p14:cNvContentPartPr/>
                <p14:nvPr/>
              </p14:nvContentPartPr>
              <p14:xfrm>
                <a:off x="6354103" y="6102105"/>
                <a:ext cx="158040" cy="367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2C69B2E-9A17-CE3E-F615-DAC3C4D100D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345103" y="6093105"/>
                  <a:ext cx="175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DEB7932-3A7B-BC93-7AB9-FB6145D8F7D2}"/>
                    </a:ext>
                  </a:extLst>
                </p14:cNvPr>
                <p14:cNvContentPartPr/>
                <p14:nvPr/>
              </p14:nvContentPartPr>
              <p14:xfrm>
                <a:off x="6551023" y="6009945"/>
                <a:ext cx="48960" cy="155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DEB7932-3A7B-BC93-7AB9-FB6145D8F7D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542383" y="6001305"/>
                  <a:ext cx="66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ACC2F4D-F2C3-C9AA-C7E9-4F1A8B4D1386}"/>
                    </a:ext>
                  </a:extLst>
                </p14:cNvPr>
                <p14:cNvContentPartPr/>
                <p14:nvPr/>
              </p14:nvContentPartPr>
              <p14:xfrm>
                <a:off x="6655783" y="6270585"/>
                <a:ext cx="190800" cy="230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ACC2F4D-F2C3-C9AA-C7E9-4F1A8B4D138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647143" y="6261945"/>
                  <a:ext cx="208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C565B12-B223-455C-F9FF-D7ABC750B477}"/>
                    </a:ext>
                  </a:extLst>
                </p14:cNvPr>
                <p14:cNvContentPartPr/>
                <p14:nvPr/>
              </p14:nvContentPartPr>
              <p14:xfrm>
                <a:off x="6977263" y="6112905"/>
                <a:ext cx="52920" cy="163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C565B12-B223-455C-F9FF-D7ABC750B47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968623" y="6104265"/>
                  <a:ext cx="705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8C2FEF5-6933-1342-3576-EC2DE829B719}"/>
              </a:ext>
            </a:extLst>
          </p:cNvPr>
          <p:cNvGrpSpPr/>
          <p:nvPr/>
        </p:nvGrpSpPr>
        <p:grpSpPr>
          <a:xfrm>
            <a:off x="7589263" y="5994105"/>
            <a:ext cx="352440" cy="240840"/>
            <a:chOff x="7589263" y="5994105"/>
            <a:chExt cx="35244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1B955D3-86EE-BD25-9B66-1BFDFB1FFB3D}"/>
                    </a:ext>
                  </a:extLst>
                </p14:cNvPr>
                <p14:cNvContentPartPr/>
                <p14:nvPr/>
              </p14:nvContentPartPr>
              <p14:xfrm>
                <a:off x="7626343" y="6126945"/>
                <a:ext cx="222120" cy="19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1B955D3-86EE-BD25-9B66-1BFDFB1FFB3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617703" y="6117945"/>
                  <a:ext cx="239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5995D50-3CDE-E6B0-4440-89E12F94C826}"/>
                    </a:ext>
                  </a:extLst>
                </p14:cNvPr>
                <p14:cNvContentPartPr/>
                <p14:nvPr/>
              </p14:nvContentPartPr>
              <p14:xfrm>
                <a:off x="7589263" y="6174465"/>
                <a:ext cx="265680" cy="13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5995D50-3CDE-E6B0-4440-89E12F94C82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580623" y="6165465"/>
                  <a:ext cx="283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DDC55CA-6648-925A-A79F-8E8CD9B54A53}"/>
                    </a:ext>
                  </a:extLst>
                </p14:cNvPr>
                <p14:cNvContentPartPr/>
                <p14:nvPr/>
              </p14:nvContentPartPr>
              <p14:xfrm>
                <a:off x="7787623" y="5994105"/>
                <a:ext cx="154080" cy="240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DDC55CA-6648-925A-A79F-8E8CD9B54A5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778623" y="5985465"/>
                  <a:ext cx="17172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F1819F8-8CF2-CFFF-4640-CB0DDEF883DA}"/>
              </a:ext>
            </a:extLst>
          </p:cNvPr>
          <p:cNvGrpSpPr/>
          <p:nvPr/>
        </p:nvGrpSpPr>
        <p:grpSpPr>
          <a:xfrm>
            <a:off x="8212423" y="5855865"/>
            <a:ext cx="1197720" cy="421920"/>
            <a:chOff x="8212423" y="5855865"/>
            <a:chExt cx="119772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F4159BA-12B6-CCCC-3FEE-02D1C7BACD79}"/>
                    </a:ext>
                  </a:extLst>
                </p14:cNvPr>
                <p14:cNvContentPartPr/>
                <p14:nvPr/>
              </p14:nvContentPartPr>
              <p14:xfrm>
                <a:off x="8573503" y="6054225"/>
                <a:ext cx="287640" cy="223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F4159BA-12B6-CCCC-3FEE-02D1C7BACD7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64503" y="6045585"/>
                  <a:ext cx="305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6C675F0-97A4-2E5A-5454-7EBE370F8BB2}"/>
                    </a:ext>
                  </a:extLst>
                </p14:cNvPr>
                <p14:cNvContentPartPr/>
                <p14:nvPr/>
              </p14:nvContentPartPr>
              <p14:xfrm>
                <a:off x="8212423" y="6196785"/>
                <a:ext cx="156600" cy="176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6C675F0-97A4-2E5A-5454-7EBE370F8BB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203423" y="6188145"/>
                  <a:ext cx="174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070286E-A347-1FBB-DB49-C021B7901753}"/>
                    </a:ext>
                  </a:extLst>
                </p14:cNvPr>
                <p14:cNvContentPartPr/>
                <p14:nvPr/>
              </p14:nvContentPartPr>
              <p14:xfrm>
                <a:off x="8758183" y="5914905"/>
                <a:ext cx="237960" cy="972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070286E-A347-1FBB-DB49-C021B790175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749183" y="5906265"/>
                  <a:ext cx="255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C28A78A-ACD4-6BD5-92A4-BC3C96B6195B}"/>
                    </a:ext>
                  </a:extLst>
                </p14:cNvPr>
                <p14:cNvContentPartPr/>
                <p14:nvPr/>
              </p14:nvContentPartPr>
              <p14:xfrm>
                <a:off x="9105223" y="5941905"/>
                <a:ext cx="213120" cy="165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C28A78A-ACD4-6BD5-92A4-BC3C96B6195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096223" y="5932905"/>
                  <a:ext cx="230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EBC05C2-B66F-1780-E597-612FBCF20912}"/>
                    </a:ext>
                  </a:extLst>
                </p14:cNvPr>
                <p14:cNvContentPartPr/>
                <p14:nvPr/>
              </p14:nvContentPartPr>
              <p14:xfrm>
                <a:off x="9380263" y="5855865"/>
                <a:ext cx="29880" cy="1386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EBC05C2-B66F-1780-E597-612FBCF2091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371623" y="5847225"/>
                  <a:ext cx="475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F915749A-B34C-86A3-2C75-CF07803E3577}"/>
              </a:ext>
            </a:extLst>
          </p:cNvPr>
          <p:cNvGrpSpPr/>
          <p:nvPr/>
        </p:nvGrpSpPr>
        <p:grpSpPr>
          <a:xfrm>
            <a:off x="9785983" y="5832825"/>
            <a:ext cx="450720" cy="249120"/>
            <a:chOff x="9785983" y="5832825"/>
            <a:chExt cx="45072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90504F2-D9E7-2CA6-F70C-7C496EE3F1DD}"/>
                    </a:ext>
                  </a:extLst>
                </p14:cNvPr>
                <p14:cNvContentPartPr/>
                <p14:nvPr/>
              </p14:nvContentPartPr>
              <p14:xfrm>
                <a:off x="9885343" y="5832825"/>
                <a:ext cx="92520" cy="2491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90504F2-D9E7-2CA6-F70C-7C496EE3F1D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876703" y="5824185"/>
                  <a:ext cx="110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E9A16B1-28B7-CABC-FB34-A362640DF539}"/>
                    </a:ext>
                  </a:extLst>
                </p14:cNvPr>
                <p14:cNvContentPartPr/>
                <p14:nvPr/>
              </p14:nvContentPartPr>
              <p14:xfrm>
                <a:off x="9785983" y="5967825"/>
                <a:ext cx="450720" cy="997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E9A16B1-28B7-CABC-FB34-A362640DF53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776983" y="5959185"/>
                  <a:ext cx="46836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CD65522-07C2-C5F3-A440-9A08302EBEEB}"/>
              </a:ext>
            </a:extLst>
          </p:cNvPr>
          <p:cNvGrpSpPr/>
          <p:nvPr/>
        </p:nvGrpSpPr>
        <p:grpSpPr>
          <a:xfrm>
            <a:off x="10622623" y="5695665"/>
            <a:ext cx="1022760" cy="477720"/>
            <a:chOff x="10622623" y="5695665"/>
            <a:chExt cx="102276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06B9C30-62CE-DFE6-5EA8-69B993DB39BE}"/>
                    </a:ext>
                  </a:extLst>
                </p14:cNvPr>
                <p14:cNvContentPartPr/>
                <p14:nvPr/>
              </p14:nvContentPartPr>
              <p14:xfrm>
                <a:off x="10622623" y="5940825"/>
                <a:ext cx="274320" cy="2325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06B9C30-62CE-DFE6-5EA8-69B993DB39B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613983" y="5931825"/>
                  <a:ext cx="291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FE478B6-72DA-FEA4-E9AA-3E2872D7C7B9}"/>
                    </a:ext>
                  </a:extLst>
                </p14:cNvPr>
                <p14:cNvContentPartPr/>
                <p14:nvPr/>
              </p14:nvContentPartPr>
              <p14:xfrm>
                <a:off x="10705423" y="5743905"/>
                <a:ext cx="227520" cy="1180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FE478B6-72DA-FEA4-E9AA-3E2872D7C7B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96423" y="5734905"/>
                  <a:ext cx="245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4FEC08D-540B-1AA7-5DEA-F0C369D041E2}"/>
                    </a:ext>
                  </a:extLst>
                </p14:cNvPr>
                <p14:cNvContentPartPr/>
                <p14:nvPr/>
              </p14:nvContentPartPr>
              <p14:xfrm>
                <a:off x="11033743" y="5783145"/>
                <a:ext cx="120600" cy="10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4FEC08D-540B-1AA7-5DEA-F0C369D041E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025103" y="5774145"/>
                  <a:ext cx="138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9D3D685-9F16-B611-B0EB-01B9FF6129DB}"/>
                    </a:ext>
                  </a:extLst>
                </p14:cNvPr>
                <p14:cNvContentPartPr/>
                <p14:nvPr/>
              </p14:nvContentPartPr>
              <p14:xfrm>
                <a:off x="11265583" y="5695665"/>
                <a:ext cx="9360" cy="1400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9D3D685-9F16-B611-B0EB-01B9FF6129D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256583" y="5687025"/>
                  <a:ext cx="27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0F0B8E8-4225-9579-149E-9E3D03D2098F}"/>
                    </a:ext>
                  </a:extLst>
                </p14:cNvPr>
                <p14:cNvContentPartPr/>
                <p14:nvPr/>
              </p14:nvContentPartPr>
              <p14:xfrm>
                <a:off x="11214103" y="6080505"/>
                <a:ext cx="244800" cy="399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0F0B8E8-4225-9579-149E-9E3D03D2098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205463" y="6071865"/>
                  <a:ext cx="262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4214C04-06DD-7CD9-7A22-3B453311445C}"/>
                    </a:ext>
                  </a:extLst>
                </p14:cNvPr>
                <p14:cNvContentPartPr/>
                <p14:nvPr/>
              </p14:nvContentPartPr>
              <p14:xfrm>
                <a:off x="11609383" y="5923545"/>
                <a:ext cx="36000" cy="2401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4214C04-06DD-7CD9-7A22-3B453311445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600383" y="5914545"/>
                  <a:ext cx="5364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25B82BB7-F542-9357-1EBF-C78D38BF8B90}"/>
                  </a:ext>
                </a:extLst>
              </p14:cNvPr>
              <p14:cNvContentPartPr/>
              <p14:nvPr/>
            </p14:nvContentPartPr>
            <p14:xfrm>
              <a:off x="2751943" y="5861625"/>
              <a:ext cx="56160" cy="151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25B82BB7-F542-9357-1EBF-C78D38BF8B90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2742943" y="5852985"/>
                <a:ext cx="738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3253C1E4-DB84-B2C4-6315-545C94005F9A}"/>
                  </a:ext>
                </a:extLst>
              </p14:cNvPr>
              <p14:cNvContentPartPr/>
              <p14:nvPr/>
            </p14:nvContentPartPr>
            <p14:xfrm>
              <a:off x="8257796" y="6497914"/>
              <a:ext cx="3336120" cy="1868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3253C1E4-DB84-B2C4-6315-545C94005F9A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8248796" y="6488914"/>
                <a:ext cx="3353760" cy="2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12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</cp:revision>
  <dcterms:created xsi:type="dcterms:W3CDTF">2023-08-21T09:26:21Z</dcterms:created>
  <dcterms:modified xsi:type="dcterms:W3CDTF">2023-08-22T12:38:06Z</dcterms:modified>
</cp:coreProperties>
</file>