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13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gar Pandya" userId="311422921b80dc60" providerId="LiveId" clId="{3CD02274-E936-41F2-A2E8-BE3C0ACCC15F}"/>
    <pc:docChg chg="addSld delSld modSld">
      <pc:chgData name="Jigar Pandya" userId="311422921b80dc60" providerId="LiveId" clId="{3CD02274-E936-41F2-A2E8-BE3C0ACCC15F}" dt="2023-08-19T17:34:58.021" v="966" actId="9405"/>
      <pc:docMkLst>
        <pc:docMk/>
      </pc:docMkLst>
      <pc:sldChg chg="addSp mod">
        <pc:chgData name="Jigar Pandya" userId="311422921b80dc60" providerId="LiveId" clId="{3CD02274-E936-41F2-A2E8-BE3C0ACCC15F}" dt="2023-08-19T17:22:23.352" v="863" actId="9405"/>
        <pc:sldMkLst>
          <pc:docMk/>
          <pc:sldMk cId="2299747332" sldId="256"/>
        </pc:sldMkLst>
        <pc:inkChg chg="add">
          <ac:chgData name="Jigar Pandya" userId="311422921b80dc60" providerId="LiveId" clId="{3CD02274-E936-41F2-A2E8-BE3C0ACCC15F}" dt="2023-08-19T17:21:45.464" v="861" actId="9405"/>
          <ac:inkMkLst>
            <pc:docMk/>
            <pc:sldMk cId="2299747332" sldId="256"/>
            <ac:inkMk id="6" creationId="{3C84FCFB-64F3-96F5-0AFE-5FE4F61E4723}"/>
          </ac:inkMkLst>
        </pc:inkChg>
        <pc:inkChg chg="add">
          <ac:chgData name="Jigar Pandya" userId="311422921b80dc60" providerId="LiveId" clId="{3CD02274-E936-41F2-A2E8-BE3C0ACCC15F}" dt="2023-08-19T17:22:01.492" v="862" actId="9405"/>
          <ac:inkMkLst>
            <pc:docMk/>
            <pc:sldMk cId="2299747332" sldId="256"/>
            <ac:inkMk id="9" creationId="{3F2D94BC-3CB8-457E-785A-B848FCFCAC48}"/>
          </ac:inkMkLst>
        </pc:inkChg>
        <pc:inkChg chg="add">
          <ac:chgData name="Jigar Pandya" userId="311422921b80dc60" providerId="LiveId" clId="{3CD02274-E936-41F2-A2E8-BE3C0ACCC15F}" dt="2023-08-19T17:22:23.352" v="863" actId="9405"/>
          <ac:inkMkLst>
            <pc:docMk/>
            <pc:sldMk cId="2299747332" sldId="256"/>
            <ac:inkMk id="10" creationId="{FC3F7030-25AB-E3B0-EA6D-AF6E90CC3E60}"/>
          </ac:inkMkLst>
        </pc:inkChg>
      </pc:sldChg>
      <pc:sldChg chg="addSp delSp modSp mod">
        <pc:chgData name="Jigar Pandya" userId="311422921b80dc60" providerId="LiveId" clId="{3CD02274-E936-41F2-A2E8-BE3C0ACCC15F}" dt="2023-08-19T17:23:46.729" v="919"/>
        <pc:sldMkLst>
          <pc:docMk/>
          <pc:sldMk cId="2718166848" sldId="257"/>
        </pc:sldMkLst>
        <pc:grpChg chg="del mod">
          <ac:chgData name="Jigar Pandya" userId="311422921b80dc60" providerId="LiveId" clId="{3CD02274-E936-41F2-A2E8-BE3C0ACCC15F}" dt="2023-08-19T17:23:01.278" v="887"/>
          <ac:grpSpMkLst>
            <pc:docMk/>
            <pc:sldMk cId="2718166848" sldId="257"/>
            <ac:grpSpMk id="9" creationId="{8D666C4D-B903-97A4-54C8-2AB2CC7948BA}"/>
          </ac:grpSpMkLst>
        </pc:grpChg>
        <pc:grpChg chg="del mod">
          <ac:chgData name="Jigar Pandya" userId="311422921b80dc60" providerId="LiveId" clId="{3CD02274-E936-41F2-A2E8-BE3C0ACCC15F}" dt="2023-08-19T17:23:09.003" v="894"/>
          <ac:grpSpMkLst>
            <pc:docMk/>
            <pc:sldMk cId="2718166848" sldId="257"/>
            <ac:grpSpMk id="25" creationId="{1F34BA05-8D6F-DB53-21C0-759B2EA25925}"/>
          </ac:grpSpMkLst>
        </pc:grpChg>
        <pc:grpChg chg="del mod">
          <ac:chgData name="Jigar Pandya" userId="311422921b80dc60" providerId="LiveId" clId="{3CD02274-E936-41F2-A2E8-BE3C0ACCC15F}" dt="2023-08-19T17:23:32.204" v="910"/>
          <ac:grpSpMkLst>
            <pc:docMk/>
            <pc:sldMk cId="2718166848" sldId="257"/>
            <ac:grpSpMk id="32" creationId="{8D5A3B9D-5ECA-F6FA-9B80-66F8C5EEB6CF}"/>
          </ac:grpSpMkLst>
        </pc:grpChg>
        <pc:grpChg chg="del mod">
          <ac:chgData name="Jigar Pandya" userId="311422921b80dc60" providerId="LiveId" clId="{3CD02274-E936-41F2-A2E8-BE3C0ACCC15F}" dt="2023-08-18T09:01:43.027" v="5"/>
          <ac:grpSpMkLst>
            <pc:docMk/>
            <pc:sldMk cId="2718166848" sldId="257"/>
            <ac:grpSpMk id="50" creationId="{11C7B9F3-DBE6-DE55-5398-57961D7AAC45}"/>
          </ac:grpSpMkLst>
        </pc:grpChg>
        <pc:grpChg chg="del mod">
          <ac:chgData name="Jigar Pandya" userId="311422921b80dc60" providerId="LiveId" clId="{3CD02274-E936-41F2-A2E8-BE3C0ACCC15F}" dt="2023-08-18T09:01:46.852" v="12"/>
          <ac:grpSpMkLst>
            <pc:docMk/>
            <pc:sldMk cId="2718166848" sldId="257"/>
            <ac:grpSpMk id="53" creationId="{B0C57186-52BD-5109-F390-63916D31D572}"/>
          </ac:grpSpMkLst>
        </pc:grpChg>
        <pc:grpChg chg="del mod">
          <ac:chgData name="Jigar Pandya" userId="311422921b80dc60" providerId="LiveId" clId="{3CD02274-E936-41F2-A2E8-BE3C0ACCC15F}" dt="2023-08-18T09:03:20.448" v="43"/>
          <ac:grpSpMkLst>
            <pc:docMk/>
            <pc:sldMk cId="2718166848" sldId="257"/>
            <ac:grpSpMk id="60" creationId="{8AC4D967-DED2-3B71-421F-07224431C217}"/>
          </ac:grpSpMkLst>
        </pc:grpChg>
        <pc:grpChg chg="mod">
          <ac:chgData name="Jigar Pandya" userId="311422921b80dc60" providerId="LiveId" clId="{3CD02274-E936-41F2-A2E8-BE3C0ACCC15F}" dt="2023-08-19T17:23:32.204" v="910"/>
          <ac:grpSpMkLst>
            <pc:docMk/>
            <pc:sldMk cId="2718166848" sldId="257"/>
            <ac:grpSpMk id="61" creationId="{AE95C453-BE04-F745-E122-7B019514FC3C}"/>
          </ac:grpSpMkLst>
        </pc:grpChg>
        <pc:grpChg chg="mod">
          <ac:chgData name="Jigar Pandya" userId="311422921b80dc60" providerId="LiveId" clId="{3CD02274-E936-41F2-A2E8-BE3C0ACCC15F}" dt="2023-08-19T17:23:32.204" v="910"/>
          <ac:grpSpMkLst>
            <pc:docMk/>
            <pc:sldMk cId="2718166848" sldId="257"/>
            <ac:grpSpMk id="62" creationId="{FDD3D4DB-5969-D907-D289-F2860C6431C9}"/>
          </ac:grpSpMkLst>
        </pc:grpChg>
        <pc:grpChg chg="del mod">
          <ac:chgData name="Jigar Pandya" userId="311422921b80dc60" providerId="LiveId" clId="{3CD02274-E936-41F2-A2E8-BE3C0ACCC15F}" dt="2023-08-18T09:02:22.383" v="18"/>
          <ac:grpSpMkLst>
            <pc:docMk/>
            <pc:sldMk cId="2718166848" sldId="257"/>
            <ac:grpSpMk id="64" creationId="{9F3CDA1E-F46B-5546-E099-4343D335D7A2}"/>
          </ac:grpSpMkLst>
        </pc:grpChg>
        <pc:grpChg chg="del mod">
          <ac:chgData name="Jigar Pandya" userId="311422921b80dc60" providerId="LiveId" clId="{3CD02274-E936-41F2-A2E8-BE3C0ACCC15F}" dt="2023-08-18T09:02:33.856" v="28"/>
          <ac:grpSpMkLst>
            <pc:docMk/>
            <pc:sldMk cId="2718166848" sldId="257"/>
            <ac:grpSpMk id="69" creationId="{A41DAB98-1AFB-B8A1-601E-4B1341E156C7}"/>
          </ac:grpSpMkLst>
        </pc:grpChg>
        <pc:grpChg chg="del mod">
          <ac:chgData name="Jigar Pandya" userId="311422921b80dc60" providerId="LiveId" clId="{3CD02274-E936-41F2-A2E8-BE3C0ACCC15F}" dt="2023-08-18T09:03:00.835" v="37"/>
          <ac:grpSpMkLst>
            <pc:docMk/>
            <pc:sldMk cId="2718166848" sldId="257"/>
            <ac:grpSpMk id="71" creationId="{6AE1914E-4DD9-C73E-AA31-8A4E5F39475F}"/>
          </ac:grpSpMkLst>
        </pc:grpChg>
        <pc:grpChg chg="del mod">
          <ac:chgData name="Jigar Pandya" userId="311422921b80dc60" providerId="LiveId" clId="{3CD02274-E936-41F2-A2E8-BE3C0ACCC15F}" dt="2023-08-18T09:03:00.835" v="37"/>
          <ac:grpSpMkLst>
            <pc:docMk/>
            <pc:sldMk cId="2718166848" sldId="257"/>
            <ac:grpSpMk id="74" creationId="{55D056C8-B1F0-8540-AE03-98C394E267AA}"/>
          </ac:grpSpMkLst>
        </pc:grpChg>
        <pc:grpChg chg="del mod">
          <ac:chgData name="Jigar Pandya" userId="311422921b80dc60" providerId="LiveId" clId="{3CD02274-E936-41F2-A2E8-BE3C0ACCC15F}" dt="2023-08-18T09:03:20.448" v="43"/>
          <ac:grpSpMkLst>
            <pc:docMk/>
            <pc:sldMk cId="2718166848" sldId="257"/>
            <ac:grpSpMk id="80" creationId="{B6517CD1-34EF-05A7-F101-30F3DA452CD0}"/>
          </ac:grpSpMkLst>
        </pc:grpChg>
        <pc:grpChg chg="mod">
          <ac:chgData name="Jigar Pandya" userId="311422921b80dc60" providerId="LiveId" clId="{3CD02274-E936-41F2-A2E8-BE3C0ACCC15F}" dt="2023-08-18T09:03:20.448" v="43"/>
          <ac:grpSpMkLst>
            <pc:docMk/>
            <pc:sldMk cId="2718166848" sldId="257"/>
            <ac:grpSpMk id="86" creationId="{2F965FCD-2F35-0AB4-5B8F-F9B87EB942E3}"/>
          </ac:grpSpMkLst>
        </pc:grpChg>
        <pc:grpChg chg="mod">
          <ac:chgData name="Jigar Pandya" userId="311422921b80dc60" providerId="LiveId" clId="{3CD02274-E936-41F2-A2E8-BE3C0ACCC15F}" dt="2023-08-19T17:23:46.729" v="919"/>
          <ac:grpSpMkLst>
            <pc:docMk/>
            <pc:sldMk cId="2718166848" sldId="257"/>
            <ac:grpSpMk id="88" creationId="{5D2A9573-2A49-5F79-080B-4626917F4F70}"/>
          </ac:grpSpMkLst>
        </pc:grpChg>
        <pc:grpChg chg="mod">
          <ac:chgData name="Jigar Pandya" userId="311422921b80dc60" providerId="LiveId" clId="{3CD02274-E936-41F2-A2E8-BE3C0ACCC15F}" dt="2023-08-19T17:23:46.729" v="919"/>
          <ac:grpSpMkLst>
            <pc:docMk/>
            <pc:sldMk cId="2718166848" sldId="257"/>
            <ac:grpSpMk id="89" creationId="{2590AB15-5D5D-3EE2-6033-56AD5593F3A2}"/>
          </ac:grpSpMkLst>
        </pc:grp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" creationId="{AE97993F-19EF-0244-28CB-0832D37D9A66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" creationId="{CE784128-A0D1-67D9-4B5F-AF4159B77D78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" creationId="{CA0F2DA0-47B0-0403-DBAF-AED27F281545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5" creationId="{D25AE5F1-F99F-E170-6FE3-264D9A10E37F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6" creationId="{782B513B-7769-E044-33EE-4F3ADD776B0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7" creationId="{8F1D8084-A73A-C7D4-D480-EECDBF4F6AA2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8" creationId="{508EDCD2-8A0F-1C72-504F-519B7A4CDE25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0" creationId="{8D0506A8-5F97-A318-0D6C-923B45F7AC62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1" creationId="{F240191D-4B7F-E4BE-3126-6B1C7BA6CB5B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2" creationId="{EB67332C-22A2-01B1-28A5-6F3DCF7E3F8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3" creationId="{CBF5BF5D-C15D-666A-19EC-BF2A07616AC7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4" creationId="{972B5D41-B25D-1AA9-8A08-EFACD9F27ACA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5" creationId="{8F1D2C36-CC7B-8AEB-A340-CD1A716CE471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6" creationId="{6A879428-B965-14FE-D8F1-561CF46C327C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7" creationId="{0786AC6B-7591-8A68-4E15-167F17927129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8" creationId="{6E160EAB-2DDE-2AF1-14B2-BF113303D291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19" creationId="{1365C3C0-C5EA-5F24-6FCA-1FA8E7D407D3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0" creationId="{5A248FD4-0195-B007-875F-04EDAF24C417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1" creationId="{FE8700D5-9E53-796F-8A28-335795A9357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2" creationId="{8323662D-6C7B-563A-8151-E2F5ED91B0D1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3" creationId="{1DFB433C-218D-117E-AFBE-DA8948179C67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4" creationId="{8B263C54-8EE3-85AC-F0AE-5EA24A41D122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6" creationId="{ABB4F9BE-5DEA-EF2B-0216-23965D037928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7" creationId="{E161F8FD-47C5-EC32-B470-80F6C7F796B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8" creationId="{ED163C32-07A0-9121-CE64-11D40192C861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29" creationId="{7B91A334-2197-1B20-913C-485E278EE400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0" creationId="{C463534A-9322-E860-1091-3C8DDA9D4684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1" creationId="{5DC76192-7CCE-C6A5-EAA8-D37A1B70B0BC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3" creationId="{3D105CD9-A4DE-7A96-8A70-C6747D88E33E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4" creationId="{DC05007B-AF0D-8439-2291-6EF2FBFC3C7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5" creationId="{BDDFB24F-B228-8254-718E-A09B7810E74F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6" creationId="{B7C1029F-2D61-4597-02FD-0EEC9A72A9C7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7" creationId="{FD8A1731-6138-5F2B-3EEB-782780C50947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8" creationId="{350CAF49-5DC3-97B6-2B4A-B28A1C5F5AFB}"/>
          </ac:inkMkLst>
        </pc:inkChg>
        <pc:inkChg chg="del">
          <ac:chgData name="Jigar Pandya" userId="311422921b80dc60" providerId="LiveId" clId="{3CD02274-E936-41F2-A2E8-BE3C0ACCC15F}" dt="2023-08-18T09:02:22.387" v="20"/>
          <ac:inkMkLst>
            <pc:docMk/>
            <pc:sldMk cId="2718166848" sldId="257"/>
            <ac:inkMk id="39" creationId="{18EE48B0-C4C1-1118-643A-69EABFD82F10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39" creationId="{FCA53F7C-D3F3-AF75-C02E-E96A4C3C8749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0" creationId="{9ACD6136-F948-2413-A8FE-8221CAB21742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1" creationId="{21D31A08-E4F6-5989-D89A-0354DC38C8E8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2" creationId="{CFBCCCC0-721C-7F9D-2D49-BEFE9C467423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5" creationId="{A6ED77B3-FF39-B61C-91D2-9C63D59D610B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47" creationId="{CD128CEC-4630-8950-34C0-C92CE2861798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48" creationId="{D3281843-A2C8-50B8-2FFD-95A4A7CBB485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49" creationId="{C9948FD8-1291-072C-4A46-A2E6E0B1B96D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50" creationId="{82463E84-F706-1CA7-49A6-1084CA427856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1" creationId="{EE16CDA8-D75A-9DD9-CD81-F0CBA0A6803F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2" creationId="{898DC1BA-DB16-CEFB-4EED-82F17F41CAE0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53" creationId="{FAF4710F-5FCB-49B4-7981-62A2C1FD2137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4" creationId="{D0328748-F22E-AFC0-77D0-BDD717119812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5" creationId="{3FC15801-02D9-0E5C-FE5B-0DBCE3F12C97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6" creationId="{FD5A6880-DDAB-F555-0703-433261E04EE3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7" creationId="{07896471-DBFE-0BA9-211D-F3C4F61607ED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8" creationId="{7DED660A-64B0-C53D-389F-798B6B17BFF6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59" creationId="{2BACAB2C-1239-6F93-D8A4-AEEF48DFA4CC}"/>
          </ac:inkMkLst>
        </pc:inkChg>
        <pc:inkChg chg="add mod">
          <ac:chgData name="Jigar Pandya" userId="311422921b80dc60" providerId="LiveId" clId="{3CD02274-E936-41F2-A2E8-BE3C0ACCC15F}" dt="2023-08-19T17:23:32.204" v="910"/>
          <ac:inkMkLst>
            <pc:docMk/>
            <pc:sldMk cId="2718166848" sldId="257"/>
            <ac:inkMk id="60" creationId="{D6387E6D-C8A4-0390-BC47-25E4B8EA9079}"/>
          </ac:inkMkLst>
        </pc:inkChg>
        <pc:inkChg chg="add del">
          <ac:chgData name="Jigar Pandya" userId="311422921b80dc60" providerId="LiveId" clId="{3CD02274-E936-41F2-A2E8-BE3C0ACCC15F}" dt="2023-08-18T09:02:22.387" v="22"/>
          <ac:inkMkLst>
            <pc:docMk/>
            <pc:sldMk cId="2718166848" sldId="257"/>
            <ac:inkMk id="61" creationId="{FDC1AC51-A91B-3056-9B06-3B533828EAEF}"/>
          </ac:inkMkLst>
        </pc:inkChg>
        <pc:inkChg chg="add del mod">
          <ac:chgData name="Jigar Pandya" userId="311422921b80dc60" providerId="LiveId" clId="{3CD02274-E936-41F2-A2E8-BE3C0ACCC15F}" dt="2023-08-18T09:02:22.383" v="18"/>
          <ac:inkMkLst>
            <pc:docMk/>
            <pc:sldMk cId="2718166848" sldId="257"/>
            <ac:inkMk id="62" creationId="{7A85FECD-873D-937B-744E-6CAEE1484AEF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63" creationId="{47C1A895-3AB2-5D37-DDEF-A899723331F5}"/>
          </ac:inkMkLst>
        </pc:inkChg>
        <pc:inkChg chg="add del mod">
          <ac:chgData name="Jigar Pandya" userId="311422921b80dc60" providerId="LiveId" clId="{3CD02274-E936-41F2-A2E8-BE3C0ACCC15F}" dt="2023-08-18T09:02:22.387" v="21"/>
          <ac:inkMkLst>
            <pc:docMk/>
            <pc:sldMk cId="2718166848" sldId="257"/>
            <ac:inkMk id="63" creationId="{556C305E-6CE3-71E9-3E7F-6FDA6CCABB55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64" creationId="{E18A96A1-32AD-3098-CF90-507A9EEA84F4}"/>
          </ac:inkMkLst>
        </pc:inkChg>
        <pc:inkChg chg="add del">
          <ac:chgData name="Jigar Pandya" userId="311422921b80dc60" providerId="LiveId" clId="{3CD02274-E936-41F2-A2E8-BE3C0ACCC15F}" dt="2023-08-18T09:02:22.386" v="19"/>
          <ac:inkMkLst>
            <pc:docMk/>
            <pc:sldMk cId="2718166848" sldId="257"/>
            <ac:inkMk id="65" creationId="{0D949E96-0ADC-86D8-CD5F-B378C2C74768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65" creationId="{E6A99E75-F503-0354-1525-0215B9C1AEAD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66" creationId="{B046AD13-0FB2-19EF-7CB2-80E7B8931FB8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67" creationId="{B992BBC6-53F8-AEDA-AC9D-DFDEC7372E66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68" creationId="{48F2E9B3-5549-C3EB-D8FC-7DA4C7269F9D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69" creationId="{54DCF567-FDC7-DAAB-C3E1-9725146D8903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0" creationId="{4ABCBC7F-B02A-7884-AAEA-A6557EBE5835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71" creationId="{C657078E-5C32-4220-EB0E-881FE140BD20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2" creationId="{EFCB2153-52E8-AAF7-56CF-02D3DFFC4EEA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3" creationId="{3C06E780-FA2D-CFFE-3BDF-512B3B867D96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74" creationId="{F1535E6B-A122-BB12-A233-934F8DE4A70B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5" creationId="{4C0224BD-59F7-024A-4246-56701D898750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6" creationId="{82902F88-3176-9747-7E56-E1A8B5CD1557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7" creationId="{1890A5E1-6C53-A6FD-D152-C4300A371D64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8" creationId="{DE194CCE-AA30-F0F5-3163-C035284853D2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79" creationId="{6590CD0A-7557-D3CA-6777-AE52A7FFEAAC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80" creationId="{2BFC713C-B7B8-7DF3-EF60-EA4E238DE15D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81" creationId="{64AC7DA9-BE38-41D7-F3B0-2C0D445F5F2D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82" creationId="{48FAFF36-A01B-95FD-E3F5-E6E6BE0D17FA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83" creationId="{D43F00D0-A2C3-DDE0-7B17-EF44A19074F2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84" creationId="{B5D21DF9-E2D4-FEA9-E943-5C80AFC7CAC3}"/>
          </ac:inkMkLst>
        </pc:inkChg>
        <pc:inkChg chg="add mod">
          <ac:chgData name="Jigar Pandya" userId="311422921b80dc60" providerId="LiveId" clId="{3CD02274-E936-41F2-A2E8-BE3C0ACCC15F}" dt="2023-08-18T09:03:20.448" v="43"/>
          <ac:inkMkLst>
            <pc:docMk/>
            <pc:sldMk cId="2718166848" sldId="257"/>
            <ac:inkMk id="85" creationId="{5E9C9081-2A84-65A4-15C4-F59C1DBCE86C}"/>
          </ac:inkMkLst>
        </pc:inkChg>
        <pc:inkChg chg="add mod">
          <ac:chgData name="Jigar Pandya" userId="311422921b80dc60" providerId="LiveId" clId="{3CD02274-E936-41F2-A2E8-BE3C0ACCC15F}" dt="2023-08-19T17:23:46.729" v="919"/>
          <ac:inkMkLst>
            <pc:docMk/>
            <pc:sldMk cId="2718166848" sldId="257"/>
            <ac:inkMk id="87" creationId="{04B0F54D-D72C-9BAE-CE47-0789006CF1EE}"/>
          </ac:inkMkLst>
        </pc:inkChg>
      </pc:sldChg>
      <pc:sldChg chg="addSp delSp modSp new mod">
        <pc:chgData name="Jigar Pandya" userId="311422921b80dc60" providerId="LiveId" clId="{3CD02274-E936-41F2-A2E8-BE3C0ACCC15F}" dt="2023-08-19T17:32:49.973" v="923"/>
        <pc:sldMkLst>
          <pc:docMk/>
          <pc:sldMk cId="2597571229" sldId="258"/>
        </pc:sldMkLst>
        <pc:grpChg chg="mod">
          <ac:chgData name="Jigar Pandya" userId="311422921b80dc60" providerId="LiveId" clId="{3CD02274-E936-41F2-A2E8-BE3C0ACCC15F}" dt="2023-08-18T09:04:30.090" v="48"/>
          <ac:grpSpMkLst>
            <pc:docMk/>
            <pc:sldMk cId="2597571229" sldId="258"/>
            <ac:grpSpMk id="5" creationId="{E20CF3C1-8234-A665-6AA6-4EBC13600C3B}"/>
          </ac:grpSpMkLst>
        </pc:grpChg>
        <pc:grpChg chg="mod">
          <ac:chgData name="Jigar Pandya" userId="311422921b80dc60" providerId="LiveId" clId="{3CD02274-E936-41F2-A2E8-BE3C0ACCC15F}" dt="2023-08-18T09:04:49.269" v="73"/>
          <ac:grpSpMkLst>
            <pc:docMk/>
            <pc:sldMk cId="2597571229" sldId="258"/>
            <ac:grpSpMk id="30" creationId="{676ACF3D-D242-236A-2CC9-DFA4F9980FA4}"/>
          </ac:grpSpMkLst>
        </pc:grpChg>
        <pc:grpChg chg="mod">
          <ac:chgData name="Jigar Pandya" userId="311422921b80dc60" providerId="LiveId" clId="{3CD02274-E936-41F2-A2E8-BE3C0ACCC15F}" dt="2023-08-18T09:04:49.269" v="73"/>
          <ac:grpSpMkLst>
            <pc:docMk/>
            <pc:sldMk cId="2597571229" sldId="258"/>
            <ac:grpSpMk id="31" creationId="{DBC5CFC3-7B76-F4AC-DA43-8D1734567CDC}"/>
          </ac:grpSpMkLst>
        </pc:grpChg>
        <pc:grpChg chg="mod">
          <ac:chgData name="Jigar Pandya" userId="311422921b80dc60" providerId="LiveId" clId="{3CD02274-E936-41F2-A2E8-BE3C0ACCC15F}" dt="2023-08-18T09:04:49.269" v="73"/>
          <ac:grpSpMkLst>
            <pc:docMk/>
            <pc:sldMk cId="2597571229" sldId="258"/>
            <ac:grpSpMk id="32" creationId="{B9E6D4F9-A72D-62C3-44B6-0574C0AABB61}"/>
          </ac:grpSpMkLst>
        </pc:grpChg>
        <pc:grpChg chg="mod">
          <ac:chgData name="Jigar Pandya" userId="311422921b80dc60" providerId="LiveId" clId="{3CD02274-E936-41F2-A2E8-BE3C0ACCC15F}" dt="2023-08-18T09:04:49.269" v="73"/>
          <ac:grpSpMkLst>
            <pc:docMk/>
            <pc:sldMk cId="2597571229" sldId="258"/>
            <ac:grpSpMk id="33" creationId="{80C2276C-D71B-F309-B91F-470D13B857FD}"/>
          </ac:grpSpMkLst>
        </pc:grpChg>
        <pc:grpChg chg="del mod">
          <ac:chgData name="Jigar Pandya" userId="311422921b80dc60" providerId="LiveId" clId="{3CD02274-E936-41F2-A2E8-BE3C0ACCC15F}" dt="2023-08-18T09:06:48.219" v="98"/>
          <ac:grpSpMkLst>
            <pc:docMk/>
            <pc:sldMk cId="2597571229" sldId="258"/>
            <ac:grpSpMk id="55" creationId="{609E28F1-DA27-1AA3-10F5-90B708F87808}"/>
          </ac:grpSpMkLst>
        </pc:grpChg>
        <pc:grpChg chg="mod">
          <ac:chgData name="Jigar Pandya" userId="311422921b80dc60" providerId="LiveId" clId="{3CD02274-E936-41F2-A2E8-BE3C0ACCC15F}" dt="2023-08-18T09:06:48.219" v="98"/>
          <ac:grpSpMkLst>
            <pc:docMk/>
            <pc:sldMk cId="2597571229" sldId="258"/>
            <ac:grpSpMk id="58" creationId="{4D633763-A8CE-BC15-AFD2-90BECF224581}"/>
          </ac:grpSpMkLst>
        </pc:grpChg>
        <pc:grpChg chg="mod">
          <ac:chgData name="Jigar Pandya" userId="311422921b80dc60" providerId="LiveId" clId="{3CD02274-E936-41F2-A2E8-BE3C0ACCC15F}" dt="2023-08-19T17:32:49.973" v="923"/>
          <ac:grpSpMkLst>
            <pc:docMk/>
            <pc:sldMk cId="2597571229" sldId="258"/>
            <ac:grpSpMk id="61" creationId="{FB430F57-09E7-30B8-B5DF-1D6546DF891D}"/>
          </ac:grpSpMkLst>
        </pc:grpChg>
        <pc:inkChg chg="add mod">
          <ac:chgData name="Jigar Pandya" userId="311422921b80dc60" providerId="LiveId" clId="{3CD02274-E936-41F2-A2E8-BE3C0ACCC15F}" dt="2023-08-18T09:04:30.090" v="48"/>
          <ac:inkMkLst>
            <pc:docMk/>
            <pc:sldMk cId="2597571229" sldId="258"/>
            <ac:inkMk id="2" creationId="{90F9FBB2-B9D9-EA10-6806-425CE741ED46}"/>
          </ac:inkMkLst>
        </pc:inkChg>
        <pc:inkChg chg="add mod">
          <ac:chgData name="Jigar Pandya" userId="311422921b80dc60" providerId="LiveId" clId="{3CD02274-E936-41F2-A2E8-BE3C0ACCC15F}" dt="2023-08-18T09:04:30.090" v="48"/>
          <ac:inkMkLst>
            <pc:docMk/>
            <pc:sldMk cId="2597571229" sldId="258"/>
            <ac:inkMk id="3" creationId="{C1D5659C-C695-EEDA-05DA-1E8A990C401E}"/>
          </ac:inkMkLst>
        </pc:inkChg>
        <pc:inkChg chg="add mod">
          <ac:chgData name="Jigar Pandya" userId="311422921b80dc60" providerId="LiveId" clId="{3CD02274-E936-41F2-A2E8-BE3C0ACCC15F}" dt="2023-08-18T09:04:30.090" v="48"/>
          <ac:inkMkLst>
            <pc:docMk/>
            <pc:sldMk cId="2597571229" sldId="258"/>
            <ac:inkMk id="4" creationId="{1EFB3544-77F3-5C5D-8675-B6533954D6A2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6" creationId="{B853ECAD-BF79-58F6-A5DA-3C0FFE7EB9C2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7" creationId="{7B15AE22-8527-860E-D151-3DC7BD4FC9DD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8" creationId="{DB835E06-F8AD-4E13-B879-2CFF5BD3B98C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9" creationId="{0262F143-8EB7-B7A3-F746-8F7CE7126E90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0" creationId="{19F2933A-2077-9EEC-0F85-5209B8F2A7C6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1" creationId="{B6FDFCA6-042B-7703-6EBC-2C2B4AAE905C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2" creationId="{24E6F74C-6CA8-570E-9F84-5B9097918CEF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3" creationId="{58357CAE-03D6-EB71-9E44-27722CA62F2E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4" creationId="{B9FD9AE6-B263-2A64-315F-6DAE5F3068BB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5" creationId="{31140C39-5AD0-773F-C6C1-C3C776879B35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6" creationId="{E9A408DA-8709-2545-F127-41D1EF2AF786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7" creationId="{4B6E63CA-C6D6-A190-4A1A-CFAA133E0551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8" creationId="{525FD295-805B-D629-D3C6-D4C6F07FE867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19" creationId="{00FC5EF3-FDE7-0267-FAA3-1A18B288ED77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0" creationId="{0CAE2FD7-13C1-C37E-733E-6167CAD83F8C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1" creationId="{E36C1700-89C6-7656-E03C-D620D67916BB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2" creationId="{561B42A7-DF6C-5CE7-4A73-9EB97539338D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3" creationId="{9559678D-3B4D-9B25-6057-1BD204503E95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4" creationId="{51DCEF2D-D8EE-6040-7FC2-798A7A6C80E9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5" creationId="{D41B7DBD-A87D-E2A3-191F-F43D51DD42BC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6" creationId="{B24ED1B8-97D8-3DA2-2CC5-D53D7486FB92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7" creationId="{D58D3AAE-2950-6598-23A9-78D025B6937C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8" creationId="{7403B627-E39D-DD7E-AA2C-261890794881}"/>
          </ac:inkMkLst>
        </pc:inkChg>
        <pc:inkChg chg="add mod">
          <ac:chgData name="Jigar Pandya" userId="311422921b80dc60" providerId="LiveId" clId="{3CD02274-E936-41F2-A2E8-BE3C0ACCC15F}" dt="2023-08-18T09:04:49.269" v="73"/>
          <ac:inkMkLst>
            <pc:docMk/>
            <pc:sldMk cId="2597571229" sldId="258"/>
            <ac:inkMk id="29" creationId="{00B05481-65C8-8D2E-6822-904C9E886034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4" creationId="{96B4A20F-1A49-941D-26D0-D59D3C83D4C1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5" creationId="{FBE9581F-CF9C-5811-333D-CD81B6385A55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6" creationId="{863D1B18-D373-07C2-9EA2-D48950D12025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7" creationId="{8785ABC0-31B1-4BC0-1E07-86891E169174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8" creationId="{05F01F3D-493B-3D50-E286-36BB735AAB59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39" creationId="{E9A0DF1B-034F-D624-5708-DCD7B781BB15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0" creationId="{47BDFB2C-BE6C-175C-4838-6EC0B6E980D8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1" creationId="{A4CF392F-9659-FFBC-4098-D27C3DCCC8B0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2" creationId="{97BA8EAF-521E-F50F-9DA2-95BD1FEBB56F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3" creationId="{A5C1FE96-5AE1-E390-434C-5350BDB0F9E2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4" creationId="{CA61D8FE-1DDD-89E4-98FF-6B48C21F4DC5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5" creationId="{E118145C-DE0B-8381-F1D7-17D2639E5177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6" creationId="{D3D86BC8-FED4-3112-BAE1-CFCDB9FD4693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7" creationId="{38962D0F-EF90-7DF5-E1C8-632C7EC84FFA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8" creationId="{EA2B7F73-178B-2451-1DFE-1B4717B6E59F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49" creationId="{BCF23E4D-317E-9A40-EEF6-E9CB10BE1973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0" creationId="{DEF670D6-D699-3405-D0FA-E10F5AC1F363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1" creationId="{1E544C2F-20D8-7B77-0105-C0D2E6E4DAAA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2" creationId="{F60CF782-FDFC-5B42-1B82-1D9E02814606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3" creationId="{4B0DCDFE-E207-35A6-FF58-8ADF1166C5B7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4" creationId="{AC5C7881-39B5-B194-CC6D-F4DFEDB85E72}"/>
          </ac:inkMkLst>
        </pc:inkChg>
        <pc:inkChg chg="add">
          <ac:chgData name="Jigar Pandya" userId="311422921b80dc60" providerId="LiveId" clId="{3CD02274-E936-41F2-A2E8-BE3C0ACCC15F}" dt="2023-08-19T17:30:38.991" v="920" actId="9405"/>
          <ac:inkMkLst>
            <pc:docMk/>
            <pc:sldMk cId="2597571229" sldId="258"/>
            <ac:inkMk id="55" creationId="{529E3EA9-75CC-0B5F-4964-5B95AE48BC7C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6" creationId="{8ED1761A-E2BC-42E8-E9EC-5651C62AB5D3}"/>
          </ac:inkMkLst>
        </pc:inkChg>
        <pc:inkChg chg="add mod">
          <ac:chgData name="Jigar Pandya" userId="311422921b80dc60" providerId="LiveId" clId="{3CD02274-E936-41F2-A2E8-BE3C0ACCC15F}" dt="2023-08-18T09:06:48.219" v="98"/>
          <ac:inkMkLst>
            <pc:docMk/>
            <pc:sldMk cId="2597571229" sldId="258"/>
            <ac:inkMk id="57" creationId="{0A6F0D30-9BFE-1866-DA85-CA449E65FF53}"/>
          </ac:inkMkLst>
        </pc:inkChg>
        <pc:inkChg chg="add mod">
          <ac:chgData name="Jigar Pandya" userId="311422921b80dc60" providerId="LiveId" clId="{3CD02274-E936-41F2-A2E8-BE3C0ACCC15F}" dt="2023-08-19T17:32:49.973" v="923"/>
          <ac:inkMkLst>
            <pc:docMk/>
            <pc:sldMk cId="2597571229" sldId="258"/>
            <ac:inkMk id="59" creationId="{45743B10-F03F-A32B-97CE-FAE2C42AFA5E}"/>
          </ac:inkMkLst>
        </pc:inkChg>
        <pc:inkChg chg="add mod">
          <ac:chgData name="Jigar Pandya" userId="311422921b80dc60" providerId="LiveId" clId="{3CD02274-E936-41F2-A2E8-BE3C0ACCC15F}" dt="2023-08-19T17:32:49.973" v="923"/>
          <ac:inkMkLst>
            <pc:docMk/>
            <pc:sldMk cId="2597571229" sldId="258"/>
            <ac:inkMk id="60" creationId="{CF35B232-CC80-AFF7-A03F-FF926A62386D}"/>
          </ac:inkMkLst>
        </pc:inkChg>
      </pc:sldChg>
      <pc:sldChg chg="new del">
        <pc:chgData name="Jigar Pandya" userId="311422921b80dc60" providerId="LiveId" clId="{3CD02274-E936-41F2-A2E8-BE3C0ACCC15F}" dt="2023-08-18T09:08:20.931" v="101" actId="2696"/>
        <pc:sldMkLst>
          <pc:docMk/>
          <pc:sldMk cId="583545036" sldId="259"/>
        </pc:sldMkLst>
      </pc:sldChg>
      <pc:sldChg chg="addSp delSp modSp new mod">
        <pc:chgData name="Jigar Pandya" userId="311422921b80dc60" providerId="LiveId" clId="{3CD02274-E936-41F2-A2E8-BE3C0ACCC15F}" dt="2023-08-19T17:34:58.021" v="966" actId="9405"/>
        <pc:sldMkLst>
          <pc:docMk/>
          <pc:sldMk cId="544224911" sldId="260"/>
        </pc:sldMkLst>
        <pc:grpChg chg="del mod">
          <ac:chgData name="Jigar Pandya" userId="311422921b80dc60" providerId="LiveId" clId="{3CD02274-E936-41F2-A2E8-BE3C0ACCC15F}" dt="2023-08-18T09:08:58.130" v="125"/>
          <ac:grpSpMkLst>
            <pc:docMk/>
            <pc:sldMk cId="544224911" sldId="260"/>
            <ac:grpSpMk id="22" creationId="{8CBCE86D-56E5-846B-E9A4-E329D55EB535}"/>
          </ac:grpSpMkLst>
        </pc:grpChg>
        <pc:grpChg chg="del mod">
          <ac:chgData name="Jigar Pandya" userId="311422921b80dc60" providerId="LiveId" clId="{3CD02274-E936-41F2-A2E8-BE3C0ACCC15F}" dt="2023-08-18T09:09:01.078" v="129"/>
          <ac:grpSpMkLst>
            <pc:docMk/>
            <pc:sldMk cId="544224911" sldId="260"/>
            <ac:grpSpMk id="25" creationId="{7A6ECC63-BD5D-43BE-9C0B-BEAF2E9ABA69}"/>
          </ac:grpSpMkLst>
        </pc:grpChg>
        <pc:grpChg chg="mod">
          <ac:chgData name="Jigar Pandya" userId="311422921b80dc60" providerId="LiveId" clId="{3CD02274-E936-41F2-A2E8-BE3C0ACCC15F}" dt="2023-08-19T17:33:00.957" v="926"/>
          <ac:grpSpMkLst>
            <pc:docMk/>
            <pc:sldMk cId="544224911" sldId="260"/>
            <ac:grpSpMk id="29" creationId="{25D81967-6A9D-7C07-A0D8-53F1FC5F8140}"/>
          </ac:grpSpMkLst>
        </pc:grpChg>
        <pc:grpChg chg="del mod">
          <ac:chgData name="Jigar Pandya" userId="311422921b80dc60" providerId="LiveId" clId="{3CD02274-E936-41F2-A2E8-BE3C0ACCC15F}" dt="2023-08-18T09:09:04.483" v="131"/>
          <ac:grpSpMkLst>
            <pc:docMk/>
            <pc:sldMk cId="544224911" sldId="260"/>
            <ac:grpSpMk id="29" creationId="{7AE0FA83-148E-AD01-7ABA-2505DD4B43B6}"/>
          </ac:grpSpMkLst>
        </pc:grpChg>
        <pc:grpChg chg="del mod">
          <ac:chgData name="Jigar Pandya" userId="311422921b80dc60" providerId="LiveId" clId="{3CD02274-E936-41F2-A2E8-BE3C0ACCC15F}" dt="2023-08-18T09:09:52.135" v="141"/>
          <ac:grpSpMkLst>
            <pc:docMk/>
            <pc:sldMk cId="544224911" sldId="260"/>
            <ac:grpSpMk id="31" creationId="{68E7ED41-81AE-D4AC-E633-0BA7A41867FD}"/>
          </ac:grpSpMkLst>
        </pc:grpChg>
        <pc:grpChg chg="del mod">
          <ac:chgData name="Jigar Pandya" userId="311422921b80dc60" providerId="LiveId" clId="{3CD02274-E936-41F2-A2E8-BE3C0ACCC15F}" dt="2023-08-18T09:09:52.135" v="141"/>
          <ac:grpSpMkLst>
            <pc:docMk/>
            <pc:sldMk cId="544224911" sldId="260"/>
            <ac:grpSpMk id="34" creationId="{A0B0BEA3-8149-305A-3E27-2D0A4A866BD1}"/>
          </ac:grpSpMkLst>
        </pc:grpChg>
        <pc:grpChg chg="mod">
          <ac:chgData name="Jigar Pandya" userId="311422921b80dc60" providerId="LiveId" clId="{3CD02274-E936-41F2-A2E8-BE3C0ACCC15F}" dt="2023-08-18T09:09:39.168" v="139"/>
          <ac:grpSpMkLst>
            <pc:docMk/>
            <pc:sldMk cId="544224911" sldId="260"/>
            <ac:grpSpMk id="39" creationId="{E4BCF3A4-13BC-BE2C-9F58-BBCEE8FFB0B7}"/>
          </ac:grpSpMkLst>
        </pc:grpChg>
        <pc:grpChg chg="del mod">
          <ac:chgData name="Jigar Pandya" userId="311422921b80dc60" providerId="LiveId" clId="{3CD02274-E936-41F2-A2E8-BE3C0ACCC15F}" dt="2023-08-18T09:09:54.726" v="143"/>
          <ac:grpSpMkLst>
            <pc:docMk/>
            <pc:sldMk cId="544224911" sldId="260"/>
            <ac:grpSpMk id="41" creationId="{F6E3BA0F-D833-55C5-AFDA-0FB65C405864}"/>
          </ac:grpSpMkLst>
        </pc:grpChg>
        <pc:grpChg chg="mod">
          <ac:chgData name="Jigar Pandya" userId="311422921b80dc60" providerId="LiveId" clId="{3CD02274-E936-41F2-A2E8-BE3C0ACCC15F}" dt="2023-08-18T09:09:54.726" v="143"/>
          <ac:grpSpMkLst>
            <pc:docMk/>
            <pc:sldMk cId="544224911" sldId="260"/>
            <ac:grpSpMk id="43" creationId="{A3D84CF1-9C58-8CC1-165B-DE366DE53E96}"/>
          </ac:grpSpMkLst>
        </pc:grpChg>
        <pc:grpChg chg="mod">
          <ac:chgData name="Jigar Pandya" userId="311422921b80dc60" providerId="LiveId" clId="{3CD02274-E936-41F2-A2E8-BE3C0ACCC15F}" dt="2023-08-19T17:33:18.981" v="931"/>
          <ac:grpSpMkLst>
            <pc:docMk/>
            <pc:sldMk cId="544224911" sldId="260"/>
            <ac:grpSpMk id="45" creationId="{A207D1FD-1CD7-5AEB-7F3A-1B8121AB6FD5}"/>
          </ac:grpSpMkLst>
        </pc:grpChg>
        <pc:grpChg chg="mod">
          <ac:chgData name="Jigar Pandya" userId="311422921b80dc60" providerId="LiveId" clId="{3CD02274-E936-41F2-A2E8-BE3C0ACCC15F}" dt="2023-08-19T17:33:31.193" v="944"/>
          <ac:grpSpMkLst>
            <pc:docMk/>
            <pc:sldMk cId="544224911" sldId="260"/>
            <ac:grpSpMk id="58" creationId="{0490A32A-8C02-FA0E-CC13-FB5CC8CC27B4}"/>
          </ac:grpSpMkLst>
        </pc:grpChg>
        <pc:grpChg chg="mod">
          <ac:chgData name="Jigar Pandya" userId="311422921b80dc60" providerId="LiveId" clId="{3CD02274-E936-41F2-A2E8-BE3C0ACCC15F}" dt="2023-08-19T17:33:31.193" v="944"/>
          <ac:grpSpMkLst>
            <pc:docMk/>
            <pc:sldMk cId="544224911" sldId="260"/>
            <ac:grpSpMk id="59" creationId="{9B50866D-5BC0-A24E-D21F-CC0107ED4D4A}"/>
          </ac:grpSpMkLst>
        </pc:grpChg>
        <pc:grpChg chg="mod">
          <ac:chgData name="Jigar Pandya" userId="311422921b80dc60" providerId="LiveId" clId="{3CD02274-E936-41F2-A2E8-BE3C0ACCC15F}" dt="2023-08-19T17:33:31.193" v="944"/>
          <ac:grpSpMkLst>
            <pc:docMk/>
            <pc:sldMk cId="544224911" sldId="260"/>
            <ac:grpSpMk id="60" creationId="{73551823-2775-AEDB-0262-9F3F65D3920A}"/>
          </ac:grpSpMkLst>
        </pc:grpChg>
        <pc:grpChg chg="del mod">
          <ac:chgData name="Jigar Pandya" userId="311422921b80dc60" providerId="LiveId" clId="{3CD02274-E936-41F2-A2E8-BE3C0ACCC15F}" dt="2023-08-19T17:34:57.366" v="965"/>
          <ac:grpSpMkLst>
            <pc:docMk/>
            <pc:sldMk cId="544224911" sldId="260"/>
            <ac:grpSpMk id="79" creationId="{9FEA56F4-4F3A-C25E-E21C-F400A38BA3AD}"/>
          </ac:grpSpMkLst>
        </pc:grpChg>
        <pc:grpChg chg="mod">
          <ac:chgData name="Jigar Pandya" userId="311422921b80dc60" providerId="LiveId" clId="{3CD02274-E936-41F2-A2E8-BE3C0ACCC15F}" dt="2023-08-19T17:34:55.909" v="963"/>
          <ac:grpSpMkLst>
            <pc:docMk/>
            <pc:sldMk cId="544224911" sldId="260"/>
            <ac:grpSpMk id="80" creationId="{E2379316-9C07-D037-7906-36BCFE41AEBA}"/>
          </ac:grpSpMkLst>
        </pc:grpChg>
        <pc:grpChg chg="mod">
          <ac:chgData name="Jigar Pandya" userId="311422921b80dc60" providerId="LiveId" clId="{3CD02274-E936-41F2-A2E8-BE3C0ACCC15F}" dt="2023-08-19T17:34:57.366" v="965"/>
          <ac:grpSpMkLst>
            <pc:docMk/>
            <pc:sldMk cId="544224911" sldId="260"/>
            <ac:grpSpMk id="82" creationId="{0746D477-5A29-9E54-FDC8-76703AB361DD}"/>
          </ac:grpSpMkLst>
        </pc:grp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" creationId="{C1AB8A52-5A5A-DF1F-4220-1D590C444D43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3" creationId="{EFF3D10F-6995-8355-C91C-B986C3E28BF7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4" creationId="{57868D90-9CFD-1D41-1459-0EE38887F7DD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5" creationId="{45434EB5-70BA-1470-F331-65538F99FBD4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6" creationId="{340A255C-7972-A93F-3379-9B5E3F74C87D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7" creationId="{8820F632-453D-218C-B54D-7A9EBE9F943F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8" creationId="{0951623F-2112-6D2D-22F6-FF52B8440D78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9" creationId="{E3CC7FAD-31B2-40AA-32F6-5AEE2F0FEDE4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0" creationId="{2C692577-4F9B-57D8-744A-D8E5465EA184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1" creationId="{0DDF2C98-F130-B8C5-077C-C31B47F6254B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2" creationId="{45670F29-A82C-16C9-9F83-4D146C2F787B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3" creationId="{BCD49B67-A1BA-8CE8-36B7-08A81BE3A696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4" creationId="{06FEC249-0E1F-1112-7BA9-88465022BA15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5" creationId="{FD54ED11-59DE-FBF8-CD9D-62BAE195E4D5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6" creationId="{A1B8E30C-99C5-F6AB-F1AC-9A008EE05D90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7" creationId="{E894F3B6-6A7D-4488-B71E-BF7DDA791432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8" creationId="{063A0868-F779-F26D-3772-A6572DF9DBCB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19" creationId="{088B9204-EAAE-DD0F-AD3D-08CA330E4129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0" creationId="{7C9AECBB-E9C0-D3D0-1A6E-81FBA5B94DCF}"/>
          </ac:inkMkLst>
        </pc:inkChg>
        <pc:inkChg chg="add">
          <ac:chgData name="Jigar Pandya" userId="311422921b80dc60" providerId="LiveId" clId="{3CD02274-E936-41F2-A2E8-BE3C0ACCC15F}" dt="2023-08-18T09:08:35.775" v="121" actId="9405"/>
          <ac:inkMkLst>
            <pc:docMk/>
            <pc:sldMk cId="544224911" sldId="260"/>
            <ac:inkMk id="21" creationId="{7B180F42-BD94-E73C-8122-05B58F42AC54}"/>
          </ac:inkMkLst>
        </pc:inkChg>
        <pc:inkChg chg="add mod">
          <ac:chgData name="Jigar Pandya" userId="311422921b80dc60" providerId="LiveId" clId="{3CD02274-E936-41F2-A2E8-BE3C0ACCC15F}" dt="2023-08-19T17:33:00.957" v="926"/>
          <ac:inkMkLst>
            <pc:docMk/>
            <pc:sldMk cId="544224911" sldId="260"/>
            <ac:inkMk id="22" creationId="{62619D4E-89E7-FC0D-E55D-C52C6341A6C6}"/>
          </ac:inkMkLst>
        </pc:inkChg>
        <pc:inkChg chg="add">
          <ac:chgData name="Jigar Pandya" userId="311422921b80dc60" providerId="LiveId" clId="{3CD02274-E936-41F2-A2E8-BE3C0ACCC15F}" dt="2023-08-18T09:08:38.381" v="123" actId="9405"/>
          <ac:inkMkLst>
            <pc:docMk/>
            <pc:sldMk cId="544224911" sldId="260"/>
            <ac:inkMk id="23" creationId="{9C3C5218-05AB-772F-00E5-5548951D4FAC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4" creationId="{B25203F1-AE56-C604-7DD7-2A4B1AD23528}"/>
          </ac:inkMkLst>
        </pc:inkChg>
        <pc:inkChg chg="add mod">
          <ac:chgData name="Jigar Pandya" userId="311422921b80dc60" providerId="LiveId" clId="{3CD02274-E936-41F2-A2E8-BE3C0ACCC15F}" dt="2023-08-19T17:33:00.957" v="926"/>
          <ac:inkMkLst>
            <pc:docMk/>
            <pc:sldMk cId="544224911" sldId="260"/>
            <ac:inkMk id="25" creationId="{C070BDF8-B3AE-6F8C-C8F9-CACFBEE714B2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6" creationId="{512A7AA0-69FF-79F1-B64E-4B4FB37605B4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7" creationId="{2CA2F873-1598-3CF7-0639-F82F7A84EE2C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28" creationId="{96DED6B1-3220-FBAE-10BC-5B9E2C9F764B}"/>
          </ac:inkMkLst>
        </pc:inkChg>
        <pc:inkChg chg="add mod">
          <ac:chgData name="Jigar Pandya" userId="311422921b80dc60" providerId="LiveId" clId="{3CD02274-E936-41F2-A2E8-BE3C0ACCC15F}" dt="2023-08-18T09:09:52.135" v="141"/>
          <ac:inkMkLst>
            <pc:docMk/>
            <pc:sldMk cId="544224911" sldId="260"/>
            <ac:inkMk id="30" creationId="{44D8055F-CF32-B3DF-C3DB-C25D58A9791C}"/>
          </ac:inkMkLst>
        </pc:inkChg>
        <pc:inkChg chg="add">
          <ac:chgData name="Jigar Pandya" userId="311422921b80dc60" providerId="LiveId" clId="{3CD02274-E936-41F2-A2E8-BE3C0ACCC15F}" dt="2023-08-19T17:33:08.080" v="927" actId="9405"/>
          <ac:inkMkLst>
            <pc:docMk/>
            <pc:sldMk cId="544224911" sldId="260"/>
            <ac:inkMk id="31" creationId="{28449D52-7F66-7CB5-2ACA-83FC94E9C73D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32" creationId="{FD88E238-D2AA-0D9C-FA24-731DF20F3515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33" creationId="{2B0A234F-055D-89C1-5745-0E6663FBB0F8}"/>
          </ac:inkMkLst>
        </pc:inkChg>
        <pc:inkChg chg="add">
          <ac:chgData name="Jigar Pandya" userId="311422921b80dc60" providerId="LiveId" clId="{3CD02274-E936-41F2-A2E8-BE3C0ACCC15F}" dt="2023-08-19T17:33:13.246" v="928" actId="9405"/>
          <ac:inkMkLst>
            <pc:docMk/>
            <pc:sldMk cId="544224911" sldId="260"/>
            <ac:inkMk id="34" creationId="{03D20BB3-3642-A312-E13F-AB161BD5B663}"/>
          </ac:inkMkLst>
        </pc:inkChg>
        <pc:inkChg chg="add">
          <ac:chgData name="Jigar Pandya" userId="311422921b80dc60" providerId="LiveId" clId="{3CD02274-E936-41F2-A2E8-BE3C0ACCC15F}" dt="2023-08-18T09:09:28.519" v="135" actId="9405"/>
          <ac:inkMkLst>
            <pc:docMk/>
            <pc:sldMk cId="544224911" sldId="260"/>
            <ac:inkMk id="35" creationId="{77D531E9-981B-208C-9690-B1889DF856A4}"/>
          </ac:inkMkLst>
        </pc:inkChg>
        <pc:inkChg chg="add mod">
          <ac:chgData name="Jigar Pandya" userId="311422921b80dc60" providerId="LiveId" clId="{3CD02274-E936-41F2-A2E8-BE3C0ACCC15F}" dt="2023-08-18T09:09:39.168" v="139"/>
          <ac:inkMkLst>
            <pc:docMk/>
            <pc:sldMk cId="544224911" sldId="260"/>
            <ac:inkMk id="36" creationId="{52A5689A-0D6A-E81C-0586-74E2F6559B44}"/>
          </ac:inkMkLst>
        </pc:inkChg>
        <pc:inkChg chg="add mod">
          <ac:chgData name="Jigar Pandya" userId="311422921b80dc60" providerId="LiveId" clId="{3CD02274-E936-41F2-A2E8-BE3C0ACCC15F}" dt="2023-08-18T09:09:39.168" v="139"/>
          <ac:inkMkLst>
            <pc:docMk/>
            <pc:sldMk cId="544224911" sldId="260"/>
            <ac:inkMk id="37" creationId="{1F3E0B94-6360-B7B3-6FE5-4ECA0159585A}"/>
          </ac:inkMkLst>
        </pc:inkChg>
        <pc:inkChg chg="add mod">
          <ac:chgData name="Jigar Pandya" userId="311422921b80dc60" providerId="LiveId" clId="{3CD02274-E936-41F2-A2E8-BE3C0ACCC15F}" dt="2023-08-18T09:09:39.168" v="139"/>
          <ac:inkMkLst>
            <pc:docMk/>
            <pc:sldMk cId="544224911" sldId="260"/>
            <ac:inkMk id="38" creationId="{F60AAFC1-9DFD-CFBE-8DE8-85236767F913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40" creationId="{168A41D5-7D4C-8784-8A42-B79A4B244417}"/>
          </ac:inkMkLst>
        </pc:inkChg>
        <pc:inkChg chg="add mod">
          <ac:chgData name="Jigar Pandya" userId="311422921b80dc60" providerId="LiveId" clId="{3CD02274-E936-41F2-A2E8-BE3C0ACCC15F}" dt="2023-08-19T17:33:18.981" v="931"/>
          <ac:inkMkLst>
            <pc:docMk/>
            <pc:sldMk cId="544224911" sldId="260"/>
            <ac:inkMk id="41" creationId="{4E83C164-58B2-E4C3-527A-ABEA992D0999}"/>
          </ac:inkMkLst>
        </pc:inkChg>
        <pc:inkChg chg="add mod">
          <ac:chgData name="Jigar Pandya" userId="311422921b80dc60" providerId="LiveId" clId="{3CD02274-E936-41F2-A2E8-BE3C0ACCC15F}" dt="2023-08-18T09:09:54.726" v="143"/>
          <ac:inkMkLst>
            <pc:docMk/>
            <pc:sldMk cId="544224911" sldId="260"/>
            <ac:inkMk id="42" creationId="{4A97F6D8-20C6-2A7E-F492-E6DCD853D7B2}"/>
          </ac:inkMkLst>
        </pc:inkChg>
        <pc:inkChg chg="add mod">
          <ac:chgData name="Jigar Pandya" userId="311422921b80dc60" providerId="LiveId" clId="{3CD02274-E936-41F2-A2E8-BE3C0ACCC15F}" dt="2023-08-19T17:33:18.981" v="931"/>
          <ac:inkMkLst>
            <pc:docMk/>
            <pc:sldMk cId="544224911" sldId="260"/>
            <ac:inkMk id="44" creationId="{68548FBE-719C-3E41-543D-5A0A3EED3445}"/>
          </ac:inkMkLst>
        </pc:inkChg>
        <pc:inkChg chg="add">
          <ac:chgData name="Jigar Pandya" userId="311422921b80dc60" providerId="LiveId" clId="{3CD02274-E936-41F2-A2E8-BE3C0ACCC15F}" dt="2023-08-19T17:33:19.500" v="932" actId="9405"/>
          <ac:inkMkLst>
            <pc:docMk/>
            <pc:sldMk cId="544224911" sldId="260"/>
            <ac:inkMk id="46" creationId="{1D07EEF5-3936-619B-AFC8-1CA2B0276673}"/>
          </ac:inkMkLst>
        </pc:inkChg>
        <pc:inkChg chg="add">
          <ac:chgData name="Jigar Pandya" userId="311422921b80dc60" providerId="LiveId" clId="{3CD02274-E936-41F2-A2E8-BE3C0ACCC15F}" dt="2023-08-19T17:33:20.067" v="933" actId="9405"/>
          <ac:inkMkLst>
            <pc:docMk/>
            <pc:sldMk cId="544224911" sldId="260"/>
            <ac:inkMk id="47" creationId="{8567485F-D404-8DC0-C5F3-DB53D95DAA24}"/>
          </ac:inkMkLst>
        </pc:inkChg>
        <pc:inkChg chg="add">
          <ac:chgData name="Jigar Pandya" userId="311422921b80dc60" providerId="LiveId" clId="{3CD02274-E936-41F2-A2E8-BE3C0ACCC15F}" dt="2023-08-19T17:33:21.352" v="934" actId="9405"/>
          <ac:inkMkLst>
            <pc:docMk/>
            <pc:sldMk cId="544224911" sldId="260"/>
            <ac:inkMk id="48" creationId="{DACDF715-C1B7-FBD2-74BF-DBC8E099FDBC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49" creationId="{E3B67D97-D27D-A769-449F-EE12EEC7A349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0" creationId="{908346A5-7C09-69B2-F033-89C7B5301A9E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1" creationId="{0BA0367E-B7C6-86F9-6F99-11D47D8AEC26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2" creationId="{FDBC08AD-E9BB-9D31-148A-419A543D862F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3" creationId="{26408109-4D43-6C68-40FC-33576FA3A695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4" creationId="{5457D1BF-4EB2-84AB-CCCD-04E78FF6A976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5" creationId="{348BE626-CDBB-E825-8BF2-DE12F2C616F1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6" creationId="{57F9E49E-A4AB-4C33-3A7A-2D049B25EDE3}"/>
          </ac:inkMkLst>
        </pc:inkChg>
        <pc:inkChg chg="add mod">
          <ac:chgData name="Jigar Pandya" userId="311422921b80dc60" providerId="LiveId" clId="{3CD02274-E936-41F2-A2E8-BE3C0ACCC15F}" dt="2023-08-19T17:33:31.193" v="944"/>
          <ac:inkMkLst>
            <pc:docMk/>
            <pc:sldMk cId="544224911" sldId="260"/>
            <ac:inkMk id="57" creationId="{68F219BE-8285-526E-7BE9-57E475251E0A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1" creationId="{CEEFEE7A-DBB9-08E9-922B-CDA56600509E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2" creationId="{A1CF30F7-97A1-5262-1E5D-D6189F395677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3" creationId="{5837E416-C7CB-A218-0162-5043068C67B5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4" creationId="{4AD017C8-A15E-E57B-E4C5-96D972E25396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5" creationId="{B85A38CF-784C-0DF7-8688-F55721662875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6" creationId="{06580AC3-94E5-89A5-8AEE-241FD1C5B0CA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7" creationId="{F2642C21-6DB4-9B60-D728-A5EAC433A188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8" creationId="{046D19BB-16BB-0D99-DD08-898CFD277D80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69" creationId="{80881D61-99F1-3F90-DD20-52614EB1106E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70" creationId="{A5CA6B1E-8390-7373-B849-4311251F3119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71" creationId="{A61EDDEC-C620-59E8-743F-D543529DF3DD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72" creationId="{9C75AE69-F1E3-ACB5-928F-D5596AD7134D}"/>
          </ac:inkMkLst>
        </pc:inkChg>
        <pc:inkChg chg="add mod">
          <ac:chgData name="Jigar Pandya" userId="311422921b80dc60" providerId="LiveId" clId="{3CD02274-E936-41F2-A2E8-BE3C0ACCC15F}" dt="2023-08-19T17:34:55.909" v="963"/>
          <ac:inkMkLst>
            <pc:docMk/>
            <pc:sldMk cId="544224911" sldId="260"/>
            <ac:inkMk id="73" creationId="{3A996548-129C-E4DA-2C61-A3B9DE26AF11}"/>
          </ac:inkMkLst>
        </pc:inkChg>
        <pc:inkChg chg="add">
          <ac:chgData name="Jigar Pandya" userId="311422921b80dc60" providerId="LiveId" clId="{3CD02274-E936-41F2-A2E8-BE3C0ACCC15F}" dt="2023-08-19T17:34:52.276" v="958" actId="9405"/>
          <ac:inkMkLst>
            <pc:docMk/>
            <pc:sldMk cId="544224911" sldId="260"/>
            <ac:inkMk id="74" creationId="{DEC0E750-6AF5-9A58-E6F6-7EC3C74BFFBD}"/>
          </ac:inkMkLst>
        </pc:inkChg>
        <pc:inkChg chg="add mod">
          <ac:chgData name="Jigar Pandya" userId="311422921b80dc60" providerId="LiveId" clId="{3CD02274-E936-41F2-A2E8-BE3C0ACCC15F}" dt="2023-08-19T17:34:57.366" v="965"/>
          <ac:inkMkLst>
            <pc:docMk/>
            <pc:sldMk cId="544224911" sldId="260"/>
            <ac:inkMk id="75" creationId="{FA0905E5-CAD2-E524-1E9F-27F22B9FFD94}"/>
          </ac:inkMkLst>
        </pc:inkChg>
        <pc:inkChg chg="add mod">
          <ac:chgData name="Jigar Pandya" userId="311422921b80dc60" providerId="LiveId" clId="{3CD02274-E936-41F2-A2E8-BE3C0ACCC15F}" dt="2023-08-19T17:34:57.366" v="965"/>
          <ac:inkMkLst>
            <pc:docMk/>
            <pc:sldMk cId="544224911" sldId="260"/>
            <ac:inkMk id="76" creationId="{E97EC004-2FE4-2FA4-5FC7-48457411DF16}"/>
          </ac:inkMkLst>
        </pc:inkChg>
        <pc:inkChg chg="add mod">
          <ac:chgData name="Jigar Pandya" userId="311422921b80dc60" providerId="LiveId" clId="{3CD02274-E936-41F2-A2E8-BE3C0ACCC15F}" dt="2023-08-19T17:34:57.366" v="965"/>
          <ac:inkMkLst>
            <pc:docMk/>
            <pc:sldMk cId="544224911" sldId="260"/>
            <ac:inkMk id="77" creationId="{3AF30D4D-5812-90E6-6918-890717165DBE}"/>
          </ac:inkMkLst>
        </pc:inkChg>
        <pc:inkChg chg="add mod">
          <ac:chgData name="Jigar Pandya" userId="311422921b80dc60" providerId="LiveId" clId="{3CD02274-E936-41F2-A2E8-BE3C0ACCC15F}" dt="2023-08-19T17:34:57.366" v="965"/>
          <ac:inkMkLst>
            <pc:docMk/>
            <pc:sldMk cId="544224911" sldId="260"/>
            <ac:inkMk id="78" creationId="{D291C0E6-BFCF-DB0A-C972-81D1624FAEF1}"/>
          </ac:inkMkLst>
        </pc:inkChg>
        <pc:inkChg chg="add mod">
          <ac:chgData name="Jigar Pandya" userId="311422921b80dc60" providerId="LiveId" clId="{3CD02274-E936-41F2-A2E8-BE3C0ACCC15F}" dt="2023-08-19T17:34:57.366" v="965"/>
          <ac:inkMkLst>
            <pc:docMk/>
            <pc:sldMk cId="544224911" sldId="260"/>
            <ac:inkMk id="81" creationId="{3A13E90A-34DB-803F-D067-2E52E57EA362}"/>
          </ac:inkMkLst>
        </pc:inkChg>
        <pc:inkChg chg="add">
          <ac:chgData name="Jigar Pandya" userId="311422921b80dc60" providerId="LiveId" clId="{3CD02274-E936-41F2-A2E8-BE3C0ACCC15F}" dt="2023-08-19T17:34:58.021" v="966" actId="9405"/>
          <ac:inkMkLst>
            <pc:docMk/>
            <pc:sldMk cId="544224911" sldId="260"/>
            <ac:inkMk id="83" creationId="{38E328B8-22E5-0E11-5027-1ED05CE1A27D}"/>
          </ac:inkMkLst>
        </pc:inkChg>
      </pc:sldChg>
      <pc:sldChg chg="addSp delSp modSp new mod">
        <pc:chgData name="Jigar Pandya" userId="311422921b80dc60" providerId="LiveId" clId="{3CD02274-E936-41F2-A2E8-BE3C0ACCC15F}" dt="2023-08-18T09:49:59.575" v="237" actId="9405"/>
        <pc:sldMkLst>
          <pc:docMk/>
          <pc:sldMk cId="2673316495" sldId="261"/>
        </pc:sldMkLst>
        <pc:grpChg chg="del mod">
          <ac:chgData name="Jigar Pandya" userId="311422921b80dc60" providerId="LiveId" clId="{3CD02274-E936-41F2-A2E8-BE3C0ACCC15F}" dt="2023-08-18T09:38:30.739" v="149"/>
          <ac:grpSpMkLst>
            <pc:docMk/>
            <pc:sldMk cId="2673316495" sldId="261"/>
            <ac:grpSpMk id="4" creationId="{9C4A2ACF-6C17-1EDF-134A-66DCC95D71E2}"/>
          </ac:grpSpMkLst>
        </pc:grpChg>
        <pc:grpChg chg="del mod">
          <ac:chgData name="Jigar Pandya" userId="311422921b80dc60" providerId="LiveId" clId="{3CD02274-E936-41F2-A2E8-BE3C0ACCC15F}" dt="2023-08-18T09:38:33.248" v="155"/>
          <ac:grpSpMkLst>
            <pc:docMk/>
            <pc:sldMk cId="2673316495" sldId="261"/>
            <ac:grpSpMk id="6" creationId="{416A3B91-2C35-2313-2ACB-51746436C184}"/>
          </ac:grpSpMkLst>
        </pc:grpChg>
        <pc:grpChg chg="del mod">
          <ac:chgData name="Jigar Pandya" userId="311422921b80dc60" providerId="LiveId" clId="{3CD02274-E936-41F2-A2E8-BE3C0ACCC15F}" dt="2023-08-18T09:38:33.785" v="157"/>
          <ac:grpSpMkLst>
            <pc:docMk/>
            <pc:sldMk cId="2673316495" sldId="261"/>
            <ac:grpSpMk id="12" creationId="{CC5E5EDD-0D17-ADE0-08FA-92ABD562CD48}"/>
          </ac:grpSpMkLst>
        </pc:grpChg>
        <pc:grpChg chg="del mod">
          <ac:chgData name="Jigar Pandya" userId="311422921b80dc60" providerId="LiveId" clId="{3CD02274-E936-41F2-A2E8-BE3C0ACCC15F}" dt="2023-08-18T09:38:48.119" v="178"/>
          <ac:grpSpMkLst>
            <pc:docMk/>
            <pc:sldMk cId="2673316495" sldId="261"/>
            <ac:grpSpMk id="14" creationId="{6F40CD08-1289-9B11-D53E-5E05B832EA55}"/>
          </ac:grpSpMkLst>
        </pc:grpChg>
        <pc:grpChg chg="mod">
          <ac:chgData name="Jigar Pandya" userId="311422921b80dc60" providerId="LiveId" clId="{3CD02274-E936-41F2-A2E8-BE3C0ACCC15F}" dt="2023-08-18T09:38:48.119" v="178"/>
          <ac:grpSpMkLst>
            <pc:docMk/>
            <pc:sldMk cId="2673316495" sldId="261"/>
            <ac:grpSpMk id="35" creationId="{AE9E1A17-73C2-0F1D-EF60-EA00229B24A9}"/>
          </ac:grpSpMkLst>
        </pc:grpChg>
        <pc:grpChg chg="mod">
          <ac:chgData name="Jigar Pandya" userId="311422921b80dc60" providerId="LiveId" clId="{3CD02274-E936-41F2-A2E8-BE3C0ACCC15F}" dt="2023-08-18T09:38:48.119" v="178"/>
          <ac:grpSpMkLst>
            <pc:docMk/>
            <pc:sldMk cId="2673316495" sldId="261"/>
            <ac:grpSpMk id="36" creationId="{E0AA009B-65FA-6CB6-C276-D6D80FE2E1DC}"/>
          </ac:grpSpMkLst>
        </pc:grpChg>
        <pc:grpChg chg="del mod">
          <ac:chgData name="Jigar Pandya" userId="311422921b80dc60" providerId="LiveId" clId="{3CD02274-E936-41F2-A2E8-BE3C0ACCC15F}" dt="2023-08-18T09:49:28.913" v="192"/>
          <ac:grpSpMkLst>
            <pc:docMk/>
            <pc:sldMk cId="2673316495" sldId="261"/>
            <ac:grpSpMk id="43" creationId="{00199978-03ED-FB94-6B09-D99C0FFF6670}"/>
          </ac:grpSpMkLst>
        </pc:grpChg>
        <pc:grpChg chg="del mod">
          <ac:chgData name="Jigar Pandya" userId="311422921b80dc60" providerId="LiveId" clId="{3CD02274-E936-41F2-A2E8-BE3C0ACCC15F}" dt="2023-08-18T09:49:33.565" v="204"/>
          <ac:grpSpMkLst>
            <pc:docMk/>
            <pc:sldMk cId="2673316495" sldId="261"/>
            <ac:grpSpMk id="50" creationId="{7624776F-6097-22DD-D90F-E1FF8C7C8677}"/>
          </ac:grpSpMkLst>
        </pc:grpChg>
        <pc:grpChg chg="del mod">
          <ac:chgData name="Jigar Pandya" userId="311422921b80dc60" providerId="LiveId" clId="{3CD02274-E936-41F2-A2E8-BE3C0ACCC15F}" dt="2023-08-18T09:49:44.283" v="216"/>
          <ac:grpSpMkLst>
            <pc:docMk/>
            <pc:sldMk cId="2673316495" sldId="261"/>
            <ac:grpSpMk id="62" creationId="{BE76A688-E92D-F026-6B4C-5451E99C5E69}"/>
          </ac:grpSpMkLst>
        </pc:grpChg>
        <pc:grpChg chg="del mod">
          <ac:chgData name="Jigar Pandya" userId="311422921b80dc60" providerId="LiveId" clId="{3CD02274-E936-41F2-A2E8-BE3C0ACCC15F}" dt="2023-08-18T09:49:43.731" v="214"/>
          <ac:grpSpMkLst>
            <pc:docMk/>
            <pc:sldMk cId="2673316495" sldId="261"/>
            <ac:grpSpMk id="66" creationId="{CA4BF8D1-7D1C-687B-948A-205ADDD58DB9}"/>
          </ac:grpSpMkLst>
        </pc:grpChg>
        <pc:grpChg chg="del mod">
          <ac:chgData name="Jigar Pandya" userId="311422921b80dc60" providerId="LiveId" clId="{3CD02274-E936-41F2-A2E8-BE3C0ACCC15F}" dt="2023-08-18T09:49:44.283" v="216"/>
          <ac:grpSpMkLst>
            <pc:docMk/>
            <pc:sldMk cId="2673316495" sldId="261"/>
            <ac:grpSpMk id="72" creationId="{701998F5-2D79-A6E8-3ACC-E46DD77B38A5}"/>
          </ac:grpSpMkLst>
        </pc:grpChg>
        <pc:grpChg chg="del mod">
          <ac:chgData name="Jigar Pandya" userId="311422921b80dc60" providerId="LiveId" clId="{3CD02274-E936-41F2-A2E8-BE3C0ACCC15F}" dt="2023-08-18T09:49:50.195" v="223"/>
          <ac:grpSpMkLst>
            <pc:docMk/>
            <pc:sldMk cId="2673316495" sldId="261"/>
            <ac:grpSpMk id="74" creationId="{AB84A829-F088-941F-3F9F-18C31B98746A}"/>
          </ac:grpSpMkLst>
        </pc:grpChg>
        <pc:grpChg chg="mod">
          <ac:chgData name="Jigar Pandya" userId="311422921b80dc60" providerId="LiveId" clId="{3CD02274-E936-41F2-A2E8-BE3C0ACCC15F}" dt="2023-08-18T09:49:50.195" v="223"/>
          <ac:grpSpMkLst>
            <pc:docMk/>
            <pc:sldMk cId="2673316495" sldId="261"/>
            <ac:grpSpMk id="81" creationId="{03646878-8C31-728B-7225-F0E46D87A738}"/>
          </ac:grpSpMkLst>
        </pc:grpChg>
        <pc:grpChg chg="del mod">
          <ac:chgData name="Jigar Pandya" userId="311422921b80dc60" providerId="LiveId" clId="{3CD02274-E936-41F2-A2E8-BE3C0ACCC15F}" dt="2023-08-18T09:49:58.132" v="236"/>
          <ac:grpSpMkLst>
            <pc:docMk/>
            <pc:sldMk cId="2673316495" sldId="261"/>
            <ac:grpSpMk id="84" creationId="{B15BC50E-E293-8D25-36DF-4AFC44A66C23}"/>
          </ac:grpSpMkLst>
        </pc:grpChg>
        <pc:grpChg chg="mod">
          <ac:chgData name="Jigar Pandya" userId="311422921b80dc60" providerId="LiveId" clId="{3CD02274-E936-41F2-A2E8-BE3C0ACCC15F}" dt="2023-08-18T09:49:58.132" v="236"/>
          <ac:grpSpMkLst>
            <pc:docMk/>
            <pc:sldMk cId="2673316495" sldId="261"/>
            <ac:grpSpMk id="94" creationId="{C033EA93-9EAA-B4D7-3580-9E279A7CA887}"/>
          </ac:grpSpMkLst>
        </pc:grpChg>
        <pc:grpChg chg="mod">
          <ac:chgData name="Jigar Pandya" userId="311422921b80dc60" providerId="LiveId" clId="{3CD02274-E936-41F2-A2E8-BE3C0ACCC15F}" dt="2023-08-18T09:49:58.132" v="236"/>
          <ac:grpSpMkLst>
            <pc:docMk/>
            <pc:sldMk cId="2673316495" sldId="261"/>
            <ac:grpSpMk id="95" creationId="{503701D6-507E-64FB-9B71-B635771A915A}"/>
          </ac:grpSpMkLst>
        </pc:grp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" creationId="{CE94720C-9EEA-7DBA-85F3-04B1B440CCF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" creationId="{7E03A159-A392-EB08-3C47-6A6742DC81C4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5" creationId="{B8E8F0B0-7564-BEEC-83C4-E0872401983E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7" creationId="{220E72DB-61D1-4641-11E2-E6398428D838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8" creationId="{F2CEE53D-321A-EB05-0585-300EE9C81D7E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9" creationId="{2AECFE67-6377-F0D7-4339-C847DA1FFE4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0" creationId="{31000874-5D08-D761-8C3B-8C4F2690535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1" creationId="{60FEB07F-3FD8-7739-4BF2-24A0F2D2C1F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3" creationId="{1F040D7B-AFA8-C34B-35A1-9292D4108B90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5" creationId="{113CC52C-B161-6AAA-A251-190C3176AB47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6" creationId="{D468BF34-AB8A-1D9C-CA72-044D05C4FCDF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7" creationId="{C35C969F-CDF1-5F57-BC7F-F1119E046993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8" creationId="{6E714A8D-1FF9-DA70-3367-B90A198533C1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19" creationId="{535CD1B1-C04C-992F-B848-4C09D9093E96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0" creationId="{F6999A83-4A93-84F1-E1FF-1D9D85CBE8AB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1" creationId="{E8BFD415-0899-7333-7AD9-604DED916134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2" creationId="{D3122C33-732E-52A5-C182-6E600DA5910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3" creationId="{E013F220-FA01-C388-4C60-88B5A5C9350C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4" creationId="{CD8F5C63-547E-CAA1-1DB5-CA349EF8A4E6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5" creationId="{988FC581-01FF-6FF6-C87C-0C1126F5224F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6" creationId="{A93FD14D-2174-F0C3-0A7C-70DDB151A3E7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7" creationId="{7644A478-F1D3-D2F3-C120-7AA0BC67E8DE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8" creationId="{2625F243-BC74-A2B3-7A6C-16C296B451B3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29" creationId="{7623C901-B035-639C-83FB-A235BB73B308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0" creationId="{61746F15-33E7-802A-88B6-2ACC9C818091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1" creationId="{5CFCEF67-A023-C6C8-27B7-8CADE9A47413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2" creationId="{4BBEC228-6076-B556-1A3B-7EB3E5D8FE15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3" creationId="{C895AB05-A252-5100-AAA2-AF67227CBCEB}"/>
          </ac:inkMkLst>
        </pc:inkChg>
        <pc:inkChg chg="add mod">
          <ac:chgData name="Jigar Pandya" userId="311422921b80dc60" providerId="LiveId" clId="{3CD02274-E936-41F2-A2E8-BE3C0ACCC15F}" dt="2023-08-18T09:38:48.119" v="178"/>
          <ac:inkMkLst>
            <pc:docMk/>
            <pc:sldMk cId="2673316495" sldId="261"/>
            <ac:inkMk id="34" creationId="{C7622F26-3600-EA32-1161-97C558F894F2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37" creationId="{6DCA2497-0D9B-5FFB-6D22-80706234724F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38" creationId="{A152C374-2567-533C-51D3-04A019075949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39" creationId="{B1DCC907-21A1-341C-21F0-9C67C74E87A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0" creationId="{8BDD8F2D-A2D8-C882-FD1B-2212321D0A1D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1" creationId="{934E6568-7937-0CA7-B097-89062EBACD71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2" creationId="{9F855D46-0B06-2860-7A18-108A583BC14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4" creationId="{66DC0B3D-520D-4220-80E0-09432614ED9F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5" creationId="{87F6E02A-1C69-3B7D-3423-B98CE6525360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6" creationId="{FA4ED3AB-6BD6-0334-37D0-153F3B5B60E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7" creationId="{B9C126B2-CAC4-0C61-C0C7-EF28D09B8008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8" creationId="{0E426149-D8D6-B69A-2AB3-EC762424CF1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49" creationId="{80DE0E60-C22D-0448-7C96-9B264BB238A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1" creationId="{5CB7BAE5-F5B7-3EF0-29A5-BE02D9309F1F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2" creationId="{FDD604E6-2E3A-644B-044A-1F46B6A19AC9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3" creationId="{CF50DA81-CB24-EE88-A861-929AC6CD50CD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4" creationId="{A9F5F78C-0BA9-373B-9AF5-C1EF523E7FB8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5" creationId="{67551C62-77FD-8C81-54B9-2E408B9E387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6" creationId="{2BBA3391-76D9-0220-DCFF-A18B129989B9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7" creationId="{A2039563-ADA4-780D-8F80-8979DB89D5BE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8" creationId="{D9CD24EC-9C13-1CE7-DD88-145548E85CE6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59" creationId="{15DD8307-77EF-B722-5580-B46A73B3FCF0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0" creationId="{97F5041F-3897-CE5E-3518-10E374EF7ABF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1" creationId="{291BE6B8-A00E-39B2-CA60-9EFB8E88A500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3" creationId="{16D4A654-4804-690A-461E-89C491A44DF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4" creationId="{995C938F-EA28-7BC7-5421-46EC76E17A5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5" creationId="{E9AA8E79-B622-0152-AC17-83B56A75A49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7" creationId="{A5E1068A-A690-5BC3-E9A5-BAF596E0020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8" creationId="{63C2D841-846C-4E03-8D38-6E8BC116809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69" creationId="{8F90CC2D-9A74-08C7-82B2-D27DF684D02C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0" creationId="{A541396D-3A11-0F14-D53A-D3AAFBB21C65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1" creationId="{9B305464-BAFF-6987-DBFD-5364037B009A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3" creationId="{9F089822-F580-16AC-0E4D-25E149078F61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5" creationId="{2C0FF103-4598-E794-1AD9-0498DEAC5394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6" creationId="{11EFEA11-4DEB-AA44-3505-2AAD976D904C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7" creationId="{C942FFDE-4A99-F155-60A0-45FAFC36E733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8" creationId="{BE4B711E-BF3F-005A-EC27-8021EF9AEEBF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79" creationId="{0942A4BB-A989-52C1-79D4-9E3B7D8C27D7}"/>
          </ac:inkMkLst>
        </pc:inkChg>
        <pc:inkChg chg="add mod">
          <ac:chgData name="Jigar Pandya" userId="311422921b80dc60" providerId="LiveId" clId="{3CD02274-E936-41F2-A2E8-BE3C0ACCC15F}" dt="2023-08-18T09:49:50.195" v="223"/>
          <ac:inkMkLst>
            <pc:docMk/>
            <pc:sldMk cId="2673316495" sldId="261"/>
            <ac:inkMk id="80" creationId="{784350B7-6C35-AEF8-70CC-1B38392A4216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2" creationId="{100692FB-1E91-33BF-1B4B-7AB299D629A4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3" creationId="{6EEFC92B-4085-9AA8-3F77-077E99B17FEF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5" creationId="{5A1AFE82-FC48-32FD-FF14-E48A87D75B9E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6" creationId="{381FCEC1-0740-0DBF-E024-3D3DDC92C771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7" creationId="{F4D57219-4136-2D69-5B84-55AFFA0F022D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8" creationId="{8F9591FB-6888-24A8-AA12-C8D7A2B383EA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89" creationId="{F5A8FADD-0518-B101-EB8E-9574301F53BA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90" creationId="{3A1C6A24-E4D2-1C4B-BEB9-40F0AA0DFDBE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91" creationId="{C34CD39E-5B1F-343D-CE82-1E7F2FD012B8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92" creationId="{5E845033-0EC8-E835-40CE-AE246526C816}"/>
          </ac:inkMkLst>
        </pc:inkChg>
        <pc:inkChg chg="add mod">
          <ac:chgData name="Jigar Pandya" userId="311422921b80dc60" providerId="LiveId" clId="{3CD02274-E936-41F2-A2E8-BE3C0ACCC15F}" dt="2023-08-18T09:49:58.132" v="236"/>
          <ac:inkMkLst>
            <pc:docMk/>
            <pc:sldMk cId="2673316495" sldId="261"/>
            <ac:inkMk id="93" creationId="{8F2D87E3-7BA5-E2F0-5AD6-8B35E3B8322B}"/>
          </ac:inkMkLst>
        </pc:inkChg>
        <pc:inkChg chg="add">
          <ac:chgData name="Jigar Pandya" userId="311422921b80dc60" providerId="LiveId" clId="{3CD02274-E936-41F2-A2E8-BE3C0ACCC15F}" dt="2023-08-18T09:49:59.575" v="237" actId="9405"/>
          <ac:inkMkLst>
            <pc:docMk/>
            <pc:sldMk cId="2673316495" sldId="261"/>
            <ac:inkMk id="96" creationId="{87E5B745-D3F0-12FD-4A60-0BCFC531131F}"/>
          </ac:inkMkLst>
        </pc:inkChg>
      </pc:sldChg>
      <pc:sldChg chg="addSp delSp modSp new mod">
        <pc:chgData name="Jigar Pandya" userId="311422921b80dc60" providerId="LiveId" clId="{3CD02274-E936-41F2-A2E8-BE3C0ACCC15F}" dt="2023-08-18T10:44:50.175" v="860"/>
        <pc:sldMkLst>
          <pc:docMk/>
          <pc:sldMk cId="3423231961" sldId="262"/>
        </pc:sldMkLst>
        <pc:grpChg chg="del mod">
          <ac:chgData name="Jigar Pandya" userId="311422921b80dc60" providerId="LiveId" clId="{3CD02274-E936-41F2-A2E8-BE3C0ACCC15F}" dt="2023-08-18T09:53:43.088" v="263"/>
          <ac:grpSpMkLst>
            <pc:docMk/>
            <pc:sldMk cId="3423231961" sldId="262"/>
            <ac:grpSpMk id="16" creationId="{702501FD-68F0-7240-BBD3-3BFF0761C849}"/>
          </ac:grpSpMkLst>
        </pc:grpChg>
        <pc:grpChg chg="del mod">
          <ac:chgData name="Jigar Pandya" userId="311422921b80dc60" providerId="LiveId" clId="{3CD02274-E936-41F2-A2E8-BE3C0ACCC15F}" dt="2023-08-18T09:53:43.088" v="263"/>
          <ac:grpSpMkLst>
            <pc:docMk/>
            <pc:sldMk cId="3423231961" sldId="262"/>
            <ac:grpSpMk id="23" creationId="{B7CF6F39-4840-1948-3A34-DCC335FD7723}"/>
          </ac:grpSpMkLst>
        </pc:grpChg>
        <pc:grpChg chg="del mod">
          <ac:chgData name="Jigar Pandya" userId="311422921b80dc60" providerId="LiveId" clId="{3CD02274-E936-41F2-A2E8-BE3C0ACCC15F}" dt="2023-08-18T09:53:54.331" v="282"/>
          <ac:grpSpMkLst>
            <pc:docMk/>
            <pc:sldMk cId="3423231961" sldId="262"/>
            <ac:grpSpMk id="25" creationId="{00C3A7C0-3A0F-C71D-6B4E-2C4E79B70E96}"/>
          </ac:grpSpMkLst>
        </pc:grpChg>
        <pc:grpChg chg="del mod">
          <ac:chgData name="Jigar Pandya" userId="311422921b80dc60" providerId="LiveId" clId="{3CD02274-E936-41F2-A2E8-BE3C0ACCC15F}" dt="2023-08-18T09:53:54.331" v="282"/>
          <ac:grpSpMkLst>
            <pc:docMk/>
            <pc:sldMk cId="3423231961" sldId="262"/>
            <ac:grpSpMk id="44" creationId="{9260B7F9-DAEA-2E3F-4B99-1A59D6E7C7AF}"/>
          </ac:grpSpMkLst>
        </pc:grpChg>
        <pc:grpChg chg="del mod">
          <ac:chgData name="Jigar Pandya" userId="311422921b80dc60" providerId="LiveId" clId="{3CD02274-E936-41F2-A2E8-BE3C0ACCC15F}" dt="2023-08-18T09:53:54.895" v="284"/>
          <ac:grpSpMkLst>
            <pc:docMk/>
            <pc:sldMk cId="3423231961" sldId="262"/>
            <ac:grpSpMk id="45" creationId="{7CD71AA9-A7B6-7E45-8D88-31DBC72E20F6}"/>
          </ac:grpSpMkLst>
        </pc:grpChg>
        <pc:grpChg chg="mod">
          <ac:chgData name="Jigar Pandya" userId="311422921b80dc60" providerId="LiveId" clId="{3CD02274-E936-41F2-A2E8-BE3C0ACCC15F}" dt="2023-08-18T09:53:54.895" v="284"/>
          <ac:grpSpMkLst>
            <pc:docMk/>
            <pc:sldMk cId="3423231961" sldId="262"/>
            <ac:grpSpMk id="47" creationId="{65AADDAD-05A8-7858-6DCE-7BC95E9C5EA8}"/>
          </ac:grpSpMkLst>
        </pc:grpChg>
        <pc:grpChg chg="del mod">
          <ac:chgData name="Jigar Pandya" userId="311422921b80dc60" providerId="LiveId" clId="{3CD02274-E936-41F2-A2E8-BE3C0ACCC15F}" dt="2023-08-18T09:54:11.786" v="300"/>
          <ac:grpSpMkLst>
            <pc:docMk/>
            <pc:sldMk cId="3423231961" sldId="262"/>
            <ac:grpSpMk id="50" creationId="{89627F1F-D17C-5176-EB23-4F79CA84CB92}"/>
          </ac:grpSpMkLst>
        </pc:grpChg>
        <pc:grpChg chg="mod">
          <ac:chgData name="Jigar Pandya" userId="311422921b80dc60" providerId="LiveId" clId="{3CD02274-E936-41F2-A2E8-BE3C0ACCC15F}" dt="2023-08-18T09:54:11.786" v="300"/>
          <ac:grpSpMkLst>
            <pc:docMk/>
            <pc:sldMk cId="3423231961" sldId="262"/>
            <ac:grpSpMk id="63" creationId="{A297D61F-DE04-F1ED-0D8E-6A5394DE8910}"/>
          </ac:grpSpMkLst>
        </pc:grpChg>
        <pc:grpChg chg="mod">
          <ac:chgData name="Jigar Pandya" userId="311422921b80dc60" providerId="LiveId" clId="{3CD02274-E936-41F2-A2E8-BE3C0ACCC15F}" dt="2023-08-18T09:54:16.555" v="303"/>
          <ac:grpSpMkLst>
            <pc:docMk/>
            <pc:sldMk cId="3423231961" sldId="262"/>
            <ac:grpSpMk id="66" creationId="{B35FDB7E-E42F-C5C1-449C-DC012903A150}"/>
          </ac:grpSpMkLst>
        </pc:grpChg>
        <pc:grpChg chg="mod">
          <ac:chgData name="Jigar Pandya" userId="311422921b80dc60" providerId="LiveId" clId="{3CD02274-E936-41F2-A2E8-BE3C0ACCC15F}" dt="2023-08-18T09:54:23.327" v="313"/>
          <ac:grpSpMkLst>
            <pc:docMk/>
            <pc:sldMk cId="3423231961" sldId="262"/>
            <ac:grpSpMk id="76" creationId="{D8237961-FDFF-8D66-BD18-2EB94D00640C}"/>
          </ac:grpSpMkLst>
        </pc:grpChg>
        <pc:grpChg chg="mod">
          <ac:chgData name="Jigar Pandya" userId="311422921b80dc60" providerId="LiveId" clId="{3CD02274-E936-41F2-A2E8-BE3C0ACCC15F}" dt="2023-08-18T09:54:29.943" v="321"/>
          <ac:grpSpMkLst>
            <pc:docMk/>
            <pc:sldMk cId="3423231961" sldId="262"/>
            <ac:grpSpMk id="84" creationId="{1BC98B72-5F8A-EC6E-FC85-813E53FD1C58}"/>
          </ac:grpSpMkLst>
        </pc:grpChg>
        <pc:grpChg chg="del mod">
          <ac:chgData name="Jigar Pandya" userId="311422921b80dc60" providerId="LiveId" clId="{3CD02274-E936-41F2-A2E8-BE3C0ACCC15F}" dt="2023-08-18T09:54:48.961" v="346"/>
          <ac:grpSpMkLst>
            <pc:docMk/>
            <pc:sldMk cId="3423231961" sldId="262"/>
            <ac:grpSpMk id="88" creationId="{5B5A4161-E3D9-ED92-3C72-8E09D9879B0F}"/>
          </ac:grpSpMkLst>
        </pc:grpChg>
        <pc:grpChg chg="mod">
          <ac:chgData name="Jigar Pandya" userId="311422921b80dc60" providerId="LiveId" clId="{3CD02274-E936-41F2-A2E8-BE3C0ACCC15F}" dt="2023-08-18T09:54:48.961" v="346"/>
          <ac:grpSpMkLst>
            <pc:docMk/>
            <pc:sldMk cId="3423231961" sldId="262"/>
            <ac:grpSpMk id="109" creationId="{BBD9C0E2-AA83-18F4-1005-3FE85A6C1A09}"/>
          </ac:grpSpMkLst>
        </pc:grpChg>
        <pc:grpChg chg="mod">
          <ac:chgData name="Jigar Pandya" userId="311422921b80dc60" providerId="LiveId" clId="{3CD02274-E936-41F2-A2E8-BE3C0ACCC15F}" dt="2023-08-18T09:54:48.961" v="346"/>
          <ac:grpSpMkLst>
            <pc:docMk/>
            <pc:sldMk cId="3423231961" sldId="262"/>
            <ac:grpSpMk id="110" creationId="{65C3F452-CA34-07D4-7D51-E2C6B723220B}"/>
          </ac:grpSpMkLst>
        </pc:grpChg>
        <pc:grpChg chg="mod">
          <ac:chgData name="Jigar Pandya" userId="311422921b80dc60" providerId="LiveId" clId="{3CD02274-E936-41F2-A2E8-BE3C0ACCC15F}" dt="2023-08-18T09:55:10.765" v="349"/>
          <ac:grpSpMkLst>
            <pc:docMk/>
            <pc:sldMk cId="3423231961" sldId="262"/>
            <ac:grpSpMk id="113" creationId="{34E0A4A1-65CE-800E-0071-69CBD40D8133}"/>
          </ac:grpSpMkLst>
        </pc:grpChg>
        <pc:grpChg chg="del mod">
          <ac:chgData name="Jigar Pandya" userId="311422921b80dc60" providerId="LiveId" clId="{3CD02274-E936-41F2-A2E8-BE3C0ACCC15F}" dt="2023-08-18T09:55:26.137" v="373"/>
          <ac:grpSpMkLst>
            <pc:docMk/>
            <pc:sldMk cId="3423231961" sldId="262"/>
            <ac:grpSpMk id="119" creationId="{8571D6F3-7FAB-005F-4180-7C356913B8DA}"/>
          </ac:grpSpMkLst>
        </pc:grpChg>
        <pc:grpChg chg="mod">
          <ac:chgData name="Jigar Pandya" userId="311422921b80dc60" providerId="LiveId" clId="{3CD02274-E936-41F2-A2E8-BE3C0ACCC15F}" dt="2023-08-18T09:55:26.137" v="373"/>
          <ac:grpSpMkLst>
            <pc:docMk/>
            <pc:sldMk cId="3423231961" sldId="262"/>
            <ac:grpSpMk id="137" creationId="{91756914-23CB-A774-9CD0-E7CFB39C0D23}"/>
          </ac:grpSpMkLst>
        </pc:grpChg>
        <pc:grpChg chg="mod">
          <ac:chgData name="Jigar Pandya" userId="311422921b80dc60" providerId="LiveId" clId="{3CD02274-E936-41F2-A2E8-BE3C0ACCC15F}" dt="2023-08-18T09:55:26.137" v="373"/>
          <ac:grpSpMkLst>
            <pc:docMk/>
            <pc:sldMk cId="3423231961" sldId="262"/>
            <ac:grpSpMk id="138" creationId="{2FB62D00-71EA-AD09-0305-AD57288D6296}"/>
          </ac:grpSpMkLst>
        </pc:grpChg>
        <pc:grpChg chg="del mod">
          <ac:chgData name="Jigar Pandya" userId="311422921b80dc60" providerId="LiveId" clId="{3CD02274-E936-41F2-A2E8-BE3C0ACCC15F}" dt="2023-08-18T09:55:38.591" v="382"/>
          <ac:grpSpMkLst>
            <pc:docMk/>
            <pc:sldMk cId="3423231961" sldId="262"/>
            <ac:grpSpMk id="143" creationId="{72D00E67-CFF2-561C-E8C6-B86D5430947D}"/>
          </ac:grpSpMkLst>
        </pc:grpChg>
        <pc:grpChg chg="del mod">
          <ac:chgData name="Jigar Pandya" userId="311422921b80dc60" providerId="LiveId" clId="{3CD02274-E936-41F2-A2E8-BE3C0ACCC15F}" dt="2023-08-18T09:55:43.219" v="388"/>
          <ac:grpSpMkLst>
            <pc:docMk/>
            <pc:sldMk cId="3423231961" sldId="262"/>
            <ac:grpSpMk id="147" creationId="{83D42EDD-8F71-1A84-E1C8-2BD021B73A17}"/>
          </ac:grpSpMkLst>
        </pc:grpChg>
        <pc:grpChg chg="del mod">
          <ac:chgData name="Jigar Pandya" userId="311422921b80dc60" providerId="LiveId" clId="{3CD02274-E936-41F2-A2E8-BE3C0ACCC15F}" dt="2023-08-18T09:55:50.178" v="392"/>
          <ac:grpSpMkLst>
            <pc:docMk/>
            <pc:sldMk cId="3423231961" sldId="262"/>
            <ac:grpSpMk id="153" creationId="{B008586E-0336-568A-E8AD-15B7137C0EE9}"/>
          </ac:grpSpMkLst>
        </pc:grpChg>
        <pc:grpChg chg="del mod">
          <ac:chgData name="Jigar Pandya" userId="311422921b80dc60" providerId="LiveId" clId="{3CD02274-E936-41F2-A2E8-BE3C0ACCC15F}" dt="2023-08-18T09:55:55.751" v="400"/>
          <ac:grpSpMkLst>
            <pc:docMk/>
            <pc:sldMk cId="3423231961" sldId="262"/>
            <ac:grpSpMk id="157" creationId="{71C35F75-888B-8496-CC02-EB73AE298CF7}"/>
          </ac:grpSpMkLst>
        </pc:grpChg>
        <pc:grpChg chg="del mod">
          <ac:chgData name="Jigar Pandya" userId="311422921b80dc60" providerId="LiveId" clId="{3CD02274-E936-41F2-A2E8-BE3C0ACCC15F}" dt="2023-08-18T09:56:00.707" v="409"/>
          <ac:grpSpMkLst>
            <pc:docMk/>
            <pc:sldMk cId="3423231961" sldId="262"/>
            <ac:grpSpMk id="165" creationId="{3315EB5A-1B15-9AF6-BF70-92273EDB944B}"/>
          </ac:grpSpMkLst>
        </pc:grpChg>
        <pc:grpChg chg="mod">
          <ac:chgData name="Jigar Pandya" userId="311422921b80dc60" providerId="LiveId" clId="{3CD02274-E936-41F2-A2E8-BE3C0ACCC15F}" dt="2023-08-18T09:56:00.707" v="409"/>
          <ac:grpSpMkLst>
            <pc:docMk/>
            <pc:sldMk cId="3423231961" sldId="262"/>
            <ac:grpSpMk id="174" creationId="{0AFE429E-7FAC-1364-1AF0-8178CA93388B}"/>
          </ac:grpSpMkLst>
        </pc:grpChg>
        <pc:grpChg chg="mod">
          <ac:chgData name="Jigar Pandya" userId="311422921b80dc60" providerId="LiveId" clId="{3CD02274-E936-41F2-A2E8-BE3C0ACCC15F}" dt="2023-08-18T10:03:02.007" v="528"/>
          <ac:grpSpMkLst>
            <pc:docMk/>
            <pc:sldMk cId="3423231961" sldId="262"/>
            <ac:grpSpMk id="181" creationId="{A0C52963-7687-E6B1-275B-C43C3223276B}"/>
          </ac:grpSpMkLst>
        </pc:grpChg>
        <pc:grpChg chg="del mod">
          <ac:chgData name="Jigar Pandya" userId="311422921b80dc60" providerId="LiveId" clId="{3CD02274-E936-41F2-A2E8-BE3C0ACCC15F}" dt="2023-08-18T10:44:39.216" v="842"/>
          <ac:grpSpMkLst>
            <pc:docMk/>
            <pc:sldMk cId="3423231961" sldId="262"/>
            <ac:grpSpMk id="192" creationId="{94580EDE-DDBA-FFEA-F84D-E10785323D6D}"/>
          </ac:grpSpMkLst>
        </pc:grpChg>
        <pc:grpChg chg="del mod">
          <ac:chgData name="Jigar Pandya" userId="311422921b80dc60" providerId="LiveId" clId="{3CD02274-E936-41F2-A2E8-BE3C0ACCC15F}" dt="2023-08-18T10:44:42.982" v="849"/>
          <ac:grpSpMkLst>
            <pc:docMk/>
            <pc:sldMk cId="3423231961" sldId="262"/>
            <ac:grpSpMk id="193" creationId="{A4789EE6-184B-6815-2F7F-C3F11E2836F1}"/>
          </ac:grpSpMkLst>
        </pc:grpChg>
        <pc:grpChg chg="del mod">
          <ac:chgData name="Jigar Pandya" userId="311422921b80dc60" providerId="LiveId" clId="{3CD02274-E936-41F2-A2E8-BE3C0ACCC15F}" dt="2023-08-18T10:44:42.982" v="849"/>
          <ac:grpSpMkLst>
            <pc:docMk/>
            <pc:sldMk cId="3423231961" sldId="262"/>
            <ac:grpSpMk id="196" creationId="{FCE66D5E-7999-3672-FF2C-8E978F14FB13}"/>
          </ac:grpSpMkLst>
        </pc:grpChg>
        <pc:grpChg chg="del mod">
          <ac:chgData name="Jigar Pandya" userId="311422921b80dc60" providerId="LiveId" clId="{3CD02274-E936-41F2-A2E8-BE3C0ACCC15F}" dt="2023-08-18T10:44:44.066" v="851"/>
          <ac:grpSpMkLst>
            <pc:docMk/>
            <pc:sldMk cId="3423231961" sldId="262"/>
            <ac:grpSpMk id="203" creationId="{CE9B6859-D316-CC25-9991-68E4583B2958}"/>
          </ac:grpSpMkLst>
        </pc:grpChg>
        <pc:grpChg chg="del mod">
          <ac:chgData name="Jigar Pandya" userId="311422921b80dc60" providerId="LiveId" clId="{3CD02274-E936-41F2-A2E8-BE3C0ACCC15F}" dt="2023-08-18T10:44:46.042" v="855"/>
          <ac:grpSpMkLst>
            <pc:docMk/>
            <pc:sldMk cId="3423231961" sldId="262"/>
            <ac:grpSpMk id="205" creationId="{6E246AF0-8743-AD34-FE29-4B5A99A257D4}"/>
          </ac:grpSpMkLst>
        </pc:grpChg>
        <pc:grpChg chg="del mod">
          <ac:chgData name="Jigar Pandya" userId="311422921b80dc60" providerId="LiveId" clId="{3CD02274-E936-41F2-A2E8-BE3C0ACCC15F}" dt="2023-08-18T10:44:50.175" v="860"/>
          <ac:grpSpMkLst>
            <pc:docMk/>
            <pc:sldMk cId="3423231961" sldId="262"/>
            <ac:grpSpMk id="209" creationId="{CF20F884-8560-5C78-3786-731A25042D4C}"/>
          </ac:grpSpMkLst>
        </pc:grpChg>
        <pc:grpChg chg="mod">
          <ac:chgData name="Jigar Pandya" userId="311422921b80dc60" providerId="LiveId" clId="{3CD02274-E936-41F2-A2E8-BE3C0ACCC15F}" dt="2023-08-18T10:44:50.175" v="860"/>
          <ac:grpSpMkLst>
            <pc:docMk/>
            <pc:sldMk cId="3423231961" sldId="262"/>
            <ac:grpSpMk id="214" creationId="{72BDE1D8-0E04-49C7-C0C4-BD1185255340}"/>
          </ac:grpSpMkLst>
        </pc:grpChg>
        <pc:inkChg chg="add">
          <ac:chgData name="Jigar Pandya" userId="311422921b80dc60" providerId="LiveId" clId="{3CD02274-E936-41F2-A2E8-BE3C0ACCC15F}" dt="2023-08-18T09:51:55.793" v="240" actId="9405"/>
          <ac:inkMkLst>
            <pc:docMk/>
            <pc:sldMk cId="3423231961" sldId="262"/>
            <ac:inkMk id="2" creationId="{E9EF40B4-5F42-DA00-463E-5176DA75312A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" creationId="{17786646-5C1E-61BC-FC53-200272E2FD35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" creationId="{8C172706-6635-A0EE-4AFA-095EC2BA08E2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5" creationId="{DF00D033-9079-3F55-F1C5-1DCD5BAAA2AE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6" creationId="{BF1E601C-184F-4611-B3AD-55B72202B811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7" creationId="{EBB23EB3-78A3-C553-7048-CD835D47AE17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8" creationId="{8F96579F-8BEA-DE9B-7E98-6FC2CF81DC1F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9" creationId="{D01A05EA-D95E-A164-38E5-8DE73AB33F10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0" creationId="{B7BBA003-BF8E-F0AC-2541-8865A2FF1DA1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1" creationId="{99B539E9-AB7B-E663-B7DF-D1160FE293B3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2" creationId="{4C4A14D1-2A29-D8B1-882A-89F30E75BA99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3" creationId="{8C872CF2-8C81-8AF4-C1FA-B9BA259FCE8D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4" creationId="{4B67F895-1B8B-1032-6A10-B0226906BA3E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5" creationId="{1AA1712B-6A76-AE74-12D0-48EEEE5BB783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7" creationId="{E1AE3FF0-B1F7-D5F9-560A-AB8B4CFFB5F2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8" creationId="{A85E07BD-2C02-2C09-F785-57916F31FDF6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19" creationId="{EC3B4EE3-27A0-8B41-9455-49FBCC4869CC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0" creationId="{49BD155B-8075-8B94-A244-3EF6F2C1F26A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1" creationId="{F6A64DD6-A84A-8B85-7406-B8E257770B64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2" creationId="{769D4BFE-05AF-0B19-4063-6E985C0A73C1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4" creationId="{A96228D8-2CA6-249B-92CC-A1E028FB59FC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6" creationId="{2EC8A82C-DF6F-457A-5E17-7D73A1C7A0BF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7" creationId="{6AD48FD8-F112-14E3-1205-E96EAD116D98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8" creationId="{8A0006D8-0C40-5791-C2AF-B571DC1F2F96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29" creationId="{B98CC525-2E0B-D02D-15F9-047C6FE73D8C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0" creationId="{6B179C0C-E304-3C47-0693-DEE244E26475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1" creationId="{14DD8F83-D94C-E7B9-06F5-3B8BC0D2B179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2" creationId="{E7379A85-D9E2-3710-0041-E7D7E03D075E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3" creationId="{53F15212-1011-E869-28EC-0117574B6F35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4" creationId="{42826ADF-A0B0-B242-7D50-391FA0680E6D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5" creationId="{05BB4BE5-691A-4C38-E782-291BD9621C5D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6" creationId="{19B0CB23-8F4F-838A-C547-01BE068A35EF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7" creationId="{B4B9C732-510E-7D00-7897-544C82241851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8" creationId="{EF1F6DF0-4D84-82C1-CEDA-7BD64377AA17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39" creationId="{19911D3F-394C-1BBB-A3B2-7BEC031B612B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0" creationId="{0084669D-7CA5-617D-06E6-C37847CC5213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1" creationId="{D90F9740-A05E-6CC1-7CA5-54F613ECD69C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2" creationId="{72010961-B9D0-F932-1BD4-2800A9BEF4B1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3" creationId="{8D391642-679D-E8D7-1D05-FE3B44702636}"/>
          </ac:inkMkLst>
        </pc:inkChg>
        <pc:inkChg chg="add mod">
          <ac:chgData name="Jigar Pandya" userId="311422921b80dc60" providerId="LiveId" clId="{3CD02274-E936-41F2-A2E8-BE3C0ACCC15F}" dt="2023-08-18T09:53:54.895" v="284"/>
          <ac:inkMkLst>
            <pc:docMk/>
            <pc:sldMk cId="3423231961" sldId="262"/>
            <ac:inkMk id="46" creationId="{EAE34A74-A566-2019-06B5-FF5A1A47FC51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48" creationId="{3C38B4D2-98FB-A423-1CF5-B0E9512BB9DC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49" creationId="{AF44777A-4891-E4A2-D76D-E1254DF10E35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1" creationId="{D34D85F8-1A32-9A21-852B-F1AA2385B64D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2" creationId="{F4E1776B-6C14-6532-9DA9-BF96AC6713C7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3" creationId="{0C6C868F-D401-B5BF-1662-8735C52CEA34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4" creationId="{D3E72C7D-0E88-2260-F77E-7496EF1E0C71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5" creationId="{AF37AE37-B372-EF8E-9A7B-373786E62B1D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6" creationId="{B5DECA03-D1B7-2A01-E151-13EF31B45E10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7" creationId="{90361391-D0C8-82B4-0C73-17C80373C3D3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8" creationId="{B4E395D0-8AB2-2450-9624-9C6476FBF189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59" creationId="{1324D431-0AB1-60B6-9D98-562C42F402EB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60" creationId="{6E574BDA-200D-6115-0A9F-090BF9B2C7A9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61" creationId="{4646E451-9C03-F6C8-88DC-7AC9F3C0B7FB}"/>
          </ac:inkMkLst>
        </pc:inkChg>
        <pc:inkChg chg="add mod">
          <ac:chgData name="Jigar Pandya" userId="311422921b80dc60" providerId="LiveId" clId="{3CD02274-E936-41F2-A2E8-BE3C0ACCC15F}" dt="2023-08-18T09:54:11.786" v="300"/>
          <ac:inkMkLst>
            <pc:docMk/>
            <pc:sldMk cId="3423231961" sldId="262"/>
            <ac:inkMk id="62" creationId="{616FE860-B333-3D66-B67F-FACAEF5996E2}"/>
          </ac:inkMkLst>
        </pc:inkChg>
        <pc:inkChg chg="add mod">
          <ac:chgData name="Jigar Pandya" userId="311422921b80dc60" providerId="LiveId" clId="{3CD02274-E936-41F2-A2E8-BE3C0ACCC15F}" dt="2023-08-18T09:54:16.555" v="303"/>
          <ac:inkMkLst>
            <pc:docMk/>
            <pc:sldMk cId="3423231961" sldId="262"/>
            <ac:inkMk id="64" creationId="{EDDC60A5-8FC2-039C-69C4-DB00524809AD}"/>
          </ac:inkMkLst>
        </pc:inkChg>
        <pc:inkChg chg="add mod">
          <ac:chgData name="Jigar Pandya" userId="311422921b80dc60" providerId="LiveId" clId="{3CD02274-E936-41F2-A2E8-BE3C0ACCC15F}" dt="2023-08-18T09:54:16.555" v="303"/>
          <ac:inkMkLst>
            <pc:docMk/>
            <pc:sldMk cId="3423231961" sldId="262"/>
            <ac:inkMk id="65" creationId="{0FF6B120-EE82-6696-9C14-D7DEFAE77044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67" creationId="{30C36BAF-BD15-BD95-3E1C-3B880D9180D6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68" creationId="{89CF72B7-218C-0FD5-8496-C18B244F3936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69" creationId="{49C309C2-5C49-6FB3-CB29-3A30D422AEC6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0" creationId="{043EA51D-5439-48D8-BFDB-4D2E36829FA8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1" creationId="{FA7EFCE2-0C62-7821-8E5F-B6E7B167694F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2" creationId="{0DB8D54C-DC81-668F-8378-CFA70C4ED158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3" creationId="{6D53F2CA-6513-0F1F-E803-EB4D22826CB9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4" creationId="{0546F024-8E08-EBC9-CC46-2571906ADA5F}"/>
          </ac:inkMkLst>
        </pc:inkChg>
        <pc:inkChg chg="add mod">
          <ac:chgData name="Jigar Pandya" userId="311422921b80dc60" providerId="LiveId" clId="{3CD02274-E936-41F2-A2E8-BE3C0ACCC15F}" dt="2023-08-18T09:54:23.327" v="313"/>
          <ac:inkMkLst>
            <pc:docMk/>
            <pc:sldMk cId="3423231961" sldId="262"/>
            <ac:inkMk id="75" creationId="{E0BC8888-DC01-A064-C24B-570FA7D8BF00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77" creationId="{07E516F9-C8F9-FDD9-3BB3-F4DC7DA60594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78" creationId="{BCABA5C8-C277-D33E-15BD-FE236C7CB2CC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79" creationId="{4DFB726A-88C1-D31D-08C3-CE237FE050F5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80" creationId="{3770BAFD-6C97-6343-76EC-296758F091C3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81" creationId="{6D093F0A-89DA-F434-B927-A7B92E4B1FB1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82" creationId="{923B3DDD-8422-F58A-F50D-B474A094B088}"/>
          </ac:inkMkLst>
        </pc:inkChg>
        <pc:inkChg chg="add mod">
          <ac:chgData name="Jigar Pandya" userId="311422921b80dc60" providerId="LiveId" clId="{3CD02274-E936-41F2-A2E8-BE3C0ACCC15F}" dt="2023-08-18T09:54:29.943" v="321"/>
          <ac:inkMkLst>
            <pc:docMk/>
            <pc:sldMk cId="3423231961" sldId="262"/>
            <ac:inkMk id="83" creationId="{F5AB08E3-1886-324C-8F37-0AF97E44D1C5}"/>
          </ac:inkMkLst>
        </pc:inkChg>
        <pc:inkChg chg="add">
          <ac:chgData name="Jigar Pandya" userId="311422921b80dc60" providerId="LiveId" clId="{3CD02274-E936-41F2-A2E8-BE3C0ACCC15F}" dt="2023-08-18T09:54:31.364" v="322" actId="9405"/>
          <ac:inkMkLst>
            <pc:docMk/>
            <pc:sldMk cId="3423231961" sldId="262"/>
            <ac:inkMk id="85" creationId="{14DB52AC-F6EF-5564-2343-2AAC989E4468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86" creationId="{E1825285-FFDE-E18A-5F46-DFF46A0A0748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87" creationId="{A0EF612F-AFFE-1860-A890-5C8B4E93F810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89" creationId="{2A2372C9-D45F-F54C-49E7-63753E1F3DE3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0" creationId="{95AF398C-9A78-AE71-73D9-4B29EC51DED8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1" creationId="{2AF2F19D-D2B4-C646-EE9C-185765B12D5E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2" creationId="{B84361C4-8C60-21F1-4B81-DC3F967B24CA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3" creationId="{6D332311-5CE9-75DB-790F-EC95585CC65E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4" creationId="{29DFE35A-1222-64FD-7304-316FEF99C6CA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5" creationId="{1B04506A-C3E6-C8D2-3DE1-9EBBC9266CD7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6" creationId="{BEAE1DBA-180A-DEA7-0548-0B67CB6A1D6F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7" creationId="{260FDE91-28AC-5CEA-2808-0E4C828934F2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8" creationId="{AC2E24CF-6136-39F8-D690-F564DDE93C71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99" creationId="{26A79011-96E1-A45C-ECAB-2A4EA28B8087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0" creationId="{832ECC6C-F8EA-5912-403E-4756FB9E07DC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1" creationId="{BFAD8D86-A8A7-294A-5654-27252514CD1B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2" creationId="{84B7A150-7CD2-9031-9402-FB74C0CCE795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3" creationId="{2D890948-F676-FAD6-4300-6769D2E8B272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4" creationId="{9E9267EB-E910-20A3-3715-E2C4F4600451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5" creationId="{A4B34B52-EAD0-6B0C-9A9A-8D2474033F88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6" creationId="{DCBD56F9-BA7E-8A79-5C2C-C6A26E79FE52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7" creationId="{4C10B075-BAF9-8911-0375-3E3C8BC5D10A}"/>
          </ac:inkMkLst>
        </pc:inkChg>
        <pc:inkChg chg="add mod">
          <ac:chgData name="Jigar Pandya" userId="311422921b80dc60" providerId="LiveId" clId="{3CD02274-E936-41F2-A2E8-BE3C0ACCC15F}" dt="2023-08-18T09:54:48.961" v="346"/>
          <ac:inkMkLst>
            <pc:docMk/>
            <pc:sldMk cId="3423231961" sldId="262"/>
            <ac:inkMk id="108" creationId="{2FD3F12C-9FC4-8C0D-D1A2-BC817EB728AB}"/>
          </ac:inkMkLst>
        </pc:inkChg>
        <pc:inkChg chg="add mod">
          <ac:chgData name="Jigar Pandya" userId="311422921b80dc60" providerId="LiveId" clId="{3CD02274-E936-41F2-A2E8-BE3C0ACCC15F}" dt="2023-08-18T09:55:10.765" v="349"/>
          <ac:inkMkLst>
            <pc:docMk/>
            <pc:sldMk cId="3423231961" sldId="262"/>
            <ac:inkMk id="111" creationId="{2039DDF5-D805-6902-1E50-4798558CEEEA}"/>
          </ac:inkMkLst>
        </pc:inkChg>
        <pc:inkChg chg="add mod">
          <ac:chgData name="Jigar Pandya" userId="311422921b80dc60" providerId="LiveId" clId="{3CD02274-E936-41F2-A2E8-BE3C0ACCC15F}" dt="2023-08-18T09:55:10.765" v="349"/>
          <ac:inkMkLst>
            <pc:docMk/>
            <pc:sldMk cId="3423231961" sldId="262"/>
            <ac:inkMk id="112" creationId="{1D37A30C-E051-9726-9F74-FF98E2CE626E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14" creationId="{536FDB34-4275-F872-9878-63809A111C03}"/>
          </ac:inkMkLst>
        </pc:inkChg>
        <pc:inkChg chg="add">
          <ac:chgData name="Jigar Pandya" userId="311422921b80dc60" providerId="LiveId" clId="{3CD02274-E936-41F2-A2E8-BE3C0ACCC15F}" dt="2023-08-18T09:55:14.671" v="351" actId="9405"/>
          <ac:inkMkLst>
            <pc:docMk/>
            <pc:sldMk cId="3423231961" sldId="262"/>
            <ac:inkMk id="115" creationId="{17F75792-0B40-DE4E-C8DA-2D498BDF57AD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16" creationId="{F81C696D-B014-48F4-815F-0DAB166C6532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17" creationId="{47B6DFD8-0D6E-922B-E4AB-E793D6EFC531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18" creationId="{77B74FC5-92C7-D819-77F4-693F1FFDA34A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0" creationId="{C8766DB9-A77E-ED64-72D2-14730822FAAD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1" creationId="{D7068740-304C-4B62-7EF6-31B5C80D5113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2" creationId="{BC2AE5BC-B902-A7C4-546E-E81650333A98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3" creationId="{D1076EED-9643-B6AB-9D6E-3CC77B6CD3E2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4" creationId="{258DF799-3788-C7F4-669E-0B74F4528C78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5" creationId="{80D118A7-4103-1B63-A88B-0AD90777245D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6" creationId="{65C221E3-194F-0EDA-5963-CDACB2D8505B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7" creationId="{635F898A-5353-41AF-47FE-08B00B06FE69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8" creationId="{96CD6D81-335D-E2A2-F783-5AF37001C901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29" creationId="{AC4004BF-564B-2378-9146-335C4B952002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0" creationId="{B1588327-9B86-8DBF-0813-6D5886625D56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1" creationId="{87B73505-9820-B04E-4135-A80E7A30EFE3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2" creationId="{785E1776-FED5-5910-1914-607567402228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3" creationId="{7A0D4D42-43E7-359C-C6F6-FF5FC87410B4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4" creationId="{1CCC175F-3805-041F-93B6-3A6B572CF531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5" creationId="{132D98F7-8076-FBF3-A54A-8F2E8A700F0D}"/>
          </ac:inkMkLst>
        </pc:inkChg>
        <pc:inkChg chg="add mod">
          <ac:chgData name="Jigar Pandya" userId="311422921b80dc60" providerId="LiveId" clId="{3CD02274-E936-41F2-A2E8-BE3C0ACCC15F}" dt="2023-08-18T09:55:26.137" v="373"/>
          <ac:inkMkLst>
            <pc:docMk/>
            <pc:sldMk cId="3423231961" sldId="262"/>
            <ac:inkMk id="136" creationId="{283AD820-5B23-90D3-0FD1-B1E19561FC72}"/>
          </ac:inkMkLst>
        </pc:inkChg>
        <pc:inkChg chg="add">
          <ac:chgData name="Jigar Pandya" userId="311422921b80dc60" providerId="LiveId" clId="{3CD02274-E936-41F2-A2E8-BE3C0ACCC15F}" dt="2023-08-18T09:55:28.212" v="374" actId="9405"/>
          <ac:inkMkLst>
            <pc:docMk/>
            <pc:sldMk cId="3423231961" sldId="262"/>
            <ac:inkMk id="139" creationId="{FE79CC71-CF62-58AB-7C40-36C330D4EEB1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0" creationId="{5DAD2E87-D49C-70C5-AB94-EC7EB8191A2A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1" creationId="{718A1D2E-11E8-5FCF-1AA2-3CE15D84D9B8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2" creationId="{C61B36A0-9717-18BE-F41D-B05F6F9B220E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4" creationId="{89EAB0D5-FF27-E5F5-A9E3-4C26E44E27F5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5" creationId="{D16A6881-88E8-582D-B2F7-49CC7D24D6F4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6" creationId="{A999FFBD-3DFF-8B02-53D9-1A9DCE2C2D22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8" creationId="{D35C13F3-F218-BB86-ECED-1B1B697647FC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49" creationId="{E3138021-F31F-6F06-F7AE-D8122252C1D2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0" creationId="{5536FF55-E545-2FB7-8F66-F687E0647AFA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1" creationId="{86F56146-3E3B-E4C9-8F7F-A2AEB20347FF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2" creationId="{007CF8A7-6178-5C7B-2FD0-654D1E48AFC8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4" creationId="{1929A3DF-D374-8DCB-6652-D25177750C0E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5" creationId="{971089FD-A051-4776-9E06-A5D2AABED3DA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6" creationId="{6DE1C443-D2C8-8096-C3E3-96C3E75247E1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8" creationId="{92853DDD-428F-036C-BC54-4AC275B2A0CE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59" creationId="{E9352F99-FE99-2723-A60E-9EE92CC02F96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0" creationId="{38C05CA1-F508-D74C-0E1C-E18C9A71FB97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1" creationId="{AC1F3C2B-E7E1-0E9F-6B2A-45BCDA1C76DE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2" creationId="{1826DD83-A7F9-54F2-DCDC-AF369BDD404F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3" creationId="{67B83C4C-8991-A9B7-48F3-F740931E2342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4" creationId="{F8E0D074-8B28-016E-B00A-57B368A31F62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6" creationId="{1D1F1AE2-BF76-1095-2840-3C4867FA8B7B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7" creationId="{F3FF52EB-A1C5-C17F-CC1E-B649CCE09E6D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8" creationId="{3B8ADF3A-0AFD-CE94-4104-3CF807D17272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69" creationId="{D4C9D847-BDCF-2226-6D73-C07D6654539A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70" creationId="{7B376104-8999-D775-9DED-7E99B0E57854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71" creationId="{9B1E759B-5B95-86CC-5758-237125AB93C6}"/>
          </ac:inkMkLst>
        </pc:inkChg>
        <pc:inkChg chg="add mod">
          <ac:chgData name="Jigar Pandya" userId="311422921b80dc60" providerId="LiveId" clId="{3CD02274-E936-41F2-A2E8-BE3C0ACCC15F}" dt="2023-08-18T09:56:00.707" v="409"/>
          <ac:inkMkLst>
            <pc:docMk/>
            <pc:sldMk cId="3423231961" sldId="262"/>
            <ac:inkMk id="172" creationId="{9F87D0BD-C02F-3570-C360-E186FF5C98A8}"/>
          </ac:inkMkLst>
        </pc:inkChg>
        <pc:inkChg chg="add">
          <ac:chgData name="Jigar Pandya" userId="311422921b80dc60" providerId="LiveId" clId="{3CD02274-E936-41F2-A2E8-BE3C0ACCC15F}" dt="2023-08-18T09:55:59.766" v="408" actId="9405"/>
          <ac:inkMkLst>
            <pc:docMk/>
            <pc:sldMk cId="3423231961" sldId="262"/>
            <ac:inkMk id="173" creationId="{62E14AF4-842F-7DB7-9DBB-6AC9DC0E7802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75" creationId="{0D5E7667-0CBB-CAEA-C1F4-F3F7D3C3E4C4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76" creationId="{1CF2F453-07E1-1BF0-0556-9940AC88B605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77" creationId="{EF16190C-D4C9-664B-6306-9562713C61B4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78" creationId="{8B9C3072-886E-9601-6D9A-56B243E9684B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79" creationId="{A2F1D0D1-B7AB-921B-AFAD-E6616A09F9FA}"/>
          </ac:inkMkLst>
        </pc:inkChg>
        <pc:inkChg chg="add mod">
          <ac:chgData name="Jigar Pandya" userId="311422921b80dc60" providerId="LiveId" clId="{3CD02274-E936-41F2-A2E8-BE3C0ACCC15F}" dt="2023-08-18T10:03:02.007" v="528"/>
          <ac:inkMkLst>
            <pc:docMk/>
            <pc:sldMk cId="3423231961" sldId="262"/>
            <ac:inkMk id="180" creationId="{C8973F5D-2638-2F0F-BF4F-FD154D8FA1C4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2" creationId="{140A166A-C10B-9E9A-B1A5-F81524D32F03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3" creationId="{4F0C3E05-7661-D722-E3B8-10874FCD377E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4" creationId="{789588C3-BBCA-F64C-A8B9-51F802FE046C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5" creationId="{BEC9FFAF-69D7-A40E-8FB9-6C46AA1F03E5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6" creationId="{F5396900-B021-4106-36AD-61674E3CCFDA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7" creationId="{EDEF0873-5B96-1E20-E422-A5F7BC46285F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8" creationId="{5B70F6E3-239E-47A1-8F65-9B0AC6AED299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89" creationId="{14C96B1F-37EE-4A08-31EC-3CBC565E64CB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0" creationId="{E84A50EC-E84F-2443-4AE4-AD5180F6645A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1" creationId="{7D88D213-EAC4-C7F5-E547-23EC37802E0E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4" creationId="{A829178F-694D-C0C9-909D-0FAB2D6986FE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5" creationId="{561E6000-E006-EB7E-7F03-0270ECA2C6F1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7" creationId="{F2B1F977-339F-BDC0-1FE9-8929BA94BBE4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8" creationId="{7EF74555-7866-46D7-1B34-51030F010CFE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199" creationId="{8FD92F27-0AFB-CF1F-4844-117411BDDBCD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0" creationId="{ABD081E6-BFB4-EAD7-9BEC-3FCC072ED62D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1" creationId="{FECADA34-33AD-119B-5DEB-705A144702DD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2" creationId="{7F6009A6-B580-B44B-E709-D8A158E2C185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4" creationId="{FA958297-CFAD-11E5-41A7-0108F73C82EA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6" creationId="{80814B6F-2465-7CCE-765C-3348F59385A5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7" creationId="{D6014383-7DC4-21C0-A523-0C49E66B8239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08" creationId="{D29232A4-60A6-C70D-F6F8-24727BA4C870}"/>
          </ac:inkMkLst>
        </pc:inkChg>
        <pc:inkChg chg="add">
          <ac:chgData name="Jigar Pandya" userId="311422921b80dc60" providerId="LiveId" clId="{3CD02274-E936-41F2-A2E8-BE3C0ACCC15F}" dt="2023-08-18T10:44:46.451" v="856" actId="9405"/>
          <ac:inkMkLst>
            <pc:docMk/>
            <pc:sldMk cId="3423231961" sldId="262"/>
            <ac:inkMk id="210" creationId="{F7F4E705-E5B2-085C-7B2D-69C529764025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11" creationId="{28366F71-4547-6989-BA55-6D3FEB3A7994}"/>
          </ac:inkMkLst>
        </pc:inkChg>
        <pc:inkChg chg="add">
          <ac:chgData name="Jigar Pandya" userId="311422921b80dc60" providerId="LiveId" clId="{3CD02274-E936-41F2-A2E8-BE3C0ACCC15F}" dt="2023-08-18T10:44:49.023" v="858" actId="9405"/>
          <ac:inkMkLst>
            <pc:docMk/>
            <pc:sldMk cId="3423231961" sldId="262"/>
            <ac:inkMk id="212" creationId="{663EAB96-DF0D-2E4C-C319-1039FC79619B}"/>
          </ac:inkMkLst>
        </pc:inkChg>
        <pc:inkChg chg="add mod">
          <ac:chgData name="Jigar Pandya" userId="311422921b80dc60" providerId="LiveId" clId="{3CD02274-E936-41F2-A2E8-BE3C0ACCC15F}" dt="2023-08-18T10:44:50.175" v="860"/>
          <ac:inkMkLst>
            <pc:docMk/>
            <pc:sldMk cId="3423231961" sldId="262"/>
            <ac:inkMk id="213" creationId="{7555E8FA-F0D9-38D7-982E-4B6FD339F2F2}"/>
          </ac:inkMkLst>
        </pc:inkChg>
      </pc:sldChg>
      <pc:sldChg chg="addSp delSp modSp new mod">
        <pc:chgData name="Jigar Pandya" userId="311422921b80dc60" providerId="LiveId" clId="{3CD02274-E936-41F2-A2E8-BE3C0ACCC15F}" dt="2023-08-18T10:02:56.213" v="521"/>
        <pc:sldMkLst>
          <pc:docMk/>
          <pc:sldMk cId="1603630457" sldId="263"/>
        </pc:sldMkLst>
        <pc:grpChg chg="mod">
          <ac:chgData name="Jigar Pandya" userId="311422921b80dc60" providerId="LiveId" clId="{3CD02274-E936-41F2-A2E8-BE3C0ACCC15F}" dt="2023-08-18T09:58:29.014" v="413"/>
          <ac:grpSpMkLst>
            <pc:docMk/>
            <pc:sldMk cId="1603630457" sldId="263"/>
            <ac:grpSpMk id="5" creationId="{FA3F0BA2-6C08-7974-557D-2551FEBD090E}"/>
          </ac:grpSpMkLst>
        </pc:grpChg>
        <pc:grpChg chg="del mod">
          <ac:chgData name="Jigar Pandya" userId="311422921b80dc60" providerId="LiveId" clId="{3CD02274-E936-41F2-A2E8-BE3C0ACCC15F}" dt="2023-08-18T09:58:49.884" v="436"/>
          <ac:grpSpMkLst>
            <pc:docMk/>
            <pc:sldMk cId="1603630457" sldId="263"/>
            <ac:grpSpMk id="9" creationId="{128D1D1E-E058-7FCF-F7D8-17FEC16828FD}"/>
          </ac:grpSpMkLst>
        </pc:grpChg>
        <pc:grpChg chg="del mod">
          <ac:chgData name="Jigar Pandya" userId="311422921b80dc60" providerId="LiveId" clId="{3CD02274-E936-41F2-A2E8-BE3C0ACCC15F}" dt="2023-08-18T09:58:49.884" v="436"/>
          <ac:grpSpMkLst>
            <pc:docMk/>
            <pc:sldMk cId="1603630457" sldId="263"/>
            <ac:grpSpMk id="25" creationId="{0E75F203-2279-0FBF-E44C-5DF5F1DFDDEC}"/>
          </ac:grpSpMkLst>
        </pc:grpChg>
        <pc:grpChg chg="del mod">
          <ac:chgData name="Jigar Pandya" userId="311422921b80dc60" providerId="LiveId" clId="{3CD02274-E936-41F2-A2E8-BE3C0ACCC15F}" dt="2023-08-18T09:58:49.884" v="436"/>
          <ac:grpSpMkLst>
            <pc:docMk/>
            <pc:sldMk cId="1603630457" sldId="263"/>
            <ac:grpSpMk id="26" creationId="{6A21CAAF-CD3F-1FB4-5CBB-88893C5167CA}"/>
          </ac:grpSpMkLst>
        </pc:grpChg>
        <pc:grpChg chg="del mod">
          <ac:chgData name="Jigar Pandya" userId="311422921b80dc60" providerId="LiveId" clId="{3CD02274-E936-41F2-A2E8-BE3C0ACCC15F}" dt="2023-08-18T09:58:56.388" v="444"/>
          <ac:grpSpMkLst>
            <pc:docMk/>
            <pc:sldMk cId="1603630457" sldId="263"/>
            <ac:grpSpMk id="29" creationId="{D28E03B9-CF21-5130-B620-4F81B7D48473}"/>
          </ac:grpSpMkLst>
        </pc:grpChg>
        <pc:grpChg chg="del mod">
          <ac:chgData name="Jigar Pandya" userId="311422921b80dc60" providerId="LiveId" clId="{3CD02274-E936-41F2-A2E8-BE3C0ACCC15F}" dt="2023-08-18T09:58:56.388" v="444"/>
          <ac:grpSpMkLst>
            <pc:docMk/>
            <pc:sldMk cId="1603630457" sldId="263"/>
            <ac:grpSpMk id="37" creationId="{7AFE9B97-CF17-4DB3-8DBE-90B75A0098F6}"/>
          </ac:grpSpMkLst>
        </pc:grpChg>
        <pc:grpChg chg="del mod">
          <ac:chgData name="Jigar Pandya" userId="311422921b80dc60" providerId="LiveId" clId="{3CD02274-E936-41F2-A2E8-BE3C0ACCC15F}" dt="2023-08-18T09:58:57.344" v="446"/>
          <ac:grpSpMkLst>
            <pc:docMk/>
            <pc:sldMk cId="1603630457" sldId="263"/>
            <ac:grpSpMk id="38" creationId="{42863732-0C06-59F7-4A29-28D209C4C50D}"/>
          </ac:grpSpMkLst>
        </pc:grpChg>
        <pc:grpChg chg="del mod">
          <ac:chgData name="Jigar Pandya" userId="311422921b80dc60" providerId="LiveId" clId="{3CD02274-E936-41F2-A2E8-BE3C0ACCC15F}" dt="2023-08-18T09:59:07.565" v="467"/>
          <ac:grpSpMkLst>
            <pc:docMk/>
            <pc:sldMk cId="1603630457" sldId="263"/>
            <ac:grpSpMk id="40" creationId="{480B7BDF-50F0-0BBE-F23E-44564F86521F}"/>
          </ac:grpSpMkLst>
        </pc:grpChg>
        <pc:grpChg chg="del mod">
          <ac:chgData name="Jigar Pandya" userId="311422921b80dc60" providerId="LiveId" clId="{3CD02274-E936-41F2-A2E8-BE3C0ACCC15F}" dt="2023-08-18T09:59:18.096" v="488"/>
          <ac:grpSpMkLst>
            <pc:docMk/>
            <pc:sldMk cId="1603630457" sldId="263"/>
            <ac:grpSpMk id="61" creationId="{DE5DFFF5-6877-CF71-04BB-9D7E76B66CEB}"/>
          </ac:grpSpMkLst>
        </pc:grpChg>
        <pc:grpChg chg="del mod">
          <ac:chgData name="Jigar Pandya" userId="311422921b80dc60" providerId="LiveId" clId="{3CD02274-E936-41F2-A2E8-BE3C0ACCC15F}" dt="2023-08-18T09:59:18.096" v="488"/>
          <ac:grpSpMkLst>
            <pc:docMk/>
            <pc:sldMk cId="1603630457" sldId="263"/>
            <ac:grpSpMk id="82" creationId="{CD74E3F6-6A8A-D8B9-37CB-E137ACFC3CA7}"/>
          </ac:grpSpMkLst>
        </pc:grpChg>
        <pc:grpChg chg="del mod">
          <ac:chgData name="Jigar Pandya" userId="311422921b80dc60" providerId="LiveId" clId="{3CD02274-E936-41F2-A2E8-BE3C0ACCC15F}" dt="2023-08-18T09:59:26.812" v="499"/>
          <ac:grpSpMkLst>
            <pc:docMk/>
            <pc:sldMk cId="1603630457" sldId="263"/>
            <ac:grpSpMk id="83" creationId="{87AD2DB8-D220-DFFA-DFA0-74D113E96377}"/>
          </ac:grpSpMkLst>
        </pc:grpChg>
        <pc:grpChg chg="del mod">
          <ac:chgData name="Jigar Pandya" userId="311422921b80dc60" providerId="LiveId" clId="{3CD02274-E936-41F2-A2E8-BE3C0ACCC15F}" dt="2023-08-18T09:59:33.426" v="512"/>
          <ac:grpSpMkLst>
            <pc:docMk/>
            <pc:sldMk cId="1603630457" sldId="263"/>
            <ac:grpSpMk id="94" creationId="{1A114B66-3A04-2984-B68C-FD1CC509D490}"/>
          </ac:grpSpMkLst>
        </pc:grpChg>
        <pc:grpChg chg="mod">
          <ac:chgData name="Jigar Pandya" userId="311422921b80dc60" providerId="LiveId" clId="{3CD02274-E936-41F2-A2E8-BE3C0ACCC15F}" dt="2023-08-18T09:59:33.426" v="512"/>
          <ac:grpSpMkLst>
            <pc:docMk/>
            <pc:sldMk cId="1603630457" sldId="263"/>
            <ac:grpSpMk id="107" creationId="{7B96970B-8798-8F3F-665F-A35D42C0A5C1}"/>
          </ac:grpSpMkLst>
        </pc:grpChg>
        <pc:grpChg chg="mod">
          <ac:chgData name="Jigar Pandya" userId="311422921b80dc60" providerId="LiveId" clId="{3CD02274-E936-41F2-A2E8-BE3C0ACCC15F}" dt="2023-08-18T10:02:56.213" v="521"/>
          <ac:grpSpMkLst>
            <pc:docMk/>
            <pc:sldMk cId="1603630457" sldId="263"/>
            <ac:grpSpMk id="116" creationId="{69BECD77-2779-7E13-19F4-8007C3320123}"/>
          </ac:grpSpMkLst>
        </pc:grpChg>
        <pc:inkChg chg="add">
          <ac:chgData name="Jigar Pandya" userId="311422921b80dc60" providerId="LiveId" clId="{3CD02274-E936-41F2-A2E8-BE3C0ACCC15F}" dt="2023-08-18T09:58:26.563" v="410" actId="9405"/>
          <ac:inkMkLst>
            <pc:docMk/>
            <pc:sldMk cId="1603630457" sldId="263"/>
            <ac:inkMk id="2" creationId="{CF1449EA-6ABB-0A7D-4181-CE8290240D05}"/>
          </ac:inkMkLst>
        </pc:inkChg>
        <pc:inkChg chg="add mod">
          <ac:chgData name="Jigar Pandya" userId="311422921b80dc60" providerId="LiveId" clId="{3CD02274-E936-41F2-A2E8-BE3C0ACCC15F}" dt="2023-08-18T09:58:29.014" v="413"/>
          <ac:inkMkLst>
            <pc:docMk/>
            <pc:sldMk cId="1603630457" sldId="263"/>
            <ac:inkMk id="3" creationId="{9CFB527E-733D-B8D7-9D83-8A55C4C25887}"/>
          </ac:inkMkLst>
        </pc:inkChg>
        <pc:inkChg chg="add mod">
          <ac:chgData name="Jigar Pandya" userId="311422921b80dc60" providerId="LiveId" clId="{3CD02274-E936-41F2-A2E8-BE3C0ACCC15F}" dt="2023-08-18T09:58:29.014" v="413"/>
          <ac:inkMkLst>
            <pc:docMk/>
            <pc:sldMk cId="1603630457" sldId="263"/>
            <ac:inkMk id="4" creationId="{9261B20C-74E3-FBB0-0F2A-FAD79521F2D0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6" creationId="{892EE12D-B059-4DE6-E23A-6F7AB7F87DCC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7" creationId="{C71CA566-7133-9F2A-94A0-246B92D3C072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8" creationId="{62ACB864-D8FA-E668-CD8B-2A54BC92901E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0" creationId="{E4275A5E-0A36-BF0E-ACEF-5EF1245D03F4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1" creationId="{5B4C2D3C-7CDB-D672-3969-3A291F9B0571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2" creationId="{3F5201F4-6460-4051-9A89-C90AC1E9E2DB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3" creationId="{25EE2C72-C5F3-4CCF-0C8B-D42461926EEA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4" creationId="{A6071DD3-979A-C07F-F078-B22745E863C2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5" creationId="{2389D0EA-412C-3457-916B-8F930A0F7D30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6" creationId="{36F34DFC-D5BF-A927-7242-9718915C06F3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7" creationId="{BD75ED3A-E135-8AD2-1E19-7A443540AE80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8" creationId="{8E285612-9451-3EEB-0435-4532FCAAF001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19" creationId="{5A0F85AE-8E45-01AD-757C-F14648358A08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0" creationId="{EFBFA981-414B-ECB9-6795-8CDC0F6652D7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1" creationId="{C738DB57-254D-E5BA-5B09-201FF023BC59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2" creationId="{280C7AE8-3065-4EF4-5353-B2E1310E0C4A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3" creationId="{A09DC1E0-DD82-6FF3-E2D1-323E7DC7B8FA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4" creationId="{38919135-DF7B-FED1-F7B1-BB858DDC0A5B}"/>
          </ac:inkMkLst>
        </pc:inkChg>
        <pc:inkChg chg="add mod">
          <ac:chgData name="Jigar Pandya" userId="311422921b80dc60" providerId="LiveId" clId="{3CD02274-E936-41F2-A2E8-BE3C0ACCC15F}" dt="2023-08-18T09:58:56.388" v="444"/>
          <ac:inkMkLst>
            <pc:docMk/>
            <pc:sldMk cId="1603630457" sldId="263"/>
            <ac:inkMk id="27" creationId="{BE0FE7E6-43C5-656F-8126-49F975AF30C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28" creationId="{572A2E60-8331-3E4A-D9DA-75D6B577514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0" creationId="{D1CEC2AC-E7F7-2AE0-7E92-32B09BFEF580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1" creationId="{5DDADEED-2BA0-9C5F-C31E-CC9B1F5FBC12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2" creationId="{390ED639-6536-A5EA-3126-D322BBF24C1A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3" creationId="{19C59634-B0C2-9720-0178-9CE883F3D6CC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4" creationId="{BF3E561A-0A9B-17D4-728F-BAD6432CE19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5" creationId="{5CD3E276-2C47-E433-9590-185EE56C7B4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6" creationId="{E1C89F67-FFB7-A3B1-E38E-B66794CA8528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39" creationId="{D8C30CD2-8272-3177-4CD1-CC7794908698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1" creationId="{0EEF9E15-8ACC-563B-198A-711DFDBA7781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2" creationId="{04181ABF-E6EE-F790-A99E-5DA7188DD53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3" creationId="{0D3032D9-BA92-2B8D-3EC5-3984E11FB63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4" creationId="{DE81B08C-4AB0-4E4F-99AD-246E1A955D0B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5" creationId="{64315497-ED94-A795-B321-CCF16FBADE2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6" creationId="{B9886A75-2BE7-1192-612F-6B8222EF0AC0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7" creationId="{AFA8AA67-9369-9602-A401-910D5A0159A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8" creationId="{8792513A-857B-1D5C-E53C-A76918DCBD29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49" creationId="{0B3C06D2-B005-4EB8-C7D3-3CF64B84B44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0" creationId="{546DE9A2-1A6C-2A7B-5E3B-F9D882009C2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1" creationId="{C396DA02-1A69-17E3-4053-A342D646D2A6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2" creationId="{2C0B9DFE-7073-C87E-67CB-32EF66E5B07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3" creationId="{11995C6D-C4AA-D3B1-5531-A9103F9BF655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4" creationId="{2DD2956D-1B0C-1404-D695-1B2EB4B833D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5" creationId="{7ED18100-263A-06F2-F6FD-E84B47978D42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6" creationId="{47AF3150-0BB6-C954-54EB-918986FAAB7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7" creationId="{83500ED2-69CE-C6FF-D61C-2B5ED0F6587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8" creationId="{FC787FD8-45AC-5AB9-E956-12A0FDC44C41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59" creationId="{7C20FE8C-1BB2-4156-368C-AD59E6077582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0" creationId="{47BE1344-E515-8112-8C6D-772D0B460588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2" creationId="{6B3FC37D-87DD-E015-3290-C85F938B697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3" creationId="{791CEDBB-2E7B-5B9C-1276-BDF227F98ADC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4" creationId="{0D9EF4D7-CA3C-1E78-7AEB-693DC26305F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5" creationId="{493DA39C-6A2C-6ABC-D2BE-827FCB68405C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6" creationId="{7F624C47-C488-7FE3-93BE-9DFB65D74959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7" creationId="{AC5E8F4B-038E-CCE0-673D-ACB2E83F0311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8" creationId="{FE40C1E1-F32F-35E9-5321-2DFD6D3B891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69" creationId="{1532D46A-643D-5F12-8A37-BF6B3C6ACAB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0" creationId="{B8EA01A1-3986-BB35-EDFF-91C6E747FAAA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1" creationId="{9B0CC4B6-C342-45F2-AD50-93D0C8BB133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2" creationId="{9585021B-412F-6115-97BD-DBA1C1C277A6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3" creationId="{16C046AF-65F0-7B62-342F-C320ADD7C84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4" creationId="{3C03B5D2-E32E-4133-4EB5-B0D2520259C7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5" creationId="{803CA82F-7CF4-1E23-1E78-70B8DABF48B1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6" creationId="{573382A2-3CF0-5E00-5BB3-F0F372721DB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7" creationId="{7B3006BC-C2C1-45D4-5428-F934568D80C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8" creationId="{4C7DD871-3DA0-629E-B648-C0D99EA88B93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79" creationId="{C500F7C5-B988-62D8-BE93-DC553610030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0" creationId="{8C485E81-B993-6384-ED41-9BD9F8601DD2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1" creationId="{D3CEDDD2-1000-F9AA-0328-68CDD7C8727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4" creationId="{C7B37FA5-7C67-1EB6-ECAE-9879B391148B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5" creationId="{DC4E436F-1073-D935-ABA3-1E0FEF6E6918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6" creationId="{949B83F0-6981-1DA3-AD6C-9B76D013D00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7" creationId="{29B1B7F7-9474-4E93-2B1B-CCA15EA144B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8" creationId="{AFA2A35A-5B6B-DDDD-5DB6-1391152D5ED4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89" creationId="{5ECD6BF4-1874-F23D-CD57-AC3B3FBCE29D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0" creationId="{90889911-A3DA-DBEA-A903-62A697524666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1" creationId="{5C8F76E4-5DC7-50F1-0EC8-E57A948FD506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2" creationId="{23D9E3CD-95AF-8287-ACF3-F5F59F3652A2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3" creationId="{DF386F5E-9A37-0169-533E-2D61E2E6C06B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5" creationId="{9E2CFCD8-3F4C-0E0B-DDDA-34280729C119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6" creationId="{1A028055-88CE-E26C-88AF-ABDD4FA9FBFC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7" creationId="{52FF0464-8F92-13C2-5619-896302D32B73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8" creationId="{43E00950-D968-7655-CE55-9A840393ABF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99" creationId="{4127D395-E03A-D102-80E4-1CA123BA0E29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0" creationId="{61351944-8FE4-F2CA-8171-F4C6D2A477DF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1" creationId="{61DEB1CE-79FD-CF02-202D-C2A7654F258C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2" creationId="{BD734245-1E35-3125-843A-C72AF2AB4C03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3" creationId="{BB2259C5-73B1-A122-ABE7-4B55602D5C38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4" creationId="{773B356A-7ED5-3347-B7B2-F71A9348C24E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5" creationId="{E4F398E1-A4BB-219A-A0DE-0CD822B0194B}"/>
          </ac:inkMkLst>
        </pc:inkChg>
        <pc:inkChg chg="add mod">
          <ac:chgData name="Jigar Pandya" userId="311422921b80dc60" providerId="LiveId" clId="{3CD02274-E936-41F2-A2E8-BE3C0ACCC15F}" dt="2023-08-18T09:59:33.426" v="512"/>
          <ac:inkMkLst>
            <pc:docMk/>
            <pc:sldMk cId="1603630457" sldId="263"/>
            <ac:inkMk id="106" creationId="{1D291778-B85A-45F8-758F-F4524709A806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08" creationId="{213DF490-4FDF-BDEA-029F-420435F0AB29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09" creationId="{3B9A4F5B-2410-93F2-4415-C596A494439E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0" creationId="{0F8825EF-A26B-A0A0-0C8F-23D9B6D205A8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1" creationId="{CCB88BB9-0F66-5321-65FF-4003FDCBD650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2" creationId="{6A02A01D-3B58-155A-B3A6-12561B1B9A84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3" creationId="{75A0D58E-DB65-7B2A-B37A-81AE19074223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4" creationId="{EDE6BCF3-09F0-CBFC-7E8A-69BED0E9ED33}"/>
          </ac:inkMkLst>
        </pc:inkChg>
        <pc:inkChg chg="add mod">
          <ac:chgData name="Jigar Pandya" userId="311422921b80dc60" providerId="LiveId" clId="{3CD02274-E936-41F2-A2E8-BE3C0ACCC15F}" dt="2023-08-18T10:02:56.213" v="521"/>
          <ac:inkMkLst>
            <pc:docMk/>
            <pc:sldMk cId="1603630457" sldId="263"/>
            <ac:inkMk id="115" creationId="{BD1137C5-830C-F230-9423-C38DFC994935}"/>
          </ac:inkMkLst>
        </pc:inkChg>
      </pc:sldChg>
      <pc:sldChg chg="addSp delSp modSp new mod">
        <pc:chgData name="Jigar Pandya" userId="311422921b80dc60" providerId="LiveId" clId="{3CD02274-E936-41F2-A2E8-BE3C0ACCC15F}" dt="2023-08-18T10:06:57.412" v="612"/>
        <pc:sldMkLst>
          <pc:docMk/>
          <pc:sldMk cId="989168879" sldId="264"/>
        </pc:sldMkLst>
        <pc:grpChg chg="mod">
          <ac:chgData name="Jigar Pandya" userId="311422921b80dc60" providerId="LiveId" clId="{3CD02274-E936-41F2-A2E8-BE3C0ACCC15F}" dt="2023-08-18T10:05:05.905" v="549"/>
          <ac:grpSpMkLst>
            <pc:docMk/>
            <pc:sldMk cId="989168879" sldId="264"/>
            <ac:grpSpMk id="21" creationId="{EF35D871-2521-5DD2-2A66-D06BCAAB0D83}"/>
          </ac:grpSpMkLst>
        </pc:grpChg>
        <pc:grpChg chg="mod">
          <ac:chgData name="Jigar Pandya" userId="311422921b80dc60" providerId="LiveId" clId="{3CD02274-E936-41F2-A2E8-BE3C0ACCC15F}" dt="2023-08-18T10:05:05.905" v="549"/>
          <ac:grpSpMkLst>
            <pc:docMk/>
            <pc:sldMk cId="989168879" sldId="264"/>
            <ac:grpSpMk id="22" creationId="{C4B993BE-3AA6-D425-FB1C-AF56BAF1B095}"/>
          </ac:grpSpMkLst>
        </pc:grpChg>
        <pc:grpChg chg="del mod">
          <ac:chgData name="Jigar Pandya" userId="311422921b80dc60" providerId="LiveId" clId="{3CD02274-E936-41F2-A2E8-BE3C0ACCC15F}" dt="2023-08-18T10:05:40.319" v="575"/>
          <ac:grpSpMkLst>
            <pc:docMk/>
            <pc:sldMk cId="989168879" sldId="264"/>
            <ac:grpSpMk id="34" creationId="{32F9DBBA-0823-ABBB-AFED-BD215D0F71C1}"/>
          </ac:grpSpMkLst>
        </pc:grpChg>
        <pc:grpChg chg="mod">
          <ac:chgData name="Jigar Pandya" userId="311422921b80dc60" providerId="LiveId" clId="{3CD02274-E936-41F2-A2E8-BE3C0ACCC15F}" dt="2023-08-18T10:05:40.319" v="575"/>
          <ac:grpSpMkLst>
            <pc:docMk/>
            <pc:sldMk cId="989168879" sldId="264"/>
            <ac:grpSpMk id="48" creationId="{AA183929-1517-E76D-3157-C8A6C74B8651}"/>
          </ac:grpSpMkLst>
        </pc:grpChg>
        <pc:grpChg chg="del mod">
          <ac:chgData name="Jigar Pandya" userId="311422921b80dc60" providerId="LiveId" clId="{3CD02274-E936-41F2-A2E8-BE3C0ACCC15F}" dt="2023-08-18T10:05:56.559" v="601"/>
          <ac:grpSpMkLst>
            <pc:docMk/>
            <pc:sldMk cId="989168879" sldId="264"/>
            <ac:grpSpMk id="57" creationId="{3AE198EA-1219-F093-5E6B-09F5393690AB}"/>
          </ac:grpSpMkLst>
        </pc:grpChg>
        <pc:grpChg chg="mod">
          <ac:chgData name="Jigar Pandya" userId="311422921b80dc60" providerId="LiveId" clId="{3CD02274-E936-41F2-A2E8-BE3C0ACCC15F}" dt="2023-08-18T10:05:56.559" v="601"/>
          <ac:grpSpMkLst>
            <pc:docMk/>
            <pc:sldMk cId="989168879" sldId="264"/>
            <ac:grpSpMk id="74" creationId="{811AD902-383C-58DF-3D3B-3E63D3DD9955}"/>
          </ac:grpSpMkLst>
        </pc:grpChg>
        <pc:grpChg chg="mod">
          <ac:chgData name="Jigar Pandya" userId="311422921b80dc60" providerId="LiveId" clId="{3CD02274-E936-41F2-A2E8-BE3C0ACCC15F}" dt="2023-08-18T10:06:57.412" v="612"/>
          <ac:grpSpMkLst>
            <pc:docMk/>
            <pc:sldMk cId="989168879" sldId="264"/>
            <ac:grpSpMk id="85" creationId="{349BABE9-C911-1B3F-52A1-CD4BFD3E85A1}"/>
          </ac:grpSpMkLst>
        </pc:grp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2" creationId="{4F903EF1-4C98-5248-159E-C129D3CB32FE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3" creationId="{C85F5D70-1B06-79C4-8513-82B41F590620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4" creationId="{E4E90AAA-1232-18AC-341E-44ACC776059F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5" creationId="{891D454E-6DBD-00CB-65FF-B70D8B253E22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6" creationId="{E642128B-8663-9390-77B6-2157C409C85A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7" creationId="{EA0969DA-41E1-D1E3-969F-139CA9803414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8" creationId="{7889A6CB-39E8-A66F-86F7-83644922E3B0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9" creationId="{4703B8C0-ABD5-8BB2-0A90-70AB3FA83377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0" creationId="{6CF1EC81-6DF2-587D-E3EE-A38D484EE111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1" creationId="{588D8045-B677-DA44-708F-404F93D1CB14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2" creationId="{01BA25D9-6F79-95BB-D2CD-1720690C61B9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3" creationId="{7FBCEBB3-00CE-E492-06FC-E87E7E3E4432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4" creationId="{EFEDAB86-4883-8DD3-6672-428FE3A3ED4D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5" creationId="{2624D7A6-5FF3-1EC9-EF2C-81B8290AA565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6" creationId="{7BEF6FA8-5EF5-E591-33C1-9539446BBA9E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7" creationId="{EE9E4BC8-E142-B080-6437-353ABF64F7A0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8" creationId="{9FBFC4C2-04BC-CBEA-1F44-B94E10931FB9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19" creationId="{5C4268C7-EF04-A087-3272-DBFE76B7AF2E}"/>
          </ac:inkMkLst>
        </pc:inkChg>
        <pc:inkChg chg="add mod">
          <ac:chgData name="Jigar Pandya" userId="311422921b80dc60" providerId="LiveId" clId="{3CD02274-E936-41F2-A2E8-BE3C0ACCC15F}" dt="2023-08-18T10:05:05.905" v="549"/>
          <ac:inkMkLst>
            <pc:docMk/>
            <pc:sldMk cId="989168879" sldId="264"/>
            <ac:inkMk id="20" creationId="{61F428C6-935D-E5A2-B676-FDFFB8E826A7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3" creationId="{9343C532-7A7B-0EE8-5476-447179B9F65E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4" creationId="{F4BD5CB4-38B2-6A03-6E79-D992479AA592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5" creationId="{D19A7D33-6E63-8798-5CCF-803A13AB3175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6" creationId="{9B1B5FC6-DFF7-F0DB-A84B-A589EDD1E456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7" creationId="{C7727152-F4E8-856E-7196-D02960D61929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8" creationId="{0C38E447-D197-661C-0E7F-2962190F980C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29" creationId="{EF514D53-52E4-FFB3-ACD6-9D4DCD1C7C79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0" creationId="{8152A879-CA56-2E6F-E1A6-F84847FFE72B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1" creationId="{959CDE92-EDCF-39FD-6D69-A94B80AE222C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2" creationId="{A6B8A605-9F69-0C46-377A-93E42EDB841B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3" creationId="{0EE1EFFA-81AF-4B5A-397B-4B3DDD9DB1C5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5" creationId="{CCB83262-6DC4-A32D-7304-C06E25F3604F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6" creationId="{3B3BA408-C28F-D20B-DF11-CF129F6CCDF5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7" creationId="{ABDE025B-E582-C39C-4902-4BB3F34AC682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8" creationId="{724C803D-FD19-3B39-6A1F-89D035960460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39" creationId="{FA793D79-7890-9200-46B7-8A8E236B9047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0" creationId="{423E77D7-A285-048B-50C0-A96107A75BFC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1" creationId="{978AF7DC-D907-0DB6-2B0F-419E6E004E6A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2" creationId="{2EAED867-91E7-C8DF-0669-5677E6E4B615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3" creationId="{87111137-CECB-28CC-2ED7-552DBA435DCB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4" creationId="{DB80EEEF-29A7-E7FA-3EE7-D32FD592E3F7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5" creationId="{CD2A5557-3890-BFCE-8D00-DC193C9A5B1D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6" creationId="{2818BA53-9484-E42B-95A6-869C4011E7D6}"/>
          </ac:inkMkLst>
        </pc:inkChg>
        <pc:inkChg chg="add mod">
          <ac:chgData name="Jigar Pandya" userId="311422921b80dc60" providerId="LiveId" clId="{3CD02274-E936-41F2-A2E8-BE3C0ACCC15F}" dt="2023-08-18T10:05:40.319" v="575"/>
          <ac:inkMkLst>
            <pc:docMk/>
            <pc:sldMk cId="989168879" sldId="264"/>
            <ac:inkMk id="47" creationId="{2F51880B-042B-9893-2C91-059D8CB0EE50}"/>
          </ac:inkMkLst>
        </pc:inkChg>
        <pc:inkChg chg="add">
          <ac:chgData name="Jigar Pandya" userId="311422921b80dc60" providerId="LiveId" clId="{3CD02274-E936-41F2-A2E8-BE3C0ACCC15F}" dt="2023-08-18T10:05:40.844" v="576" actId="9405"/>
          <ac:inkMkLst>
            <pc:docMk/>
            <pc:sldMk cId="989168879" sldId="264"/>
            <ac:inkMk id="49" creationId="{A1C5B958-B927-F580-205B-82B0D1396E5A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0" creationId="{414BFAB6-2FD2-8AFC-67C6-5FBCCC883E1B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1" creationId="{23FF399F-69DB-553A-2D5C-E41B46AC01ED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2" creationId="{89C07D25-A000-B05C-06CD-D1386AF655DE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3" creationId="{D484D67D-B39C-90A8-923E-35EA92C6D6A0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4" creationId="{9018D920-5F80-5B52-DE56-6197F078CC99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5" creationId="{FF8D6631-0397-B0A2-A21F-B50790FB31E6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6" creationId="{3572C5B8-1A86-795F-A1BE-29E0E7FACFB4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8" creationId="{95E4AE3C-BB3F-4AA3-DB62-5E6149974B0C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59" creationId="{EC279E46-ECCD-53ED-AC26-E7834CD385A4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0" creationId="{887A555A-A39D-0973-E51B-69643ECB797D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1" creationId="{9082B86B-79E2-E0EF-5720-4359C10B1CEA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2" creationId="{B643F7BB-CCA0-36B2-8BA4-97F053FF0FF7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3" creationId="{C2F65144-EC81-332F-5643-9359FEC28F30}"/>
          </ac:inkMkLst>
        </pc:inkChg>
        <pc:inkChg chg="add">
          <ac:chgData name="Jigar Pandya" userId="311422921b80dc60" providerId="LiveId" clId="{3CD02274-E936-41F2-A2E8-BE3C0ACCC15F}" dt="2023-08-18T10:05:51.524" v="591" actId="9405"/>
          <ac:inkMkLst>
            <pc:docMk/>
            <pc:sldMk cId="989168879" sldId="264"/>
            <ac:inkMk id="64" creationId="{44A6ECC9-5735-A35A-3E7E-D00ADB4CD615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5" creationId="{3A730F4C-165E-6265-AB6F-6086DB9429EF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6" creationId="{38568D80-87D1-5617-B84B-BC6433E54BAE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7" creationId="{7DE417CE-B4F7-0B9C-C9AC-B27522C6D9C3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8" creationId="{77941127-6CC7-E94F-1123-456AFC9C8F7B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69" creationId="{06BFA38F-C62D-38AA-A43B-89224527BBC1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70" creationId="{E6C7F70A-3E96-0C36-EF01-90EC59AD6C6B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71" creationId="{0C218EB8-07F4-2FE0-1F12-3C7BB3C88DA5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72" creationId="{7CFB17D2-4DB0-3066-957D-CD7D6DA5AC6D}"/>
          </ac:inkMkLst>
        </pc:inkChg>
        <pc:inkChg chg="add mod">
          <ac:chgData name="Jigar Pandya" userId="311422921b80dc60" providerId="LiveId" clId="{3CD02274-E936-41F2-A2E8-BE3C0ACCC15F}" dt="2023-08-18T10:05:56.559" v="601"/>
          <ac:inkMkLst>
            <pc:docMk/>
            <pc:sldMk cId="989168879" sldId="264"/>
            <ac:inkMk id="73" creationId="{55BB7E42-C80B-D2F7-C76B-58741ABA0D9E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75" creationId="{A3263BB6-EE9C-1110-C05C-A8B751F6CE32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76" creationId="{57F9CC16-68CE-90A9-A685-29EC8D74CF93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77" creationId="{28AEEB18-78B7-9322-06DC-63CEA15F90FF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78" creationId="{2968AE03-9935-FF45-6217-6F1A7E559F1B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79" creationId="{38C3883B-8C0B-2A02-9038-F6F283872B21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80" creationId="{F58944CA-0FF9-B2A4-0638-6C1A98E9CF20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81" creationId="{E21FEB2E-189D-EEA5-DCB8-92575C5F0296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82" creationId="{283C3E86-58FC-797B-AC38-C436888D229A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83" creationId="{EF1CB382-270D-FE51-094B-56767FA38B09}"/>
          </ac:inkMkLst>
        </pc:inkChg>
        <pc:inkChg chg="add mod">
          <ac:chgData name="Jigar Pandya" userId="311422921b80dc60" providerId="LiveId" clId="{3CD02274-E936-41F2-A2E8-BE3C0ACCC15F}" dt="2023-08-18T10:06:57.412" v="612"/>
          <ac:inkMkLst>
            <pc:docMk/>
            <pc:sldMk cId="989168879" sldId="264"/>
            <ac:inkMk id="84" creationId="{AB5FD2D2-A991-3079-5D0C-D85A467930EB}"/>
          </ac:inkMkLst>
        </pc:inkChg>
      </pc:sldChg>
      <pc:sldChg chg="addSp modSp new mod">
        <pc:chgData name="Jigar Pandya" userId="311422921b80dc60" providerId="LiveId" clId="{3CD02274-E936-41F2-A2E8-BE3C0ACCC15F}" dt="2023-08-18T10:15:05.599" v="677"/>
        <pc:sldMkLst>
          <pc:docMk/>
          <pc:sldMk cId="4064633298" sldId="265"/>
        </pc:sldMkLst>
        <pc:grpChg chg="mod">
          <ac:chgData name="Jigar Pandya" userId="311422921b80dc60" providerId="LiveId" clId="{3CD02274-E936-41F2-A2E8-BE3C0ACCC15F}" dt="2023-08-18T10:14:40.634" v="626"/>
          <ac:grpSpMkLst>
            <pc:docMk/>
            <pc:sldMk cId="4064633298" sldId="265"/>
            <ac:grpSpMk id="14" creationId="{83189829-46F6-0A94-0FC3-1EAD0C354685}"/>
          </ac:grpSpMkLst>
        </pc:grpChg>
        <pc:grpChg chg="mod">
          <ac:chgData name="Jigar Pandya" userId="311422921b80dc60" providerId="LiveId" clId="{3CD02274-E936-41F2-A2E8-BE3C0ACCC15F}" dt="2023-08-18T10:14:52.362" v="651"/>
          <ac:grpSpMkLst>
            <pc:docMk/>
            <pc:sldMk cId="4064633298" sldId="265"/>
            <ac:grpSpMk id="39" creationId="{786D56B2-E467-8904-6B51-DC9F3B2B9150}"/>
          </ac:grpSpMkLst>
        </pc:grpChg>
        <pc:grpChg chg="mod">
          <ac:chgData name="Jigar Pandya" userId="311422921b80dc60" providerId="LiveId" clId="{3CD02274-E936-41F2-A2E8-BE3C0ACCC15F}" dt="2023-08-18T10:14:52.362" v="651"/>
          <ac:grpSpMkLst>
            <pc:docMk/>
            <pc:sldMk cId="4064633298" sldId="265"/>
            <ac:grpSpMk id="40" creationId="{C861A375-C6F3-1F8D-5A2E-48102555888A}"/>
          </ac:grpSpMkLst>
        </pc:grpChg>
        <pc:grpChg chg="mod">
          <ac:chgData name="Jigar Pandya" userId="311422921b80dc60" providerId="LiveId" clId="{3CD02274-E936-41F2-A2E8-BE3C0ACCC15F}" dt="2023-08-18T10:15:05.599" v="677"/>
          <ac:grpSpMkLst>
            <pc:docMk/>
            <pc:sldMk cId="4064633298" sldId="265"/>
            <ac:grpSpMk id="66" creationId="{F103BB39-92CE-9030-6D31-CC1012B25121}"/>
          </ac:grpSpMkLst>
        </pc:grpChg>
        <pc:grpChg chg="mod">
          <ac:chgData name="Jigar Pandya" userId="311422921b80dc60" providerId="LiveId" clId="{3CD02274-E936-41F2-A2E8-BE3C0ACCC15F}" dt="2023-08-18T10:15:05.599" v="677"/>
          <ac:grpSpMkLst>
            <pc:docMk/>
            <pc:sldMk cId="4064633298" sldId="265"/>
            <ac:grpSpMk id="67" creationId="{4E6926F3-484C-07EE-61B5-2898C5838FBC}"/>
          </ac:grpSpMkLst>
        </pc:grpChg>
        <pc:grpChg chg="mod">
          <ac:chgData name="Jigar Pandya" userId="311422921b80dc60" providerId="LiveId" clId="{3CD02274-E936-41F2-A2E8-BE3C0ACCC15F}" dt="2023-08-18T10:15:05.599" v="677"/>
          <ac:grpSpMkLst>
            <pc:docMk/>
            <pc:sldMk cId="4064633298" sldId="265"/>
            <ac:grpSpMk id="68" creationId="{136B3523-6CDC-E0AC-E607-765014390E75}"/>
          </ac:grpSpMkLst>
        </pc:grp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2" creationId="{18A11677-9122-88BF-6183-53B1D4CF8E31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3" creationId="{1E773256-EA81-C899-61E2-1E1E7172EFBB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4" creationId="{CCB1A40B-979A-4290-D569-28431A2BED40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5" creationId="{E7300C36-7EF5-8E22-2287-F38101CA9A1B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6" creationId="{2BF04ABC-5EEA-3B56-9CB0-7304B7538DD5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7" creationId="{D08F3A63-DBF0-742E-34DF-6E183F056BE1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8" creationId="{B3644F81-2BF4-F44E-B429-B629D7C2782D}"/>
          </ac:inkMkLst>
        </pc:inkChg>
        <pc:inkChg chg="add">
          <ac:chgData name="Jigar Pandya" userId="311422921b80dc60" providerId="LiveId" clId="{3CD02274-E936-41F2-A2E8-BE3C0ACCC15F}" dt="2023-08-18T10:14:38.179" v="621" actId="9405"/>
          <ac:inkMkLst>
            <pc:docMk/>
            <pc:sldMk cId="4064633298" sldId="265"/>
            <ac:inkMk id="9" creationId="{504183FE-31C1-FC56-4FDC-18E42F3454EB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10" creationId="{42B00C94-3200-B95C-D099-8FCDAF48E90D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11" creationId="{F5783971-8632-A807-4004-0359A999A43F}"/>
          </ac:inkMkLst>
        </pc:inkChg>
        <pc:inkChg chg="add mod">
          <ac:chgData name="Jigar Pandya" userId="311422921b80dc60" providerId="LiveId" clId="{3CD02274-E936-41F2-A2E8-BE3C0ACCC15F}" dt="2023-08-18T10:14:40.634" v="626"/>
          <ac:inkMkLst>
            <pc:docMk/>
            <pc:sldMk cId="4064633298" sldId="265"/>
            <ac:inkMk id="12" creationId="{A25DB5D6-98BE-BFBC-81C8-9B351C1C4F13}"/>
          </ac:inkMkLst>
        </pc:inkChg>
        <pc:inkChg chg="add">
          <ac:chgData name="Jigar Pandya" userId="311422921b80dc60" providerId="LiveId" clId="{3CD02274-E936-41F2-A2E8-BE3C0ACCC15F}" dt="2023-08-18T10:14:39.740" v="625" actId="9405"/>
          <ac:inkMkLst>
            <pc:docMk/>
            <pc:sldMk cId="4064633298" sldId="265"/>
            <ac:inkMk id="13" creationId="{0BCC67E6-5A0D-0F8A-31D3-8F771016AC21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15" creationId="{EFEE93D8-5A33-495C-6579-2A0A48FB5B5E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16" creationId="{70511E7A-AD93-16BB-89B6-BB7BE02C8FF4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17" creationId="{2D0B5339-8565-9393-0C45-1ED15FD5FC8A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18" creationId="{5E42C108-E347-CF5A-DA4E-0F85D8A01FA7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19" creationId="{7E84D634-486E-1DC8-66A2-EB808126FCDA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0" creationId="{0D959935-ECD0-53F5-0F48-ADBF479879BE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1" creationId="{9CC61050-FC78-EEA3-E4FA-072F4CC968B1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2" creationId="{1496CC68-33B4-389C-9EF5-22F6C038BDF3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3" creationId="{4260DCA0-9395-2415-42FE-EC418088F6D1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4" creationId="{ADF9EC2F-FD2E-58EB-AD7A-EBE1957309C9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5" creationId="{5A58D96A-4655-276F-EE79-2F9D148DA86A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6" creationId="{75DDDAAE-7F81-99DC-78F9-25C695B48244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7" creationId="{9E0A7AC3-5F75-2977-980A-CB9B5522FFB8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8" creationId="{4D5B0483-1A49-9266-E2DD-23307427CC3D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29" creationId="{67346D95-676D-4DFE-82D4-521582BB7D5E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0" creationId="{BA06FF1D-145A-DCCF-6B4D-B83EEE9D4691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1" creationId="{625B6972-9279-E9D5-72AA-D4D0FB8FCB24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2" creationId="{9033801E-EAB7-25E4-FD9F-4FE0414B696F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3" creationId="{BAE68B4C-4A35-DDB9-14B7-063AAAC11BEC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4" creationId="{C30B1795-3313-79A6-417E-3D34544590AA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5" creationId="{7DD98005-62A4-9520-5ED1-6CA7AB53E6F7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6" creationId="{495130EB-0A5A-808E-56A8-252527802A70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7" creationId="{AB4BEA60-74EA-F465-D707-CF21EC29E3F2}"/>
          </ac:inkMkLst>
        </pc:inkChg>
        <pc:inkChg chg="add mod">
          <ac:chgData name="Jigar Pandya" userId="311422921b80dc60" providerId="LiveId" clId="{3CD02274-E936-41F2-A2E8-BE3C0ACCC15F}" dt="2023-08-18T10:14:52.362" v="651"/>
          <ac:inkMkLst>
            <pc:docMk/>
            <pc:sldMk cId="4064633298" sldId="265"/>
            <ac:inkMk id="38" creationId="{C59EE965-9B21-8C23-500C-C5308E08F164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1" creationId="{FCAECA2A-D8DE-407D-4E5F-ED46CBB67E6C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2" creationId="{7A808AB0-0E7D-5C07-EB95-8FEB94FB7921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3" creationId="{BE4AD5DE-8A24-7840-6B6B-0C6E1380BA41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4" creationId="{AF8B835F-C1E9-E836-D60F-AC07ADF177D1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5" creationId="{83A2E37E-85B4-477C-5889-61058172AF1D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6" creationId="{7D2A2BAD-EC92-1E92-CB92-F44585093E5C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7" creationId="{87179F82-8E3C-7B71-D43D-DF57BE742B16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48" creationId="{33FBB40D-5324-72AC-9D0E-0D9015D77119}"/>
          </ac:inkMkLst>
        </pc:inkChg>
        <pc:inkChg chg="add">
          <ac:chgData name="Jigar Pandya" userId="311422921b80dc60" providerId="LiveId" clId="{3CD02274-E936-41F2-A2E8-BE3C0ACCC15F}" dt="2023-08-18T10:14:56.545" v="660" actId="9405"/>
          <ac:inkMkLst>
            <pc:docMk/>
            <pc:sldMk cId="4064633298" sldId="265"/>
            <ac:inkMk id="49" creationId="{87B154D6-7890-40A7-8607-44B4BB9786B2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0" creationId="{655EEA53-84CD-5E3C-AD44-05C57744B99A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1" creationId="{C72D0390-180B-5762-2138-0A4514291278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2" creationId="{F1B1D0D6-AC61-DDFD-F3E6-C267395B08CA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3" creationId="{548E9542-A1A2-90ED-7896-7CE85F47BAD5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4" creationId="{AB1E2F61-6943-1EB5-C0A6-2DB12F29A692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5" creationId="{F324D5AC-E6A4-263F-1342-9D48B9286620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6" creationId="{23CD7CE1-CE3F-73B0-701C-D0F0F0CA19CC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7" creationId="{DA97511E-A01C-B18D-4D1E-BAE7CD72F81B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8" creationId="{AD70413D-522B-58D5-8B95-64316670EF37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59" creationId="{9476F432-AB04-69CC-E0F6-6FB46BFF92E7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0" creationId="{9A818882-E581-E534-A756-15B86885773B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1" creationId="{A2E1E325-97CF-E49A-1279-47E5580861B5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2" creationId="{F23F01E4-A432-7335-5A0E-125CE56E4596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3" creationId="{D011C796-8FFD-600C-7183-40EE2D9CBD6A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4" creationId="{11F0D68A-E9CE-1318-F41D-421136563123}"/>
          </ac:inkMkLst>
        </pc:inkChg>
        <pc:inkChg chg="add mod">
          <ac:chgData name="Jigar Pandya" userId="311422921b80dc60" providerId="LiveId" clId="{3CD02274-E936-41F2-A2E8-BE3C0ACCC15F}" dt="2023-08-18T10:15:05.599" v="677"/>
          <ac:inkMkLst>
            <pc:docMk/>
            <pc:sldMk cId="4064633298" sldId="265"/>
            <ac:inkMk id="65" creationId="{CDD27326-1404-779B-C35E-7A28F973E69B}"/>
          </ac:inkMkLst>
        </pc:inkChg>
      </pc:sldChg>
      <pc:sldChg chg="addSp delSp modSp new mod">
        <pc:chgData name="Jigar Pandya" userId="311422921b80dc60" providerId="LiveId" clId="{3CD02274-E936-41F2-A2E8-BE3C0ACCC15F}" dt="2023-08-18T10:35:07.453" v="792"/>
        <pc:sldMkLst>
          <pc:docMk/>
          <pc:sldMk cId="1385277268" sldId="266"/>
        </pc:sldMkLst>
        <pc:grpChg chg="del mod">
          <ac:chgData name="Jigar Pandya" userId="311422921b80dc60" providerId="LiveId" clId="{3CD02274-E936-41F2-A2E8-BE3C0ACCC15F}" dt="2023-08-18T10:28:00.194" v="696"/>
          <ac:grpSpMkLst>
            <pc:docMk/>
            <pc:sldMk cId="1385277268" sldId="266"/>
            <ac:grpSpMk id="7" creationId="{8D5B8D72-7B00-707A-E2AF-FE3AA990E649}"/>
          </ac:grpSpMkLst>
        </pc:grpChg>
        <pc:grpChg chg="mod">
          <ac:chgData name="Jigar Pandya" userId="311422921b80dc60" providerId="LiveId" clId="{3CD02274-E936-41F2-A2E8-BE3C0ACCC15F}" dt="2023-08-18T10:26:52.015" v="687"/>
          <ac:grpSpMkLst>
            <pc:docMk/>
            <pc:sldMk cId="1385277268" sldId="266"/>
            <ac:grpSpMk id="10" creationId="{6A5BBA69-3398-358E-BCF8-5BD34933ED01}"/>
          </ac:grpSpMkLst>
        </pc:grpChg>
        <pc:grpChg chg="del mod">
          <ac:chgData name="Jigar Pandya" userId="311422921b80dc60" providerId="LiveId" clId="{3CD02274-E936-41F2-A2E8-BE3C0ACCC15F}" dt="2023-08-18T10:28:14.403" v="711"/>
          <ac:grpSpMkLst>
            <pc:docMk/>
            <pc:sldMk cId="1385277268" sldId="266"/>
            <ac:grpSpMk id="24" creationId="{402A1A71-992F-C18C-8A08-26FF90B424B4}"/>
          </ac:grpSpMkLst>
        </pc:grpChg>
        <pc:grpChg chg="del mod">
          <ac:chgData name="Jigar Pandya" userId="311422921b80dc60" providerId="LiveId" clId="{3CD02274-E936-41F2-A2E8-BE3C0ACCC15F}" dt="2023-08-18T10:35:05.955" v="788"/>
          <ac:grpSpMkLst>
            <pc:docMk/>
            <pc:sldMk cId="1385277268" sldId="266"/>
            <ac:grpSpMk id="30" creationId="{986C5818-2C3F-1E36-4C94-7775E0C421D4}"/>
          </ac:grpSpMkLst>
        </pc:grpChg>
        <pc:grpChg chg="mod">
          <ac:chgData name="Jigar Pandya" userId="311422921b80dc60" providerId="LiveId" clId="{3CD02274-E936-41F2-A2E8-BE3C0ACCC15F}" dt="2023-08-18T10:28:24.015" v="725"/>
          <ac:grpSpMkLst>
            <pc:docMk/>
            <pc:sldMk cId="1385277268" sldId="266"/>
            <ac:grpSpMk id="44" creationId="{587942E4-476A-F8E3-0090-C519B940A9D4}"/>
          </ac:grpSpMkLst>
        </pc:grpChg>
        <pc:grpChg chg="mod">
          <ac:chgData name="Jigar Pandya" userId="311422921b80dc60" providerId="LiveId" clId="{3CD02274-E936-41F2-A2E8-BE3C0ACCC15F}" dt="2023-08-18T10:28:24.015" v="725"/>
          <ac:grpSpMkLst>
            <pc:docMk/>
            <pc:sldMk cId="1385277268" sldId="266"/>
            <ac:grpSpMk id="45" creationId="{4C1BA0BC-A20F-B553-46F9-8B128FA3C564}"/>
          </ac:grpSpMkLst>
        </pc:grpChg>
        <pc:grpChg chg="del mod">
          <ac:chgData name="Jigar Pandya" userId="311422921b80dc60" providerId="LiveId" clId="{3CD02274-E936-41F2-A2E8-BE3C0ACCC15F}" dt="2023-08-18T10:33:03.801" v="744"/>
          <ac:grpSpMkLst>
            <pc:docMk/>
            <pc:sldMk cId="1385277268" sldId="266"/>
            <ac:grpSpMk id="51" creationId="{03C36CC2-6C83-A3A4-5151-29DDE8749511}"/>
          </ac:grpSpMkLst>
        </pc:grpChg>
        <pc:grpChg chg="mod">
          <ac:chgData name="Jigar Pandya" userId="311422921b80dc60" providerId="LiveId" clId="{3CD02274-E936-41F2-A2E8-BE3C0ACCC15F}" dt="2023-08-18T10:29:31.249" v="731"/>
          <ac:grpSpMkLst>
            <pc:docMk/>
            <pc:sldMk cId="1385277268" sldId="266"/>
            <ac:grpSpMk id="52" creationId="{90A9D17A-1192-FF4A-396D-CAC66F54FF65}"/>
          </ac:grpSpMkLst>
        </pc:grpChg>
        <pc:grpChg chg="del mod">
          <ac:chgData name="Jigar Pandya" userId="311422921b80dc60" providerId="LiveId" clId="{3CD02274-E936-41F2-A2E8-BE3C0ACCC15F}" dt="2023-08-18T10:33:03.801" v="744"/>
          <ac:grpSpMkLst>
            <pc:docMk/>
            <pc:sldMk cId="1385277268" sldId="266"/>
            <ac:grpSpMk id="62" creationId="{26E7831E-25D5-D014-169D-08B9CB5DC74F}"/>
          </ac:grpSpMkLst>
        </pc:grpChg>
        <pc:grpChg chg="del mod">
          <ac:chgData name="Jigar Pandya" userId="311422921b80dc60" providerId="LiveId" clId="{3CD02274-E936-41F2-A2E8-BE3C0ACCC15F}" dt="2023-08-18T10:33:09.792" v="755"/>
          <ac:grpSpMkLst>
            <pc:docMk/>
            <pc:sldMk cId="1385277268" sldId="266"/>
            <ac:grpSpMk id="65" creationId="{0C430741-9C10-C346-BA2C-F45726C178F8}"/>
          </ac:grpSpMkLst>
        </pc:grpChg>
        <pc:grpChg chg="del mod">
          <ac:chgData name="Jigar Pandya" userId="311422921b80dc60" providerId="LiveId" clId="{3CD02274-E936-41F2-A2E8-BE3C0ACCC15F}" dt="2023-08-18T10:34:31.398" v="781"/>
          <ac:grpSpMkLst>
            <pc:docMk/>
            <pc:sldMk cId="1385277268" sldId="266"/>
            <ac:grpSpMk id="76" creationId="{D0E01172-9B63-3A0C-B322-72EF3AEFC757}"/>
          </ac:grpSpMkLst>
        </pc:grpChg>
        <pc:grpChg chg="del mod">
          <ac:chgData name="Jigar Pandya" userId="311422921b80dc60" providerId="LiveId" clId="{3CD02274-E936-41F2-A2E8-BE3C0ACCC15F}" dt="2023-08-18T10:33:32.096" v="767"/>
          <ac:grpSpMkLst>
            <pc:docMk/>
            <pc:sldMk cId="1385277268" sldId="266"/>
            <ac:grpSpMk id="82" creationId="{CDA68A24-F45A-D4FE-6D9D-27C39C1ED42D}"/>
          </ac:grpSpMkLst>
        </pc:grpChg>
        <pc:grpChg chg="del mod">
          <ac:chgData name="Jigar Pandya" userId="311422921b80dc60" providerId="LiveId" clId="{3CD02274-E936-41F2-A2E8-BE3C0ACCC15F}" dt="2023-08-18T10:34:31.398" v="781"/>
          <ac:grpSpMkLst>
            <pc:docMk/>
            <pc:sldMk cId="1385277268" sldId="266"/>
            <ac:grpSpMk id="88" creationId="{FEF28567-4903-960D-0930-3E0D46E488D9}"/>
          </ac:grpSpMkLst>
        </pc:grpChg>
        <pc:grpChg chg="del mod">
          <ac:chgData name="Jigar Pandya" userId="311422921b80dc60" providerId="LiveId" clId="{3CD02274-E936-41F2-A2E8-BE3C0ACCC15F}" dt="2023-08-18T10:34:31.398" v="781"/>
          <ac:grpSpMkLst>
            <pc:docMk/>
            <pc:sldMk cId="1385277268" sldId="266"/>
            <ac:grpSpMk id="92" creationId="{A2128E54-FBCC-0060-B9EA-6874910EA6ED}"/>
          </ac:grpSpMkLst>
        </pc:grpChg>
        <pc:grpChg chg="mod">
          <ac:chgData name="Jigar Pandya" userId="311422921b80dc60" providerId="LiveId" clId="{3CD02274-E936-41F2-A2E8-BE3C0ACCC15F}" dt="2023-08-18T10:34:31.398" v="781"/>
          <ac:grpSpMkLst>
            <pc:docMk/>
            <pc:sldMk cId="1385277268" sldId="266"/>
            <ac:grpSpMk id="102" creationId="{D0356D71-3940-1AFB-C71A-2CF701B66C34}"/>
          </ac:grpSpMkLst>
        </pc:grpChg>
        <pc:grpChg chg="del mod">
          <ac:chgData name="Jigar Pandya" userId="311422921b80dc60" providerId="LiveId" clId="{3CD02274-E936-41F2-A2E8-BE3C0ACCC15F}" dt="2023-08-18T10:35:07.453" v="792"/>
          <ac:grpSpMkLst>
            <pc:docMk/>
            <pc:sldMk cId="1385277268" sldId="266"/>
            <ac:grpSpMk id="109" creationId="{F0342F85-B66B-9D24-0F07-E960E1E208CB}"/>
          </ac:grpSpMkLst>
        </pc:grpChg>
        <pc:grpChg chg="mod">
          <ac:chgData name="Jigar Pandya" userId="311422921b80dc60" providerId="LiveId" clId="{3CD02274-E936-41F2-A2E8-BE3C0ACCC15F}" dt="2023-08-18T10:35:07.453" v="792"/>
          <ac:grpSpMkLst>
            <pc:docMk/>
            <pc:sldMk cId="1385277268" sldId="266"/>
            <ac:grpSpMk id="113" creationId="{460831AD-D85D-1F64-5CFB-9024AAB52FF0}"/>
          </ac:grpSpMkLst>
        </pc:grpChg>
        <pc:inkChg chg="add del mod">
          <ac:chgData name="Jigar Pandya" userId="311422921b80dc60" providerId="LiveId" clId="{3CD02274-E936-41F2-A2E8-BE3C0ACCC15F}" dt="2023-08-18T10:28:00.194" v="697"/>
          <ac:inkMkLst>
            <pc:docMk/>
            <pc:sldMk cId="1385277268" sldId="266"/>
            <ac:inkMk id="2" creationId="{BC0DA8E8-047A-17F3-594E-DF9094AB7CCB}"/>
          </ac:inkMkLst>
        </pc:inkChg>
        <pc:inkChg chg="add del mod">
          <ac:chgData name="Jigar Pandya" userId="311422921b80dc60" providerId="LiveId" clId="{3CD02274-E936-41F2-A2E8-BE3C0ACCC15F}" dt="2023-08-18T10:28:00.194" v="696"/>
          <ac:inkMkLst>
            <pc:docMk/>
            <pc:sldMk cId="1385277268" sldId="266"/>
            <ac:inkMk id="3" creationId="{305BC7BF-B0DA-49AB-5AFB-E63BF0CBF89A}"/>
          </ac:inkMkLst>
        </pc:inkChg>
        <pc:inkChg chg="add del mod">
          <ac:chgData name="Jigar Pandya" userId="311422921b80dc60" providerId="LiveId" clId="{3CD02274-E936-41F2-A2E8-BE3C0ACCC15F}" dt="2023-08-18T10:27:52.157" v="688"/>
          <ac:inkMkLst>
            <pc:docMk/>
            <pc:sldMk cId="1385277268" sldId="266"/>
            <ac:inkMk id="4" creationId="{D34681AB-D4A5-63F6-E357-5F8845D4CCF3}"/>
          </ac:inkMkLst>
        </pc:inkChg>
        <pc:inkChg chg="add del mod">
          <ac:chgData name="Jigar Pandya" userId="311422921b80dc60" providerId="LiveId" clId="{3CD02274-E936-41F2-A2E8-BE3C0ACCC15F}" dt="2023-08-18T10:27:57.197" v="690"/>
          <ac:inkMkLst>
            <pc:docMk/>
            <pc:sldMk cId="1385277268" sldId="266"/>
            <ac:inkMk id="5" creationId="{42931706-6A52-16A8-41A5-4DD1CFE0BCF5}"/>
          </ac:inkMkLst>
        </pc:inkChg>
        <pc:inkChg chg="add del mod">
          <ac:chgData name="Jigar Pandya" userId="311422921b80dc60" providerId="LiveId" clId="{3CD02274-E936-41F2-A2E8-BE3C0ACCC15F}" dt="2023-08-18T10:27:57.197" v="689"/>
          <ac:inkMkLst>
            <pc:docMk/>
            <pc:sldMk cId="1385277268" sldId="266"/>
            <ac:inkMk id="6" creationId="{635D41CC-ECB7-823A-D7BC-84B0D04AEFE7}"/>
          </ac:inkMkLst>
        </pc:inkChg>
        <pc:inkChg chg="add mod">
          <ac:chgData name="Jigar Pandya" userId="311422921b80dc60" providerId="LiveId" clId="{3CD02274-E936-41F2-A2E8-BE3C0ACCC15F}" dt="2023-08-18T10:26:52.015" v="687"/>
          <ac:inkMkLst>
            <pc:docMk/>
            <pc:sldMk cId="1385277268" sldId="266"/>
            <ac:inkMk id="8" creationId="{E29F5C7C-2486-2F42-DB8E-6AD33A12030C}"/>
          </ac:inkMkLst>
        </pc:inkChg>
        <pc:inkChg chg="add mod">
          <ac:chgData name="Jigar Pandya" userId="311422921b80dc60" providerId="LiveId" clId="{3CD02274-E936-41F2-A2E8-BE3C0ACCC15F}" dt="2023-08-18T10:26:52.015" v="687"/>
          <ac:inkMkLst>
            <pc:docMk/>
            <pc:sldMk cId="1385277268" sldId="266"/>
            <ac:inkMk id="9" creationId="{7612D4B6-4121-F414-C6D5-9BAD5EBFD4A0}"/>
          </ac:inkMkLst>
        </pc:inkChg>
        <pc:inkChg chg="add del mod">
          <ac:chgData name="Jigar Pandya" userId="311422921b80dc60" providerId="LiveId" clId="{3CD02274-E936-41F2-A2E8-BE3C0ACCC15F}" dt="2023-08-18T10:27:57.559" v="691"/>
          <ac:inkMkLst>
            <pc:docMk/>
            <pc:sldMk cId="1385277268" sldId="266"/>
            <ac:inkMk id="11" creationId="{3F7250C5-16A2-BED0-AD2B-BF54DCB3B9DB}"/>
          </ac:inkMkLst>
        </pc:inkChg>
        <pc:inkChg chg="add del mod">
          <ac:chgData name="Jigar Pandya" userId="311422921b80dc60" providerId="LiveId" clId="{3CD02274-E936-41F2-A2E8-BE3C0ACCC15F}" dt="2023-08-18T10:27:57.562" v="692"/>
          <ac:inkMkLst>
            <pc:docMk/>
            <pc:sldMk cId="1385277268" sldId="266"/>
            <ac:inkMk id="12" creationId="{1821C460-AB8A-4E97-0F9B-FAF91451006F}"/>
          </ac:inkMkLst>
        </pc:inkChg>
        <pc:inkChg chg="add del mod">
          <ac:chgData name="Jigar Pandya" userId="311422921b80dc60" providerId="LiveId" clId="{3CD02274-E936-41F2-A2E8-BE3C0ACCC15F}" dt="2023-08-18T10:28:00.194" v="694"/>
          <ac:inkMkLst>
            <pc:docMk/>
            <pc:sldMk cId="1385277268" sldId="266"/>
            <ac:inkMk id="13" creationId="{2C8F5BE1-DE37-F32F-AEA9-68705F0B9D3C}"/>
          </ac:inkMkLst>
        </pc:inkChg>
        <pc:inkChg chg="add del mod">
          <ac:chgData name="Jigar Pandya" userId="311422921b80dc60" providerId="LiveId" clId="{3CD02274-E936-41F2-A2E8-BE3C0ACCC15F}" dt="2023-08-18T10:27:57.818" v="693"/>
          <ac:inkMkLst>
            <pc:docMk/>
            <pc:sldMk cId="1385277268" sldId="266"/>
            <ac:inkMk id="14" creationId="{40989C79-F541-82CC-116E-42027028B22E}"/>
          </ac:inkMkLst>
        </pc:inkChg>
        <pc:inkChg chg="add del mod">
          <ac:chgData name="Jigar Pandya" userId="311422921b80dc60" providerId="LiveId" clId="{3CD02274-E936-41F2-A2E8-BE3C0ACCC15F}" dt="2023-08-18T10:28:00.194" v="695"/>
          <ac:inkMkLst>
            <pc:docMk/>
            <pc:sldMk cId="1385277268" sldId="266"/>
            <ac:inkMk id="15" creationId="{C769D210-C46D-834C-35DA-2865C7AC618F}"/>
          </ac:inkMkLst>
        </pc:inkChg>
        <pc:inkChg chg="add">
          <ac:chgData name="Jigar Pandya" userId="311422921b80dc60" providerId="LiveId" clId="{3CD02274-E936-41F2-A2E8-BE3C0ACCC15F}" dt="2023-08-18T10:28:00.194" v="697"/>
          <ac:inkMkLst>
            <pc:docMk/>
            <pc:sldMk cId="1385277268" sldId="266"/>
            <ac:inkMk id="16" creationId="{BF4BB670-66B6-2B4C-110F-6C1E372AB5BE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7" creationId="{3661FE54-1F5B-D92F-9484-F5EC22A21D13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8" creationId="{A097ABD8-50BD-66D5-007C-2AC5D60AF4D5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9" creationId="{028D061C-26DE-A1CA-572F-3D41BB8E55AB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0" creationId="{C98CFB75-4D97-188A-F05F-7A4C82BE3542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1" creationId="{B0128B44-C4DE-6365-E07F-0E1EC362DE8B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2" creationId="{A53384F3-C50D-8F71-D2D1-771DCE08E8C9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3" creationId="{59D6F5B1-C962-728B-BA1D-D0DEB38EE847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5" creationId="{95E57EB2-7AA4-3B95-D55F-01D2DE6F1627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6" creationId="{9162CAFB-E624-DE19-B05E-D4B8098F9A74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7" creationId="{C7DF83DB-E2CE-4621-1A74-63643647561C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8" creationId="{D78315C7-C188-FAE0-5336-E4E12DC3B388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29" creationId="{E0FA5297-3D2B-ACCA-4F19-82262C8A8FA9}"/>
          </ac:inkMkLst>
        </pc:inkChg>
        <pc:inkChg chg="add">
          <ac:chgData name="Jigar Pandya" userId="311422921b80dc60" providerId="LiveId" clId="{3CD02274-E936-41F2-A2E8-BE3C0ACCC15F}" dt="2023-08-18T10:28:15.306" v="712" actId="9405"/>
          <ac:inkMkLst>
            <pc:docMk/>
            <pc:sldMk cId="1385277268" sldId="266"/>
            <ac:inkMk id="31" creationId="{8EBCCA75-1633-C24D-55C8-355983091F5B}"/>
          </ac:inkMkLst>
        </pc:inkChg>
        <pc:inkChg chg="add">
          <ac:chgData name="Jigar Pandya" userId="311422921b80dc60" providerId="LiveId" clId="{3CD02274-E936-41F2-A2E8-BE3C0ACCC15F}" dt="2023-08-18T10:28:16.583" v="713" actId="9405"/>
          <ac:inkMkLst>
            <pc:docMk/>
            <pc:sldMk cId="1385277268" sldId="266"/>
            <ac:inkMk id="32" creationId="{16F83D96-FA24-B37C-7916-67EF8C950228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3" creationId="{9507B1E0-38C7-7AB9-0E63-7D4D319AFC82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4" creationId="{257FB05D-5AA7-0E6B-7F23-656DB33CED49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5" creationId="{501889BF-7512-5DAD-3192-20DD7855882C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6" creationId="{FB4FCB94-87E9-9410-DA1E-BF2C90DF396D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7" creationId="{4BE8B799-8053-7C97-0E58-0445E185D975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8" creationId="{3C57AE84-BAE9-7483-F681-8F5B646A301E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39" creationId="{CA69496B-44B1-B3EF-AFB1-C7852C2BDDCF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40" creationId="{4C0019A1-763A-9DF1-C380-26F88E6989A8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41" creationId="{8A5F431E-FB43-46F4-9401-00562C53D4A6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42" creationId="{90E8C347-E7BD-CA7B-7AF0-D015EFEEF290}"/>
          </ac:inkMkLst>
        </pc:inkChg>
        <pc:inkChg chg="add mod">
          <ac:chgData name="Jigar Pandya" userId="311422921b80dc60" providerId="LiveId" clId="{3CD02274-E936-41F2-A2E8-BE3C0ACCC15F}" dt="2023-08-18T10:28:24.015" v="725"/>
          <ac:inkMkLst>
            <pc:docMk/>
            <pc:sldMk cId="1385277268" sldId="266"/>
            <ac:inkMk id="43" creationId="{3C3AEBD6-6335-8CFE-8A0F-96216D050DFB}"/>
          </ac:inkMkLst>
        </pc:inkChg>
        <pc:inkChg chg="add mod">
          <ac:chgData name="Jigar Pandya" userId="311422921b80dc60" providerId="LiveId" clId="{3CD02274-E936-41F2-A2E8-BE3C0ACCC15F}" dt="2023-08-18T10:29:31.249" v="731"/>
          <ac:inkMkLst>
            <pc:docMk/>
            <pc:sldMk cId="1385277268" sldId="266"/>
            <ac:inkMk id="46" creationId="{BFC41925-6AE0-FB8B-F18E-EF7C53E22809}"/>
          </ac:inkMkLst>
        </pc:inkChg>
        <pc:inkChg chg="add mod">
          <ac:chgData name="Jigar Pandya" userId="311422921b80dc60" providerId="LiveId" clId="{3CD02274-E936-41F2-A2E8-BE3C0ACCC15F}" dt="2023-08-18T10:29:31.249" v="731"/>
          <ac:inkMkLst>
            <pc:docMk/>
            <pc:sldMk cId="1385277268" sldId="266"/>
            <ac:inkMk id="47" creationId="{0629BB61-0E64-8BFD-5E23-247272201FB7}"/>
          </ac:inkMkLst>
        </pc:inkChg>
        <pc:inkChg chg="add mod">
          <ac:chgData name="Jigar Pandya" userId="311422921b80dc60" providerId="LiveId" clId="{3CD02274-E936-41F2-A2E8-BE3C0ACCC15F}" dt="2023-08-18T10:29:31.249" v="731"/>
          <ac:inkMkLst>
            <pc:docMk/>
            <pc:sldMk cId="1385277268" sldId="266"/>
            <ac:inkMk id="48" creationId="{0C03BA1C-E961-1FF5-DAA6-84DD63C10A2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49" creationId="{32D21DBA-FB33-26BE-E814-77B35FB2A388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0" creationId="{576CC8D2-1AD4-2DDF-022A-3F122616A6FD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3" creationId="{81EE9144-092B-2B2C-BD9B-6A2AEA49C7A1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4" creationId="{088E0407-D5B0-A115-33E1-F1278A3BF1D9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5" creationId="{B63D5B60-8DD6-E13D-FA0B-E6C68C173BA0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6" creationId="{A67B2901-1F3A-9354-E407-99A1C1364314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7" creationId="{C0C26C5D-5977-26E3-6B95-620EDD5E9051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8" creationId="{6F1CDDA6-23F9-9BEA-2B5A-659FC7A9E4E6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59" creationId="{B9715BDD-3858-646B-209E-6489D2C1BDD3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0" creationId="{67602FEF-D8DC-95A0-BEFF-3E899A8124D0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1" creationId="{F7752D4B-0811-6D41-DA98-828CD63AAE88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3" creationId="{6F99F57E-5115-ADCA-5D87-0D55EBB2A68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4" creationId="{A56A615D-2C9A-927F-8971-ACF6683E516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6" creationId="{5A91055E-9123-63E6-48B4-E38F9722A1F6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7" creationId="{7290E8EE-1D17-1313-54F1-B536A1F6200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8" creationId="{45232919-A39A-F4C6-2C2D-B0015F70501F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69" creationId="{D626A322-5080-6409-00A1-E48C2FD4EAF6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0" creationId="{5894475B-892B-C21D-15DE-E38861202F55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1" creationId="{50CF4200-4D62-2DC6-D589-B5FE3B55ED45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2" creationId="{CACF9BAB-074C-1270-9EF9-741BDD80DC59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3" creationId="{A32A0496-0125-9026-72F8-CD08DD486461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4" creationId="{DDDA3441-3F40-7E14-AC32-370BE079E2D6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5" creationId="{E74811AB-65A3-239C-EC2C-29783F77114D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7" creationId="{DBA12F5C-DA5F-A8EA-EBF7-FD3EE9D643C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8" creationId="{27CD23C0-E69D-8481-3403-1DA5702D4C4A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79" creationId="{79DCC923-0309-7F87-DCBE-63EEAEFF225F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0" creationId="{2081905D-A0C6-9EB5-2941-8315FA67B70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1" creationId="{CC31223B-E085-0F93-9F78-62BE48B3F8C6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3" creationId="{A8055F06-3097-0B46-B6AB-61CE855FD85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4" creationId="{957132BE-6776-93D8-9007-93419B56561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5" creationId="{9E9046B0-42C3-922F-FA3B-68CCCC1B4454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6" creationId="{939B5310-EC63-2DEB-369D-6B5A6367EE64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7" creationId="{C2206613-3E53-5C7E-56C7-4C1805EAFF6B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89" creationId="{989B2969-6AC6-B1D3-DF6B-F58013E9410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0" creationId="{11F1347B-14DC-CCFF-24AC-A175AE4CA7C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1" creationId="{96327331-5EC4-4D30-B8C7-710BCA1B80C4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3" creationId="{947EFEAC-F0CC-45D0-0D9E-3929A65EDEAB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4" creationId="{3D2D9AEF-FF7B-6134-66A4-46633D571221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5" creationId="{ABD65555-88F2-E835-77A5-415364C6841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6" creationId="{1BD9018F-288E-5C2B-9EC7-257DE69A97AE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7" creationId="{A0197B9F-55A9-427D-209C-7561DDC9C5FE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8" creationId="{54868E66-2CEE-626D-BEA6-5B8EB6A262A7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99" creationId="{6288A1FB-FA91-5E3C-B9D0-D1A7A28D96CF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100" creationId="{7DA77604-4A25-BE30-9B4A-676B6D5E420C}"/>
          </ac:inkMkLst>
        </pc:inkChg>
        <pc:inkChg chg="add mod">
          <ac:chgData name="Jigar Pandya" userId="311422921b80dc60" providerId="LiveId" clId="{3CD02274-E936-41F2-A2E8-BE3C0ACCC15F}" dt="2023-08-18T10:34:31.398" v="781"/>
          <ac:inkMkLst>
            <pc:docMk/>
            <pc:sldMk cId="1385277268" sldId="266"/>
            <ac:inkMk id="101" creationId="{2D19A712-5BD7-E6AC-26F3-0173BD8C23DC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3" creationId="{9A0D602D-BF75-DDBC-7E1B-BB89DC6A2683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4" creationId="{03428EE1-E5FC-5708-5F11-A31551FC2D80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5" creationId="{C89F94EA-2172-6038-262A-AE6D3C619CF9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6" creationId="{D63E1D5E-E70A-D1D5-AFCE-EBA6FFB574C8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7" creationId="{A05BC1A8-2FBF-3F0A-C989-4150B51DFC55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08" creationId="{F8096495-D38A-5253-AF3B-0926A1C45CCB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10" creationId="{DB882CB0-84D9-4B09-7E8E-DC409F44B050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11" creationId="{D8A695AB-56B4-467E-FE80-127CC6F3C376}"/>
          </ac:inkMkLst>
        </pc:inkChg>
        <pc:inkChg chg="add mod">
          <ac:chgData name="Jigar Pandya" userId="311422921b80dc60" providerId="LiveId" clId="{3CD02274-E936-41F2-A2E8-BE3C0ACCC15F}" dt="2023-08-18T10:35:07.453" v="792"/>
          <ac:inkMkLst>
            <pc:docMk/>
            <pc:sldMk cId="1385277268" sldId="266"/>
            <ac:inkMk id="112" creationId="{6E3A903A-3ABB-F961-567D-6922A2747BE8}"/>
          </ac:inkMkLst>
        </pc:inkChg>
      </pc:sldChg>
      <pc:sldChg chg="addSp delSp modSp new mod">
        <pc:chgData name="Jigar Pandya" userId="311422921b80dc60" providerId="LiveId" clId="{3CD02274-E936-41F2-A2E8-BE3C0ACCC15F}" dt="2023-08-18T10:36:37.927" v="828"/>
        <pc:sldMkLst>
          <pc:docMk/>
          <pc:sldMk cId="1343353265" sldId="267"/>
        </pc:sldMkLst>
        <pc:grpChg chg="del mod">
          <ac:chgData name="Jigar Pandya" userId="311422921b80dc60" providerId="LiveId" clId="{3CD02274-E936-41F2-A2E8-BE3C0ACCC15F}" dt="2023-08-18T10:36:06.326" v="813"/>
          <ac:grpSpMkLst>
            <pc:docMk/>
            <pc:sldMk cId="1343353265" sldId="267"/>
            <ac:grpSpMk id="13" creationId="{CC5C7D75-9F23-EED1-EBDA-EF0CD0EDB745}"/>
          </ac:grpSpMkLst>
        </pc:grpChg>
        <pc:grpChg chg="mod">
          <ac:chgData name="Jigar Pandya" userId="311422921b80dc60" providerId="LiveId" clId="{3CD02274-E936-41F2-A2E8-BE3C0ACCC15F}" dt="2023-08-18T10:36:06.326" v="813"/>
          <ac:grpSpMkLst>
            <pc:docMk/>
            <pc:sldMk cId="1343353265" sldId="267"/>
            <ac:grpSpMk id="21" creationId="{94686789-7F74-04BE-CA20-8517AA857E28}"/>
          </ac:grpSpMkLst>
        </pc:grpChg>
        <pc:grpChg chg="mod">
          <ac:chgData name="Jigar Pandya" userId="311422921b80dc60" providerId="LiveId" clId="{3CD02274-E936-41F2-A2E8-BE3C0ACCC15F}" dt="2023-08-18T10:36:13.451" v="817"/>
          <ac:grpSpMkLst>
            <pc:docMk/>
            <pc:sldMk cId="1343353265" sldId="267"/>
            <ac:grpSpMk id="25" creationId="{328CF3E7-C618-E3D7-443D-75C2D11D1774}"/>
          </ac:grpSpMkLst>
        </pc:grpChg>
        <pc:grpChg chg="mod">
          <ac:chgData name="Jigar Pandya" userId="311422921b80dc60" providerId="LiveId" clId="{3CD02274-E936-41F2-A2E8-BE3C0ACCC15F}" dt="2023-08-18T10:36:37.927" v="828"/>
          <ac:grpSpMkLst>
            <pc:docMk/>
            <pc:sldMk cId="1343353265" sldId="267"/>
            <ac:grpSpMk id="36" creationId="{36B8995D-5A4B-654E-CAD4-7B660E71775C}"/>
          </ac:grpSpMkLst>
        </pc:grp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2" creationId="{32CFF4D5-537D-52D5-AF10-F6AD5FB590F2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3" creationId="{E2E89411-F493-1D9A-7F17-8F34148D3D4C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4" creationId="{EFB2703D-D064-0A34-24A2-4B9581B6DFC6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5" creationId="{E3CC2739-71A4-D6E6-C411-A06CAFE90902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6" creationId="{F9345E95-5B17-40D4-3361-4B088B5CDEDC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7" creationId="{184D57BF-A77A-ABC3-3AAA-204C702CC2A0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8" creationId="{3F8D2D0E-871B-09F0-C4CE-7CBB42DD6B65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9" creationId="{ADB11F61-04C3-753D-6067-1FFF78A4465C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0" creationId="{761A278F-A8BC-D656-4E87-BE76286B0251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1" creationId="{6C070159-9AA7-DBA8-7555-2EADC21B2ECE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2" creationId="{0415A62E-FCCF-C3D4-BE62-DCB73141D1ED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4" creationId="{AAF930B3-7120-B439-AAD6-0E96AA82AA61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5" creationId="{7071EA07-8BE6-FF6C-E6D3-904E59123FC9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6" creationId="{717A5AB8-1C97-2F4F-BD66-FCD544E2CBC7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7" creationId="{0ECCF54E-3720-5BA2-970C-39FE24B9E76B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8" creationId="{48BFC19A-E451-E733-EE5A-BA30DB39AD0D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19" creationId="{80D5B05C-C176-A33E-EAAF-38C831F937AF}"/>
          </ac:inkMkLst>
        </pc:inkChg>
        <pc:inkChg chg="add mod">
          <ac:chgData name="Jigar Pandya" userId="311422921b80dc60" providerId="LiveId" clId="{3CD02274-E936-41F2-A2E8-BE3C0ACCC15F}" dt="2023-08-18T10:36:06.326" v="813"/>
          <ac:inkMkLst>
            <pc:docMk/>
            <pc:sldMk cId="1343353265" sldId="267"/>
            <ac:inkMk id="20" creationId="{98418CBA-DF0B-FD99-A7B8-A1A0784C2E8A}"/>
          </ac:inkMkLst>
        </pc:inkChg>
        <pc:inkChg chg="add mod">
          <ac:chgData name="Jigar Pandya" userId="311422921b80dc60" providerId="LiveId" clId="{3CD02274-E936-41F2-A2E8-BE3C0ACCC15F}" dt="2023-08-18T10:36:13.451" v="817"/>
          <ac:inkMkLst>
            <pc:docMk/>
            <pc:sldMk cId="1343353265" sldId="267"/>
            <ac:inkMk id="22" creationId="{87F4CFAB-0A43-9236-810F-CC84BB66DA5C}"/>
          </ac:inkMkLst>
        </pc:inkChg>
        <pc:inkChg chg="add mod">
          <ac:chgData name="Jigar Pandya" userId="311422921b80dc60" providerId="LiveId" clId="{3CD02274-E936-41F2-A2E8-BE3C0ACCC15F}" dt="2023-08-18T10:36:13.451" v="817"/>
          <ac:inkMkLst>
            <pc:docMk/>
            <pc:sldMk cId="1343353265" sldId="267"/>
            <ac:inkMk id="23" creationId="{5BD16B69-0BC1-FF8B-3C91-421B1E28B497}"/>
          </ac:inkMkLst>
        </pc:inkChg>
        <pc:inkChg chg="add mod">
          <ac:chgData name="Jigar Pandya" userId="311422921b80dc60" providerId="LiveId" clId="{3CD02274-E936-41F2-A2E8-BE3C0ACCC15F}" dt="2023-08-18T10:36:13.451" v="817"/>
          <ac:inkMkLst>
            <pc:docMk/>
            <pc:sldMk cId="1343353265" sldId="267"/>
            <ac:inkMk id="24" creationId="{466D750D-E2C9-29EC-3BCC-3091C206C221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26" creationId="{F966BA0A-C0F8-33D7-EFFE-B2E7136B5E1F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27" creationId="{D5507E2B-CC71-635D-0F47-0685F29FF20B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28" creationId="{04A281DD-973C-E0BA-CB4B-7346BED3E312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29" creationId="{F890A779-6362-6FAD-AB19-06945EE0B69E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0" creationId="{72A1292D-4C03-FAD8-D75D-1AA4CE143A3E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1" creationId="{D4815969-ECEA-7923-97C2-92BDD1443FA9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2" creationId="{7B31F91F-21F2-850C-283F-D2BB6C5F039B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3" creationId="{53131DE8-BF41-2B83-1356-3D96DF65B028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4" creationId="{047D2B98-587C-3777-31E6-BFAF6C9E6F71}"/>
          </ac:inkMkLst>
        </pc:inkChg>
        <pc:inkChg chg="add mod">
          <ac:chgData name="Jigar Pandya" userId="311422921b80dc60" providerId="LiveId" clId="{3CD02274-E936-41F2-A2E8-BE3C0ACCC15F}" dt="2023-08-18T10:36:37.927" v="828"/>
          <ac:inkMkLst>
            <pc:docMk/>
            <pc:sldMk cId="1343353265" sldId="267"/>
            <ac:inkMk id="35" creationId="{9641EAC3-0030-96F4-8399-F2EE23F87E1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7:00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1668 507 2968,'0'0'161,"-1"-5"-82,0-1-26,1 1 0,-1-1 0,1 1 0,1-11 0,1 7 44,1 0 0,0 0 0,5-12 0,-4 13-39,-1 0-1,0 0 1,-1 0-1,1 0 1,-2 0-1,3-15 1,-4 3 83,0 0 1,-1 1-1,0-1 1,-2 1-1,0-1 1,-2 1-1,-10-31 1,-4 3 143,15 37-198,-1 1 0,0-1 0,0 1-1,-1 0 1,0 1 0,-1 0 0,1 0 0,-15-13-1,14 16-42,6 4-25,-1-1 0,0 1 0,0 0 0,0 0 0,0 0 0,0 0 0,0 0 0,0 0 0,0 1 0,-1-1 1,1 1-1,0-1 0,0 1 0,-4 0 0,-11-1 73,0 1 1,-1 0 0,1 1-1,0 1 1,0 1 0,0 0-1,-17 7 1,-17 10-22,32-9 70,-70 66 44,73-57-131,-67 118 12,67-101-51,-20 74 4,0 50-15,5 32-4,0 31 0,-2 24 0,-6 18 0,-54 216-2,73-400-3,-34 113 4,-17 21 1,2-39 0,3-45 0,11-35 0,7-25 1,39-61 1,-1 1-1,0-1 1,-1 0-1,0-1 1,-15 10-1,13-14 14,0-6-10,1 0 1,-1-1-1,1-1 0,-16-2 1,11-3 14,-79-55 9,77 45-2,-24-35-1,32 36-24,0 0 0,-10-23 0,13 20-2,0 0 0,-8-31 0,9 22 0,-4-50 1,9 46 2,2-45-1,2 50 0,11-48-1,-6 49 1,1 1-1,2 1 1,0 0-1,16-25 1,-12 29 5,-9 13-4,2-1 0,1 0 0,-1 1 0,1-1 0,0 1 0,1 1 0,0 0 0,0 0 0,0 1 0,13-6 0,0 3 14,0 1 0,0 1 0,0 1 0,1 1 0,0 1 0,29 0 0,20 7 1,-41 0 36,123 45 15,-150-47-65,0-1 0,-1 1 0,1 0-1,0 0 1,-1 0 0,4 4 0,32 26 13,61 66 0,-96-92-14,0-1 0,0 0 0,0 1 0,4 8 0,93 199 22,-84-167-10,0 13-3,49 147 15,-1-43-9,-50-139-4,-7-15-12,1 0 1,1-1 0,-1 1-1,1-2 1,0 0 0,22 12-1,-31-19-1,0 1 0,0-1-1,0 1 1,0-1 0,0 0-1,0 1 1,0-1-1,0 0 1,0 0 0,0 0-1,0 0 1,0 0 0,0 0-1,0 0 1,0 0 0,0-1-1,0 1 1,0 0-1,0 0 1,1-1 0,22-8 3,0-1 1,0-1 0,38-25-1,-57 34-2,-1-1 0,-1 0 0,1 0 0,0 0 0,-1-1 0,4-3 0,141-174 20,-117 136 13,135-230 22,-132 213-3,124-234 31,-130 243 22,-11 20-54,90-191 159,-98 203-141,36-103 265,-44 114-244,-6 10 133,-10 14-73,-3 10-124,6-4 68,8-14-82,-2 2 41,0 2 0,1-1 0,0 1 0,1 0 0,0 0 0,0 0 0,1 0 0,-2 12 0,5-21-20,13-6-1300,1 0-5215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33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3320,'0'0'767,"7"-2"-413,58-16 702,-63 17-776,8 3-4,-8-2-245,-1 0 0,0 0 1,0 1-1,1-1 0,-1 0 0,0 1 0,0-1 1,0 1-1,1-1 0,-1 1 0,0-1 0,0 1 0,0 0 1,0 0-1,0 0 0,0-1 0,0 1 0,0 0 1,-1 0-1,1 0 0,0 0 0,-1 0 0,1 1 0,0-1 1,0 2-1,8 16 47,-1 0 1,-1 0 0,0 1-1,7 40 1,-13-54-71,3 20 61,0 0 0,-2 1 0,-1 46 0,-2-48-42,1-20-8,0 62 171,-9 66 1,-35 224 210,41-314-274,1 183 49,5-181-55,17 175 54,-13-174-55,40 212 41,-35-202-73,45 211 36,-48-214-57,24 249 23,-29-236-36,-4 265 16,-2-263-36,-14 296 11,13-286-17,-5 320 16,7-317-17,0 312 9,2-313-15,16 358 15,-10-345-9,40 381 7,-35-379-20,53 371 6,-51-373 1,59 370 16,-58-370-2,56 369 24,-59-372 1,38 343 29,-42-350-1,33 330 40,-33-329-41,18 352 30,-22-348-49,-4 334 33,-3-341-27,-1 315 32,4-318-12,11 309 36,-6-312-35,25 264 40,-23-277-55,34 260 37,-33-256-9,22 247 48,-26-252-48,4 241 45,-8-242-58,0-44-73,-11 306 179,-21-37-8,-1-57-85,26-181-40,-48 315 187,35-236-151,-4 48-3,21-139-34,2 11-41,-2 8 51,3 0 1,3 1-1,10 64 1,18 11 103,-28-118-173,-1-6-2,-1-1 0,-1 0 0,1 0 0,-1 0 0,0 10 0,3 121 83,-2-77-67,6 133 44,-2-135-20,2-17-12,-3-20 38,-1 0-1,1 31 1,-4 39 317,1-87-362,-1 0 0,0 0-1,-1 0 1,1 0 0,0 0-1,-1 0 1,0 0 0,1-1 0,-1 1-1,0 0 1,-3 4 0,-17 47 555,19-49-498,-3 4 1,0-4-3,-9 6-5,11-9-43,3-11-1,3-23-201,2 1 0,1-1 0,12-35 0,-7 25-1060,29-111-8592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1 213 4848,'0'-6'3,"8"-18"10,-5 19-4,6-1 6,-8 6-14,0 0 0,0 0 0,0 0 0,0 0 1,-1 1-1,1-1 0,0 0 0,0 0 0,0 1 0,0-1 1,-1 1-1,1-1 0,0 0 0,0 1 0,-1-1 0,1 1 0,0 0 1,-1-1-1,1 1 0,-1 0 0,1-1 0,0 2 0,1 0 2,28 28 1,10 12 2,6 10-5,8 6-9,-23-26-3,30 40 1,-50-57 7,-5-7 0,-1-1 1,0 1-1,-1 0 0,0 0 1,4 11-1,10 26-76,-1 1 1,12 57-1,-21-33-141,-6-59 120,-1-6 53,0 0-1,0 1 0,-1-1 0,0 1 0,0-1 0,0 1 0,0-1 0,-1 0 0,0 1 0,-2 9 0,2-14-31,-2-5 10,-2-2 57,1-1-1,0 0 1,0 0 0,1 0-1,0-1 1,0 1 0,0-1-1,1 0 1,0 1 0,0-12-1,-2-14 15,0-55 0,8 62 26,50-114 44,27-16 299,-55 106-299,-5 13 268,97-125 144,-115 158-421,0 0 1,0 1 0,1-1-1,-1 1 1,6-3-1,15-12 99,1 2 0,48-22-1,-72 37-151,1 0 0,0 1-1,0-1 1,-1 1-1,1-1 1,0 1-1,0 0 1,0 0-1,0-1 1,0 1 0,2 1-1,25 2 29,-1 1-1,0 2 1,28 9 0,-52-13-32,0-1-1,-1 0 1,1 1 0,-1 0-1,1 0 1,5 4 0,10 7 14,35 31 0,-35-24-16,25 34 1,-23-21 2,21 54-1,-33-63-5,0 1-1,5 30 1,-10-31-1,0 0 0,0 36 0,-4-23 0,-8 50 0,-15 45 0,-9 0 0,-20 44-685,34-117-2742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2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2424,'-2'11'-3,"-3"5"-4,-1 0 0,-10 23 0,15-38 7,-3 8 2,0 1 0,1 0 0,0 0 1,1 1-1,0-1 0,0 0 0,0 21 0,-3 104 30,15 133 135,-9-252-150,22 195 78,-16-172-15,74 254 163,-46-187-117,-27-82-72,-3-5-21,1 0-1,2 0 1,12 26-1,-9-28-322,-9-12-1445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3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0 375 3232,'6'20'0,"9"-2"0,-12-15 0,0 0 0,0-1 0,0 0 1,1 0-1,-1 0 0,7 3 0,4-1 2,0 0 0,22 3 0,75 8 0,147 5 9,-207-17 9,220 2 9,-216-8-1,203-27 18,-212 21-13,139-48 16,-157 44-2,-7 1-24,-2-2 0,30-24 0,-48 37-18,1-1 0,-1 1 0,0-1 0,0 0 0,0 1 0,0-1 0,0 0 0,0 0 0,-1 1-1,1-1 1,-1 0 0,1 0 0,-1 0 0,0 0 0,1 0 0,-1 0 0,0 0 0,0 0 0,0 0 0,-1 0 0,1 1-1,0-1 1,-1 0 0,1 0 0,-1 0 0,0 0 0,0 0 0,1 1 0,-1-1 0,-2-2 0,2 2 5,1 1-7,0 1 1,-1 0-1,1-1 1,0 1-1,0-1 1,-1 1-1,1-1 1,0 1-1,-1 0 1,1-1-1,0 1 1,-1 0-1,1-1 1,0 1-1,-1 0 1,1 0-1,-1-1 0,1 1 1,0 0-1,-1 0 1,1 0-1,-2-1 1,-4 0 5,1 0-1,-1 0 1,0 0 0,0 0-1,-1 1 1,1 0 0,0 1 0,0-1-1,0 1 1,0 0 0,1 1-1,-8 1 1,-10 6 79,-104 61 44,89-44-49,1 1-1,-40 38 0,65-55-65,-13 15 91,-3 11-26,-34 60-1,60-93-66,1-1 1,0 1 0,0-1-1,0 1 1,0 0-1,0 0 1,0 0-1,0 2 1,-1 15 23,0-1 1,1 0-1,1 0 1,4 27-1,-4-45-31,0 0-1,0 0 0,0 0 1,0 0-1,1 0 1,-1 0-1,0 0 0,1 0 1,-1 0-1,1 0 1,-1 0-1,1 0 0,-1 0 1,1-1-1,0 1 1,-1 0-1,1 0 0,0-1 1,1 2-1,10 7 24,0 0-1,1-1 1,0 0-1,1-1 1,0 0-1,19 5 1,-31-11-16,1 0 0,-1 0 1,1-1-1,0 1 0,-1-1 1,1 1-1,0-1 0,0 0 0,4-1 1,34-3 54,0-2 1,46-14 0,-81 18-48,-2 1 1,1-1-1,0 0 1,0-1 0,4-2-1,159-105 177,-134 84-72,168-131 176,-66 38 44,-134 118-339,-1-1 1,0 1-1,1 0 0,-1 0 1,0 0-1,1 0 0,0 0 1,-1 0-1,1 0 0,-1 1 1,1-1-1,0 1 0,0-1 1,-1 1-1,1-1 0,3 1 1,-4 1-8,-1 0 0,1 0 1,-1-1-1,0 1 0,1 0 1,-1 0-1,0 0 0,0 0 1,0 0-1,0 0 0,1 0 1,-1 0-1,-1 0 0,1 0 1,0 0-1,0 0 0,0 1 1,-1 1 1,0 37 3,2 12-2,1-38-4,0 1-1,5 18 1,2-8-2,1 0 1,1 0 0,16 25-1,-13-29-4,3-2 3,33 30 0,-50-49 2,1 1-1,-1-1 1,0 0 0,1 1-1,-1-1 1,0 0-1,1 0 1,-1 1 0,0-1-1,1 0 1,-1 0-1,1 0 1,-1 0 0,0 1-1,1-1 1,-1 0-1,1 0 1,-1 0 0,0 0-1,1 0 1,-1 0-1,1 0 1,-1 0 0,1 0-1,-1 0 1,0 0-1,1-1 1,-1 1 0,1 0-1,36-14-7,-21 5 7,28-21 1,-5-2 1,41-45 0,-62 54 13,62-108 10,-68 102 16,39-146 20,-43 139 0,-5 23-49,16-85 68,-15 78-28,-2 0 1,1-40 0,-4 61-44,0-1-1,0 0 0,0 1 1,0-1-1,0 1 1,1 0-1,-1-1 0,0 1 1,0 0-1,0-1 1,1 1-1,-1 0 0,0 0 1,1 0-1,-1 0 1,0 0-1,0 1 0,-4 6 4,2-4-5,1 0-1,-1 0 1,1 1 0,0-1 0,1 1 0,-1-1-1,1 1 1,-1 4 0,-14 56 39,1 29-34,12-63-10,-2 10-1,2 1-1,4 52 1,1-55-237,2 0 1,1-1-1,19 67 0,-11-69-4169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3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5656,'0'0'0,"2"36"0,11 1-16,8-5 16,0 1-3752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2608,'16'16'0,"15"22"1,7 22 5,-27-39-5,14 38 0,-15-30 2,6 37 0,0 35-1,-4-2 4,-1-4-4,5 88 9,-15-148 9,0 148 60,3-100-9,-4-75 3,-2 1 25,1-8-42,-1-8 3,-40-242 524,33 105-42,8 111-470,1 4 241,17-130 123,-8 125-135,62-122 115,-70 153-388,1 0-1,0 0 0,-1 1 1,1-1-1,0 1 1,0 0-1,0 0 0,5-4 1,-7 6-28,14-13 123,34-23 0,-33 28-92,1 0 0,22-8-1,-8 8 184,12 5-76,71 3 0,-81 7-38,14 11-36,68 37 1,-84-34-17,2 10-14,56 70 0,-85-97-30,-1-1 0,0 1 0,0 0-1,0-1 1,0 1 0,1 5 0,24 68 22,-24-63-24,0 0-1,-1 0 0,0 0 0,-1 26 0,-5-6-1,-1 0-1,-2 0 1,-2-1 0,-20 55 0,24-75-1,-16 38-5,-106 190-826,56-121-3288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4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6104,'0'0'68,"7"-3"-15,-4 1-40,-2 2-12,0-1 1,1 0 0,-1 0-1,0 1 1,1-1 0,-1 1 0,0-1-1,1 1 1,-1-1 0,1 1-1,-1 0 1,0 0 0,1 0-1,-1 0 1,1 0 0,-1 0-1,1 0 1,-1 0 0,1 0-1,-1 1 1,0-1 0,1 1 0,-1-1-1,0 1 1,1-1 0,-1 1-1,0 0 1,0 0 0,1 0-1,-1-1 1,0 1 0,0 0-1,0 1 1,0-1 0,0 0-1,0 0 1,-1 0 0,1 0-1,1 3 1,6 14 4,-1 1 1,-1 1-1,6 26 0,35 200 35,-44-227-36,48 282 40,-37-184-26,-12-106-17,10 75 33,1 94 0,-13-178-84,-4 31-616,0-21-3021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5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3680,'0'0'0,"12"0"0,22 4 0,21-2 0,15-2 0,16-2-24,19 4 24,1 2-152,4-8 152,1 2-2152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35 3144,'-10'-1'14,"0"1"1,0 0-1,1 1 1,-1 0-1,0 1 1,0 0-1,-18 6 1,13-1 86,-8 11-31,-32 33-1,39-31-9,-58 115 31,61-100 2,-36 177 35,42-166-47,-15 169 39,20-174-33,6 182 36,-3-215-100,0 0 0,0 0 1,3 13-1,14 41 42,32 73 1,-48-131-56,-1-1 1,1 1-1,0-1 1,0 0-1,0 0 1,0 0-1,1 0 1,3 3-1,-6-6-10,17 19 50,35 27-1,-31-30-32,39 19-1,-60-35-16,4 3 9,0-1-1,-1-1 0,1 1 1,0 0-1,0-1 0,0 0 1,6 1-1,49 8 37,77 2-1,-131-11-36,0-1 0,0-1 0,0 1 0,0-1 0,8-2 0,164-54 64,-173 56-66,0-1 0,-1 0 0,1 0 0,-1 0 0,0 0 0,0 0 0,6-5 0,-9 7-6,25-22 26,26-28 0,19-39 0,-70 89-26,26-39 74,83-149 44,-93 154-5,-11 23-74,1-3-15,-1 1 0,0-1 0,-1 0 0,0-1 0,-2 1 0,1-1 1,-2 1-1,1-1 0,-3-24 0,-7-28 148,6 58-126,0-1 1,0 0 0,-1 1-1,-1-1 1,-7-14 0,11 23-36,-1 0-1,0 0 1,0 0 0,1 1 0,-1-1-1,0 0 1,0 1 0,0-1 0,0 1-1,0-1 1,0 1 0,0 0 0,0-1-1,0 1 1,0 0 0,0 0 0,0-1-1,0 1 1,-1 0 0,1 0 0,0 0-1,0 0 1,0 1 0,0-1 0,0 0-1,0 0 1,0 1 0,0-1 0,0 0-1,0 1 1,0-1 0,0 1 0,0 0-1,0-1 1,0 1 0,0 0 0,1-1 0,-1 1-1,0 0 1,0 0 0,1 0 0,-1 0-1,1-1 1,-2 3 0,1 3 11,1-1 0,-1 1 0,1 0 1,0 0-1,0 0 0,1 0 0,-1 0 0,1 0 0,1-1 1,3 12-1,-2-4-5,-1-9-1,-1 1-1,1 0 0,0-1 1,0 1-1,0-1 0,1 0 0,4 7 1,26 33 124,53 55-1,-82-94-130,20 22 24,-15-20-291,-5-6-319,8 7-3629</inkml:trace>
  <inkml:trace contextRef="#ctx0" brushRef="#br0" timeOffset="1">1041 1 5920,'0'0'0,"-11"21"0,2 13 0,9 18-16,9 15 16,-1-4-3952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6.1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5384,'15'7'0,"18"10"0,12 17 0,-30-20 1,22 25-1,-26-24 2,-1 0-1,-1 0 0,0 1 1,-1 1-1,-1-1 0,7 21 1,-8-8 11,-5-24-9,3 23 15,-1 1-1,-2-1 0,0 1 1,-5 39-1,-17 110 84,15-143 13,3-16-59,-1 3-12,-1-1-1,-1 0 1,0 0 0,-2-1 0,-10 22 0,17-41-36,-5 11 43,0 0 1,-1-1 0,-11 14-1,18-25-47,0 0 0,0 0 0,0 0 0,-1 1-1,1-1 1,0 0 0,0 0 0,0 0 0,0 0-1,0 0 1,0 0 0,0 1 0,0-1 0,0 0-1,0 0 1,-1 0 0,1 0 0,0 0 0,0 0-1,0 0 1,0 0 0,0 0 0,-1 0-1,1 1 1,0-1 0,0 0 0,0 0 0,0 0-1,0 0 1,-1 0 0,1 0 0,0 0 0,0 0-1,0 0 1,0 0 0,0 0 0,-1 0 0,1 0-1,0-1 1,0 1 0,0 0 0,0 0-1,0 0 1,-1 0 0,1 0 0,0 0 0,0 0-1,0 0 1,0 0 0,0-1 0,-4-2 23,0 0 0,1 0 0,-1-1 0,1 0 0,0 0 0,0 0 0,0 0 0,-3-6 0,4 5-5,-5-14 146,-5-121 68,14 106-88,41-139 61,-29 140-75,86-120 54,-75 124-48,119-98 62,-113 107-27,3 5-98,0 2 1,47-13-1,-79 26-69,1-1 0,-1 1 0,0-1 0,1 1 0,-1 0 0,0 0 0,1 0 0,-1 0 0,1 1 0,2 0 0,22 5 21,0 2 1,-1 1-1,36 17 0,-34-9 6,94 85 16,-103-79-31,19 36 0,-31-46-19,-1 1 0,0-1 1,6 22-1,-8-15 2,5 40-1,-5 19 0,-4-59-2,0-5-2,0-1 1,0 1 0,-2 0-1,0-1 1,-6 23 0,7-33 0,0 0-1,-1-1 1,1 1 0,-1 0 0,0-1 0,0 0-1,0 1 1,0-1 0,-4 3 0,6-6 0,0 1 1,0-1-1,0 0 1,0 0 0,0 0-1,0 0 1,-1 0-1,1 0 1,0 0-1,0 1 1,0-1 0,0 0-1,-1 0 1,1 0-1,0 0 1,0 0 0,0 0-1,0 0 1,-1 0-1,1 0 1,0 0-1,0 0 1,0 0 0,0 0-1,-1 0 1,1 0-1,0 0 1,0 0-1,0 0 1,0 0 0,-1 0-1,1-1 1,0 1-1,0 0 1,0 0-1,0 0 1,0 0 0,-1 0-1,1 0 1,0 0-1,0 0 1,0-1 0,0 1-1,-7-6-3,0 1 1,0-2-1,1 1 0,0-1 0,-7-10 0,4 0-21,-23-98-3,31 112 27,1 1-1,0-1 1,-1 1-1,1-1 1,0 0-1,0 1 1,1-6-1,11-62-6,-8 53 8,2-1-1,13-29 1,7 0 1,40-54 0,-65 100-1,1-3 3,1 0-1,0 1 1,-1-1-1,1 1 1,6-4-1,119-95 31,-125 100-25,0 0 0,0 0-1,0 0 1,1 0-1,-1 1 1,7-3 0,31-7 18,1 2 1,47-4 0,-84 12-16,0 1 1,0 0-1,0 0 0,-1 1 1,1-1-1,4 2 1,188 49 86,-158-35-83,129 89 10,-142-80-11,2 10-6,36 62 1,-52-69-1,9 47 4,-16-45-10,3 33 0,-5 25 3,-11-15-2,-5 9-1070,11-55-4299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724 642 4936,'-5'4'11,"0"0"0,0 0 0,0 0 1,-1-1-1,1 0 0,-1 0 0,0-1 0,0 1 1,0-1-1,0-1 0,0 1 0,-8 0 0,4 1 13,-125 28 168,47-14-97,-105 26 1,187-42-88,1 1 0,0-1 0,0 1 0,-9 4 0,-19 12 16,-64 43 1,96-60-24,-1 1-1,1-1 1,-1 0-1,1 1 1,-1-1-1,1 1 1,0-1 0,0 1-1,0 0 1,0-1-1,-1 3 1,-6 12 0,2 1 0,0-1 0,1 1 0,1 0 0,-2 18 0,5-33-1,1 0 0,0 0-1,0 1 1,0-1-1,0 0 1,1 0-1,-1 0 1,0 0-1,1 0 1,0 2-1,7 16 0,0-1 0,1 0 0,1 0 0,16 22 0,-25-39-1,1 0 0,-1 0 0,1 0 0,0 0 0,0 0 0,0 0 0,0-1 0,0 1 0,3 1 0,10 7-5,1-1 0,22 11 1,-13-11 2,34 9 0,-59-18 4,38 7-20,155-3-7,-156-10 15,-37 6 12,83-26-8,-68 19 8,0 0-1,-1 0 1,26-19 0,-20 9 1,-1-1 0,-1 0 0,0-2 0,23-33 0,-25 27 26,-5 8-9,1-3 7,-1-1 1,-1 0-1,12-38 1,-17 49 29,-2 5-13,-1 0-1,0-1 1,0 1 0,-1 0 0,1-1 0,-1 1 0,-1-1-1,1 1 1,-1-8 0,0 14-38,0 0-1,0 0 1,0 0-1,0 0 1,0 0-1,0-1 0,0 1 1,0 0-1,0 0 1,0 0-1,0 0 1,0 0-1,0 0 1,0 0-1,0 0 1,0 0-1,0 0 1,0-1-1,0 1 1,0 0-1,0 0 1,-1 0-1,1 0 1,0 0-1,0 0 1,0 0-1,0 0 1,0 0-1,0 0 0,0 0 1,0 0-1,0 0 1,0 0-1,0 0 1,0 0-1,0-1 1,-1 1-1,1 0 1,0 0-1,0 0 1,0 0-1,0 0 1,0 0-1,0 0 1,0 0-1,0 0 1,0 0-1,0 0 1,0 0-1,-1 0 1,1 0-1,0 0 0,0 1 1,0-1-1,0 0 1,0 0-1,0 0 1,0 0-1,0 0 1,0 0-1,0 0 1,0 0-1,0 0 1,-1 0-1,1 0 1,0 0-1,0 0 1,0 0-1,-3 2 27,-1 0 0,1-1 0,-1 1 0,1 1-1,0-1 1,0 0 0,0 1 0,0-1 0,-4 6 0,0 5 190,0 16-73,-6 41 0,13-46 7,32 121 42,-19-113-136,14 13-22,47 60 0,-71-102-35,-1 0-1,1 1 1,1-1 0,-1 0 0,0-1 0,5 4 0,-8-6-3,22 16 10,29 14 0,-36-23-9,0 0 0,1-1 0,32 8 0,-27-11-2,1 0 0,0-2 1,0 0-1,-1-2 0,37-4 1,-31-3-19,-3-5 14,0 0 1,-1-2-1,23-19 0,-44 33 5,0-1-1,1 0 0,-2 0 0,1 0 1,0-1-1,0 1 0,-1 0 1,3-5-1,24-49-4,20-59 0,-35 73 0,13-68 4,-6-30 1,-8-15 0,-8-19 1,-3 118 1,0-10 5,-14-129-1,-4 81 3,16 111-8,1 1 0,-1-1-1,0 0 1,0 1 0,0-1-1,0 1 1,0 0 0,0-1-1,-1 1 1,1 0 0,-1 0 0,0 0-1,1 0 1,-1 0 0,0 0-1,0 0 1,0 1 0,-1-1 0,1 1-1,-3-2 1,1 1 0,4 2-1,0-1 1,-1 1-1,1 0 0,0 0 1,-1-1-1,1 1 0,0 0 1,-1 0-1,1 0 0,-1 0 1,1 0-1,0 0 0,-1 0 1,1-1-1,-1 1 0,1 0 1,-1 1-1,1-1 0,0 0 1,-1 0-1,1 0 0,-1 0 1,1 0-1,-30 9 12,25-6-11,1 0-1,-1 0 1,0 0-1,1 0 1,0 1 0,-7 7-1,6-5 1,0 1 0,1-1-1,0 1 1,0-1 0,0 1 0,-2 8-1,1 0 1,0 0-1,2 1 0,-3 17 1,-9 168-5,15-192 2,0 36-24,17 165-21,-10-171-25,48 153-32,-39-154-8,17 19 34,50 64 0,-79-115 51,1 0 1,0-1-1,0 0 0,7 5 1,-12-10 26,91 71-134,10-13 85,-95-54 26,1-1 1,0 0-1,0 0 0,9 2 1,212 43-124,-221-47 139,-1-1-1,0 1 0,1-1 0,-1 0 1,11-2-1,-17 2 8,127-18-47,4-17 34,-120 32 6,0 0 0,19-10 1,209-123-24,-198 106 5,-21 15 16,8-8-1,0 0 0,-2-2 1,46-54-1,-37 32-5,-32 43 15,-1 1 0,0-1 0,0 0-1,0 1 1,0-1 0,0 0-1,-1 0 1,2-7 0,-3 9 0,0 0 0,0 1 0,0-1 0,-1 0 0,1 0 0,0 0 0,-1 1 0,1-1 0,-1 0 0,0 0 0,1 1 0,-1-1 0,0 1 0,0-1 0,0 1 0,0-1 0,0 1 0,-1-1 0,0 0-1,-25-17 2,23 16 0,-14-6 6,-6 2-2,-1 1 0,-49-6-1,44 13 30,-130 26 15,129-17-2,-10 8-14,-48 32 0,87-49-28,0 0 0,1 0 0,-1 0 0,1 1 0,-1-1 0,1 0 0,-1 1 0,1-1 0,0 1 0,-2 2 0,-8 16 15,1 0-1,1 0 1,-10 32 0,18-50-16,0 0 0,1 0 0,0 0 0,-1 0 0,1 1 0,0-1 0,0 0 0,0 0 0,1 4 0,6 37 22,14 48 1,-20-88-24,0-1 0,0 1 0,0-1 1,0 1-1,0-1 0,0 0 0,1 1 0,1 2 0,14 15 8,0-1-1,1 0 1,22 17 0,-38-35-9,0 1 0,0-1 0,0 0 1,0 1-1,0-1 0,1 0 0,-1 0 1,4 1-1,21 5 6,0-2 1,45 5-1,-48-12 0,-11 0-4,0 0-1,-1 0-1,0-1 0,1-1 0,-1 1 0,-1-2 0,1 0 0,-1 0 0,15-10 0,-23 13-1,10-6 2,0-1 0,-1-1-1,1 0 1,-2-1 0,0 0 0,0-1 0,11-15 0,-20 24-1,14-18 9,-1-1 1,-1-1-1,21-43 1,27-94 108,-61 157-113,-1 0 1,1 1-1,-1-1 1,1 0-1,-1 0 0,0 0 1,0 0-1,0 1 1,0-1-1,-1 0 1,1 0-1,-1 0 1,0 1-1,1-1 1,-3-3-1,0 0 2,-1 0-1,0 0 1,0 1 0,-8-9-1,7 8-2,-8-6 8,2 6-5,8 9-8,4 5-1,24 102-56,9 25-15,21 103-385,-17-100 209,-37-134 220,0 0 0,-1-1-1,2 1 1,-1-1 0,0 1-1,1-1 1,-1 0-1,1 1 1,0-1 0,0 0-1,3 3 1,2 2-18,17 15-672,1-2-2683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36.7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333 564 1800,'-55'1'424,"-69"-3"1315,81-5-349,31 5-1140,0 0 0,0 0 0,-14 1 0,23 1-174,-1 0 161,-1 0 0,1 0-1,-1 0 1,1-1 0,-1 0 0,1 0 0,0 0 0,-5-2 0,7 2-69,9-2 43,-7 3-203,1-1-1,-1 1 0,1-1 0,-1 1 0,0-1 0,1 1 1,0-1-1,-1 1 0,1-1 0,-1 1 0,1 0 0,-1-1 0,1 1 1,0 0-1,-1 0 0,1-1 0,0 1 0,-1 0 0,1 0 1,0 0-1,-1 0 0,2 0 0,113-12 273,33 1-160,-117 10-73,168 13 41,-114-6-62,10 0-16,-54-5 11,180 12 12,-174-8-19,72 7-1,27 3-9,142 7 4,-230-19-1,246 10 3,-239-11 4,283 7 7,-274-6 7,299 14 20,-298-12-1,331 12 21,-319-14-7,370 13 31,-366-14-25,352 5 33,-353-6 0,377 7 36,-370-6-56,394 19 36,-389-17-16,419 9 45,-419-12-17,387-8 53,-393 6-67,373-1 42,-374 2-56,400-3 37,-395 2-50,395-8 30,-399 5-50,376-8 22,-378 9-41,386-6 28,-382 7-9,397-14 26,-396 12-26,403-23 30,-402 21-10,384-24 33,-388 24-39,381-13 36,-380 16-42,389-18 33,-390 16-40,365-26 28,-374 25-49,332-24 15,-337 24-27,333-23 16,-334 22-30,289-39 12,-299 37-19,280-31 3,-283 33-10,89-11-1,18-4-3,-3 3 2,0 4-3,-10 4-2,-22 4 0,-69 5-1,105-7-5,0-9 3,58-8-11,-163 19 7,-1 0 6,-8-4 1,1-5 0,-4-1 0,-4 6 0,11 5 0,19 0 0,12-3 0,-2 4 0,-10 4 0,-16 1 0,-10-3 0,-7-1 0,75-4 25,-83 12 28,-39-5-34,8-3 4,-10 3 26,-1 0-18,5-3 1,-3 1 1,4-6 6,-6 5 1,1-4 2,-1 4 12,4-3 4,-2 3 12,3-4 2,-3 5 0,5-2-3,-6 2-9,-2-5-1,1 4-14,4-3-2,-4 5 17,1 2-54,12 4-4,2 11-2,4 14 0,-12-9-1,0 0 1,-2 0 0,8 29-1,-11-22-4,6 225-4,-12-156-7,7 230-72,-4-287 48,2 293-111,0-203 95,5 73 9,-6-157 22,-1 192-4,-1-190 10,-1 179-1,-1-180 7,-6 212-6,8-202 6,8 221-6,-6-223 7,-2 221 0,-1-218 0,1 233 0,1-231-1,9 234-6,-8-235 6,9 227-6,-9-228 7,7 236 0,-6-234 0,14 247 0,-12-246-1,22 217-7,-21-222 1,34 242-1,-32-235 7,53 418-18,-45-334 28,-10-87-3,36 266-9,-24-192 14,-2 33 1,-4 1 0,1-6 0,5-7 0,3-6 0,1 10 0,-1 17 0,-9-50 2,14 104 12,17 48 6,-33-218 0,39 220 9,-40-227-2,39 216 10,-38-214-10,46 221 9,-45-220-15,41 203 12,-42-207-19,41 218 3,-41-213-10,77 369 15,-59-297-18,-18-76 10,28 202 4,-32-204-3,30 334 58,-27-261-61,-7-74 23,7 329 70,-9-278-95,1-60 11,8 181 12,-7-174-18,4 308 44,0-231-31,5 50 0,-10-138-7,-4 270 46,0-203-54,-17 96 23,4-112-24,-8 52 4,21-124-12,1 1 0,0 22-1,2-13-1,-3 47 1,1-27-1,-10 125 28,10-154-26,-2 16 19,-12 46 1,-4-26 4,11-25-1,0 1 1,-6 47-1,8-11 35,-12 81 155,9-77-98,0-10-24,-12 69 250,-26 24-65,43-133-268,-6 34 65,-14 91 12,-16 94 39,33-191-115,-9 77 1,0 38-12,8-82-991,-29 118 0,7-78-8904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7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3232,'3'4'-1,"0"0"1,0 0-1,-1 0 1,1 0-1,2 9 1,-4-11 4,0 1 0,0-1 0,0 0 0,0 0 0,1 0 0,-1 0 0,1 0 0,-1-1 0,1 1 0,2 2 0,58 71 68,-43-49 61,20 36 0,14 18-16,32 34-9,-67-98-48,-8-9-49,1-1 1,0-1-1,0 0 1,0 0-1,0-1 0,16 3 1,-26-7-10,0 0 1,0 0-1,0 0 1,0 0-1,0 0 0,0 0 1,0 0-1,0 0 1,0 0-1,0 0 1,0 0-1,0-1 0,0 1 1,0-1-1,0 1 1,2-1-1,22-12 20,-1-1-1,27-20 0,-32 16 26,-15 13-39,19-21 24,-1-2 0,31-51 0,-24 23 179,32-89-1,-61 143-174,4-7-89,-4 9 61,0 1-1,0-1 1,0 0 0,0 0 0,0 0 0,0 0-1,0 0 1,0 0 0,0 0 0,0 0 0,0 0-1,0 0 1,0 0 0,0 1 0,0-1 0,0 0-1,0 0 1,1 0 0,-1 0 0,0 0-1,0 0 1,0 0 0,0 0 0,0 0 0,0 0-1,0 0 1,0 0 0,0 0 0,0 0 0,0 0-1,1 0 1,-1 0 0,0 0 0,0 0 0,0 0-1,0 0 1,0 0 0,0 0 0,0 0 0,0 0-1,0 0 1,0 0 0,1 0 0,-1 0 0,0 0-1,0 0 1,0 0 0,0 0 0,0 0 0,0 0-1,0 0 1,0 0 0,0 0 0,0-1-1,0 1 1,0 0 0,1 0 0,10 108 129,-2 141-23,-6-199-100,10 74 5,5 13-14,4-2 1,0 1-5,5-15-1,-20-95 0,20 46 0,-22-62 0,0-1 0,0 0 0,1 0 0,0 0 0,10 11 0,-14-18 0,1 0 0,-1 1 0,1-1 0,-1 0 0,1 0 0,0 0 0,-1-1 0,1 1 0,0-1 0,0 0 0,1 1 0,-1-1 0,0-1 0,0 1 0,6 0 0,-3-1 14,1 0 0,0-1 0,-1 1 0,1-2-1,0 1 1,-1-1 0,0 0 0,1 0 0,8-6 0,9-4-169,23-18 0,-25 16-267,77-49-2545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7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831 17 3680,'-36'-3'46,"12"1"-27,0 1 0,0 2-1,-38 4 1,-134 22 23,152-16-28,-64 28 5,85-29-18,2 2 0,0 0 0,-28 22 0,31-20-1,1 1 0,0 1 0,-20 25 0,22-20 0,0-1 0,-19 38 0,25-40 0,1 1 0,1 0 0,-6 22 0,10-31 0,1 1 0,0-1 0,1 1 0,1-1 0,0 19 0,0-23 0,1-1 0,0 0 0,0 1 0,1-1 0,0 0 0,-1 0 0,2 0 0,-1 0 0,6 9 0,-4-9 0,0 0 0,0-1 0,0 1 0,0-1 0,1 0 0,-1 0 0,1-1 0,0 1 0,6 2 0,-2-2 0,0 0 0,0-1 0,0 0 0,0-1 0,0 0 0,15 2 0,-2-3 0,0 0 0,37-3 0,-32-2 0,0 0 0,28-9 0,-28 5 0,0-2 0,25-12 0,-33 13 0,-1-2 0,0 0 0,21-17 0,-22 13 0,0 0 0,-1-1 0,14-20 0,-4-1 3,-2-2 1,-1 0-1,17-45 0,-24 47 65,72-168 534,-86 202-349,1 2 0,10-3-162,-13 4-88,0 0 0,1 0 1,-1 0-1,0-1 0,0 1 1,0 0-1,0 0 0,0 0 0,1 0 1,-1 0-1,0 0 0,0 0 0,0 0 1,0 0-1,0 0 0,1 0 1,-1 1-1,0-1 0,0 0 0,0 0 1,0 0-1,0 0 0,0 0 1,1 0-1,-1 0 0,0 0 0,0 0 1,0 0-1,0 0 0,0 1 0,0-1 1,0 0-1,0 0 0,1 0 1,-1 0-1,0 0 0,0 0 0,0 1 1,0-1-1,0 0 0,0 0 1,0 0-1,0 0 0,0 0 0,0 1 1,0-1-1,0 0 0,0 0 0,0 0 1,0 0-1,0 0 0,0 1 1,0-1-1,0 0 0,0 0 0,0 0 1,0 0-1,0 0 0,-1 1 1,1-1-1,11 125 382,16 55-226,-18-143-118,3-9-164,1 0 0,1-1 0,1-1-1,20 27 1,20 21-3230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8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822 593 4312,'-8'0'1,"3"0"5,0 0-1,1-1 1,-1 1 0,1-1 0,-1 0 0,-7-3 0,5 3 0,-129-30 62,99 21 32,-166-69 47,164 59-13,-128-87 40,141 86-140,16 12-24,-14-13 5,1-1 0,-40-53 0,36 37-8,26 37-7,-1-1 0,1 1 0,-1-1 0,1 0 1,0 0-1,0 0 0,0 0 0,1 0 1,-1 0-1,0-5 0,1 6 1,1 0-1,-1 0 0,1 0 1,-1 0-1,1 0 0,0 0 1,0 0-1,0 0 0,0 0 1,0 0-1,0 0 0,1 0 1,-1 1-1,3-3 1,2-2-1,0 0 0,0 0 0,1 0 1,12-7-1,-9 8 0,0-1 0,1 2 0,-1-1 0,20-4 0,-7 4 0,-1 1 0,29-1 0,10 4-1,87 11 1,-110-3-6,135 49 0,-171-56 3,1 1 0,-1 0 1,1 0-1,-1 1 1,0-1-1,1 0 1,-1 1-1,0-1 1,3 4-1,8 8-3,0 1-1,0 1 0,-2 0 1,15 23-1,-25-36 4,0-1 0,-1 1 0,1 0 0,0-1-1,-1 1 1,1-1 0,-1 1 0,0 0 0,1-1 0,-1 1 0,0 0 0,0 2 0,-1 34-26,-13 73-1,4-76-22,-12 13 19,-46 74 0,45-90-13,-83 116-8,87-117 28,-63 149-7,70-141-6,3 18-227,-2 107 0,11-46-2187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3952,'0'0'0,"15"4"24,-17 11 0,-17 0 48,-15 8 0,-17 8 72,7-1 0,23-7-144,0 2-2848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2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1472 4848,'22'3'2,"-15"-2"2,0 0 0,0 0-1,0 1 1,0 0-1,11 5 1,88 46 40,-84-38 56,81 90 41,-84-78-33,67 137 47,-70-127-55,63 138 33,-63-146-66,63 88 22,-64-101-41,-5-9-36,0 0-1,1 0 1,-1-2-1,1 1 1,17 5-1,-27-11-8,-1 1-1,1-1 0,0 0 0,0 0 0,0 1 0,0-1 0,0 0 0,0 0 0,0 0 0,0 0 0,0-1 0,0 1 0,0 0 0,0 0 0,0 0 0,1-1 0,17-7 12,0 0 0,-1-1 0,27-17 0,-41 24-7,-1-1-1,0 1 1,0-1 0,-1 1-1,1-1 1,4-5 0,62-80 39,8-30-26,-41 62 35,199-251 54,-182 241 86,231-306 97,-222 292-25,107-116-1,14 13-179,-107 116 81,301-223 79,-306 241-47,263-169-912,-166 113-4048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3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6104,'4'5'9,"-2"-1"-16,18 23 80,0 0 0,41 40 0,0-13-33,-34-29 67,109 147 42,-130-163-113,0 0-1,7 18 1,-13-27-36,55 128 106,-13 18-71,-30-86 33,21 239 33,-28-242-27,-4-53-67,41 277 186,-14-148-63,-25-123-35,-2-15 4,2 2-84,1-3-13,-4-17 81,-21-139-901,3 59-3668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 5920,'27'-15'8,"-17"10"6,0-1 0,1 2 1,12-5-1,129-36 83,-114 39 38,174-17 37,-168 22-144,174 18 20,-176-8-1,129 53 25,-169-61-66,0-1 1,0 1 0,0 0-1,0 1 1,0-1 0,0 0-1,0 0 1,-1 1 0,1-1-1,0 1 1,1 2 0,7 9 13,0 0 0,-1 1 0,-1 0 0,0 1 0,7 19 0,-15-33-14,1 0 1,-1 1 0,1-1-1,-1 0 1,0 0 0,0 0-1,1 1 1,-1-1 0,0 0-1,0 0 1,0 0 0,-1 1-1,1-1 1,0 0 0,0 0-1,-1 0 1,1 2 0,-6 14 21,-1 0 0,-1 0 0,0-1 1,-1 0-1,-12 15 0,19-28-14,1-1 1,-1 0-1,0 0 0,0 0 0,0 0 0,0-1 1,0 1-1,-5 2 0,-137 74 170,112-65-57,1-2-92,-205 61 390,229-71-397,0 0 0,0 0 0,0-1 0,-1 0-1,1 0 1,0-1 0,-14-3 0,10 2-10,1-2 49,7 1-126,1 0 0,-1 0 0,1 0 0,0 0 0,0 0 0,0-1 0,0 1 0,1-1 0,-1 1 0,1-1 0,0 0 0,0 1-1,0-1 1,0-6 0,-5-29-4767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4.5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6104,'14'31'-111,"-8"-16"109,1 1 0,-2 0 0,7 31 0,-9-30 3,2 5 7,-1 0 0,-1 0 0,-1 0 0,-2 27 0,0-36-5,1 13 19,-2-1 0,-1 0 0,-1 0 0,-7 28 0,6-30 23,-50 303 353,50-286-284,-1 191 39,9-184-66,-1-21-48,3 20 22,2 0 1,27 86 0,33 46 78,-52-146-39,73 100 43,-70-111-56,2-4-41,1-1-1,38 21 1,-59-36-38,0-1 1,0 1-1,0-1 0,0 1 0,1-1 1,-1 1-1,0-1 0,0 0 0,1 0 1,-1 1-1,0-1 0,0 0 0,1 0 1,-1 0-1,2-1 0,5 0 16,1 0 1,-1-1-1,1 0 0,-1-1 1,0 0-1,0 0 0,0-1 1,15-9-1,-22 13-6,0-2 0,1 1 0,-1 0 0,0 0 0,0 0 0,0 0 0,0-1 0,0 1 0,0-1 0,0 1 0,1-2 0,60-131 310,-53 102-75,25-135 95,-30 132-122,10-148 82,-10 147-121,21-105 71,-17 121-119,-1 8-92,2 1 0,0 0 1,19-19-1,-27 30-42,0-1 0,-1 1 0,1-1 0,-1 1 0,1 0 0,0-1 0,-1 1 0,1-1 0,0 1 0,-1 0 0,1 0 0,0 0 0,0-1 0,-1 1 0,1 0 1,0 0-1,0 0 0,-1 0 0,1 0 0,1 0 0,16 1 37,0 1 0,0 1 0,32 9 0,-48-12-33,1 1 0,-1 0 0,0 0 0,0 0 0,0 0 0,0 0 1,0 1-1,0-1 0,3 3 0,25 23 36,-2 1 0,32 40-1,-38-37 10,91 140 21,-92-135-49,76 162 6,-79-158-25,-6-17-3,8 19 1,3 0 0,46 64 0,-17-42 0,-43-55-5,0 0-1,0 0 1,1-1-1,16 10 1,-19-14 0,-1-1-1,0 0 1,1 0 0,0 0-1,0-1 1,-1 0 0,12 1-1,-11-2 1,0 0-1,-1-1 0,1 0 1,-1-1-1,1 0 0,-1 0 0,1 0 1,7-3-1,-5 0 1,1-1 0,-1 0 0,0-1-1,-1 0 1,1 0 0,-1-1 0,0 0 0,-1 0 0,0-1-1,12-16 1,-4-1 13,53-131 7,-37 72 25,-21 54-39,25-81 47,-4 29 8,-26 70-41,1 0 0,0 0 0,1 1 1,0 0-1,13-17 0,-20 28-21,0 0 1,1 0-1,-1 0 1,0 0-1,0 0 0,0 0 1,0 0-1,0 0 0,0-1 1,0 1-1,0 0 1,0 0-1,0 0 0,0 0 1,0 0-1,0 0 1,0 0-1,0 0 0,1 0 1,-1 0-1,0 0 0,0 0 1,0 0-1,0 0 1,0 0-1,0 0 0,0 0 1,0-1-1,0 1 1,1 0-1,-1 0 0,0 0 1,0 0-1,0 0 1,0 1-1,0-1 0,0 0 1,0 0-1,0 0 0,1 0 1,-1 0-1,0 0 1,0 0-1,0 0 0,0 0 1,0 0-1,0 0 1,0 0-1,0 0 0,0 0 1,0 0-1,0 0 0,0 0 1,1 1-1,-1-1 1,0 0-1,0 0 0,0 0 1,0 0-1,0 0 1,0 0-1,0 0 0,0 0 1,0 0-1,0 1 0,0-1 1,0 0-1,0 0 1,9 22 25,1 30-19,0 33-2,2 28-3,36 148-5,-46-251-1,1 1-1,7 18 1,-10-29 4,50 116-14,-33-84 9,25 33 0,-39-61 0,-1 0 0,1-1 0,0 1 0,0-1 0,0 0 1,0 0-1,7 5 0,-10-8 5,84 62-35,-55-46 28,32 14 0,-57-28 2,-1 0 0,1-1 0,0 1 0,0-1 0,0 0 1,0 0-1,6 0 0,31 3-10,0-2 0,49-3 0,-87 1 13,0 0 0,-1-1 1,1 1-1,-1-1 0,1 0 0,0 1 1,-1-1-1,0 0 0,1 0 1,2-2-1,-5 3 2,14-7-5,0-1 0,24-18 0,-25 14 4,0 0 0,17-22-1,-30 34 2,2-2 0,0-1-1,0 0 1,0 0-1,0 0 0,0 0 1,-1 0-1,1 0 1,0-4-1,9-21 0,11-38 1,-16 37 0,-1 1 0,3-57 0,-9 46 0,-2 0 1,-2 1-1,-1 0 0,-2 0 1,-16-47-1,21 77 4,0 0-1,0 0 0,-9-14 1,-55-89 9,-16 5-2,83 106-11,-6-7 10,-1 0 0,0 0 0,-11-9 0,18 16-10,-100-77 40,68 57-30,-37-17 0,65 35-3,0 0 1,0 0-1,0 1 1,0-1-1,-1 1 1,1 0-1,-7-1 1,-11-2 12,-1 1 0,-27 0 0,30 4-13,-1 1 1,-30 6-1,48-7 0,-1 0 0,0 0-1,0 0 1,1 0 0,-1 1-1,0-1 1,-5 4 0,-154 103 62,160-105-65,-1 0 0,1 0 0,0 0 0,0 0 0,0 0 0,-5 7 0,-4 7 7,0 1-1,-11 23 1,15-24-374,2 0 1,-8 33-1,12-42 34,-22 84-6791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4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5656,'82'39'818,"-74"-31"-284,4 11-192,17 36 0,-22-34-121,11 126 74,-18-109-175,0 192 33,0-179-105,0 191 21,1-196-35,12 193 10,-10-191-23,2 3-5,10 140 39,-15-168-35,0-1 16,1 1-1,6 39 0,-7-62-33,0 0-1,0 0 1,1 1-1,-1-1 1,0 0-1,0 0 1,0 1-1,0-1 1,0 0-1,1 0 0,-1 0 1,0 1-1,0-1 1,0 0-1,0 0 1,1 0-1,-1 1 1,0-1-1,0 0 1,1 0-1,-1 0 0,0 0 1,0 0-1,1 0 1,-1 0-1,0 0 1,0 1-1,1-1 1,-1 0-1,0 0 1,1 0-1,-1 0 0,0 0 1,0 0-1,1-1 1,-1 1-1,0 0 1,0 0-1,1 0 1,-1 0-1,0 0 1,0 0-1,1-1 1,9-3 8,7-22-1046,2-4-4177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6104,'40'-3'6,"43"0"-4,122-9 2,-162 10 16,208-16 10,-198 14 4,184-13 24,-197 15 37,120 10 52,-153-8-112,0 1 1,0 0 0,-1 0-1,1 0 1,0 1 0,8 3-1,0 1 2,-9-4-10,0 0-1,0 1 1,0 0-1,0 0 1,-1 1-1,1 0 1,-1 0-1,0 0 1,0 0-1,0 1 1,0 0-1,-1 0 1,0 0-1,6 10 1,-5 1 94,8 105 47,-11-50-13,-2-45-122,1 0 0,2 0 1,5 27-1,16 46 74,-24-99-104,0 1 0,1 0 0,-1 0 0,0-1 1,0 1-1,1 0 0,-1-1 0,0 1 0,1 0 0,-1-1 0,1 1 1,-1 0-1,1-1 0,-1 1 0,1-1 0,-1 1 0,1-1 1,1 1-1,10 8 13,2-2 1,-1 0-1,1 0 1,17 5-1,-6-8 38,138-14 22,-158 10-64,1-1 0,0 0 1,-1-1-1,10-3 0,12-4 21,35-18-1,-36 12-17,30-23 0,-52 36-4,0-1 1,-1 0 0,1 0-1,-1-1 1,1 1-1,3-5 1,30-42 47,40-71 1,-61 83 20,0-14-21,11-74 0,-27 123-44,1 0-1,-1 0 0,0 0 0,0 0 0,0-1 0,0 1 1,-2-6-1,-1-6 24,0-1-1,-9-22 1,6 23-23,-1 1 0,-14-20 0,20 32-5,0 0 0,0 1-1,0-1 1,-1 0-1,1 1 1,-1-1-1,1 1 1,-1-1-1,1 1 1,-1 0 0,-3-2-1,-16-9 32,-1 1 1,0 0-1,-44-12 0,63 22-28,0 0 0,0 1 0,0-1-1,1 1 1,-1 0 0,0-1 0,0 2-1,-4-1 1,-35 6 71,-71 18 0,109-23-68,1 0 0,0 1 0,-1-1 0,1 0 0,0 1 0,0 0 0,-4 2 0,-23 20 43,0 0 0,-32 35 0,61-57-51,-1-1 0,1 1 0,-1 0 0,1-1 0,0 1 0,0 0 0,0 0-1,0 0 1,0 0 0,0 0 0,-1 4 0,-1 5 12,-1 0-1,2 0 1,0 0 0,-1 13 0,3-11-238,1-1 1,1 0-1,0 1 1,5 17 0,-6-29 148,20 83-5811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0.4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0 182 2248,'0'7'32,"0"21"5,1-18 22,3 2 10,-3-6 23,-1 7 2,1-8-37,6 5-8,-6-7 63,1-5-49,4-7 2,-5 8-51,0-1-1,-1 1 0,1-1 1,0 1-1,-1 0 1,0-1-1,1 1 1,-1-1-1,0 1 0,1-1 1,-1 1-1,0-1 1,0 0-1,0 1 1,-1-1-1,1-1 0,-1 1 25,1 1 0,0-1 0,0 0 0,0 0 1,0 1-1,0-1 0,0 0 0,1 1 0,-1-1 0,0 0 0,1 1 0,-1-1 0,1 0 0,1-2 0,7-11 163,1 0 1,1 1 0,0 0-1,1 0 1,24-20-1,-20 20-20,1 0 0,1 2-1,0 0 1,0 1 0,1 0 0,24-8-1,-41 19 106,0-2-166,9-6-4,-11 8-106,1 0 0,0 0 0,0 0 0,0 0 0,-1 0 0,1 0 0,0 0 1,0 1-1,-1-1 0,1 0 0,0 0 0,0 1 0,-1-1 0,1 0 0,0 1 0,-1-1 0,1 1 0,0-1 0,-1 1 1,1-1-1,-1 1 0,1 0 0,0 0 10,3 3 4,1 0 1,-1 1-1,0-1 1,-1 1-1,1 0 1,-1 0-1,0 0 0,0 0 1,-1 1-1,4 10 1,-2-7-13,14 46 161,-15-44-143,1 0 1,0 0 0,0 0 0,6 10 0,21 31 85,-14-23 83,25 53 0,-40-77-157,0 0-1,-1 0 0,0 0 1,0 0-1,0 0 1,-1 1-1,0-1 0,-1 10 1,1-4 1,-3 22 282,0-1-1,-11 39 1,4-15-120,3 7 7,7 55-8,2-82-125,1 1-1,10 40 1,-3-21 0,-9-52-75,33 223 218,-29-139-120,14 154 118,-15-152-198,-3-52 33,5 269 118,1-191-115,5 64-5,-8-141-25,16 171 16,-16-167-17,-2 140 14,-2-130-18,8 131 15,-5-144-3,11 170 20,-11-167-14,8 294 116,-10-236-138,-2-58 28,-7 196 17,7-191-24,-4 180 16,5-184-15,5 190 20,-3-184-26,16 208 22,-14-207-3,21 195 24,-19-197-3,26 223 34,-27-214-34,26 409 210,-19-317-251,-6-90 46,27 225 28,-26-230-47,33 238 34,-33-232-15,20 228 33,-22-232-25,18 236 44,-18-232-25,29 239 38,-26-239-58,38 246 31,-37-246-43,29 242 32,-32-244-47,16 242 21,-19-240-34,2 250 19,-6-248-12,-12 247 20,11-248-20,-5 255 20,7-254-20,2 233 19,-1-239-26,10 235 18,-8-233-18,28 254 50,3-65-42,-27-197-15,31 186 16,-31-193-16,29 302 117,-27-242-137,-6-61 27,3 297 126,-6-254-152,0-65 28,4 39-1,-1-29-31,4 70 60,3 63 3,-6-62 3,-5-77-73,-1 95 56,-4 194 133,6-179-144,0 83 50,0-185-94,7 179 130,-4-185-117,8 71 103,-10-35-62,17 139 101,-7-136-106,2 23 0,-9-70-34,-2-13-23,1 0 0,0 0 0,0-1 0,1 1 0,0-1 0,0 0 0,0 0 0,0 0-1,1 0 1,0-1 0,8 6 0,-13-9-3,0-1 1,0 0-1,1 0 1,-1 1-1,0-1 0,1 0 1,-1 0-1,0 1 0,1-1 1,-1 0-1,0 0 0,1 0 1,-1 1-1,0-1 0,1 0 1,-1 0-1,1 0 0,-1 0 1,0 0-1,1 0 0,-1 0 1,1 0-1,-1 0 1,0 0-1,1 0 0,-1 0 1,0 0-1,1 0 0,-1-1 1,1 1-1,-1 0 0,0 0 1,1 0-1,-1 0 0,0-1 1,1 1-1,-1 0 0,0 0 1,1-1-1,-1 1 0,0-1 1,5-2 1,-1-1 1,0 0-1,0 0 1,0-1-1,0 1 1,-1-1 0,1 1-1,-1-1 1,3-7-1,17-52-991,-15 39-124,29-87-9387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5.9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1261 28 3416,'-125'-19'356,"101"15"-309,-1 1 0,1 2 0,-1 0 0,0 2 1,-43 7-1,61-8-37,-169 29 69,142-20-38,-121 34 19,145-41-49,0 0-1,0 1 0,1 0 1,-17 9-1,8-3-2,1-2-3,11-5-2,0 1 0,1-1-1,-1 1 1,1 0 0,0 1-1,-8 6 1,7-6 2,1 1-1,0 0 1,0 0-1,0 0 0,-7 11 1,12-16-5,-1 0 1,1 0 0,0 1-1,0-1 1,0 0-1,0 0 1,0 0-1,0 1 1,0-1-1,0 0 1,-1 0 0,1 1-1,0-1 1,0 0-1,0 0 1,0 1-1,0-1 1,0 0-1,0 0 1,0 0 0,1 1-1,-1-1 1,0 0-1,0 0 1,0 1-1,0-1 1,0 0-1,0 0 1,0 0 0,0 1-1,1-1 1,-1 0-1,0 0 1,0 0-1,0 1 1,5 5 3,1 0 1,-1 0-1,1 0 1,0 0-1,14 8 1,-2-4 8,107 28 4,-93-33-9,167 12 10,-154-14-4,161 12 14,-172-12 0,88 18 26,-121-21-49,0 0 1,0 0-1,1 1 1,-1-1 0,0 0-1,0 1 1,0-1 0,0 1-1,0-1 1,0 1 0,0-1-1,1 2 1,8 7 18,-1 0 1,0 0-1,0 1 1,8 14 0,-16-23-14,-1 0 1,1-1-1,0 1 1,-1 0 0,1 0-1,-1 0 1,0 0 0,1 0-1,-1 0 1,0 0 0,0 1-1,0-1 1,1 0 0,-1 2-1,-1 13 41,0-1 0,-1 1 0,-1 0 0,-8 28 0,10-42-26,0 1-1,0-1 0,0 1 1,0-1-1,0 0 0,-1 1 1,1-1-1,-3 2 0,-104 114 302,79-96-87,-155 74 82,143-81-147,-165 46 77,166-53-65,-160 20 65,161-26-112,9-1-59,-16 0 31,0-2 0,-50-6 0,-26-16 189,117 22-268,1 0 0,-1-1 0,1 0 0,0 0 0,-1 0 0,1-1-1,0 1 1,0-1 0,1 0 0,-1 0 0,0 0 0,1-1 0,0 1-1,0-1 1,-5-7 0,5 6 1,3 5-23,-1-1 0,1 1-1,-1 0 1,1-1-1,0 1 1,-1-1 0,1 0-1,0 1 1,0-1-1,0 1 1,-1-1 0,1 1-1,0-1 1,0 1-1,0-1 1,0 0 0,0 1-1,0-1 1,0 1 0,0-1-1,0 0 1,1-7-82,1 1 0,0 0 0,0 0 0,1 0 0,0 0 0,0 1 0,0-1 0,1 1-1,0-1 1,8-8 0,21-36-5235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7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 3504,'0'5'7,"-5"52"127,-21 93 1,9-55-48,3 13 62,1 58 14,12-129-30,9 200 51,-4-183-64,44 362 251,-36-292-330,-9-73 60,-2 232 146,-1-239-200,-5 141 286,3-177-232,-4 3 31,5-10-126,1-1 0,0 0 0,0 0 0,0 1 0,-1-1 0,1 0 0,0 0 0,0 0 0,-1 1 0,1-1 0,0 0 0,-1 0 0,1 0 0,0 0 0,0 0 0,-1 0 0,1 0 0,0 0 0,-1 0 0,1 0 0,0 0 0,-1 0 0,1 0 0,0 0 0,-1 0 0,1 0 0,0 0 0,-1 0 0,1 0 0,0 0 0,0 0 0,-1 0 0,1-1 0,0 1 0,0 0 0,-1 0 0,1 0 0,0-1 0,0 1 0,-1 0 0,1 0 0,0-1 0,0 1 0,0 0 0,-1 0 0,1-1 0,0 1 0,-2-4 18,1 1 0,-1-1 0,1 1 0,0-1 0,0 0 1,0 0-1,0 1 0,1-1 0,-1-5 0,1-43 143,8-27-94,-1 40 121,58-175 71,-62 206-223,0 0 0,1 0 0,6-10 0,114-154 205,-97 145-46,112-76 79,-109 88-112,133-34 65,-127 44-98,153 14 49,-153 0-97,11 10-29,68 37 0,-112-54-51,0 0 1,0 0-1,0 0 1,0 1-1,0-1 1,0 1-1,2 3 1,31 38 32,34 57 1,-53-65 6,53 174 15,-58-167-27,-8-26-22,6 20 6,1 0 0,1-1-1,23 45 1,10 9 34,-38-82-18,-2-5-29,-1-2-1,1 1 1,-1-1-1,1 1 1,0-1 0,0 0-1,0-1 1,0 1-1,7-1 1,-10 0-3,-1 0 1,0-1-1,0 1 0,0 0 1,0 0-1,0 0 0,0-1 1,0 1-1,0-1 0,0 1 1,0-1-1,0 1 0,2-2 1,27-17 32,43-38 0,-50 32 45,35-54 4,-2-22-46,-32 57 68,109-179 43,-106 184-36,-12 19-65,15-19 47,67-69 0,-77 89-36,28-21 0,-48 40-59,0 0 1,0 0-1,1-1 0,-1 1 1,0 0-1,0 0 0,1 0 1,-1 0-1,0-1 0,0 1 1,1 0-1,-1 0 0,0 0 1,0 0-1,1 0 0,-1 0 1,0 0-1,1 0 0,-1 0 1,0 0-1,0 0 0,1 0 1,-1 0-1,0 0 0,1 0 1,-1 0-1,0 0 0,0 0 1,1 0-1,-1 0 0,0 0 1,1 0-1,-1 1 0,0-1 1,1 0-1,7 5 10,0 1 0,0-1 0,-1 1 0,0 1-1,12 12 1,-18-18-9,0 1-1,0-1 0,0 0 0,1 1 0,-1 0 1,-1-1-1,1 1 0,0 0 0,0-1 1,-1 1-1,1 2 0,7 17 8,7 35 1,-1 67-6,7 156-6,-14-228-3,58 171-3,-63-218 3,-1 0 0,1 1 1,0-1-1,1 0 0,-1 0 0,6 6 1,11 16-13,24 24 0,-19-27 7,28 20 0,-52-43 10,3 3-9,1 0 0,0 0-1,0-1 1,0 1 0,0-1-1,5 2 1,10 4-11,0 0-1,27 7 1,-28-12 10,0 0 0,32 0 0,-50-3 10,3 0-9,0 0-1,0 0 1,0 0-1,0 0 1,0-1-1,0 1 1,0-1-1,5-2 1,27-10-24,-2-2-1,48-28 1,-78 41 32,0 0-1,0 0 1,0 0 0,-1 0-1,1-1 1,-1 1 0,0-1-1,3-3 1,-5 6 1,16-20-4,21-33 0,-29 37 4,0 0 0,-1-1 0,-1 1 0,7-26 0,-4-10 4,-2-1-1,-2 0 1,-3-59 0,-2 107-3,-4-53 46,-18-81-1,-14 21-16,34 113-16,0 1 1,1-1-1,-2 0 1,1 1-1,0-1 1,-6-6-1,-11-16 39,-24-26-1,21 31-28,-29-22 0,48 41-7,0 1 0,0-1 0,0 1 0,0 0 0,0 0-1,-1 0 1,-6-2 0,10 4-17,-22-9 69,-41-11 1,40 16-44,-43-3 0,66 7-26,-4 0 13,1 0 1,0 0-1,-1 0 1,1 0-1,0 0 1,-1 1-1,1 0 1,-5 1-1,8-2-13,-24 6 63,-36 15-1,38-10-46,-32 21-1,51-31-12,0 1-1,1 0 1,-1-1 0,1 1-1,0 0 1,0 0 0,0 0-1,0 1 1,-2 2 0,4-5-3,-13 16 9,1 0-1,-9 19 1,17-28-8,0 1 0,1 0-1,0 0 1,0 0 0,1 0-1,0 0 1,0 0 0,1 1-1,0 10 1,1-12 2,0 0 0,1 0-1,1 0 1,-1-1 0,1 1 0,0 0-1,0 0 1,1-1 0,0 1 0,0-1-1,1 0 1,0 0 0,5 6 0,6 6-343,0-1 1,30 24-1,-35-32-13,90 81-6347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97 7264,'7'-11'37,"-1"-1"1,-1 0 0,0-1 0,4-18-1,-8 28-28,2-12 121,-12 35-15,-12 48 12,-22 79-8,35-110-79,-9 82 0,5 32-30,10-84 4,1 106-1,10 31-10,33 145-5,-29-292-3,-5-25 3,4 16-2,3 0 0,1-1 1,24 47-1,-36-86 3,15 32-18,1-1 0,36 50 0,-54-87 13,-2-7-1,-1-23 6,-20-79-1,17 76-3,-1-200 2,7 174-3,20-241-917,-7 146-3650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8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514 161 5208,'18'-13'0,"17"-14"1,19-7 5,18 0-4,11 7 4,9 7-5,-60 17 0,0 0 0,55 4 0,-77 0 2,1 0 0,-1 1 0,0 0 0,0 1 0,0 0 0,0 0 0,0 1 1,-1 1-1,11 5 0,-12-5 0,-7-5-1,0 1-1,-1-1 1,1 0-1,0 1 1,0-1-1,0 1 0,-1-1 1,1 1-1,0 0 1,-1-1-1,1 1 1,-1 0-1,1-1 1,0 1-1,-1 0 1,0 0-1,1 0 1,0 1-1,3 9 6,0 1 1,0 0-1,-1 0 0,-1 1 0,0-1 0,0 1 0,-1 13 1,-1-22 7,0 0 1,0 0 0,-1 0 0,1 0-1,-3 8 1,-61 169 135,63-177-128,-1 1 0,0-1 0,-1 0 0,1 0 0,-1-1 0,-6 8 0,-8 11 60,-39 34-1,27-33-52,-36 22-1,58-40-3,1-1-1,-1-1 1,0 1 0,-13 4-1,-267 87 150,271-90-135,-31 5 1,-293 23-666,163-26-3015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8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1555 6008,'54'93'20,"-39"-62"81,73 174 70,-68-157 49,100 189 96,-117-232-279,0 1 0,1-1 1,-1 0-1,1 0 0,0 0 1,4 4-1,17 17 96,35 28-1,-32-34-83,40 23 0,-68-43-49,3 2 22,0 0 0,1 0 0,-1 0 0,1-1 0,-1 1 0,1-1 0,-1 0 0,1 0 0,4 0 0,-8-1-22,22 4 73,0 0 0,31 0 1,-32-5-44,1-1-1,30-7 1,-52 9-30,3 0 15,-1 0 0,1-1 1,-1 0-1,1 1 0,-1-1 0,0 0 0,1 0 1,-1 0-1,0-1 0,1 1 0,-1 0 0,0-1 1,0 0-1,2-2 0,-4 4-15,23-18 77,-1-1 1,23-27-1,47-76 3,-92 122-80,39-61 168,190-310 72,-176 282-73,241-432 61,-232 413-87,-62 108-141,170-259 145,12 14-69,-112 160 158,89-88-1,-20 38-166,-133 130-50,0-1-1,0 1 1,0 0 0,1 0 0,10-5 0,3-2 18,2 1 0,37-15 0,-46 23-30,0 0 1,0 1-1,0 0 0,0 1 0,14 0 0,-27 1-5,31 3 47,-26-2-118,23 6-486,44 15-1,-34-7-5648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9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6192,'-9'64'264,"1"62"96,11 118 673,-1-208-965,-1 24 159,2 252 71,-2-252-164,11 221 35,-7-231-121,15 186 39,-18-219-78,-1-9-3,0 0 0,0 0 1,0 1-1,-2 11 0,16-164-1028,-2 33-4164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39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1 162 6552,'6'-21'3,"-3"11"10,0-1 1,1 1 0,9-16-1,-7 16-3,0 0 1,1 0-1,0 0 0,1 1 1,0 0-1,12-9 0,-20 17-7,1 1 0,0-1-1,0 0 1,0 1 0,0-1 0,0 0-1,0 1 1,0 0 0,0-1 0,0 1-1,0-1 1,0 1 0,0 0 0,1 0-1,-1 0 1,2 0 0,19-1 13,1 2 1,-1 0 0,41 9-1,-32 1 39,132 83 29,-131-69-16,118 126 29,-122-116-43,89 170 24,-95-161-4,-22-44-74,61 99 73,5-17-41,-66-82-32,3 4 12,0-1 1,0 0-1,0 1 1,1-2-1,-1 1 0,8 4 1,-11-7-13,21 14 43,40 19 0,-47-27-40,-1-1-1,1 0 1,0-2-1,1 1 1,-1-2-1,15 2 1,-15-4 24,-1 0 0,0-1 0,0 0 1,0-1-1,0 0 0,0-1 0,18-7 0,0-2-571,50-30 0,34-21-3809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0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766 280 5384,'12'-157'97,"-8"43"43,-4 114-137,0-1 1,0 1-1,0 0 0,0 0 1,0 0-1,0 0 0,0-1 0,0 1 1,1 0-1,-1 0 0,0 0 0,0-1 1,0 1-1,0 0 0,0 0 1,0 0-1,0-1 0,0 1 0,0 0 1,0 0-1,-1-1 0,1 1 0,0 0 1,0 0-1,0 0 0,0 0 1,0-1-1,0 1 0,0 0 0,0 0 1,0 0-1,-1-1 0,1 1 1,0 0-1,0 0 0,0 0 0,0 0 1,-1 0-1,1 0 0,0-1 0,0 1 1,0 0-1,-1 0 0,1 0 1,0 0-1,0 0 0,0 0 0,-1 0 1,1 0-1,0 0 0,0 0 0,0 0 1,-1 0-1,1 0 0,0 0 1,-1 0-1,-3 1 11,0 0 1,0 0-1,0 1 1,0-1-1,0 1 1,0 0-1,0 0 1,0 0-1,0 1 1,1-1-1,-1 1 1,1 0-1,0 0 1,0 0-1,-4 6 1,-1-1 18,-13 18 175,-104 186 101,96-157-35,-141 256 111,134-247-97,-162 289 352,183-326-508,-16 29 206,-43 105 0,69-138-190,6-24-127,1 1 0,-1-1 0,0 0 0,1 0 0,-1 0 1,0 0-1,1 0 0,-1-1 0,0 1 0,0 0 0,0 0 0,0-1 0,0 1 0,1-3 0,9-9 12,-1 0 38,0-1 0,10-20 1,106-176 165,-96 158-89,141-224 59,-133 223-87,181-210 41,-210 252-132,1 1 0,19-16 0,89-66 57,-82 69-72,39-19 0,-72 40-9,-1 1-1,1-1 0,-1 1 0,1 0 0,0 0 1,-1 0-1,1 0 0,0 1 0,0-1 0,-1 1 1,1-1-1,6 1 0,2-1 6,-1 1 0,1 1-1,0 0 1,0 0 0,21 6 0,-24-4-8,0 1 1,0 0-1,-1 1 1,1-1-1,-1 2 1,0-1-1,7 8 1,-14-13-3,2 1 2,0 0 1,-1 1 0,1-1-1,-1 1 1,1-1 0,-1 1-1,0 0 1,0 0 0,0-1-1,0 1 1,0 0 0,0 0-1,0 0 1,0 3 0,8 19 17,11 46 0,-7 42-10,-13-101-5,1 0-1,-3 20 1,-35 307 12,29-263-10,-4 112-1,11-120-5,8 74 0,-3-105-164,2 0 1,2 0-1,2-1 1,0 0-1,3 0 1,1-1-1,21 38 1,34 63-6338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0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0 7176,'-1'16'17,"-1"-1"1,0 1-1,-1-1 0,-8 21 1,8-25 0,-6 21 42,-2 0-1,-16 35 1,-17 39 153,-33 127 11,64-183-96,-15 192 55,27-236-163,1 0 0,0 0 0,0 0 0,1 0 0,1 6 0,18 78 100,-14-72-106,1 0-1,11 19 1,-18-36-8,1 1 1,0 0-1,0-1 0,0 1 1,0 0-1,0-1 0,0 0 0,0 1 1,1-1-1,-1 0 0,0 1 1,1-1-1,2 2 0,-4-3-6,12 8 31,0 0-1,26 13 1,-22-15-20,0-1 0,25 6 0,-38-11-2,1 1-1,-1 0 0,0-1 1,1 0-1,-1 0 0,0 0 0,1 0 1,3-1-1,184-34 100,-186 34-98,0 0-1,-1-1 1,1 1 0,-1-1 0,1 0-1,7-5 1,82-55 62,-5-15-45,-89 77-27,5-3 8,-1-1 1,-1 0 0,1 0 0,-1-1 0,1 1-1,4-9 1,50-94 56,-12-15-33,-42 112-8,-2 0 0,1 0-1,1-12 1,18-227 117,-22 245-124,0-1-1,0 0 1,0 0-1,-1 1 0,0-1 1,-2-9-1,3 14-16,-5-19 40,-1 0-1,-15-33 1,12 37-29,-1 0 1,0 1 0,-15-17-1,25 31-11,-1-2 9,-1 0 0,1 0 0,-1 0 0,0 0-1,0 1 1,0-1 0,0 0 0,0 1 0,0 0 0,0-1-1,-1 1 1,-2-1 0,5 2-9,-20-9 40,0 1-1,-28-9 1,22 12-16,-47-4 0,73 9-24,-4 0 15,-1-1 0,1 1 0,0 0 0,0 0 0,0 1 0,0-1 0,-7 3 0,-83 22 105,68-15-97,-32 18 0,58-28-23,-4 2 19,-1 1 0,1-1 0,0 1 0,0 0 0,-4 4 0,-19 17 29,2 2 1,-28 35-1,52-59-44,0-1 0,0 0 0,0 1 0,0-1-1,0 1 1,1 0 0,-1-1 0,0 1 0,1 0 0,-1 0 0,0 2 0,0 3 1,0 1-1,1-1 1,0 1 0,0-1 0,1 0 0,-1 1 0,2-1 0,-1 0 0,1 1 0,0-1-1,5 11 1,-7-17-4,1 0 0,-1 0-1,1 0 1,-1 0 0,1 0-1,0-1 1,-1 1-1,1 0 1,0 0 0,0-1-1,-1 1 1,1 0 0,0-1-1,0 1 1,0 0-1,0-1 1,0 1 0,0-1-1,0 0 1,1 1 0,12 5 2,-1 0 0,1-1 1,19 4-1,-4-4-2,0-1 0,43 0 0,12-7-2,153-26 0,-174 16-5,251-76-10,-255 68-23,204-82-18,-219 85-23,124-44-39,-166 61 107,0 0-1,0 1 1,1-1-1,-1 0 1,0 1-1,0-1 1,1 1-1,3 0 1,1 0-1,0 0-1,-1 0 1,1 1-1,0 0 1,-1 0-1,1 1 1,-1-1-1,1 2 1,-1-1-1,7 4 1,-12-5 9,-1-1 0,1 0 0,-1 1 0,1-1 0,-1 0 0,1 1 0,-1-1 0,1 1 0,-1-1 0,1 1 0,-1-1 0,0 1 0,1-1 0,-1 1 0,0 0 0,1-1 0,-1 1 0,0-1 0,0 1 0,0 0 0,0-1 0,1 2 0,19 111-119,-19-80 38,-17 185-27,12-168 39,-1 192-27,5-236 88,0 0 0,1 0 1,0 0-1,2 11 0,4 11-15,12 30-1,-10-39 19,20 34 0,-29-53 9,1 1-3,-1 1 1,1-1-1,0 1 1,0-1 0,0 1-1,1-1 1,-1 0-1,0 1 1,0-1 0,1 0-1,-1 0 1,1 0-1,-1 0 1,1 0-1,1 1 1,9 4-7,0 0 1,0 0-1,24 7 0,-18-9 5,1-1 0,31 2 0,-50-5 4,4 0-3,1 0-1,-1 0 1,1 0-1,-1 0 0,1-1 1,6-2-1,57-15-11,66-27 1,-130 43 12,0 1 0,-1-1-1,1 0 1,0 0 0,-1-1 0,1 1 0,-1-1 0,4-3 0,12-10-3,-1-2 0,24-27 0,-26 22 4,0-1 0,13-27-1,-29 51 2,3-6-1,1-1 0,-1 1-1,-1-1 1,4-12 0,43-222-9,-48 234 9,0 0 0,-1-1 0,0 1 0,-1-9 0,-10-92 0,7 85 1,-1 1 0,0-1 0,-14-31 0,14 42 0,0 0 0,-2 1 0,1 0 0,-1 0 0,-1 0 0,0 1 0,-12-12 0,9 12 0,1 1 0,-2 1 0,1 0 0,-1 0 0,0 1 0,-25-10 0,22 12 0,1 0 0,-1 1 0,0 0 0,0 2 0,0 0 0,-20-1 0,17 4 0,0 0 0,0 0 0,1 2 0,-1 0 0,-20 7 0,16-1 0,1 0-1,1 1 1,0 1 0,0 1 0,1 1 0,1 0 0,-28 27-1,44-38 1,0 0-1,0 0 1,0 0-1,0 0 0,0 1 1,0-1-1,1 1 1,-1-1-1,1 1 0,-2 3 1,3-6 0,-9 18-3,2 0 1,-8 25 0,11-25 1,1-1-1,-2 30 1,5-45 0,0-1 1,-1 1-1,1 0 0,0 0 0,0 0 1,1-1-1,-1 1 0,0 0 0,1 0 1,-1 0-1,1-1 0,-1 1 0,1 0 1,0-1-1,1 4 0,-2-5 1,6 12-2,0-1 1,1 1-1,1-1 1,10 12-1,0-4-295,1-2-1,27 20 1,-40-33 124,91 72-5147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0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0 134 6368,'24'-35'2,"1"-6"4,0 6 0,-23 33-5,-1-1-1,1 1 0,0 0 1,0 0-1,0 0 0,0 0 1,0 0-1,5-3 0,-6 5 0,0 0 1,0 0-1,0-1 0,1 1 0,-1 0 1,0 0-1,0 0 0,1 1 1,-1-1-1,0 0 0,0 0 0,1 1 1,-1-1-1,0 1 0,0-1 0,0 1 1,0-1-1,0 1 0,0 0 0,0-1 1,2 2-1,17 17 5,-18-17-1,9 13 36,48 101 20,-46-85-25,-2 0 0,-1 1 0,8 41 0,-5-12 37,38 156 20,-39-169-32,7 24 0,46 116 0,-10-53-6,-52-128-44,0-1-1,0 1 1,0-1-1,1 0 1,8 11-1,-6-10 20,-1 1-1,0-1 0,6 15 0,-15-25 20,-56-59 10,41 38-28,1-1 0,1-1 0,-20-41 0,26 44-12,-7-15 83,-50-185 66,59 177 34,-10-154 87,19 196-262,0 1 0,0 0 0,0-1-1,0 1 1,1 0 0,-1-1 0,3-5 0,6-21 68,3 0-1,24-47 1,-35 75-77,0 0-1,1 0 1,-1 0 0,1 0-1,-1 0 1,1 0 0,0 0-1,0 0 1,4-2 0,11-9 66,35-22 0,-25 21-55,32-10 0,-53 21-5,0 1 0,0 0 0,0 1 0,10-2 0,214-24 133,-180 25-88,231 7 25,-222-1-59,222 39 10,-232-30-23,149 65 11,-194-77-31,-1 1 0,0-1 0,0 1 0,0 0 0,0 0 0,-1 0 0,6 5 0,-8-7-1,12 12 4,1 1 0,13 19 0,-20-23-4,0 1 1,-1-1-1,0 1 1,0 1-1,-1-1 0,3 12 1,-4-6-1,1 0 0,-2 0 0,1 27 0,-4-10 0,-4 32 0,-9 33 0,-1-12 0,1-18 0,4-22 0,6-14 0,3-31 0,1 1 0,0 1 0,-1-1 0,1 0 0,0 1 0,0-1 0,0 1 0,1-1 0,0 4 0,-1-5 11,1 0 1,-1 0 0,1 0-1,-1 0 1,1 0 0,0 0-1,0-1 1,0 1 0,-1 0-1,1 0 1,0 0 0,0-1 0,0 1-1,0-1 1,0 1 0,0-1-1,0 1 1,1-1 0,-1 1-1,0-1 1,0 0 0,2 1-1,28 0-676,-24-1-68,39 0-4913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2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1 651 1976,'0'0'1225,"7"2"-813,20 4-258,-25-6-107,0 1 0,0-1 1,0 1-1,-1-1 1,1 0-1,0 0 0,0 0 1,0 0-1,0 0 1,-1 0-1,1 0 1,3-2-1,6 0 50,34 1 304,120-33 482,-160 33-890,47-13 345,-27 7-201,48-7 0,76-4 102,29 8 113,-131 8-315,-8 1 110,273 7 293,-208-4-396,-61-1 56,186 7 37,-182-7-50,197 4 31,-193-4-44,234 2 27,-224-3-33,236 2 29,-239-1-43,248 10 26,-243-9 1,248 8 34,-249-8-55,277 7 25,-268-7-18,276 3 26,-278-5-26,296 0 25,-288 0-31,324-10 30,-320 7-31,312-10 21,-314 12-34,349-1 18,-338 2-18,353-11 18,-356 8-18,337-12 18,-339 13-17,362-6 31,-357 6 1,352-7 33,-356 6-25,334-13 45,-336 13-19,365-16 44,-356 14-43,367-22 53,-372 21-40,339-32 52,-343 29-72,352-36 48,-347 36-49,358-42 39,-358 41-52,355-33 31,-355 36-57,375-20 33,-369 22-26,376-25 32,-379 23-47,347-25 22,-354 27-27,343-25 26,-341 22-27,347-32 20,-349 33-20,329-23 20,-334 25-20,323-3 19,-323 8-26,326-6 14,-326 4-33,302-6 15,-308 8-22,303 8 14,-304-7-15,252-1 5,-266-1-17,225-7 9,-231 7-3,-18 2-8,186-7 20,117 6 142,-252 5-88,-28-4-23,-17 3-9,46 11 0,-86-15-79,0 1-1,0-1 1,-1 0 0,1 1-1,0-1 1,0 0 0,-1 1 0,1-1-1,0 1 1,-1-1 0,1 1-1,0-1 1,-1 1 0,1 0 0,-1-1-1,1 1 1,-1 0 0,1-1-1,-1 1 1,1 0 0,-1-1 0,0 1-1,0 0 1,1 0 0,-1 0-1,0-1 1,0 1 0,0 0 0,0 0-1,0 0 1,0 0 0,0-1-1,0 1 1,0 0 0,0 0-1,0 0 1,0-1 0,-1 3 0,1-2-366,-4 16-7803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1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1 237 6816,'60'0'192,"51"0"61,-30 1 304,76-5-343,71-22-97,-180 18-10,-13 2-54,190-46 118,-198 45-128,11-4 7,-1 0 0,39-20 0,71-24-965,-65 28-4171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1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917 0 6368,'-21'7'16,"-22"12"121,-89 59 34,98-53-111,-175 137 13,163-124-65,-163 155 15,174-156 17,-96 148 18,128-180-49,0-1 0,0 1 0,1 1 0,0-1 0,-3 7 0,-4 17 17,-8 36 1,5 37 2,12-102-29,0 5 16,0 1 0,0-1-1,0 1 1,0 0-1,2 6 1,2 14 30,12 43 1,-7-44-25,21 39 0,-30-64-22,1 4 14,1-1 0,-1 0 0,1 0 0,0 0 0,0 0 1,1 0-1,-1 0 0,4 3 0,-6-6-14,19 19 63,29 23 0,-25-26-37,31 17-1,-54-33-25,5 3 25,0-1 1,1 1-1,-1-1 0,10 3 1,209 49-782,-93-30-3784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2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1085 6008,'2'5'6,"0"0"0,0-1 0,0 1 1,1-1-1,0 1 0,0-1 0,0 0 1,0 0-1,1-1 0,0 1 0,5 4 0,2-4 49,77 6 28,-77-10-67,-1 0 0,1 0 0,-1-1 1,1 0-1,-1-1 0,0 0 0,0-1 0,19-7 1,-22 8-3,-6 1-5,0 1 0,0-1 1,0 1-1,0-1 0,0 1 1,0-1-1,0 0 0,0 1 1,0-1-1,0 0 0,0 0 1,0 1-1,0-1 0,0-2 1,15-17 48,-1-1 0,-2-1 1,13-26-1,-13 14 269,39-169 150,-43 159-50,45-171 149,-40 174-255,70-165 114,-64 168-215,12-8-71,56-62 0,-85 105-129,-1 1-1,0-1 0,1 1 0,0 0 1,0 0-1,0 0 0,0 0 0,3-2 1,13-5 37,0 0 1,20-7 0,-19 11-38,0 0 0,22-1 0,-42 6-20,3-1 13,0 1 0,-1-1-1,1 1 1,0 0 0,0 0 0,0 0 0,0 1-1,0-1 1,4 1 0,20 7 31,0 0-1,0 2 1,31 15 0,-56-23-35,1-1-1,-1 0 1,0 1 0,0 0 0,0-1 0,0 1 0,0 0 0,3 3 0,14 21 25,0 0 0,27 53 0,-35-49 0,16 122 7,-28-123-33,-9 23 3,-20 62 1,11-42-6,14-45-5,-4 43 0,8-47-1,2 0 0,3 29 0,-2-37 0,1 0 0,0 0 0,11 28 0,-8-32-1,0 0 1,1 0 0,0 0 0,1-1-1,0-1 1,0 1 0,1-1 0,1 0-1,-1-1 1,16 10 0,-23-16-1,0-1 0,1 0 0,-1 1 0,0-1 0,0 0 0,1 0 0,-1 0 0,1 0 0,-1-1 0,1 1 0,4 0 0,-7-1 1,34 6-4,42 4 0,82-9-1035,-146-1 805,171-2-6126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2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883 43 7800,'-12'-19'21,"11"18"-17,1 1 1,0 0-1,0-1 0,-1 1 0,1-1 1,0 1-1,-1 0 0,1 0 0,0-1 1,-1 1-1,1 0 0,0 0 1,-1-1-1,1 1 0,-1 0 0,1 0 1,0 0-1,-1 0 0,1-1 0,-1 1 1,1 0-1,-1 0 0,1 0 0,-1 0 1,-12-1 20,0 0 0,1 1 1,-1 1-1,0 0 0,1 0 1,-17 5-1,-2 3 222,-156 85 93,146-68-119,-173 114 74,206-135-265,0 1 0,0 0 1,-9 10-1,-79 80 95,13 12-83,79-104-33,1 0 0,0 0 0,1 0 0,-1 1 0,1-1 0,0 1 0,0 0 0,-1 5 0,-8 24 34,-10 47-1,18-58-32,1 1-1,1 32 0,1-53-4,-1 0-1,1-1 0,1 1 0,-1-1 0,0 1 1,1-1-1,-1 1 0,1-1 0,0 1 0,-1-1 1,1 0-1,2 3 0,2 8 11,2-1-1,-1 0 1,16 20 0,-13-22-10,2 1 0,-1-1 0,20 13 0,-28-21-1,0-1 0,0 1 0,1 0 0,-1-1 0,1 0 1,0 1-1,-1-1 0,1 0 0,4 1 0,15 5 19,40 6-1,-33-10-14,34-1 0,-58-2-2,0 0 0,0 0 0,0-1-1,1 1 1,8-4 0,213-71 46,-219 72-47,-1 0 1,0 0-1,0-1 0,12-9 1,98-74 20,-9-17-14,-108 104-12,9-9 12,0-1-1,12-17 1,139-211 44,-135 194-8,86-202 79,-67 133-51,-41 106-15,-3 19 4,0 4-54,0-7 4,0 1 0,-1 0 1,0-1-1,-3 16 0,-34 147 74,29-129-35,-15 210 15,24-246-65,0 0 1,0 0-1,0 0 1,1 0-1,2 12 1,-3-19-5,8 40 13,14 46 0,-16-69-12,0 0 1,2-1-1,0 0 0,1 0 0,18 25 0,-15-27 0,-1 0 0,2-1 0,0-1 0,0 0-1,26 17 1,-18-16 0,1-1-1,0-1 0,46 16 1,-23-16-2,1-1 1,0-2 0,90 3-1,-129-10 0,0-1 0,-1 0 0,1-1 0,0 0 0,8-1 0,-15 2 1,116-29-7,-2-16 4,-109 43 3,0 0-1,0-1 0,0 0 0,0 0 1,0 0-1,7-7 0,22-18 0,30-34 1,-34 29 0,-2-2 0,23-39 0,43-86 0,-16 7 1,-14 6 4,-13 26 5,-9 29-1,-39 91-1,-2 6-5,0 12-1,-10 51 1,-10 33 2,-6 27-2,2 17 2,10 15-2,6-8 2,3-30-2,-5-26 2,6-78-3,-9 33-1,11-48-59,0 0-1,0 1 1,0-1-1,0 0 1,-1 0-1,1 0 1,-1 0 0,0 0-1,0 0 1,0 0-1,0-1 1,0 1 0,-1-1-1,1 0 1,-1 1-1,1-1 1,-1 0-1,0 0 1,0-1 0,0 1-1,-4 1 1,-20 8-6402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2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8160,'0'0'0,"11"3"80,12 18 8,17 23-40,6 18 0,1 8-48,-7-1-8,-17-27 8,-2 0-5832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 1888,'0'0'116,"5"-2"32,18-7 21,-21 8-147,-1 1 0,0-1-1,1 1 1,-1 0 0,1-1-1,-1 1 1,1 0 0,-1 0-1,0 0 1,1 0 0,-1 0-1,1 0 1,-1 1 0,2-1-1,8 0 33,-9 0 87,13-3 183,-12 2-302,-1 1 0,0-1 0,1 1 0,-1-1 0,1 1 0,-1 0 0,1 0 0,-1 0 0,3 1 0,18 3 45,29 9 0,-46-11-29,0 0 0,0 0 0,0 0 0,0 1 0,0 0 1,10 7-1,1 1 1,0-2-11,-11-6 5,0 0 1,0 1-1,0 0 1,0 0 0,-1 0-1,8 8 1,74 77 233,-71-65-94,5 21-53,21 66 0,-33-74 40,14 165 56,-19-162-95,3 18-59,8 88 127,-13-115-134,-1-1 0,-6 49 0,-12 29 260,16-105-306,0 0-1,0 1 1,-1-1 0,1 0 0,-1 0-1,-3 5 1,3-6-1,-18-23 21,17 18-27,-2-3 4,0 1 0,0-1-1,0-1 1,0 1-1,1 0 1,0-1 0,-5-13-1,7 14 0,-5-11 17,1 0 0,1-1 1,0 0-1,2 0 0,-3-25 1,5 26-16,0 8 3,1-1 0,0 1 0,1-1 0,2-10 0,21-114 54,29-77 49,-42 175-58,8-12-12,38-67 1,-36 87 36,17-9-21,57-43 0,-63 61 56,141-56 54,-140 64-35,-14 6-72,-2 0-22,1 0-1,0 1 0,0 1 0,0 1 1,0 1-1,34 1 0,-37 1 28,2-1-24,0 2 1,1 0 0,-1 1-1,-1 1 1,22 7-1,54 28 128,-77-29-70,-4 0-73,-1 0-1,0 2 0,-1-1 1,10 17-1,-12-7 28,-1 23-16,1 50-1,-9-59-4,-20 166 8,17-160-27,3-21-8,-5 37 14,3 84-1,4-120-7,1 15 17,7 57-1,-8-90-28,2 13 24,1 0 0,0 0 0,1-1 1,1 1-1,9 20 0,-12-33-17,0-1 0,0 0 0,0 0 0,1 0 0,-1 0 0,1-1-1,-1 1 1,1-1 0,0 1 0,0-1 0,0 0 0,4 1 0,-3 0 2,2 0 6,0 1-1,1-1 0,-1 0 0,0 0 1,1 0-1,-1-1 0,1 0 0,11 0 1,6 0 77,-13 0-86,-6 1 20,0-2 0,0 1-1,1 0 1,-1-1 0,0 0 0,1-1 0,-1 1 0,0-1 0,0 0 0,1 0 0,-1-1-1,0 1 1,0-1 0,0 0 0,-1 0 0,1-1 0,6-4 0,-8 4-109,-1 0 1,1 0 0,-1-1 0,0 1 0,0-1-1,0 0 1,0 0 0,-1 0 0,1 0-1,-1 0 1,0 0 0,1-6 0,4-18-5619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6:47.2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365 666 1800,'73'4'33,"-12"-2"25,-59-2-48,0 0 0,0 0 0,0-1 1,0 1-1,-1 0 0,1-1 0,0 1 0,0-1 1,-1 0-1,1 1 0,0-1 0,-1 0 1,1 0-1,0 0 0,1-2 0,6-3 13,2-1 9,32-23 372,-22 13-287,-4 5 99,1-2 1,-2-1-1,0 0 1,-1-1-1,0 0 0,-1-1 1,12-21-1,-13 16 86,-1-2 0,-1 1 0,14-42 0,-21 51-248,-3 10-27,0 0-1,0 0 1,0 0-1,0 0 0,-1 0 1,0-1-1,0 1 1,0 0-1,-1-7 1,0-4 40,-1 0 1,-1 0 0,0 0-1,-1 0 1,-1 1 0,0-1-1,-8-14 1,6 17-47,4 6-1,0 1-1,-1-1 1,0 1 0,0 0-1,-9-9 1,6 7 17,2 1-26,0 1 1,0-1-1,-1 1 1,1 0 0,-1 0-1,-1 1 1,1 0-1,0 0 1,-1 0 0,0 1-1,-8-3 1,1 3 2,0 0-1,0 1 1,-1 0 0,1 1-1,0 1 1,0 0 0,0 1 0,-1 1-1,-16 3 1,-23 12-3,30-5 10,-104 78 11,102-67-25,-36 42-1,-5 22-3,49-58 0,-22 41-1,27-40-1,-18 57 0,21-51-1,-7 57 0,12-54 0,2 62 0,4-76 0,1-1 0,1 0 0,9 35 0,-6-41 0,0 0 0,1 0 1,1-1-1,13 23 0,1-10 2,0-1-1,2-1 1,1-1 0,41 35-1,-28-33 6,161 103 2,-158-111-2,168 48 2,-202-67-7,1-1-1,0 1 1,12-1 0,204 1 8,-182-7 5,-28 2-6,15-2 6,0-2-1,0-1 1,-1-1-1,0-1 1,31-17-1,171-99 299,-209 115-289,-8 4 63,0 0 1,24-7-1,41-9 288,-66 20-278,0 1 1,0 0-1,1 0 0,-1 1 0,16 2 0,-17 3 57,-3 3-298,1 0-1,-2 1 1,1 0 0,-1 0 0,10 16-1,13 21-5101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0:38.9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7995.28125"/>
      <inkml:brushProperty name="anchorY" value="-43325.84375"/>
      <inkml:brushProperty name="scaleFactor" value="0.5"/>
    </inkml:brush>
  </inkml:definitions>
  <inkml:trace contextRef="#ctx0" brushRef="#br0">0 0 904,'0'0'0,"6"23"-233,-3-7-521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2:48.0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8851.14844"/>
      <inkml:brushProperty name="anchorY" value="-44211.15625"/>
      <inkml:brushProperty name="scaleFactor" value="0.5"/>
    </inkml:brush>
  </inkml:definitions>
  <inkml:trace contextRef="#ctx0" brushRef="#br0">0 0 1176,'0'0'5878,"5"1"-5612,1 2-309,0 0 356,-1-1-390,1 4 386,1 3-386,0 0 358,-2-1-350,2 6 356,3 10-359,-1-2 341,-1-2-336,1 11 343,1 14-345,-2-4 337,-1-6-335,-1 9 334,-1 12-334,-1-7 287,-1-10-273,-1 7 266,1 8-266,-2-9 210,1-8-194,-1 6 196,1 7-199,-1-6 153,1-10-140,0 4 143,0-1-145,-1-7 146,1-7-146,-1-2 146,-1-3-146,-1-4 118,0-4-110,0-1 116,0-1-119,0-2 120,0-2-120,1-2 129,-1 1-132,0-1 153,1 0-158,-1-1 169,-1-2-172,0 0 221,1-1-234,-1-2 240,0-6-240,0 1 277,1 1-288,0-6 303,0-8-305,-1 1 334,1 3-342,1-5 356,1-8-359,0 4 350,0 4-347,2-5 356,1-4-359,0 4 322,-1 6-311,3-3 316,3-4-319,1 4 292,-2 6-284,3-5 289,5-6-292,-1 4 285,-3 4-282,4-7 289,5-10-292,-2 4 247,-3 5-233,3-6 236,5-6-239,-4 6 212,-3 6-204,3 1 200,0 1-200,-3 7 162,-4 6-151,2 4 146,4 5-146,-1 4 137,-4 2-135,5 8 134,6 12-134,-2 1 69,-5-1-50,6 10 40,6 16-40,-4-3 12,-4-7-4,5 13 9,8 14-12,-4-7 5,-6-9-2,6 13 0,6 19 0,-6-8-56,-5-13 72,2 15-80,2 10 80,3 15-11523,-5-13 10219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2:49.05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0767.28125"/>
      <inkml:brushProperty name="anchorY" value="-46232.63672"/>
      <inkml:brushProperty name="scaleFactor" value="0.5"/>
    </inkml:brush>
  </inkml:definitions>
  <inkml:trace contextRef="#ctx0" brushRef="#br0">0 0 1624,'0'0'1521,"4"5"-1535,-1-1 102,1 1-110,1 4 108,3 8-108,-1 1 220,-1-3-252,2 8 277,2 10-279,-1-3 345,-2-5-363,2 8 382,2 9-386,-1-6 434,-2-6-446,1 6 462,0 6-466,-2-7 496,-1-6-504,-1 5 508,0 9-508,-1-6 517,-1-6-519,0 8 520,1 10-520,0-7 520,-1-7-520,0 5 529,0-1-532,-1-6 450,0-8-426,0-2 414,0-2-414,0-5 339,-1-4-317,0 0 316,0-2-319,-1-2 282,0-2-271,0-3 266,0-1-266,0-1 248,0-1-243,0 0 249,-2-4-252,1 0 235,-1 0-229,0-7 226,-3-10-226,1-1 264,0 4-275,1-11 289,2-11-292,0 4 313,2 5-318,1-7 329,4-7-332,0 6 353,-1 8-358,3-3 369,4-4-372,0 7 411,-3 6-421,5-2 436,4-3-439,-2 4 384,-3 6-368,5-4 369,6-6-372,-3 4 309,-3 4-290,5-2 289,6-2-292,-3 4 247,-6 6-233,3 0 226,0 2-226,-4 4 161,-4 3-143,-1 3 143,2 3-145,-3 1 72,-3 2-51,4 5 49,4 10-52,-2 0 26,-3-1-18,3 10 14,3 9-14,-4-2 5,-2-6-2,-1 7 0,1 9 0,-3-6-19,-2-6 24,0 8-26,2 13 26,-1-7-63,-1-7 74,2 7-71,3 3 68,0-7-103,-3-9 114,3 0-120,3-3 120,-2-6-148,-2-6 156,4-3-151,6 0 148,-2-3-146,-3-3 146,5 0-146,6-1 146,-3-2-165,-4-1 171,4-2-164,9-3 161,-3-1-132,-6 0 124,9-4-111,15-7 108,15-9-8459,-6 1 7299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4.3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144 12 2608,'0'0'1584,"-8"2"-1357,-52 17 185,12-7-58,46-11-266,-23 10 623,64-14-493,68-14 0,-38 5-52,-42 6-143,-8 3 72,35-3 1,119-3 120,-136 8-56,275 7 420,-283-5-550,47 5 201,-28 1-56,6 0 709,102 2 0,-159-8-806,0-1 1,-1 1 0,1 0-1,0 0 1,0 0 0,-1 0-1,-2 3 1,-17 4 81,3-5-1408,-1 1-5085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5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106 249 10312,'-58'-17'49,"56"16"-108,-35-10 365,28 10 33,25 8-170,0-3 132,139 16 106,-107-16-207,106-2 0,31-4-128,-98-2 89,166-7 4,46-3-114,-157 7 36,272-17-1,41-2-60,-257 15 15,334-19 4,26-1-34,-320 19-3,395-17 4,191-2-9,829 8-5,-1334 23-3,1339 9-2,-1320-5-18,1381 16-7,-1368-15-1,1438 17-15,-1425-16 8,1488 26-18,-1480-27 13,1443 10-27,-1463-11-40,1353 25-51,-1379-22-3,455 9-1,-26-4 94,-466-8-126,401 0 4,-36-2 122,-407-1-100,334 2-1,-34 2 109,-350-2-88,235 12-1,-46 4 104,-251-11-49,158 11 4,-35 1 70,-170-11-8,100 17-1,-27 7 26,-105-18 2,206 54-1222,-127-37-4872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8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47 701 2160,'1'-5'73,"0"-1"-10,0-1-1,-1 0 1,0 1-1,0-1 1,0 0-1,-1 1 1,0-1-1,-4-12 1,-8-44 350,9 27-210,-22-110 1456,26 146-1644,0-1 0,0 0 1,1 1-1,-1-1 0,0 1 1,0-1-1,0 1 1,0-1-1,1 1 0,-1-1 1,0 1-1,0-1 1,1 1-1,-1-1 0,0 1 1,1-1-1,-1 1 1,1-1-1,-1 1 0,1 0 1,-1-1-1,1 1 1,-1 0-1,1 0 0,-1-1 1,1 1-1,-1 0 1,1 0-1,-1-1 0,1 1 1,-1 0-1,2 0 0,0 0 7,9-1-9,12 4 262,95 7 27,-84-10-108,216-13 62,-185 8-136,310-45 45,-291 36-57,380-74 52,-362 69-32,426-71 68,-428 74-9,339-41 78,-368 50-58,-49 5-143,255-11 353,-157 10-149,-119 3-259,0 0-1,0-1 1,-1 1 0,1 0 0,0 0-1,0 0 1,-1 0 0,1 0-1,0 1 1,0-1 0,-1 0 0,1 0-1,0 0 1,-1 1 0,1-1-1,1 1 1,4 3-108,0 0-1,0 0 1,-1 1-1,0 0 1,1 0 0,-2 1-1,1-1 1,5 9-1,17 25-5286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03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3587 364 3144,'-14'-4'11,"0"1"0,0 0 0,-25-1 0,-30 7 97,-189-4 435,32-3-170,178 3-232,-247 13 59,226-5-72,-298 43 47,294-39-94,-265 52 37,276-51-45,-233 58 30,238-55-30,-232 45 27,233-52-40,-216 9 21,217-17-34,-216-20 13,220 13-40,-64-11 0,7-4-16,-2-2-7,110 23 3,0 1 0,0 0-1,0 0 1,-1 0 0,1 0-1,0 0 1,0 0 0,-1 0 0,1 0-1,0 0 1,0 0 0,-1 0-1,1 0 1,0 0 0,0 0 0,-1 0-1,1 0 1,0 0 0,0 0-1,-1 0 1,1 0 0,0 0 0,0 0-1,0 0 1,-1 1 0,1-1-1,0 0 1,0 0 0,0 0 0,-1 0-1,1 1 1,0-1 0,0 0-1,0 0 1,0 0 0,-1 1 0,1-1-1,0 0 1,0 0 0,0 0-1,0 1 1,-3 5-1,1 0-1,0 0 1,0 1-1,1-1 1,0 0-1,0 1 1,0-1-1,1 1 0,0 11 1,0-12-4,3 21-47,37 135-24,-28-124-16,75 192-46,-67-177-29,82 227-62,-83-221 82,52 250-46,-62-246 107,20 246-18,-26-250 71,0 224-8,-3-229 35,3 76 5,9 26 1,-7-108 0,2 20 9,20 92-1,-23-142 4,31 124 63,-25-105-47,-1 1 159,18 48-1,-19-67-135,1 0 1,0-1-1,2 0 0,13 18 0,11 2-16,-16-22 66,114 59 49,-97-62-36,193 45 53,-174-48-47,230 41 40,-225-41-80,275 26 24,-264-29-63,284 26 24,-285-27-11,283 26 16,-286-25-35,-18-2-13,233 18 76,-262-22-70,43 2 50,71-7 0,-90 2-14,80-6 244,-118 6-253,-1 0-1,0-1 1,0 1 0,0-1-1,0-1 1,0 1 0,0 0-1,-1-1 1,0 0 0,0 0-1,0-1 1,0 1 0,4-7-1,-4 5-42,52-68 454,-43 54-265,61-140 83,-58 119-96,65-181 85,-64 175-58,70-251 86,-66 229-106,112-283 77,-101 280-104,156-321 64,-147 307-104,136-347 52,-149 351-73,72-287 34,-96 352-119,-1 0 0,2-19 1,-5 36-23,16-176 66,-15-6-40,-1 182-26,0-14 15,0 1 0,-1-1 0,-4-14 0,-28-127 45,19 113-49,-24-51 0,38 93-11,-3-5 7,1-1 0,-1 1-1,0 0 1,0 0 0,0 0-1,-1 0 1,-6-6 0,10 11-7,-102-108 53,-21 10-32,123 98-21,-8-6 11,0 0 0,-1 1-1,0 0 1,-16-6 0,-146-60 42,-27 11-40,198 60-13,-41-11-1374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2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4675 248 9592,'4'-13'124,"2"0"0,0 1 0,0 0 0,15-20 0,-40 34 722,-41 20-536,-157 48-78,155-52-192,-129 31 0,-38 4-31,122-32-2,-197 27-1,-105-3-4,-20-16-2,82-16-2,216-10-4,-459 8-8,487-8-11,-122 4 4,32 5 9,131-8-28,-225 34-111,272-37 141,11-1-13,1 1 0,0-1 0,-1 1 0,1 0 0,-1 0 0,1 0 0,0 1 0,0-1 0,0 1 0,-6 3 0,9-5 21,0 0-1,0 0 1,0 0-1,-1 0 1,1 0-1,0 0 1,0 0-1,0 0 1,0 1-1,0-1 1,0 0-1,-1 0 1,1 0-1,0 0 1,0 0-1,0 0 1,0 0-1,0 0 0,0 0 1,0 1-1,0-1 1,-1 0-1,1 0 1,0 0-1,0 0 1,0 0-1,0 1 1,0-1-1,0 0 1,0 0-1,0 0 1,0 0-1,0 0 1,0 1-1,0-1 1,0 0-1,0 0 1,0 0-1,0 0 1,0 0-1,0 1 1,0-1-1,0 0 1,1 0-1,0 6-14,1 0 0,0-1 0,1 1 0,0-1 0,0 0 0,6 9 0,-9-13 13,7 16-81,-2 13 46,-1 0 0,0 52 0,-4-77 22,0 1 0,-1 0 1,0 0-1,0-1 0,-2 7 1,-71 254-126,50-199 37,-136 335-43,123-309 16,-154 411-53,155-403 25,-38 128 0,14-27 104,41-131-64,-33 237-43,49-254 71,3-49 83,1 74-78,13 95-1,7-57 5,-15-103 37,5-1 30,0-1 0,1 0 1,18 14-1,-29-25 14,0 0-1,1 0 1,-1-1-1,0 1 1,1 0-1,-1 0 1,1-1-1,0 1 1,-1-1-1,1 1 1,-1-1 0,4 1-1,163 16-32,-121-17 29,99-6-1,72-7 6,312-41 5,-412 40 16,551-64 16,-527 64 24,587-29 30,-584 40 4,554 13 36,-568-5-36,479 30 32,-499-28-51,369 23 32,-402-26-47,215-6 17,-288 2-72,1 0-1,-1 0 1,1-1 0,-1 0-1,10-3 1,10-3 11,34-15 0,-43 14-13,-1-1 0,21-15 0,-34 23-2,-1 0 0,1 0 1,-1-1-1,1 1 0,-1 0 0,1-1 0,-1 1 0,0-1 0,1 1 0,-1-1 0,0 0 0,0 0 0,1-2 0,-2 4-1,9-16 6,-1-1 0,8-22 1,-9 15 1,5-37 0,-12 61-8,3-39 61,-26-187 40,13 173 13,-56-258 54,51 241-8,-51-317 77,54 303-10,-30-370 82,33 358-121,-44-417 76,50 489-208,0 1-1,-11-35 1,-62-203 110,-28 12-107,101 241-47,-1 0-1,1 1 1,-1-1 0,-1 1-1,1 0 1,-1 0-1,-1 0 1,1 1 0,-1 0-1,-11-10 1,-26-25 32,-2 2 0,-80-54 0,57 54-22,-133-54 0,190 88-13,0 1 0,0 0 1,-18-4-1,1 6 16,-32 0 1,60 2-26,-506 22 92,-260 106-1560,-43 27-5965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36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 1264,'12'-10'1,"14"-19"62,2-7 108,23-41 1,-49 74-153,0 0 0,-1 1 0,1 0 0,0-1 0,0 1 0,0 0 0,1 0 0,-1 0 0,0 0 0,1 0 0,-1 1 1,1-1-1,5-2 0,-6 3-5,10-1 106,90 5 44,104 5 53,-183-8-202,26 0 46,223-6 31,-211 2-24,268-36 31,-262 29-38,239-49 39,-254 47 7,-24 5-55,27-7 71,102-43-1,-155 57-110,88-44 204,-90 44-204,1 1 0,-1 0 0,1-1 0,-1 1 0,1-1 0,-1 1 0,0 0 0,1-1 0,-1 1 0,0-1 0,1 1 0,-1-1 0,0 0 0,1 1 0,-1-1 0,0 1 0,0-1 0,0 1-1,0-1 1,0 0 0,0 1 0,0-1 0,0 1 0,0-1 0,0 0 0,0 1 0,0-1 0,0 1 0,0-1 0,0 1 0,-1-1 0,1 0 0,0 1 0,0-1 0,-1 1 0,1-1 0,0 1 0,-1-1 0,1 1 0,0 0 0,-2-2 0,2 2 19,-2-4 20,1 2-30,-1 1-1,1-1 0,0 1 1,0-1-1,-1 1 1,1 0-1,0 0 0,-1-1 1,1 1-1,-1 0 0,0 0 1,1 1-1,-1-1 0,0 0 1,1 0-1,-1 1 0,0-1 1,-3 1-1,-130-32 438,95 28-125,-240-4 133,212 7-132,-295 4 126,290-2-159,-271 1 115,284-2-169,-157 3 87,196 0-140,20-3-188,1 0 0,-1 0 1,1 0-1,-1 1 0,0-1 0,1 0 1,-1 0-1,1 1 0,-1-1 0,1 0 1,-1 1-1,1-1 0,-1 1 0,1-1 1,0 0-1,-1 1 0,1-1 1,-1 1-1,1-1 0,0 1 0,0 0 1,-1-1-1,1 1 0,0-1 0,0 1 1,0-1-1,-1 1 0,1 0 0,0-1 1,0 1-1,0 0 0,1 1 0,-1-1 0,1 1 0,0-1-1,0 1 1,-1-1 0,1 1 0,0-1-1,0 0 1,1 0 0,1 3 0,-2-3 7,1 0 0,0 0 1,-1 0-1,1 0 0,0 0 1,-1 0-1,1 0 0,0 0 1,0-1-1,0 1 0,2 0 1,267 77 196,-253-74-178,1 0 0,24 2-1,-43-6-31,238 22 99,104-13-1118,15-7-4174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38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23 995 6816,'-17'-51'17,"13"32"71,3 2-46,1 0-1,1 0 1,3-19 0,4 18 238,66-74 117,-37 55-65,78-62 0,-94 83-288,14-16 124,150-167 61,-145 156-115,-40 43-114,105-99 113,6 15-73,-111 84-40,43-27 88,152-59 36,-192 85-118,-1 0 0,1 0 0,0 0 0,-1 1 0,1-1 0,0 1 0,0-1 1,0 1-1,-1 0 0,4 1 0,-6-1-6,13 0 16,0 1 1,-1 1 0,20 4-1,-24-3-13,0 1 1,0-1-1,0 1 0,0 1 0,7 5 0,-14-10-2,0 1 0,0-1 1,0 1-1,0 0 0,0-1 0,-1 1 0,1 0 0,0 0 0,0 0 1,-1-1-1,1 1 0,0 0 0,-1 0 0,1 0 0,-1 0 1,0 0-1,1 0 0,-1 0 0,0 0 0,1 0 0,-1 0 1,0 2-1,3 10 4,0 0 0,-1 0 1,0 0-1,-1 16 0,-3 0 0,-8 46 0,8-68-2,1-1 0,-1 1 1,0-1-1,0 1 0,-6 10 1,8-17-4,-70 146 20,-46 51-16,-21 24-4,-1 17 0,8 1 0,23-20 0,33-44 0,63-145 0,2-1 0,-8 42 0,15-60 0,1 1 0,0-1 0,1 1 0,0-1 0,1 1 0,2 15 0,-2-21 0,1-1 0,-1 0 0,1 1 0,0-1 0,0 0 0,1 0 0,0-1 0,0 1 0,0 0 0,0-1 0,5 5 0,-4-5 0,1 0 0,-1 0 0,1-1 0,0 0 0,0 0 0,0 0 0,0 0 0,1-1 0,-1 0 0,7 2 0,-1-1 0,1-1 0,0 0 0,0-1 1,1 0-1,14-2 0,35-5 4,112-28 1,-166 32-5,48-12 14,250-76 4,-244 70-4,251-77 14,-252 80 32,-19 6-24,29-7 50,121-15 1,-53 19 81,-134 13-141,0 1 0,1 0 0,-1 0-1,0 0 1,0 0 0,1 1 0,-1 0 0,0 0 0,9 3 0,-6-1-12,-7-3-12,0 1 0,0-1 0,1 0 0,-1 1 0,0-1 1,0 1-1,0 0 0,0-1 0,0 1 0,0 0 0,0 0 0,0-1 0,0 1 0,0 1 0,4 2 4,-4-3-6,0 0-1,-1 0 0,2 0 1,-1-1-1,0 1 1,0-1-1,0 1 0,0 0 1,0-1-1,0 0 1,1 1-1,-1-1 0,2 0 1,-1 0 16,-1 0 0,1 0 0,0-1 1,0 1-1,-1-1 0,1 0 0,0 1 1,0-1-1,-1 0 0,1 0 0,-1 0 1,1 0-1,-1 0 0,1 0 0,1-2 0,19-25-455,-12 16-629,29-34-5079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3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795 238 6640,'0'-34'0,"-2"-27"0,1 46 0,0 1 0,-7-23 0,6 31 0,1 1 0,-1 0 0,0 0 0,-1-1 1,1 1-1,-1 1 0,0-1 0,-4-4 0,4 6 0,-1 0 1,1 1-1,0-1 1,-1 1-1,1 0 0,-1 0 1,0 1-1,0-1 0,1 1 1,-1-1-1,0 1 0,0 1 1,0-1-1,-1 0 0,1 1 1,0 0-1,0 0 0,0 0 1,0 1-1,0-1 0,0 1 1,-5 1-1,6-1 1,1-1-1,0 1 1,-1-1 0,1 1-1,0 0 1,0 0 0,0 0-1,0 0 1,-4 3 0,-165 121 20,130-87 46,-181 186 51,214-215-69,0 0 0,1 0-1,-10 15 1,17-24-49,-84 138 199,22 11-95,59-143-58,1 0 0,0 1-1,0-1 1,0 1 0,1 0 0,-1 12 0,2-19-46,-3 42 163,1 48-1,5-59-104,12 57 0,-15-88-58,0 3 16,1-1 0,-1 1 0,1-1 0,-1 1 0,1-1 0,0 0 0,0 1 0,0-1 0,0 0 0,1 0-1,-1 1 1,1-1 0,-1 0 0,1 0 0,3 3 0,8 9 49,0 0-1,1-1 1,29 21 0,-21-22-30,0 0 0,44 16 0,-61-26-2,0 0 1,1 0-1,-1-1 0,0 0 1,1 0-1,-1 0 0,9 0 1,121 4 232,-7-21-164,-123 15-78,-1 1 0,1-1 0,-1 0 0,1-1 0,-1 1 1,0-1-1,0 0 0,0 0 0,6-4 0,18-9 58,0-3 0,31-24-1,-27 13-39,41-50-1,-67 73-13,0-1 0,-1 0 0,0 0 0,0 0 0,4-9 0,123-263 208,-128 270-199,-1-1 0,0 0 0,3-18 0,18-109 115,-16 5-85,-7 124-22,-1-1 0,-1 1 0,-1-13 0,-30-150 208,32 171-247,0-1 1,0 1-1,0-1 1,0 0-1,0 1 1,0-1-1,0 1 1,0-1-1,0 0 1,0 1-1,0-1 1,-1 1-1,1-1 1,0 1-1,0-1 1,-1 1-1,1-1 1,0 1-1,-1-1 1,1 1-1,-1-1 1,1 1-1,-1 0 1,1-1-1,0 1 1,-1 0-1,1-1 0,-2 1 1,2-1-1,-1 1 1,0 0-1,0 0 1,1-1-1,-1 1 0,0 0 1,0 0-1,0 0 1,1 0-1,-1 0 0,0 0 1,0 0-1,0 0 1,1 0-1,-1 1 0,0-1 1,0 0-1,0 0 1,1 1-1,-1-1 0,0 0 1,1 1-1,-1-1 1,0 1-1,1-1 0,-1 1 1,1-1-1,-1 1 1,0 1-1,-4 5 14,0 1-1,0 0 1,-5 17 0,0 13 180,-17 108 0,-3 44-123,16-93 111,-23 203 4,-10 68-115,28-191 118,-24 331 4,6 46-129,23-326 84,-50 998-1558,30-572-6536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6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2336,'38'135'9,"-30"-101"-2,24 187 14,-30-168 47,-2 259 51,-1-244 41,-7 255 65,8-264-58,8 217 68,-6-226-61,0-12-80,18 174 211,-16-186-214,10 76 355,-13-99-334,-4-3-26,2-1-83,0 1 1,1 0-1,-1 0 1,0-1-1,0 1 1,1-1-1,-1 1 1,0 0 0,1-1-1,-1 0 1,1 1-1,-1-1 1,0 1-1,1-1 1,-1 0-1,1 1 1,-1-1 0,1 0-1,0 1 1,-1-1-1,1 0 1,0 0-1,-1-1 1,-1-29 45,5-37-558,3-5-2091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7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1105 175 5296,'20'-71'36,"-20"70"-36,0 0 0,1 0 1,-1 0-1,0 0 0,0 0 0,0 0 1,0 0-1,0 0 0,0 0 1,0 0-1,0 0 0,0 0 0,0 0 1,0 0-1,-1 0 0,1 1 0,0-1 1,-1 0-1,0-1 0,0 1 0,-1 0 1,1 0-1,-1 0 0,1 1 1,-1-1-1,1 1 0,-1-1 1,1 1-1,-1 0 0,1 0 1,-1-1-1,0 1 0,1 0 1,-1 0-1,1 0 0,-4 1 1,-43 6 9,20 0 38,-168 63 27,148-51-14,-190 86 31,194-85-25,-162 67 22,170-69-41,11-3-22,-27 21 0,36-23-17,-27 32 1,43-45-10,-2 2 4,0-1 0,0 1 0,1 0 0,-1 0 0,1 1 0,0-1 0,-1 0 0,1 0 0,-2 5 0,3-7-4,-5 15 13,-1 0 0,-4 24 1,7-20-9,2-1 0,0 21-1,1-39-4,-1 2 3,1 1 0,0-1 0,0 1 0,1-1-1,-1 0 1,1 1 0,-1-1 0,1 0-1,-1 1 1,1-1 0,2 3 0,14 30 12,2 0 0,33 44 0,-48-74-10,0 0 1,0-1-1,0 1 0,8 5 1,167 121 30,-137-108-16,192 82 6,-185-82-11,65 46 4,-17 10-11,-92-75-5,-1 0 0,1 1 1,-1-1-1,0 1 0,6 8 1,10 18 6,20 35 0,-25-35-6,13 40 1,-28-71-5,1 4 3,0-1 0,1 1 0,-1 0 0,-1-1 0,1 1 0,0 0 0,-1 0 0,0 7 0,0 10 6,0 0 0,-6 30-1,2-32-4,-1-1 0,-13 31-1,17-46-1,0-1 0,0 1 1,0-1-1,0 0 0,-1 1 0,1-1 0,-1 0 0,1 0 1,-1 0-1,0 0 0,0 0 0,-3 2 0,-15 15 14,-41 29 0,28-28-11,-37 16 1,70-36-6,-7 4 5,-1-1 0,0 0 0,-15 4 0,-224 44 23,197-47-7,-188-25 18,232 20-31,0 0 0,-1-1 0,1 1 0,-10-6 0,-11-3 12,-33-20 0,40 17-5,-33-28 0,52 41-9,-1-1 0,1 0-1,0 0 1,0 0 0,0 0-1,0 0 1,-1-1 0,2 1-1,-1 0 1,0 0 0,0-1-1,0 1 1,0-1 0,1 1-1,-1-1 1,1 1 0,-1-1-1,1 1 1,-1-4 0,-2-7 16,0-1 1,1 0 0,1 0-1,0-25 1,4 13-8,0 0 0,11-35 0,-13 54 2,1 0-1,0 0 0,0 1 0,0-1 0,1 0 1,5-7-1,-8 13-16,76-130 113,19-5-50,-48 78 137,95-99 0,22-21-106,-95 108 180,100-89-1,-16 26-168,-101 87 150,139-136 101,-165 151-129,-9 5-125,-1-1 1,24-52 0,-39 76-87,0 1 1,-1-1-1,1 0 1,-1 0-1,1 0 1,-1 0-1,0 1 1,1-1-1,-1 0 1,-1-4-1,0-7 22,-1-1-1,-1 1 1,0-1 0,-1 1 0,-1 0-1,-7-15 1,12 27-19,-1-1 0,0 0-1,0 1 1,0-1 0,0 1 0,0-1 0,-1 1-1,1 0 1,0-1 0,-3-1 0,-10-7 39,0 0-1,-1 1 1,0 1 0,-22-9 0,35 17-37,0-1-1,0 0 1,0 1 0,0-1-1,1 1 1,-1 0 0,0 0-1,0 0 1,-3 0 0,-28 2 121,-40 7 1,71-9-124,1 1 0,-1-1-1,0 0 1,1 1 0,-1 0 0,0-1 0,1 1-1,-1 0 1,-2 2 0,-25 18 113,-29 26 0,43-30 35,-22 45 173,34-55-504,-1 1 0,1-1 0,0 1 1,0 0-1,1 0 0,0 0 0,-1 17 0,3-12-6929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7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9592,'75'-45'10,"-49"33"44,176-46 31,-151 49 22,226-26 59,-221 29 28,257-19 207,-282 22-324,150-6 230,-84 9 82,-94 0-339,-3-12-1365,0 1-5458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4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21 6640,'-2'-1'49,"-6"-5"31,6 4 333,0 0-123,-8-6 19,7 6 22,-16 3 562,17 0-816,0 0 0,0 0-1,0 0 1,0 1 0,0-1 0,0 1-1,0-1 1,1 1 0,-1 0 0,0-1 0,1 1-1,-1 0 1,1 0 0,0 0 0,0 0-1,0 0 1,0 1 0,-1 2 0,-9 41 49,10-35-84,-14 57 242,-15 89-24,-9 139 181,38-272-423,0-14-1,1 0 0,0 0-1,1 0 1,0 0 0,3 11 0,4 17 66,1-1 0,23 55 0,-7-46-12,-8-21-41,-4-6 22,0 1 1,19 42 0,-31-59 7,-1-3-59,0 0 1,0 0 0,1 0 0,-1 0-1,0 0 1,0 0 0,0 0 0,0 1-1,1-1 1,-1 0 0,0 0-1,0 0 1,0 0 0,0 0 0,0 0-1,1 0 1,-1 0 0,0 1 0,0-1-1,0 0 1,0 0 0,0 0 0,0 0-1,0 1 1,0-1 0,0 0 0,0 0-1,1 0 1,-1 0 0,0 1 0,0-1-1,0 0 1,0 0 0,0 0-1,0 0 1,0 1 0,0-1 0,0 0-1,0 0 1,-1 1 0,4 5-9,-2-5 23,0-1-1,0 0 1,0 1 0,-1-1 0,1 0 0,0 0 0,0 0-1,0 0 1,0 0 0,0 0 0,0 0 0,0 0-1,0-1 1,0 1 0,1-1 0,3-3 36,50-65 44,37-53-1572,-40 47-6137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8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547 515 6552,'-1'-11'-7,"0"1"0,-1-1 0,-4-16 0,5 25-12,-36-5 2,27 7 17,7 0 1,-1 0 0,0 0 0,1 1-1,-1-1 1,0 1 0,0 0 0,1 0 0,-1 0-1,1 0 1,-7 4 0,-111 56 23,118-59-16,-1 0 0,1 0-1,0 1 1,0-1 0,-6 7 0,-28 33 24,-48 70 1,62-70 14,-76 215 14,84-202-33,-22 199 13,37-248-38,-1 0-1,1-1 1,0 1-1,1 0 1,1 9-1,10 39 11,28 80-1,-39-132-10,0 1-1,0-1 0,0 1 0,0-1 0,1 0 0,-1 1 0,0-1 0,1 0 0,0 0 1,0 0-1,2 2 0,-4-4-1,12 12 4,1 0 1,24 17-1,-22-21-2,-1 0 0,30 11-1,-42-18 0,0 0 0,0-1 0,0 1 0,0 0 0,1-1 0,-1 0 0,0 1 0,0-1 0,0 0 0,1 0 0,-1 0 0,0 0 0,3-1 0,-5 1-1,25-3 6,45-9 1,34-24 1,-98 33-2,0 1-1,1-1 1,-1-1 0,10-6-1,171-135 48,-184 142-43,1 0-1,-1 0 0,0 0 0,0-1 0,0 0 0,0 1 1,4-10-1,9-14 27,23-53 1,0-50 4,-37 120-7,0 0-1,0 0 0,1-16 1,2-118 99,-15 5-65,10 139-68,-1-8 35,0 1-1,0 1 0,0-1 1,-1 0-1,-4-11 1,-8-22 68,-20-38 0,14 43-60,-26-36 0,43 67-16,0-1 1,0 1-1,0 0 1,0 1-1,-1-1 1,0 1-1,-6-6 1,-84-60 192,61 51-180,-36-16 1,69 34-41,-5-2 27,1 0-1,-1 0 1,0 1 0,0-1-1,0 1 1,-8-1 0,-88-10 159,76 12-152,-41 5-1,36 2 114,6 3-84,0 2 0,-41 25 0,64-36-59,0-1-1,0 1 1,1-1-1,-1 1 1,0 0-1,0-1 1,1 1-1,-1 0 1,0-1-1,1 1 1,-1 0-1,1 0 1,-1 0-1,1 0 1,-1 0-1,1-1 1,0 1-1,-1 2 1,0 1 1,0 1 0,0 0 0,0 0 0,0-1 1,1 1-1,0 0 0,0 0 0,1 0 0,-1 0 0,1-1 1,0 1-1,0 0 0,1-1 0,-1 1 0,3 5 0,-3-9-4,-1 0 0,1 0 0,-1-1-1,1 1 1,-1 0 0,1 0 0,0 0-1,-1 0 1,1-1 0,0 1-1,0 0 1,0-1 0,-1 1 0,1-1-1,0 1 1,0-1 0,0 1 0,0-1-1,1 1 1,-2-1-1,13 6 6,1 1 0,26 7 1,-12-8-6,-1-1 0,36 2 1,230-12-6,-232-3-15,248-62-16,-250 51-50,209-99-43,-224 93-25,-39 21 127,28-17-78,-2-2 1,-1-1-1,53-54 1,-13 6-173,-66 67 177,-7 15-15,-7 5 52,-44 82 1,14-18 25,31-57 32,-26 70 0,29-74 4,2 0 0,-5 36 0,8-41 0,1-1 0,0 1 0,1 0 0,5 25 0,-1-18 0,1 0 0,1-1 0,10 23 0,1-8 0,33 52 0,-24-48 0,43 46 0,53 35 0,123 79-6,-204-164-19,-42-34 25,90 83-21,-67-56 14,24 35 0,-47-62 7,2 3-4,0 0-1,0 0 0,0 0 1,0 0-1,0 1 0,-1-1 1,1 1-1,-1 0 0,1 3 1,4 13-12,-1 1 1,4 34-1,-8-35 8,-1 1-1,-5 35 1,5-54 3,0 0-1,-1 1 1,1-1 0,-1 0 0,1 0-1,-1 1 1,0-1 0,1 0 0,-1 0-1,0 0 1,-1 0 0,1 0 0,0 0-1,-3 4 1,4-6 5,-12 15-19,0 1 1,-1-1-1,-19 18 0,8-14 6,-51 31 0,75-50 13,-7 4-12,0 0 0,0-1 1,0 1-1,-12 3 0,-231 59-61,242-64 65,0-1 0,1 0 0,-1 0 0,-11-1 0,-98-8-32,83 2 35,-40-12 0,71 17 5,0 0 0,0 0-1,0 0 1,0 0-1,0 0 1,0 0-1,1-1 1,-1 0-1,0 1 1,1-1 0,-4-3-1,-16-13 0,-33-34 1,34 28 0,-23-38 1,44 62-1,-3-3 1,1 0 0,0 0-1,0 0 1,1-1 0,-1 1-1,1 0 1,-1-1 0,1 1 0,0-1-1,0-4 1,1 8-1,-7-27 6,-5-56 0,11 54 0,7-54 0,-6 76 1,1 1-1,0 0 1,0 0 0,1 0-1,0 0 1,2-5 0,49-123 39,19-19-19,-36 89 61,-36 64-88,103-159 92,16 12-49,-119 147-43,51-56 120,205-197 60,-210 209 1,129-146 75,-153 159-89,-6-1-53,23-62 1,-39 94-108,1-1 0,-1 0 0,0 0 0,1 0 0,-1 0 0,0 1 0,0-1 0,0 0 0,0 0 1,0 0-1,0 0 0,0 0 0,0 0 0,0 0 0,0 0 0,0 1 0,0-1 0,-1 0 0,1 0 0,-1-1 0,-2-4 11,-1-1 0,0 1 0,0 0 0,-1 1 0,1-1 0,-1 1 0,-1 0 0,1 0 0,-1 0 0,1 1 0,-14-8 0,17 11 1,0 0-1,-1 0 1,1 0 0,-1 0-1,1 0 1,-1 0 0,1 0-1,-6 0 1,-46-5 98,-80-1-1,91 11 18,-160 33 43,167-26-90,-117 57 29,128-53-55,10-5-44,1 1-1,1 1 1,0 0-1,-12 14 1,25-26-16,0 1-1,-1-1 1,1 0 0,0 1 0,-1-1 0,1 0-1,0 1 1,0-1 0,-1 1 0,1-1 0,0 1 0,0-1-1,0 0 1,-1 1 0,1-1 0,0 1 0,0-1-1,0 1 1,0-1 0,0 1 0,0-1 0,0 1 0,0-1-1,0 1 1,0 0 0,1 0 1,-1 0-1,0 1 1,1-1-1,-1 0 1,1 0-1,-1 0 1,1 0-1,-1 0 1,1 1-1,0-1 1,-1 0-1,1-1 1,0 1-1,0 0 1,0 0 0,0 0-1,0 0 1,0-1-1,0 1 1,0 0-1,0-1 1,2 1-1,33 7-1223,17-3-4864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7896,'20'4'-5,"40"4"-97,-50-7 89,148 11-125,-119-12 52,208-12-20,-189 10 101,222-10 8,-228 10 18,-12 1-1,36-3 42,84-14 0,24-15 73,-151 24-55,22-12-488,60-33 1,-25 6-4146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251 555 7264,'-12'-7'-1,"2"1"-1,1 0 0,0-1 1,-13-11-1,7 5-2,-65-58-16,68 60 29,1 0 1,1-1 0,0 0 0,-12-20 0,20 23 117,10-58 79,-2 50 68,14-16-81,23-30 0,-24 44 101,17-9-96,52-30 1,-59 45 29,131-27 84,-126 38-145,142 23 51,-171-20-199,0 0 0,1 0 0,-1 1 0,9 4 0,160 89 112,-142-69-71,10 19-22,40 55 1,-80-98-36,0 1 0,0 0 0,0 0 0,-1 0 0,1 0 0,-1 0 0,0 1 0,1 3 0,-2-7-3,7 22 13,6 42 0,-10-34-9,-2 36-1,-1-61-2,0 0 0,0 0 0,-1 0 0,0-1 0,0 1 0,-3 9 0,4-14-1,-39 121 6,-32 35-4,18-65-3,-67 87 0,85-133-5,-159 179-8,154-178-11,26-32 18,-214 211-51,10-54-70,192-153 114,21-14-11,11-10-31,12-9 49,0 0 0,1 2 0,23-13 0,-11 10-5,161-69 1,-149 71 6,72-17 4,25 7 1,0 13 0,-3 14 1,-75 4 4,96 26-1,-125-22 10,-1 3-6,76 32 25,-27-21 4,-74-23-29,0-1-1,0-1 1,0 1-1,1-1 1,-1 0-1,0-1 0,0 0 1,0 0-1,0 0 1,9-4-1,-6 3 1,10-6 33,106-75 23,-96 58-17,180-144-1203,-83 70-4904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2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807 146 6368,'8'-29'1,"-8"26"0,1 0 0,-1 1 0,0-1 0,0 0-1,0 1 1,0-1 0,0 0 0,0 0 0,-1 1 0,1-1 0,-1 1-1,0-1 1,-2-4 0,3 7 0,0-1 0,0 1 0,0 0-1,-1 0 1,1 0 0,0-1 0,0 1 0,0 0-1,0 0 1,-1 0 0,1 0 0,0-1 0,0 1-1,0 0 1,-1 0 0,1 0 0,0 0 0,0 0-1,-1 0 1,1 0 0,0 0 0,0-1 0,-1 1-1,1 0 1,0 0 0,0 0 0,-1 0 0,1 0-1,0 0 1,0 1 0,-1-1 0,1 0 0,0 0-1,-1 0 1,-14 1 10,0 1 1,0 1-1,-27 8 0,39-11-9,-37 13 29,0 2 1,-40 20 0,59-25-26,-11 9 21,-134 112 7,132-98-19,-134 180 9,161-204-22,2 0-1,-1 1 1,-5 12 0,-47 107 4,48-103-5,1 1-1,2 0 0,-8 49 1,13-54-1,1 0 0,1 1 0,1-1 0,1 0 0,5 26 0,1-17 0,0 1 0,2-2 0,19 40 0,-14-38 0,2-1 0,37 51 0,31 16-2,-82-94 2,1 0-1,0 0 0,0-1 0,0 0 1,0 1-1,9 3 0,9 7 1,0-2-1,30 12 1,-39-20 0,0 1 0,0-2 0,1 0 0,-1-1 0,1 0 0,0-1 0,16-1 0,-14-1 0,-1-1 0,1 0 0,0-1 0,-1-1 0,0-1 0,23-9 0,-16 4 0,1-2 0,-1-1 1,-1 0-1,22-19 0,-21 13 1,0-2 1,-1 0-1,26-34 0,-29 31 0,-1-1 0,-1-1-1,18-42 1,-20 32 1,-2 0-1,15-72 1,-5-41 17,-21 137 3,0-1 0,-1 1 0,-1-18 0,-14-137 70,-17 14-27,30 145-26,0 0 0,-1 0 0,1 1 0,-1-1 0,-6-9 0,9 17-39,-68-122 233,-13 17-136,81 105-97,-4-6 51,-1 0 0,-1 0 0,1 1 0,-10-7 0,-158-109 308,143 107-119,12 9-177,0 1 0,0 0 0,-1 2 1,-33-1-1,51 3-52,-1 0-1,1 0 1,0 1 0,-1-1 0,1 0 0,-1 0 0,1 1 0,0-1 0,-1 1-1,1-1 1,0 1 0,-2 0 0,-3 3 9,0 0 1,0 1-1,0-1 0,0 1 1,1 0-1,0 1 0,0-1 0,-5 8 1,9-12-20,1-1 0,0 0 0,0 0 0,0 1 0,-1-1 0,1 0 0,0 1 0,0-1 1,0 0-1,0 1 0,-1-1 0,1 0 0,0 1 0,0-1 0,0 0 0,0 1 0,0-1 0,0 0 0,0 1 0,0-1 1,0 1-1,0-1 0,0 0 0,0 1 0,1-1 0,-1 0 0,0 1 0,0-1 0,0 0 0,0 1 0,1-1 1,-1 0-1,0 0 0,0 1 0,0-1 0,1 0 0,-1 1 0,7 7-89,0-1-1,1 1 1,0-1 0,0 0-1,0-1 1,1 0 0,0-1-1,0 1 1,14 4 0,-20-8-32,77 40-5166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0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42 586 5744,'0'0'-8,"1"0"4,0 0-1,0 0 1,0 1 0,0-1-1,0 0 1,-1-1 0,1 1 0,0 0-1,0 0 1,0 0 0,0 0 0,0-1-1,0 1 1,1-1 0,3-7-22,5-9 9,0-2 0,-1 0-1,7-23 1,-12 32 16,18-47 1,97-166 42,-104 197-30,0 3 63,10-7-18,29-28 1,-36 47 42,18-3-31,40-9 0,-49 19 26,119 6 37,-115 4-65,17 11-23,59 29 0,-103-44-37,0 1 0,0-1-1,-1 0 1,1 1 0,5 5 0,21 22 22,49 64-1,-63-65-14,12 49-1,-22-54-12,5 40 1,-8-33-3,-2-1 0,-2 0 0,-6 54 0,-21 59-5,17-108 0,-73 151-8,62-148-11,-105 138-4,100-140 10,-119 169-2,116-160 2,-121 178-1,121-182 8,-115 131 1,117-145 6,-35 27 4,1-13 1,17-17 0,17-14 1,14-6 6,11-4 9,53-8 5,33 4 14,74-4 15,-51 3 126,80-8 7,63-18 12,-199 24-14,209-36 306,55-35 570,-301 75-991,-2 0 64,-1 0-1,17-7 1,-24 8-93,0 1 0,0 0 0,-1-1 1,1 0-1,-1 0 0,1 0 0,-1 0 1,0 0-1,1 0 0,-1-1 0,0 1 1,-1 0-1,1-1 0,0 0 0,1-3 1,1-6-26,-1 1 1,-1-1-1,0 1 1,0-1-1,-1-23 1,1-1-1080,4-29-4793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94 6368,'4'-4'7,"0"0"1,0 1-1,0 0 1,0 0-1,1 0 1,-1 0-1,11-3 0,0 0 28,31-4 0,28-5-11,-37 9 63,177-20 34,-169 24-33,164 13 39,-174-5-47,100 34 33,-115-29-25,1 7-46,-1 1 0,18 22-1,-27-22 33,-6-3-54,0 0 0,-2 0 1,0 0-1,2 26 0,-8-17 47,-42 120 26,32-112-25,-84 137 29,73-138-42,-13 7-16,-61 50 1,70-72 0,12-9-22,-4 3-3,0-1-1,-1-2 0,0 0 0,-1-1 1,-26 5-1,-70 1 52,116-13-60,0 1 0,0-1 0,0 0 0,0 0 0,0 0 0,0 0 0,0-1-1,0 1 1,0-1 0,0 1 0,0-1 0,0 1 0,0-1 0,0 0 0,0 0 0,-3-3-1,0 1 9,5 3-12,-1-1 1,0 1-1,1 0 0,-1-1 1,1 1-1,-1-1 0,0 1 1,1 0-1,-1-1 1,1 1-1,-1-1 0,1 0 1,0 1-1,-1-1 0,1 1 1,-1-1-1,1 0 1,0 1-1,0-1 0,-1 0 1,1 1-1,0-1 0,0 0 1,0 0-1,0 1 1,0-1-1,0 0 0,0 1 1,0-1-1,0 0 1,0-1-1,14-20 85,-9 15-92,26-34 33,-29 39-20,-1 1-1,0-1 1,1 0-1,0 1 1,-1-1-1,1 1 1,0-1-1,0 1 1,3-2-1,33-18 48,74-28-1,-108 48-43,1-1 0,-1 1-1,0 0 1,1 0 0,-1 0-1,8 1 1,46-1 44,87 10-1,-104 0 20,170 69 28,-169-58-27,170 91 32,-171-85-46,-41-26-61,88 71 65,-64-46-54,24 30 0,-48-55-11,3 4 5,0 0 1,0 0 0,0 0 0,-1 0-1,1 0 1,1 7 0,10 18 14,10 36 0,-16-33-13,5 36 0,-13-68-7,1 5 5,0-1 0,-1 0 0,1 1-1,-1-1 1,0 0 0,-2 9 0,2-13-5,-2 24 16,-11 40 1,7-44-13,-1 0 1,-11 19-1,18-39-4,0 2 3,-1 0-1,0 0 1,-1 0-1,1 0 0,0 0 1,0 0-1,-1 0 0,1 0 1,-1 0-1,0-1 1,1 1-1,-1-1 0,-3 2 1,-13 12 8,-1-1 0,-25 14 0,13-13-6,-41 14 1,72-29-6,-8 3 5,-1 0 0,0-1 0,-12 3 0,-255 34 23,213-33-7,-289 17 11,279-18-25,-313 4-1137,181-9-4556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1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232 943 3416,'7'-4'56,"3"-2"-37,-4 3-5,0-1 1,0 0-1,0-1 0,10-8 1,-14 10 32,-1 1 0,1-1 1,0 0-1,-1 0 0,1 1 1,-1-1-1,0 0 0,0 0 1,0 0-1,0 0 1,-1 0-1,1-1 0,-1 1 1,0 0-1,0 0 0,0 0 1,-1-4-1,1 4-42,-5-56 392,2-77-3,20-66 4,-17 197-389,7-29 125,53-124 50,-42 130-64,89-90 52,-81 99-32,125-53 57,-119 64-50,8 4-46,78 3 0,-114 1-84,-1 1 0,0-1 0,0 1 0,0-1 0,0 1-1,0 0 1,4 2 0,21 11 46,0 0 0,43 33 0,-68-45-51,-1-1-1,0 1 1,0 0-1,0 0 1,0 0-1,0 1 1,-1-1-1,1 0 1,1 3-1,-3-5-11,10 16 40,-1 0-1,11 28 1,-12-20-21,8 42 0,-16-66-19,2 7 19,-1 1-1,0-1 0,0 14 1,-2 103 54,-13 21-48,13-133-11,-1 0-1,0-1 0,-6 19 1,-47 148 39,-18 15-34,65-173 1,-21 38 0,29-58-20,-111 192 40,-14-13-26,74-112 20,-184 237 11,193-250-18,29-37-20,-192 216 43,104-128-11,100-104-36,1 1 1,-1-1 0,0 0-1,0 0 1,0 0-1,0 0 1,0 0 0,0-1-1,-1 1 1,1 0-1,0 0 1,0-1 0,-1 1-1,1-1 1,0 1-1,-1-1 1,1 1 0,0-1-1,-1 0 1,1 0-1,-3 0 1,4 0-3,-1 0 0,0-1 0,0 1-1,1 0 1,-1-1 0,0 1 0,1-1 0,-1 1 0,0-1 0,1 1-1,-1-1 1,0 1 0,1-1 0,-1 0 0,1 1 0,-1-1 0,0-1-1,1 2 2,0-1-1,0 1 0,0-1 1,0 1-1,0-1 0,0 1 0,0 0 1,0-1-1,0 1 0,0-1 1,0 1-1,0-1 0,0 1 0,0-1 1,0 1-1,0 0 0,0-1 1,0 1-1,1-1 0,-1 1 0,0 0 1,0-1-1,1 1 0,-1-1 1,0 1-1,1-1 0,20-37 24,32-46 1,-27 51-5,139-137 19,-160 165-32,0 0 0,1 0 0,0 1 0,0-1 0,7-2 0,102-58 44,12 15-23,-116 46 3,0 1 0,19-4-1,212-22 121,-237 29-124,1 0 0,-1 0 0,1 0 0,-1 1 0,11 2 0,172 56 219,-182-57-207,-1 0 0,0 1 0,0-1 0,9 8 0,154 127 234,-133-105-99,147 126 74,-147-131-75,135 75 50,-136-89-143,9-4-41,0-3-1,47 3 1,-86-9-31,0 0-1,-1 0 1,1-1 0,0 1 0,-1-1 0,1 0 0,0 0 0,3-1 0,55-20-597,96-50 0,-32 5-5772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721 424 6192,'23'-111'161,"-7"24"67,-16 86-209,1 0 0,-1 0 0,0 0 1,0 0-1,0 1 0,0-1 0,0 0 0,0 0 0,0 0 0,-1 1 0,1-1 1,0 0-1,0 0 0,-1 0 0,1 1 0,0-1 0,-1 0 0,1 0 0,0 1 0,-1-1 1,1 0-1,-1 1 0,0-1 0,1 1 0,-1-1 0,1 0 0,-1 1 0,0-1 0,0 1 1,1 0-1,-1-1 0,0 1 0,-1-1 0,-18-1 19,19 2-9,0 0-16,1 0 0,-1 0-1,0 0 1,0 1 0,0-1-1,0 0 1,0 0-1,1 1 1,-1-1 0,0 0-1,0 1 1,1-1 0,-1 1-1,0-1 1,0 1-1,0 0 1,-121 90 272,88-63-171,-154 144 28,150-133-107,-133 189 17,164-217-43,0-1 0,-8 21 0,-89 244 24,101-265-31,0 0 0,1 0 0,-2 16 0,4-26-2,-13 134 12,13-108-11,0 1 0,1 0 0,7 35 0,-3-40 0,1 0 0,0-1 0,2 1 0,10 20 0,-9-24 0,1 0-1,1-1 1,0-1 0,25 28-1,-25-32 1,2 0 0,-1-2-1,1 1 1,1-2 0,0 0 0,18 10-1,-14-11 1,-1-1-1,1-1 1,0 0-1,0-1 1,29 3-1,-24-7 1,0 0 0,-1-2-1,1-1 1,0-1 0,-1-1 0,1-1 0,-1 0-1,-1-2 1,27-12 0,-41 17 0,-1-1 0,0 0 0,0 0 1,0-1-1,6-4 0,183-156 9,-190 159-7,-1 0-1,1 0 0,0-1 0,-1 1 1,6-12-1,16-26 4,20-46 1,14-70 1,-56 146-1,0 0 0,-1 0 0,2-17 0,18-141 25,-20 3-20,-3 168-12,0-12 7,-1-1 0,0 1 0,-4-18 0,-30-137 25,-15 3-19,50 164-13,-4-12 9,-1 0 0,0 0-1,-6-12 1,-59-102 30,2 28-18,64 93-10,1 1 0,-1 0 0,1 0 1,-1 0-1,-6-5 0,-13-10 22,-26-17 0,29 25-17,-34-15 0,52 24-5,-1 1-1,0 0 1,1 0-1,-1 0 0,0 1 1,1-1-1,-1 1 0,-5-1 1,-6 0 20,-1 0 0,-26 3 0,29 0-21,0 1-1,0 0 1,-15 7 0,25-10-5,1 0 1,0 1 0,0-1-1,-1 1 1,1-1 0,0 1-1,0 0 1,0 0-1,0-1 1,0 1 0,0 0-1,0 0 1,0 0 0,0 0-1,0 0 1,0 0-1,-1 2 1,-4 5 15,0 1 0,0 0 0,1 1 0,-6 12 0,6-6-11,1 0 0,-5 28 0,9-41-6,-1 0 1,1 0-1,-1 1 1,1-1 0,0 0-1,1 1 1,-1-1-1,1 4 1,6 30-261,2 0 0,2-1 0,17 41 0,15 23-5137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6552,'62'1'177,"67"11"26,-97-8-103,158-4 38,-146-3-44,214-14 30,-201 12-63,211-24 26,-219 22-47,224-44-866,-121 20-3540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2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900 109 5208,'0'-3'2,"0"0"1,1 0-1,-1 0 1,0 0-1,0 0 1,-1 0-1,1 1 1,0-1-1,-1 0 1,0 0-1,0 0 1,0 1-1,0-1 1,0 0-1,0 1 0,-1-1 1,1 1-1,-1-1 1,0 1-1,-3-3 1,-5 1 97,-16 3-36,-51 3 0,49 4-24,-132 50 18,156-55-50,-1 1 0,1 0-1,-1 1 1,1-1 0,0 1-1,-4 3 1,-78 62 45,4 18-33,82-86-20,-33 42 48,-122 202 23,127-191-30,-93 246 16,117-286-52,0 0-1,-4 23 1,8-36-5,-22 143 13,20-17-8,2-126-5,0 4 2,0 1 0,0-1-1,1 1 1,0-1 0,-1 1-1,1-1 1,1 0 0,1 5-1,6 17 8,20 40 1,-18-47-8,1 0 1,17 19 0,-27-35-1,-1-1 0,1 0 0,0 0 0,0 0 0,0 0-1,0 0 1,0 0 0,1 0 0,-1-1 0,4 2 0,-6-3-2,16 10 9,2-1-1,21 9 0,-22-12-5,0-1-1,26 3 0,-43-8-2,3 1 1,0-1-1,0 0 1,0 1 0,0-1-1,1 0 1,-1 0 0,0-1-1,0 1 1,3-1 0,48-12 5,80-30 0,-129 41-3,0 0 0,0 0-1,-1-1 1,1 1 0,-1-1 0,7-5 0,-11 8-3,92-77 20,-7-18-7,-85 95-13,7-8 12,0-1-1,-1 1 1,6-12 0,-12 20-12,68-125 46,-16-5-16,-48 120-5,-1 0 0,0-1 0,3-15 0,35-284 129,-40 247 21,-9-87 4,-12 17-102,19 127-42,0 0-1,0 0 0,-1 0 1,0 1-1,-4-11 1,-7-12 68,-19-32 0,19 41-63,-29-33 0,40 50-18,0-1 0,0 1-1,-1 0 1,1 0 0,0 0-1,-1 0 1,1 0-1,-4-2 1,-16-7 48,0 1-1,-1 1 1,-42-12 0,63 21-48,-1-1 0,1 1 1,-1 0-1,1-1 1,-1 1-1,0 0 0,1 1 1,-5 0-1,-2 0 37,-3 0-26,0 0-1,0 1 1,0 1-1,1 0 0,-1 0 1,1 1-1,0 1 0,-19 10 1,25-11-99,-1-1-51,1 0 0,0 1-1,0-1 1,0 2 0,1-1-1,-6 6 1,-3 4-4836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5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72 327 4848,'-11'-4'23,"-33"-8"69,38 10-54,-1-2 12,6 4-44,1-1 0,0 1 0,-1-1 1,1 1-1,0-1 0,0 1 1,-1-1-1,1 1 0,0-1 1,0 1-1,0-1 0,0 0 1,0 1-1,0-1 0,0 1 0,0-1 1,0 1-1,0-1 0,0 0 1,0 1-1,0-1 0,0 1 1,0-1-1,1 1 0,-1-1 1,0 1-1,0-1 0,1 1 0,-1-1 1,7-12 20,-2 6 2,1 0 0,0 0 0,0 0 0,1 1 0,0 0 0,11-8 0,-7 6-7,7-6 78,106-44 41,-95 48-34,134-28 47,-127 32-20,149-11 55,-146 14-42,165-6 62,-161 6-41,192-16 223,-177 12-268,89-7 243,-140 13-318,3-1 7,-29 0-18,-37-3-938,-7 0-3619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 5472,'54'-4'64,"51"4"14,17 8 85,-52-1-108,-53-5-39,2-1-10,0 0 1,-1 2 0,0 1 0,1 0 0,34 13 0,3 7 5,-40-16-11,26 15 1,-32-16-2,-1 0 0,0 0 0,12 14 0,-13-12 0,0 1 0,-1 0 1,10 17-1,-11-16 1,-1 1 1,0 0-1,6 25 0,-7-18 0,-1 0 0,2 35 0,-5-28 2,-6 51-1,1-50-1,0-1 0,-10 28 0,7-33 0,0-1 1,-1 0-1,-12 20 0,7-18 0,-2-1 0,-20 24 0,13-21 2,-30 26-1,-27 10 1,-59 19 6,133-75-5,1-1 0,-1 0-1,0 0 1,0-1-1,0 0 1,0 0 0,-8 1-1,-2 0 2,3 0 16,-1-1 0,0 0 0,-22-1 0,35-1-18,1 0-1,-1 0 1,1 1 0,-1-1-1,1 0 1,-1 0 0,1 0-1,0 0 1,-1 0 0,1 0-1,-1 0 1,1 0 0,-1 0-1,1 0 1,-1-1 0,1 1-1,-1 0 1,1 0 0,-1 0 0,1-1-1,-1 1 1,1 0 0,0 0-1,-1-1 1,1 1 0,0 0-1,-1-1 1,1 1 0,-1-1-1,18-10 72,-7 4-62,-4 3 5,-1 1-1,1 0 1,0 1-1,0-1 1,10-2-1,118-30 108,-100 31-17,196 9 39,-219-4-114,-1 0 0,21 4-1,97 27 68,-7 14-65,-115-43-21,1 0-1,-1 0 1,0 0-1,0 1 1,7 4-1,82 65 67,-11 9-51,-80-78-16,0 1 0,0 0 0,0 0 0,6 10 0,38 71 48,-39-63-50,10 37 1,-18-57-5,0 0 0,0 0 0,0 0-1,-1 1 1,0-1 0,1 0 0,-2 6 0,-1 20 10,-2 0 0,-1-1 1,-10 33-1,14-59-11,0 1 0,0-1 0,0 1-1,0-1 1,-1 1 0,1-1 0,-1 0 0,1 0-1,-4 4 1,-9 10 21,-30 28 0,23-27-15,-32 19 1,18-18 49,-180 60 30,169-66-30,-172 28 30,178-37-30,24-2-39,-19-1 9,-1-1-1,0-1 1,1-2-1,-38-10 1,29 6 20,-12-2-1,-57-19 1,111 28-79,-22-6-261,2-1 0,-39-20 0,17 3-4464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3.3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1 293 7712,'150'3'32,"95"-5"34,-187-1 108,273-22 60,-260 18-100,277-41 30,-278 34-144,106-32 0,42-26-1007,-1-6-3966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3.8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614 910 4936,'-5'7'3,"-1"1"1,1 0-1,0 1 1,1-1 0,0 1-1,0 0 1,1 0-1,1 0 1,-1 0-1,-1 16 1,1-10 4,0 9 25,3-24-33,0 15 11,1-1 0,2 15 0,-2-24-10,0 0-1,0 0 1,1 0 0,0-1-1,0 1 1,0 0-1,0-1 1,1 0 0,-1 0-1,6 6 1,-5-6-1,1-1 0,0 0 0,0 1 0,0-2 0,0 1 0,0 0 0,1-1 0,-1 0 0,1 0 0,9 3 0,-4-3 0,0 1 0,0-2 0,1 0 0,-1 0 0,0-1 0,14 0 0,-10-2 0,0 0 0,0-1 0,0-1 0,-1 0 0,17-7 0,-4-1 0,-1-1 0,31-21 0,-25 12 0,38-34 0,-46 34 0,-1-1 0,20-26 0,-19 18 0,32-57 0,10-55 1,-38 64 7,24-125-1,-43 156 33,0-151 36,-12 169 65,-1 9-69,0 0 0,-17-37 0,21 55-52,0 1 0,-1 0 0,1-1 1,-1 1-1,1 0 0,-1 0 0,0 1 0,0-1 0,0 0 0,0 0 0,0 1 0,-1 0 0,1-1 1,0 1-1,-1 0 0,1 0 0,-1 0 0,1 0 0,-1 0 0,1 1 0,-1-1 0,0 1 1,1 0-1,-5 0 0,4 0 12,-10 2 329,6 3-289,-1-1 0,1 1 0,0 1 0,0 0 0,1-1 0,-9 10 0,8 1 256,-19 96 120,24-84-201,6 140 83,0-129-155,16 162 65,-17-163-112,0 145 44,-5-144-105,-27 185 21,22-173-48,-41 205 12,38-207-31,-39 193 12,37-192-19,-26 75-1,-16 19-9,36-104-1,-27 44-1,26-54-1,-30 35 0,28-41-1,-30 28 0,32-36 0,-40 27 0,40-31 0,-40 16 0,41-21 0,0 0 0,-20 3 0,19-6 0,1-2 0,-19 2 0,19-4 0,-35-4 1,7-6 8,0-1 1,-86-35-1,57 12 10,10 2 2,60 29 6,6 3-26,-1 1 0,0-1 0,1 0 0,-1 0 0,0 0 0,1 0 0,-1-1 0,0 1 0,1 0 0,-1 0 0,0 0 0,1 0 0,-1 0 0,0 0 0,0 0 0,1-1 0,-1 1 0,0 0 0,1 0 1,-1 0-1,0-1 0,0 1 0,1 0 0,-1 0 0,0-1 0,0 1 0,0 0 0,1 0 0,-1-1 0,0 1 0,5-5 0,11 4 46,102 20 11,132 31 69,-198-41-79,238 29 21,-229-32-35,231 11 10,-237-17-24,217-24 5,-219 15-18,72-20-1,-83 17-5,61-27 0,-69 23 96,-1-1 0,46-34 0,54-52-1555,7-10-4375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989 247 6104,'51'-64'40,"-13"12"9,-38 52-48,0 0 0,0 0 0,0-1 0,0 1 0,0 0 0,1 0 0,-1 0 0,0 0 0,0 0 0,0-1 0,0 1 0,0 0 0,0 0 0,0 0 0,0 0 0,0 0 1,0-1-1,1 1 0,-1 0 0,0 0 0,0 0 0,0-1 0,0 1 0,0 0 0,0 0 0,0 0 0,0 0 0,-1-1 0,1 1 0,0 0 0,0 0 0,0 0 0,0 0 0,0-1 0,0 1 0,0 0 0,0 0 0,0 0 0,0 0 0,-1 0 0,1-1 0,0 1 0,0 0 0,0 0 0,0 0 0,-1 0 0,-2-3 4,-1 0 1,0 0-1,0 1 0,0 0 0,0-1 0,0 1 1,-1 1-1,1-1 0,-1 1 0,1 0 1,-7-1-1,2 0 0,-16-1 23,-142 16 20,129-4-1,-168 78 26,198-82-51,0-1-1,1 1 1,-11 8 0,18-13-22,-102 84 86,4 15-64,63-55-1,-38 65 4,61-88-23,1 1 0,0 0-1,-10 35 1,18-47-1,0 0-1,1-1 1,1 1-1,-1 0 1,2 0 0,-1 0-1,1 0 1,2 14-1,0-17 1,0 1-1,0-1 0,0 0 0,1 1 0,0-1 0,0 0 0,1-1 0,0 1 1,0-1-1,6 7 0,-2-4 0,1 0 0,0-1 0,0 0 0,1-1 0,0 0 0,18 9 0,-4-3-1,31 10 0,-52-22 1,1 1-1,-1-1 0,1 0 0,0 0 1,-1 0-1,1-1 0,0 1 1,4-1-1,47 0-5,86-11 1,-136 10 3,0 0 0,0 0-1,0 0 1,0-1 0,9-4 0,167-91-17,-178 95 18,1 0-1,-1-1 1,0 1-1,0-1 1,0 0-1,0 0 1,0 0-1,3-4 1,17-21-6,20-34 0,11-42 2,-54 104 5,4-8-3,0 0-1,-1 0 1,3-15 0,-6 23 3,29-124-14,-12-25 12,-17 22 2,-10 31 1,-5 4 11,14 88 16,-2 13 4,-1 1-25,2-6 0,0 0 0,0 0 1,1 0-1,0 1 0,0-1 1,0 0-1,0 1 0,1-1 1,0 7-1,-7 157 96,10-125 17,35 210 56,-26-197-16,66 242 61,-62-237-73,50 234 69,-57-241-43,4 190 64,-13-239-212,0 1 0,-1-1-1,1 1 1,-1-1-1,-2 10 1,-17 47 80,-27 62 0,45-120-91,1-1 1,-1 1-1,0-1 1,0 1 0,-1-1-1,1 0 1,-1 0-1,-2 3 1,-16 16 54,-34 29 0,26-29-45,-34 18 0,63-40-25,-7 5 29,0-1-1,0-1 0,-14 6 1,-209 56 128,181-58-49,-214 9 45,211-17-59,-162-28 19,212 29-112,0 0-1,0-1 1,-1 1-1,1-1 1,0 0 0,0 1-1,0-1 1,0 0 0,0 0-1,0-1 1,0 1-1,-2-2 1,4 3-1,-6-4 2,1 0-1,0 0 1,0-1-1,0 0 1,0 0-1,1 0 1,-6-9-1,7 6-165,0-1 1,0 1-1,0-1 1,1 0-1,0 0 0,0-17 1,-8-58-5577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891 97 8344,'12'-19'0,"25"-38"3,-28 38 23,-9 17 20,-5 4 16,-83 44 89,56-30-70,-209 89 54,227-99-82,1 0 0,-16 10 1,29-16-54,-138 85 160,3 18-96,126-96-24,-1 1 0,1 1 1,-10 12-1,-78 95 125,26 2-121,71-118-44,-3 5 8,0 0 0,0 0-1,1 1 1,0-1-1,0 1 1,-2 8 0,-2 12 9,0 1 1,-1 30 0,6-38-15,2 1 0,0 0 0,5 21 0,-6-41-3,0 3 1,0 0-1,1 0 1,0-1-1,-1 1 1,1 0 0,0 0-1,0-1 1,1 1 0,-1 0-1,0-1 1,1 0-1,3 5 1,13 20 5,38 42 0,-21-34-5,64 49 1,210 133-5,-296-208 2,50 32-18,246 147-8,-296-181 12,-1 1 0,15 12 0,4 3-6,39 43 1,-54-49 13,-2 1-1,23 39 1,-37-57 7,2 2-3,-1 0-1,0 0 0,0 0 0,0 0 0,0 0 0,0 0 0,0 0 1,0 0-1,-1 0 0,1 0 0,-1 0 0,0 1 0,1-1 1,-1 0-1,0 0 0,-1 4 0,1 10-8,0 0 0,-2 0-1,0-1 1,-5 20 0,1-15 5,-2-1 1,0 0 0,-14 22-1,20-37 1,0 0-1,0-1 0,0 1 1,-1-1-1,0 0 0,1 1 1,-1-1-1,0-1 0,-4 4 1,7-6 6,-97 80-67,-11-11 40,101-65 14,1-1 0,-1 1-1,-1-1 1,-13 4 0,-113 34-54,-9-13 40,143-28 27,-11 2-16,1-1 0,-1 0-1,-12 0 1,-215-17-60,235 16 75,0 0 0,0-1 0,1 1 0,-1-1 0,0 0-1,0 0 1,0 0 0,1 0 0,-1-1 0,0 1 0,-3-3 0,6 4 1,-13-8-4,0-1 1,1 0 0,-22-21-1,27 22 4,1 0 0,0 0 0,1 0-1,0-1 1,0 0 0,1 0 0,0 0-1,0-1 1,-2-9 0,3 2 0,0-1-1,1 1 1,0-1 0,2 1 0,2-29 0,13-61 5,-13 99-1,0 0 0,0 0 0,1 0 0,4-11 0,56-122 16,23-15-2,-86 156-18,43-67 74,223-273 35,-202 268-1,292-315 56,-288 316-16,75-75 4,-31 34-87,-78 77 109,-6 4-52,46-69 1,-73 99-110,-1 0 1,1 0-1,0 0 1,-1-1-1,1 1 1,0 0-1,-1-1 0,0 1 1,1 0-1,-1-1 1,0 1-1,1 0 1,-1-2-1,0-2 5,0-1 0,-1 1 0,0 0 0,1 0 0,-1 0 0,-1 0 0,1 0 0,-1 0 0,0 1 0,0-1 1,0 0-1,-1 1 0,0 0 0,-4-6 0,6 9-6,0 0-1,0 0 1,0 0 0,1 0 0,-1 0 0,0 0 0,0 1-1,-1-1 1,1 0 0,0 1 0,0-1 0,0 1 0,0-1-1,0 1 1,-1 0 0,-1-1 0,-38-9 129,-84-10-1,83 19 34,17 2-103,-195 15 194,10-3-1452,189-13-5866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35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7176,'48'31'62,"93"42"0,25-2 60,-117-53-127,80 30 4,29 10 1,3 1 0,-6 3 1,-124-47 1,0 0 0,36 26-1,-41-22 1,32 32 0,-55-49 0,-1 0-1,1 1 0,-1-1 1,1 1-1,-1 0 0,0 0 1,0 0-1,0 0 0,2 5 1,-4-8-2,10 20 4,-1 1 1,10 31-1,-13-28-1,-1 0 0,1 29 0,-5-49 0,-1-1 0,0 0 0,0 1 0,0-1 0,0 0 0,0 0 0,-1 1 0,1-1-1,-1 0 1,0 0 0,-2 4 0,3-7-3,-7 24 13,-1 0 0,-20 37 0,10-32-5,-38 48 0,49-68 2,0-1 0,0 0 1,-10 8-1,-221 177 54,185-156-16,-221 136 17,221-142-50,26-15-2,-14 6 10,1 3 0,1 1-1,-52 46 1,66-49 34,-37 46-1,62-69-50,-1 1 0,1-1 0,-1 1 0,1-1 0,0 1 0,-1 0-1,1-1 1,-1 1 0,1-1 0,0 1 0,0 0 0,-1-1 0,1 1-1,0 0 1,0 0 0,0-1 0,0 1 0,0 0 0,0-1 0,0 1-1,0 0 1,0 0 0,2 7 15,0-1-1,0 1 1,0-1-1,1 0 1,0 0-1,0 0 1,1 0-1,0-1 1,6 8-1,-9-12-6,0-1 0,0 0 0,0 1 0,1-1-1,-1 0 1,0 0 0,1 0 0,-1 0 0,1 0 0,-1-1-1,1 1 1,-1 0 0,4 0 0,49 19 123,96 21 0,-92-33 78,292 4 96,-270-12-70,340 0 92,-338 1-139,316 17 76,-328-13-75,177 24 70,-245-29-256,-1 0-1,1 0 1,0 0-1,-1 0 0,1 1 1,-1-1-1,1 0 1,0 1-1,-1 0 1,1-1-1,-1 1 0,1 0 1,-1 0-1,0 0 1,3 1-1,-4-2-8,3 3 13,0-1-1,0 1 1,0 0-1,0 0 1,-1 0 0,1 0-1,-1 0 1,0 1-1,0-1 1,3 7 0,-3-2-174,-1-1 1,0 1-1,-1 0 1,0-1-1,0 1 1,-1 0-1,-1 10 1,-8 60-6400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5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5766 1 2248,'-164'142'11,"101"-87"43,-155 130 5,-50 42-10,132-108 139,-277 262 4,-67 75-78,263-241 260,-380 391 5,-42 52-276,374-379 30,265-279-133,-674 731 133,-63 91-424,660-735 181,-740 828-2030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8:59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903 377 2248,'-6'-52'229,"-1"2"0,-3-1 0,-20-63 0,27 107-185,0 1 1,-1-1-1,0 0 0,0 1 0,0-1 1,-1 1-1,0 1 0,-7-8 1,3 4-8,-3-1 123,-2 4-106,-1 1 1,0 0-1,-25-4 0,39 8-45,-1 1 0,1 0 0,-1 0 0,1 0 0,-1 0 0,1 0 1,0 0-1,-1 0 0,1 1 0,-1-1 0,1 0 0,0 1 0,-3 0 0,-31 14 50,1 2 0,-35 21 0,39-14 69,-129 142 47,152-158-148,0 1 0,-10 17 0,-126 231 87,118-198-61,-79 252 19,89-249-32,15-62-40,-24 152 40,14-5-27,12-92 15,36 194 15,-37-243-40,0 0 1,1 0 0,0 0-1,0 0 1,4 6-1,-6-12-3,13 27 13,21 35 0,-22-46-9,0 0 0,22 19 0,-33-33-2,1 0 1,-1 0 0,1-1 0,0 1-1,0-1 1,0 1 0,0-1 0,0 0 0,0 0-1,1 0 1,3 2 0,-6-3-3,22 9 17,37 9-1,-32-13-10,35 3 0,-62-8-6,4 0 4,0 0-1,0 1 1,0-1-1,0-1 1,0 1-1,0 0 1,4-2-1,46-11 20,64-25 0,-115 37-20,0 0 0,0 0 0,-1 0 0,1-1 0,-1 1 0,1-1 0,-1 0 0,0 1 0,0-1 0,4-4 0,-6 6-3,18-17 17,29-38-1,-28 28-10,17-36 0,-32 57 0,-1 0-1,-1 0 1,1 0 0,2-12-1,43-205 37,-45 176-29,-10-215 4,1 207-9,-40-180 13,34 198 14,4 15-5,-1 0 0,-2 0-1,0 1 1,-1 1 0,-1 0-1,-21-25 1,31 41 16,0 1 0,0 0 0,0 0 0,0 0 0,0 0 0,-1 0 0,1 1 0,-1 0 0,0-1 0,-5-1-1,8 4-16,-1 0-1,1 0 0,0 1 0,0-1 0,-1 1 1,1-1-1,0 0 0,0 1 0,0 0 0,0-1 1,0 1-1,0 0 0,0 0 0,0-1 0,0 1 1,0 0-1,0 0 0,0 0 0,1 0 0,-1 0 0,0 0 1,1 0-1,-1 1 0,1-1 0,-1 0 0,1 0 1,-1 2-1,1-2-22,-1 0 5,1 0 0,-1 0 1,1 0-1,-1 0 0,1 0 0,0 1 0,-1-1 1,1 0-1,0 0 0,0 0 0,0 0 0,0 1 1,0-1-1,0 0 0,0 0 0,0 0 0,0 0 0,1 0 1,-1 1-1,0-1 0,1 0 0,-1 0 0,1 0 1,-1 0-1,1 0 0,0 0 0,-1 0 0,1 0 0,0 0 1,0-1-1,-1 1 0,1 0 0,0 0 0,0-1 1,0 1-1,0 0 0,0-1 0,0 1 0,0-1 0,0 1 1,0-1-1,1 0 0,-1 0 0,0 1 0,0-1 1,2 0-1,44 9-851,5-2-3500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00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59 2160,'-4'23'36,"2"-14"-21,1 1 0,0 0 0,0 12 0,1-17-15,1-1 0,0 0 0,0 0 0,0 0 0,0 0 0,0 0 0,1 0 0,0 0 0,0 0 0,4 6 0,-5-9-3,0 0 1,0 0-1,0 0 1,0 0-1,1 0 1,-1 0-1,0 0 0,0 0 1,1-1-1,-1 1 1,0-1-1,1 1 1,-1-1-1,0 1 1,1-1-1,-1 0 0,1 0 1,-1 0-1,1 1 1,-1-1-1,1-1 1,-1 1-1,0 0 1,3-1-1,30-10-10,-29 9 7,15-4-32,0-2 1,30-16-1,12-7 10,3 1 8,14-4 16,-60 26 9,-1 1 5,0 0 0,1 1 0,-1 0 1,37-4-1,-38 8 43,0 0 0,-1 1 0,1 2 0,0-1 0,0 2 0,23 4 0,-31-3-22,-7-3-14,0 1 0,0 0 0,0-1 0,0 1 0,0 0 0,0 0 0,0 0 0,0 0 0,0 1 0,0-1 0,-1 0 0,1 1-1,0-1 1,-1 1 0,2 2 0,2 3 44,0 0 0,-1 0-1,0 1 1,0 0-1,0 0 1,-1 0 0,-1 0-1,1 0 1,1 13 0,0 5 82,1 40 1,-5-51-73,0 1 0,-2-1 0,1 0 0,-2 0 1,-5 19-1,4-19-41,-44 155 278,38-139-239,-55 175 63,50-161-65,-126 319 122,99-260-169,26-62 28,15-39-44,-24 66 53,-22 103 1,43-153-39,-40 150 74,42-164-89,-3 12 24,-1-1-1,-13 26 0,16-36-10,0-1 0,0 0 1,-1 0-1,0 0 0,0-1 0,0 1 1,0-1-1,0 0 0,-1 0 1,0-1-1,0 1 0,0-1 1,-8 4-1,7-5 24,-1 2-613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00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1 253 8248,'0'0'0,"74"-8"0,133-13 0,82-5-16,63-3 16,24-13 0,33-21 0,2 0-5696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5.5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3952,'1'15'0,"4"20"0,13 12 0,15 9 0,-21-40 0,21 23 0,-22-27 0,1-2 0,20 15 0,-20-17 0,1-1 1,1 0-1,-1-1 0,1-1 1,0 0-1,20 3 1,-11-6 13,107-25 17,-84 10 15,51-21 0,-67 22-13,-12 6 76,-1 0-1,20-12 0,-14 6-59,-1 2-16,-11 6 48,-1-1 0,0-1 0,16-11 0,-11 6 39,0 0 1,22-24-1,-31 23 87,-1-10-72,3-36 0,-10 38-20,-5-9-289,-2 1 1,-16-39-1,-6 1-3146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24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124 411 5384,'0'-4'145,"0"-2"-101,-3-100 974,1 93-913,0 0 0,0 0 1,-1 0-1,-1 0 0,-7-17 0,9 26-77,0 1-1,0-1 1,-1 1-1,1-1 1,-1 1-1,0 0 0,1 0 1,-1 0-1,-1 0 1,1 1-1,-4-4 1,0 1 2,5 4-13,0-1 0,1 1-1,-1-1 1,0 1 0,0 0-1,0 0 1,0 0-1,0 0 1,0 0 0,0 0-1,0 1 1,0-1 0,0 0-1,0 1 1,0 0-1,-1-1 1,-1 1 0,-9-1 111,11 0 10,10-2-85,20-6-22,51-9-1,187-28 84,-47 3-65,-174 35-36,50 0 1,-73 9 6,-8 3-15,0 0 0,0 1 1,0 0-1,13 8 0,-26-13-4,-1 1 0,1-1 0,0 0 0,0 1 0,-1-1 0,1 1 0,0 0 0,-1-1 0,1 1 0,-1-1-1,1 1 1,-1 0 0,1 0 0,-1-1 0,1 2 0,1 1 3,1 2-1,0 0-1,-1 0 1,1 1 0,-1-1 0,0 1 0,-1 0 0,1-1 0,-1 1 0,0 0-1,0 0 1,-1 0 0,0 0 0,0 0 0,-1 7 0,-16 126 22,12-111-19,-1 37 0,4-35-5,-2 79 1,7-10-2,4-13 0,-6-76 0,2 9-1,-2 1 1,-1 26-1,-1-38-1,0 0 1,-1 0-1,0 0 1,0-1 0,-1 1-1,1 0 1,-2-1-1,-7 14 1,7-17 0,-1 2 1,-4 21 0,7-11 0,2-13-1,1 0 1,0 0 0,-1 0-1,2 0 1,-1 0 0,0 0-1,0 0 1,1 0 0,0 0-1,0 0 1,-1-1 0,1 1-1,1-1 1,-1 0-1,0 1 1,1-1 0,-1 0-1,6 3 1,34 26-3,77 60-3,-68-40 3,-33-29-9,-3 1 9,-1 2-1,19 48 0,-28-48-2,-4-5 3,-2 1 1,-1 0 0,-7 34-1,9-52 3,-1-1-1,1 0 1,-1 0-1,0 0 0,0 0 1,0 0-1,0-1 1,-3 4-1,-32 44 0,24-38 1,0 1 0,-24 16 0,-35 17 0,-5-5 0,75-39 0,-21 10 2,-1-1 0,0 0 0,-45 10 0,-95 22 59,153-39-49,1-2 0,-1 1 0,0-2 1,-15 1-1,-27 1 42,-41 15-1021,44-5-4106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24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115 620 6728,'-20'-43'26,"19"38"4,-1-3 4,2 6 54,10-15-46,-3 10-39,-5 5-2,0 0 1,0 0 0,0 0 0,-1 0-1,1-1 1,0 1 0,-1-1-1,0 1 1,2-4 0,43-90 16,-39 74-4,0-10 7,-1 0 0,2-59 1,-4 33 9,5-119 340,-9 174-261,12 22 115,34 79-89,-21-47-38,22 63 1,-38-89-84,4 9 53,41 130 29,-46-130-43,25 161 18,-27-150-31,3 216 46,-2 39-26,-6-207-57,0-10 1,2-11-3,-3-18-2,-1-47 0,0-1 0,0 1 0,-1-1 0,-3 9 0,2-8-1,-1 0 0,1-1 0,-2 1 0,1-1 0,-1 0 0,0 0 0,0-1 0,0 1 0,-1-1 1,0 0-1,0-1 0,0 0 0,0 0 0,-1 0 0,-10 4 0,3-2 1,0-1-1,-21 5 1,17-6 0,-1-1 0,-18 0 0,-39-5 0,40-2 14,-1-1 1,-61-18 0,98 23-14,0 0 1,0 0 0,0 0-1,1 0 1,-1 0 0,0 0-1,0 0 1,0-1-1,0 1 1,0 0 0,0 0-1,0 0 1,0 0 0,1 0-1,-1 0 1,0 0 0,0 0-1,0 0 1,0-1 0,0 1-1,0 0 1,0 0-1,0 0 1,0 0 0,0 0-1,0 0 1,0 0 0,0-1-1,0 1 1,0 0 0,0 0-1,0 0 1,0 0-1,0 0 1,0 0 0,0-1-1,0 1 1,0 0 0,0 0-1,0 0 1,0 0 0,0 0-1,0 0 1,0 0 0,0 0-1,0-1 1,0 1-1,-1 0 1,1 0 0,0 0-1,0 0 1,0 0 0,0 0-1,0 0 1,0 0 0,0 0-1,0 0 1,-1 0-1,1 0 1,0-1 0,7-5 14,0-1 0,1 1 1,0 1-1,0-1 0,0 1 0,1 0 1,15-5-1,-6 2 19,26-9 192,121-32-1,60-7-127,-110 32 169,237-36 4,148-17-1397,19 2-4775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51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5589 1 3768,'0'0'1061,"-8"3"-881,1 1-125,-1-1-26,0 1 1,0 0-1,1 1 0,-1 0 1,1 0-1,0 0 0,1 1 1,-12 12-1,-70 82 125,67-74-60,-93 141 28,88-127-68,-117 162 20,138-194-60,-1-1 0,0 0-1,-11 10 1,-200 169 63,167-146-42,-221 197 17,215-185-25,-232 193 11,228-197-3,-241 214 29,236-204 24,-301 240 47,284-237-15,-365 257 41,354-252-74,-388 269 27,382-264-59,-148 122 4,-3 20-35,149-122 36,-414 419 14,408-397-60,-170 190-1,-70 91-833,-3 9-3293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9:53.7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605 191 816,'-8'22'2,"4"-12"1,1-1-1,0 0 1,1 1 0,-2 14 0,-16 164 21,17-139 17,-2 218 25,7-209-12,23 265 42,-15-257 31,25 87 0,5-22-85,-38-124-24,1 0-1,0 0 1,0 0 0,4 8-1,4 5 25,3 7-2,1-1-1,1 0 0,2-1 1,28 32-1,16 12 118,-58-65-9,-5-9 4,1 0-125,0 3-15,0 0 0,0 1 1,0-1-1,0 0 0,-1 0 0,1 1 1,0-1-1,-1 0 0,0 1 0,1-1 1,-1 0-1,0 1 0,0-1 0,0 1 1,-1-3-1,-63-99 219,14 33 131,36 51-298,1-1 0,1 0-1,0-1 1,-10-27 0,-52-141 223,64 149-94,-64-291 338,73 322-519,1 0 1,1-1 0,0 1 0,0 0 0,1-1 0,0 1 0,0 0 0,4-12 0,-2 12-7,3-8 22,61-80 12,-48 75-32,39-33 4,19-9-9,89-56-4,-132 97-5,165-90 0,-151 92-21,245-75-13,-225 80 0,300-56-15,-291 60 22,321-36-10,-318 41 31,121-5 4,31 4 7,-33 11 1,-42 6 0,-93-5 9,0 3 0,110 28 0,-169-34-2,0 1 0,0 0-1,0 0 1,-1 1 0,1-1 0,-1 1 0,0 0 0,0 1 0,0-1 0,0 1 0,4 4 0,-2-2 0,-5-5-4,-1 0 0,1 0 0,0 0-1,-1 0 1,1 0 0,-1 0 0,1 1 0,-1-1-1,1 0 1,-1 0 0,0 0 0,0 1 0,1-1-1,-1 0 1,0 0 0,0 1 0,0-1 0,-1 2-1,1 2 5,0 0-2,-2 14 2,-1 1 29,-15 95 19,8-42-6,-26 95-1,12-72-36,-3 15-8,-5 7 2,-4 17-5,-37 142-2,61-224-5,-26 194 4,35-203-4,5 58 5,6 8 1,0-30 0,-4-32 1,-3-5 10,-1-40 37,0-2-4,0 4 9,-1-4-42,0-1 0,0 1 0,0 0 0,-1-1 0,1 1 0,0-1 0,0 1 0,0-1 0,-1 1 0,1-1 0,-2 0 0,2 1-1,-10 1 24,0-1 0,-1 1 0,1-2 0,-1 0 0,1 0 0,-18-3 0,14 2-15,-232-7 233,183 9-132,-144 9 0,-53 15-80,107-6 40,-391 62 0,-296 57-725,-49 9-2662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2:59.3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006.94531"/>
      <inkml:brushProperty name="anchorY" value="-48032.9375"/>
      <inkml:brushProperty name="scaleFactor" value="0.5"/>
    </inkml:brush>
  </inkml:definitions>
  <inkml:trace contextRef="#ctx0" brushRef="#br0">242 289 4128,'0'0'0,"-4"-8"168,2 3-216,-1-2 249,-2 0-251,2 0 392,-1 2-432,0 3 452,-4 5-452,0 2 275,1 0-225,-3 7 209,-7 7-211,2-1 138,2-2-118,-4 7 117,-3 11-119,4-3 55,2-4-37,0 10 37,0 18-39,2-6 31,3-6-29,1 12 28,2 11-28,1-8 28,2-10-28,2 4 37,4 7-39,1-9 68,-1-12-76,5 5 80,3 1-80,-1-7 117,0-9-128,2-2 134,4-5-134,-2-6 115,-1-5-109,3-7 106,8-13-106,-3-2 162,-3-1-178,6-10 196,4-13-199,-3 2 237,-5 5-248,2-9 263,1-9-265,-5 5 285,-3 8-291,-1-10 294,-2-14-294,-4 6 331,-2 9-341,-4-10 346,-5-11-346,-1 9 365,-1 10-371,-4-8 383,-7-8-385,1 9 340,1 10-327,-3-6 329,-6-5-332,2 8 371,5 10-381,-3-2 396,1 4-399,3 7 334,3 8-315,2 2 306,2 4-306,2 3 204,2 3-175,2 7 169,4 10-172,3 10-7311,0 1 6258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00.0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2093.70313"/>
      <inkml:brushProperty name="anchorY" value="-46951.91406"/>
      <inkml:brushProperty name="scaleFactor" value="0.5"/>
    </inkml:brush>
  </inkml:definitions>
  <inkml:trace contextRef="#ctx0" brushRef="#br0">274 1 6552,'0'0'0,"3"9"0,-1-2 56,1 0-72,1 8 80,1 11-80,0 0 182,-1-4-211,0 10 226,1 13-226,-1-5 198,-2-6-190,1 13 196,-3 21-199,0-6 144,-1-10-128,-2 18 120,-4 19-120,0-11 101,1-13-96,-4 12 103,-3 14-105,1-12 78,1-16-70,-3 10 66,-6 11-66,2-12 76,4-15-79,-4 7 80,-4 10-80,3-12 108,4-12-116,-2 6 120,-1 4-120,2-9 138,4-12-143,0 0 146,2-4-146,2-7 146,2-9-146,2-3 146,2-3-146,0-4 137,2-4-135,1 1 143,7-1-145,1 0 146,-1-2-146,9 0 156,10-5-159,0 0 132,-4 0-124,8-4 129,12-5-132,-4 0 106,-7 1-98,9-3 103,14-5-105,-6 0 153,-8 4-167,11-4 183,12-4-185,-7 2 158,-11 4-150,9-3 146,7-4-146,-8 3 128,-12 4-123,5-3 120,7-4-120,-9 3 148,-9 4-156,4-2 160,2-3-160,-7 2 178,-8 5-183,0-3 196,-3-1-199,-5 4 218,-6 2-223,-3-1 236,-7-3-239,-3 2 221,-1 3-216,-6-4 214,-9-4-214,0 3 214,2 2-214,-8-3 214,-8-3-214,2 2 214,4 4-214,-4-4 214,-6-7-214,6 3 186,5 4-178,-1-4 183,-2-1-185,4 3 149,6 5-139,-2 2 143,1 1-145,2 5 109,4 1-99,0 6 94,-2 8-94,2 1 75,3 0-69,-2 8 76,2 9-79,1-1 52,3-3-44,1 8 40,4 9-40,0-3 30,2-7-27,2 12 26,4 17-26,-2-5 17,0-8-15,2 14 14,2 17-14,0-8 5,-3-12-2,4 13 0,3 15 0,-1-10 0,-2-15 0,2 12 0,4 8 0,-2-11-10,-4-15 13,5 8-14,7 9 14,-3-10-23,-3-11 25,4 4-17,4-1 15,4 2-9384,-5-11 8188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08.0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3844.90234"/>
      <inkml:brushProperty name="anchorY" value="-50675.99609"/>
      <inkml:brushProperty name="scaleFactor" value="0.5"/>
    </inkml:brush>
  </inkml:definitions>
  <inkml:trace contextRef="#ctx0" brushRef="#br0">0 589 3416,'0'0'3912,"4"-7"-3944,-1 1 232,0-1-248,5-2 249,5-6-252,0 2 198,-2 2-182,5-5 174,3-5-174,-1 2 155,-4 2-149,3-4 146,3-9-146,-2 4 165,-3 3-171,3-5 183,2-6-185,-2 4 186,-4 6-186,0-3 186,0-3-186,-2 6 177,-4 5-175,1-2 174,-2 0-174,-1 3 174,-2 5-174,-1 0 183,-1 1-185,-2 3 158,1 2-150,-1 3 146,-1-1-146,1 2 137,0 0-135,0 2 134,0 0-134,0 1 78,0-1-62,0 4 54,0 6-54,0-1 26,0 1-18,0 7 14,-1 13-14,0 0 5,0-4-2,0 12 0,-1 20 0,2-5 0,-1-7 0,2 15 0,0 20 0,0-9-10,1-13 13,-1 15-14,2 14 14,-1-11-14,0-15 14,1 10-14,2 11 14,0-12-32,-1-15 37,1 6-31,0 7 28,0-12-26,-1-12 26,-1 3-26,0-2 26,-2-8-17,0-10 15,-3-2-4,-1-2 1,-1-6 0,0-4 0,-1-2 0,-3 0 0,1-2 0,1-3 0,-2-1 9,-3-1-12,2-2 23,1 0-25,-3-3 26,-3-1-26,2 0 64,1-1-75,-2-1 89,-4-1-92,2 0 131,3 1-141,-2-1 146,-3 0-146,3 0 193,3 1-207,-1 0 214,-3 0-214,2 1 167,4 0-153,-3 0 146,2-1-146,1 1 137,2 0-135,3 1 143,-1 0-145,2 1 118,0-1-110,2 2 106,0-1-106,0 1 69,1 0-59,0 0 54,-1 0-54,-1 0 35,1 0-29,0 0 26,0 0-26,0 0 17,1 0-15,4 0 14,9 0-14,0 0 5,0 0-2,8 0 9,11 0-12,-1 0 5,-6 0-2,8 0 0,7-1 0,-5 0 0,-6 0 0,3 0 0,1-1 0,-6 1 0,-6-1 0,0 1 0,3 1 0,-4-1 9,-5 1-12,2 0 14,2-1-14,-3-1 42,-3 1-50,0 0 54,-1 0-54,-2 0 73,-3 0-78,1 1 89,0-1-92,0 0 103,-3 0-105,1 0 106,1-1-106,-2 1 125,0-1-131,1 1 134,0-1-134,-1 1 115,-1 1-109,0-1 106,3 1-31,0 0-65,4 1 96,4 2-106,-1 0 60,-2 0-47,5 2 49,8 5-52,-3 0 45,-2-2-42,5 4 49,1 1-52,3 1-9214,-4-2 8045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13.24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655.28906"/>
      <inkml:brushProperty name="anchorY" value="-52591.28906"/>
      <inkml:brushProperty name="scaleFactor" value="0.5"/>
    </inkml:brush>
  </inkml:definitions>
  <inkml:trace contextRef="#ctx0" brushRef="#br0">388 0 3952,'0'0'0,"-4"13"28,2-6-36,-2 5 40,-4 6-40,1-2 115,0-2-137,-2 5 148,-2 7-148,0-2 260,3-4-292,-3 8 308,-3 14-308,1-4 270,2-6-258,-4 13 252,-2 14-252,2-6 243,3-9-241,-2 8 240,-2 10-240,2-8 193,2-11-179,0 7 182,-2 9-186,2-9 150,3-9-138,-2 5 132,-2 3-132,1-7 123,2-9-121,-1 0 129,0-1-132,2-7 134,3-6-134,0-3 134,0-2-134,2-4 162,1-3-170,1-3 174,1 0-174,0-1 183,1-1-185,2 0 186,3 1-186,0 0 196,0-1-199,6 1 209,8 0-212,-1 0 205,-1-1-202,9 0 209,13 1-212,-2-1 186,-5 0-178,10 0 183,11 0-185,-6 1 168,-8-2-163,7 1 169,7 0-172,-6-1 127,-11 0-113,6 0 106,5 0-106,-7-1 88,-8 1-83,4-1 80,4-1-80,-6 0 98,-7 0-103,2 0 116,-2-1-119,-4 0 157,-7 0-168,-1 0 183,-1-1-185,-4 1 214,-4 0-222,-1 0 236,-4-2-239,-1 1 277,-2-1-288,-3 0 303,-5-3-305,0 0 288,1 2-283,-5-3 289,-8 0-292,1 1 275,3 1-269,-5-1 266,-5-5-266,3 1 248,5 2-243,-3-4 249,-2-5-252,4 2 245,4 3-242,-1-4 240,-2-3-240,4 2 174,3 4-155,0-2 156,2 1-159,2 2 122,3 4-111,3 2 116,-2 3-119,1 0 82,2 3-71,0 0 76,0 5-79,0 2 61,1-1-56,2 7 54,2 11-54,1 0 35,-1-3-29,3 11 36,2 12-39,-1-4 30,-1-7-27,3 14 26,2 23-26,-1-6 17,-2-9-15,3 22 23,3 30-25,-1-10 17,-3-16-15,3 28 14,0 34-14,3 35-8376,-2-19 7236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17.5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6896.32813"/>
      <inkml:brushProperty name="anchorY" value="-55836.26563"/>
      <inkml:brushProperty name="scaleFactor" value="0.5"/>
    </inkml:brush>
  </inkml:definitions>
  <inkml:trace contextRef="#ctx0" brushRef="#br0">452 167 1712,'0'0'41,"-8"-2"-45,1 1 194,-1-1-244,-3 0 268,-4-1-268,2 1 436,2 0-484,-2 1 517,-3 0-519,3 1 417,2 0-387,-2 0 382,-6 2-386,2 0 434,3 0-446,-3 2 452,-4 3-452,3 0 490,3-1-502,-1 4 517,-4 5-519,4 0 520,2-3-520,-2 8 520,-1 9-520,2-2 529,3-5-531,0 10 532,0 11-533,3-3 534,2-7-534,1 11 534,0 9-534,2-6 534,1-9-534,0 5 534,1 5-534,1-7 450,1 5-127,3 5-260,0-9 320,0-9-343,1 2 343,3-2-345,0-6 290,-2-8-274,4 0 266,6-1-266,0-4 266,-3-4-266,7-1 266,9-4-266,-2-2 248,-5-3-243,7-4 249,5-8-252,-3-1 226,-6 2-218,4-7 214,3-7-214,-4 2 186,-6 4-178,1-5 183,2-5-185,-4 3 242,-5 6-258,0-5 266,1-3-266,-3 4 304,-3 5-315,0-4 320,0-6-320,-2 3 282,-2-9-84,-1-10-161,-3 4 231,0 8-255,-3-8 254,-3-8-254,-1 7 245,1 7-242,-3-4 240,-4-8-240,1 8 212,1 8-204,-3-5 200,-5-4-200,2 6 162,2 7-151,-4-2 156,-4-1-159,3 6 122,3 5-111,-3 2 116,-3 5-119,3 3 82,3 5-71,-2 6 76,-2 15-79,3 0 61,3 0-56,-3 12 54,-5 11-54,-6 14-9484,2-6 8299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18.0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5771.4375"/>
      <inkml:brushProperty name="anchorY" value="-55048.35156"/>
      <inkml:brushProperty name="scaleFactor" value="0.5"/>
    </inkml:brush>
  </inkml:definitions>
  <inkml:trace contextRef="#ctx0" brushRef="#br0">40 60 3680,'0'0'0,"7"-9"84,-3 4-108,1-3 129,3-1-131,-2 1 254,-1 1-290,-1 2 317,0 1-319,-1 1 189,0 1-151,-1 6 142,0 10-146,0 2 101,-1-1-87,-1 11 80,-4 12-80,-1-3 61,0-5-55,-4 12 52,-4 17-52,1-5 80,1-8-88,0 14 92,1 15-92,2-8 139,3-12-153,2 9 160,7 12-160,1-11 179,1-13-185,6 6 197,6 6-199,0-10 209,-3-12-211,6 0 212,5-2-212,-3-8 156,-4-9-140,4-5 141,7-7-144,-4-5 118,-3-4-110,5-8 106,10-12-106,-5-1 88,-6 2-83,5-11 80,6-13-80,-6 3 164,-6 6-188,3-10 209,0-10-212,-5 6 289,-5 8-310,-3-10 320,-8-14-320,-3 6 357,-3 11-368,-9-12 383,-12-6-385,0 8 377,1 12-375,-10-2 374,-11 0-374,3 10 365,5 8-362,-9 4 360,-12 6-360,6 6 322,7 5-311,-10 8 316,-13 14-319,-16 13-6400,10-1 5408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5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 6192,'23'43'0,"-9"-10"0,-9-15 5,-1 0 1,-1 0 0,0 21-1,-3-16 109,-21 117 68,0-32 262,-9 72-30,24-146-265,-3 23 92,-2 91 1,9 105 500,2-143-523,0 139 257,1-222-456,-2 34 115,-1-44-58,0-1-1,-1 1 1,-1 0 0,-8 25 0,7-11 283,5-28-95,-1-24-53,0 9-198,0 6-4,1 0 1,0-1-1,0 1 0,0-1 1,2-6-1,7-50-623,23-79-1,2 10-5832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19.49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4908.60547"/>
      <inkml:brushProperty name="anchorY" value="-54486.39844"/>
      <inkml:brushProperty name="scaleFactor" value="0.5"/>
    </inkml:brush>
  </inkml:definitions>
  <inkml:trace contextRef="#ctx0" brushRef="#br0">0 53 1800,'0'0'0,"12"0"140,-6 0-180,5 0 209,5 0-211,-1 0 436,-2 0-500,7 1 532,9 0-532,-2 1 514,-4 0-510,9 0 508,12 2-508,-4-1 498,-7-1-494,11-1 502,15 0-506,-6-1 377,-9 0-339,12-2 320,12 0-320,-8 0 245,-11 0-223,9 0 212,14-1-212,-9 0 166,-11 1-154,10-1 157,10 0-159,-11 0 263,-11 1-293,3-1 317,5-1-319,-9 0 395,-11 0-417,2 0 437,3-1-439,-7 1 449,-8 0-452,0 2 454,0-1-454,-6 1 435,-6 0-429,0 1 426,-2 1-426,-3-1 324,-3 1-295,0 2 289,0 2-292,-1-1 229,-2 1-210,-2 2 200,-3 5-200,-5 4-5736,0-1 4763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0.0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7507.67969"/>
      <inkml:brushProperty name="anchorY" value="-55338.61719"/>
      <inkml:brushProperty name="scaleFactor" value="0.5"/>
    </inkml:brush>
  </inkml:definitions>
  <inkml:trace contextRef="#ctx0" brushRef="#br0">0 61 816,'0'0'0,"65"-1"0,-12 0 0,-3 0 0,32-1 9,32-1-11,-9-1 124,-17 1-156,15-1 182,13-1-186,-17 1 430,-21 0-498,7 0 532,7-2-532,-15 1 831,-17 1-917,4 0 969,1 1-514,-12 1-296,1 2 555,-4 1-652,-10 1 652,-11 0-652,-5 0 662,-5 1-666,-6 0 677,-4-1-679,-2 0 689,-3 0-691,-1-1 571,-2 0-537,-1 1 529,-2-1-532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1.3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0052.41406"/>
      <inkml:brushProperty name="anchorY" value="-56152.39844"/>
      <inkml:brushProperty name="scaleFactor" value="0.5"/>
    </inkml:brush>
  </inkml:definitions>
  <inkml:trace contextRef="#ctx0" brushRef="#br0">0 47 4400,'0'0'25,"12"1"-29,-1 0 82,1 0-100,8 1 117,15 1-119,-3 0 129,-4-1-131,12 2 142,16 1-146,-5-1 157,-8 0-159,12 1 169,19 1-171,-8 0 126,-11-2-114,15 1 117,18 0-119,-10-1 139,-15 0-145,18-1 148,23 0-148,-12-1 157,-16 0-159,22-2 169,31-1-171,-15 0 153,-19 0-148,21-2 156,25-1-159,-18 0 197,-23 1-208,16-1 223,18-2-225,-19 0 226,-23 2-226,13-2 226,15-1-226,-19 0 245,-20 2-251,8-1 263,8-3-265,-17 2 276,-17 0-279,5 0 280,3-1-280,-11 1 261,-14 2-256,2 1 263,0 2-265,-8 1 257,-11 0-255,-1 3 254,-4 2-254,-6 0 207,-5 0-193,-3 5 186,-3 10-186,-2 13-6076,-3-2 5074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2.5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766.70313"/>
      <inkml:brushProperty name="anchorY" value="-57056.52734"/>
      <inkml:brushProperty name="scaleFactor" value="0.5"/>
    </inkml:brush>
  </inkml:definitions>
  <inkml:trace contextRef="#ctx0" brushRef="#br0">0 46 8608,'0'0'0,"2"-7"393,2-1-428,0-1 601,0 2-718,3 1 769,4 2-772,-1 1 625,-1 2-582,4 2 569,7 6-572,-3 0 443,-2 0-405,5 5 386,4 9-386,-3-1 265,-3-3-231,2 7 223,4 9-225,-4-3 142,-3-5-118,0 4 106,1 1-106,-3-5 60,-3-5-47,0-1 49,3-1-52,-3-4 35,-2-3-29,2 0 26,2-1-26,-1-3 26,-3-1-26,3-2 36,6-5-39,-3-1 40,6-5-12,4-6-24,-4 0 45,-4 1-52,-1-5 54,1-8-54,-5 3 54,-3 3-54,-1-6 63,-2-7-65,-1 4 94,-3 4-102,-1-3 106,-1-3-106,-1 5 125,0 6-131,-1 1 134,1 2-134,-1 3 153,0 4-158,1 4 160,0 2-160,0 2 150,0 9-20,-1 14-130,0 0 132,0-1-124,0 14 120,1 17-120,-1-4 101,1-7-96,0 14 103,-2 17-105,0-8 69,0-12-59,-3 14 63,-1 13-65,-1-10 38,2-13-30,-1 8 26,0 7-26,2-11 36,1-12-39,1 3 49,2 5-52,1-9 63,-1-10-65,3 2 76,2-2-79,-1-7 61,0-9-56,5-5 54,-7-15-44,-1-1 0,0 1 0,1 0 1,-1-1-1,0 1 0,0-1 0,1 1 0,-1-1 1,0 1-1,1-1 0,-1 0 0,2 0 0,16 1 25,-1-2-29,8-11 26,7-13-26,8-13-10847,-4 2 9595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4.53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6435.75"/>
      <inkml:brushProperty name="anchorY" value="-59093.9375"/>
      <inkml:brushProperty name="scaleFactor" value="0.5"/>
    </inkml:brush>
  </inkml:definitions>
  <inkml:trace contextRef="#ctx0" brushRef="#br0">106 323 6816,'0'0'0,"0"18"0,0-3 28,0-2-36,1 8 40,0 8-40,0-4-7,-1-3 20,2 2-26,2 1 26,0-3-7,-1-5 2,2 0 9,0 1-12,0-4 23,-1-3-25,3-1 26,7-2-26,-2-2 73,0-2-87,5-3 94,6-4-94,-1-2 150,-4 1-166,3-7 183,3-7-185,-3 0 186,-5 3-186,0-7 186,-3-8-186,-3 2 298,-3 5-330,-3-7 356,-7-8-359,-1 3 378,-1 7-383,-4-6 396,-6-3-399,2 5 381,1 7-376,-5 0 383,-7 4-385,2 5 424,3 4-435,-5 7 440,-5 10-440,5 3 458,4 1-463,-3 10 476,-2 15-479,4-1 414,4-4-395,0 11 386,1 10-386,3-6 386,4-8-386,2 5 396,2 6-399,2-7 306,2-8-279,3 5 276,8 5-279,-1-6 214,1-7-195,6 3 196,8 1-199,-1-6 209,-3-6-212,8-2 214,13-5-214,-4-4 111,-5-4-81,8-6 66,7-10-66,-6 0 20,-8-1-7,3-8 9,3-12-12,-7 1 5,-7 5-2,2-9 0,3-8 0,-5 5-10,-6 7 13,3-5-4,2-4 1,-3 6-38,-5 7 49,2-5-54,-1-4 54,-2 4-72,-4 7 77,-1-2-80,-1 3 80,-2 4-80,-3 6 80,-1 4-80,-6 12 80,-1 2-71,0 2 68,-4 8-66,-3 11 66,0-2-57,3-2 55,-2 6-54,2 6 54,1-3-54,2-6 54,1 5-44,1 6 41,0-4-59,2-6 64,0 4-66,2 1 66,1-6-75,-1-6 78,3 0-71,3-2 68,0-3-66,0-4 66,2-2-66,5-4 66,-1-1-66,-2-3 66,3-5-57,5-11 55,-3-1-54,-3 2 54,2-9-44,-1-10 41,-2 3-12,-4 6 4,0-7 0,-3-7 0,-1 5 9,-2 7-12,-1-7 23,-2-8-25,0 5 82,-1 7-98,0-5 116,-1-3-119,1 6 185,1 7-204,0 1 223,1 4-225,0 6 264,1 4-275,2 6 280,4 9-280,1 2 270,-1 1-267,3 9 276,5 12-279,-1-1 186,-3-3-159,4 7 156,2 6-159,-2-5 104,-2-7-88,2 2 80,3-1-80,-3-5 52,-2-5-44,4-1 40,6 0-40,-3-3 21,-3-3-16,4-2 23,5-2-25,-4-2 8,-4-1-3,2-4 9,3-5-12,-4 0 14,-4 0-14,2-3 23,-1-4-25,-4 2 26,-2 1-26,-2-3 26,-2-4-26,-2 1 36,-2 4-39,-2-4 40,-3-5-40,0 3 40,0 3-40,-1-4 49,-1-5-52,1 2 54,0 5-54,1-5 63,-1-4-65,2 5 66,0 3-66,-1 0 66,2 0-66,1 4 57,-1 4-55,2 2 63,0 2-65,0 3 66,0 1-66,0 1 66,1 1-66,1 0 57,-1 0-55,0 0 63,2 0-65,-1 0 57,0 0-55,-1 0 54,3 2-54,-1 1 26,0 0-18,1 1 23,-2 0-25,0-2 26,-1 0-26,2 2 26,0 1-26,1-1 17,-1-1-15,-2 0 14,2 0-14,0-1 14,-2 0-14,0-1 14,0 0-14,-2-1 5,1 1-2,-1-2 9,0 3-12,1 0 5,0-1-2,-1 1 9,1-2-12,-1 1 5,0-1-2,0 1 0,2 0 0,0 1 0,-1 0 0,1-1 0,-1 0 0,-1-1 0,0 1 0,1-1 0,-1 0 0,0 0 0,0 0 0,-2-2 0,-1-2 0,0 0 0,-1 0 0,-1-2 0,-2-2 0,0 1 0,1 1 0,-1-2 0,-1-1 0,1 2 0,2 1 0,-2 0 0,-2 0 0,2 1 0,0 1 0,-1 0 0,-2-1 0,2 1 0,1 1 0,0-1 0,-1 1 0,2 0 0,1 1 0,-1 1 0,-1 0 0,1 2 0,2-1 0,-1 1 0,1 0 0,1 0 0,2 0 0,-3-1 9,1 1-12,0-1 14,0 0-14,0 0 14,0 0-14,0 0 14,1 0-14,1 0 23,-2 0-25,1 0 26,1 0-26,-1 0 36,1 0-39,1 0 30,0 0-27,0 0 36,-2 0-39,0 0 21,0 0-16,0 0 23,1 0-25,1 0 17,-1 0-15,1 0 14,-2 0-14,0 0 5,-1 0-2,2 0 9,-1 0-12,2 0 5,-1 0-2,-1 0 0,1 0 0,-1 0 0,1 0 0,-2 1 9,0 3-12,0-1 5,0 0-2,0 1 9,-2 2-12,0-2 23,2 0-25,-1 1 26,1 0-26,1-1 54,1 0-62,-1 0 66,1 3-66,1-1 76,-1-1-79,2 3 80,1 2-80,0 0 98,1-2-103,1 2 116,4 5-119,-1-2 92,0-3-84,4 4 80,6 2-80,-2-2 61,-1-3-56,3 1 54,6 1-54,-3-2 45,-4-2-42,3-1 40,4 2-40,-4-2 30,-4-1-27,2 0 36,2 2-39,-4-3 49,-2 0-52,-1 0 54,1 0-54,-2 0 54,-3-2-54,0 1 63,-1 1-65,-2-1 57,-2-1-55,-1 2 54,-3 5-54,-1-1 63,0-2-65,-2 5 66,-4 6-66,0-1 66,1-3-66,-2 5 66,-3 3-66,2-2 66,2-4-66,0 3 76,3 8-79,1-4 80,2-4-80,4 4 80,3 2-80,0-5 80,0-4-80,3 1 89,3 1-92,-1-3 66,-1-3-58,3 0 63,4 0-65,-2-2 48,-2-3-43,4-2 40,6-2-40,-2-2 21,-3-1-16,4-5 23,6-5-25,-4-1 8,-3 1-3,1-6 9,3-8-12,-4 1 14,-4 3-14,3-6 23,3-8-25,-3 3 26,-3 6-26,3-6 26,3-6-26,-3 5 26,-3 6-26,1-6 26,-1-11-26,-2 4 36,-3 7-39,-1-10 40,1-10-40,-2 6 12,-2 9-4,1-4 0,1-1 0,-2 7-28,-2 9 36,0 0-31,-2 1 28,-1 6-110,-1 4 134,-2 2-137,-1 1 135,0 2-199,0 4 217,-2 0-217,-4 3 215,1 1-223,0 1 225,-3 1-217,-3 2 215,0 0-223,2 0 225,-1 2-217,-2 4 215,2 0-186,3-2 178,-1 3-164,2 3 161,1-2-170,3-2 173,0 3-174,3 8 174,1-1-164,1-3 161,3 5-151,3 3 148,0-2-165,-1-5 171,3 3-164,9 3 161,-2-3-160,-1-4 160,5 3-151,2 0 148,-3-2-174,-3-5 182,1 1-186,5 2 186,-3-2-130,-3-3 114,4 2-106,0 1 106,-3-2-59,-3-3 46,-2 1-31,0 2 28,-2-3-7,-3-1 2,-1 4 0,-1 4 0,-2-1 18,0-3-23,-4 5 26,-7 4-26,0-3 82,0-2-98,-7 2 106,-10 4-106,1-2 172,3-3-191,-7 4 200,-9 7-200,4-2 218,5-5-223,-5 4 226,-9 2-226,-8 3-10796,6-4 9586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5.8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9105.98438"/>
      <inkml:brushProperty name="anchorY" value="-60516.57422"/>
      <inkml:brushProperty name="scaleFactor" value="0.5"/>
    </inkml:brush>
  </inkml:definitions>
  <inkml:trace contextRef="#ctx0" brushRef="#br0">0 329 7448,'0'0'0,"2"-4"169,3-5-185,0-1 348,0 2-423,4-4 454,8-3-454,-1 1 575,-3 2-609,8-2 636,8-3-639,-2 2 621,-4 3-616,7-1 623,9 2-625,-4 4 430,8 3-131,5 7-209,-7 2 219,-8 0-227,1 7 214,1 8-214,-5 0 373,-8-3-418,3 6 449,1 8-452,-5-4 501,-5-5-514,0 4 529,-2 2-532,-2-4 543,-4-5-545,-2 0 546,-3 1-546,-1-4 528,-1-3-523,-3-1 520,-5 1-520,0-3 464,1-2-448,-5-2 440,-4-2-440,0-3 402,3-1-391,-4-5 396,-2-8-399,2 0 372,3 1-364,-1-8 360,2-11-360,2 2 322,3 4-311,1-7 316,3-6-319,1 4 245,2 6-224,3-3 223,5-5-225,1 5 180,-1 7-167,6-2 160,9 1-160,-2 5 104,-2 5-88,8 2 80,10 2-80,-2 4 42,-6 2-31,8 4 36,9 5-39,-5 1 12,-8 0-4,7 5 9,5 8-12,-7-2 5,-8-1-2,3 5 0,2 9 0,-5-3 0,-7-4 0,0 5 0,0 4 0,-6-5-10,-3-6 13,-2 1-4,-2-3 1,-3-3 0,-2-5 0,-4-1 0,-5-1 0,-1-1 0,0-3 0,-5-1 0,-6-5 0,2-1 0,1 0 0,-3-7 0,-2-10 0,2 1 0,-1-9 9,-1-6-12,3 4 5,3 6-2,1-3 9,2-2-12,3 5 5,2 4-2,2 0 9,5-2-12,0 4 5,1 4-2,4-1 9,6 2-12,0 2 5,-1 4-2,5 1 0,7 6 0,-3 1 0,-3 1 0,7 5 0,7 6 0,-3 0-10,-6-1 13,6 5-14,6 7 14,-5-3-42,-6-2 50,3 6-44,1 12 41,-5-4-87,-5-5 100,-1 9-97,1 8 95,-5-6-159,-3-6 177,-1 2-186,-1-2 186,-2-5-242,-1-8 258,1-3-266,6-3 266,-2-4-266,0-4 266,5-4-266,8-8 266,7-8-11914,-3 0 10557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6.52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1750.53125"/>
      <inkml:brushProperty name="anchorY" value="-61571.39844"/>
      <inkml:brushProperty name="scaleFactor" value="0.5"/>
    </inkml:brush>
  </inkml:definitions>
  <inkml:trace contextRef="#ctx0" brushRef="#br0">83 227 7088,'0'0'0,"-7"8"-19,4-5 24,-2 5-17,-3 2 15,2 0-4,0-1 1,-1 4 0,-1 11 0,2-2 9,0-2-12,1 9 14,0 13-14,2-4 33,1-6-38,1 9 49,4 9-52,0-6 82,0-8-90,4 4 94,5-1-94,-1-6 141,-1-9-154,3-2 160,4-4-160,-1-5 160,-4-4-160,3-6 169,3-7-172,-2-2 174,-3-1-174,1-8 183,0-11-185,-3 0 261,-2 4-283,-3-8 303,-2-8-305,-3 4 409,-1 6-439,-3-5 463,-5-6-465,0 5 476,0 8-479,-5-3 480,-8-2-480,2 5 498,3 7-503,-5-2 506,-3 1-506,4 3 488,4 4-483,0 1 489,2 2-492,4 2 391,2 3-361,4 2 346,2 1-346,1 2 309,1 0-55,7 4-246,0 1 278,-1-1-270,7 1 266,8 0-266,-2-1 210,-2-1-194,4-3 186,3-6-186,-2 0 140,-5-1-127,2-4 120,2-7-120,-2 1 82,-5 3-71,4-4 76,3-1-79,-3 2 33,-3 4-20,1 1 23,2 1-25,-4 3 8,-3 2-3,3 4 9,7 8-12,-2 1 5,-3 0-2,6 7 0,8 9 0,-3-2 0,-5-3 0,7 7 0,5 6 0,-4-3 0,-6-5 0,3 4 0,3 6 0,-4-4 0,-6-5 0,1 6 9,0 8-12,-5-4 14,-4-6-14,-2 5 14,-3-2-14,-2-6 23,-2-5-25,-5-3 36,-7 2-39,-1-4 40,1-3-40,-7-1 49,-6-3-52,2-3 73,3-2-78,-5-6 89,-5-9-92,3-1 150,5 0-166,-4-7 183,-1-8 2,3 2-185,0-8 248,1-6-266,5 4 294,4 8-302,2-6 306,5-6-306,3 5 316,4-8-95,8-7-192,1 6 269,-1 10-296,6-5 294,11-1-294,-3 7 238,-4 7-222,8 1 214,9 1-214,-4 5 186,-6 5-178,6 4 183,6 4-185,-6 3 93,-6 2-67,4 7 63,3 9-65,-4 2 29,-7-2-19,4 9 23,5 11-25,-5-2 8,-5-6-3,3 8 0,2 7 0,-5-5 0,-6-8 0,0 4 0,-2 1 0,-3-5 0,-4-6 0,0 1 0,-2 1 0,-2-3 0,-1-6 0,0 2 0,1-1 0,-1-3-19,-1-3 24,0-2-17,0-2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6.7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3844.64063"/>
      <inkml:brushProperty name="anchorY" value="-62794.88672"/>
      <inkml:brushProperty name="scaleFactor" value="0.5"/>
    </inkml:brush>
  </inkml:definitions>
  <inkml:trace contextRef="#ctx0" brushRef="#br0">0 0 8072,'0'0'0,"8"8"0,-2-1 74,-1 0-95,6 5 116,8 8-119,-1-2 213,-2-1-240,6 6 263,8 12-265,-4-4 220,-4-4-207,5 9 209,3 11-212,-4-5 195,-5-7-189,3 7 196,5 5-199,-5-8 246,-4-7-259,1 0 266,0 1-266,-4-7 285,-4-6-291,0 1 294,-1-1-294,-1-3 266,-4-4-258,1 0 254,-1-1-254,-1-3 226,-1-2-218,-2-1 223,0-1-225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7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5224.25"/>
      <inkml:brushProperty name="anchorY" value="-64404.41797"/>
      <inkml:brushProperty name="scaleFactor" value="0.5"/>
    </inkml:brush>
  </inkml:definitions>
  <inkml:trace contextRef="#ctx0" brushRef="#br0">8 1113 6456,'0'0'0,"-1"-2"96,0-2-104,0 0 128,-1 0-152,1-2 169,0-3-172,0 0 342,1 1-390,3-3 414,4-4-414,1 2 498,-1 2-522,6-3 543,4-7-545,0 3 518,-3 2-510,6-6 506,6-10-506,-2 2 525,-4 5-531,7-7 543,7-7-545,-3 5 453,-5 6-427,4-4 423,4-4-425,-6 5 342,-6 7-318,0-5 316,-3-6-319,-5 5 282,-4 5-271,-4-7 266,-7-11-266,-2 4 229,-1 7-219,-6-8 223,-8-5-225,0 6 189,3 7-179,-7 0 183,-7 1-185,3 6 186,5 7-186,-3 1 186,-2 3-186,4 4 186,5 3-186,-1 2 186,1 3-186,3 1 177,3 2-175,1 2 174,0 4-174,2 0 155,1-1-149,1 6 156,-1 11-159,2-2 113,1-1-100,2 9 103,2 14-105,1-2 78,0-7-70,4 11 66,6 11-66,-2-8 48,0-8-43,6 9 49,6 16-52,-1-8 63,-3-10-65,6 12 66,9 9-66,-3-9 122,-5-11-138,6 4 146,6 3-146,-5-10 184,-6-11-195,2 3 200,1 2-200,-5-8 256,-6-6-272,0 0 280,-2-3-280,-3-5 345,-4-4-364,-1-3 374,-2-3-374,-2-3 477,-1-2-506,-1-1 529,0-7-532,-1-1 506,1 0-498,-1-7 503,-1-8-505,1 1 488,-3-9-147,-2-8-288,0 5 385,1 6-420,-1-6 423,1-8-425,1 4 324,1 6-295,3-6 289,2-8-292,0 6 238,1 8-222,2-2 223,4 0-225,0 6 152,-2 7-131,2 2 120,3 3-120,-2 5 73,-3 3-60,3 2 54,3 4-54,-1 1 26,-3 1-18,4 5 23,6 6-25,-3 0 8,-2-1-3,5 6 0,7 7 0,-3-2-19,-5-3 24,4 3-17,3 2 15,-5-3-42,-4-5 50,1 0-54,1-1 54,-3-4-82,-4-3 90,3-1-84,4-3 81,-3-2-71,-2-1 68,3-4-66,3-7 66,-2 0-47,-4 1 42,2-7-31,3-9 28,-3 1-17,3-8 15,4-8-4,-5 5 1,-3 7 0,0-4 0,-1-6 0,-4 6-10,-3 6 13,-1-2-14,-1-2 14,-2 5-32,0 5 37,-3 1-40,-3 0 40,0 4-68,0 4 76,-2 0-71,-2 4 68,1 1-85,0 3 91,0 2-94,-1 6 94,2 1-131,0 0 141,-1 4-137,1 6 135,0-1-190,1-2 206,2 4-214,1 5 214,1-3-260,0-3 273,2 4-280,4 3 280,-1-3-280,0-3 280,5 3-280,6 6 280,-1-2-271,-2-5 268,7 6-266,6 5 266,-3-4-275,-3-4 278,3 2-280,1 1 280,-4-5-178,-4-4 149,-2 0-134,-1 4 134,-3-4-106,-4-3 98,-3 4-94,-8 8 94,-3-3-38,1-3 22,-9 7-4,-9 11 1,0-4 0,4-5 0,-5 11 0,-7 15 0,-7 17-11471,5-6 10185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9.59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7376.45313"/>
      <inkml:brushProperty name="anchorY" value="-65496.18359"/>
      <inkml:brushProperty name="scaleFactor" value="0.5"/>
    </inkml:brush>
  </inkml:definitions>
  <inkml:trace contextRef="#ctx0" brushRef="#br0">764 981 7712,'0'0'0,"-17"7"224,9-4-288,-8 3 320,-8 5-320,0-2 740,4 0-860,-8 3 920,-9 5-920,3-1 770,6-3-727,-7 4 716,-11 5-719,5-2 552,7-4-504,-8 4 489,-8 7-492,6-3 401,9-4-374,-4 3 360,1 4-360,7-5 276,7-4-252,3 5 240,2 11-240,6-4 193,3-5-180,5 11 174,7 11-174,1-5 155,2-7-149,8 6 146,9 1-146,-1-6 109,-3-8-99,7-2 94,8-5-94,-3-6 75,-6-4-69,6-9 66,5-12-66,-5-3 57,-6-1-55,2-13 54,1-17-54,-4 2 63,-5 6-65,0-14 76,2-20-79,-5 6 89,-3 11-92,1-17 94,-3-19-94,-1 11 113,-4 14-118,-1-15 129,-4-20-132,-2 12 143,-1 17-145,-4-16 146,-7-16-146,0 14 146,2 17-146,-5-6 146,-6-2-146,3 13 137,3 15-135,-3 3 143,-1 6-145,4 10 137,3 10-135,-1 11 134,14 13-109,0-2 1,0 0-1,0 0 1,0 0 0,0 1-1,0-1 1,0 0-1,0 1 1,0-1-1,0 1 1,0-1-1,0 1 1,1-1-1,-1 1 1,0 0-1,0-1 1,0 2-1,-14 13 100,3 1-122,-2 18 129,3 18-132,3-3 125,3-7-122,4 16 120,7 22-120,2-7 101,0-13-96,6 18 94,7 16-94,-2-12 85,-2-15-82,6 9 80,7 8-80,-3-13 70,-4-15-67,8 1 66,10-3-66,-5-11 57,-6-11-55,9-6 54,-29-22-46,-1 0 1,0-1-1,12 3 0,22 4 37,-8-5-42,6-9 49,-31 0-44,-1 1 1,0-1-1,9-5 0,22-12 55,2-14-9,1-13-6,-8 3-42,5-26 105,-1-19-80,-5-1 148,-6 8-97,-9 18-79,-6 18 145,-5 20-172,-5 13 183,-2 9-185,0 13 196,1 15-199,0 2 181,-1-3-176,2 11 183,0 11-185,1-5 140,-2-6-127,3 7 120,6 9-120,-1-6 101,-1-8-96,6 4 94,6 0-94,-1-6 66,-3-8-58,3-3 63,5-5-65,-4-5 48,-4-4-43,2-7 49,2-10-52,-4-2 45,-3 0-42,0-9 49,0-12-52,-3 2 26,-2 4-18,-2-9 14,0-7-14,-2 5 5,-1 6-2,-2-4 9,-3-5-12,-1 7 5,0 6-2,-3-1 0,-3-2 0,1 5-10,1 6 13,0 2-4,2 3 1,1 3-19,3 8 15,4 10 4,1 3-29,0 1 37,4 8-40,7 11 40,-2-3-78,-2-3 89,5 4-84,6 3 81,-3-4-127,-3-6 140,5 2-137,9 0 135,-4-3-199,7-1 68,6-3 124,-6-3-349,-7-5 417,1-5-431,1-6 428,-6-3-538,1-7 169,-2-8 340,-5 1-627,-4 2 718,-3-5-724,-3-6 721,-2 3-786,-2 5 805,-2-6-804,-5-7 801,-1 4-726,0 5 705,-2-4-684,-3-2 681,0 4-550,2 6 513,-1 1-494,-1 2 494,2 4-372,2 5 337,2 2-320,2 9 320,2 2-180,0 0 140,4 8-120,6 10 120,-1 0-55,0-4 36,3 8-26,6 6 26,-3-4-7,-2-5 2,3 2 0,4 1 0,-3-5 0,-4-4 0,4-1 0,4-1 0,-3-3 0,-4-4 0,4-2 9,2-5-12,-2-2 14,-4-1-14,1-5 23,1-6-25,-2 0 26,-4 1-26,-1-6 26,-1-11-26,-3 3 45,-2 3-51,-2-9 54,-1-12-54,-2 5 73,0-9-22,-2-4-48,1 8 81,0 9-92,-2 1 94,-2 0-94,0 6 113,-1 1-34,0 3-72,2 5 136,2 5-156,1 6 169,1 4-172,1 2 165,1 2-162,2 8 160,5 13-160,-1 1 150,0-2-147,5 14 156,6 21-159,-2-3 132,-1-8-124,5 16 120,6 19-120,-1-8 92,-5-13-84,5 14 80,7 14-80,-4-11 61,-5-14-56,3 9 63,3 9-65,-4-12 48,-5-14-43,0 4 49,1 9-52,-3-11 63,-4-11-65,0 4 66,1 1-66,-2-10 104,-3-9-115,0 0 129,0-3-132,-2-6 199,-2-6-217,-1-1 236,-1-3-239,0-4 333,-2-1-360,0-3 383,0-1-1,-1-3-406,0 1 503,-1 1-505,1 1 553,-1-1-567,0 1 583,1 1-585,0-1 605,0 0-611,0 0 614,-2 0-614,1 1 595,0-1-589,-2 0 586,1 0-586,-1-1 512,2 0-491,-1 0 480,0 1-480,0 0 405,0 0-384,1-1 383,-2 1-385,0-1 312,1-1-291,0 1 289,1-1-292,1 0 247,-1 0-52,0 0-181,-1 0 179,0 0-165,1 0 158,0 0-159,1 0 160,-1 0-22,0-2-141,-1 0 136,1 1-125,0-1 130,1-2-133,0 0 96,0 1-85,0-3 80,-1-2-80,0 1 43,0 1-32,2-6 26,3-10-26,4-10-14347,-1 2 12928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1:46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9 6456,'-26'-9'-174,"21"43"171,13-18 5,2 2 13,-3-5 29,-1 1 0,0 0 1,-1 1-1,5 21 0,-9-28 12,-1 1 1,0-1-1,-1 1 0,0-1 0,0 1 0,-1-1 1,0 0-1,-1 0 0,0 1 0,-6 12 0,2-4 112,0-1 1,-6 29-1,9-19-8,0 1 1,2-1 0,0 32-1,3-39-127,-1-9 30,1 0 1,0 1 0,5 19-1,55 187 617,-53-195-648,-5-13 13,0 1-1,-1-1 1,0 1 0,2 14 0,-4-20-36,4 22 140,0 33-1,-4-47-78,-1 0 1,0 1 0,-1-1-1,0 0 1,0 0-1,-8 20 1,-54 172 457,22-16-97,37-165-368,-29 104 123,17-52-65,17-74-143,-1 0 0,1 0 0,0 1 0,0-1 0,0 0-1,0 0 1,0 0 0,0 0 0,0 0 0,0 0 0,1 0-1,-1 0 1,0 1 0,1-1 0,-1 0 0,0 0 0,1 0 0,0 0-1,-1 0 1,1-1 0,-1 1 0,1 0 0,0 0 0,0 0-1,0 0 1,-1-1 0,1 1 0,0 0 0,0-1 0,0 1-1,0-1 1,0 1 0,0-1 0,0 1 0,0-1 0,0 0 0,0 1-1,1-1 1,-1 0 0,1 0 0,0 1-335,20 4-6596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29.9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172.40625"/>
      <inkml:brushProperty name="anchorY" value="-67165.60938"/>
      <inkml:brushProperty name="scaleFactor" value="0.5"/>
    </inkml:brush>
  </inkml:definitions>
  <inkml:trace contextRef="#ctx0" brushRef="#br0">141 0 7984,'0'0'0,"-4"5"102,3-3-131,-3 2 146,0 1-146,0 0 128,1-1-123,-2 3 129,-3 7-132,2-1 153,0 0-158,-2 6 160,0 5-160,1-1 94,1-4-75,1 3 66,1 4-66,2-4 48,0-4-43,3 2 40,2 1-40,0-4 40,1-3-40,2-1 49,7 1-52,0-3 54,-2-3-54,6 0 54,8-1-54,-3-1 45,-3-2-42,6 1 49,8 1-52,-5-1 45,-4-1-42,5 4 49,3 4-52,-4 0 45,-6-2-42,-1 6 40,-1 5-40,-4-2 30,-5-4-27,-3 7 36,-7 9-39,-3-4 40,-1-4-40,-7 9 49,-11 10-52,0-5 54,2-6-54,-7 7 63,-8 6-65,4-6 76,5-8-79,-5 4 89,-6 0-92,5-5 57,6-7-46,-7 1 49,-10 0-52,-11 3-7515,5-4 6430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3:30.26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186.11719"/>
      <inkml:brushProperty name="anchorY" value="-67448.125"/>
      <inkml:brushProperty name="scaleFactor" value="0.5"/>
    </inkml:brush>
  </inkml:definitions>
  <inkml:trace contextRef="#ctx0" brushRef="#br0">16 83 6192,'0'0'0,"-6"0"252,2 0-324,2 0 369,0-4-372,1 0 439,0 0-457,5-3 466,9-5-466,1 0 401,-2 2-383,9-1 383,11 2-385,-2 3 405,-4 2-411,9 9 414,8 16-414,-4 1 367,-7 0-353,7 17 356,8 29-359,12 29-6836,-8-6 5840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39.4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0514.32813"/>
      <inkml:brushProperty name="anchorY" value="-68576.14063"/>
      <inkml:brushProperty name="scaleFactor" value="0.5"/>
    </inkml:brush>
  </inkml:definitions>
  <inkml:trace contextRef="#ctx0" brushRef="#br0">26 415 3864,'0'0'0,"-3"-5"137,-2-4-150,-1 0 417,2 1-516,0-3 560,2-6-560,1 2 672,0 3-704,3-7 729,2-8-731,1 3 527,0 3-469,2-4 440,4-3-440,0 4 253,-2 5-200,5-1 183,8-4-185,-1 5 149,-2 3-139,5-2 143,3 2-145,-3 4 118,-5 2-110,2 4 116,6 5-119,-3 2 120,-5 2-120,4 5 129,4 12-132,-3-1 125,-6-1-122,3 12 129,2 14-132,-3-2 171,-4-7-181,2 11 186,3 9-186,-2-7 214,-4-9-222,2 6 236,3 10-239,-2-9 230,-4-8-227,3 9 236,1 9-239,-2-6 212,-3-10-204,1 5 209,0 2-212,-3-9 205,-2-8-202,0-1 209,-1-1-212,-1-7 158,-2-5-142,-1-2 134,0-1-134,-1-3 106,-1-3-98,0 0 103,-1 1-105,-1 0-6809,0-1 5760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0.27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2120.67188"/>
      <inkml:brushProperty name="anchorY" value="-70120"/>
      <inkml:brushProperty name="scaleFactor" value="0.5"/>
    </inkml:brush>
  </inkml:definitions>
  <inkml:trace contextRef="#ctx0" brushRef="#br0">1 1306 6640,'0'0'0,"1"-6"9,0 2-12,1-2 14,2-4-14,-1 1 5,0 1-2,4-7 9,5-13-12,0 0 14,-2 4-14,7-12 23,8-10-25,-3 4 82,-3 8-98,5-4 116,5-7-119,-3 8 92,-5 7-84,2-7 80,2-9-80,-4 6 61,-5 7-56,1-8 63,-1-11-65,-3 6 66,-3 9-66,-3-7 66,-4-6-66,-2 7 66,-2 9-66,-3-4 66,-5-4-66,0 7 66,0 8-66,-1-4 76,-5-4-79,2 7 70,2 5-67,-1-1 66,-2 3-66,2 4 66,2 5-66,0 2 66,0 3-66,1 3 57,2 1-55,-1 5 63,-2 8-65,2 1 85,1-1-91,-2 9 94,0 11-94,3-1 113,0-4-118,3 11 129,3 14-132,1-4 125,2-8-122,3 13 129,7 12-132,0-8 162,-1-9-170,5 4 174,7 2-174,-1-8 183,-4-11-185,5 0 186,3-1-186,-3-6 214,-5-7-222,2 0 226,1-3-226,-4-4 264,-4-4-275,1-2 289,3-3-292,-2-2 275,-4-2-269,6-4 276,6-7-279,-2-1 242,-4 2-231,6-8 236,3-8-239,-4 1 286,-4 5-299,0-9 306,-1-9-306,-4 4 381,-4 6-403,0-6 423,-3-3-425,-1 5 436,-2 8-439,-2-1 440,0 2-440,-1 6 393,-1 4-380,1 2 374,-1 1-374,1 4 337,0 2-326,-1 2 320,-1 5-320,0 1 264,-1 1-248,1 5 249,0 10-252,0 0 217,1-2-206,2 8 209,2 10-212,1-4 167,0-4-153,2 4 146,6 4-146,0-6 100,-2-5-87,4-2 80,4-1-80,-1-5 42,-4-5-31,1 0 36,1-4-39,-3-1 21,-4-3-16,2-3 23,6-6-25,-3-1 26,-2 1-26,4-8 36,2-9-39,-2 1 30,-3 2-27,-1-8 26,-3-9-26,-2 3 36,-3 5-39,-2-4 40,-5-5-40,0 7 58,-1 6-63,-3-2 66,-4 0-66,0 5 94,2 5-102,-4-1 116,-6 1-119,3 3 138,1 4-143,-2 1 146,-5 2-146,3 3 174,3 1-182,-2 2 196,0 2-199,2 1 181,5 0-176,0 3 183,3 2-185,2 1 102,2-1-78,3 2 76,3 3-79,1-2 24,1-1-8,3 1 0,7 1 0,6 3-11433,-2-2 10145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0.79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872.21094"/>
      <inkml:brushProperty name="anchorY" value="-70013.67188"/>
      <inkml:brushProperty name="scaleFactor" value="0.5"/>
    </inkml:brush>
  </inkml:definitions>
  <inkml:trace contextRef="#ctx0" brushRef="#br0">0 617 6552,'0'0'0,"2"2"48,0 2-52,1 0 73,-1 0-88,2 3 94,2 3-94,0 0 94,-1-2-94,5 4 103,6 6-105,-1-3 181,-2-2-203,4 4 223,5 4-225,-2-3 208,-4-3-203,3 2 209,0 0-212,-2-4 195,-5-2-189,2-2 196,1-1-199,-3-3 302,-3-1-331,2-2 346,-1-1-346,-2-1 477,-2 0-515,2-3 543,5-6-545,-1 0 621,-1 0-643,4-5 654,2-8-654,-2 2 663,-3 3-665,-1-4 666,-3-7-666,-2 4 601,-3 4-583,-1-5 583,-3-5-585,0 4 530,-1 5-514,0-2 516,0-1-519,1 5 482,-1 5-471,2 1 466,-1 2-466,1 3 373,0 2-347,0 3 343,2 5-345,1 1 290,-1 1-274,2 5 266,3 6-266,-1-1 173,-1-2-147,4 3 143,2 1-145,-1-2 72,-1-3-51,1 0 40,2-1-40,-2-2 12,-2-3-4,2-2 9,6-4-12,-2-2 5,6-8-2,8-10 0,-4 0 0,-3 2 0,3-9 9,2-9-12,-4 4 23,-5 5-25,-1-4 26,-4-5-26,-4 5 26,-3 7-26,-5-1 26,-7-3-26,-2 6 54,1 5-62,-7-1 66,-9-4-66,2 5 85,2 3-91,-6-3 103,-8-2-105,4 2 134,6 4-142,-5 0 156,-5 2-159,4 2 225,7 4-244,-3 2 263,-1 6-265,6 0 285,4 2-291,2 4 294,3 8-294,5-1 257,2-1-246,4 7 249,7 10-252,1-3 114,0-5-74,5 7 54,7 9-54,7 8-12135,-3-5 10821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1.36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156.08594"/>
      <inkml:brushProperty name="anchorY" value="-70565.51563"/>
      <inkml:brushProperty name="scaleFactor" value="0.5"/>
    </inkml:brush>
  </inkml:definitions>
  <inkml:trace contextRef="#ctx0" brushRef="#br0">160 162 3056,'0'0'0,"-8"3"0,1-1 271,1 1-349,-5 2 388,-5 5-388,2 0 360,2-1-352,-2 6 357,-2 8-359,2-1 351,3-4-349,1 8 348,1 7-348,3-3 357,2-6-359,2 8 360,7 7-360,0-5 332,1-6-324,5 3 329,8 0-331,-2-5 295,-2-6-285,7-3 289,8-5-291,-3-4 367,-4-3-389,6-8 400,8-11-400,-4-1 381,7-11-105,0-10-236,-6 3 331,-8 5-363,-3-4 369,-4-6-372,-6 5 402,-4 7-410,-4-5 423,-4-7-425,-2 5 398,-2 6-390,-4-5 386,-8-7-386,1 5 349,-10-5-105,-9 2-201,3 7 273,5 7-298,-6 7 294,-6 7-294,6 5 247,6 3-233,-3 7 236,0 7-239,4 0 202,5-1-191,2 5 196,2 4-199,4-1 106,3-4-79,4 2 76,3-1-79,2-3 42,1-3-31,3-4 26,5-3-26,5-3-7533,0-1 6435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1.62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4255.02344"/>
      <inkml:brushProperty name="anchorY" value="-69747.28906"/>
      <inkml:brushProperty name="scaleFactor" value="0.5"/>
    </inkml:brush>
  </inkml:definitions>
  <inkml:trace contextRef="#ctx0" brushRef="#br0">0 1 6904,'0'0'0,"3"6"121,-1-3-156,2 6 183,2 10-185,1 1 317,-1-3-355,3 10 383,3 9-385,0-4 601,-2-5-663,3 7 703,2 8-705,-2-6 641,-2-6-623,1 8 614,2 10-614,-2-6 558,-3-7-542,3 9 534,5 6-534,-2-6 450,-2-9-426,3 2 423,3-2-425,-2-7 370,-4-8-354,4-3 346,5-4-346,-2-4 281,-3-4-263,6-4 263,8-8-265,9-6-9011,-4 0 7891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2.1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5599.39844"/>
      <inkml:brushProperty name="anchorY" value="-71400.13281"/>
      <inkml:brushProperty name="scaleFactor" value="0.5"/>
    </inkml:brush>
  </inkml:definitions>
  <inkml:trace contextRef="#ctx0" brushRef="#br0">318 760 5384,'0'0'0,"-10"1"19,5 0-25,-4 1 37,-7 4-39,2 0 59,1 0-65,-4 3 77,-7 6-79,3-1 462,4-1-571,-5 5 636,-3 7-639,3-2 780,5-4-820,-1 5 849,0 6-852,3-4 845,4-4-842,1 3 849,3 4-852,3-3 733,1-6-698,4 3 689,6 2-692,0-3 573,0-5-538,5 2 529,4 1-532,0-4 413,-3-3-378,2 0 360,1-2-360,-3-3 360,-4-3-360,3-4 369,5-11-372,-2-1 346,-2 0-338,5-10 343,6-10-345,-3 2 309,-3 4-299,1-9 303,0-13-305,-4 4 260,-4 8-247,0-13 249,-3-14-252,-2 7 114,-3 9-74,-1-9 63,-5-15-65,-1 9 20,0 11-7,-4-11 9,-4-11-12,1 8-14,1 14 22,-2-7-17,-1-2 15,2 10-88,2 12 109,-1 2-111,-1 6 108,2 7-171,1 6 190,0 5-191,1 6 188,1 4-233,1 1 247,1 6-254,0 8 77,1 1 151,0 12-228,2 16 254,0-1-235,2-7 229,1 13-217,5 10 215,0-7-195,0-10 189,4 5-186,7 3 186,-2-8-158,-3-9 150,6 1-137,4 1 135,-3-5-115,-3-7 109,5 0-106,5 2 106,-2-6-50,-5-3 34,4-2-17,3-1 15,-3-3-4,-5-3 1,2-3 0,5-6 0,-3-1 18,-5-1-23,4-5 26,2-5-26,-2 2 120,-6 1-147,3-3 169,1-3-172,-3 2 258,-3 3-282,0-3 303,1-2-305,-3 3 353,-2 3-367,-1-2 383,1 0-385,-3 3 358,-1 2-350,-1-1 346,0 0-346,-1 1 234,-1 3-202,-1 1 196,-2 4-199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3.6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7005.49219"/>
      <inkml:brushProperty name="anchorY" value="-72007.40625"/>
      <inkml:brushProperty name="scaleFactor" value="0.5"/>
    </inkml:brush>
  </inkml:definitions>
  <inkml:trace contextRef="#ctx0" brushRef="#br0">79 1011 5208,'0'0'0,"-9"15"0,1-3 177,1-1-227,-3 11 261,-2 12-264,1-1 434,3-4-482,1 8 516,3 8-519,2-6 389,1-7-352,4 1 343,3 0-345,1-8 374,-1-6-382,4-2 396,10-2-399,-1-4 381,-3-4-376,8-2 383,7-4-385,-4-2 368,-4-2-363,3-5 369,3-10-372,-5 0 337,-5 1-326,2-8 320,0-12-320,-3 4 273,-5 5-260,-1-5 254,-1-6-254,-4 5 226,-2 8-218,-2-4 214,-4-4-214,-2 4 167,0 7-153,-2-5 156,-2-6-159,1 5 122,0 6-111,1-2 116,0 2-119,1 4 92,1 5-84,2 3 89,0 4-92,1 3 66,0 3-58,1 5 54,2 8-54,0 0 35,0 0-29,3 5 36,3 5-39,0-1 21,-2-4-16,3 2 23,2 0-25,-1-3 8,-2-4-3,1-1 0,3 1 0,-2-3 0,-2-2 0,2 1 0,1-2 0,-2 0 0,-3-2 0,2-2 9,0 0-12,-2-2 14,-1 0-14,4-2 23,6-6-25,0 0 26,-3 1-26,5-6 36,2-6-39,-3 1 40,-3 3-40,-1-6 49,1-7-52,-4 2 54,-2 4-54,2-6 63,1-7-65,0 4 76,-3 5-79,2-2 89,2-1-92,-2 5 169,-1 6-190,-1 2 200,1 1-200,-2 3 218,-2 4-223,1 1 226,-1 1-226,-2 3 208,0 1-203,0-1 209,-1 1-212,0 1 195,0 0-189,2 1 186,4 1-186,0 0 140,-1 1-127,4 3 120,3 8-120,-2-1 73,-1 0-60,1 4 63,2 3-65,-2-2 48,-3-4-43,1 1 40,1-2-40,-2-2 30,-3-3-27,1-1 36,-2-2-39,-1-2 30,-2-1-27,4-1 26,6-8-26,1 0 54,-2 1-62,7-7 76,4-6-79,-1 2 80,-4 2-80,1-4 89,4-5-92,-4 4 47,-4 3-33,3-3 26,0-5-26,-3 3 8,-2 5-3,0-4 9,1-2-12,-3 4-5,-2 3 11,0 0-4,0-1 1,-1 2-38,-2 5 49,0-2-44,0 1 41,-1 3-134,-1 2 161,0 0-164,0 1 161,-2 1-235,0 1 256,-1 1-266,1 2 266,-2 0-275,1 1 278,0-1-280,0-1 280,0 1-215,0 0 196,0-2-186,0 0 186,0 1-130,0 0 114,0-1-97,0 1 95,0 0-66,0 0 58,-1 0-54,1 0 54,-1 0-35,1 0 29,-2-2-17,0 1 15,0 0-4,1 1 1,-1-2 0,0 0 0,1 1 0,0 1 0,1 0 9,0 0-12,1 0 23,0 0-25,0 1 26,-1 0-26,1 0 54,-1 1-62,0 0 66,2-1-66,1-1 85,-1 1-91,0 0 94,1 1-94,0 0 131,0 1-141,1 2 146,3 3-146,0 1 146,-1-1-146,2 3 146,2 2-146,-1-2 156,-1-1-159,0 0 169,1 1-172,-1-2 165,-2-1-162,1 0 160,-2-2-160,-2-1 160,-1-2-160,3 0 169,4-3-172,-1-1 193,0 0-198,4-5 209,3-8-212,0 0 233,-3 2-238,0-6 240,-1-5-240,-3 3 258,-1 3-263,-3-1 266,-2-3-266,-2 4 276,0 3-279,-3 0 289,-2-1-292,0 3 275,1 3-269,-3 1 266,-2 0-266,0 2 257,2 3-255,-2 1 263,-4 4-265,1 0 248,2 2-243,-4 3 240,-3 8-240,2-1 230,3-2-227,-2 9 226,-1 13-226,1-1 208,3-4-203,0 10 200,-1 12-200,2-5 181,3-7-176,2 4 174,4 2-174,1-7 155,1-8-149,4 0 156,5 1-159,0-5 132,-1-6-124,2 0 120,3-1-120,-1-4 129,-3-3-132,1-2 134,0-2-134,-2-3 143,-1-1-145,4-5 146,11-7-146,-1 0 156,-2 0-159,9-7 169,11-9-172,-4 3 193,-6 3-198,5-7 209,2-7-212,-6 4 195,-7 5-189,1-5 186,0-6-186,-5 5 140,-5 5-127,-1-1 129,-3-1-132,-2 6 50,-3 5-26,-3 3 23,-5 7-25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4.3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9714.52344"/>
      <inkml:brushProperty name="anchorY" value="-72012.77344"/>
      <inkml:brushProperty name="scaleFactor" value="0.5"/>
    </inkml:brush>
  </inkml:definitions>
  <inkml:trace contextRef="#ctx0" brushRef="#br0">203 634 3320,'0'0'265,"0"-1"-289,0-1 318,0 0-372,1-3 397,0-5-399,1-1 381,0 1-375,1-6 382,1-8-386,1 1 434,-2 4-446,1-6 462,0-6-466,-1 3 477,-1 6-479,-1-4 480,-3-3-480,-1 4 517,0 5-528,-1-4 543,-2-5-545,-1 3 546,2 6-546,-1-5 546,-3-4-546,2 5 546,1 5-546,-2-2 546,-4 0-546,2 5 481,2 3-463,-2 1 463,-2 1-465,1 4 476,3 1-479,-2 4 489,-3 5-492,2 1 466,2 0-458,-2 6 463,-1 6-465,2 0 448,3-2-443,-1 5 449,4 5-452,1-3 417,1-4-406,3 3 400,4 0-400,0-3 306,0-3-279,4-1 276,6 1-279,-2-3 252,-1-2-244,5-1 249,9 1-252,-2-1 217,-4-3-206,5 2 200,2-1-200,-3 0 134,-5-2-115,-1 0 106,1-1-106,-5 0 125,-3-2-131,-1 0 134,1 1-134,-3 0 162,-1-1-170,2 2 174,2 6-174,-1-1 183,0 7-54,-2 9-113,-2-1 159,-3-4-175,-2 5 183,-2 5-185,0-4 186,-1-5-186,0 2 186,3 5-186,0-5 186,0-4-186,2 2 186,1 0-186,0-3 177,0-4-175,2-1 174,3 1-174,-1-4 165,-1-2-162,6 0 160,9-1-160,0-1 141,-4-1-136,7-1 143,4-1-145,-5-1 53,-4 0-27,0-1 23,3 0-25,3-2-10940,-4 0 9686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7:01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368 907 6192,'15'0'1,"2"2"6,-16-2-7,0 0 0,-1 0 0,1 0 0,0 0 0,-1 0 0,1 0 0,-1 0 0,1 0 0,0-1 0,-1 1 0,1 0 0,0 0 0,-1 0 0,1-1 0,-1 1 0,1 0 0,-1-1 0,1 1 0,-1 0 0,1-1 0,-1 1 0,1-1 0,0 0 0,10-6 1,10-7 4,7-9-3,1-12-2,-2-13 0,2-11 0,-2-7 1,16-87 10,-42 146-10,10-36 33,0 0 1,-1-1 0,4-65 0,-10 79 9,7-106 160,-11 122-109,-1 5-4,0 1 0,1 0 0,1 0 0,-1-1 1,2 1-1,1-11 0,-2 17 537,-4 7-301,-37 80 43,30-56-156,-42 185 67,43-160-154,-38 249 35,37-237-107,-32 278 22,34-274-42,-34 305 17,33-297-25,-34 306 9,35-313-16,3-21-10,-39 255 21,38-271-22,-41 186 29,32-158-28,-53 183 65,64-237-63,0 0 0,0 0-1,-1-1 1,0 1 0,0-1 0,-1 0 0,0 0 0,0-1-1,-14 11 1,-1 3 23,20-20-32,1 1 0,-1-1 0,0 1 0,0-1 0,1 1 0,-1-1 0,0 0-1,0 0 1,1 1 0,-1-1 0,0 0 0,0 0 0,0 0 0,1 0 0,-1 0 0,0 0-1,0 0 1,0 0 0,0 0 0,1 0 0,-1 0 0,0 0 0,0-1 0,0 1 0,1 0-1,-1-1 1,0 1 0,0 0 0,1-1 0,-1 1 0,0-1 0,1 1 0,-1-1 0,0 0-1,1 1 1,-1-1 0,1 1 0,-1-1 0,1 0 0,0 0 0,-1 0 0,-6-10 17,1 4-14,1-1 1,0 0-1,1 0 1,0-1-1,0 1 1,-3-12-1,4 12-2,-4-14 8,1 0 0,-6-32 0,11 46-9,0 0 0,1 0 0,-1 0 0,2-1-1,-1 1 1,1 0 0,0 0 0,1 0 0,0-1 0,0 2 0,1-1-1,4-9 1,8-7 0,3 3 2,2 6-2,5 3 2,9 6-3,1 6-2,5 11 0,5 10 0,5 6 0,70 51-11,-119-77 11,11 7-19,-9-5 16,1-1-1,0 1 0,0-1 1,0 1-1,0-1 1,10 2-1,1-1 3,-10-2 1,2-1 0,18-9 1,-4-1 27,-1-1-1,22-14 1,-29 16 31,-1 1 0,1 0 1,1 1-1,-1 1 0,1 0 0,0 1 0,18-4 0,-3 5 152,-20 2-185,0 1 0,0-1 0,0 0 0,-1 0 0,10-5 0,13-9-8,-30 16-16,0 0 0,-1 0-1,1-1 1,0 1 0,-1-1-1,1 1 1,-1 0 0,1-1-1,-1 1 1,1-1-1,-1 1 1,1-1 0,-1 0-1,1 1 1,-1-1 0,0 1-1,1-1 1,-1 0 0,0 1-1,1-2 1,4-13-186,0-1 0,-2 0-1,1 1 1,-2-1 0,0 0 0,-1-22 0,3-54-6496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27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1624,'0'0'3144,"5"-2"-2992,15-6-11,-11 7-9,3 6-1,-6-2-15,6 4 8,-10-6-88,1 0 6,0 1-1,0-1 0,0 1 0,-1-1 0,1 1 0,-1 0 0,1 0 0,-1 0 0,1 0 0,-1 1 0,0-1 1,0 0-1,-1 1 0,1 0 0,0-1 0,-1 1 0,1 0 0,1 5 0,11 45 267,-4-7 178,6 91 0,-15-124-390,-1 1 0,-1 0 0,-1-1 0,-3 15 0,4-22-44,0 1 0,0-1 0,1 1-1,-1-1 1,1 1 0,2 9 0,-2-16-47,-1 1 1,1-1-1,0 1 1,0-1-1,0 1 1,0-1-1,-1 1 0,1-1 1,0 1-1,-1-1 1,1 1-1,0-1 1,-1 1-1,1-1 1,-1 1-1,1-1 1,0 0-1,-1 1 1,1-1-1,-1 0 1,1 0-1,-2 1 1,1-1 4,1 1-1,-1-1 1,0 1 0,0-1 0,1 1 0,-1-1 0,0 1 0,1 0 0,-1-1 0,0 1 0,1 0 0,-1 0 0,1-1 0,-1 1 0,1 0 0,-1 0 0,1 1 0,0-2-9,-3 6 91,0 0 0,1 0 0,0 0 0,1 0 0,-1 0 0,0 7 0,2-11 103,1 1 4,10 27 325,-9-27-344,-2 36 1190,0-26-1181,0 10 68,0 0-1,-2 0 0,-5 32 1,4-43-194,1 0 0,1 0-1,0 0 1,1-1 0,1 16 0,0-7-13,-1 0 0,-3 21 0,1-3 28,1-1 0,6 55 0,4-29 9,8 56 124,-13-60-127,-7 143 134,-4-25-12,4 54 12,3-152-140,8 107 103,-11-111-121,-2 51 3,-2 81 82,5-140-70,3 0-1,12 93 1,43 121 145,-47-242-147,5 72 0,-7-44 8,21 177 101,-15-146-131,-2 68 1,-8-99-9,8 117 6,8 79 25,-17-243-70,13 64 14,13 94 10,-22-139-2,48 279 42,-45-281-65,8 47 24,13 88 9,-6-40 17,-7-38-42,-9-57 17,65 238 84,-48-175-64,13 64 5,12 90 49,-47-233-89,52 291 113,-45-221-111,-5-53 18,18 172 14,-18-166-12,4 32-9,22 194 74,-15-177-85,-11-54 18,16 187 14,-18-178-12,22 314 77,-17-258-99,-5-60 20,18 203 13,-17-197-18,35 324 76,-24-265-91,-8-64 20,28 186 17,-28-187-4,48 279 120,-38-232-145,-11-54 32,15 178 22,-18-169-22,5 298 129,-8-256-161,1-52 32,12 163 19,-10-156-30,27 288 92,-26-298-127,1 47 36,-1 100 9,-3-141-24,-1 162 17,-1-162-12,-4 258 87,6-185-72,8 83-1,-6-154-14,17 267 73,-18-278-101,7 56 36,9 91 3,-16-139-22,6 159 12,-7-158-12,4 139 12,-3-146-14,37 213 55,-14-130-38,51 206 81,-72-306-103,1-1 1,0 1 0,10 19-1,13 30 21,-24-52-30,57 177 71,-55-158-73,9 43 13,52 147 14,-38-144-14,32 98 35,-33-95-14,-15-39-6,-2 1 1,10 69-1,-14-8 5,-7-100-34,-1 147 44,-2-111-29,3-5-12,3-9-1,-3-24-5,0 0 0,0 0 0,0-1 0,0 1 0,0 0 0,0 0 0,0-1 0,0 1 1,0 0-1,0 0 0,0-1 0,0 1 0,0 0 0,0-1 0,-1 1 0,1 0 0,0 0 0,-1-1 0,1 1 0,0 0 0,-1-1 0,1 1 0,-2 0 0,1-1-208,-1 0 0,0-1-1,0 1 1,0 0 0,0-1-1,1 0 1,-1 1 0,0-1-1,1 0 1,-1 0 0,-2-1-1,-23-14-12290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6.2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1067.58594"/>
      <inkml:brushProperty name="anchorY" value="-72985.26563"/>
      <inkml:brushProperty name="scaleFactor" value="0.5"/>
    </inkml:brush>
  </inkml:definitions>
  <inkml:trace contextRef="#ctx0" brushRef="#br0">0 853 4128,'0'0'0,"2"-4"149,-1 2-191,-1 1 222,3-3-226,-1 1 246,-1 1-250,1 0 252,3-4-252,0 1 234,-1 0-230,3-2 228,1-1-228,0 0 200,-2 1-192,1 1 197,0 0-199,-1 2 219,-1 1-225,2 1 237,4 1-239,0 2 249,-1-1-252,5 4 263,7 5-265,-2 0 257,-2 0-255,5 4 263,5 4-265,-4-2 229,-4-2-219,3 1 223,4-1-225,-4-2 273,-5-3-287,4-1 303,1-3-305,-3-1 325,-5-1-331,2-3 343,4-2-345,-3-1 365,-3 0-371,2-3 383,1-5-385,-2 1 377,-4 2-375,0-7 374,-1-7-374,-3 2 337,-2 3-326,-3-6 320,-5-6-320,-1 4 273,0 4-260,-5-3 254,-4-5-254,-1 4 226,3 6-218,-4-2 214,-3 1-214,2 5 261,3 3-274,-2 4 289,-3 3-292,3 3 219,3 1-197,-1 6 186,1 8-186,3 1 140,2-2-127,3 9 120,6 10-120,1-2 101,1-4-96,6 8 94,9 6-94,-1-4 75,-1-7-69,5 6 66,10 8-66,-4-6 66,-5-5-66,5 8 66,4 13-66,-4-6 150,-6-7-174,5 9 196,4 5-199,-3-7 256,-7-9-272,4 2 280,2 0-280,-5-6 326,-5-8-339,0 1 346,-1 0-346,-3-5 328,-4-5-323,-2 1 329,-3 2-332,-3-4 306,-1-3-298,-3 2 294,-5 1-294,1-3 266,0-2-258,-3 0 263,-3-2-265,0-2 266,3-1-266,-3-2 276,-3-3-279,1 0 354,3 0-375,-2-2 386,-1-2-386,2 0 452,2 1-471,0-2 489,1-4-492,1 0 429,2 2-410,2-3 409,1-7-412,1 2 339,1 2-317,1-6 316,1-9-319,0 2 245,0 5-224,1-11 214,3-16-214,0 4 167,-1 7-153,2-14 156,5-14-159,-2 8 113,-1 10-100,3-9 94,3-8-94,-2 9 47,-2 11-33,0-5 36,2-5-39,-2 8 12,-2 10-4,0-1 0,-2 1 0,-1 7-10,-2 8 13,0 1-4,-1 4 1,0 5-19,-1 3 24,0 4-26,-5 3 26,0 2-45,-1 2 51,-2 3-54,-1 9 54,1-1-63,1 0 65,1 8-66,2 11 66,2-2-94,1-5 102,2 9-97,4 7 95,1-4-103,-1-8 105,3 3-106,5 1 106,0-7-125,-3-5 131,3-2-124,2 0 121,-2-5-139,-3-3 144,1-3-146,3-1 146,-2-2-146,-2-2 146,4-3-146,5-4 146,-2-1-155,-3 0 158,3-6-160,3-8 160,-4 0-114,-3 2 101,-1-7-94,-2-10 94,-2 4-66,-4 4 58,-2-6-54,-4-7 54,-1 5-44,-2 6 41,-4-3-31,-7-3 28,0 6-26,1 7 26,-6-2-17,-6 2 15,3 4-4,3 5 1,-2 2 0,-3 2 0,4 3 0,4 2 0,-1 2 0,1 3 0,4 0 0,3 1 0,2 1 0,3-1 0,2 0 0,2-1 0,0 2 0,3 3 0,1-1 0,-1-1 0,2 1 0,3-1 0,-1-1 0,-1-1 0,3-2 0,8-3 0,-1 0-10,-1-1 13,4-3-4,3-1 1,-3 0-19,-3 2 24,0-2-17,4-5 15,-3 1-32,-3 2 37,2-4-31,2-2 28,-3 2-63,-4 2 74,0 1-71,0 0 68,-3 3-159,-2 3 186,1 0-191,-3 1 188,0 2-233,-1 0 247,1 0-244,4 1 241,-1 1-240,5 4 81,5 8 132,0 0-174,-3-1 190,2 6-177,3 7 175,-3-3-118,-3-3 102,1 2-94,2 4 94,-3-5-56,-2-4 45,2 2-40,2 1 40,-2-4-22,-3-3 17,1 0-4,1-2 1,-3-3 0,-1-1 0,0-4 9,4-3-12,-1-1 33,-1-1-38,4-4 49,7-6-52,-2 0 82,-2 1-90,4-5 94,0-4-94,-3 1 131,-3 4-141,-1-4 146,0-7-146,-3 3 202,-3 4-218,0-6 226,-3-8-226,-1 3 273,-1 6-287,-2-5 303,-2-5-305,-1 4 269,0-1-72,-1 2-164,1 5 204,0 7-219,1 5 223,1 4-225,0 3 180,0 4-167,-1 3 160,-2 6-160,1 1 132,1-1-124,0 6 120,3 8-120,1-2 101,0-2-96,3 5 94,3 6-94,1-3 57,-2-4-46,4 3 49,1 2-52,-1-4 26,-2-5-18,1 0 14,2 0-14,-3-3 5,-1-4-2,1 0 0,2-1 0,0-1 0,-3-3 0,3-1 0,3-2 0,-2 0-10,-2-2 13,4-1-4,7-5 1,-3 1 0,-1-1 0,3-2 0,5-5 0,-4 2 9,-4 2-12,1-3 14,-1 0-14,-2 1 51,-4 3-61,0-1 66,3-4-66,-2 2 104,-3 2-115,1-2 129,1-2-132,-2 1 134,-2 3-134,-1-1 143,0 1-145,-2 1 128,-1 2-123,-1 3 120,-1 0-120,-1 2 92,0 1-84,0 0 80,-1 9-80,1-1 33,0 1-20,-2 7 14,-4 8-14,-4 10-12446,1-3 11116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7.2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4160.14063"/>
      <inkml:brushProperty name="anchorY" value="-73257.45313"/>
      <inkml:brushProperty name="scaleFactor" value="0.5"/>
    </inkml:brush>
  </inkml:definitions>
  <inkml:trace contextRef="#ctx0" brushRef="#br0">411 1268 6552,'0'0'0,"-1"-2"-147,0 1-156,0-1 386,2-3-404,2-5 401,-1 0-120,1 1 40,1-6 9,0-9-12,0 2 117,-1 3-146,-1-8 169,-1-11-172,0 3 314,-1 6-354,0-10 374,0-10-374,-1 6 514,0 8-554,-2-6 583,-4-6-585,0 6 577,1 8-575,-5-7 583,-6-13-585,2 5 502,2 9-478,-6-10 476,-8-11-479,2 7 433,4 10-420,-6-6 414,-6-1-414,4 8 358,6 10-342,-3 2 343,-2 3-345,5 7 374,6 5-382,0 2 396,3 2-399,4 3 400,3 2-400,3 3 409,1 5-412,2 1 442,0 1-450,3 6 454,1 8-454,1-1 445,-1-1-442,3 7 449,7 13-452,-1-3 417,-2-4-406,8 10 409,10 14-412,-2-6 339,-4-8-317,6 10 306,7 6-306,-6-8 260,-4-10-247,2 3 249,3-1-252,-4-7 207,-7-7-193,4-1 196,1 0-199,-4-5 172,-5-5-164,3-2 169,0-2-172,-2-3 155,-4-3-149,5-3 146,8-7-146,-2 0 156,-4 0-159,8-6 160,4-6-160,-3 1 169,-7 2-172,2-4 174,-1-5-174,-5 4 174,-5 3-174,0-5 183,-3-7-185,-2 3 205,-2 4-211,-1-7 223,-3-8-225,0 4 245,-2 6-251,-1-4 254,-2-1-254,-1 5 263,0 6-265,0 3 276,-1 4-279,1 3 270,2 5-267,0 4 266,0 10-266,1 2 201,1-1-183,1 9 174,4 10-174,-1-1 137,1-4-126,3 7 129,4 5-132,-1-5 106,-1-6-98,2 1 94,2-2-94,-3-5 57,-2-4-46,0-3 49,-1-2-52,-1-3 17,-2-2-6,1-1 9,1-1-12,-1 0 5,-1-2-2,4-2 0,5-7 0,0 0 0,-2 0 0,3-8 0,1-8 0,-2 1 0,-4 3 0,0-8 0,-2-7 0,-2 4 0,-2 5 0,-1-5 9,-2-5-12,0 6 23,-1 6-25,-2-1 26,-2-2-26,0 5 36,1 5-39,-3 0 40,-3 0-40,1 4 58,1 4-63,-2 2 76,-5 2-79,2 3 89,2 1-92,-2 2 103,-3 5-105,3 0 106,2 0-106,0 3 106,0 6-106,3-1 69,1-2-59,1 5 54,-1 9-54,1-3 17,2-3-6,0 5 0,0 4 0,0 5-13515,0-4 12131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7.46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393.71875"/>
      <inkml:brushProperty name="anchorY" value="-73175.01563"/>
      <inkml:brushProperty name="scaleFactor" value="0.5"/>
    </inkml:brush>
  </inkml:definitions>
  <inkml:trace contextRef="#ctx0" brushRef="#br0">1 641 8248,'0'0'0,"4"-4"-38,-2 2 49,4-3-44,7-5 41,-1 0-31,0 1 28,6-8-26,11-11 26,-3 1-35,-2 4 38,6-10-40,8-11 40,-4 5 90,-7 6-127,7-7 146,7-5-146,-5 6 510,-7 9-614,6-3 666,8 1-666,-5 6 797,-7 6-835,4 1 863,2 1-865,-5 5 530,-8 3-434,2 2 396,3-1-399,3 1-8588,-4 1 7507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8.9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7045.78125"/>
      <inkml:brushProperty name="anchorY" value="-73381.21094"/>
      <inkml:brushProperty name="scaleFactor" value="0.5"/>
    </inkml:brush>
  </inkml:definitions>
  <inkml:trace contextRef="#ctx0" brushRef="#br0">312 1197 8696,'0'0'0,"-3"1"329,-4 0-358,0 0 141,0 0-136,-3-1 129,-4 1-132,1 0 414,2 0-494,-2 1 543,-3 3-545,2-1 668,2 1-703,-2 1 729,-3 5-732,3-1 697,2-1-686,-2 5 689,-1 7-692,1-1 610,4-4-586,-2 6 583,-1 5-585,3-3 456,1-5-419,2 3 400,1 1-400,2-3 316,2-6-292,1 1 289,2 1-292,1-4 238,-1-2-222,2-2 223,-1-3-225,0-1 189,-1-2-179,5-1 183,10-4-185,-1-2 186,0 1-186,6-6 186,5-7-186,-3 1 186,-4 1-186,0-6 186,-1-9-186,-5 3 186,-3 4-186,-1-7 196,-1-10-199,-2 5 162,-2 6-151,-1-7 156,-3-8-159,0 6 132,-1 8-124,-2-6 120,-5-9-120,0 5 110,0 8-107,-3-8 116,-6-14-119,1 7 92,3 7-84,-4-8 89,-3-4-92,3 7 85,3 10-82,-1 1 89,-2 2-92,2 7 66,4 7-58,0 3 63,1 4-65,3 4 57,1 2-55,3 3 63,0 5-65,1 1 57,1 0-55,2 7 54,4 9-54,0-1 35,-1-2-29,5 10 36,5 14-39,-2-3 12,-1-5-4,4 9 0,4 10 0,-3-7-10,-2-8 13,3 2-4,4 1 1,-2-8-19,-4-7 24,3-2-26,2-2 26,-2-4-45,-5-6 51,5-2-54,8-4 54,-3-2-54,-3-3 54,7-3-44,7-5 41,-4 0-40,-5 0 40,4-5-40,5-7 40,-4 1-40,-7 3 40,3-7-31,-1-7 28,-5 4-35,-4 4 38,-2-5-40,-2-7 40,-3 5-50,-2 4 53,-2-3-44,-3-3 41,-2 5-40,0 6 40,-2 0-31,-2 2 28,0 4-26,0 4 26,-2 5-17,-4 8 15,2 1-14,0 2 14,-2 8-4,-4 10 1,1 0 0,3-3 0,-3 7 0,0 6 0,3-4 0,1-5 0,2 1 0,3 0 0,2-5 0,2-5 0,2 0 0,2 2 0,1-4 0,-1-3 0,2 1 0,1-2 0,0-2 0,-2-2 0,-1-2 0,0-1 0,-1 0 0,-1-2 0,1-1 0,5-3 0,0 0 0,-1 0 0,5-4 0,8-8 0,-3 1 9,-1 1-12,2-6 14,0-9-14,-3 2 33,-4 4-38,-1-6 40,-3-7-40,-3 4 68,-1 6-76,-2-3 89,1 0-92,-1 4 85,0 6-82,1 3 89,-1 1-92,1 5 75,-1 2-69,0 3 66,0 2-66,-1 2 38,0 0-30,0 4 26,2 7-26,-1-1 17,1 0-15,2 5 14,3 7-14,-1-1 5,0-4-2,3 4 0,2 2 0,0-3 0,-3-5 0,4 1 0,5 1 0,-2-3-10,-3-3 13,4 1-4,2-2 1,-4-2-10,-2-3 13,-1-1-4,3-3 1,-3-1-10,-2-1 13,3-3-4,6-7 1,-1 1-10,-3 0 13,3-6-14,0-8 14,-3 2-51,-4 3 61,-2-5-57,-4-7 55,-3 4-110,-1 5 126,-3-4-134,-5-5 134,1 4-208,1 5 229,-4-2-231,-3-3 228,1 4-263,-2-2 78,-2 1 168,3 4-290,2 6 329,1 3-334,1 3 334,1 3-296,3 2 285,0 3-271,0 4 268,1 1-257,1 0 255,1 3-254,1 3 254,0-1-226,2-1 218,1 2-214,3 4 214,0-2-214,0-2 214,3 1-204,1 2 201,0-3-172,-2-2 164,0 0-151,2-1 148,-3-1-127,0-2 122,-1-1-120,2 1 120,-1-1-83,-2-1 72,2-2-57,3-1 55,-2-1-26,0 0 18,4-2-14,5-5 14,-1 0-4,-2 1 1,3-4 9,1-9-12,-3 2 42,-3 2-50,0-7 63,-3-9-65,-2 2 122,-2 5-138,-1-7 146,-1-9-146,-2 5 212,1 6-231,-1-5 249,-1-2-252,1 6 273,0 7-278,-1 1 289,1 3-292,-1 5 257,0 4-246,1 5 249,0 4-252,0 2 226,0 2-218,0 6 214,0 12-214,1 1 167,-1-3-153,2 11 156,0 10-159,1-3 113,-1-6-100,2 6 103,2 6-105,0-6 69,-1-7-59,2 5 63,1 7-65,-1-5 48,-2-8-43,4 8 49,3 13-52,-1-5 35,-2-7-29,4 9 26,3 8-26,-1-6 17,-2-10-15,2 7 23,1 9-25,-2-8 36,-3-8-39,2 8 49,4 10-52,-2-7 91,-3-10-101,4 7 106,2 2-106,-2-7 144,-4-9-155,2 0 169,0-3-172,-3-7 202,-2-6-210,-2-2 223,0-2-225,-3-4 273,-1-2-287,-1-3 294,2 0-294,-1-1 257,0-1-246,0-2 249,2-7-252,-1 1 245,0 0-242,1-8 240,1-13-240,0 1 137,-1 3-108,0-13 94,1-16-94,0-17-13318,-2 6 11961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49.61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9332.98438"/>
      <inkml:brushProperty name="anchorY" value="-74215.375"/>
      <inkml:brushProperty name="scaleFactor" value="0.5"/>
    </inkml:brush>
  </inkml:definitions>
  <inkml:trace contextRef="#ctx0" brushRef="#br0">212 338 8344,'0'0'0,"0"3"233,-3 0-254,1 1 115,0 0-115,-2 1 106,-3 0-106,0-1 358,1-1-430,-2 0 466,-6 1-466,2-2 466,2 1-466,-3-3 466,-3-2-466,3 0 429,2-1-419,0-3 423,-2-5-425,3 1 492,2 0-511,0-3 529,-1-6-532,1 1 469,3 3-450,0-6 449,2-4-452,1 2 435,0 4-429,3-4 436,2-1-439,0 3 402,0 4-391,1 0 396,2 0-399,-1 3 325,-2 4-304,1 0 303,1 2-305,-1 2 222,0 1-198,-2 2 186,1 0-186,0 0 130,-1 1-114,1 2 116,7 2-119,0 1 45,-1 0-24,5 5 23,6 8-25,-3 0 8,-2-3-3,0 11 0,1 13 0,-4-3-19,-2-4 24,-2 11-17,0 11 15,-3-5-60,-1-8 73,1 6-71,-2 4 68,0-8-66,-1-9 66,-1 1-66,-2-1 66,1-5-47,-1-8 42,-1 1-31,0-1 28,0-4-26,0-4 26,0 1-17,1-2 15,0-1-4,0-3 1,1 1 0,1-1 0,0 0 18,0-2-23,0 1 26,0-1-26,0 0 45,0-2-51,2 2 63,0-1-65,-1-1 76,0 1-79,3 1 80,4 4-80,0-1 61,-2-1-56,5 4 63,4 6-65,-1 0 20,-2-3-7,2 5 0,4 5 0,-3-2-66,0 3 20,0 0 55,-4-4-336,-3-5 418,-1-1-454,-2-1 454,-2-3-575,-1-3 609,-1-1-626,0-1 626,-1-2-635,-1-2 638,0 0-631,3 1 628,0 0-579,0-1 566,0 1-560,2-1 560,0 1-486,-2-1 465,2-1-454,-2 1 454,0-1-351,-1 0 321,2 0-297,1 1 295,0-1-172,-1 1 137,1 2-111,2 3 108,-1 1-31,-1-2 10,0 4 0,-2 2 0,-1-1 74,-2-1-95,-3 2 106,-6 3-106,-1-2 386,0-3-466,-4 1 506,-6 0-506,2-3 684,3-2-735,-3-2 769,1-3-772,2-1 989,4-1-1050,1-2 1080,4-1-1080,2 0 1042,2 1-1031,7-3 1026,14-10-1026,12-9-10995,0 1 9922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2.2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0422.61719"/>
      <inkml:brushProperty name="anchorY" value="-75863.32813"/>
      <inkml:brushProperty name="scaleFactor" value="0.5"/>
    </inkml:brush>
  </inkml:definitions>
  <inkml:trace contextRef="#ctx0" brushRef="#br0">526 1117 8792,'0'0'0,"-6"-4"409,-2-1-445,0 0 547,0 0-647,3 2 689,1-2-692,1 1 526,1 1-478,1 1 454,1 1-454,0 0 295,0 1-249,-2 1 236,1 6-239,0 1 174,0 0-155,0 8 146,1 13-146,0 0 109,1-4-99,-1 14 103,2 20-105,1-5 78,-1-9-70,0 17 66,-1 16-66,0-8 48,0-12-43,-2 12 49,-3 12-52,0-10 35,0-15-29,-2 6 26,-3 2-26,1-12 26,2-12-26,-3-2 26,-3-5-26,1-8 36,1-7-39,-5-4 40,-10-4-40,2-3 49,3-4-52,-7-4 63,-7-8-65,3-1 66,6 0-66,-3-5 76,-3-7-79,5 2 80,6 2-80,0-3 89,0-7-92,4 3 94,4 5-94,0-3 94,4-2-94,2 5 38,2 4-22,4 2 23,6 6-25,0 2 8,1 3-3,7 5 0,10 9 0,-2 1-10,-1-1 13,10 7-14,15 5 14,-3-2-32,-7-4 37,11 3-40,9 1 40,-7-4-68,-9-4 76,8-1-71,12-3 68,-8-3-85,-9-2 91,9-4-84,11-5 81,-9-2-80,-11 1 80,6-9-80,5-12 80,-9 1-52,-9 3 44,4-12-40,6-15 40,-8 5-12,-7 7 4,2-10 0,1-10 0,-6 6 0,-7 11 0,-1-10 0,-5-12 0,-4 6 18,-4 11-23,-4-11 36,-9-9-39,-2 8 96,0 12-112,-8-6 120,-12-6-120,2 8 148,3 11-156,-7-5 169,-8-5-172,5 7 183,6 9-185,-2-1 196,-1 2-199,6 7 172,5 6-164,-1 5 160,-6 8-160,3 3 132,4 3-124,-3 9 120,-3 11-120,4 0 92,5-2-84,1 11 80,3 10-80,5-3 52,2-7-44,6 10 49,6 10-52,2-6 35,-1-7-29,7 6 36,8 8-39,-2-7 21,-3-8-16,6 1 23,7-1-25,-3-8 17,-5-7-15,7-4 14,9-7-14,-5-5 5,-5-3-2,7-8 9,9-13-12,-6 0 5,-6 0-2,4-10 0,4-12 0,-7 2 0,-6 7 0,0-10 0,0-9 0,-4 6 0,-7 9 0,1-7 0,-1-10 0,-4 8 9,-3 8-12,0-8 14,-1-5-14,-2 7 14,-3 8-14,1-2 14,-2 3-14,-1 6 23,0 7-25,-1 3 26,-1 6-26,0 4 17,0 4-15,1 4 23,0 13-25,1 0 17,-1 1-15,2 11 14,4 17-14,-1-2 14,-1-6-14,5 12 14,4 7-14,-1-6 5,-2-10-2,6 4 0,9 1 0,-3-7-10,-3-8 13,7-1-14,9 1 14,-5-5-23,-5-5 25,6-2-26,5-5 26,-4-4-35,-8-3 38,4-5-31,3-7 28,-5-1-35,-6 1 38,2-6-31,1-7 28,-4 1-26,-4 4 26,0-7-26,-2-10 26,-3 3-7,-2 6 2,-3-9 0,-6-14 0,-1 5 0,-1 7 0,-6-9 9,-8-8-12,-1 8 14,3 9-14,-8-5 23,-10-4-25,4 6 64,3 8-75,-7-5 80,-8-4-80,4 6 126,6 6-139,-4 0 146,-1 0-146,5 7 165,8 5-171,1 2 183,4 4-185,4 3 177,4 2-175,1 3 174,-1 2-174,3 2 127,0 0-113,1 3 116,4 5-119,0 0 54,1 0-35,6 1 36,7 1-39,1-3 2,-1-2 9,6-3-4,6-7 1,-3-3-122,-3 0 157,3-7-164,6-10 161,-4 1-543,-5 3 652,4-7-697,2-5 695,-4 3-899,-5 5 957,2-3-986,1-1 986,-3 4-725,-4 6 651,2-1-604,2 1 601,-3 3-479,-2 4 444,2 0-426,-1 2 426,-1 3-277,-3 1 235,2 3-214,4 5 214,-1 1-167,-2 1 153,5 4-137,7 9 135,-2-2-96,-4-1 85,6 9-80,7 17 80,-3-4-62,-5-5 57,5 13-44,6 12 41,-4-6-31,-6-9 28,4 8-26,3 11 26,-5-10-7,-5-9 2,3 7 0,7 7 0,-4-8 0,-4-9 0,5 3 0,4 3 0,-5-7 28,-4-9-36,0-1 40,3-1-40,-5-5 77,-4-7-88,0-1 94,-3-3-94,-3-3 159,-3-3-177,-3-2 186,-2-3-186,-1 0 205,-1-2-211,-3-3 223,-5-8-225,0-1 226,0 2-226,-5-7 226,-6-10-226,0 2 282,3 3-298,-4-8 316,-6-12-319,3 4 338,4 6-343,-3-8 356,-4-8-359,3 7 406,5 7-419,-3-5 426,-4-7-426,4 6 426,4 8-426,-3-7 436,-5-8-439,4 6 412,4 8-404,-3-5 400,-2-3-400,4 7 334,4 7-315,0 0 306,2 2-306,3 4 241,2 6-223,3 0 214,5-1-214,0 3 158,2 3-142,3-2 134,4-1-134,-1 2 97,-1 2-86,3 0 80,5-1-80,-2 1 42,-2 3-31,4 0 26,5 1-26,-3 2 8,-3 1-3,3 3 0,4 2 0,-3 1-19,-4 0 24,3 3-26,3 6 26,-3-1-63,-4-1 74,2 5-71,2 7 68,-3-2-122,-4-3 138,2 7-137,-1 11 135,-2-3-115,-2-4 109,-1 8-106,0 9 106,-1-6-106,-2-6 106,0 3-106,0 1 106,-1-5-69,-1-8 59,-1 1-54,-2 1 54,-1-4-44,0-5 41,0 1-31,-2-1 28,0-3-17,1-4 15,1 0-14,0-1 14,1-2-4,0-2 1,1-2 0,1 1 0,1-2 0,-1 0 0,4-2 0,5-1 0,1-1 0,-2 0 0,7-3 0,7-1 0,-2 0 9,-3 0-12,3 0 14,3-2-14,-3 1 5,-5 1-2,4 0 9,4 2-12,-4 0 5,-3 2-2,4 1 9,4 2-12,-4 0 5,-3 0-2,0 1 0,2 2 0,-4 0 0,-4-1 0,1 2 0,3 4 0,-4 0-19,-1-1 24,1 5-17,3 10 15,-2-2-32,-3-2 37,1 9-31,-2 9 28,-1-3-26,-3-5 26,-2 5-26,-5 7 26,-1-5-26,0-8 26,-6 4-17,-10 3 15,1-4-14,2-7 14,-8 4-4,-8 6 1,3-4 0,5-6 0,-7 5 0,-11 8 0,5-5 9,5-6-12,-8 4 14,-9 3-14,7-5 33,7-5-38,-5-5 49,32-17-44,1 1 1,0-1-1,-15 1 0,12-2-2662,0 0-1,1-1 1,-12-2-1,-21-5 1421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3.0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3555.57813"/>
      <inkml:brushProperty name="anchorY" value="-77113.27344"/>
      <inkml:brushProperty name="scaleFactor" value="0.5"/>
    </inkml:brush>
  </inkml:definitions>
  <inkml:trace contextRef="#ctx0" brushRef="#br0">1 1585 6192,'0'0'0,"16"-3"112,-8 1-144,5-1 169,7-2-172,-2 1 407,-3 0-473,6-2 516,7-4-519,-1 0 398,-6 1-363,9-4 346,9-8-346,-4 1 356,-6 3-359,10-9 360,14-16-360,-5 2 257,-8 6-228,13-13 214,14-18-214,-7 7 149,-11 10-130,12-12 129,16-15-132,-9 10 97,-13 12-86,13-12 80,13-13-80,-12 11 108,-13 12-116,8-7 129,8-6-132,-11 10 153,-13 13-158,6-4 169,8-3-172,-10 9 183,-11 9-185,3-1 186,-2 1-186,-8 8 84,-8 6-55,-4 2 40,-5 4-40,-3 1-7296,-4 4 6219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3.3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6329.96875"/>
      <inkml:brushProperty name="anchorY" value="-76375.375"/>
      <inkml:brushProperty name="scaleFactor" value="0.5"/>
    </inkml:brush>
  </inkml:definitions>
  <inkml:trace contextRef="#ctx0" brushRef="#br0">39 0 5560,'0'0'0,"-5"9"0,1-3 46,0 1-59,-2 6 66,-1 8-66,1 0 85,1-3-91,3 8 103,6 13-105,0-3 69,1-6-59,6 11 63,6 11-65,-1-6 76,-2-9-79,7 8 80,9 12-80,-2-8 98,-5-8-103,7 10 116,10 16-119,-5-9 148,-5-9-156,6 10 169,7 9-172,-5-9 202,-8-13-210,4 7 223,5 6-225,-7-8 245,-6-11-251,5 4 263,8 6-265,-5-9 276,-6-8-279,7 1 280,6 1-280,-5-7 289,-7-7-292,1-2 303,3-3-305,-6-4 306,-6-4-306,1-4 306,1-7-306,-3-2 288,-5 0-283,1-9 280,3-13-280,-4 1 205,-3 3-184,2-11 183,2-15-185,2-15-6785,-1 7 5752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3.6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8314.11719"/>
      <inkml:brushProperty name="anchorY" value="-78513.48438"/>
      <inkml:brushProperty name="scaleFactor" value="0.5"/>
    </inkml:brush>
  </inkml:definitions>
  <inkml:trace contextRef="#ctx0" brushRef="#br0">1 136 6552,'0'0'0,"3"-6"0,-1 3 0,0-1 0,3 3 0,-1 0 37,0 2-48,2 5 63,4 11-65,-1 1 113,-1-2-127,4 9 143,5 13-145,-2-2 146,-2-6-146,3 12 156,7 17-159,-3-6 169,-3-9-172,6 11 183,7 9-185,-3-9 205,-4-11-211,6 1 223,7-1-225,-4-10 217,-6-8-215,6-4 223,10-6-225,-6-6 226,-6-3-226,7-7 226,5-8-226,-6-1 264,-8-1-275,3-8 280,-2-14-280,-4 1 336,-7 4-352,-4-11 360,-7-13-360,-3 5 332,-4 8-324,-7-7 329,-11-6-332,-1 9 371,2 8-381,-10-3 396,-12-6-399,3 6 409,6 8-412,-7-6 414,-6-5-414,6 5 442,8 7-450,-3-2 454,-2 0-454,4 5 398,8 5-382,-3 2 383,1 3-385,4 3 237,6 3-195,2 5 183,6 5-185,3 3 121,2 0-103,5 4 94,5 6-94,0-2 38,-1-1-22,8 0 23,11-1-25,13-1-9475,-2-2 8288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5.0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9572.86719"/>
      <inkml:brushProperty name="anchorY" value="-79315.96875"/>
      <inkml:brushProperty name="scaleFactor" value="0.5"/>
    </inkml:brush>
  </inkml:definitions>
  <inkml:trace contextRef="#ctx0" brushRef="#br0">574 1005 6192,'0'0'0,"15"-9"0,-4 2 0,0 0 0,7-3 0,6-2 0,-2 1 0,-3 1 0,1 1 0,0 1 0,-5 2 9,-4 1-12,-3 3 14,-7 0-14,-2 2 5,-1 0-2,-7 3 9,-9 7-12,0 0 14,3-1-14,-8 10 14,-4 15-14,2-1 61,5-4-74,-2 13 89,-1 15-92,4-5 150,4-9-166,1 11 174,1 11-174,2-7 258,4-12-282,2 8 303,4 8-305,2-9 297,1-11-295,3 3 303,4 1-305,-1-8 288,0-9-283,3-3 289,4-5-292,-1-7 266,-2-4-258,4-7 263,4-10-265,-2-3 313,-3 0-327,5-12 334,3-18-334,-2 2 362,-4 4-370,0-13 374,-4-16-374,-4 7 365,-3 9-362,-6-12 360,-11-15-360,-1 8 350,-1 11-347,-8-12 356,-11-16-359,1 11 341,-9-16-93,-9-16-212,6 15 276,8 17-299,-6-9 303,-9-11-305,6 14 278,9 16-270,-6-6 266,-4-4-266,6 13 248,9 14-243,0 0 249,1 5-252,7 9 189,6 9-170,2 8 160,13 15-130,0-2 1,1 1-1,-1 0 1,1 0-1,-1-1 1,0 1-1,1 0 0,-1 0 1,1 0-1,-1 0 1,1 0-1,-1 0 1,0 0-1,1 0 1,-1 0-1,1 0 1,-1 0-1,1 0 1,-1 0-1,0 1 1,-9 3 73,3 3-88,2 12 89,3 17-92,1 0 47,1-5-33,4 15 36,5 18-39,1-5 12,-1-9-4,6 15 0,9 19 0,0-10-10,-4-12 13,9 13-4,12 14 1,-4-12-28,-6-15 36,8 8-40,11 5 40,-7-13-68,-7-13 76,10-3-80,-29-33 72,26 17 0,10 2-54,-9-8 57,11-6-54,9-8 54,-7-4-44,-12-4 41,5-7-31,7-10 28,-10-1-26,-10 1 26,4-10-26,4-13 26,-8 1-7,-8 6 2,2-10 0,-1-10 0,-5 7 0,-7 8 0,-2-6 0,-4-5 0,-5 7 18,-2 8-23,-4-3 26,-4-1-26,-2 7 64,1 7-75,-3 1 80,-1 4-80,1 4 89,1 5-92,-1 6 103,-3 12-105,2 3 106,1 0-106,0 11 106,1 14-106,2-2 69,4 12-12,6 13-44,1-6 33,1-11-30,4 8 36,8 6-39,-2-10 21,-2-10-16,7 1 14,6-2-14,-3-8 5,-5-7-2,5-4 9,4-6-12,-5-4-5,-5-4 11,1-5-4,2-10 1,-4-1-10,-4 0 13,0-9-4,-1-14 1,-3 2 0,-2 4 0,-2-10 0,-1-8 0,-3 6 0,-1 7 0,-2-4 9,-6-5-12,-1 7 14,1 8-14,-4-4 23,-3-3-25,1 6 54,2 7-62,-1-1 66,2 3-66,1 4 76,3 5-79,2 4 80,0 9-80,1 3 80,1 1-80,1 8 80,4 12-80,0 0 61,0-3-56,5 11 54,6 13-54,0-4 26,-2-7-18,7 9 23,11 6-25,-3-7 8,-4-9-3,8 1 9,11-2-12,-5-8-5,-6-6 11,4-6-14,3-8 14,-6-4-51,-8-4 61,0-7-66,0-11 66,-4 0-103,-6 2 114,-2-9-111,-3-10 108,-4 3-106,-2 5 106,-5-7-106,-8-5 106,0 5-97,0 8 95,-6-5-94,-7-6 94,1 6-66,4 7 58,-6-6-44,-5-7 41,4 4-31,4 8 28,-2-4-26,1 1 26,4 6-17,4 6 15,2 4-14,0 6 14,3 4-14,2 3 14,1 8-4,4 14 1,2 1-10,0-2 13,6 12-4,7 11 1,0-3-10,-1-7 13,6 8-4,9 8 1,-3-6-10,-4-9 13,6 6-4,3 4 1,-3-7-66,-6-8 85,3 2-84,1-2 81,-4-6-90,-4-6 93,1-3-94,-1-8 94,-3-3-94,-4-3 94,0-10-94,-1-13 94,-2 0-75,-2 2 69,0-10-66,-1-9 66,0 4-38,-1 6 30,-3-5-17,-3-9 15,-1 6-4,-1 7 1,-2-9 0,-4-11 0,2 5 0,0 8 0,2-8 9,2-7-12,2 8 33,1 10-38,2-1 49,0 4-52,0 6 73,0 8-78,0 5 80,-1 6-80,1 5 70,0 2-67,0 8 66,1 14-66,0 1 38,1-3-30,1 15 26,4 19-26,-1-3 8,0-7-3,3 18 0,2 24 0,-1-8-10,-2-13 13,0 22-14,2 30 14,-2-13-42,-2-17 50,2 21-54,4 21 54,-1-17-63,-2-21 65,5 13-57,9 17 55,-3-17-44,-2-22 41,6 15-31,6 13 28,-4-16-26,-5-20 26,3 11-17,3 8 15,-5-15-14,-4-16 14,0 7-4,2 10 1,-3-11 9,-4-15-12,1 10 14,2 11-14,-2-9 33,-3-14-38,0 10 40,0 8-40,-2-11 58,-3-11-63,0 4 76,1 7-79,-1-10 98,-2-9-103,1 4 106,0 1-106,0-7 125,-2-8-131,1-2 143,0-3-145,-1-6 174,-1-5-182,0-3 186,0-4-186,-1-2 196,-1-2-199,0-2 200,4-5-200,8-15-10983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29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5472,'0'0'2320,"6"-5"-2200,15-15-71,-15 15 79,-2 2 4,24-16 236,-23 15-173,5-6 7,-6 7 13,5-1 9,-5 1 7,4-2-1,-4 4-170,-1-1-1,1 1 0,0-1 0,0 1 0,0 0 0,0 1 1,0-1-1,0 1 0,0 0 0,0 0 0,0 0 1,1 0-1,3 1 0,14 0 138,-4-2-76,-9 0-34,-1 1-1,0-1 1,1 1 0,-1 1-1,16 2 1,-18 0-34,0 1 0,0 0 1,0 0-1,0 0 0,9 10 0,-4-5 75,-7-5-106,-1-1 0,0 1 1,0 0-1,0 0 0,-1 0 1,1 1-1,-1-1 0,0 0 1,0 1-1,0-1 0,-1 1 1,0 0-1,2 6 0,-1 6 23,0 0-1,-1 20 1,0-19-41,-3 108 298,-1-62-141,3-47-142,3 32 138,0-13 58,-2 70-1,-10-36-43,-8 161 285,15-182-279,1 114 70,15 93 168,-10-226-397,-2-11 19,-1 0 0,0 21 0,-4 142 88,1-144-50,2 161 32,2-158-47,7 276 92,-2-224-138,-4-53 21,10 181 16,-11-174-30,21 318 54,-17-252-66,-5-65 18,4 200 11,-4-199-4,-2 335 86,-2-264-104,2-70 24,2-5-27,-5 309 116,-2-249-110,2-62 28,-5 186 18,9-181-19,9 191 20,-5-194-20,13 172 18,-12-172-24,26 216 16,-23-205-14,64 378 107,-50-297-133,-12-82 19,40 206 19,-39-211-14,38 187 15,-41-189-22,28 228 14,-28-218-12,22 214 17,-25-219-24,20 230 17,-20-224-12,7 223 13,-9-227-20,22 225 12,-17-223-10,30 213 16,-31-219-18,31 191 10,-30-193-14,33 212 12,-33-208-14,37 357 55,-35-291-64,-6-72 15,22 192 12,-20-192-10,49 318 61,-37-246-80,-11-70 11,66 332 48,-59-279-60,-9-61 12,20 185 7,-19-178-12,49 339 37,-36-278-47,-11-64 10,25 199 10,-27-193-10,29 330 43,-21-277-50,-7-62 12,23 186 7,-23-182-12,49 289 51,-44-250-55,-9-50 22,5 161 14,-8-155-12,6 270 106,0-215-82,-7 44 9,-1-122-29,2 0-1,1 22 1,0-17-22,0-2-5,6 47 69,11 148 249,-18-211-317,3 22 2,-3-27-15,0 0 1,0 0 0,0 0 0,0 1 0,0-1-1,0 0 1,0 0 0,0 0 0,0 0-1,0 1 1,0-1 0,0 0 0,0 0-1,0 0 1,0 1 0,0-1 0,0 0-1,0 0 1,0 0 0,0 0 0,0 1-1,0-1 1,0 0 0,0 0 0,-1 0-1,1 0 1,0 1 0,0-1 0,0 0-1,0 0 1,0 0 0,0 0 0,-1 0-1,1 0 1,0 0 0,0 1 0,0-1-1,0 0 1,-1 0 0,1 0 0,0 0-1,0 0 1,0 0 0,-1 0 0,1 0-1,0 0 1,0 0 0,0 0 0,0 0-1,-1 0 1,1 0 0,0 0 0,0 0-1,0 0 1,-1 0 0,1 0 0,0 0-1,0-1 1,-11-5 8,-21-34-2357,-4-8-9418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6.8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2678.96094"/>
      <inkml:brushProperty name="anchorY" value="-83214.875"/>
      <inkml:brushProperty name="scaleFactor" value="0.5"/>
    </inkml:brush>
  </inkml:definitions>
  <inkml:trace contextRef="#ctx0" brushRef="#br0">1 554 2696,'0'0'0,"6"4"16,9 3-17,-1 1 67,0-1-84,7 2 92,12 0-92,-3-1 102,-5-2-106,10-1 117,12-1-119,-6-1 92,-6-1-84,9-3 80,16-3-80,-7-2 99,-9 1-105,13-3 117,17-4-119,-8 0 129,-11 2-131,12-3 132,16-5-132,-10 2 114,-14 3-110,12-5 117,12-4-119,-11 2 101,-14 4-95,8-4 92,5-3-92,-11 2 92,-13 4-92,4-3 92,3-4-92,-9 3 83,-10 4-81,1-4 80,1-2-80,-8 3 127,-7 4-141,-1 0 157,-5-1-159,-3 4 141,-5 3-135,-5-2 132,-7-2-132,-1 1 179,-2 2-193,-5-3 209,-6 0-211,1 1 231,3 3-237,-6 1 240,-7 1-240,2 2 240,5 1-240,-7 2 240,-6 3-240,4 0 352,6 0-384,-3 4 400,-5 3-400,6 1 437,4 0-448,-2 3 463,-3 3-465,4-1 438,5-2-430,-1 3 426,2 2-426,3-3 426,4-2-426,3 1 436,7 2-439,3-3 430,0-2-427,6 1 426,10 0-426,-2-2 398,-1-2-390,6-2 386,8-1-386,-3-2 246,-4 0-206,4-3 186,7-3-186,-5 1 112,-5-1-91,4-1 80,6-1-80,-4 1 52,-7 2-44,3 1 40,0 4-40,-5 1 30,-5 0-27,-3 7 36,-4 10-39,-3-1 40,-3-1-40,-4 12 40,-8 18-40,-1-2 49,0-6-52,-6 21 63,-7 30-65,-7 34-6896,3-10 5833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34:58.0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5367.58594"/>
      <inkml:brushProperty name="anchorY" value="-84301.00781"/>
      <inkml:brushProperty name="scaleFactor" value="0.5"/>
    </inkml:brush>
  </inkml:definitions>
  <inkml:trace contextRef="#ctx0" brushRef="#br0">1 1411 4040,'0'0'48,"6"3"-52,0 0 64,0 0-76,5-1 80,8-1-80,-2-2 89,-2 0-91,9-3 92,13-5-92,-2 1 74,-5 0-70,12-3 77,15-5-79,-6 1 61,-7 2-55,10-5 52,11-10-52,-8 3 34,-11 4-30,9-11 37,14-13-39,-8 4 31,-11 6-29,10-9 28,10-11-28,-10 8 18,-11 9-14,6-9 22,8-11-26,-8 7 46,-12 9-50,5-9 52,5-12-52,-8 8 90,-10 10-102,2-6 117,1-5-119,-7 8 213,-8 11-239,-2-4 252,-3-2-252,-4 7 336,-5 7-360,-2 0 372,-4 0-372,-1 5 372,-2 6-373,-3 1 383,-7 3-385,0 3 368,0 3-363,-7 4 369,-11 5-372,2 2 309,3 0-290,-8 6 289,-8 5-292,4-1 229,7-2-210,-3 3 209,0 2-128,6-3-43,2 2 107,3-2-132,6-2 87,4-3-73,2 0 76,4 1-79,1-2 80,4 1-15,7 0-60,2-2 77,-1-1-82,7-2 89,12-1-92,-2-1 94,-3-1-94,8-1 94,11-2-94,-4 1 94,-7 0-94,7-1 94,5-1-94,-5 0 103,-9 0-105,3 0 116,2 2-119,-6 0 101,-6 1-96,1 4 103,3 6-105,-4 0 88,-6 0-83,2 8 80,-2 15-80,-3-1 117,-3-4-128,-3 15 143,-4 24-145,-3-4 137,0-9-135,-5 22 143,-5 34-145,-6 37-6704,0-14 5674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27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0 309 2248,'75'0'137,"-73"0"-141,34 0 359,53-7 1,-35-6 41,167-44 486,-181 45-650,-11 2-122,1 2-1,61-10 1,152-16 327,-141 16-237,60-7 8,-77 14 83,-58 9-251,77-5 154,-57 6-94,95-7 255,-139 8-262,3 0 13,-6 0-102,0 0 0,0 0 0,0 0 0,0-1 0,0 1 0,0 0 0,0 0 0,0 0-1,0 0 1,0 0 0,0 0 0,0 0 0,0 0 0,0 0 0,0 0 0,0 0 0,0 0 0,0 0 0,0 0 0,0-1 0,0 1 0,0 0 0,0 0 0,0 0 0,0 0-1,0 0 1,0 0 0,0 0 0,0 0 0,0 0 0,0 0 0,-7-2 7,-20-9 64,-4-4 1,0 1 1,-33-9-1,56 21-67,-32-5 51,16 6-36,0 0 0,0 1 1,-1 2-1,1 0 0,-41 11 1,26-5-6,0 0-16,20-4-8,1 0 1,-28 11-1,44-14-9,1 3-1,0-1 12,1 0 0,0 0 0,-1 0-1,1 0 1,0 1 0,1-1-1,-1 0 1,0 0 0,1 0 0,0 0-1,0 0 1,0 0 0,2 5-1,21 35-18,53 71 0,-50-76 14,-9-14 6,-8-12-1,0 1-1,11 23 1,19 33 1,6 23 1,-35-63 0,13 41 0,-18-43 0,6 50 0,-9 46 0,-12 27 0,-5 0 0,4-17 1,3-20 4,0-22-2,-1-22 2,-1-17-2,0-14 2,2-16-3,6-21-2,0 0 1,1-1 0,-1 1-1,1 0 1,-1 0 0,0 0-1,0-1 1,1 1-1,-1 0 1,0-1 0,0 1-1,0-1 1,0 1 0,0-1-1,-1 1 1,-24 1 29,19-2-10,-4-1 2,0 0-1,1 0 1,-1-1 0,1 0-1,-1-1 1,1 0-1,-12-5 1,-162-77 847,93 37-378,-132-66 614,144 83-722,-103-46 681,147 64-833,34 12-150,-1 3 4,-6 8-1507,-1 3-5778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2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357 175 7088,'-6'-20'-9,"4"12"0,-1-1-1,0 1 0,0 0 0,-1 0 1,-4-8-1,6 14 9,0-1 1,0 1-1,0-1 0,0 1 1,-1 0-1,1 0 0,-5-3 1,-23-8 0,-9 1 1,-110-35 126,141 45-53,-2 0-144,-34 2 887,44 0-811,-1 0-1,1 0 0,0 0 1,0 0-1,-1 0 1,1 0-1,0 0 1,0 0-1,-1 0 1,1 0-1,0 0 1,0 0-1,0 0 0,-1 0 1,1 1-1,0-1 1,0 0-1,0 0 1,-1 0-1,1 0 1,0 0-1,0 1 1,0-1-1,0 0 0,-1 0 1,1 0-1,0 1 1,0-1-1,0 0 1,0 0-1,0 1 1,0-1-1,-4 7 22,1-1-1,1 1 1,-1 0-1,1 0 1,1 0-1,-1 0 1,1 0 0,0 1-1,1-1 1,-1 0-1,2 12 1,1 4 13,9 43 0,-9-55-26,1-1-1,0 1 1,0-1 0,7 12 0,1 5-3,24 74 5,-6-31-10,14 8-3,6-9 2,5-8-3,109 95-32,-152-151 5,-3-4 22,-1 0 0,1-1 1,0 0-1,-1-1 0,1 0 0,-1 0 0,1 0 1,-1-1-1,0 0 0,1 0 0,-1-1 0,0 0 0,0-1 1,-1 1-1,1-1 0,-1 0 0,7-6 0,-11 8 3,0 1-1,0-1 0,-1 0 0,1 1 0,-1-1 0,0 0 1,1 0-1,-1 0 0,0 0 0,0 0 0,0-1 0,0 1 0,0-4 1,2-3-2,1-2 2,-1 0 0,3-22 0,-4-17 21,-2 1 1,-9-76-1,5 78-8,2 21 61,-1-18 54,-10-49 0,8 47 822,1-78 0,3 123-935,-1 0 1,1 0-1,0 0 1,0 0-1,0 1 0,-1-1 1,1 0-1,0 1 1,-1-1-1,1 1 1,0-1-1,-1 1 1,1 0-1,-1-1 1,1 1-1,-1 0 1,1 0-1,-1 0 1,-1 0-1,-94 0-1191,78 0-5497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0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1520 4488,'7'5'7,"21"15"5,-27-19-6,1 1 0,-1-1 0,1 0 0,0 0 0,-1-1 0,1 1 0,0 0 1,-1 0-1,1-1 0,0 1 0,0-1 0,0 0 0,0 1 0,-1-1 1,1 0-1,0 0 0,0 0 0,0 0 0,0-1 0,0 1 0,3-1 0,-3 0 9,1 0 106,12-1 566,-7 2-514,-6 0 160,-4-3-249,0 0-1,0 0 0,1-1 0,-1 1 0,1 0 0,-1-6 0,0 0-13,-8-46 371,-3-74 0,11 69-63,9-74 1,5 58-120,9-69 406,-19 129-611,3-11 55,1-33 0,-16-47 15,7 77-121,-1-9 54,1 8-30,-11-51 1,-24-78 17,23 117-42,-4 4-3,-3 1 0,6 18-3,-1 0 0,-30-26 1,28 28 2,17 13 0,0 0 0,-15-30 0,15 27 0,-7-25 0,9 27 0,-2-17 4,3 5 1,0 18-3,6-5 1,-6 6-3,1 0 0,-1-1 0,0 1 0,0 0 1,0 0-1,0 0 0,0 0 0,0 0 0,-1 0 0,1 0 0,0 0 0,0 0 0,-1 0 0,1 0 0,0 0 1,-1 1-1,1 1 0,7 17-1,-1 0 1,5 24-1,-12-43 1,12 55-3,5 73 0,-12-90 0,1 10-9,32 211-1,-29-207-6,38 222-4,-37-219-2,44 234-32,-21-75 1,7-17 2,-21-127 37,-19-69 16,4 17-3,0 0 0,-2 0 0,1 22 0,-2-36 4,1-7 2,4-13 2,-6 13-4,21-60 27,-18 51-37,59-172 292,-26 108-50,19-35 28,-42 89-32,-8 13-149,1-1-41,-1 1 0,1 0 0,1 0-1,-1 0 1,1 1 0,0 0 0,1 0-1,0 1 1,0 0 0,17-9 0,-14 10 20,1 0 1,0 1 0,23-4-1,-35 8-52,1 0-1,0-1 1,0 1 0,-1 0-1,1 0 1,0 0-1,-1 1 1,1-1-1,0 0 1,0 0 0,-1 0-1,1 0 1,0 1-1,-1-1 1,1 0-1,1 1 1,78 47 123,-62-33-74,5 11-16,32 49 1,-44-53 0,-7-11-27,1 2-7,-1 0 1,0 0-1,-1 1 1,0-1-1,-1 1 1,0-1-1,-1 26 1,-15 93 17,6-104-16,-20 41 4,16-47-10,-22 33 0,16-31 0,0-2 0,-2 0 0,-22 19 0,23-29 5,-7 1-2,-35 9 0,60-21-4,0-1 0,0 0 0,0 1 0,0-1 0,0 0 0,0 0 0,0 0 0,0 0 0,0 0-1,0 0 1,0 0 0,0 0 0,0 0 0,0-1 0,-1 0 0,-98-34 26,80 24-6,-1-6-9,2-1 1,-22-25-1,40 41-9,0 1 1,0 0-1,0-1 0,0 1 0,0-1 0,0 1 0,0-1 1,1 0-1,-1 1 0,0-3 0,-3-14 10,1 0 0,0-1 0,0-36 0,8 32 14,1 7-258,1 0-1,0 1 1,1 0 0,1 1 0,13-18 0,18-17-6862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0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4664,'0'0'312,"0"6"-119,8 223 1445,-6-170-1537,5 200 1208,5-48-762,-9-165-166,6 207 148,-8-202-195,-2 0-130,2 154 328,25 34 449,-10-182-872,-8-36 146,5 0-138,0-1 0,20 22 0,-32-41-101,0 0 1,0 0 0,0 0-1,0 0 1,0 0 0,0 0-1,1 0 1,-1 0 0,0-1-1,0 1 1,3 0 0,14 6 53,1-2 0,0 0 0,28 4 0,-23-11 131,106-31 83,-117 29-203,0-1 0,1 0-1,13-9 1,-2 1-31,64-27 124,25-19-29,-104 53-124,-1 1 1,1 1-1,20-7 0,-3 1-6,52-25-1700,1-1-6795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1.1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1 402 5920,'119'-43'736,"-100"38"-635,0-1-1,-1-2 1,26-13 0,-17 7 105,42-16 1,122-25 198,-149 46-218,177-36 54,-176 37-153,12-2-41,20-4 52,1-3-1,107-38 1,-151 41-56,7-3 71,48-14 1,-82 31-91,5 3 0,-5 3 0,23 98 17,13 53-14,-30-122-6,-4-14-14,78 214 61,-50-157-23,15 46 176,-49-122 174,0-11-270,1-2-104,1-37 129,-3-97-1214,0 59-5009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1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4848,'3'-2'-13,"0"0"1,1 1-1,-1-1 0,1 1 1,0-1-1,-1 1 0,1 0 1,0 0-1,-1 1 0,1-1 1,0 1-1,0 0 1,0 0-1,5 1 0,0 0-51,1 1-1,-1 1 1,15 5-1,-21-7 58,3 1-28,0 1 0,-1 0 0,1 0-1,-1 1 1,1 0 0,-1 0 0,0 0 0,0 1-1,-1-1 1,1 1 0,4 7 0,-4-6 8,3 8-92,-4-5 98,-1 1 0,-1 1 0,1-1 0,-2 0-1,1 1 1,-1-1 0,-1 1 0,0-1 0,-1 1 0,0-1 0,0 0-1,-1 1 1,0-1 0,-4 11 0,0-13 2,-15 5 5,-11-2 11,19-9 14,-1 0 1,0-2-1,0 0 1,0 0-1,1-1 0,-26-6 1,38 7-6,1-1 0,0 1 0,-1-1 0,1 0 0,0 1 0,0-1-1,-1 0 1,1 1 0,0-1 0,0 0 0,0 0 0,0 1 0,0-1 0,0 0 0,0 1 0,0-1 0,0 0 0,0 0 0,1 1 0,-1-1 0,0 0 0,0 1 0,1-1 0,-1 1-1,1-2 1,-1 2 0,15-30-377,7-2-1562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1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6640,'-2'3'31,"2"1"50,7 15-17,7 7-6,-6-13 115,-1 1-1,6 15 1,-7-14-129,-3-7 27,0 0 1,-1 0-1,0 0 1,2 15-1,12 144 381,-16-126 16,-11 177 193,8-174-187,-1 170 168,5-172-267,23 177 149,-17-175-176,-3-13-165,7 36 150,20 67-1,-25-114-160,2 12 48,1-2 0,26 56 0,-15-47 146,2 0-1,2-2 1,35 44 0,-56-77-344,7 8 197,-1-1 0,2 0 0,19 16 0,-22-25-4,17 1-64,0-2 0,0-1 0,0-1 0,-1-1 0,28-7 0,-41 6-216,0-1 0,-1 0 0,0-1 0,0 0 0,0 0-1,0-1 1,-1-1 0,0 1 0,0-2 0,-1 1 0,10-12-1,-9 10-754,16-16-9653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2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1 405 7896,'32'-2'68,"52"-13"1,100-26 62,-144 31-30,166-51 52,-164 49-19,180-50 50,-177 48-63,325-86 308,-235 57-1487,1-2-4362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31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2520,'0'0'51,"-6"6"26,-18 18 26,15-16 59,-1 0 53,8-7 130,1 0-276,1 0-1,-1-1 1,0 1 0,1-1-1,-1 1 1,1-1 0,-1 1-1,0-1 1,1 0-1,-1 1 1,0-1 0,0 0-1,1 0 1,-1 1-1,0-1 1,0 0 0,1 0-1,-1 0 1,0 0-1,0 0 1,1 0 0,-1 0-1,0 0 1,0 0-1,0 0 1,1-1 0,-1 1-1,0 0 1,1 0 0,-1-1-1,0 1 1,0-1-1,1 1 1,-5-4 3918,1-7-1550,5 11-2428,1 1 0,-1-1 0,0 1-1,0 0 1,0-1 0,0 1 0,0 0 0,-1-1-1,1 1 1,0 0 0,0 0 0,0 0 0,-1 0-1,1 0 1,0 0 0,-1 0 0,1 0 0,-1 0-1,1 0 1,-1 0 0,0 0 0,1 1 0,-1-1-1,0 2 1,7 30 4,-7-29-3,6 30 44,2 45 0,-6-52-46,1 58 51,-3-63-48,1 0 0,6 35 0,40 164 56,-41-196-64,-3-9 3,0 1 0,2 27 0,16 154 21,-15-152-7,36 182 8,-31-184-7,43 182 14,-44-179-15,49 209 8,-46-201-8,51 206 8,-53-210-7,43 239 14,-42-228-15,49 229 6,-49-234-11,44 255 12,-46-246-7,36 239 9,-38-247-2,37 246 14,-36-241 6,37 230 17,-37-237-24,42 245 17,-41-239-10,41 236 23,-41-241 5,39 233 40,-40-231-15,25 239 41,-26-240-34,33 227 43,-32-227-36,38 243 43,-37-240-49,31 227 45,-35-231-58,18 250 42,-20-244-42,8 231 42,-10-236-42,11 252 44,-10-245-39,6 237 37,-6-243-49,13 246 39,-12-243-46,24 223 36,-22-230-43,21 248 23,-22-240-50,12 235 15,-15-242-27,1 230 17,-4-227-24,-14 226 14,10-230-20,-30 204 12,27-207-14,-20 222 11,24-220 4,-27 350 143,23-285-152,5-71 40,-9 193 34,8-196 0,-47 289 255,34-231-315,10-60 55,-27 175 46,28-177-28,-57 278 273,44-219-345,11-58 54,-22 181 41,26-179-50,-30 296 186,26-248-242,5-55 38,3 152 29,2-149-42,1 282 81,-7-213-98,4 66-2,0-136-14,0 310 43,1-302-40,10 63 1,-3-56-22,-4-36-16,-4-22 13,-3-28-2350,-3-14-9484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1586 4664,'11'7'7,"-6"-4"14,0-1 1,1 1-1,-1-1 1,1 0-1,8 3 1,11 0 51,47 6 1,-50-13-21,-19 2-36,14-3 62,0 0 0,-1-2 0,1 0 0,-1 0-1,0-2 1,18-9 0,114-56 544,-115 53-62,-7 1-278,26-23-1,-33 22-169,25-30 0,-41 45-20,0 0 0,0 0 1,0 0-1,-1 0 0,4-8 1,66-179 686,-64 148-239,13-182 192,-20 180-338,-1-195 146,0 191-227,6-201 351,-16 35 134,5 156-499,2 54-232,-6-3-7,9 9-58,-1-1 1,0 0 0,0 0-1,1 1 1,-1-1-1,0 0 1,0 1-1,1-1 1,-1 1-1,0-1 1,1 1-1,-1-1 1,1 1 0,-1-1-1,1 1 1,-1-1-1,1 1 1,-1 0-1,1 0 1,-1-1-1,1 1 1,0 0-1,-1 1 1,0-1 2,-5 6-1,4-4-3,0 0 0,0 0 0,1 0 0,-1 1-1,0-1 1,1 0 0,0 1 0,0-1 0,-1 7 0,-12 48 11,12-36-12,0 0 0,2 22 0,25 175-3,-25-218 2,9 45-5,52 183-2,-45-184-18,66 186-10,-66-184-10,3 15 16,42 133-14,3-55 24,-49-121 14,27 19 4,-32-31 1,0 0 0,1-1 0,16 7 0,-15-8 0,0-2 0,0 1 0,1-2 0,-1 0 0,1 0 1,-1-1-1,16-1 0,-6-4 7,96-37 13,-115 40-12,-1 0 1,1-1 0,0 1 0,0-1-1,-1 1 1,6-5 0,15-15 26,0-1 0,35-45 0,-41 39 99,54-142 60,-33 62 160,-31 87-324,15-28 176,-20 44-143,-1 2-40,1-1-1,-1 1 1,1-1 0,0 1 0,0 0 0,0 0 0,0 0-1,0 0 1,1 0 0,-1 0 0,1 1 0,4-5 0,1 4 126,-3 6-41,-3-1-95,1 1 0,-1 1-1,0-1 1,0 0 0,0 1 0,2 6 0,8 40 49,14 70-6,-19-95-49,18 35-1,10 4-4,-21-44-3,1 0 0,0-2 1,22 21-1,-19-26-12,7-2 5,0-1 0,39 10 1,-36-16-25,-9-2 20,5 1 4,0-2 1,0 0-1,0-2 1,28-4 0,39-12-11,-91 17 18,1-1 0,0 1-1,0 0 1,0 0 0,-1 0-1,1-1 1,0 1 0,-1-1-1,1 1 1,0 0 0,-1-1-1,1 1 1,0-1 0,-1 1 0,1-1-1,0 0 1,23-29-1,-19 23 1,-2-1 0,1 1 0,-1-1 0,0 1 0,2-11 0,-2 5 0,-1-1 0,-1 1 0,0-16 0,-4-47 1,0 56 1,-1 0 0,0 0-1,-1 0 1,-10-22 0,15 40 0,-1 1-1,0-1 0,1 1 1,-1-1-1,0 1 0,0 0 1,0 0-1,0-1 0,0 1 1,-2-2-1,-9-7 4,0 1 0,-1 0 0,0 1-1,0 1 1,-16-7 0,4 7 29,-17 4-10,-49 1 0,89 3-20,-1-1 0,1 0 1,-1 0-1,1 1 1,-1-1-1,1 1 1,-1 0-1,-3 2 1,-26 13 13,0 1 1,-31 23 0,40-19 22,-85 111 15,89-102-49,-12 29-7,3 1 0,-23 74 0,38-69-6,12-41-20,3-1 10,1 1 0,9 34 1,-3-39-58,67 73-33,-74-90 96,0 0-1,0 0 0,1 0 1,-1 0-1,0 0 0,1-1 1,3 3-1,27 11-26,0-1-1,49 14 1,-77-26 22,1-1 1,-1 0 0,1 0-1,9-1 1,213-9-83,-217 8 70,-1-1 1,20-5 0,222-76-70,-202 61 63,210-111-10,-248 126 38,0 0 1,14-12 0,92-74-10,-9-13 5,-69 61-24,15-27-27,72-122 1,-102 154 20,61-110-51,-79 135 77,0 1-1,-2-2 1,0 1 0,4-20 0,-8 34 10,-1 0 0,0 0 0,0 0 0,0 0 0,0 0 0,0 0 0,0 0 0,0 0 0,0 0 0,-1 0 0,1 0 0,0 0 0,0 0 0,-2-1 0,-2-8-9,-1 0 0,-1 0 0,0 1-1,0 0 1,-1 0 0,0 0 0,0 1 0,-1 0 0,0 0 0,0 1 0,-18-12 0,-16 1-2,41 17 12,-1 1 0,1-1 0,0 1 0,0-1 0,-1 1 1,1 0-1,0 0 0,0 0 0,-1 0 0,1 0 0,0 0 0,-3 0 0,-22 4-7,0 1 0,-31 10 0,43-10 7,0 0 0,1 2 0,0-1 0,0 2 0,0 0 0,1 0 0,-17 15 0,22-16 1,-9 9-11,3 5 7,0 1 1,-10 22 0,22-42 2,1-1 0,-1 1 0,1-1 0,-1 1 0,1 0 1,0-1-1,0 1 0,-1-1 0,1 1 0,1 3 1,1 21-11,1 0 1,12 44 0,-3-42-34,80 130-16,-70-126 1,179 209-203,-184-224 246,3 2-42,29 23-1,67 45-75,-109-83 109,-1 1 1,0-1-1,0 1 0,0 0 0,-1 0 0,7 8 0,0 2 1,21 22-3,-32-36 25,0 0 0,-1-1 1,1 1-1,0 0 0,-1 0 1,1 1-1,0-1 0,-1 0 1,1 0-1,-1 0 0,0 0 1,1 0-1,-1 0 0,0 2 1,2 14-9,-1 1 1,0-1 0,-1 0 0,-5 32 0,4-46 8,1 0 1,-1-1 0,0 1-1,0 0 1,0-1-1,0 1 1,0-1-1,-2 4 1,-18 28-5,-2-2 0,-28 33 0,24-42 1,-50 27 4,45-33 1,-38 15 1,-160 44 22,185-63 58,10-4-35,-30 7 30,-69 27 1,106-31-21,-53 29 0,68-29 29,13-12-81,-1 0 1,1 0-1,0 1 0,0-1 1,0 0-1,0 0 0,0 0 0,0 1 1,0-1-1,0 0 0,0 0 1,0 0-1,0 1 0,0-1 1,0 0-1,0 0 0,0 0 0,0 1 1,0-1-1,0 0 0,0 0 1,0 0-1,0 1 0,0-1 1,0 0-1,0 0 0,0 0 0,0 0 1,1 1-1,-1-1 0,0 0 1,0 0-1,0 0 0,0 1 1,17 2-1639,4-3-6272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4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0 5296,'-64'11'492,"62"-10"596,0 3-548,-1 4-421,0 0 0,-1 0 0,0 0 1,-8 11-1,11-18-98,0 0 0,1-1 1,-1 1-1,1 0 0,-1 0 1,1-1-1,0 1 0,-1 0 1,1 0-1,0 0 0,0 0 1,-1-1-1,1 1 0,0 0 1,0 1-1,0 9 37,0 0 0,1 0 0,0 0-1,0 0 1,1 0 0,1 0 0,5 14 0,-2-10 14,-1-1-1,-1 1 1,0 0 0,-1 0 0,-1 0 0,1 18 0,5 38 193,-6-58-199,0 0 1,9 25 0,-6-26-43,1 0 0,14 21 0,-16-25 32,2 0 0,-1-1 1,1 0-1,7 8 1,0-1-13,13 18 24,-26-31-58,1 0 0,0 0 1,-1 0-1,1 0 0,0 0 0,-1 0 0,0 0 0,1 0 0,-1 0 0,1 0 0,-1 0 0,0 0 0,0 0 0,0 0 0,0 0 0,0 1 0,0-1 0,0 0 0,0 0 0,0 0 0,0 0 0,0 0 0,-1 0 1,1 0-1,-1 0 0,1 0 0,0 0 0,-1 0 0,0 0 0,1 0 0,-1 0 0,0 0 0,1 0 0,-1 0 0,0-1 0,0 1 0,0 0 0,1 0 0,-1-1 0,-2 2 0,-3 0 144,-7 1 30,13-3-175,0 0-1,-1-1 1,1 1 0,0 0 0,-1 0 0,1 0 0,0 0 0,0 0-1,-1-1 1,1 1 0,0 0 0,0 0 0,-1-1 0,1 1 0,0 0 0,0 0-1,0-1 1,-1 1 0,1 0 0,0-1 0,0 1 0,0 0 0,0 0-1,0-1 1,-1 1 0,1 0 0,0-1 0,0 1 0,0 0 0,0-1 0,0 0-1,-1-14 26,0 14-14,0-52-1331,1-8-5395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4.4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6192,'0'0'0,"21"21"0,-2 7-384,6 18 384,-2-2-3880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4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0 130 8608,'75'-39'-543,"-74"38"-49,4 3 4,14 9 472,-11-4 123,-7-5-4,10 13 24,-1 1 1,-1 1-1,10 24 1,35 95 127,-42-101 15,2 0-1,1-1 1,36 57 0,-41-73-52,-1-3-51,10 20 212,3 0 1,38 48-1,-58-81-64,-2-1-203,1-1 1,-1 0-1,0 0 1,0 0-1,1 1 1,-1-1-1,0 0 0,0 0 1,1 0-1,-1 1 1,0-1-1,1 0 1,-1 0-1,0 0 0,0 0 1,1 0-1,-1 0 1,0 0-1,1 0 1,-1 0-1,0 0 0,1 0 1,-1 0-1,0 0 1,1 0-1,-1 0 1,0 0-1,1 0 0,-1 0 1,0 0-1,1 0 1,-1 0-1,0 0 1,0-1-1,1 1 0,-1 0 1,0 0-1,0 0 1,1-1-1,-1 1 1,0 0-1,0 0 0,1-1 1,-1 1-1,0 0 1,0-1-1,13-34 268,11-33 88,27-108 21,-38 135-74,66-151 152,-61 161-46,63-82 180,-79 109-529,0 1 0,0 0 0,1 0 0,-1 0 0,1 0 0,0 1 0,0-1 0,0 1 0,0 0 0,4-3 0,5-2 43,18-12 26,-30 18-128,1 1 0,-1-1-1,1 1 1,0 0 0,-1 0 0,1-1-1,-1 1 1,1 0 0,-1 0 0,1 0-1,0-1 1,-1 1 0,1 0 0,0 0-1,-1 0 1,1 0 0,-1 0-1,1 0 1,1 1 0,3 0 19,1 0 0,0 1 0,0 0-1,-1 0 1,1 1 0,-1 0 0,0 0 0,0 0 0,0 0 0,7 7 0,1 6 168,3 17-70,18 57 0,-7 9 67,-16-57-162,27 67 1,43 53 5,-62-135-34,30 30-1,6-4-4,-5-17-2,-6-15 0,-7-11 0,-4-1 0,-11-7-145,-1 0 1,27-2 0,-31 0-1197,48 0-7525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5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 8160,'0'0'1129,"5"-3"-870,15-7-153,-15 7 168,-1 2-1,10-6-177,-14 7-83,1 0 0,0 0 1,0 0-1,-1 1 0,1-1 0,0 0 0,0 0 0,-1 0 1,1 1-1,0-1 0,0 0 0,-1 1 0,1-1 0,0 0 1,-1 1-1,1-1 0,-1 1 0,1-1 0,-1 1 0,1 0 1,-1-1-1,1 1 0,-1-1 0,1 1 0,-1 0 0,1-1 1,-1 1-1,0 1 0,1-1 18,4 5 3,-3-3-17,-1-1 1,1 1 0,-1 0-1,1-1 1,-1 1-1,0 0 1,0 0-1,-1 0 1,1 0-1,0 4 1,20 107 201,-12-3 65,-2-2-124,19 87-6,-21-153-59,4 168 40,-8-172-54,-1-22-48,0 4-9,1 0 0,1 0-1,1-1 1,1 1 0,7 22 0,-7-28 5,0 1 0,2 18 0,-6-26 11,-4 2 1,4-10-41,0 1 1,0-1-1,0 0 0,0 0 0,-1 0 1,1 0-1,0 0 0,0 0 1,0 1-1,0-1 0,0 0 0,0 0 1,0 0-1,0 0 0,0 0 1,-1 0-1,1 0 0,0 0 0,0 0 1,0 0-1,0 0 0,0 1 1,0-1-1,-1 0 0,1 0 1,0 0-1,0 0 0,0 0 0,0 0 1,0 0-1,-1 0 0,1 0 1,0 0-1,0 0 0,0 0 0,0 0 1,0 0-1,-1-1 0,1 1 1,0 0-1,0 0 0,0 0 0,0 0 1,0 0-1,0 0 0,0 0 1,-1 0-1,1 0 0,0 0 1,0 0-1,0-1 0,0 1 0,0 0 1,0 0-1,-8-4-209,0-1 0,0 1 1,1-1-1,0-1 0,0 1 0,-10-12 1,-21-19-7172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5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56 931 6640,'-26'-10'1,"18"8"2,2 1-1,5 1-1,1 0-1,-1 0 0,0 0 0,0 0 0,1 0 0,-1 0 0,0 0 0,1 0 0,-1 0 0,0 0 0,0 0 0,1 1 0,-1-1 0,0 0 0,1 0 1,-1 1-1,1-1 0,-1 0 0,0 1 0,0 5-6,1-6 5,0 1 0,1 0 1,-1-1-1,0 1 0,1-1 1,-1 1-1,1-1 0,-1 1 1,1-1-1,-1 1 0,1-1 0,-1 1 1,1-1-1,0 0 0,-1 1 1,1-1-1,-1 0 0,1 0 1,0 1-1,-1-1 0,1 0 1,0 0-1,-1 0 0,1 0 0,1 0 1,137 21-38,-136-21 36,38 3-78,189-10-34,-180 2 28,213-39-22,-209 31 88,206-66 1,-254 77 24,0-1-1,0 1 0,0-1 1,-1 0-1,11-6 1,-16 9-5,29-19 13,38-33 0,-43 29 7,32-39-1,-56 62-19,4-6 34,0 1-1,0 0 1,0-1 0,6-11-1,81-193 238,-88 203-191,-1 0 0,1-1 1,1-12-1,2-31 149,0-80-1,-10 103 106,-3 4-182,-1 1 1,-12-25-1,12 37 135,-1 6-191,0-1 1,-1 1 0,-11-4-1,20 9-86,1-1-1,-1 1 0,1 0 0,-1 0 1,1 0-1,-1 0 0,1 0 1,-1 0-1,1 0 0,-1 0 0,1 0 1,0 0-1,-1 0 0,1 0 1,-1 0-1,1 0 0,-1 0 0,1 1 1,-1-1-1,1 0 0,0 0 0,-2 1 1,-5 3 31,-1 1 1,0 0-1,1 1 1,0 0-1,0 0 1,-10 13-1,15-18-23,1 1-1,0-1 0,0 1 1,0 0-1,0-1 0,0 1 1,0 0-1,0 0 0,0 2 1,-37 141 212,34-106-115,17 196 44,-6-184-78,-1-10-38,38 190 74,41 62 26,-78-272-135,-1-5 29,15 30-1,13 15 60,-34-61-91,0 1 0,1-1 0,-1 1 0,1-1 1,-1 1-1,1-1 0,0 0 0,-1 1 0,1-1 0,-1 1 0,1-1 0,0 0 0,-1 0 0,1 1 1,0-1-1,-1 0 0,1 0 0,0 0 0,-1 0 0,1 0 0,0 0 0,-1 0 0,1 0 0,0 0 1,0 0-1,-1 0 0,1 0 0,0-1 0,-1 1 0,2 0 0,0-1 10,24-9 31,-14 1 94,64-82 61,-43 50 4,60-61-1,-68 81-30,101-58 64,-101 68-83,93-18 64,-96 29-78,-8 2-113,0 1 1,0 0-1,0 1 0,-1 0 0,0 1 1,0 0-1,0 1 0,15 10 1,102 57 56,-77-43-43,107 54 0,-138-72-34,13 5 0,0-1-1,44 14 1,-27-15-2,-45-13-5,0-1-1,0 0 1,1 0-1,11 0 1,-11-2 0,0 0 1,1-1-1,15-4 0,38-17 1,-3-2-2,-16 4 0,-26 14-2,-12 5 1,-1 0 0,1 0 0,-1 0 0,0 0-1,0-1 1,0 0 0,7-6 0,-10 9 0,0-1 0,0 1 0,0 0 0,0-1 0,-1 1 0,1 0 0,0 0 0,0 0 0,0-1 0,0 1 0,0 0 0,0 0 0,0 1 0,0-1 0,0 0 0,0 0 0,0 0 0,-1 1 0,1-1 0,0 0 0,1 1 0,13 7-2,-15-8 1,105 52-64,-80-42 26,116 22-20,-112-30 1,102-12-20,-106 3 14,3-7 37,-1-1 1,35-26-1,-42 23-17,2-9 18,26-37 1,-41 46 6,-2-9 6,3-51 1,-11 55 1,-5-1 8,-2 0 1,-18-33-1,27 55 4,0 1-1,0-1 1,0 1-1,0-1 1,0 1-1,0 0 1,0 0-1,0-1 1,-1 1-1,-2-1 1,-5-5 0,0 1-1,-18-9 1,21 12 0,-1 0 0,0 1 0,0 0 0,0 0 0,0 1 0,0 0 0,-11 0 0,5 1 0,-1 1 0,1 0 0,-1 1 0,-19 6 0,4 1 0,-53 23 0,46-14 0,-45 29 0,59-32 0,1 0 0,-38 37 0,46-38 0,1-1 0,1 2 0,0 0 0,1 0 0,-8 18 0,9-14 0,1 0 0,1 0 0,1 1 0,-5 26 0,7-12-1,1 0 1,1 0-1,2 0 0,7 53 1,-7-83-1,1-1-1,-1 1 1,1-1 0,0 0-1,0 1 1,0-1 0,0 0-1,3 5 1,-4-8 1,9 18-3,0-1 1,17 25-1,-14-27 1,1-1 0,23 20 1,-36-34 1,29 22-19,137 59 0,-132-70 13,105 19-4,-114-30 5,38-11 4,-46 7 1,0-1 1,30-14-1,-22 5-242,0-1 0,-2-1 1,1-1-1,-2-1 0,29-30 0,33-34-7044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327 351 2872,'-12'-5'25,"9"4"2,0 0 0,0-1 0,-1 1 0,1-1 0,1 0 0,-1 0 0,-4-4 0,-52-49 284,49 39 10,7 11-239,0-2-25,-1-1 0,1 0 1,0 0-1,0 0 0,1 0 0,0-1 0,1 1 0,0-1 1,0 1-1,1-13 0,7-33 286,-3 28 115,2-29-1,-6 52-3,5 1-1,15-7-258,-20 9-181,1-1 1,-1 1-1,0 0 1,0 0-1,1 0 1,-1 0-1,0 0 1,1-1-1,-1 1 1,0 0-1,1 0 1,-1 0-1,0 0 1,1 0-1,-1 0 0,0 0 1,1 0-1,-1 0 1,0 0-1,1 1 1,-1-1-1,0 0 1,1 0-1,-1 0 1,0 0-1,0 0 1,1 1-1,-1-1 1,0 0-1,0 0 1,1 0-1,-1 1 1,0-1-1,0 0 1,1 1-1,11 10 161,0 0 1,-1 1-1,20 27 0,-16-14 179,-6-2-178,11 35 1,0 41-56,-20-99-121,4 46 254,1 222 82,-7-210-176,-32 248 53,25-246-106,-2 8-38,-25 167 103,18-30-32,18-167-33,17 112 42,-16-145-128,0 0-1,0 0 1,0-1-1,1 1 1,0 0 0,0-1-1,0 1 1,3 5-1,3 2 8,6 17 24,-14-28-43,1 0 0,-1-1 0,1 1 0,-1 0 0,1-1 0,-1 1 0,1-1 0,0 1 0,-1-1 0,1 1 1,0-1-1,0 1 0,-1-1 0,1 0 0,0 1 0,0-1 0,-1 0 0,1 0 0,0 1 0,0-1 0,0 0 0,0 0 0,-1 0 0,1 0 0,0 0 0,0 0 0,0 0 0,0-1 0,-1 1 0,2 0 0,0-1 18,5 1 1,-5 0-16,0 0 0,1 0 1,-1-1-1,0 1 0,0-1 0,0 1 0,0-1 0,0 0 1,0 0-1,0 0 0,0 0 0,0 0 0,0-1 0,0 1 0,2-2 1,110-85 208,-86 62-73,126-130 71,-126 123-38,6-16-55,31-62 0,-64 109-114,0 0 0,0 0 1,0 0-1,0 0 0,-1-1 0,1 1 1,-1 0-1,1-1 0,-1 1 0,0-1 0,0-3 1,1-12 36,-1 0-1,-5-31 1,0 23-22,-16-41 0,21 67-27,-1-4 13,0 0 0,-1 1 1,1-1-1,-1 1 0,0-1 1,0 1-1,0 0 0,-4-5 1,6 8-14,-19-26 60,-32-31 0,-39-18-19,49 48 46,-181-75 29,178 88-55,19 7-37,-30-10 8,-82-12 0,45 11-19,90 16-21,8-2 5,11-3 1,-5 4-4,58-9-51,-64 11 48,182-26-75,-143 20-9,230-37-47,-215 33 1,211-50-44,-228 48 77,108-57-38,-146 68 128,-1 0 1,1-1-1,-1 0 1,0 0-1,0 0 1,0 0-1,0-1 1,3-4-1,3-2-4,43-47-107,-50 55 95,-5 5-32,0 2 61,1-1 0,-1 0 0,1 1 0,0 0 0,0-1 0,0 1 0,1 0 0,0-1-1,0 1 1,0 0 0,1 7 0,-1 1-9,10 103-18,-4-88 5,48 143-6,-41-134 5,65 174-45,-58-163 43,35 64 0,-54-110 28,10 13-6,-8-36 3,-3 10 4,0-34 14,-15-111-1390,5 57-5578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7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7712,'0'0'160,"12"-12"-144,-3 29 0,22 25-16,-1 0-5448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1057 5384,'-3'5'-2,"1"-2"-7,-1 0 0,1 0 1,-1 0-1,1 0 0,0 1 0,0-1 1,1 1-1,-1 0 0,1-1 1,0 1-1,-1 0 0,2 0 1,-1 0-1,0 0 0,1 0 1,0 0-1,0 0 0,0 0 1,1 4-1,3 9-7,-1 1 31,2 0 1,0 0 0,13 28 0,-18-44-7,1 0 1,0-1 0,1 1 0,-1 0 0,0 0 0,0-1 0,1 1 0,-1-1 0,1 1-1,0-1 1,-1 0 0,4 2 0,4 3 8,1 3-2,-6-6 0,0 0 1,0 0 0,1 0 0,-1 0 0,1-1-1,0 0 1,-1 0 0,6 2 0,22 6 75,45 10 1,-70-19-56,-1 1 0,1-2 0,-1 1 0,1-1 1,-1 1-1,1-2 0,10-1 0,1 0 6,0 1-12,-11 1 2,0-1 0,-1 0-1,1 0 1,0-1 0,-1 1-1,8-4 1,58-26 254,-62 23-7,-5 2-221,-1 1 1,0-1-1,0 0 1,-1-1-1,0 1 1,0 0-1,0-1 1,-1 0-1,0 1 1,0-1-1,-1 0 1,0 0-1,0 0 1,-1 0-1,0-11 1,-9-21 60,9 39-103,-1-1 0,1 0-1,0 0 1,0 0 0,-1 0 0,1 1 0,-1-1 0,1 0 0,-1 0 0,1 1 0,-1-1 0,1 0 0,-1 1 0,0-1-1,1 1 1,-1-1 0,0 1 0,0-1 0,-10-6 38,1 1 1,-1 1-1,0 0 0,0 0 1,-1 1-1,0 0 0,-13-2 1,-3 4 205,-12 6-80,-67 15 1,79-9 38,-8 11-70,-40 30 0,74-50-134,0 0 0,1 1 1,-1-1-1,1 0 1,-1 1-1,1 0 0,0-1 1,0 1-1,0 0 0,-2 2 1,-13 31 100,-23 66 0,32-69-23,3 23-32,5 66 1,5-86 4,51 125 22,-56-157-84,0 0-1,1-1 1,-1 1 0,0-1-1,1 1 1,0-1 0,-1 0-1,1 0 1,2 3 0,-4-5-5,12 12 15,0 0 1,21 17-1,-17-19-9,0 0-1,22 9 0,-35-17 0,1-1-1,-1 1 0,0-1 1,1 0-1,-1 0 0,1 0 1,5 0-1,196 12 55,-198-13-47,0 0 0,0-1 0,0 0 1,9-2-1,92-24 53,-5-16-29,-99 41-23,0 0 0,1 0-1,-1 0 1,-1-1-1,1 1 1,0-1-1,-1 0 1,4-4 0,-7 7-13,90-88 113,-1-20-72,-89 108-41,8-9 24,-1-1-1,-1 1 0,6-12 1,116-243 108,-109 209-31,54-249 48,-62 242-35,-6 27-61,3-12 1,-2 0 1,-2-1 0,-4-68 0,-9 17 102,7 76-67,-2 0-1,-13-42 1,17 63-81,-1 1-1,1 0 1,-1 0 0,0 0-1,0 0 1,0 0-1,0 0 1,0 0-1,0 0 1,0 0-1,0 0 1,0 0 0,0 0-1,-1 1 1,1-1-1,0 1 1,0-1-1,-1 1 1,1-1-1,0 1 1,-1 0 0,1-1-1,-1 1 1,-1 0-1,0 0 6,-4 2 60,3-1-69,1 2 1,0-1 0,0 0 0,1 1 0,-1-1 0,0 1 0,1 0 0,0 0-1,-1 0 1,1 0 0,0 0 0,1 1 0,-1-1 0,1 1 0,-1-1-1,1 1 1,0-1 0,0 1 0,0 0 0,1 0 0,0-1 0,-1 1 0,1 0-1,1 6 1,2 54 0,-2 121-7,-1-172 0,0 33-5,5 187-6,-3-190-8,19 145-10,-15-154 5,50 133-6,-54-163 27,-1 1 0,2-1 0,-1 1-1,0-1 1,5 5 0,-7-9 4,14 20-11,26 28 1,-25-33 7,0-2 0,18 12 1,-33-25 2,2 2-2,1 0 0,-1-1 1,0 1-1,0-1 0,1 0 0,-1 0 1,1 0-1,-1 0 0,1 0 1,2 0-1,18 5-5,34 6-1,-42-11 8,0 0-1,1-1 1,-1-1-1,25-4 1,-17 0 0,1-1 0,42-16 0,61-40 0,8-13 0,4-5 0,87-73-2,-193 125-4,103-105-5,-115 111-2,-6 2 5,0 0 1,15-31 0,-29 50 6,-1 1 0,0-1-1,1 1 1,-1-1 0,0 0-1,1 1 1,-1-1 0,0 1-1,0-1 1,0 0 0,0 1-1,0-1 1,0 0 0,0 1-1,0-1 1,0 0 0,0 1-1,0-2 1,-1 0-1,0-1 1,0 1-1,0-1 1,0 1-1,0 0 1,0-1-1,-1 1 1,1 0-1,-1 0 1,0 0-1,1 0 1,-1 1-1,0-1 0,0 0 1,0 1-1,-1-1 1,1 1-1,0 0 1,-3-2-1,4 3 1,0-1-1,0 1 0,0 0 1,0-1-1,0 1 0,0 0 0,0 0 1,0-1-1,0 1 0,0 0 1,0 0-1,0 0 0,0 0 1,-1 1-1,-27 2-8,0 2 0,-34 9-1,33-3-15,-151 77-12,143-65 12,-128 107-12,162-126 33,0 0 0,0 0 0,0 0 0,-6 9 0,-8 12-6,-16 31 1,-7 38 3,38-88 5,1 0-1,0-1 1,1 1-1,-3 12 1,-3 49-4,2 73 0,5-136 4,0 0 1,0 0-1,1 0 1,-1 0-1,1 0 1,0 0-1,2 5 1,-3-9 1,6 18-3,0-1 1,14 25-1,-12-29 2,0-2 0,1 1 0,13 13 0,-22-25 1,1 2-1,0-1 0,0 0 0,1 1 1,-1-1-1,0 0 0,1 0 0,-1 0 0,0 0 0,1 0 1,-1-1-1,1 1 0,-1 0 0,1-1 0,-1 1 0,3 0 1,-4-1 0,15 5-5,0-1 1,28 4-1,-20-7 3,38-1 0,-61 0 2,3 0 0,1-1-1,-1 1 0,0 0 1,0-1-1,0 0 0,0 1 1,0-1-1,0 0 0,5-3 1,16-6-4,43-25 1,-49 22 3,0 0-1,-1-1 1,29-31 0,-22 18 0,38-60 0,19-57 0,-12-26 0,-15-20 1,9-167 8,-56 296 5,-2 9-5,13-212 38,-17 233-28,0-9 9,-2-1 0,-7-53 1,4 71 11,-9-33 0,12 55-38,1 1 1,0 0 0,0-1-1,0 1 1,0 0 0,-1 0-1,1-1 1,0 1 0,0 0-1,-1 0 1,1 0 0,0-1-1,-1 1 1,1 0 0,0 0-1,0 0 1,-1 0 0,1 0-1,0-1 1,-1 1 0,1 0-1,0 0 1,-1 0 0,1 0-1,0 0 1,-1 0 0,1 0-1,0 0 1,-1 0 0,1 0-1,0 1 1,-1-1 0,1 0-1,0 0 1,-1 0 0,1 0-1,0 0 1,0 0 0,-1 1-1,1-1 1,0 0 0,-1 0-1,1 1 1,0-1 0,0 0-1,0 0 1,-1 1 0,1-1-1,0 0 1,0 0 0,0 1-1,0-1 1,-1 0 0,1 1-1,0-1 1,0 0 0,0 1-1,0-1 1,0 1 0,-3 4 8,1-2-5,1 0-1,0 0 1,0 1-1,0-1 1,0 0-1,1 0 1,-1 1-1,1-1 1,0 0-1,0 7 1,-8 133 58,8-106-24,16 199 10,-11-180-35,20 248 9,-19-240-16,30 245 8,-26-250-9,45 239 3,-42-243 5,60 185-1560,-31-125-6295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9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74 955 5920,'0'0'25,"0"10"0,-3 28-9,3-37-11,0 1-1,0-1 0,0 0 0,0 0 0,-1 1 0,1-1 0,0 0 0,-1 0 0,1 1 1,-1-1-1,1 0 0,-2 1 0,-11 24 17,1 0 1,1 0 0,2 1-1,-9 36 1,17-54-21,0 0 0,1 0 0,0 1 0,2 16 0,0-15 0,1-1 1,-1 1-1,9 17 0,-7-20 0,0 1 0,0-2-1,1 1 1,9 12-1,-10-16 1,-1 0-1,1 0 1,0 0 0,0-1-1,1 0 1,-1 0-1,1 0 1,8 4-1,-8-5 1,1 0-1,0 0 0,0-1 1,0 0-1,0 0 0,1 0 1,-1-1-1,6 0 0,9-3 1,0 0 1,-1-2-1,0 0 0,0-1 1,25-12-1,-41 17-1,30-15 8,150-93 15,-179 106-15,1 0 0,-1-1 0,0 0 0,9-9 0,10-11 12,27-33 0,11-39 30,-62 96-50,3-4 27,0 0 0,-1-1-1,0 1 1,0-1 0,0 0-1,-1 1 1,2-7 0,-3 11-27,24-114 213,-18-3-102,-5 111-55,-2 0 1,1 0 0,0 0-1,-1 0 1,-3-10 0,4 16-57,-7-29 170,-17-46 0,14 53-125,0 1 0,-18-24-1,28 45-44,-2-4 42,0 1 0,0 0-1,0 0 1,-1 0 0,1 0-1,-1 0 1,-5-3 0,8 6-42,-18-15 166,-32-22 1,34 29-124,0-1 0,-24-7 0,38 15-16,0 0-1,0 1 0,0-1 0,0 0 1,-1 1-1,1-1 0,0 1 0,-1 0 0,1 0 1,0 0-1,-3 0 0,5 0-26,-17 1 106,0 0 0,-23 4 1,22 0-67,1 1 1,-20 8-1,34-13-8,0 0 0,0 1 0,0-1 0,0 1 0,1 0 0,-1 0 0,0 0 0,-2 3 0,-45 43 157,-43 55-1,88-96-154,0-1-1,1 1 0,-8 13 1,-38 85 99,38-72-114,-8 40-1,19-69-12,0 0 1,0-1-1,0 1 0,1 0 0,0 0 0,0-1 0,0 1 0,1 7 0,0 10 14,2 0-1,7 30 1,-4-35-16,0 0 0,1 0 0,10 17 0,-16-31-3,0 0 1,1 0-1,-1 0 1,0 0-1,1 0 1,-1 0-1,1 0 1,-1-1 0,1 1-1,0 0 1,0-1-1,3 2 1,-5-3-2,17 13 6,1-1 1,21 11 0,-15-12-5,39 12 1,-57-22-2,0 1 1,0 0-1,-1-1 0,12 0 1,210-1 7,-219 0-7,1-1-1,0-1 1,11-2 0,90-30 4,-85 25-5,0-2 0,-1-2-1,23-14 1,-27 14 0,-2-1 1,0-1-1,30-31 0,-28 23 0,-1-2 0,25-41 0,22-59 4,-13-1-2,-17 7 2,-18 18-2,-14 29 2,-4 26-2,0 46-3,0-1 0,0 0 1,0 1-1,0-1 0,0 0 0,0 0 0,0 1 0,0-1 1,0 0-1,0 1 0,0-1 0,-1 0 0,1 1 1,0-1-1,0 0 0,-1 1 0,1-1 0,-1 1 0,1-1 1,0 0-1,-1 1 0,1-1 0,-1 1 0,1-1 0,-1 1 1,1-1-1,-1 1 0,0 0 0,0-1 0,-1 1 0,0 1 1,0-1-1,1 1 0,-1 0 0,0 0 0,0 0 0,1 0 0,-1 0 0,0 0 0,1 0 0,-1 0 0,1 1 1,-1-1-1,1 1 0,-2 1 0,-18 25-2,18-25 1,-5 9-2,1 0-1,0 0 1,1 1-1,0 0 1,0 0 0,-4 19-1,6-17-3,-1 7-38,3-12 21,1-2 10,-1 0 0,2 0 0,-1 0 0,1 0 0,0 0 0,1 0 0,0 0 0,0 0 1,1 0-1,2 8 0,-4-15 10,3 6-34,0 1 0,0-1 0,9 13 0,-12-19 27,1-1 1,0 0 0,0 0-1,0 1 1,0-1-1,0 0 1,0 0 0,-1 0-1,1 0 1,0 0 0,0 0-1,0 0 1,0 0-1,0-1 1,0 1 0,-1 0-1,1 0 1,0-1 0,0 1-1,0-1 1,-1 1 0,1 0-1,1-2 1,0 1-15,7-2 1,-7 2 8,1 0 1,0 0-1,-1 0 1,1 0-1,-1-1 1,0 1-1,1-1 1,-1 0-1,0 0 1,0 0-1,3-3 1,13-14-92,-1-1 0,23-37-1,22-43-54,-56 90 164,5-15-127,-5 11 101,-1-1 0,-1-1 0,-1 1 0,0 0 0,-1-1 0,-1 0 0,0 1 0,-3-32 0,1 33 9,-6-77-47,5 79 53,0 0 0,0 0 0,-1 1-1,0-1 1,-8-16 0,11 28 9,0-1-1,-1 1 1,1 0 0,0 0-1,0 0 1,0 0 0,0 0 0,0 0-1,0 0 1,-1 0 0,1 0-1,0 0 1,0 0 0,0 0-1,0 0 1,0-1 0,-1 1-1,1 0 1,0 0 0,0 0-1,0 0 1,0 1 0,0-1-1,-1 0 1,1 0 0,0 0 0,0 0-1,0 0 1,0 0 0,0 0-1,-1 0 1,1 0 0,0 0-1,0 0 1,0 0 0,0 0-1,0 1 1,0-1 0,0 0-1,-1 0 1,1 0 0,0 0-1,0 0 1,0 0 0,0 1 0,0-1-1,0 0 1,0 0 0,0 0-1,0 0 1,0 0 0,0 1-1,0-1 1,0 0 0,0 0-1,0 0 1,-4 12-2,0 34 1,-4 34 1,-4 34 0,12 39 0,19 46 0,16 28 0,7 19 0,29 206 1,-63-374 7,-2 105 4,-12-14 1,0-106 42,-19 222 37,21-234 15,2-26-53,-23 178 244,22-179-186,-11 54 296,3-54-71,11-23-319,-1 0 0,0-1 0,0 1 0,1 0 0,-1 0 0,0 0 0,0-1 0,0 1 0,0 0 0,0-1 0,0 1 0,0-1 0,0 1 0,0-1 0,0 1 0,0-1 0,0 0 0,-1 1 0,1-1 0,0 0-1,0 0 1,0 0 0,0 0 0,-2 0 0,-16-6 68,18 6-78,1 0 0,-1-1 1,1 1-1,-1 0 1,1 0-1,0-1 0,-1 1 1,1 0-1,-1-1 1,1 1-1,0 0 0,-1-1 1,1 1-1,0-1 1,-1 1-1,1-1 0,0 1 1,0-1-1,0 1 0,-1-1 1,1 1-1,0-1 1,0 0-1,-8-18-109,1-2 1,2 1-1,0-1 1,-4-27-1,6 29-453,-15-86-5966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32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1 3056,'0'0'4490,"-5"1"-4299,-16 6-18,16-6 95,4 1-157,-7 6-3,6-6 1039,2 14-859,0-15-261,-5 93 551,5-91-558,-14 185 441,7-99-315,4 70-10,14 125 112,-11-283-248,3 338 158,-11-223-142,4-66 18,-12 216 10,15-210-24,-3 242 6,5-235-11,7 255 10,-5-255-11,16 259 3,-15-257-9,26 245 9,-23-250-3,28 236 4,-28-236-4,21 247 4,-22-247-4,19 217 4,-20-224-3,19 240 12,-20-231-7,13 227 12,-14-233 8,9 249 18,-7-241-3,25 239 34,-23-244 5,38 264 43,-36-257-9,42 233 55,-40-243-63,50 237 44,-49-232-63,58 229 48,-56-234-35,54 245 44,-55-238-44,41 240 46,-45-245-39,29 250 54,-32-245-54,14 253 54,-17-255-55,8 244 46,-8-244-52,11 235 40,-10-238-59,24 228 44,-21-227-39,15 242 34,-19-242-59,38 399 196,-31-312-241,-5-87 44,-3-25-58,27 381 202,-25-277-192,-3-82 35,7 213 30,-7-219-30,-1 189 29,-1-193-30,-15 200 23,11-195-28,-32 326 139,29-282-171,6-58 32,-3 156 26,5-153-28,-1 54-9,2 214 144,16-52-52,-15-145-80,-2-94-47,-5 200 118,3-200-120,-9 48 36,4-29-21,-2 1 10,1 2 0,3-1 0,-1 46 0,-3 93 59,12-116-60,0-4 2,3 38 34,-3-70-403,0 0 1,2-1-1,1 0 1,2 0-1,16 40 1,-18-50-10705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3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7176,'0'71'36,"3"-37"-32,0-29-4,-1-1 0,1 1 1,0-1-1,0 0 0,1 0 0,-1 0 0,1 0 1,0 0-1,0-1 0,0 0 0,0 0 1,0 0-1,9 4 0,-9-4 3,-2-2 1,0 0-1,0 0 0,0 0 1,0 0-1,0 0 0,0-1 1,0 1-1,1 0 0,1-1 1,46 8 23,72 0 0,-79-8 47,209 0 35,-198 2-2,201 25 26,-209-22-105,189-6-885,-110-9-3623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895 115 6640,'-213'49'-138,"121"-30"86,86-18 55,1 1 0,-1-1 0,0 1 0,-8 5 0,-83 44 16,-6 21 2,103-72-21,-8 6 22,0 0-1,0 1 1,-7 8 0,-73 80 64,13 7-43,75-102-43,-26 43 127,-70 168 49,93-205-152,1 0 0,0 0 1,0 0-1,-1 11 0,-13 187 151,16-199-158,0-1 0,0 1 1,1 0-1,-1-1 0,1 1 1,2 6-1,-3-11-17,7 23 63,15 39-1,-13-44-46,1 0-1,13 18 0,-23-36-15,1 2 6,0-1 0,0 1-1,0-1 1,1 1 0,-1-1 0,0 1 0,0-1 0,1 0 0,-1 0 0,1 0-1,-1 0 1,1 0 0,-1 0 0,1 0 0,0 0 0,1 0 0,-3-1-6,21 10 50,43 13 0,40-3-13,-104-20-37,6 1 15,0 0-1,0-1 0,-1 0 1,1 0-1,12-1 1,-18 1-15,123-16 86,-4-14-55,-71 12 36,-48 18-67,119-60 66,-3-17-47,-116 77-19,44-36 27,178-161 6,-211 187-30,-1 1-1,13-17 1,77-103 9,-12-21-8,-88 150-4,30-61 8,-10 16-2,16-34 2,34-111 1,-31 53 1,-39 136-9,1 1-1,-1 0 1,0-1-1,0 1 1,0-1-1,1 1 1,-1 0-1,0-1 0,0 1 1,0-1-1,0 1 1,0-1-1,0 1 1,0-1-1,0 1 1,0-1-1,0 1 0,0 0 1,0-1-1,0 1 1,0-1-1,0 1 1,0-1-1,-1 1 1,1 0-1,0-1 0,0 1 1,-1-1-1,1 1 1,-1-2 0,0 1-1,-1 0 1,1 0 0,0 0 0,0 0-1,-1 1 1,1-1 0,0 0 0,-1 0 0,1 1-1,-1-1 1,1 1 0,-1-1 0,1 1-1,-1 0 1,1 0 0,-1-1 0,-1 1 0,-26 4 2,26-3-1,0-1 0,0 1 1,1 0-1,-1 0 1,1 0-1,-1 0 1,1 0-1,-5 3 1,-180 116 27,179-115-21,0 1-1,1 0 0,-13 13 1,20-19-9,-101 109 33,18 13-20,78-115-6,1 0 0,0 0-1,0 1 1,-4 12 0,8-20-7,-38 117 33,33-94-30,1 2 0,-1 24 0,5-46-1,-1 0-1,1 0 1,0 0-1,0 0 1,0 0-1,1 0 1,-1 0-1,2 5 1,5 12 1,0 0 1,1 0-1,1-1 1,16 26-1,-24-43-2,0 0-1,1 0 1,-1 0 0,1 0-1,0-1 1,-1 1 0,1 0-1,0-1 1,2 2 0,12 8 2,28 15 0,-31-20-2,1 0-1,1-1 0,28 7 1,-28-9-1,-1-1 0,1-1 0,28-1 0,-33 0 0,0-1 0,0-1 0,0 0 1,0-1-1,13-4 0,-11 1 2,0-1-1,-1 0 1,1 0-1,-1-1 1,-1-1-1,0 0 1,14-15-1,-22 22 2,-1 0 0,1 0 0,-1 0 0,1 0 0,-1 0 0,0 0 0,1 0 0,0-4 0,12-32 17,-2 1 1,8-46-1,-19 77 9,0 0 1,0 1-1,-1-1 0,0-11 1,-9-95 116,-14-5-66,23 117-80,-13-48 254,-60-157 107,72 201-320,-1 0 0,0 0 0,0 0 0,0 1 0,0-1 0,-4-4 0,-3-4 30,0 1 1,-1 0 0,-16-14-1,14 16-47,-1 1 0,1 0-1,-21-8 1,33 16-24,-2-1 19,0-1 0,-1 1-1,1 0 1,-1 0 0,0 0 0,1 1 0,-1-1-1,0 1 1,-3-1 0,-11 0 21,-1 1 0,1 0 1,-1 1-1,1 1 0,-23 6 0,39-8-35,-1 1-1,0-1 1,1 1 0,-1-1-1,1 1 1,0 0-1,-1 0 1,1 0-1,-1 0 1,1 0-1,-2 1 1,-36 35 54,34-31-57,0 0 0,0 1 0,1-1 1,0 1-1,-7 14 0,9-14-2,0 1 1,1-1-1,0 1 0,0 0 0,1-1 1,-1 1-1,2-1 0,-1 1 1,1 0-1,0-1 0,1 1 0,0-1 1,3 9-1,-5-15-1,0 0 1,1 1-1,-1-1 0,1 0 0,-1 0 1,1 0-1,-1 0 0,1 0 1,0 0-1,-1 0 0,1 0 1,0 0-1,0 0 0,0 0 0,0 0 1,0-1-1,0 1 0,1 0 1,20 13-8,0-1 1,0-1 0,2-1 0,40 13 0,-21-15-92,178 12-44,-177-22-2,188-28-39,-185 22 112,173-17-13,-181 24 65,-4 6 10,0 2 1,55 18 0,-88-25 7,0 0 0,0 0 1,0 0-1,0 0 0,0 0 1,0 0-1,0 1 0,0-1 0,-1 1 1,4 2-1,-5-4 2,12 12-5,0 0 0,11 18 0,-15-18 5,0 1-1,-1 0 1,-1 0-1,6 18 1,-3 1 1,-1 0 0,-2 1 0,3 51 0,-9-50 19,-5 11 9,-2 0 0,-14 49 1,-51 173 563,71-268-571,1 0 1,-1 0-1,0 0 1,0 0-1,1-1 0,-1 1 1,1 0-1,-1 0 0,1 0 1,-1 0-1,1-1 1,0 1-1,-1-2 0,0-6 6,1 3 1,0 1 0,0-1 0,0 0 0,1 0 0,0 0 0,2-8 0,6-24 200,26-71-1,19-22 6,-38 98-54,88-166 66,-79 158-91,108-130 64,-107 149-78,-13 13-110,1 1 0,0 0 0,1 1-1,-1 1 1,30-9 0,-43 15-28,0 0-1,-1-1 1,1 1-1,0 0 1,0 0-1,0 0 1,0 0-1,0 0 1,0 0-1,0 0 1,0 0-1,0 0 1,0 1-1,0-1 1,0 0-1,0 1 1,-1-1-1,1 0 0,0 1 1,0-1-1,1 2 1,9 6 6,1 1 1,-1 0-1,-1 1 0,0 0 1,0 0-1,-1 1 0,14 22 1,-20-29-6,0 1 0,-1-1 0,1 1 0,2 9 0,26 78 16,-23-55-18,6 46 1,-10-48 0,-2 42-1,-10 18 0,-9 0-4,14-82 0,0-1 1,-1 0-1,-1 0 1,-9 20-1,14-32 2,0 0 0,0 0 0,0 0 0,-1 0 0,1 0 0,0 0 0,0 0 0,0 0 0,0 0-1,0-1 1,0 1 0,0 0 0,0 0 0,0 0 0,0 0 0,0 0 0,0 0 0,0 0 0,0 0 0,0 0 0,0 0 0,0 0-1,0 0 1,-1 0 0,1 0 0,0 0 0,0 0 0,0 0 0,0 0 0,0 0 0,0 0 0,0 0 0,0 0 0,0 0 0,0 0-1,0 0 1,-1 0 0,1 0 0,0 0 0,0 0 0,0 0 0,0 0 0,0 0 0,0 0 0,0 0 0,0 0 0,0 0 0,0 0-1,0 0 1,0 0 0,0 0 0,0 0 0,-1 0 0,1 0 0,0 0 0,0 1 0,0-1 0,0 0 0,0 0 0,0 0 0,0 0-1,0 0 1,0 0 0,0 0 0,0 0 0,0 0 0,0 0 0,0 1 0,-8-15-1,8-17 1,6-21 1,-2 31 3,1 0-1,1 1 1,1-1 0,1 1 0,13-24 0,50-118 18,-54 125 12,82-137 11,-77 146-18,-4 11-18,1 0 0,0 1 1,35-23-1,-53 39-8,0-1 1,0 0-1,0 1 1,0-1-1,0 1 1,0-1-1,0 1 1,0 0-1,1-1 1,-1 1-1,0 0 1,0 0-1,0 0 1,0 0-1,1 0 1,-1 0-1,2 1 1,6-1 3,1 1 0,-1 1 1,0 0-1,13 5 0,-8-1-2,-1 0 0,22 16 1,-35-22-4,2 1 2,1 1 0,-1 0 0,0-1 0,0 1 0,0 0 0,0 0 1,0 1-1,0-1 0,2 3 0,-4-5-2,51 75 25,-34-44-21,18 48-1,5 34 2,-13-12-3,-22-73-2,4 33 0,-8-41 0,-1-1 0,-2 22 0,-1-10-2,-1-1 0,-2 0 1,-13 41-1,17-65-104,-14 61 364,15-62-395,0 0 0,0 0 0,1 0 0,-1 0 0,1 0 0,1 0 0,-1 0 0,1 0 0,0 0 0,0 0 0,0 0 0,4 8 0,3 1-7963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0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91 6280,'-44'-66'628,"42"63"-168,1 2-396,0 0 0,0-1 1,0 1-1,0 0 0,0 0 0,0 0 1,-1 0-1,1 0 0,-3-1 0,1-1 390,-4-3 105,4 7-219,7 19-58,14 38-15,26 107-25,-34-124-67,44 161 69,-45-163-96,17 158 67,-23-156-54,24 168 71,-20-171-65,-1-9-78,2 14 46,21 62 1,-3-32 45,-23-64-73,5 2 11,-8-10-117,1-1 1,-1 0 0,0 1 0,1-1-1,-1 1 1,0-1 0,1 0 0,-1 1-1,0-1 1,1 0 0,-1 1 0,1-1-1,-1 0 1,1 0 0,-1 1-1,1-1 1,-1 0 0,1 0 0,-1 0-1,1 0 1,-1 0 0,1 0 0,-1 0-1,1 0 1,-1 0 0,1 0 0,-1 0-1,1 0 1,-1 0 0,1 0 0,0 0-1,-1 0 0,1-1-2,-1 0 1,1 1-1,-1-1 0,1 1 1,-1-1-1,1 0 0,-1 0 1,0 1-1,1-1 0,-1 0 1,0 1-1,1-1 0,-1 0 1,0 0-1,0 0 0,0 1 1,0-1-1,0 0 0,0-1 1,13-126-1467,-5 42-5860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1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78 150 6280,'-6'-10'0,"0"-1"-1,-1 1 1,0 0 0,-9-10 0,-17-22-118,33 41 121,-1 0 0,1 1-1,0-1 1,-1 0 0,1 0 0,0 0 0,0 1-1,-1-1 1,1 0 0,0 0 0,0 0-1,0 1 1,0-1 0,0 0 0,0 0 0,0 0-1,1 0 1,-1 1 0,0-1 0,0 0-1,1 0 1,-1 0 0,0 1 0,1-1 0,-1 0-1,1 1 1,-1-1 0,1 0 0,-1 1-1,1-1 1,-1 0 0,1 1 0,0-1 0,-1 1-1,1-1 1,0 1 0,-1 0 0,1-1-1,0 1 1,0 0 0,-1-1 0,1 1-1,0 0 1,0 0 0,0 0 0,0 0 0,-1-1-1,3 1 1,109-14 157,-76 11 47,195 5 99,-179 4-12,69 20-1,-89-16-223,37 17 0,-36-9 338,-6 1-215,0 0 0,40 42 0,-66-61-167,0 2 0,0-1 1,0 0-1,0 0 0,0 0 1,-1 0-1,1 1 0,0-1 1,0 0-1,-1 1 0,1-1 1,-1 0-1,1 1 0,-1-1 1,0 3-1,2 5 59,0 0 0,-1 0 0,0 1 0,-1 15 0,-2-14-43,0 0-1,-1 1 0,-7 18 1,10-28-6,-1 0 1,0 0-1,0 1 1,0-1-1,0 0 1,0 0-1,0 0 1,-1-1-1,1 1 1,-3 2-1,-7 9 99,-1 0 0,-17 14 0,12-15-62,-33 19 0,50-31-73,-31 14 320,-157 38 114,147-45-180,6-1-122,-140 15 129,86-21-165,89 0-96,0 0 0,0 0 0,0 0 1,-1 0-1,1 0 0,0 0 0,0 0 0,0 1 0,-1-1 1,1 0-1,0 0 0,0 0 0,0 0 0,0 0 0,-1 0 0,1 0 1,0-1-1,0 1 0,0 0 0,-1 0 0,1 0 0,0 0 1,0 0-1,0 0 0,0 0 0,-1 0 0,1 0 0,0 0 0,0-1 1,0 1-1,0 0 0,0 0 0,-1 0 0,1 0 0,0 0 1,0-1-1,0 1 0,0 0 0,0 0 0,0 0 0,0 0 0,0-1 1,0 1-1,0 0 0,0 0 0,0 0 0,0-1 0,0 1 1,0 0-1,0 0 0,0-1 0,0-2-35,1-1-1,-1 0 1,1 1 0,0-1 0,1 0-1,-1 1 1,1-1 0,-1 1 0,1 0-1,0-1 1,0 1 0,0 0 0,1 0-1,3-3 1,3-6-863,26-36-6308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1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0 626 6552,'0'-19'606,"0"17"42,3 7-357,-3-4-278,10 21 185,-1 0 0,8 32 0,29 95 155,-7-32-13,-12-38-273,-15-50 94,46 79 70,-55-103-204,0-1 1,1 1 0,-1-1-1,1 0 1,0 0 0,0 0-1,0 0 1,1-1 0,-1 1 0,1-1-1,0 0 1,6 2 0,-5-2 5,7 0 174,0-4-149,1-1 0,-1-1 0,1 0 0,14-5 0,-10-2 156,10-15-66,32-35 0,-42 37 52,4-14-45,-1-2 0,17-44 0,-33 73-96,1-6-12,1 1 1,1 0-1,0 0 1,1 1-1,1 0 1,0 1-1,16-16 1,33-27 178,-58 55-219,0 1 1,-1-1-1,1 0 0,0 1 0,0-1 0,0 1 1,0 0-1,0-1 0,0 1 0,0 0 0,0-1 0,0 1 1,0 0-1,0 0 0,0 0 0,0 0 0,0 0 1,0 0-1,0 0 0,0 0 0,0 1 0,0-1 0,2 1 1,1 0 13,21 6 11,-13 1 28,0 7-41,-1 0 0,0 1 1,16 34-1,-19-34-4,-1 0 1,19 26-1,-9-17-8,43 61-1,-39-60-6,28 26 0,-35-38 0,1-1 0,33 21 0,-29-24-1,0-1 1,0-1-1,1-1 1,1-1 0,-1 0-1,25 3 1,-42-9-2,1 1 1,-1-1-1,1 1 1,-1-1-1,1 0 1,-1-1-1,6 0 1,41-8-4,75-25-1,-120 33 5,0-1 0,-1 0 0,1 0 0,-1 0 1,0-1-1,4-2 0,14-10-3,34-29 1,-42 31 3,-2-1-1,0 0 1,0-1 0,11-20 0,-11 15 0,-1-1 0,15-39 0,-21 45 0,-1 0 0,0 0 0,-1 0 0,1-23 0,-5 15 0,0 0 0,-2 0 0,-1 0 0,-1 0 1,0 1-1,-13-32 0,0 15 7,-112-179 2,99 173-2,-47-59-1,-9 5-3,67 79 0,-36-28-1,37 35 0,-29-15-1,0 3 4,47 25-5,-1-1 0,1 0 1,-1 0-1,1 1 0,-1-1 0,1 1 0,-1-1 0,1 1 0,-1 0 0,1 0 0,-1-1 0,1 1 0,-1 0 1,-2 1-1,3-1 0,0 1 0,0 0 0,1 0 0,-1-1 0,0 1 0,1 0 0,-1 0 0,0 0 0,1 0 0,-1 0 0,1 0 0,-1 0 0,1 0 0,0 0 0,-1 0 0,1 0 0,0 0 0,0 0 0,0 0 0,0 0 0,0 1 0,-2 9-1,1-6 0,0 0 1,1 0-1,0 0 0,0 1 1,0-1-1,1 0 0,0 0 1,1 5-1,31 152-3,-21-121-9,69 177-9,-61-175-4,95 172-10,-91-171 16,69 179-7,-80-180 14,-5-13 6,33 149-17,-38-154-17,15 73-1494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2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90 500 6728,'-13'10'1,"7"-6"16,1 0 1,1 0-1,-1 0 0,-6 8 1,6-7 9,1 0 0,-1 0 1,1 0-1,1 1 0,-1 0 0,1 0 0,0 0 1,0 0-1,1 0 0,0 1 0,0-1 1,0 0-1,0 8 0,1 25 25,1-38-44,0 0-1,0 0 0,0 0 1,0 0-1,0-1 1,0 1-1,0 0 1,1 0-1,-1 0 1,0 0-1,1 0 1,-1 0-1,0 0 0,1-1 1,-1 1-1,2 1 1,4 7 12,1-1 1,0 0-1,1 0 1,0-1-1,0 0 1,1-1-1,17 11 1,1-6 40,160 28 31,-144-32-24,159 8 39,-166-15-6,113-17 50,-123 10-31,-24 6-110,21-7 74,1-1 0,-1-1-1,42-26 1,-40 19 0,-5 3 167,1 0 1,1 1 0,0 2 0,43-17 0,-35 22 36,59-1 0,-63 8-133,0 1 1,44 9-1,-47-5-39,-16-4-82,0 0 0,1 0 0,-1-1-1,1 0 1,-1 0 0,0-1 0,1 0 0,-1 0 0,14-3 0,97-23 214,-98 19-196,0-1 1,0-1-1,-1-1 0,0-1 1,-1 0-1,19-17 1,-36 27-46,1-1 0,-1 1 1,1-1-1,-1 0 0,0 0 1,0 1-1,1-1 0,-2 0 1,1 0-1,0 0 0,0 0 1,0-3-1,0 2 2,-1-5 31,-23-53 14,12 48-20,1 5-21,0 1 1,-1 0-1,0 0 1,0 1 0,-1 0-1,1 1 1,-1 0-1,-1 1 1,1 1-1,-14-3 1,11 4-5,10 1-3,0 0 1,0 1-1,0 0 1,0 0-1,0 0 0,0 0 1,0 1-1,-6 1 1,-96 24 54,94-22-53,1 1 1,0 0-1,0 0 0,0 2 1,1-1-1,0 2 0,-15 12 1,15-11-4,-5 6 22,1 8-11,-24 47 1,32-48-9,0 41 4,7-43-11,1-1 1,4 30-1,-1-29 1,1 1 0,11 30-1,-8-31 0,1 0-1,20 30 1,-12-26-2,1-1 1,1-1 0,0-1 0,26 21-1,-21-26-4,33 12 4,-48-24 1,0-1 0,0-1 0,0 0 1,0 0-1,11 1 0,-2-3 1,0-2 1,0 1-1,0-2 1,0 0-1,25-9 0,-35 10 0,22-10 13,125-89 7,-125 74 7,105-130 20,-111 122 0,-8 12-22,20-32 32,38-78 1,-41 69-17,67-137 222,-89 176-245,18-46 129,-16 37-73,29-88 250,-41 121-318,-1 0-1,1 0 1,-1 0 0,0 0 0,0 0-1,0 0 1,1 0 0,-1 0 0,0 0-1,0 0 1,0 0 0,-1 0 0,1 0 0,0 0-1,0 0 1,0 0 0,-1 0 0,1 0-1,0 1 1,-1-1 0,1 0 0,-1 0-1,1 0 1,-1 0 0,0 0 0,1 1-1,-1-1 1,0 0 0,1 1 0,-1-1-1,0 0 1,0 1 0,0-1 0,1 1-1,-1-1 1,0 1 0,0 0 0,0-1-1,0 1 1,0 0 0,0 0 0,0-1-1,0 1 1,0 0 0,-1 0 0,-2 0 2,0 1 1,0-1-1,0 1 0,1-1 1,-1 1-1,0 0 1,0 1-1,1-1 1,-1 1-1,0-1 0,-5 5 1,-3 4 7,0 0-1,1 1 1,-16 18 0,18-12 4,-25 80 12,31-76-19,5 31-1,-1-44-13,1 1 1,0-1-1,0 0 1,1 0-1,4 10 1,2-3-2,0-1 1,1 0 0,1 0 0,0-1-1,20 18 1,-23-23-2,0 0 0,1-1-1,0 0 1,15 8 0,-2 0 0,-2-2 0,49 30-13,66 36-7,-112-62-4,-4 2 13,-1 1 1,29 42-1,-45-61 11,-1 1-1,0 0 0,0 0 1,0 0-1,0 0 0,-1 0 1,1 0-1,0 1 0,-1 2 1,3 17-9,0 0 0,-2 0 0,-3 31 0,-4-28-48,5-23 53,-5 16-15,-1 0 0,-1 0 0,0-1 0,-1-1 0,-1 1 0,-16 19 0,-25 36-91,42-59 84,0 1 1,2 0-1,0 1 1,-6 16-1,13-30 24,0 1 1,-1-1-1,1 0 0,0 1 0,0-1 0,-1 1 0,1-1 0,0 1 0,1 0 1,-1-1-1,0 0 0,0 1 0,1-1 0,-1 1 0,1-1 0,-1 1 1,1-1-1,-1 0 0,2 2 0,1 2-5,-1 0 3,1 0 1,-1-1-1,1 1 1,0-1-1,1 0 1,-1 0 0,1 0-1,0 0 1,0-1-1,0 1 1,0-1 0,1 0-1,4 3 1,4 0 0,0 0 0,24 8 0,-25-10 2,39 13-26,65 13-1,-101-26 27,18 1-17,181 1-1616,-86-8-6424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4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126 188 9144,'0'0'632,"5"4"-400,10 12-146,0 1 0,-1 1 0,14 23 0,0 0-60,-18-29-15,-1 0 0,1-1 0,1 0 0,0-1 0,1 0 0,-1-1 0,18 10 0,2-6 3,-18-11 26,11-6-11,31-10 0,-37 6 26,66-48 42,-71 42 38,2-11-31,16-39 0,-26 44 103,-5 7-158,0 0 0,-1 0 1,0 0-1,-1 0 0,-5-17 1,-2 13 191,-1 7-183,1 1 0,-2-1-1,1 2 1,-1-1 0,-14-7 0,5 10 203,5 5-200,0 1 1,-1 0-1,1 1 0,0 1 1,-22 5-1,12 4 186,-121 81 87,116-67-140,-106 123 70,133-145-241,0 1 0,0 0 0,1-1 0,0 1 0,-1 0 0,-1 7 0,4-11-23,-9 19 55,2 0 0,-6 24 0,10-28-44,1 0 0,0 0-1,1 18 1,1-31-7,0 0 0,0 1 0,0-1-1,0 0 1,1 0 0,-1 0 0,1 0 0,-1 1 0,1-1 0,0 0 0,1 3 0,12 22 15,1-1 0,35 48 0,-27-52-12,43 22-1,-51-36-5,0-1-1,1 0 0,26 7 1,-15-8-2,-1-2 1,1-1-1,0-1 0,44-3 1,-36-4-12,163-57 1,-191 59 10,1 0-1,-1 0 0,12-8 1,77-53-6,-72 44 6,-1 0 1,27-33 0,-25 26 1,-2-2 1,0-1-1,-3-1 1,0-1-1,24-54 1,-29 56 6,62-142 39,-39 75 2,-38 96-42,1-1-1,0 1 1,0-1 0,-1 1 0,1-1 0,0 1-1,0 0 1,0 0 0,0-1 0,0 1 0,1 0-1,1-2 1,-3 3-5,1 0 0,-1 0 0,1 0 0,-1 0 0,1 0 0,-1-1-1,1 1 1,-1 0 0,1 0 0,-1 0 0,1 0 0,-1 1 0,1-1 0,-1 0 0,1 0 0,-1 0 0,1 0 0,-1 0-1,1 1 1,-1-1 0,1 0 0,-1 0 0,0 1 0,1-1 0,-1 0 0,1 1 0,-1-1 0,0 0 0,1 1-1,-1-1 1,0 1 0,0-1 0,1 0 0,-1 1 0,0-1 0,0 1 0,1-1 0,-1 1 0,0-1 0,0 1 0,35 94 66,-35-94-67,35 110 59,0 0-52,5 11-3,4 2-3,-29-82-3,7 20-3,37 68 1,-45-106 3,-13-24 0,-1 0 0,0 0 0,1 1 0,-1-1 0,0 0 0,1 0 0,-1 1 0,0-1 0,1 0 0,-1 0 0,1 0 0,-1 0 0,0 0 0,1 0 0,-1 1 0,1-1 0,-1 0 0,1 0 0,-1 0 0,0-1 0,1 1 0,-1 0 0,1 0 0,-1 0 0,0 0 0,1 0 0,-1 0 0,1 0 0,-1-1 0,0 1 0,1 0 0,-1 0 0,1-1 0,22-21 0,49-81 0,-67 96 1,116-185 26,-98 159-7,112-125 9,-105 131-1,10-2-6,80-43 0,-116 71-18,-1-1-1,0 1 1,1-1 0,0 1 0,-1 0 0,7 0 0,15-3 4,-1 2 0,1 1 1,30 3-1,-54-2-8,1 0 1,-1 0-1,1 1 1,-1-1-1,1 0 1,-1 1-1,1-1 1,-1 1-1,0 0 1,1-1 0,-1 1-1,2 1 1,42 31 5,-37-24-6,0-1 1,0 1-1,-1 0 0,10 16 1,-5-1-2,-1 1 1,-1 0 0,-2 0-1,10 44 1,-10-33-5,43 131 0,-50-164 2,0 0 1,0 0 0,0 0 0,1-1-1,-1 1 1,1 0 0,0-1 0,2 4 0,6 7-5,1-1 0,21 21 1,-17-21 2,1-1 0,22 11 0,-35-20-1,0 0 1,0-1-1,0 1 1,0-1-1,0 0 1,0 0-1,0 0 1,7 0 0,53 7-28,83-1 0,-139-7 16,1-1 0,0 0 0,-1 0 0,10-2 0,208-67-102,-218 67 97,-1 1 0,0-1-1,0-1 1,9-6 0,-15 10 21,86-63-107,-16-6 63,-70 69 44,4-3-19,-1-1 0,1 0 0,-1 0 0,-1 0 0,4-6 1,15-29-54,25-70 0,-41 82 32,-5 6 27,-1 1 1,-2-1 0,-7-37-1,9 57 13,1 0 0,0 0-1,0 0 1,-1 0-1,1 0 1,-1 0 0,1 0-1,-1 0 1,1 0 0,-1 0-1,0 0 1,1 1 0,-1-1-1,0 0 1,0 0 0,1 1-1,-1-1 1,-2-1 0,3 2 0,-7-5-2,0-1 1,-1 1 0,0 1-1,-11-6 1,10 7 1,-1 0 0,1 0-1,0 1 1,-1 1 0,1 0 0,-1 0 0,-11 1 0,-2 1 0,-1 1 0,1 1 0,-29 8 0,8 1 0,-64 26 0,76-24 0,0 2 0,-51 33 0,62-34 0,1 0 0,1 2 0,1 0 0,-19 23 0,18-14-1,2 0 1,0 1 0,2 1 0,1 0-1,-19 56 1,32-80 0,0-1-1,-1 1 0,1 0 1,1 0-1,-1 0 0,1 0 1,-1 7-1,1-11 1,-1 24-1,4 38 1,0-47-2,0 0 1,10 27 0,-13-42 1,0 1-1,0 0 0,1 1 0,-1-1 0,1 0 0,-1 0 0,1 1 0,0-1 0,-1 0 0,1 0 0,0 0 0,0 0 0,0 0 0,0 0 0,0 0 0,0 0 0,0 0 0,0 0 0,2 1 0,-3-2 1,10 7-3,1 0 0,0-1 0,0 0 0,13 6 0,0-5-1,45 10-1,-62-16-2,0 0 1,0 0-1,-1 0 0,11-1 1,216-15-44,-227 15 43,-1-1-1,1 0 1,-1 0-1,1-1 0,8-2 1,40-19-22,60-34-1,-111 55 26,-1 1-1,1-1 0,0 0 1,-1 0-1,1 0 0,-1 0 1,0-1-1,0 1 0,2-3 1,31-44-26,40-71 1,-57 82 17,20-55 4,-6-7 7,4-34 49,-63 243-31,19-73-10,-37 213-1,38-190-11,-31 253-6,29-251-35,-32 227-32,33-238-28,-6 4 26,-28 77 1,41-129 62,0 1 0,0 0 0,0-1 0,-1 1 0,1-1 0,-1 0 0,0 1 0,-2 1 0,-7 7-18,0 0 0,-1 0 1,0-1-1,-1-1 0,-16 9 1,9-12-86,12-5 77,2 0 32,0 0 0,0-1 0,-1 1-1,1-1 1,0 0 0,0-1 0,0 1-1,0-1 1,0 0 0,0-1-1,0 0 1,1 0 0,-11-4 0,3-3-4,0 0 0,1-1 1,-13-13-1,24 22 14,1 0 1,-1 1-1,0-1 0,1 0 1,-1 1-1,1-1 0,-1 0 1,1 0-1,0 0 0,-1 1 1,1-1-1,0 0 0,-1 0 1,1 0-1,0 0 0,0 0 1,0-1-1,0 2 1,-2-10-2,1-1 0,1 1 0,0-14 0,2 6 2,1 0-1,9-32 1,62-138 1,-55 152 6,105-139 7,-93 140 21,156-149 22,-145 143-2,184-161 28,-180 166-22,212-144 164,-245 172-212,15-14 46,-17 14-17,-11 8-40,1-1 0,0 1 0,0 0 0,0 0 0,0 0 0,0 0 0,0 0 0,0 0 0,-1 0 0,1 0 0,0 1 0,0-1 0,0 0 0,0 0 0,-1 1 0,1-1 0,0 0 0,0 1 0,0-1 0,-1 1 0,1-1 0,0 1 0,-1 0 0,1-1 1,0 1-1,-1 0 0,1-1 0,-1 1 0,1 1 0,0-1-1,4 4 3,-3-2-2,0 0-1,0-1 1,0 1-1,0 0 1,-1 0 0,1 0-1,-1 0 1,0 1-1,0-1 1,0 0-1,1 7 1,15 53 17,0 31-14,6 18 0,6 3-3,-18-75-3,32 133-5,-23-80-2,-19-91 14,-1 0 0,1-1 0,-1 1 0,1 0 0,0 0 0,-1 0 0,1 0 0,0-1 0,2 4 1,-2-4-102,0-1 1,-1 1-1,1-1 1,0 1 0,-1-1-1,1 0 1,0 1-1,-1-1 1,1 0 0,0 0-1,0 0 1,-1 1-1,1-1 1,0 0 0,0 0-1,-1 0 1,2 0-1,11 0-7731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5656,'0'0'0,"13"28"0,3 18-8,8 23 8,1 4-3760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6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1 499 4400,'51'1'0,"-8"3"0,5 3 0,-26-2 4,-1 2-1,1 1 1,24 12 0,-25-6 70,-4 3-31,0 0 0,28 39-1,-35-35 125,-6-7-116,0 0-1,-1 0 1,0 0 0,-1 0-1,-1 0 1,0 0 0,-1 1-1,-2 17 1,1-6 48,0 1 170,-2-1 0,0 1 0,-1-1 0,-12 37 0,16-63-265,0 0 1,0 1-1,0-1 0,0 0 1,0 0-1,0 0 1,-1 0-1,1 0 0,0 0 1,0 0-1,0 1 1,0-1-1,0 0 0,0 0 1,0 0-1,0 0 1,0 0-1,0 0 0,0 0 1,0 0-1,0 0 0,-1 1 1,1-1-1,0 0 1,0 0-1,0 0 0,0 0 1,0 0-1,0 0 1,0 0-1,-1 0 0,1 0 1,0 0-1,0 0 1,0 0-1,0 0 0,0 0 1,0 0-1,-1 0 1,1 0-1,0 0 0,0 0 1,0 0-1,0 0 1,0 0-1,0 0 0,0 0 1,-1 0-1,1 0 1,0-1-1,0 1 0,0 0 1,0 0-1,-3 0 53,2-1-40,-1 1-1,0-1 1,0 1-1,1-1 1,-1 0 0,0 0-1,0 0 1,1 1-1,-1-2 1,1 1-1,-1 0 1,1 0-1,0 0 1,-1-1-1,1 1 1,0 0-1,0-1 1,0 0-1,0 1 1,0-1-1,0 1 1,0-1-1,0 0 1,1 0-1,-1-2 1,-29-104 281,25 78-84,-8-133 67,14 128-153,27-134 49,-27 166-165,0 0 0,0-1-1,0 1 1,0 0 0,1 0-1,-1 0 1,3-4 0,19-27 48,48-56 0,-47 70-20,7 1-22,1 3-1,38-15 1,-43 25 9,1 5-15,1 1 0,49 6 0,-53 2 8,6 8-6,54 38 0,-65-34 6,-10-9-14,6 9 0,0 1-1,0 1 0,-2 0 1,13 28-1,7 20 7,7 12-8,2-9 1,-4-12-3,-3-19-2,-34-39 0,0-1 0,1 0 0,-1 0 0,1 0 0,-1 0 1,1 0-1,0 0 0,0-1 0,4 2 0,-3-2 1,-1 0-1,1-1 1,0 1-1,0-1 1,-1 0-1,1 0 1,0-1-1,0 1 1,5-2-1,5-1 1,1-1-1,20-9 1,-19 5-1,0 0-1,-1-1 1,1-1 0,-2-1 0,21-18-1,-20 10-4,-1-7 4,-2-2 0,11-34 0,-19 36-5,-3 9 1,0-1 0,-1-1-1,0 1 1,-2-1-1,-6-33 1,-27-85-99,34 134 65,8 17-90,4 4 98,0 0 0,1-1 1,1 0-1,18 17 0,54 46-55,-69-65 84,4 0-44,75 34-12,-76-44 53,-19-5 5,12 2 0,-1-2-1,21 0 1,-13-2 0,0-2 1,25-6-1,111-48 12,-130 46 15,8-9-5,33-27 1,-53 33 45,-1-4-32,0-2 0,10-28 0,-21 48-28,-1 0 0,1-1 1,-1 1-1,1-1 0,-1 1 0,0-1 1,0 1-1,0 0 0,0-1 0,0 1 0,0-1 1,0-2-1,-3-11 17,0 1 0,-1-1 0,-1 1 0,0 0 0,-13-25 0,1 18 89,-18-10-35,-44-27 0,76 56-62,0 0-1,0 0 1,0 1-1,0-1 0,0 1 1,-6-2-1,-27-5 39,0 1 0,-41-3 0,73 9-38,1 1-1,-1 0 0,0 1 0,0-1 0,0 1 1,-4 0-1,-32 10 57,-71 29 0,84-24-19,-92 83 15,99-76-42,-2 10-11,-27 54 1,41-59-10,-1 50-1,8-49-5,7 50 0,15 35-1,-13-82 0,20 49 0,-12-49-1,1-1 1,2 0 0,35 45-1,-52-73 1,0-1-1,0 1 1,1-1-1,-1 0 0,0 0 1,1 1-1,-1-2 1,5 4-1,31 17-1,80 32 0,-83-45-10,57 3 4,-63-10 7,53-2 1,-58-2 0,1-1 0,38-11 0,-43 8 0,-1-1 0,0 0 1,28-16-1,-28 11 1,0-2 1,-2 0-1,1-1 0,-2-1 1,0-1-1,-1 0 0,17-25 1,-28 38 1,-1-1 1,0 0-1,0 1 1,-1-1-1,3-8 1,62-192 29,-58 163-18,-1-3-4,29-128 18,12 13 28,-48 155-43,0-4 0,0 8-9,0 5-2,10 39-1,-10-32-2,-1 2 0,3 41-7,-2-35 3,2 0 1,8 35-1,-9-48-2,0 0 0,0 0 0,1 0-1,0 0 1,0 0 0,0 0 0,1 0-1,-1-1 1,1 0 0,1 0 0,-1 0-1,11 8 1,-11-10-3,1-1 0,-1 0 1,1 0-1,0-1 0,0 0 0,0 1 0,0-2 1,0 1-1,0 0 0,0-1 0,0 0 0,0 0 1,0-1-1,6 0 0,-10 0 10,61-5-19,-35 1-21,2-4 17,54-25 0,-66 22 9,22-25-1,-28 24 13,0 1 1,10-18-1,-13 16 2,0 0 0,-1-1 1,0 0-1,-2 0 0,0 0 1,0 0-1,-1-1 0,-1 0 1,-1 0-1,1-18 0,-3 20 2,0 9 0,0 1 0,-1-1-1,1 1 1,-1-1 0,0 1 0,0-1 0,0 1-1,-1 0 1,0 0 0,-2-6 0,-3-3 7,1 1 1,-2 0 0,-12-16-1,19 27-7,1 1 0,-1-1 0,1 1 0,-1-1-1,1 1 1,-1-1 0,1 1 0,-1 0 0,1-1-1,-1 1 1,0 0 0,1-1 0,-1 1 0,1 0-1,-1 0 1,0-1 0,1 1 0,-2 0 0,-10-1 12,0-1 1,0 2 0,-1 0 0,-22 3-1,14 4 59,-98 60 31,94-48-18,-95 102 33,98-93-39,-67 140 26,76-130-86,-36 172 11,43-167-24,6 146 8,5-159-9,14 30-1,-17-54-5,0-1-1,0 0 0,1 0 1,-1-1-1,1 1 0,1-1 0,-1 1 1,7 6-1,-5-7 1,0-1-1,-1 1 1,1-1-1,0 0 1,1-1 0,-1 1-1,0-1 1,12 3-1,2-1 1,0 0 0,32 0 0,166-11 7,-175 0-1,160-57 3,-198 62-7,1 0-1,0 0 1,0 0-1,-1-1 1,8-5-1,70-56 17,-6-14-10,-76 78-9,6-6 7,-1 0-1,1-1 1,5-10 0,104-178 37,-95 155 17,-5 8-23,2-2 11,-1-2-1,18-62 1,-29 83-9,-1 4-23,-1-1 1,0 0-1,0 0 1,-1 0 0,-1 0-1,0 0 1,-1-1 0,0 1-1,-2-13 1,-2 3 27,-1 1 1,0 0-1,-2 0 0,0 0 1,-16-29-1,18 43-33,-23-29 71,-1 1 9,27 33 45,19 17-10,25 26-37,56 42 0,-98-82-90,175 148 61,-163-137-60,-1 1 1,12 16-1,-17-20 0,0 1 0,0-1 0,-2 1 0,6 13 0,-7-12 0,0 0-1,0 0 0,-1 0 0,0 14 1,-1-6-1,-1 0 0,-3 21 0,-12 46 0,-26 56-1,24-88-5,-17 74 2,33-124 2,0 0 1,0 1-1,0-1 0,1 0 1,0 1-1,0-1 0,0 1 1,0-1-1,0 1 1,2 5-1,1 3 0,7 27-2,-3-27-9,5 0 6,0 0 1,17 13 0,-12-18-7,92 15-5,-83-22 13,42-7 4,-44 3 1,38-11 0,-39 6 0,-2-1 0,1-1 0,-1-1 1,32-21-1,-50 30 1,-1 1 0,1-1 0,-1 0 0,0 0 0,0 0 0,0 0 0,3-5 0,24-33 9,28-55 0,-45 61 17,30-153 10,-38 150-10,-1 12-13,1-3 0,-2-1 1,-1 0-1,-4-39 1,3 57 0,0 4-7,0 0-1,-1 0 0,0 0 0,0 0 1,-1 0-1,0 0 0,0 0 1,-4-10-1,-1 6 36,2 7-14,-7 2-2,9 2-20,3 6-1,2 33 6,9 24-8,4 20 1,3 19-3,-10-60-3,1 10-2,25 78 0,20 18-6,-32-90-1,-22-57 10,0-1 0,0 1-1,0 0 1,0-1-1,1 1 1,-1-1 0,0 1-1,0-1 1,0 1 0,1-1-1,-1 0 1,0 1 0,1-1-1,-1 1 1,0-1-1,1 1 1,-1-1 0,0 0-1,1 1 1,-1-1 0,1 0-1,-1 0 1,1 1 0,-1-1-1,1 0 1,-1 0-1,1 1 1,-1-1 0,1 0-1,-1 0 1,1 0 0,0 0-1,10-13-2,-9 10 4,5-6-2,-5 5-1,1 1 1,-1-1-1,0 1 0,0-1 1,0 0-1,0 0 0,-1 0 0,2-6 1,7-27-494,-1 1-1,5-52 1,-1-13-6851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7.2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107 135 7448,'-45'-53'32,"31"38"-22,6 6 18,-1 0 0,1-1 0,0 0 0,-6-11 0,13 18 7,15-1 10,-12 4-41,9 2 10,98 55 3,-78-37-10,134 101-2,-135-95-17,-7-6 4,7 7-14,-1 1 1,33 42 0,45 54-648,-104-120 658,0-1 0,0 1 0,-1 0 0,0 1 0,0-1 0,0 0 0,0 0 0,-1 1 0,0-1 1,2 9-1,-2-2 8,0 1 0,-1-1 1,-1 13-1,-4 25 2,-3 65 3,7-90 4,1 0 0,2 0 0,0-1 0,8 28 0,-6-26-1,3 7 22,34 104 14,-40-130-31,1 0 1,0 0-1,1 0 0,-1-1 0,1 1 0,0-1 0,4 5 1,2 3 0,12 16 9,-20-29-18,-1 1 0,0-1 0,0 0 0,0 1-1,1-1 1,-1 0 0,0 1 0,1-1-1,-1 0 1,0 0 0,1 1 0,-1-1 0,0 0-1,1 0 1,-1 0 0,0 1 0,1-1-1,-1 0 1,1 0 0,-1 0 0,1 0 0,-1 0-1,0 0 1,1 0 0,-1 0 0,1 0-1,-1 0 1,0 0 0,1 0 0,14-2 14,0 0 0,0-1 1,-1 0-1,24-9 0,-35 11-5,0 0 0,0-1 0,0 1-1,-1 0 1,1-1 0,0 0 0,2-2 0,27-22 32,0-2 1,26-32-1,-37 30 92,-18 26-114,25-44 173,36-83-1,39-109 538,-71 158-422,-27 67-179,0 2 24,0 0-1,0 0 1,12-20-1,-11 32 23,-2 2-156,-1 0 0,1 1 1,0-1-1,-1 1 0,1 0 0,-1 0 0,1 1 1,-1-1-1,0 1 0,0-1 0,0 1 1,0 0-1,2 4 0,40 50 147,-31-39-170,3-1 83,-9-11-58,1 2-9,0-1-1,1 0 1,0 0 0,1-1-1,-1 0 1,1-1-1,0 0 1,0-1 0,1-1-1,17 5 1,147 19 67,-139-24-33,-9-1-23,4 1 0,0-2 1,54-4-1,-4-9 28,-69 6-25,-5-3-19,0 1 1,-1-1-1,0 0 1,10-19-1,-11 10 46,-6 4-41,0 0-1,-1 0 1,0 0 0,-1 0 0,-7-24 0,0 18 54,1 7-48,-1 2 0,-1-1 0,0 1 0,-16-14 1,11 17 61,5 5-62,0 1-1,0 0 1,0 1 0,0 0-1,-12 1 1,10 4 29,2 4-34,0 0 0,1 1 0,0 0-1,-12 16 1,11-7 21,1 11-11,-10 47 0,19-55-17,10 29-1,-6-39-5,0 0-1,11 17 1,48 72-29,-61-99 24,-1 1 0,1-1-1,-1 0 1,1 1 0,-1-1 0,1 0 0,0 0 0,-1 0 0,1 0 0,0 0 0,0-1 0,0 1 0,0 0 0,0-1 0,0 1 0,0-1 0,0 0 0,0 0 0,0 0-1,0 0 1,0 0 0,0 0 0,0 0 0,0-1 0,3 0 0,-2 0-2,6 0 6,1 0 0,-1-1 0,0 0 1,0-1-1,0 0 0,9-5 0,12-2 13,-28 10 2,17 2 13,-19-3-27,0 1-1,1 0 1,-1 0 0,0 0-1,0 1 1,0-1 0,1 0-1,-1 0 1,0 0 0,0 0-1,1 0 1,-1 0 0,0 0 0,0 0-1,0 0 1,1 0 0,-1 1-1,0-1 1,0 0 0,0 0-1,0 0 1,0 0 0,1 1-1,-1-1 1,0 0 0,0 0-1,0 0 1,0 0 0,0 1-1,0-1 1,0 0 0,0 0 0,1 1-1,-1-1 1,0 0 0,0 0-1,0 0 1,0 1 0,3 12 7,1 1 0,-2 0 0,3 24 0,-5-34-7,-1 23 6,-12 59-1,-16 34-4,-50 131-5,62-202-10,-80 223-11,76-214-15,-92 215-12,92-225 5,3-6 18,-75 155-63,81-175 65,-3 7-2,-1-1-1,-38 50 0,42-64 14,0-1 0,-1-1 0,-17 13 0,30-24 13,-1-1 0,1 0 0,0 0-1,-1 1 1,1-1 0,0 0 0,-1 1 0,1-1 0,-1 0 0,1 0 0,-1 0-1,1 0 1,-1 1 0,1-1 0,0 0 0,-1 0 0,1 0 0,-1 0-1,1 0 1,-1 0 0,1 0 0,-1 0 0,1 0 0,-1-1 0,-4 0-5,1-1 0,-1 0 0,1 0 1,0-1-1,-1 1 0,1-1 0,0 0 1,1 0-1,-1 0 0,1 0 0,-1-1 1,1 0-1,0 1 0,-3-6 0,-7-10-12,-16-30-1,23 38 21,3 6-5,1 1 0,-1 0 0,1-1 1,0 0-1,0 1 0,1-1 1,-2-7-1,0 1 0,2 4 4,0 0-1,0-1 1,0 1-1,1-13 1,2 11 0,-1-1 0,2 0 0,-1 0 0,1 1 0,1 0 1,-1-1-1,7-9 0,3 3 8,107-84 12,-84 77 7,72-34-1,47-10-1324,9 4-5222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4040,'0'0'149,"1"5"-249,-1 0 40,1 0-5,-1-1 0,1 0-1,0 0 1,1 0 0,-1 0-1,3 6 1,4 2-2035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38:47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9144,'0'0'0,"0"15"0,0 27 0,19 4-72,26-13 72,1-1-6328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2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2160,'22'5'0,"34"7"41,6-7 60,-1-3 0,105-9 0,73-18 339,-13 3-252,-175 16-87,201-27 39,-200 27-73,244-12 22,-230 17-42,281-4 37,-274 4 56,327 9 69,-311-4-2,408 24 86,-387-22-66,470 27 88,-460-26-102,493 25 77,-488-27-115,539 18 64,-524-20-119,579 10 42,-571-11-67,598 6 38,-594-8-59,637 0 26,-626 0-39,676 0 26,-667 1-47,698 17 12,-696-14-32,706 9 5,-702-11-17,272 4 4,95 7-8,-4-3 1,-8-5-2,457 8 5,-808-10 0,721 20 11,-722-18 2,726 15 18,-722-16 1,758 18 17,-757-15-10,705 46 17,-720-42-24,673 42 14,-673-43-20,699 41 11,-695-41-17,692 44 15,-697-43-22,666 42 12,-670-44-19,657 36 7,-661-36 7,635 47 17,-644-42-11,581 61 15,-592-61-2,541 54 18,-554-56-17,474 35 23,-495-40-30,359 28 24,-385-29-11,300 15 20,-314-20-19,241-4 96,-283 2-118,-1 0-9,1 1 0,-1 1 0,0 1 0,30 6 0,-34-2-255,-2 0-1,1 1 1,20 10 0,8 8-4789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4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658 300 5832,'1'48'129,"13"69"406,-2-70-222,17 46-1,-6-23-76,-2 7-165,-14-41 69,15 187 46,-20-174-92,-20 188 28,9-190-68,-67 205 20,55-200-19,-94 190 26,91-203-26,-11 6-11,-47 47 0,80-90-33,-1 0 0,1 0 0,0 0-1,-1 0 1,0 0 0,1-1 0,-4 2 0,-22 9 31,0-1-1,-42 9 1,68-19-31,0 0 0,0-1-1,-1 0 1,1 0 0,0 1 0,-1-1 0,1-1-1,0 1 1,-3-1 0,-20-4 42,1-1-1,-44-18 0,66 24-43,1-1 0,-1 0 0,0 0-1,1 1 1,-1-1 0,1 0-1,-1-1 1,1 1 0,0 0 0,0 0-1,-1-1 1,0-1 0,-14-18 30,1-2 0,2 1 0,-14-31 0,18 22 62,-8-144 43,16 170-129,1 0-1,0 1 1,1-1 0,-1 0-1,2-7 1,6-21 27,2 0 0,23-53-1,-17 62 34,6 1-38,1 2 0,29-21 0,-51 40-28,1 1 0,0 0 0,0 0 0,0 0 0,-1 0 0,1 0 0,0 1 0,4-2 0,15-2 19,0 1 1,0 1-1,24 0 0,-22 6 27,12 10-16,52 26 1,-61-22 1,123 97 18,-115-91-39,59 35 0,-61-42-18,62 24 1,-64-30-1,1-2 0,40 6-1,-44-11 0,0-1 0,51-2 0,-50-4 0,1-2 0,-1-1 0,0-1 1,-1-2-1,0 0 0,37-20 0,-57 26 0,0-1 1,0 0-1,0 0 0,6-6 1,172-147 8,-180 152-7,0 1-1,-1-1 1,0 0-1,0-1 1,5-7-1,-9 13-2,64-110 19,-14-13-3,-50 123-16,3-7 12,0-1 0,-1 0 0,0 0 0,2-14 0,11-117 48,-14-7-35,-2 136-8,1 0 0,-1 0 0,-4-19 0,-79-276 86,59 243-22,25 62-81,-71-144 85,-8 17-47,79 127-38,-6-8 25,0 0 0,0 0 1,-10-10-1,16 18-25,-87-85 105,61 64-83,-32-20-1,25 24 86,-3 4-58,0 2 1,-44-8 0,77 18-37,0 1 1,-1 0-1,1-1 1,0 1-1,0 1 1,0-1-1,-4 1 1,-25 5 36,0 2 0,-40 16 1,70-23-43,-1 0 0,1 0 0,0 0 0,0 0 0,0 0 0,0 1 1,0-1-1,0 1 0,-3 3 0,-21 23 31,1 2 0,-22 36 0,44-62-26,1 0-1,-1 1 0,1-1 0,0 1 0,-1 6 1,-43 174 84,43-147-50,15 161 15,-4-159-27,64 176 16,-53-168-30,-19-48-21,56 115 25,24 11-18,5-16-2,-1-16-3,-50-64-3,1-1 0,58 35 0,-63-48-11,120 38-1,-120-47-6,-14-5 12,6 1 0,0 0 0,0-2 0,0 0 0,40-5 1,-34 0-3,-1-2 0,1 0 0,-1-1 0,-1-2 0,29-13 0,-39 13 7,-9 6 0,-1-1 0,0 0 0,1-1-1,-1 0 1,-1 0 0,7-6 0,27-28-10,67-84 0,-58 45 11,2-10 1,0-11 1,45-91 22,-84 171-10,-1 0 58,14-30 1,-28 59-69,2-4 0,1 0 0,0 0 0,0-1 0,0 1 0,0 9 0,-2 104 22,6-91-11,25 122 4,-19-121-4,22 37-1,-22-49-12,1-1 1,16 20-1,-13-21 1,0-1 0,16 14-1,35 22 1,9-5-2,6-3 0,4-2 0,-4 2 0,-61-31 0,31 24 0,-39-26 0,0 0 0,-1 1 0,14 18 0,-15-16 0,-2 0 0,0 1 0,0-1 0,-1 1 0,-1 0 1,0 1-1,4 24 0,-6-14 7,-10 46 1,-3 57 30,11-119-28,1 1-1,0-1 0,1 0 1,-1 0-1,1 0 1,1 0-1,0 0 0,6 12 1,-6-11 0,7 4 57,2-3-48,0-1 0,1 0 0,0-1 0,17 9 1,-8-11 61,102 2 38,-121-8-109,-1 0 0,1 0 0,0-1 0,-1 1 0,1 0 0,0-1 0,4-2 0,33-13 45,55-30 0,-91 44-42,0 0-1,0-1 1,-1 0-1,1 0 0,4-5 1,135-144 95,-114 112-40,104-181 36,-111 177-16,49-166 39,-69 204-111,-1 0 0,0 0 0,0-1 1,0-9-1,-2-48 43,-11-74-1,12 133-45,-1 0-1,0 0 1,-1 0-1,1 0 0,-5-8 1,6 13-13,-40-84 79,25 60-63,-21-26 0,34 48-7,0-1 0,0 1 0,-1-1 0,1 1 0,0 0 0,-1 0 0,1 0 0,-5-3 0,-23-13 30,0 1 0,-39-14 0,44 25 35,9 6-54,1 1 0,0 0 0,-1 1 1,-25 7-1,40-9-15,-1 1 0,1-1-1,0 1 1,0-1 0,0 1 0,0-1 0,0 1 0,0 0 0,0 0-1,0-1 1,0 1 0,0 0 0,-1 1 0,-17 21 43,-29 42 0,47-63-43,0-1-1,0 1 1,0 0 0,0 0-1,0 0 1,1 0 0,-1 0-1,1 0 1,-1 4 0,-3 24 15,2 0 0,1 44 1,6-45 7,10 16-7,31 66-1,-27-78-6,41 53-1,27 22-9,13 4 1,8 5-3,-5-5-2,-15-19 0,-24-18 0,-24-24 0,-17-16 0,-12-12 0,-8-18 0,1 23 0,-4-28 0,0 1 0,0-1 0,0 1 0,0-1 0,0 0 0,1 1 0,-1-1 0,0 1 0,0-1 0,0 1 0,-1-1 0,1 1 0,0-1 0,0 1 0,0-1 0,0 1 0,0-1 0,0 1 0,-1-1 0,1 1 0,0-1 0,0 0 0,-1 1 0,1-1 0,0 1 0,-1-1 0,0 1 0,-6-5 0,5 3 0,-28-18 0,18 6-75,1 1 1,0-2 0,1 1-1,1-1 1,0-1 0,-10-22 0,7 16-1170,-39-72-7576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 10584,'5'-2'15,"-1"0"1,1 0-1,0 1 1,-1 0-1,1 0 1,0 0-1,0 0 1,-1 1-1,1 0 1,0 0-1,0 0 1,0 0-1,9 3 1,-7-2 19,14 2 65,0 1 1,0 1-1,26 10 1,-25-8-49,23 6 261,51 23 0,-71-26-180,-8-4-27,3 1 2,-1 2 1,0 0-1,19 13 1,-33-20 47,-15 0-24,-1 0-110,5 0 3,0-1 0,0 0 0,0 0 0,-1 0 0,-9-1 0,-83 5 151,80-6-48,4-2-78,0-1 0,1 0 1,-22-10-1,28 11-31,1-1 1,-1 0-1,1 0 1,0-1-1,0 0 1,1 0-1,0-1 0,-12-12 1,18 18-18,0 0-1,0 0 1,0-1 0,-1 1-1,1 0 1,0 0 0,0-1-1,0 1 1,-1 0 0,1-1-1,0 1 1,0 0 0,0-1-1,0 1 1,0 0 0,0-1-1,0 1 1,0 0 0,0-1-1,0 1 1,0 0 0,0-1-1,0 1 1,0 0 0,0-1-1,0 1 1,0-1 0,4-11-268,-1 0 0,2 1 1,0-1-1,0 1 1,9-13-1,18-32-7980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5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1 436 7800,'0'40'550,"3"0"0,1 0 0,17 73 0,-15-93-503,-2-8 7,0 0 0,0 0 1,10 16-1,-12-24-29,6 12 20,1 1 1,0-2-1,1 1 1,1-1 0,0-1-1,19 20 1,155 126 274,-110-108-247,-46-33-25,1-1-1,48 21 1,-65-33-42,-9-4-2,0-1-1,0 1 1,0-1 0,1 0 0,-1 0 0,6 0 0,-7 0-3,4 0 10,0 0-1,1 0 1,0 0-1,-1-1 1,1 0-1,-1-1 1,1 0-1,9-2 1,-11 0 6,-2 1-1,1-1 1,0 0-1,0 0 1,-1 0 0,0-1-1,0 1 1,0-1-1,0 0 1,4-7 0,-1 4-1,-6 5-6,1-1 0,0 1-1,-1 0 1,1-1 0,-1 1 0,0-1 0,0 0 0,0 1 0,0-1 0,0 0 0,0 0 0,0-3 0,0-2 29,7-29 97,3-45 0,8-85 68,-14 128-63,30-167 60,-26 166-67,-1 3-56,1-6-11,2 1 0,16-43 1,19-16 62,-36 88-76,2 5-31,0 1 0,23-11 0,-34 17-21,-1 1-1,1 0 1,0 0 0,0-1 0,0 1-1,-1 0 1,1 0 0,0 0 0,0 0-1,0 0 1,0 0 0,-1 0 0,1 0-1,0 0 1,1 1 0,21 4 12,-1 2 0,25 9 1,-26-4 6,93 76 12,-90-66-18,93 113 10,-94-103-11,81 135 3,-82-135-9,95 105 8,-92-116-9,10 0-3,71 32 1,-77-45 2,97 11 2,-102-20-1,-9-4-5,1 0-1,-1 0 1,0-2 0,-1 1-1,15-11 1,-27 16-2,0 0-1,-1 0 1,1-1-1,-1 1 1,1 0 0,-1-1-1,0 1 1,1-1-1,-1 1 1,1-3 0,13-22 2,0-1 1,14-39-1,-23 36 11,-3-136 4,-8 134-3,-8-10-2,-30-61-1,42 100-10,0 1-1,0 0 1,0 0-1,-1 0 1,1 0-1,-1 0 1,1 0-1,-1 1 0,-3-4 1,-26-19 11,-55-35 1,58 48 6,-17 1-6,-58-5 0,73 15 6,-9 4-2,0 1 1,1 2 0,-53 17-1,44-1-11,45-23-6,0 1-1,1 0 1,0 0-1,-1 0 1,1 0 0,-1 0-1,1 0 1,0 0-1,0 1 1,-2 1 0,-34 44 5,29-35-5,0 1-1,1 0 0,-9 25 1,10-18-1,0 0 0,2 0 0,-3 24 0,4-11 0,2 63 0,5-54 0,9 46 0,-5-51 0,16 46 0,-4-35-1,2-1 1,30 47-1,-31-63-4,109 115 2,-126-141 2,0-1 0,1 0 0,0 0 0,8 5 0,39 23 0,67 30-1,-115-60 1,1 0 0,0 0 0,-1-1 0,1 1 0,8 0 0,45 5-4,63-2 0,-117-4 4,-1-2 1,1 1-1,0 0 0,-1-1 0,1 0 0,0 0 0,4-1 1,39-17-5,64-34 0,-81 32-1,44-40-1,20-16 6,1-14 1,-2-11 0,-67 69 0,30-52 0,15-53 1,26-103 7,-87 204-1,9-117 3,-20 127 4,-8-15-5,-14-42 0,11 61 5,-6 1-8,-1 0 0,-29-26 0,28 35 8,-3 4-9,1 1 1,-42-10 0,42 17 2,4 3-3,0 0 1,-25 8-1,43-10-5,-1 0 1,0 1-1,1-1 0,-1 0 1,1 0-1,-1 1 0,0-1 1,1 0-1,-1 1 0,1-1 1,-1 0-1,1 1 0,-1-1 1,1 1-1,0-1 0,-1 1 1,1-1-1,-1 1 0,1 0 1,-19 30 5,17-26-5,0 0-1,0 0 0,0 0 1,1 0-1,0 0 0,0 0 1,0 9-1,1-9 0,0 0 1,1 0 0,-1 0-1,1 0 1,0 0-1,1 0 1,-1-1-1,1 1 1,4 6-1,-2-3 1,1 0-1,0-1 1,0 0-1,1 0 0,13 11 1,-3-5 1,0 0-1,22 12 1,54 27 0,9 7-2,3 13 0,-61-38-1,-2 3 1,44 49-1,-61-56-4,63 117 1,-86-145 3,1 1-1,-1-1 1,0 1 0,0 0-1,0-1 1,-1 1 0,1 0-1,0 4 1,4 63-7,-5-55 8,-1 1-1,-1 0 1,-5 19 0,2-17 0,0 1 0,-12 25 0,-27 40 0,0 7 0,11 7 1,25-60 2,1 1 0,-4 74 0,11-110-2,0-1 1,0 1-1,0 0 0,0-1 0,0 1 1,1 0-1,-1-1 0,1 1 0,0-1 0,1 4 1,2 6 0,1-1 1,0 0 0,0 0-1,8 11 1,-6-13-1,1 1 0,1-2 0,-1 1-1,12 7 1,-18-14 2,1 0-1,-1 0 1,1 0-1,0 0 1,-1-1-1,1 1 1,0-1-1,0 0 0,3 1 1,229 63 57,-176-54 14,246 24 46,-244-30 13,237 22 44,-241-24-83,-57-3-95,131-7 99,-93 1-965,62-20 1,35-14-7888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6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1 5832,'47'11'88,"88"29"513,-131-39-565,0 1-1,0 0 1,0-1-1,0 1 1,0 0-1,-1 1 1,1-1-1,-1 1 1,0 0-1,1 0 1,-1 0-1,-1 0 1,1 0-1,0 0 1,-1 1-1,1 0 0,-1-1 1,0 1-1,-1 0 1,3 5-1,-4 4 179,-6 7-120,-1 0 1,-14 27 0,15-34-57,-2-1 1,0 0-1,0-1 1,-1 1-1,0-2 1,-1 1-1,-16 12 1,16-14-18,-4 3 39,-1 0 0,0-1-1,-19 12 1,22-16-39,2-1 18,0-1 0,0 0 1,-1 0-1,-13 3 0,9-3-14,11-3-7,0-1-1,0 0 0,0 0 1,0 0-1,0-1 0,-1 1 0,1-1 1,0 0-1,0 0 0,0 0 1,-1-1-1,1 1 0,0-1 0,0 0 1,-5-2-1,8 2-10,-3 0 21,0-1 0,0-1 0,0 1 1,0 0-1,1-1 0,-1 0 0,1 0 0,0 0 0,0 0 0,0 0 0,0-1 0,0 1 0,-3-8 0,3 6 5,-4-8 147,-15-68 74,21 75-217,0 0-1,0 1 0,1-1 0,-1 0 0,1 0 0,1 1 1,-1-1-1,1 0 0,0 0 0,0 1 0,3-7 0,-2 5-3,0 3-8,-1 1 0,1-1 0,0 0 0,1 0 0,-1 1 0,1-1 0,-1 1 0,1 0 0,0 0 0,0 0 0,1 0 0,-1 1 0,1-1 0,5-2 0,-4 1 4,1 0 18,0 0 0,0 1-1,0-1 1,1 1 0,-1 0 0,11-3 0,-9 4-20,-5 1-10,0 1 0,1-1 1,-1 1-1,0 0 0,0-1 1,1 2-1,-1-1 0,0 0 1,1 1-1,-1-1 0,0 1 1,0 0-1,0 0 0,4 2 1,-3-2-2,1 1-7,0 1 0,-1-1 1,1 1-1,-1-1 1,0 1-1,0 1 0,0-1 1,0 0-1,-1 1 1,1 0-1,-1 0 1,0 0-1,0 0 0,2 6 1,-1-5-1,0 1 5,0 1-1,0 0 1,0 0-1,-1 0 1,0 0-1,0 0 1,-1 1-1,2 10 1,9 28 7,4 5-2,9 16-15,43 72-1367,-32-70-5450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4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66 329 6280,'-42'4'5,"36"-1"-4,6-3 0,-1 1-1,1-1 0,0 0 0,-1 0 0,1 0 0,0 0 0,-1 1 0,1-1 0,-1 0 0,1 0 0,0 0 0,-1 0 0,1 0 0,-1 0 0,1 0 0,-1 0 0,1 0 0,0 0 0,-1 0 0,1 0 0,-1-1 0,1 1 1,0 0-1,-1 0 0,1 0 0,0-1 0,-1 1 0,1 0 0,-1-1 0,0 0 3,1 0 1,-1 0-1,0-1 0,1 1 1,-1 0-1,1 0 1,-1-1-1,1 1 1,0 0-1,0-1 0,-1 1 1,1-1-1,0 1 1,0 0-1,0-1 1,0 1-1,1 0 0,-1-1 1,0 1-1,1-2 1,1-1 11,0-1 0,-1 1 1,2 0-1,-1 0 0,0 1 1,5-6-1,6-5 55,0 0 1,18-13-1,-30 26-67,13-12 18,-3 3 38,0 1 1,19-11-1,20-15 68,75-50 288,-110 76-385,-8 4 11,0 2-1,0-1 1,1 1 0,13-5 0,-11 5 19,1 0 1,0 1 0,19-3-1,-20 9 155,-3 1-167,-1 0 0,1 0 0,-1 1 0,-1 0-1,1 1 1,-1-1 0,0 1 0,0 0 0,-1 0 0,5 10 0,32 61 252,-40-76-271,1 1 0,-1 0 0,0 0 0,0-1 0,0 1 0,0 0 0,-1 0 0,1 0 0,-1 0 0,1 6 0,-1 4 18,3 1-17,-2-9-5,-1 0 1,1 0-1,-1 0 0,0 0 0,0 0 1,-1 8-1,1-2 60,0-4-32,-1 0 1,1 0-1,-1-1 0,-1 1 1,1 0-1,-1-1 1,-5 13-1,1-14 91,1-3-123,-1 0 0,1 0 1,-1 0-1,0-1 0,0 0 0,1 0 0,-1-1 1,0 1-1,0-1 0,0 0 0,0-1 1,-10-1-1,-6-3 50,0-1-1,-34-14 1,-28-15 69,81 34-117,1 0 0,-1-1 1,0 2-1,1-1 0,-1 0 0,0 0 0,0 1 0,-4-1 1,6 1-20,0 1 0,0-1-1,0 0 1,0 0 0,-1 1 0,1-1 0,0 0 0,0 1 0,0-1 0,0 1 0,0-1 0,0 1 0,-1 1 0,0 0-1235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372 657 7000,'-2'5'81,"-7"17"-79,0 0 393,-12 42-1,5 11-254,8-37 241,-28 189 143,29-178-217,-33 192 105,30-194-191,-42 200 86,43-197-127,3-14-89,-32 175 211,33-184-218,3-7 42,-2-1 0,0 1 0,-1-1 0,-1 0 0,-1-1 0,0 1 0,-14 22 0,17-39 157,-7 0 7,10-2-282,1 0 0,0 0 0,0 0-1,-1 0 1,1 0 0,0 0 0,0 0-1,-1-1 1,1 1 0,0 0 0,0 0-1,-1 0 1,1 0 0,0 0 0,0 0-1,0-1 1,-1 1 0,1 0 0,0 0 0,0 0-1,0 0 1,0-1 0,-1 1 0,1 0-1,0 0 1,0-1 0,0 1 0,0 0-1,0 0 1,0 0 0,0-1 0,0 1-1,0 0 1,-1 0 0,1-1 0,0 1-1,0 0 1,1-1 0,-7-14 82,2-1-1,0 1 1,-3-28 0,2-153 440,5 161-479,2-16 177,23-213 95,-17 208-102,45-257 90,-41 247-111,64-227 66,-58 243-131,87-195 50,-82 196-90,109-167 37,-103 179-64,-11 15-36,4-5-4,2 1 0,1 1 0,40-32 0,-56 50-15,45-32 49,-49 35-54,0 0 0,1 1 0,0 0 0,0 0 0,0 1 0,0 0 0,13-3 0,-18 4-7,0 1 1,0 1 0,0-1 0,0 0-1,0 0 1,0 0 0,0 0 0,0 1-1,0-1 1,0 0 0,0 1 0,0-1-1,0 1 1,0-1 0,0 1 0,0 0 0,0-1-1,-1 1 1,2 1 0,2 1 3,3 1-2,-6-4-1,1 1-1,0 1 1,0-1-1,-1 0 1,1 0-1,-1 1 1,1-1-1,-1 0 1,1 1-1,-1 0 1,0-1-1,0 1 1,0 0-1,0 0 1,1 2 0,55 106 24,-46-87-12,10 30 0,-6-15-8,24 52 0,-22-53 8,67 147 4,-67-148-4,73 149 4,-72-144-3,61 181 13,-65-177-1,-13-45-27,99 329 105,-70-207-43,-18-76-39,59 218 204,-66-248-181,21 62 188,-23-72-124,3 2 1,-5-8-103,0 1 0,0 0 0,0-1 0,0 1 0,-1-1 0,1 1 0,0-1 0,0 0 0,0 1 0,0-1 0,0 0 0,0 0 0,1 0 0,-1 1 0,0-1 0,0 0 0,0 0 0,0 0 0,0-1 0,0 1 0,1 0 0,1-1 8,27-5 11,-16-1 21,-2-2-391,-1-1 0,0 0-1,0 0 1,-1-1 0,13-19 0,13-25-10263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5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8248,'-72'31'288,"69"-30"-127,11 2 4,-1 1-141,-4-3-16,0 1-1,0-1 1,1 0-1,-1 0 1,0 0-1,0 0 1,0 0 0,1-1-1,-1 0 1,5 1-1,144 8 93,-109-8 7,202-4 49,-191 1-16,230-12 65,-227 10-18,220-1 65,-223 6-111,217 1-1190,-127-2-5071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1028 193 8248,'-43'-48'264,"-16"-21"76,44 56 40,-12-1-207,1 1 0,-35-12 1,57 23-128,0 1 0,1 0-1,-1 0 1,0 1 0,1-1 0,-6 1 0,-167-5 395,137 8-186,-168 32 96,167-25-150,16-4-112,-10 3-4,-1 2 1,1 1-1,-45 23 1,55-22-18,1 1 1,-22 17-1,44-31-65,1 0-1,0 0 1,-1 0 0,1 0-1,0 1 1,0-1 0,-1 0 0,1 0-1,0 0 1,-1 1 0,1-1-1,0 0 1,0 0 0,0 1-1,-1-1 1,1 0 0,0 1 0,0-1-1,0 0 1,0 1 0,0-1-1,0 0 1,-1 0 0,1 1-1,0-1 1,0 0 0,0 1 0,0-1-1,0 1 1,0-1 0,0 0-1,0 1 1,0-1 0,1 0-1,-1 0 1,0 1 0,0-1 0,0 0-1,0 1 1,4 8 13,0-1 0,0 0-1,1 0 1,0-1 0,1 1 0,-1-1 0,1 0-1,12 10 1,-14-13-9,22 17 68,164 97 30,-142-93-50,220 98 22,-215-98-43,188 104 11,-202-105-18,89 74 6,-127-97-33,0 0 1,1 0-1,-1 0 1,0 0 0,-1 0-1,1 0 1,0 0-1,0 0 1,0 0-1,-1 1 1,1-1-1,1 3 1,-1 0 0,1 1 0,0 0-1,-1-1 1,0 1 0,0 0 0,0 8 0,-1-8 0,-1-1-1,1 0 0,-1 1 0,0-1 0,0 0 1,-1 0-1,1 0 0,-1 0 0,0 0 1,0 0-1,-4 6 0,0-3 1,1 0-1,-1-1 1,0 1 0,-1-1-1,1 0 1,-1-1 0,-10 7-1,-4-1 1,0 0-1,-40 14 1,-65 14-1,-7-9 0,-101-3-2,196-26-3,-45-6 4,3-6 1,73 10 0,0-1 0,0 0 0,1 0 0,-1-1 0,-9-5 0,14 8 0,1-1 0,0 0 0,0 0 0,0 1 0,-1-1 0,1 0 0,0 0 0,0-1 0,0 1 0,1 0 0,-1 0 0,0 0 0,0 0 0,1-1 0,-1 1 0,0 0 0,1-1 0,-1 1 0,1-1 0,0 1 0,-1 0 0,1-1 0,0-1 0,1-2 31,-1 0 0,1 1 0,0-1 0,0 0 0,1 1 0,0-1 0,0 1 1,0-1-1,0 1 0,5-7 0,34-42-631,-24 32-648,49-63-6278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2.9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63 2520,'0'0'856,"-3"1"-503,-7 1-211,8-1 632,-1 1-395,-7 5-24,8-5-53,1-2-253,0-1 1,1 1-1,-1-1 0,0 1 1,1-1-1,-1 1 0,0-1 1,1 1-1,-1 0 0,0-1 1,0 1-1,0 0 0,1 0 0,-1 0 1,0-1-1,0 1 0,0 0 1,0 0-1,1 0 0,-1 0 1,0 0-1,0 1 0,0-1 1,-1 0-1,1 0 99,0 1 0,-1-1 1,1 0-1,0 0 0,-1 0 0,1-1 1,0 1-1,-1 0 0,1 0 0,0-1 1,-1 1-1,-1-2 0,0-1-4,1 0-1,0 0 1,0 0-1,0-1 1,1 1-1,-1 0 1,1-1-1,0 1 1,0-1 0,0 0-1,0-6 1,1 8 188,0-6-9,0 7-310,-1 1 0,1 0 0,0-1 0,0 1 0,0-1 0,0 1 0,0-1 0,0 1 0,0 0 0,0-1 0,0 1 0,0-1 0,0 1 0,0-1 0,0 1 0,0-1 0,0 1 0,0 0 0,0-1 0,0 1 0,1-1-1,-1 1 1,0 0 0,0-1 0,1 1 0,-1-1 0,1 1 0,6 10-15,-5-8-18,3 5 0,18 25-1347,4 8-5446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572 746 7624,'17'10'1,"-13"-7"0,1 0 0,-1 0 0,0 1 0,0-1 0,0 1 0,3 4 0,20 22 5,-22-24-5,0 1-1,-1 0 1,0 0 0,5 10-1,-4-1 4,0 1-1,-2 0 1,1 1-1,0 33 1,-3-47-1,1 30 70,-4 58-1,-1 3 90,6-3 38,-2-74-96,1 0 1,1-1-1,9 33 0,-12-50-98,0 0 0,0 1-1,0-1 1,0 0-1,0 0 1,1 1 0,-1-1-1,0 0 1,0 0-1,0 1 1,0-1 0,0 0-1,1 0 1,-1 0-1,0 1 1,0-1-1,0 0 1,1 0 0,-1 0-1,0 0 1,0 1-1,1-1 1,-1 0 0,0 0-1,0 0 1,1 0-1,-1 0 1,0 0 0,0 0-1,1 0 1,10 2 41,0 0 1,-1-1 0,1-1 0,13 0-1,-6-4 108,-5-3-119,1 0 0,-1-1-1,0-1 1,-1 0 0,16-16 0,-11 3 85,-2-7-64,-2-1 0,13-41 0,-23 43 44,-5-4-53,-1 0 0,-9-36 0,11 66-39,1 0-1,-1 0 1,1 0 0,-1 0-1,0 0 1,0 0 0,0 0-1,0 0 1,-2-2 0,-13-16 31,-1 1 1,-33-28-1,48 45-30,1 1 0,-2-1-1,1 1 1,0-1 0,0 1 0,0 0-1,-1 0 1,-2-1 0,-150-37 121,149 37-111,0 2 0,0-1 0,1 1 1,-12 0-1,-210 29 128,221-28-130,-1 0 0,1 1-1,0 0 1,-1 0 0,-7 5 0,-91 47 88,9 16-63,92-67-28,0 0 1,0 1-1,0 0 1,0 0-1,0 0 1,-4 8-1,-59 88 97,16 9-75,49-104-24,0 0-1,0 0 0,0 0 0,1 1 0,-2 10 1,3-16-13,-4 27 36,-2 42 1,7-48-29,1 1 0,5 23 0,-7-45-8,0 3 4,1-1-1,-1 0 1,0 1-1,1-1 1,0 0 0,0 1-1,0-1 1,0 0-1,0 0 1,0 0-1,0 0 1,3 3 0,6 9 11,0 1 1,24 22-1,-16-21-7,40 26-1,-53-39-3,0 0 1,0 0-1,0 0 1,1 0-1,6 1 1,232 69 29,-234-70-30,1-1-1,-1-1 0,17 1 1,285-5 13,-296 2-13,31-7 0,269-71 12,-308 77-15,-1-1 1,1 0-1,0 0 0,-1 0 1,13-8-1,23-15 5,43-33 0,-48 27-3,37-41-1,-68 66 1,0 0 0,0-1 0,-1 0 0,7-11 0,72-118 16,-10-11-10,-69 135 0,-1 0 0,8-22 0,-13 35-9,44-157 26,-14-2-12,-30 159-14,3-14 13,-2 0 1,1-19 0,-11-242 51,8 266-51,0 0 0,-1 0-1,-3-11 1,-57-160 71,47 154-11,-69-69 27,67 82-33,8 9-41,-1-2-9,0 1 0,0 1-1,-1 0 1,0 0 0,0 1 0,-23-3 0,30 5-12,-15-2 55,-1 2 0,-37 0 0,55 2-26,1 1 4,-4 7-26,3-7 15,3 3 4,3 24-4,31 325 151,-15-109-114,-13-194-17,39 224 29,-34-218-3,56 215 28,-53-223-28,-4-19-39,3 13 10,3-1-1,42 78 1,-49-104-15,0 3-10,1-1 1,1 0-1,0-1 0,1 0 1,27 25-1,55 36 74,-78-66-74,0 0 0,1-2-1,1 0 1,28 11 0,-46-21-17,-1 1 1,1-1-1,0 0 0,0 1 0,-1-1 0,1 0 0,0 0 0,0 0 0,0 0 1,0 0-1,-1 0 0,1 0 0,0 0 0,0 0 0,0 0 0,1-1 1,8-2 6,-1-1 0,1 0 0,-1-1 0,0 0 0,0 0 0,9-7 0,-3-3 25,48-80 14,-55 72-34,-1-19-840,3-51 1,-8 19-7536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6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9056,'95'0'97,"95"-3"8,-139 2-91,268 7 0,-249-2-19,260 18 2,-270-17-3,244 28-1081,-141-15-4306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8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259 654 6008,'6'7'223,"-3"-4"-103,-1 0 0,0 0 1,1 0-1,-1 0 0,0 0 1,2 7-1,-3-8 127,-1-2-246,0 0-1,0-1 1,0 1 0,0 0 0,0 0 0,0 0 0,0 0 0,0 0-1,0 0 1,0 0 0,0 0 0,0 0 0,0 0 0,0 0-1,-1 0 1,1 0 0,0 0 0,0 0 0,0 0 0,0-1-1,0 1 1,0 0 0,0 0 0,0 0 0,0 0 0,0 0 0,0 0-1,0 0 1,0 0 0,0 0 0,-1 0 0,1 0 0,0 0-1,0 0 1,0 0 0,0 0 0,0 0 0,0 0 0,0 0 0,0 0-1,0 0 1,0 0 0,0 0 0,0 0 0,0 1 0,-1-1-1,1 0 1,0 0 0,0 0 0,0 0 0,0 0 0,0 0-1,0 0 1,0 0 0,0 0 0,0 0 0,0 0 0,0 0 0,0 0-1,0 0 1,0 0 0,0 0 0,0 1 0,0-1 0,0 0-1,0 0 1,-4 3-7,-11-10 158,10 3-98,-2-4 8,3 4 28,-2-5 14,6 7-72,0 0 1,-1 0 0,1-1 0,1 1-1,-1 0 1,0 0 0,1 0-1,-1 0 1,1-1 0,-1 1 0,1 0-1,1-3 1,3-2 119,-1 2 8,3-5 4,-5 8-8,0 0-41,1 0-1,-1 0 1,0 0 0,0 0-1,0 0 1,0 0 0,0-1-1,-1 1 1,2-3 0,2-2-5,-2 5 754,-3 4-785,0 6-3,0-6 60,1 0-77,4 5-3,-4-5 264,45 3 1976,-56-3-2285,1 1 0,0 0 0,0 0 0,1 1 1,-1 0-1,1 1 0,0 0 0,0 0 1,0 1-1,-11 11 0,-3 4 1,-28 36-1,32-31 4,-61 152 9,66-136-16,-13 63 4,0 10-8,24-97-3,0 0 1,1 1-1,2 31 0,1-34 0,1 0-1,0 0 0,11 30 1,-6-27-1,1 0 0,17 30 0,-12-28 0,33 38 0,-32-43 0,0 0 0,27 20 0,-30-28 0,1 1 0,0-2 0,0 0 0,19 8 0,-18-11 0,0-1 0,0 0 0,0 0 0,1-2 0,-1 0 0,0 0 1,1-2-1,-1 1 0,16-4 0,-28 4 0,0-1 1,1 1 0,-1-1-1,0 1 1,0-1-1,1 0 1,-1 0-1,0 0 1,0 0-1,0 0 1,2-2 0,140-100 9,-115 75 5,94-134 16,-120 158-26,0 0 1,-1-1 0,0 1-1,1 0 1,-2-1 0,4-8 0,7-26 14,7-39 0,-1-60 1,-17 127-4,0 0-1,-1-1 1,-1-13 0,-15-119 49,-18 13-36,32 123-14,0 1 0,-1-1 0,0 1 1,-6-10-1,-113-175 103,95 160-39,-107-91 36,131 121-100,-1-1 1,1 1 0,0 0-1,-1 0 1,-7-3 0,-21-7 28,-1 2 1,-43-8 0,74 18-35,-1-1 0,0 1 0,0 0 0,0 0 0,0 0 0,0 0 0,-4 1 0,-30 7 52,-58 19 1,71-14 17,-2 6-43,1 1-1,-24 25 1,48-43-33,-1-1 0,1 0 0,0 1 0,0 0-1,0-1 1,0 1 0,0 0 0,0-1 0,0 1 0,-1 2 0,2-4-5,-2 7 8,-1 0 1,1 0 0,0 1 0,1-1 0,-2 11 0,3-10-6,1 0 1,0 1-1,0-1 1,5 15-1,-6-20 1,1-1 0,0 1-1,0-1 1,0 0 0,0 1-1,0-1 1,1 0 0,1 4 0,23 27 11,1-2 0,39 37 0,-31-42 12,174 85 6,-203-108-32,0 0 1,1-1-1,-1 0 0,0 0 1,11 1-1,-17-3-1,128 18 12,-89-15-11,-1-3 0,52-5 0,-49 0-1,80-22 0,-83 15 0,64-29 0,-41 8-1,85-61 0,-142 92 0,0-1 0,0 0 0,0-1 0,-1 1 0,7-8 0,-10 11 1,21-23-4,17-28 1,-23 27 2,14-32-1,-27 52 1,0 0 0,0-1 0,0 1 0,-1 0 0,0-1 0,1-3 1,3-18-4,4-37 1,-9 35 1,-3-35 0,-3 27-10,-40-117-1,36 131-6,-1 6 13,-1 2-1,-24-26 1,24 33 0,7 6 4,-1 0 1,0 0 0,0 0-1,0 1 1,0 0 0,-9 1-1,6 4-4,4 4 4,0-1 0,0 0 1,0 1-1,1 0 1,-3 12-1,3-2-3,3 97 2,2-90 1,2 0 1,2 0-1,13 48 0,-13-56 0,29 87-18,2 9 4,17 107 4,-43-167 0,41 221-1,-42-219-6,26 253-1,-29-244 7,39 239-7,-33-250 1,65 193-4,-57-202-2,-8-17 14,13 22-5,1 0 1,40 56 0,22 9-24,-87-114 36,0 0 0,0 0 1,0 0-1,0 0 0,1 0 0,-1 0 0,0 0 1,0 0-1,1 0 0,-1-1 0,3 2 1,9 3-6,0-1 1,0-1 0,0 0 0,1-1 0,20 2 0,-33-4 6,1 0 0,0 0 0,0 0-1,-1-1 1,1 1 0,0 0 0,0-1 0,-1 1 0,1-1 0,0 1 0,2-3 0,-4 3 1,13-5-4,0-1 1,-1-1 0,13-8-1,-9 2 2,27-28 0,-20 13-4,27-53-1,-33 48 6,17-47 1,-22 45 0,11-51 0,-17 53 0,3-62 0,-9 58 0,-6-63 0,-1 55 0,-17-61 1,14 71 1,-2 1-1,-21-43 1,-29-28 1,62 105-3,-3-5 1,-1 0 0,1 0 0,-1 0 0,0 1 1,0 0-1,-6-5 0,-196-149 15,158 130-8,-77-36 4,-23-7-8,24 15 1,35 14-2,37 11 2,40 19-3,12 12-2,0-1 0,0 1 0,-1 0 0,1-1 0,0 1 0,0-1 0,0 1 0,0 0 0,0-1 0,0 1 0,0-1 0,0 1 0,0-1 0,0 1 0,0 0 0,0-1 0,0 1 0,0-1 0,0 1 1,0 0-1,0-1 0,0 1 0,1-1 0,-1 1 0,0 0 0,1-1 0,3-3 0,0 1 1,0 0-1,0 1 1,1-1 0,0 1-1,-1-1 1,1 1-1,0 1 1,5-2-1,81-26 3,-44 18 4,239-35 3,-219 38 4,311-30 4,-297 30-3,343-45-1850,-200 20-7451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9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7088,'0'0'362,"6"3"-20,-3-2-319,0 1 0,-1-1 0,0 1 0,1 0 0,-1 0-1,0 0 1,0 0 0,0 0 0,0 0 0,0 0 0,0 1 0,0-1 0,-1 1 0,3 4 0,-1 0 8,-1 1-1,1-1 1,1 12-1,47 217 1385,33 89-575,-61-219-764,-14-64 112,-3-9-85,3 12 38,25 81-1,-29-109-65,-2-5-40,1 0 0,0 0 0,0-1 0,1 1 1,1-1-1,0 0 0,8 11 0,-14-22-31,0 1-1,1-1 1,-1 1 0,0-1-1,1 1 1,-1-1 0,0 0-1,1 1 1,-1-1 0,1 1 0,-1-1-1,1 0 1,-1 0 0,1 1-1,-1-1 1,1 0 0,-1 0-1,1 1 1,-1-1 0,1 0-1,0 0 1,-1 0 0,1 0 0,-1 0-1,1 0 1,-1 0 0,1 0-1,0 0 1,-1 0 0,1 0-1,-1 0 1,1 0 0,-1-1-1,1 1 1,0 0 0,-1 0-1,1-1 1,-1 1 0,1 0 0,-1-1-1,0 1 1,1 0 0,-1-1-1,1 1 1,-1-1 0,0 1-1,1-1 1,10-22 30,-11 21-33,2-2 9,0-1 0,-1 0 0,1 0 1,-1 0-1,0 0 0,-1 0 0,1-9 0,0-6 2,3-69-1402,-2-5-5610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9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41 9416,'0'-3'5,"-1"1"1,1 1-1,0 0 1,0 0 0,-1 0-1,1 0 1,0 0 0,0 0-1,0-1 1,1 1 0,-1 0 0,0 0-1,0 0 1,0 0 0,1 0-1,-1 0 1,1 0 0,-1 0-1,1 0 1,-1 0 0,1 0 0,0 0-1,-1 0 1,1 0 0,0 0-1,1-1 1,2 0 27,1 1 0,0-1 0,-1 1 0,1 0 0,0 0 0,0 1 0,0-1 0,-1 1 0,1 0 0,0 1 0,0-1-1,0 1 1,7 2 0,5-2 5,-11 0 9,0 0-1,0 1 0,0-1 0,0 1 0,0 0 0,11 6 1,21 10 129,37 26 1,-53-26-9,13 19-720,53 74 0,-23-17-6001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2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18 435 10312,'-1'1'6,"-1"0"1,1 0 0,0 0 0,0 1-1,-1-1 1,1 0 0,0 1 0,0-1-1,0 1 1,0-1 0,1 1-1,-1-1 1,0 1 0,1-1 0,-1 1-1,1 0 1,-1 0 0,1-1 0,0 1-1,-1 3 1,2 1 54,1 0-1,-1 0 1,1 0 0,0-1 0,4 10-1,-3-10-40,31 75 335,33 103 7,-52-140-107,78 209 344,-81-218-510,66 175 646,-75-205-575,-1-6 0,10-5-107,-12 7-49,0-1 0,1 1-1,-1 0 1,0 0 0,1-1 0,-1 1 0,0 0 0,0 0 0,0-1-1,1 1 1,-1 0 0,0-1 0,0 1 0,0 0 0,0-1 0,0 1-1,1 0 1,-1-1 0,0 1 0,0 0 0,0-1 0,0 1 0,0-1-1,0 1 1,0 0 0,0-1 0,-1 0 0,1-100 151,4-104 71,-2 175-207,0-17 68,11-195 31,-9 194-43,29-207 28,-22 204-62,21-65 4,8 21-30,-38 92-12,-1-1 1,1 1-1,0 0 0,0 0 1,0 0-1,1 0 0,2-4 1,-5 7-4,11-12 8,1 0 1,17-14 0,-20 19-7,1 2 0,-1-1 0,19-7 0,-27 13-1,0-1-1,0 1 1,0-1 0,0 1-1,0-1 1,0 1 0,0 0-1,0 0 1,0 0 0,0-1-1,1 1 1,-1 0-1,0 0 1,0 0 0,0 1-1,0-1 1,0 0 0,0 0-1,0 1 1,2 0 0,-3-1-1,13 3 3,1 1 0,-1 1 1,13 6-1,-12-3-3,0 0 1,0 1-1,-1 1 1,17 16 0,-13-9-1,0 0 0,-1 2 0,14 22 0,43 82 0,73 141-8,-58-84-8,-71-147-23,75 111-21,-91-142 51,1 0 1,-1 0-1,1-1 1,-1 1-1,1 0 1,0-1-1,-1 1 1,1-1 0,0 1-1,3 1 1,12 6-20,1 0 0,0-1 0,1-1 0,31 7 0,-48-13 18,-1-1 1,1 1 0,0-1-1,-1 0 1,1 0 0,0 0-1,0 0 1,-1 0 0,1-1-1,0 1 1,-1 0 0,1-1-1,0 1 1,2-2 0,15-4-38,0-2 0,19-9 1,43-35-45,-49 25-222,112-129-146,-119 122 47,7-24 127,31-76-1,-51 92-119,26-160-120,-36 167 305,-3 18 162,0 0-1,-1 1 1,-1-1 0,-10-30 0,13 46 53,0 1 1,-1-1-1,1 1 0,0-1 0,0 1 1,0-1-1,-1 1 0,1-1 1,0 1-1,0 0 0,-1-1 0,1 1 1,0-1-1,-1 1 0,1 0 1,-1-1-1,1 1 0,0 0 0,-1-1 1,1 1-1,-1 0 0,1 0 1,-1-1-1,1 1 0,-1 0 0,1 0 1,-1 0-1,-5-1-6,1 0-1,0 1 1,0-1-1,0 1 1,-1 1 0,1-1-1,0 1 1,0 0 0,0 0-1,0 0 1,0 1-1,0 0 1,0 0 0,-7 4-1,-10 9-74,-11 18 30,-43 55 0,57-58 16,-4 23 13,-17 58 0,39-107 24,0-1 0,0 0 0,0 0 0,1 0 0,0 1-1,-1-1 1,2 6 0,-1 10-8,7 37 1,-2-34 6,13 32 1,-18-54 3,1 5-2,1-1 0,0 1 0,0-1 0,1 0 0,2 5 0,122 167-9,-93-139 5,59 56-1,25 9 6,110 68 9,-131-104 5,-97-65-12,1-1 1,-1 0-1,1 1 0,-1-1 1,1 0-1,-1 1 0,1-1 1,-1 1-1,1-1 0,-1 0 1,1 1-1,-1-1 0,0 1 1,1-1-1,-1 1 0,0 0 1,0-1-1,1 1 0,-1 0 1,1 2 0,-1-1 0,0 1 1,1 0-1,-1 0 0,0-1 0,0 1 1,-1 0-1,1-1 0,0 1 1,-1 0-1,0-1 0,1 1 1,-1 0-1,0-1 0,-1 1 0,1-1 1,-3 4-1,4-5 1,-1 0 0,1 0 0,-1-1 0,1 1 1,-1 0-1,0 0 0,0-1 0,1 1 0,-1-1 0,0 1 0,0 0 0,0-1 0,0 0 1,-1 1-1,-23 10 19,0-1 1,-50 12 0,41-17 38,-53-2 4,59-5-57,-48-10-1,31 1-413,1-2 0,-68-29 1,14 0-5715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0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7536,'9'12'11,"-7"-8"0,1-1 1,-1 1 0,0 0-1,0-1 1,-1 1 0,1 0-1,1 7 1,27 99 141,9 93 390,-30-151-498,1 0 143,-2-17-96,6 31 89,43 125 1,25 43 75,-65-185-90,74 226 170,-85-257-405,28 91 408,-29-93-539,-2 0 0,0 0 0,0 1 0,-2-1 1,0 23-1,-4-10-5681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9776,'21'-5'28,"0"1"0,1 0 0,-1 2 0,37 0 0,-44 2 0,24 0 132,214 13 64,-196-8-64,225 30 58,-229-28-84,199 6-1270,-120-13-5344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1 784 10312,'4'-4'200,"25"-28"154,-2-2 0,26-41 0,-49 68-284,0 0 0,0-1 0,-1 1-1,0-1 1,0 0 0,-1 0 0,0 0 0,0-1-1,-1 1 1,1-9 0,-1 8-31,1-17 120,-1-36-1,1-21-87,11-77-6,-8 130-51,15-39-1,-17 60-13,1 1 1,0 0-1,0 0 1,1 0-1,8-11 1,-9 15-1,0 0-1,0 0 1,0 0 0,0 1 0,1 0 0,-1-1 0,1 2 0,0-1 0,0 0 0,0 1 0,1 0 0,-1 0-1,0 1 1,12-3 0,2 4-6,108 27-5,-124-26 9,1 1 0,0-1 0,-1 0 0,1 1 0,-1 0 1,5 2-1,42 29-8,49 44 1,-71-48-4,98 125-5,-106-123 13,27 46 4,3 10 1,-7 6 0,-7 8 0,-4 1 0,-2-10 0,-22-71-1,0-2 1,2 1 0,20 32-1,-30-52 1,1 1 0,-1-1 0,0 1-1,1-1 1,-1 1 0,0-1 0,1 1-1,-1-1 1,1 1 0,-1-1 0,1 1-1,-1-1 1,1 0 0,0 1 0,-1-1-1,1 0 1,-1 1 0,1-1 0,0 0-1,-1 0 1,2 0 0,6 2-169,1-1 1,0 0-1,0 0 1,0-1-1,0-1 0,-1 1 1,1-2-1,12-2 1,35-9-7412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1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0 236 9328,'3'28'45,"1"-5"15,9 47 101,-8-54 93,54 87 76,40 39-40,-76-111-254,0-1 124,-13-16-101,20 23 96,66 67 0,-72-83-50,36 24 1,-59-44-100,-1-1 0,1 1 0,-1-1 0,1 0 0,-1 1 0,1-1 0,-1 0 0,1 0 0,-1 1 1,1-1-1,-1 0 0,1 0 0,-1 0 0,1 0 0,-1 0 0,1 0 0,0 0 0,-1 0 0,1 0 0,-1 0 0,1 0 1,0 0-1,4-2 12,1 1 1,-1-1-1,-1 0 1,1-1-1,0 1 1,0-1-1,-1 0 1,0 0 0,1 0-1,3-5 1,2-7 161,4-21-51,12-51 0,-19 52 30,-1 0-1,3-54 1,-4 25 68,7-203 385,-5 180-360,-5 73-154,0 5-31,0 0-1,-1 1 1,0-1-1,-1-11 1,6 53 132,-5-23-153,1 1 1,-1 0-1,-1 20 1,-4 122 164,3-96-58,8 77 0,-5-116-134,4 20 68,52 150 31,-56-184-109,-1 0 1,1 0-1,0 0 0,0-1 0,0 1 0,0-1 0,4 4 1,11 16 26,25 25 1,-21-28-26,29 20 1,-50-40-12,2 2 3,0-1 0,0 1 1,0-1-1,0 1 0,1-1 1,-1 0-1,1 0 0,-1 0 1,1 0-1,-1 0 0,6 0 1,10 4 6,1-2 0,0 0 0,22 0 0,-7-4-623,0-2 0,34-8 0,72-13-8620</inkml:trace>
  <inkml:trace contextRef="#ctx0" brushRef="#br0" timeOffset="1">1978 164 9592,'0'-66'6,"0"65"-3,0 0 0,0-1-1,0 1 1,0 0 0,0-1-1,-1 1 1,1 0 0,0 0-1,-1-1 1,1 1 0,-1 0-1,0-2 1,-3-4 1,0 1 1,-1 0-1,1 0 0,-1 0 1,0 0-1,-1 1 0,1-1 1,-1 1-1,0 1 0,0-1 0,-1 1 1,-6-3-1,11 6 0,0 0-1,1 0 1,-1 0 0,0 1-1,0-1 1,0 1 0,0-1 0,0 1-1,1 0 1,-1 0 0,0 0-1,-2 0 1,-15-1 13,-1 1 1,-19 3-1,-50 17 27,83-18-10,0-1-1,0 1 1,0 1-1,-7 4 1,-187 107 202,159-85-88,-162 124 65,166-122-59,-40 49-1,56-52-126,-18 32-1,37-57-15,0 0-1,0 0 1,0 0-1,1 0 0,0 0 1,0 0-1,-1 0 1,2 0-1,-1 1 1,0 2-1,-3 13 20,1 0-1,1-1 1,0 21 0,4-17-17,0 0 1,9 34 0,-10-53-4,0 1-1,0 0 1,0-1 0,0 1-1,1 0 1,0-1-1,-1 0 1,5 7 0,12 18 33,25 32 0,34 19-13,-77-79-30,5 4 10,-1 0 0,1 0 0,0 0 1,0-1-1,8 5 0,-13-8-10,102 54 65,6-14-42,-108-40-23,6 2 8,1 0 0,-1-1-1,0 1 1,1-1 0,8 0 0,236 4 57,-247-5-60,1 0-1,-1-1 1,1 1 0,-1-1-1,0 0 1,1 0 0,-1 0-1,0-1 1,5-2 0,-9 4-5,30-12 23,55-30 0,-48 17-716,54-49 0,35-35-6287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6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1132 1976,'0'0'2192,"-7"2"-1872,-24 3-197,29-5-75,0 0 0,-1 1 1,1-1-1,0 0 1,-1 0-1,1-1 1,-1 1-1,1 0 1,0-1-1,-1 0 1,1 1-1,-2-2 1,-4 0 11,5 1-23,0-1 0,0 1-1,0 0 1,0-1 0,0 1-1,1-1 1,-1 0-1,0 0 1,1 0 0,-4-3-1,2 1 1,2 3-15,0-1 0,1 1-1,-1-1 1,0 1 0,1-1-1,-1 1 1,1-1 0,0 0-1,-1 0 1,1 0 0,-1-3-1,-4-5 19,-24-38 207,21 31-128,1-2 0,1 1 0,1-1 0,0-1 0,-3-21 0,6 25-78,2 7 47,0-1-1,0 1 1,1-15-1,0 15-25,-1-13 181,2 0-1,0 1 1,6-28-1,-4 35-191,-2 7 2,1 1-1,0-1 1,1 1-1,-1-1 1,7-10 0,59-96 295,-48 90-128,113-85 76,-98 88-136,182-79 56,-168 78-95,208-77 40,-202 81-106,243-53 20,-236 58-54,247-36 11,-249 43-25,92 2-1,31 14-3,-9 19 2,-12 17-2,-3 13 2,2 9-3,-93-38-3,168 66-5,-144-64 5,1-7 1,-74-22 0,0-1 0,23 0 0,-27-3 0,0 0 0,27-6 0,-6-3-1,0-1 1,36-17-1,-71 26 1,107-47-6,-4 5 6,7 3 0,6 9 1,108 2 9,-215 28-9,36-1 20,194 13 15,-188-4-9,201 68 11,-203-54-4,218 98 11,-211-94-17,238 85 20,-234-92 0,261 55 20,-258-61-40,233 31 21,-241-39 5,227-4 26,-225-4 0,235-34 38,-233 28-3,259-42 57,-254 41-24,262-45 67,-268 48-55,183-4 61,-203 16-73,118 36 59,-129-28-87,118 76 28,-116-64-127,47 51 4,15 27-19,-84-93 58,1 0 1,1 0-1,-1-1 1,1 0-1,18 10 1,-21-15-241,0 0 0,1 0 0,-1-1 0,1 0 0,-1 0 0,1-1 0,-1 0-1,1 0 1,0-1 0,9 0 0,61-3-7570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7984,'-1'10'-1,"0"0"0,1 1 1,1-1-1,0 0 0,4 19 1,3 3-3,3 17 2,7 29 2,32 114 7,-40-151-1,47 178 3,-45-173 4,95 299 170,-70-244-136,-22-60 112,73 200 288,-21-55 189,-62-170-549,-7-19 124,-9-22-1273,-4-12-4719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1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1 805 8520,'12'2'17,"0"0"1,0-1 0,0 0-1,25-1 1,-24-1 2,142-9 122,-121 7-115,7-1 121,188-15 57,-183 15-91,330-53 503,-369 56-557,0-1 0,1 1 0,-1 1 0,0-1 0,13 2 0,-3 0-7,-2-1 132,0 0 0,25 5 0,-37-3-118,0-1 0,0 1 0,0 0 0,0 0 0,0 0 0,-1 0 0,1 0 0,-1 1 0,1-1 0,-1 1 0,0 0 1,0-1-1,0 1 0,-1 0 0,1 0 0,0 0 0,-1 1 0,0-1 0,2 6 0,2 10 297,8 39-1,-12-49-299,2 4-18,1 22 232,-3-20-202,-1 6 55,1 0 0,1 0-1,1-1 1,8 26-1,-10-40 5,-1 3-1708</inkml:trace>
  <inkml:trace contextRef="#ctx0" brushRef="#br0" timeOffset="1">904 0 10400,'8'1'95,"1"1"0,-1 0 0,0 0 0,0 0 1,0 1-1,0 0 0,0 1 0,12 7 0,9 3 98,-8-5-160,-9-5-26,0 2 1,-1 0-1,13 8 1,124 78-2,-117-69-52,144 112-1358,-80-57-5336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2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268 325 7896,'-6'20'2,"-9"18"12,-7 6-1,-12 14-9,-51 92 31,69-113 105,-51 181 93,58-172 94,-5 171 157,17-180-24,3-6-248,2-1 1,21 53-1,-29-82-190,1 0 1,-1 0-1,1 0 1,-1 0-1,1 0 1,0 0-1,-1 0 1,1 0-1,0 0 1,0 0-1,-1 0 0,1-1 1,0 1-1,0 0 1,0 0-1,0-1 1,0 1-1,2 0 1,17 8 91,-1-2 1,1 0 0,0-1-1,36 5 1,-20-11 193,171-30 111,-201 29-382,0 0-1,0-1 1,0 1 0,-1-2 0,10-3 0,88-46 188,-5-14-141,-93 63-56,-1-1 0,1 1-1,-1-1 1,0 0-1,0-1 1,5-5 0,69-93 165,-10-15-122,-68 118-71,5-11 53,0 1 0,7-20 1,28-97 106,-17 6-104,-22 115-39,0 1 0,0 0 1,-1-1-1,0 1 0,0-1 1,-1-7-1,1 13-17,-17-106 125,8 74-98,-15-35 0,24 67-27,-1-6 23,-2 1 1,1 0-1,-1 0 1,1 0-1,-5-6 1,7 11-24,-18-26 73,-24-28-1,20 31-42,-28-23-1,48 43-13,-1 1 1,0-1-1,0 1 1,0 0-1,0 0 1,-1 0-1,1 1 0,-6-3 1,-11-4 34,-1 0-1,-31-7 1,27 11-35,1 2 0,-29-1 0,48 3-4,0 0 1,0 0-1,1 0 0,-1 1 1,0 0-1,-6 1 1,-40 14 43,-82 35 0,129-49-51,1-1 0,0 1 0,-1 0 0,1 0 0,0 1 1,0-1-1,-4 4 0,-19 21 23,-44 59 0,69-85-28,0 0 1,1 0-1,-1 0 0,0 0 1,1 0-1,-1 0 1,1 0-1,0 0 0,-1 0 1,1 0-1,0 0 1,-1 0-1,1 0 0,0 0 1,0 0-1,0 0 1,0 0-1,0 0 0,0 2 1,1 5 0,1-1 0,-1 0 0,1 0 0,1 0 0,-1 0 0,1-1 0,1 1 0,-1-1 0,1 1 0,0-1 0,0 0 0,9 9 0,-12-14-1,0 0 0,1 0-1,-1 1 1,0-1-1,1 0 1,-1 0 0,0-1-1,1 1 1,-1 0 0,1 0-1,-1-1 1,1 1 0,0-1-1,2 1 1,175 36-11,-136-35-35,-17-1 14,18-1-22,1-2 0,-1-1 0,54-12 0,-78 12-18,10-3-6,0-1-1,-1-1 1,0-1-1,42-20 1,97-61-394,-166 89 458,14-9-46,0 1 0,1 0 0,0 1 0,0 1 0,1 1 0,0 0 0,20-3 0,-10 5 15,-19 6-47,-4 2 74,0 1 0,-1-1 1,1 1-1,-1 0 0,0 0 0,0 0 0,-1 1 1,1-1-1,-1 1 0,4 11 0,20 61-64,-24-70 88,4 18-42,7 50 1,-9-46 30,14 117-24,-17-122 27,6 91-11,1-28 12,0-17 1,-3-27 1,-3-20 7,-2-24-7,-1 1 0,0-1 0,0 1 0,0-1 0,0 1 0,0-1 0,0 1 0,0-1 0,0 1 0,0-1 1,0 1-1,0-1 0,0 1 0,0 0 0,0-1 0,0 1 0,-1-1 0,1 1 0,0-1 0,0 0 0,-1 1 0,1-1 0,0 1 0,-1-1 0,1 1 0,0-1 0,-1 0 0,1 1 0,0-1 0,-1 0 1,1 1-1,-1-1 0,1 0 0,-1 0 0,1 1 0,-1-1 0,1 0 0,-1 0 0,1 0 0,-1 0 0,1 1 0,-1-1 0,1 0 0,-1 0 0,1 0 0,-1 0 0,0 0 0,1-1 0,-1 1 0,1 0 1,-2 0-1,-23-10 25,16 6-19,6 3-3,0 0 1,1 0 0,-1-1 0,0 1 0,1-1 0,0 0-1,-1 0 1,1 0 0,0 0 0,0 0 0,0-1 0,-3-3 0,-18-26 35,-20-37 0,31 43 41,-36-125 43,42 119-16,4 18-66,-1-6-9,0 1-1,2-1 1,0 1 0,2-1-1,0 1 1,6-34 0,33-100 123,-28 120-56,68-139 37,-62 139-49,77-97 37,-77 112-50,2 5-42,0 1 1,32-15-1,-33 23-6,6 6-11,47 9 1,-53-2-9,25 25 4,-34-24-11,-1 0 0,0 1 0,10 16 0,-5-3 2,15 30-1,9 38 1,2 6 2,5 0-2,41 88 5,-70-147-1,59 176 2,-61-173-2,-10-29-5,72 184 20,-16-36 171,-59-158-129,3 2 8,-4-5-71,0 0 1,0 1-1,0-1 0,0 0 1,0 1-1,0-1 0,1 0 1,-1 0-1,0 1 0,0-1 1,0 0-1,0 1 0,0-1 1,1 0-1,-1 0 0,0 0 1,0 1-1,1-1 0,-1 0 1,0 0-1,0 1 0,0-1 1,1 0-1,-1 0 0,0 0 1,1 0-1,-1 0 0,0 0 1,0 1-1,1-1 0,-1 0 1,0 0-1,1 0 0,-1 0 1,0 0-1,1 0 0,-1 0 1,0 0-1,1 0 0,-1 0 1,1-1-1,10-3 34,-4 1-25,0 0-1,-1 0 1,0-1-1,1 0 0,-1 0 1,0 0-1,10-11 1,141-132-1718,-55 48-7072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989 57 9592,'1'-5'1,"1"-2"19,-1-1 0,-1 1 0,1-1 0,-2-12 0,-3 18 48,-6 2-31,1 1 0,-1-1 0,0 2-1,1-1 1,-1 1 0,-12 5 0,14-5 32,-127 31 201,-82 23 112,158-39-250,-177 45 148,139-32-159,97-30-120,0 0 0,0 0 0,-1 0 1,1 0-1,0 0 0,0 1 0,-1-1 0,1 0 0,0 0 0,0 0 1,-1 0-1,1 0 0,0 0 0,0 0 0,0 0 0,-1 0 0,1 1 0,0-1 1,0 0-1,0 0 0,-1 0 0,1 1 0,0-1 0,0 0 0,0 0 1,0 0-1,-1 1 0,1-1 0,0 0 0,0 0 0,0 1 0,0-1 1,0 0-1,0 0 0,0 1 0,0-1 0,0 0 0,0 0 0,0 1 1,0-1-1,0 4 3,1 0 0,0-1 0,0 1 0,0 0 0,1-1 1,-1 1-1,1-1 0,0 0 0,0 1 0,0-1 0,0 0 0,1 0 1,4 5-1,-4-5-1,14 11 24,15 2-16,0-2 1,53 16-1,-45-20 3,174 43 6,-172-40 0,164 63 6,-167-58-12,-20-7-5,7 3 3,-1 1 0,-1 0 0,0 2-1,-1 1 1,24 25 0,-31-27 9,-1 2 0,-1 0 1,15 25-1,-28-42-17,-1-1 0,0 1-1,1-1 1,-1 1 0,0-1 0,1 1 0,-1-1-1,0 1 1,0 0 0,0-1 0,1 1 0,-1-1-1,0 1 1,0 0 0,0-1 0,0 1 0,0 0 0,0-1-1,0 1 1,0-1 0,-1 1 0,1 0 0,0-1-1,0 1 1,0-1 0,-1 1 0,1 0 0,-6 11 16,-1-2 0,1 1 0,-2 0 0,1-1 0,-1-1 1,-1 1-1,-12 10 0,-5-1 147,-137 64 69,125-71-56,-176 36 74,168-40-60,-180 30 59,185-29-145,32-7-86,-18 5 10,-1 1 0,1 2 0,1 0 0,0 2 1,-29 17-1,46-23-156,-18 10-588,-30 13 0,23-14-7428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8.0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42 7352,'0'-6'177,"1"5"-165,-1 0-1,0 0 0,0-1 1,-1 1-1,1 0 1,0-1-1,0 1 1,-1 0-1,1 0 0,0 0 1,-1-1-1,1 1 1,-1 0-1,0 0 1,1 0-1,-1 0 1,0 0-1,0 0 0,1 0 1,-1 0-1,0 0 1,0 0-1,0 0 1,0 1-1,0-1 0,-1 0 1,0 0-1,-3 0 49,0-1 0,0 1-1,0 0 1,0 1 0,0-1-1,0 1 1,-1 0 0,-4 1-1,-7-1-9,10 0-7,-1 0 0,1 1-1,0 0 1,0 0 0,0 1 0,-9 3 0,-138 41 281,120-32-144,-134 75 56,137-68-136,2-1-43,-4 5-12,0 0 0,-33 36 0,-14 20 33,79-80-75,0 0 0,0 0 0,0 1 0,0-1 0,0 0 0,0 1 0,1-1 0,-1 1 0,0-1 0,1 1 0,-1-1 0,1 1 0,-1-1 0,1 1 0,0-1 0,0 1 0,0 0 0,-1-1 0,2 1 0,-1 0 0,0-1 0,0 1 0,0-1 0,1 1 0,-1-1 0,1 1 0,1 2 0,-2-2 3,8 5 34,84 33 16,-62-29-26,1-1 1,40 7 0,10 1 6,87 30 6,-151-43-30,0 1 0,23 11 1,-18-6-8,30 12 6,-36-13 22,-7 0-25,0 0 1,-1 0-1,0 1 1,7 13 0,-15-23-8,1 0 0,-1 0 0,0-1 0,1 1 0,-1 0 0,0 0 0,1-1 0,-1 1 0,0 0 0,0 0 0,0 0 0,0 0 1,0 0-1,0-1 0,0 1 0,0 0 0,0 0 0,0 0 0,-1 1 0,-4 16 11,0 0 0,-2 0-1,0-1 1,-13 23 0,2-15 35,-101 93 31,92-98 2,-116 60 35,115-69-48,-4-3-16,-61 8 0,72-18 36,0-5-45,0-1 0,-25-12 0,45 19-35,0 1-1,0-1 0,0 0 0,0 1 1,0-1-1,0 0 0,0 0 1,1 0-1,-1 0 0,0 1 0,0-1 1,0-2-1,-7-9 19,2-1 0,-1 0 0,2-1-1,-7-21 1,11 33-21,1 0 0,-1 1 0,1-1 0,0 0 0,0 0 0,0 1 0,0-1 0,0 0 0,0 0 0,1-3 0,4-21 20,2 0 0,16-39 0,-10 41-4,97-100-1357,-44 55-5497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8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7712,'27'-5'19,"13"-2"58,60 4 33,-79 7-36,10 10-26,55 36 0,-82-48-43,-1 0 1,0 1 0,0-1 0,0 1-1,0 0 1,3 4 0,12 14 14,20 30 0,12 39-6,-34-51 20,54 163 16,-57-160 4,37 181 23,-41-176-9,37 193 29,-38-195-43,-5-28-43,16 122 66,-15-103 10,-3-1 0,-2 51 0,1-86-82,-1 1 0,1 0 0,0-1 0,0 1 0,-1-1 0,1 1 0,0 0 0,-1-1 0,1 1 0,-1-1 0,1 1 0,-1-1-1,1 1 1,-1-1 0,1 0 0,-1 1 0,1-1 0,-1 0 0,1 1 0,-1-1 0,0 0 0,1 1 0,-1-1 0,0 0 0,1 0 0,-1 0 0,-1 0 0,-13 1 12,15-1-13,-8-3 63,-57-40 30,57 38-71,0 0 0,1-1 0,0 0 0,0 0 0,-10-12 0,-1-2-2,-41-43 19,34 32 78,-108-168 56,107 153-42,-83-178 58,92 183-59,-42-147 58,53 154-32,5-5-48,5-72 0,-3 109-98,-1 0 1,0-1-1,1 1 1,-1 0-1,1 0 1,0 0-1,0 0 1,0 0 0,0 0-1,1-2 1,14-20 40,1 1 0,1 0 0,24-22 0,-38 42-32,-1 0 1,1 0-1,-1 0 1,1 1-1,8-5 1,49-23 77,71-23-1,-88 41 34,177-26 47,-181 35-73,149 8 40,-155 0-80,9 9-21,48 23 1,-71-24-7,-5-1-21,0 1 0,19 24 0,-34-37-19,0 1 0,1-1 1,-1 1-1,1-1 0,-1 1 1,0-1-1,1 1 0,-1 0 0,0-1 1,0 1-1,1-1 0,-1 1 0,0 0 1,0-1-1,0 1 0,0 0 1,0-1-1,0 1 0,0-1 0,0 2 1,-1 11 5,-1-1-1,0 1 1,-1 0 0,-6 15 0,-1-11 7,-5 1-9,-1-2 1,-29 24 0,26-29 1,-131 42 51,116-47-51,33-6-7,0 0 0,-1 0 0,1 1 0,0-1 0,0 0 1,-1-1-1,1 1 0,0 0 0,0 0 0,-1 0 0,1-1 0,0 1 0,0-1 0,0 1 0,-1-1 1,1 1-1,0-1 0,0 0 0,0 0 0,0 1 0,0-1 0,0 0 0,1 0 0,-1 0 0,0 0 1,-1-1-1,2 1-1,0 1 1,0 0-1,0 0 1,0 0-1,-1-1 1,1 1-1,0 0 0,0 0 1,0 0-1,0-1 1,0 1-1,0 0 1,0 0-1,0 0 1,0-1-1,0 1 1,0 0-1,0 0 1,0 0-1,0-1 1,0 1-1,0 0 1,0 0-1,0-1 1,1 1-1,-1 0 1,0 0-1,0 0 1,0 0-1,0-1 1,0 1-1,0 0 1,1 0-1,-1 0 0,0-1 1,6-7-151,1-1 0,-1 1-1,1 0 1,1 0 0,0 1 0,9-7-1,-12 9-294,48-40-6994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38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7536,'32'12'1,"-27"-9"0,1 1 1,-1 0-1,0 0 0,0 0 0,-1 0 0,1 1 1,-1 0-1,0 0 0,0 0 0,0 1 1,3 7-1,5 9 5,11 31 1,-17-36-4,35 73 83,-31-65-78,-5-13 16,1 0 1,10 19 0,38 53 64,-41-71-2,71 43 31,-63-48-43,8-4-38,0-1 1,33-1-1,-37-5 50,97-34 34,-100 26-33,-6-3-56,0 0 1,-1-1-1,22-28 0,-26 21 62,-4-3-44,-1 0-1,5-39 1,-11 61-29,0 1 0,0 0 0,0 0 0,0-1 0,0 1-1,-1 0 1,1 0 0,-2-4 0,-8-23 72,-1 0 1,-17-31-1,12 39 154,-7 1-134,-2 1 0,-40-25 1,39 33 107,-20-1-63,-52-6 0,67 17 69,-110 23 85,115-12-112,-99 66 73,123-74-252,-1 0 0,0 0-1,1 0 1,0 1 0,-1-1 0,1 1 0,-2 2 0,-21 32 93,-29 58 1,52-91-94,0-1 0,1 0 0,0 0 0,0 1 0,0-1 0,-1 6 0,-1 23 45,1-1 0,3 47 0,-1-76-53,0 1 0,0-1 0,1 1-1,-1-1 1,1 0 0,0 1-1,0-1 1,2 5 0,68 115 147,-51-99-73,106 74 31,-99-81-44,-9-8-41,7 4-6,1 0 0,1-2 0,0-1 0,29 5 0,16 2 61,0-4 0,80 4 0,-135-16-132,-1-1 0,1 0 1,19-6-1,-11 3-1277,27-6-6599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0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43 3144,'0'0'1089,"0"-6"-790,0-14-178,-1 19-97,1 1 0,0-1 0,0 1 0,0-1 0,-1 0 0,1 1 0,0-1 0,-1 1 0,1-1 0,0 1 0,-1-1 0,1 1 0,-1-1 0,1 1 0,-1-1 0,1 1 0,-1 0 0,1-1 0,-1 1 0,1 0 0,-1-1 0,0 1 0,1 0 0,-1 0 0,1 0 0,-2-1 0,-10-1 44,6 1-12,0 0 0,-1 1 0,1-1-1,-1 2 1,0-1 0,1 1 0,-9 1 0,5 0-20,3-2 9,-7 1 2,-1 0 1,1 0-1,0 2 0,0 0 0,0 0 0,0 2 0,0-1 0,-13 8 0,8-4 49,1 1 1,0 1-1,1 0 0,0 1 0,-29 25 0,34-24-58,5-4 19,0 0 1,0 1 0,1-1-1,-8 16 1,-59 100 272,61-98-115,8-15-188,-33 89 313,31-81-245,0 0 1,2 1-1,-4 30 0,8-45-56,0 0-1,1 0 1,-1 0-1,1 0 1,1-1-1,-1 1 1,0 0-1,1-1 1,0 1-1,0-1 1,1 1-1,4 6 1,-3-4 7,0-1 6,1 1 1,0-1-1,0 0 1,0 0-1,1-1 1,0 1 0,0-1-1,0 0 1,13 7-1,-10-6-11,-5-3-3,1 0 1,-1 0-1,1 0 0,0-1 0,0 1 0,0-1 0,0 0 0,6 1 0,8 2 13,0 2-18,-5-2 36,0-1 0,26 5 0,106 15 159,-72-18 19,-47-5-208,55 4 71,-14-2-1322,-40-3-5248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5744,'4'-14'11,"36"-98"1298,-37 106-988,3-1 43,-4 6-224,1 5-20,1 2-90,0 1-1,-1-1 0,0 1 1,0 0-1,-1 0 1,0 0-1,1 7 0,10 32 120,57 166 140,-63-198-278,19 38 56,60 68 230,-85-119-291,-1 0 0,0 0 0,1-1 1,-1 1-1,1 0 0,-1-1 0,1 1 0,0-1 0,-1 1 0,1-1 0,-1 1 0,1-1 1,0 1-1,-1-1 0,1 0 0,0 1 0,0-1 0,-1 0 0,1 1 0,0-1 1,0 0-1,0 0 0,-1 0 0,1 0 0,0 0 0,0 0 0,0 0 0,-1 0 1,1 0-1,0 0 0,0 0 0,-1-1 0,1 1 0,0 0 0,0 0 0,-1-1 0,1 1 1,0-1-1,0 1 0,-1-1 0,1 1 0,-1-1 0,1 1 0,0-1 0,-1 1 1,1-1-1,-1 0 0,1 1 0,-1-1 0,0 0 0,1 1 0,-1-1 0,0 0 1,1 0-1,-1 1 0,0-1 0,0 0 0,0 0 0,0 1 0,0-2 0,2-39-1090,-2-5-4422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0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5 5384,'18'-2'18,"-14"1"-6,-1 0 0,1 1 0,0 0-1,-1-1 1,1 1 0,-1 1 0,6 0 0,-3-1 12,13 3 17,0 0 1,0 0-1,0 2 0,23 8 1,-23-5-2,1 0 1,25 16-1,-36-14 7,-4 1-33,0 1 0,-1 0 1,6 23-1,-10-34-13,0 0-1,1 0 0,-1 0 1,0 0-1,0 0 1,0 0-1,0 0 0,0 0 1,0 0-1,0 0 1,-1 0-1,1 0 1,0 0-1,0 0 0,-1 0 1,1-1-1,-2 6 1,0 0 0,0 0 1,-1-1-1,-6 10 0,6-10 0,-2 0-1,1 0 0,0-1 0,-1 0 0,0 0 1,-9 6-1,-2-1 0,0-2-1,-1 1 1,0-2 0,-18 5-1,15-8-4,10-3 5,-2 0 1,-1 0 0,1-1 0,-1 0 0,1-1 0,0-1 0,-1 1-1,1-2 1,-12-5 0,-45-23 50,57 26-1,1-1-1,-1 1 1,1-2 0,-13-12 0,20 16-5,0 0 0,1 0 0,-1-1 1,1 1-1,0-1 0,0 0 0,1 0 0,0 0 0,0 0 0,-3-8 0,5 11-10,0 2-28,0 0-1,0-1 1,0 1-1,0-1 1,-1 1-1,1 0 0,0-1 1,0 1-1,0-1 1,0 1-1,0-1 1,1 1-1,-1 0 1,0-1-1,0 1 1,0-1-1,0 1 1,0 0-1,0-1 0,1 1 1,-1 0-1,0-1 1,0 1-1,1-1 1,-1 1-1,0 0 1,0 0-1,1-1 1,-1 1-1,0 0 0,1 0 1,-1-1-1,1 1 1,-1 0-1,0 0 1,1 0-1,-1-1 1,0 1-1,1 0 1,-1 0-1,1 0 1,-1 0-1,1 0 0,-1 0 1,0 0-1,1 0 1,116-5-557,-35 1-3676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0 6280,'12'11'1,"-7"-6"11,0-1 1,-1 1 0,0 0-1,6 9 1,54 90 71,-51-73 16,16 70 0,-7 27-47,-16-68 115,5 281 57,-12-269-131,-7 291 35,7-297-41,0-38-44,-1 60 92,11 105 0,-9-178-118,1-11 3,-1-1 0,0 1 0,1 0 0,0-1 0,-1 1 0,1-1 0,1 1 0,-1-1 0,1 0 0,1 4 0,-3-42 251,-5-35-213,1 34 109,-31-187 80,25 171-40,-53-243 89,50 234-82,-54-261 265,59 277-388,-33-145 449,28 151-119,16 40-300,-3-1-119,1 0-1,-1 0 1,0-1 0,1 1-1,-1 0 1,1 0 0,-1 0 0,1 0-1,-1 0 1,0 1 0,1-1-1,-1 0 1,1 0 0,-1 0 0,1 0-1,-1 0 1,0 0 0,1 1-1,-1-1 1,1 0 0,-1 0 0,0 1-1,1-1 1,-1 0 0,0 1 0,0-1-1,1 0 1,-1 1 0,0-1-1,0 0 1,1 1 0,-1-1 0,0 1-1,0 0 1,54 95 109,-54-95-111,15 32 53,56 206 12,-59-180-52,16 96-1,3 32-9,0-9 1,-1-22-3,-3-38-2,-9-48 0,-3-32 0,-15-38 0,0 1 0,0 0 0,0-1 0,1 1 0,-1-1 0,0 1 0,0 0 0,1-1 0,-1 1 0,0-1 0,1 1 0,-1-1 0,0 1 0,1-1 0,-1 1 0,1-1 0,-1 1 0,1-1 0,-1 1 0,1-1 0,-1 0 0,1 1 0,-1-1 0,1 0 0,0 1 0,1-4 0,-1 1 0,1 0 0,-1 0 0,0-1 0,0 1 0,0-1 0,0 1 0,-1-1 0,1-5 0,16-73 1,4-166 7,-20 190 0,7-265 11,-6 256 1,1 3-8,3-216 25,-5 222-22,-2-154 61,0 202-56,-1-5 4,1 11 0,-1 8-4,-1 1-17,2-3-2,-1-1 1,1 1 0,0-1-1,1 1 1,-1 0 0,0-1-1,1 1 1,-1 0 0,1-1-1,0 6 1,-24 170 22,19-128-16,-8 87 4,-1 29-9,9 89-6,6-224-9,1-11 4,-1-4-13,0-1 0,2 1 1,7 29-1,-9-44-1,2-8-1,43-93-24,-35 68 22,30-203-2,-35 179 21,-3 34 4,37-269-11,-22 194 12,-2 9 1,1-3 0,-15 82 0,-2 8 0,0 2 0,-7 35 0,2 17 0,5 19 0,5 18 0,5 14 0,0-9 0,0-29 0,-3 4 0,-5-59 1,-1-9 14,-2-3-13,0-1 0,0 1 0,1-1 0,-1 1 0,1-1 0,-1 1 0,1-1 0,0 1 0,-1-1 0,1 0 0,0-1 0,-9-88 46,7 62-39,-13-104 119,-8 34-5,22 95-103,-3-5 5,3 6 7,-3 0 7,4 3-36,0 0 0,0-1 0,-1 1-1,1-1 1,0 1 0,0 0 0,-1 0 0,1-1 0,0 1-1,0 0 1,-1-1 0,1 1 0,0 0 0,-1 0 0,1-1 0,0 1-1,-1 0 1,1 0 0,0 0 0,-1 0 0,1-1 0,-1 1-1,1 0 1,0 0 0,-1 0 0,1 0 0,-1 0 0,1 0-1,0 0 1,-1 0 0,1 0 0,-1 0 0,1 0 0,0 1-1,-1-1 1,-2 3 8,0 1-1,0 0 0,0 0 0,1 0 1,0 0-1,0 0 0,0 1 1,0-1-1,1 0 0,-2 9 0,-3 39 12,5-42-17,0 1 14,0 0-1,1 0 1,0 0-1,3 15 1,0 1-5,-2 0-6,-1-9 7,2-1-1,4 23 1,19 104 102,-24-139-82,-4-10-3,-18-27-17,-10-19-9,-22-35-4,-93-118-1497,66 101-5978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732 897 3680,'-3'-5'112,"-4"-11"-31,-2 0 0,0 1 0,-1 1-1,0-1 1,-15-14 0,-12-4-1,18 22 147,-8 2-123,-1 0 0,-45-6 0,41 13 96,-136 25 76,136-13-96,-10 13-52,-54 37 1,75-40 78,-5 12-64,-23 40 0,42-53 51,6-5-141,0-1 0,1 1 0,1 0 0,3 23 0,-4-35-39,1-1 0,-1 1 0,1-1 0,-1 0 0,1 1-1,-1-1 1,1 0 0,-1 1 0,1-1 0,0 0 0,1 2 0,17 19 62,1-1 1,22 19-1,-39-38-55,-1 0 0,1 0 0,-1 0 0,1-1 0,0 1 0,5 1 0,37 14 77,67 16 0,-77-29 3,137-9 43,-139-1-57,0-6-43,-1-2 0,37-20 0,-48 17 96,-8 3-99,-1-1-1,-1-1 1,0 0 0,9-19 0,-14 13 140,-3-115 79,-7 109-73,-3 5-101,-1 0-1,-18-39 1,25 61-74,1 0 0,-1 0 0,1 0 0,-1 0 0,1 0-1,-1 0 1,0 0 0,0 0 0,1 1 0,-1-1 0,0 0 0,0 1 0,-1-2 0,-1 0 3,-1 0 1,1 0 0,-1 1 0,0-1-1,0 1 1,1 0 0,-1 0-1,0 0 1,0 0 0,0 1 0,0 0-1,0 0 1,-6 0 0,10 0-11,-1 0 1,0 0 0,1 0-1,-1 0 1,0 1-1,1-1 1,-1 0 0,0 0-1,1 1 1,-1-1 0,1 0-1,-1 1 1,0-1 0,1 1-1,-1-1 1,1 1-1,-1 0 1,-9 10 22,0 0 1,2 1-1,-1 0 0,-8 17 0,9-8 46,-10 87 22,20-88-55,28 77 18,-19-77-39,12 5-8,45 40 1,-45-50-5,109 29 8,-103-41-9,139-15 5,-133 5 9,124-49 19,-134 40 7,-13 7-32,-1 0 1,19-21-1,-22 18-7,1-1-1,12-23 1,-21 36-8,1-3 7,0 0 1,1 0-1,-1 1 1,0-1-1,0 0 0,-1 0 1,1 0-1,0-4 1,13-186 84,-15 149-32,-41-299 136,37 316-187,2 12 6,0 1 0,-1 0-1,-8-20 1,6 18-1,-2-8 16,-1 0-1,-1 1 0,-25-42 1,35 65-29,0-1 0,0 1 1,-1 0-1,1-1 0,0 1 1,0 0-1,-1-1 0,1 1 1,0 0-1,0 0 0,-1 0 0,1-1 1,0 1-1,-1 0 0,1 0 1,0 0-1,-1 0 0,1-1 1,0 1-1,-1 0 0,1 0 1,-1 0-1,1 0 0,0 0 1,-1 0-1,1 0 0,0 0 1,-1 0-1,1 0 0,-1 0 1,1 0-1,0 1 0,-1-1 0,1 0 1,0 0-1,-1 1 0,0-1 1,0 1-1,0 0 1,0 0-1,1 0 0,-1 0 1,0 0-1,1 0 0,-1 0 1,1 0-1,-1 1 1,1-1-1,-1 0 0,1 1 1,-10 33 11,-6 28-9,12-36-1,-3 34-1,8 51 0,37 146-4,-26-209-3,69 173-2,-62-187-19,86 106-13,-83-120 6,5-3 17,0-1 0,48 21 0,-72-37 10,0 1 1,1-1-1,-1 0 1,1-1-1,-1 1 1,7 0-1,33 1-17,85-7 1,-91-3 2,145-62-6,-177 68 25,-1 0 1,1-1-1,-1 0 0,0 1 0,7-6 0,5-6 1,1 0-1,19-23 1,-25 24 0,-1-1 0,-1-1 0,0 1 0,13-32 0,-7 1 0,-1 0 0,-3-2 1,9-73-1,-16 66 8,-12-210 11,2 216 2,-43-152 18,37 167 2,-5-1-10,-34-51-1,50 83-27,0 1 0,1 0 0,-1 0-1,0 0 1,0-1 0,0 1 0,-1 0 0,1 1-1,0-1 1,0 0 0,-3-1 0,0 0 0,-1 0 0,1 0 0,-1 0 0,0 1 0,0-1 1,0 1-1,0 1 0,0-1 0,0 1 0,0 0 0,0 0 0,0 0 1,-8 2-1,12-2-2,0 0 1,0 0-1,0 1 1,0-1-1,0 1 1,-1-1-1,1 1 1,0-1-1,0 1 1,0 0-1,0-1 1,1 1-1,-2 1 1,-35 32 23,29-24-23,0 1 0,1 0-1,-8 16 1,-17 48 3,23-48-4,-9 36 0,14-41-1,1-1 0,-1 43 0,5-27 0,10 59 0,3-29-1,4-1 1,26 66-1,-23-87-4,-16-35 4,17 32-1,3-1 1,1-1-1,48 56 0,-18-33 1,-40-46 1,26 21 0,-27-28 0,-1 0 0,20 10 0,-17-11 0,0-2 1,28 10-1,-23-12 2,-1-2-1,0 0 1,1-1-1,-1-1 1,41-4-1,-32-3 13,12-10-6,44-24 1,-84 39-8,1 0-1,-1-1 1,0 1 0,0 0 0,0-1-1,0 0 1,-1 1 0,3-4 0,8-9-219,-1-1 1,-1 0 0,0-1-1,-1 0 1,13-33 0,8-33-6343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2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50 6728,'-1'39'85,"0"-22"-49,1 0 0,4 32 0,21 96 61,-16-112-43,50 141 12,-46-144-52,-2-9-9,-3-4-4,1 0 0,1 0-1,0-1 1,1 0-1,14 14 1,0-6-2,29 22-1,-34-36-3,37 4 4,-45-13 1,-1 0 0,1-1 0,-1 0 0,19-2 0,-12-2 0,-1 1 0,33-13 0,-28 7 0,43-23 0,-49 22 0,0-1 0,0 0 0,15-15 0,-19 14 0,-1 0 0,0-1 1,-1 0-1,10-16 0,-5-1 2,-1 0 0,-2-1 0,-1-1 0,11-51-1,-13 41 14,31-183 48,-16 117 209,-48 245-182,21-96-35,9 207 26,1-191-26,48 258 25,-41-249-33,49 236 14,-52-248-33,25 187 15,-33-201-22,-19 130 12,16-167-31,-1-1-1,1 1 0,-1-1 1,0 0-1,1 1 0,-1-1 1,0 0-1,0 0 0,-1 0 1,-1 3-1,-5 9 5,-1-1 1,-16 17-1,13-19-4,0 0 1,-18 12 0,27-21-1,1 0 1,-1-1-1,0 1 1,1-1-1,-1 1 1,0-1-1,-5 1 1,-40 11 12,-75 9 0,86-21 19,-8-5-10,-66-15 1,110 18-22,-1 1 0,1 0 0,-1-1 1,1 1-1,0-1 0,-1 0 0,1 1 0,-1-1 0,1 0 0,0 0 0,0 0 0,-1 0 1,1 0-1,-1-1 0,-5-5 4,1 0 1,0-1-1,1 0 1,-1 0-1,2 0 1,-1-1-1,1 1 0,0-1 1,-3-13-1,7 21-1,-1 0-1,1 0 0,0 0 0,0-1 0,-1 1 1,1 0-1,0 0 0,0 0 0,0 0 0,0-1 0,1 1 1,-1 0-1,0 0 0,0 0 0,1 0 0,-1-1 1,2 0-1,5-14 21,1 1-1,1 0 1,0 1 0,1 0 0,23-24-1,-31 35 6,1 1 0,0-1-1,0 0 1,1 1 0,-1 0-1,7-3 1,186-91 274,-148 77-90,220-83 101,-210 82-49,241-66 111,-243 72-84,-11 4-183,98-23 277,-104 23-128,54-22 1,-92 32-252,-1 0 0,1-1 0,-1 1 0,0 0 0,1-1 0,-1 1 0,0 0 1,1-1-1,-1 1 0,0-1 0,1 1 0,-1 0 0,0-1 0,0 1 0,0-1 0,1 1 1,-1-1-1,0 1 0,0-1 0,0 1 0,0-1 0,0 1 0,0-1 0,0 1 1,0-1-1,0 1 0,0-1 0,0 1 0,0-1 0,0 1 0,-1-1 0,1 1 0,0 0 1,0-1-1,0 1 0,-1-1 0,1 1 0,0-1 0,0 1 0,-1 0 0,1-1 0,0 1 1,-1 0-1,1-1 0,-1 1 0,1 0 0,0-1 0,-2 1 0,-31-21-1403,-5-3-5806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3.7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1235 1410 2696,'5'-8'80,"-2"2"-20,0 3-31,-1-1 0,1 0 0,-1 1 0,0-1 0,0 0 0,0-1 0,-1 1 0,0 0 0,0 0 0,0-1 0,0 1 0,0 0 0,-1-1 0,0 1 0,0-1 0,-1-6 0,-6-12 259,-15-34 0,11 41 199,-8-3-272,-1 1 1,-29-20 0,24 26 98,-138-33 105,124 40-239,-161 10 68,194-4-216,-1-1 0,1 1 0,-1 1 0,-6 2 0,-188 75 189,160-56-73,-156 112 61,163-105-75,-101 115 48,116-119-68,11-10-88,1 0-1,0 1 1,1-1 0,1 1 0,-5 22-1,10-18 70,4-6-59,-1 0-1,2 0 1,10 25 0,-14-40-31,-1 1 0,0 0 1,1-1-1,-1 1 0,0 0 0,1-1 1,-1 1-1,1-1 0,-1 1 1,1-1-1,-1 1 0,1-1 0,-1 1 1,1-1-1,0 1 0,-1-1 0,1 0 1,0 1-1,-1-1 0,1 0 1,0 0-1,1 1 0,14 3 24,1 0-1,0-2 1,0 1 0,0-2-1,24-1 1,-7-5 78,-5-2-54,31-13 0,27-23-7,-87 43-46,33-22 120,120-123 70,-149 141-160,-1 0-1,1 0 0,-1 0 0,0 0 0,-1 0 0,1-1 1,2-5-1,50-113 204,-10-23-126,-45 146-107,13-62 300,30-239 114,-38 243-139,13-248 100,-16 246-175,-1 22-110,2-31 57,-11-107 0,6 146-78,1 2 16,-9-49 1,10 75-79,-1-1 1,1 1-1,-1 0 1,1 0-1,-1 0 1,0-1-1,0 1 1,0 0-1,0 0 1,-1 0-1,1 1 1,0-1-1,-4-3 1,5 5-7,0 0 0,0 0 0,0 0 0,0 0 0,0-1 0,-1 1 0,1 0 0,0 0 0,0 0 0,0 0 0,0 0 0,0 0 0,-1 0 1,1 0-1,0 0 0,0 0 0,0 0 0,0 0 0,0 0 0,-1 0 0,1 0 0,0 0 0,0 0 0,0 0 0,0 0 0,0 0 0,-1 0 0,1 0 0,0 0 0,0 0 0,0 1 0,0-1 0,0 0 0,0 0 0,-1 0 0,1 0 0,0 0 0,0 0 0,0 0 0,0 1 1,0-1-1,0 0 0,0 0 0,0 0 0,-8 7 10,1 1 1,1 0 0,0 0-1,-9 13 1,14-19-10,-1 0 0,1 1 0,0-1 1,0 0-1,0 0 1,0 1-1,0-1 0,1 0 1,-1 4-1,-18 78 23,7 49-19,12 149-8,5-230-4,52 216-9,-41-214-17,81 189-12,-77-203-9,67 97-15,-72-121 48,4-4 11,-1 0 1,24 11-1,-25-19 4,28-7 4,-35 1 1,-1 0 0,1 0 0,-1-1 0,14-6 0,-13 3 0,-1 1 0,-1-2 0,1 1 1,-1-1-1,0 0 0,-1-1 0,1 0 1,-2 0-1,1-1 0,5-9 0,-1-5 15,50-202 140,-58 211-142,1 4 74,2-4 14,-6 14-100,0 0 1,0 0-1,0 0 0,0 0 1,0-1-1,0 1 0,0 0 0,0 0 1,0 0-1,0 0 0,0 0 1,0 0-1,0 0 0,0 0 1,0-1-1,0 1 0,0 0 1,0 0-1,0 0 0,0 0 1,1 0-1,-1 0 0,0 0 1,0 0-1,0 0 0,0 0 0,0 0 1,0-1-1,0 1 0,0 0 1,0 0-1,1 0 0,-1 0 1,0 0-1,0 0 0,0 0 1,0 0-1,0 0 0,0 0 1,0 0-1,0 0 0,1 0 0,-1 0 1,0 0-1,0 0 0,0 0 1,0 0-1,0 0 0,0 0 1,0 1-1,0-1 0,1 0 1,-1 0-1,0 0 0,0 0 1,0 0-1,0 0 0,0 0 1,0 0-1,0 0 0,0 0 0,0 0 1,0 0-1,0 1 0,0-1 1,0 0-1,1 0 0,-1 0 1,5 4 7,-1 1 1,1-1 0,0 1 0,-1 0-1,0 0 1,-1 0 0,1 1 0,3 7 0,1 0 2,90 133 137,-80-124-102,79 60 15,-76-70-27,6-3-16,0-1-1,0-1 1,0-1 0,1-1-1,35 1 1,-11-12-7,-33 1 15,-4-2-19,0-1 1,-1 0 0,18-14-1,-22 10 6,-5 0-10,0 0 0,-1 0 0,0 0 1,2-18-1,-6 29-2,0 0 0,0-1 0,0 1 1,0 0-1,0 0 0,0-1 0,0 1 0,0 0 0,0 0 0,-1-1 1,1 1-1,-1-2 0,-10-22 14,-1 0 0,-16-25 0,27 48-12,0 0 1,-1 0-1,1 0 0,0 1 1,-1-1-1,1 1 0,-1-1 1,1 1-1,-1 0 1,-2-2-1,-20-12 20,-2 0 1,-47-19-1,70 33-17,0 0 0,0 0 0,0 1 0,0-1-1,0 1 1,0-1 0,-6 1 0,9 0-7,-17-1 20,0 1-1,-25 4 1,21 0-10,-37 13 1,54-16-4,1 0 0,-1 1 0,0-1-1,1 1 1,-1 0 0,-4 4 0,-14 8 19,-26 24 0,28-18-16,-22 26 0,21-17 38,-56 129 20,68-127-41,4 7-10,0 56 0,5-92-16,0-1 1,0 1-1,1 0 0,-1 0 0,0 0 1,1-1-1,-1 1 0,1 0 0,0-1 0,-1 1 1,3 2-1,14 25 7,1-1 1,31 36-1,-24-41 6,-6-9-8,37 20 1,-30-22-5,36 11 0,-62-23-2,5 2 1,0-1 0,0 0 0,0 1 0,0-2 0,9 2 1,86 3 4,-74-6-5,0-1 0,41-9 0,-45 5 0,0 0 1,-1-1-1,23-11 0,-23 7 0,-1 0 0,31-24 0,-27 16 2,30-30-1,-38 32-1,-1 0 0,15-23 0,-16 16 1,0-2-1,-2 1 1,-1-2-1,11-40 1,-13 29 5,11-169 3,-18 167 4,-2 7-8,3-75 8,-2 87-7,1 0 0,9-39 0,-10 56 0,-1 8-1,1 18-4,8 25-2,9 22 0,10 12 0,-11-38-1,31 52 0,-45-88 0,1-1-1,-1 0 0,1 0 1,0-1-1,1 1 0,8 7 1,1 1-1,1 2 1,-9-11-5,-1 0 0,0 1-1,-1-1 1,7 10 0,13 23-51,33 70 1,-40-67 36,-13-24-40,-4 10 31,0-1 1,-5 28-1,-1-31-36,-38 81-22,33-89 22,-4-1 36,0-2-1,-20 15 1,21-22-43,4-4 53,0 0 0,0 0 0,0-2 0,-15-1 0,24 2 17,1 0 1,0 0-1,-1 0 0,1 0 0,0 0 0,0 0 0,-1 0 0,1 0 1,0 0-1,-1 0 0,1 0 0,0-1 0,0 1 0,-1 0 1,1 0-1,0 0 0,0 0 0,-1 0 0,1-1 0,0 1 0,0 0 1,0 0-1,0-1 0,-1 1 0,1 0 0,0 0 0,0-1 0,0 1 1,0 0-1,0 0 0,0-1 0,-1 1 0,1 0 0,0 0 0,0-1 1,-1-7-12,0 0 0,0-1 0,0 1 1,1 0-1,1 0 0,1-12 0,3 2-33,14-16 15,23-34 0,-23 47 6,9-4 17,1 1 0,1 1 0,35-20 0,4 1 7,8-4 1,-15 13 0,-58 31 0,0 0 0,1 1 0,-1-1 0,0 1 0,1 0 0,-1 0 0,9 0 0,-9 1 0,0 0 0,1 1 0,-1 0 0,0 0 0,-1 0 0,1 0 0,0 0 0,0 1 0,5 3 0,-1 0 0,0 0 0,0 0 0,-1 0 0,1 1 0,10 13 0,-12-12 0,-1 0 0,0 0 0,-1 1 0,0-1 0,0 1 0,0 0 0,-1 0 0,3 14 0,-2-4-1,-1-1 1,1 22-1,-3-36 1,-1 0-1,0 0 1,0 0-1,0 0 1,0 0-1,-1 0 1,1 1-1,-1-1 1,0 0-1,-1 3 1,2-6 0,-35 101-1,-29 26-1439,-6-1-5760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6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109 106 1976,'-9'-4'17,"-4"-2"138,8 5-186,0-1 1,0 0 0,1 0 0,-1-1 0,1 1 0,0-1-1,-6-4 1,5 1 314,0 0 0,0 0 0,0 0 0,1-1 0,0 1 0,0-1 0,0 0 1,-3-12-1,5 16 1207,4 9-1245,5 17-133,-1 0 1,2 30-1,-6-43-69,3 28 28,0-1 32,1-1 1,2 0-1,17 50 0,-15-58-30,-1 0-1,-1 0 1,7 49 0,-14-70 6,1 5 14,1-7-4,3 4-1,-6-9-87,0 0-1,0 0 1,0 0-1,0 0 1,0 0-1,0 1 1,1-1-1,-1 0 1,0 0-1,0 0 1,0 0-1,0 0 1,0 0-1,0 0 1,0 0-1,0 0 1,0 0-1,1 0 1,-1 0-1,0 0 1,0 0-1,0 0 1,0 0-1,0 0 1,0 0-1,0 0 1,1 0-1,-1 0 1,0 0-1,0 0 1,0 0-1,0 0 1,0 0-1,0 0 1,0 0-1,1 0 1,-1 0-1,0 0 1,0 0-1,0 0 1,0 0-1,0 0 1,0 0-1,0 0 1,0 0-1,0-1 1,1 1-1,-1 0 1,0 0-1,0 0 1,0 0-1,0 0 1,0 0-1,0 0 1,0 0-1,0-1 1,0 1-1,0 0 1,0 0-1,0 0 1,0 0-1,0 0 1,3-5-84,1 1 1,-1-1 0,-1 1-1,1-1 1,-1 0 0,1 0-1,-1 0 1,-1 0 0,3-10-1,6-23-4464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6.7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7000,'0'0'8,"13"12"8,-7-1-16,3 14 0,3 11 0,1 2-4792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7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 44 5832,'-1'-2'-1,"0"-1"-1,0 1 1,0 1 0,0-1-1,0 0 1,0 0 0,-1 0 0,1 1-1,-1-1 1,0 0 0,1 1-1,-1 0 1,0-1 0,0 1 0,0 0-1,0 0 1,0 0 0,0 0 0,0 0-1,0 1 1,-3-2 0,1 1 3,-2-1 4,0 0 0,1 0 0,-1 1 0,0 0 0,0 0 0,0 1 0,0 0 0,0 0 0,0 0 0,0 1 0,-11 2 0,9-2-3,-10 4 5,-8 9 1,-46 33-1,53-29 7,1 7-4,1 2 0,-17 34 0,25-37 43,-6 86 20,14-109-70,1 1 0,0-1-1,0 0 1,0 0 0,0 1-1,0-1 1,0 0 0,1 0-1,-1 1 1,0-1 0,1 0-1,-1 0 1,1 0 0,0 2-1,8 14 18,2 0 1,-1-1-1,27 29 0,-17-27 53,90 49 31,-90-59-18,4-3-25,47 2 0,-54-10 39,-11 1-49,0 0-23,0 0 0,0-1 0,0 1 0,0-1 0,-1-1 0,0 1 0,1-1 0,-1 0 1,-1 0-1,1 0 0,0-1 0,-1 1 0,0-1 0,3-6 0,5-10 187,16-41 0,-24 43 112,-4-5-140,0 0 0,-1-1 0,-9-42 0,3 14 22,1 0 207,-17-64 0,18 134-44,4-6-344,2 38 109,9 99 6,-5-110-97,36 190 10,-30-177-49,20 80 4,8 19-9,43 98-27,-72-215 10,2 3-2,12 67-1,-23-97 17,0-1-1,-1 0 1,0 0 0,0 11 0,-1-14 0,1 0 0,-1 0 0,1 0 0,-1 0 0,0 0 0,0 0 0,0 0 0,0 0 0,0 0 0,0 0 0,-3 2 0,3-2 0,-1-1 0,1 0 0,-1 1 0,1-1 0,-1 0 0,0 0 0,0 0 1,0 0-1,0 0 0,1 0 0,-1-1 0,-3 2 0,-3-2 1,1 1 1,-1-2-1,1 1 1,-1-1-1,0 0 1,1 0-1,0-1 1,-1 0-1,-10-5 1,14 6 2,-4-2 14,0 1 0,0-2 1,0 1-1,0-1 0,-11-7 1,1-1-3,0 3-2,11 5 10,0 0 0,0-1 0,0 0 0,0 0 0,-8-8 0,-27-25 212,-64-75 1,67 56-1540,2-1-5363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7.4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44 6280,'-4'11'0,"-3"0"-2,6-4-4,1-3 5,1 0 0,0 0 1,0 0-1,1 0 0,-1 0 1,1-1-1,0 1 0,0 0 1,3 4-1,11 19 24,43 83 13,-48-83 25,60 212 303,-50-162-177,-17-63-101,-1-4-26,-1-1 1,0 0-1,0 1 1,-1-1-1,0 1 1,-1 15-1,-5-49 236,2-39-101,8-60-2,-3 109-156,0-1-1,0 0 1,2 1-1,0-1 1,0 1-1,1 0 1,7-13 0,-5 13-6,54-109 372,-42 89-347,-14 22 49,1 0 1,1 1-1,15-22 1,-9 17-48,-2 0-15,-6 9 9,0 0-1,1 1 1,-1 0-1,1 0 0,11-9 1,-11 10-4,0 0 0,1 1 1,-1-1-1,1 1 1,0 1-1,13-6 0,-20 9-41,1 0 0,-1 0-1,1-1 1,-1 1 0,1 0-1,-1 0 1,0 0 0,1 0-1,-1 0 1,1 0 0,-1 0-1,1 0 1,-1 1 0,1-1-1,-1 0 1,0 0 0,1 0-1,-1 0 1,1 1 0,-1-1-1,0 0 1,1 0 0,-1 1-1,1-1 1,-1 1 0,13 8 37,0 1 0,-1 1 0,-1 1 1,18 20-1,-6-3 7,-2 1-1,32 58 1,-43-70-44,26 51 33,-25-45-34,1-2-2,-6-10 0,-1 0-1,8 23 1,8 26 8,3 18-9,-17-54 134,19 56-1534,-13-49-4903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7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204 184 6640,'-1'-7'-45,"5"-18"-138,-4 25 182,0 0 0,0 0-1,0 0 1,0 0 0,0 0 0,0 0 0,0 0 0,0 0 0,0 0-1,0 0 1,0 0 0,1 1 0,-1-1 0,0 0 0,0 0 0,0 0 0,0 0-1,0 0 1,0 0 0,0 0 0,0 0 0,0 0 0,0 0 0,0 0 0,0 0-1,0 0 1,0 0 0,1 0 0,-1 0 0,0 0 0,0 0 0,0 0-1,0 0 1,0 0 0,0 0 0,0 0 0,0 0 0,0 0 0,0 0 0,0 0-1,1 0 1,-1 0 0,0 0 0,0 0 0,0 0 0,0 0 0,0 0-1,0 0 1,0 0 0,0 0 0,0-1 0,0 1 0,3 4-4,1 0 0,-2 0 0,1 0 0,0 1 1,-1-1-1,0 1 0,0-1 0,0 1 0,1 8 0,9 22-26,2 10 16,39 104-96,-50-140 103,1-1 0,0-1 0,1 1 0,0-1 0,10 12 0,-6-8 3,-6-8 3,0 0 1,1 0-1,-1-1 0,1 1 0,0-1 0,-1 0 0,1 0 1,0 0-1,0 0 0,0-1 0,1 1 0,-1-1 1,0 0-1,0 0 0,5-1 0,-3 1 0,2 1 2,1-1-1,-1-1 1,1 0-1,-1 0 0,1 0 1,-1-1-1,0-1 1,1 1-1,-1-1 0,14-6 1,-13 5-2,-2 1 2,0 0-1,-1 0 0,1 0 0,-1-1 0,0 0 1,10-7-1,1 0 0,-6 4 1,-1-1 0,1 1 0,11-12 0,-14 9 0,0-1 0,0 0 0,-1 0 0,0 0 1,-1-1-1,0 0 0,7-19 0,-8 7 7,-8-107 5,-2 102 9,-38-91 20,43 118-37,-1-1 0,1 1 0,-1 0 0,0 0 0,0 0 0,1-1 0,-1 1 0,0 0 0,0 0 0,0 0-1,0 0 1,0 0 0,-2-1 0,-3-2 3,0 0 1,-1 1-1,1 0 0,-1 0 1,0 0-1,0 1 0,0 0 1,0 0-1,0 1 0,-1-1 1,-9 1-1,16 1-1,-1 0 1,0 0-1,1 0 0,-1 0 1,1 1-1,-1-1 0,0 0 0,1 1 1,-1-1-1,1 1 0,-1 0 1,1 0-1,-3 0 0,-48 29 59,-51 38 1,67-39 35,-140 133 47,146-127-40,-84 152 48,99-147-49,2 18-35,-8 81 0,21-134-61,0-1 1,0 0 0,0 1-1,0-1 1,1 0-1,1 7 1,5 16 16,1 0 1,1 0-1,19 37 0,-27-62-23,0-1-1,0 1 1,0 0-1,0-1 1,1 1-1,-1 0 1,0-1-1,1 0 0,-1 1 1,1-1-1,3 2 1,23 15-206,0-2 0,1-1 1,55 19-1,26 5-4132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48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500 1468 6280,'0'-4'14,"-1"1"1,0-1-1,1 1 0,-1 0 1,0-1-1,-1 1 0,1 0 1,0 0-1,-1 0 1,0 0-1,0 0 0,0 0 1,0 0-1,0 1 0,-5-5 1,-3-2 61,-1 0 0,-15-11 0,13 11-46,-3-4 206,0 2 0,-1-1 0,0 2 0,-34-16 0,42 22-192,7 3-24,-1 0 0,1 0 0,0 0 0,0 0-1,-1 0 1,1 1 0,-1-1 0,1 1-1,0 0 1,-1 0 0,1 0 0,-1 0 0,1 0-1,-3 1 1,-13 1 84,0 2 0,0 0 0,0 1-1,1 1 1,0 1 0,-29 15 0,3 5-31,29-14 94,6-2-112,0 1 1,1-1 0,-8 19-1,14-19 59,4 1-64,0 0 1,8 17 0,-10-29-47,-1 1 1,0 0-1,1-1 0,-1 1 1,1 0-1,-1-1 1,1 1-1,-1-1 1,1 1-1,-1-1 1,1 1-1,-1-1 0,1 1 1,0-1-1,-1 0 1,1 1-1,1-1 1,30 17 49,47 16 1,-49-25 13,23 0-19,62 2 1,-81-14 11,15-9-17,62-26 0,-107 38-38,-1-1 0,0 0 0,0 1 0,0-1 0,0 0 0,0 0 0,4-5 0,34-33 30,46-60 0,-84 97-29,0-1 0,0 0 0,-1-1-1,1 1 1,-1 0 0,3-10 0,66-223 64,-69 229-63,0-1 0,-1 0 0,0 0 0,0-11 0,-12-263 46,3 228-20,-42-230 12,38 230-12,-38-165 11,40 189-17,-31-69 19,41 99-46,0 1 1,0-1 0,0 1 0,-1-1 0,1 1 0,0-1-1,0 1 1,-1-1 0,1 1 0,0-1 0,0 1-1,-1 0 1,1-1 0,-1 1 0,1-1 0,0 1 0,-1 0-1,1-1 1,-1 1 0,1 0 0,-1-1 0,-1 1 0,1-1 0,0 1 0,0-1 0,-1 1 0,1-1 0,0 1 0,-1 0 0,1 0 1,0-1-1,-1 1 0,1 0 0,0 0 0,-1 1 0,1-1 0,-1 0 0,1 0 0,0 1 0,0-1 1,-1 0-1,1 1 0,0 0 0,0-1 0,-1 1 0,1 0 0,0-1 0,0 1 0,0 0 0,0 0 0,0 0 1,0 0-1,-1 2 0,-3 4 8,1 0 0,0 0 0,0 0 0,1 1 1,-5 14-1,-12 48 3,13-34 15,-19 211 15,23-185-23,-1 109 0,6 47-15,3-2 0,2-19-3,21 116-4,-20-264-4,44 166-5,-51-211 10,0-1 0,0 0-1,0 0 1,0 1 0,1-1 0,-1 0 0,1 0-1,0 0 1,3 3 0,5 8-1,0-1 0,2 0 0,17 16 0,-13-16 1,0-1 0,33 16 0,-49-28 1,3 2 0,1 0-1,-1 0 1,1-1-1,-1 1 1,1-1-1,-1 0 1,1 0-1,-1-1 1,1 1-1,4-1 1,33 6-1,51-1 1,93-19-1283,-183 14 1262,193-21-6499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0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5024,'4'-7'265,"-1"2"-156,-1 1-63,0 0 0,0 1 0,0-1 0,0 1 1,1-1-1,0 1 0,-1 0 0,1 0 0,0 0 0,1 0 0,-1 1 0,0-1 0,1 1 1,0 0-1,6-3 0,5 0 330,1 0-1,32-6 1,-40 10-287,0 1 1,0 0-1,0 0 0,0 0 0,0 1 1,0 0-1,0 1 0,-1-1 0,10 5 1,16 8-10,-19-5 101,-4 2-131,0 1 1,-1 0-1,0 1 1,10 19-1,-11-10 98,22 121 57,15 99 176,-43-231-352,46 209 139,-35-175-88,-13-45-80,45 105 80,8-14-52,-50-87-16,1 1 0,-1 0 1,1-1-1,7 8 0,0 0 12,2 1-11,0 0 0,1-1 1,0 0-1,1-1 0,0 0 1,1-1-1,0-1 1,22 9-1,103 28 66,-115-42-38,95-4 30,-100-4 10,9-8-18,42-22 1,-54 20 56,3-9-34,33-43 0,-53 64-74,0 1 1,0-1 0,0 0 0,0 1-1,0-1 1,-1 0 0,1 0-1,-1 0 1,1 1 0,0-4 0,3-28 84,1-62 0,-5 92-77,0 0-1,0 0 0,-1 0 0,1 0 1,-1 0-1,-2-6 0,-10-25 45,-2 1 0,-20-34 0,16 44 64,-99-79 40,91 85-120,-132-45 17,44 33-31,27 8-29,22 6 0,25 8-3,22 2-2,19 5 0,0 0 0,0 0 0,0 0 0,-1 0 0,1 0 0,0 0 0,0 0 0,0 0 0,0 0 0,0 0 0,0 0 0,0 0 0,0 0 0,-1-1 0,1 1 0,0 0 0,0 0 0,0 0 0,0 0 0,0 0 0,0 0 0,0 0 0,0 0 0,0-1 0,0 1 0,0 0 0,0 0 0,0 0 0,0 0 0,0 0 0,0 0 0,0 0 0,0-1 0,0 1 0,0 0 0,0 0 0,0 0 0,0 0 0,0 0 0,0 0 0,0-1 0,0 1 0,0 0 0,0 0 0,0 0 0,0 0 0,0 0 0,0 0 0,12-5 0,-12 5 0,5-2-1,28-3-4,-17 4 4,109-9-2,-53 7-9,-48 3 8,0-2-1,0-1 0,35-8 1,-55 10 1,30-7-12,0-1 0,46-20 0,-15 4-12,84-36-57,-139 57 68,0 0 0,0 0 0,0 1 0,1 0 0,0 1 0,19-2 0,8-1-21,-35 4 17,-3 1 16,0-1 0,1 1 1,-1 0-1,1-1 0,-1 1 1,0 0-1,1 0 0,-1-1 0,1 1 1,-1 0-1,1 0 0,-1 0 1,1 0-1,-1 0 0,1-1 1,-1 1-1,1 0 0,-1 0 1,1 0-1,-1 1 0,1-1 1,-1 0-1,1 0 0,-1 0 0,1 0 1,-1 0-1,1 0 0,-1 1 1,1-1-1,4 25-41,-2 0 1,1 46-1,2 16-30,-4-68 68,-2-12-1,1 0 0,1 0 0,-1 0 0,1 0 0,0 0 0,6 11 0,44 100-49,-45-105 47,0-1 0,1 0 0,0 0 0,0-1 0,1 0 1,1 0-1,12 10 0,-12-12 5,8 9-18,38 28 0,-55-45 23,0 0 0,1 0-1,-1 0 1,0-1 0,1 1-1,-1 0 1,1-1 0,-1 1-1,0-1 1,1 1 0,0-1-1,-1 0 1,1 0 0,-1 0-1,1 0 1,-1 0 0,1 0-1,2 0 1,3-1 0,24-3-3,-18-1-9,-7 2 10,-1-1 0,1 0 0,-1-1-1,0 1 1,0-1 0,-1 0 0,0 0 0,1-1 0,-2 1 0,1-1 0,-1 0-1,0 0 1,0 0 0,4-13 0,-2-20-1,-6 23-3,-9-23-1,-10-6 6,-9-2 1,-11-4 0,26 37 3,0 0 1,-1 1 0,-1 1-1,0 0 1,-1 1 0,0 1-1,-34-14 1,34 16-1,12 6 1,-1-1 0,1 1 0,-1 0 0,0 1 0,0-1 0,0 1 0,-7 0 0,-66-4 36,77 5-34,0 0 0,-1 1 0,1-1 0,0 0 0,0 1 1,0-1-1,0 1 0,0 0 0,-1 0 0,1 0 0,-3 2 1,-12 4 76,17-4-56,0 1-25,1-1 0,0 1 1,0-1-1,0 1 1,1-1-1,-1 0 0,1 0 1,0 0-1,0 0 0,0 0 1,0 0-1,1 0 1,-1-1-1,1 1 0,-1-1 1,1 0-1,0 1 1,5 1-1,6 6 2,1-1 0,16 7 1,-29-15-6,50 21 13,-33-16-11,45 15 2,-1-3 2,-2-3-3,-5-3-2,2-5 0,30 1 0,-79-8 0,-6 0 0,0 1 0,0-1 0,1 1 0,-1-1 0,0 1 0,0 0 0,0 0 0,0 1 0,3 1 0,8 2 0,-12-4-1,-1 0 1,1 0 0,-1-1 0,1 1 0,0-1 0,0 1-1,-1-1 1,1 0 0,0 1 0,0-1 0,-1 0 0,1 0-1,0 0 1,0-1 0,0 1 0,-1 0 0,1-1-1,0 1 1,-1-1 0,1 0 0,0 1 0,-1-1 0,1 0-1,-1 0 1,1 0 0,-1 0 0,2-1 0,0-1-1,0-1 0,0 1 1,-1 0-1,0-1 1,1 1-1,-1-1 0,1-4 1,-1 5 0,-1-1 0,0 0-1,0-1 1,0 1-1,0-1 1,-1 1-1,1 0 1,-1-1-1,0 1 1,-1-1-1,1 1 1,-1-1-1,-1-6 1,1 5-2,0 3 2,1-1-1,-1 1 1,0-1-1,0 1 0,0 0 1,0-1-1,0 1 1,-1 0-1,1 0 0,-4-4 1,-2-6 0,0 0-1,3 4 0,-1 1-1,0-1 1,-9-10-1,-102-152-7,85 115 9,7 15 0,3 16 1,5 11 7,11 10 7,-4 1 2,12 20 26,1-10-38,-1 0 1,1 0 0,0 0-1,1-1 1,0 0 0,0 0-1,0 0 1,0-1-1,1 0 1,0 0 0,0 0-1,1 0 1,10 4 0,-8-3-4,8 5 10,1-1-1,0-1 1,1-1-1,35 11 1,-33-12-9,45 16 24,-28-10-10,62 31 1,-75-33-6,71 37 17,-91-45-27,3 1 6,0 1-1,0 1 1,12 10 0,-17-14-4,0 1 0,-1-1 0,1 1 0,-1 0-1,0 0 1,0 1 0,0-1 0,0 0 0,0 0 0,-1 1-1,0-1 1,1 1 0,-1 0 0,-1-1 0,2 7 0,0 66 36,6 72 20,1-86-55,-3-38 3,4 1-3,1-1 1,18 29-1,-28-51-4,0-1-1,0 1 1,0-1 0,0 0 0,1 0-1,-1 1 1,0-1 0,0 0 0,1 0-1,1 1 1,26 15 7,39 17 0,-44-29 0,131-5 8,-116-6-9,69-19-1,37-15-4,-74 13-465,-1-2 0,91-54 1,-11 0-6478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8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100 486 9144,'0'0'240,"5"5"-127,15 15-69,-19-19-39,-1-1 1,1 0-1,-1 1 0,1-1 1,-1 1-1,1-1 0,-1 1 1,0 0-1,1-1 0,-1 1 1,0-1-1,0 1 0,1 0 1,-1-1-1,0 1 0,0 0 1,0-1-1,0 1 0,1 1 1,0 16 28,0 0 1,-2 0 0,-2 25-1,-28 150 82,21-138-108,2-1 27,-38 231 17,37-230-24,-13 204 17,21-213-10,0-17-15,0 3 8,1 0 0,4 38 0,-1-50 35,-2-17-31,1-9 0,8-26 3,9-57-1,-15 65-17,5-27 97,37-295 66,-36 267 40,46-315 94,-46 321-60,35-264 91,-39 280-137,-2 21-93,2-23 102,26-112-1,-19 206-76,5 33-117,-11-29 17,2 232 9,-11-204-41,-6 121 4,-1 56-9,3 3-3,1-56-2,3-123-3,0-10 4,-4 185-6,6-190-13,9 57 0,-3-113 12,17-11 4,-22 13 3,0 0 0,-1 1 0,1-1 0,0 1 0,0-1 1,0 0-1,-1 0 0,1 1 0,0-1 0,-1 0 0,1 0 0,-1 0 0,1 0 1,0-1-1,72-148-1534,-26 42-6058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1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675 757 5384,'0'0'3629,"5"-7"-3457,4-11-95,-1 0-1,-1 0 1,-1 0 0,-1-1-1,4-25 1,-1-21 95,6-111 411,-14 96-346,3 60-159,-2 3-28,-1 15 7,0 0-30,0-7 1,0 7 23,1-4-44,1 6 0,0-3 5,-2-28-6,-2 20-6,-5 5 1,3 4 6,-5-5 1,7 6 8,0 0-7,-6-3 6,6 3 537,3-1-504,1-5 0,-1 5 57,-1-1-41,0-6 5,0 7 181,0 0-193,0-5 3,0 5 119,0 0-139,0-6 0,0 6 46,-1 1-44,-1-6-4,1 7-34,0-1-1,0 0 0,0 1 1,0-1-1,0 0 1,0 1-1,0-1 0,0 1 1,0 0-1,-1-1 1,1 1-1,0 0 0,0 0 1,0 0-1,-2 0 1,2-1 1,-15-4 35,1 0-1,0-1 0,0-1 0,-17-11 1,12 6-15,1 2 0,-24-9 0,29 13-20,9 3-1,-1 1 0,1 1 0,0-1 0,-1 0 0,1 1 0,-1 0 0,-6 0 1,-106-4 33,93 9-4,-111 36 14,110-28-7,1 5-20,0 1 1,-25 25-1,37-25 26,1 6-16,-16 49 0,28-71-28,-1-1 0,1 1 0,-1-1-1,1 1 1,0-1 0,0 1 0,0 0-1,0-1 1,0 1 0,0 0 0,1 1 0,5 22 8,1-1 0,0 0 0,16 31 0,-21-52-8,-1 1 0,1-1 0,1 1 0,-1-1 0,0 0 0,5 5 0,14 16 10,28 24-1,40 19-4,-89-67-8,39 25 15,172 85 10,-166-93-11,-45-17-14,117 31 13,-86-25-12,0-2 0,50 2 0,-54-7 100,0-1 0,-1-1 0,44-10 1,73-32-2127,7-8-6075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2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50 684 6728,'-3'9'126,"0"1"1,0-1-1,1 0 1,1 1-1,-1-1 1,1 20-1,5 52 554,-3-76-712,0 3 72,0-1 0,0 0 0,1 1 0,0-1 0,1 0-1,-1 0 1,7 10 0,-6-9-18,5 3 73,0-5-71,0 1 1,0-1-1,0-1 0,1 1 1,-1-1-1,1-1 0,1 0 1,-1 0-1,1-1 0,-1 0 0,1 0 1,13 1-1,-6-2-6,-11 0 1,1-2 1,0 1 0,0-1 0,-1 0-1,1 0 1,13-3 0,89-21 149,-88 15-35,71-56 51,-78 48-57,2-12-30,17-46 0,-32 73-77,0 0 0,0 0-1,-1 0 1,1-1 0,-1 1-1,0 0 1,1 0 0,-1-4 0,-2-30 111,-8-50 0,3 63 68,0 11-155,-1 0 1,0 1 0,-1 0 0,0 0 0,-14-11-1,22 21-31,0 0-1,0 0 0,0 0 1,0 0-1,0 1 0,0-1 1,-1 1-1,1-1 0,0 1 1,0-1-1,-1 1 0,-1-1 1,-20-3 45,0 2 0,0 0 0,-26 2 0,47 0-44,-1 0 1,0 1-1,1-1 1,-1 1-1,0-1 1,1 1 0,-1 0-1,-3 1 1,-26 14 46,0 1 0,-42 30 0,49-24 33,-76 103 36,86-101-70,2 7-20,-15 63-1,26-67-25,2-28-15,1 23 9,4 28 1,-3-37-10,2 0 1,0 0 0,0 0 0,12 24 0,-9-25-1,1 0 0,0 0 0,1-1 0,1 0 0,14 14 0,-7-10 0,1 0 0,0-1 0,33 18 0,-25-18 0,1-1 0,52 19 0,-49-24 0,0-1 0,53 7 0,-49-11 0,0-2 0,41-3 0,-46-1 0,-1-2 0,48-12 0,-32 1 1,0-2 0,-2-3 1,55-32-1,-61 28 26,115-102 18,-148 123-34,1 0 0,-1 0 0,0-1 0,0 1 1,3-7-1,14-23 23,-2-1 1,16-39 0,-27 43 85,1-128 52,-11 127-31,-34-114 64,27 121-51,-3 4-86,0 0 1,-17-19 0,27 36-50,0 0 1,-1 0-1,0 1 0,0-1 0,1 1 0,-1 0 0,-1 0 0,1 0 1,0 1-1,0-1 0,-1 1 0,1 0 0,0 1 0,-1-1 0,1 1 1,-1-1-1,1 1 0,-1 1 0,-5 0 0,-3-1 32,12 1-48,1-1 1,0 1-1,-1 0 0,1-1 1,0 1-1,0 0 1,0-1-1,-1 1 1,1 0-1,0 0 1,0-1-1,0 1 1,0 0-1,0 0 1,0-1-1,1 1 1,-1 0-1,0-1 0,0 1 1,0 0-1,1-1 1,-1 1-1,0 0 1,1 0-1,2 8 5,-2-4-1,1 0 0,0 0 0,1 0 0,-1 0 0,6 7 0,6 7 7,0-1 0,31 31 0,-23-32 0,41 22-1,15 9-9,-28-17-5,46 38 1,-87-62-6,-1-2 1,-1 0 1,0 1-1,0 0 1,-1 1-1,1-1 1,-1 1-1,-1 0 0,8 11 1,-5-2-19,0 0 0,0 0 0,-2 1 0,9 33 0,-12-36 17,-1-9-2,-2 1 0,1-1 1,0 0-1,-1 1 0,0-1 0,-1 8 0,-7 127-48,1 51-11,7-180 63,2 19-21,24 87-3,-26-116 27,1 1-1,-1-1 1,1 1 0,-1-1 0,1 1 0,0-1-1,-1 1 1,1-1 0,0 0 0,2 3 0,10 10-4,0-1 0,1 0 0,28 20 0,-40-32 3,1 1-1,-1-1 1,0 0 0,0 0 0,0 0 0,1 0 0,-1 0 0,4 0 0,138 24-18,-112-24 7,130-22-6,-131 12 6,120-69-5,-147 75 17,-1 1 0,1-1 1,-1 1-1,1-1 0,4-6 0,52-57 0,-39 37 1,25-42 0,11-41 0,-13-5 1,18-98 7,-55 176 0,14-168 11,-21 164 1,-2 8-8,-1-24 10,-13-75 1,-57-155 192,64 265-192,6 17 1,0 0 0,0-1 0,1 0 0,1 1 0,-1-1 0,1 0 0,1 0 1,-1-12-1,1 18 109,0 5-74,-16 85 29,-17 67-55,25-117-25,-12 70 4,-10 46-9,23-113-5,-8 46-9,-3 100 1,18 18-14,4-166-8,35 133-11,-26-142-2,11 8 14,36 46 1,-59-82 24,1 0 0,0 0 0,-1 0 0,1-1 0,0 1 0,0-1 1,0 1-1,0-1 0,4 2 0,31 15-28,59 20 0,-68-33 21,43-3-1,-55-3 14,-1 0-1,0-1 0,23-7 1,-26 5 0,0-1 0,0-1 0,0 0 0,-1 0 0,0-1 0,0-1 1,-1 0-1,0 0 0,11-12 0,-4-1 7,4-17-1,21-53 1,-40 87-3,-1 1 0,0-1-1,0 1 1,0-1 0,-1 1 0,1-6 0,1-30-550,-3 1 0,-7-68 0,-8 1-7800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3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1 252 10936,'128'0'41,"176"4"951,-19-15-389,-224 5-262,240-30 82,-244 27-383,78-14 0,16-7-32,-83 16-11,158-36-41,-19 7-148,-175 35 146,-2 0-168,1 1 0,41-4 0,-69 11 22,-1 5-30,-2-5 215,0 1 1,0-1-1,1 1 1,-1-1-1,0 1 0,0-1 1,0 1-1,0 0 1,0-1-1,0 1 1,0-1-1,0 1 1,0-1-1,0 1 1,0-1-1,0 1 0,0-1 1,-1 1-1,1-1 1,0 1-1,0-1 1,0 1-1,-1-1 1,1 1-1,0-1 0,-1 1 1,1-1-1,0 1 1,-1-1-1,0 1 1,-67 82-221,30-39 55,-71 64 0,80-81 71,-88 91-77,99-96 92,-38 72-29,56-93 112,-1 0 1,1-1-1,0 1 0,-1 0 1,1 0-1,0-1 0,-1 1 1,1 0-1,0 0 0,0 0 1,0 0-1,0-1 0,0 1 1,0 0-1,0 0 0,0 0 1,0 0-1,0 0 0,1 1 1,5 22-22,1-1 1,18 40-1,-24-61 20,0 1 1,0-1-1,1 0 0,-1 1 0,1-1 1,-1 0-1,1 0 0,4 3 1,6 8-8,1-1-1,20 15 1,-16-16 5,38 17 0,-52-26 3,0-1 0,1 1 0,-1-1 0,1 0 0,-1 0-1,1 0 1,4 0 0,44 4-13,75-2 0,-122-3 11,0-1-1,1 1 1,-1-1 0,0 0-1,7-3 1,189-66-38,-160 51-2,153-86-8,-162 83 33,6-10 7,40-44 0,-77 75 13,1-1-1,-1 1 1,0-1-1,0 1 1,0-1-1,0 0 1,0 1-1,0-1 1,0 0 0,0-2-1,3-6 1,-1-1-1,3-18 1,-5 23 0,-1 0 0,0 0 0,0-1 0,0 1 0,-1 0 0,0 0 0,-3-10 0,0 7 0,0 0 0,0 1 1,-1-1-1,-1 1 0,1 0 0,-1 0 1,-1 1-1,-11-12 0,17 18 1,0 0 0,0 1 0,1-1 0,-1 0 0,0 1 0,0-1 0,0 0 0,0 1 0,0-1 0,0 1 0,0-1 0,0 1 0,0 0 0,-2-1 0,-11-1 4,1 0 0,-1 1 0,0 0 0,1 1-1,-24 3 1,13 4 30,-12 13-6,-45 32 1,61-34 31,10-9-32,2-1-16,0-1 0,1 1 0,0 1 0,0-1 0,1 1 0,0 1 1,1-1-1,0 1 0,-6 16 0,7-12 7,1 0 0,1 0 0,0 0 0,0 22 0,2-34-15,0-1 0,0 0 0,1 1 1,-1-1-1,0 0 0,0 1 0,1-1 0,-1 0 0,1 0 0,-1 1 0,1-1 1,1 2-1,19 31 41,31 37 1,-50-69-39,0 1 1,0-1-1,0 1 0,1-1 1,-1 0-1,1 0 0,4 2 1,-7-4-9,14 10 22,0-1 0,29 13 0,-23-14-12,0-2-1,24 5 0,-8-7 65,18-5-24,68-11 0,-90 3 10,117-66 22,-123 57-27,92-87 33,-99 82-1,5-16-26,20-45 0,-35 58 33,-8 21-81,5-22 23,0 0-1,-2 0 1,-1 0 0,-1-29 0,-2 42-5,0-10 43,-6-47 1,1 107-13,1-16-58,1-5 0,1 1-1,0 20 1,-1 41 8,4-57-11,0 1 1,5 23-1,-2-25 1,1-1 0,11 27-1,-6-23 0,19 33 0,23 23-1,4-1 0,-3-13 0,-12-19 0,-13-12 0,-8-11 0,-20-22 0,1 1 0,-1-1 0,1 0 0,-1 0 0,1 1 0,-1-1 0,1 0 0,0 0 0,-1 0 0,1 1 0,-1-1 0,1 0 0,0 0 0,-1 0 0,1 0 0,0 0 0,-1 0 0,1 0 0,-1-1 0,1 1 0,0 0 0,-1 0 0,1 0 0,-1-1 0,1 1 0,-1 0 0,1 0 0,0-1 0,-1 1 0,1-1 0,1-1 0,0 0 0,-1 0 0,1 0 0,0 0 0,-1 0 0,0-1 0,0 1 0,1 0 0,-1-1 0,-1 1 0,2-3 0,0-8-107,0 1 0,-1-1 0,0 0 0,-1 1 0,-1-1 1,0 0-1,-3-12 0,2 12-504,-7-65-6715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3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9952,'-1'0'4,"1"-1"0,0 1 0,-1 0 0,1 0 0,-1 0 0,1 0 0,-1 0 0,1 0 1,-1 0-1,1 0 0,-1 0 0,1 0 0,-1 1 0,1-1 0,-1 0 0,1 0 0,-1 0 0,1 0 1,0 1-1,-1-1 0,1 0 0,-1 1 0,1-1 0,0 0 0,-1 1 0,1-1 0,0 0 0,-1 1 0,1-1 1,0 0-1,0 1 0,-1-1 0,1 1 0,0-1 0,0 1 0,-1 0 0,2 0 22,-1 1 0,0-1 0,1 0-1,-1 1 1,1-1 0,0 0 0,-1 1-1,1-1 1,0 0 0,0 0 0,-1 0 0,3 2-1,4 5 101,1 0 0,-1-1-1,11 7 1,31 19-117,-25-20-15,15 4-642,67 19 0,-26-15-5792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7712,'65'218'141,"-46"-163"-93,-9-33 140,63 96 72,-52-86-106,5 9-23,-2 1 0,23 55 0,61 151 539,-75-178-476,8 10 244,-40-78-260,-1-8-25,1-1-126,0 5-11,-1-1 0,0 1 1,1-1-1,-1 1 0,-1 0 1,1-1-1,0 1 0,0-1 1,-1 1-1,1-1 0,-1 1 0,-1-3 1,-28-113 232,13 54 94,6 21-166,-7-57-1,2-45 100,16 118-89,24-113 71,-14 112-83,61-103 70,-54 110-91,-3 9-113,0 1 0,0 0 0,1 1 0,20-10 0,-33 19-32,-1 1 0,0-1 0,1 1 0,-1-1 0,1 1 0,-1 0 0,0-1 0,1 1 0,-1 0 0,1 0 0,2 0 0,21 2 41,0 1 0,36 10 1,-36-4 29,116 63 26,-111-54-51,44 36-2,78 71 1,-140-113-53,-1 1 0,0 0 0,8 15 0,-4 1-2,0 0 1,19 62-1,-34-90 1,9 31-5,-8-26 4,9 38-1,-2 0-1,2 46 1,-3 77-17,-7-167 19,0 0 0,0 0 0,0 0 0,-1 0 0,1 0 0,0 0-1,0 0 1,0 1 0,0-1 0,0 0 0,0 0 0,0 0 0,1 0 0,-1 0 0,0 0-1,0 0 1,0 1 0,0-1 0,0 0 0,0 0 0,0 0 0,0 0 0,0 0 0,0 0 0,0 0-1,0 0 1,0 0 0,0 0 0,0 1 0,1-1 0,-1 0 0,0 0 0,0 0 0,0 0-1,0 0 1,0 0 0,0 0 0,0 0 0,0 0 0,1 0 0,-1 0 0,0 0 0,0 0-1,0 0 1,0 0 0,0 0 0,0 0 0,0 0 0,1 0 0,-1 0 0,0 0 0,0 0-1,0 0 1,0 0 0,0 0 0,0 0 0,0 0 0,0 0 0,1 0 0,-1-1 0,6 0-68,0-1 0,0 1 0,0-2 0,-1 1 0,1-1 0,-1 0 0,9-5 0,2-2-1039,35-19-7106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4.6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79 7800,'-34'-31'0,"24"20"0,7 7 0,-1 0 0,0 1 0,0-1 0,0 1 0,-1 0 0,-7-5 0,1 1 10,6 7 45,-8 0 20,10 0 118,9 22 43,20 41-68,41 82 7,-50-111-55,86 168 49,-80-157-41,150 302 368,-117-225-273,52 144 397,-106-260-573,0 0 1,-1 0 0,1 0 0,-1 0 0,-1 0-1,1 0 1,-1 8 0,0-4 3,-1-9-37,1 0 1,0 0-1,0 0 0,0 0 1,-1-1-1,1 1 0,-1 0 0,1 0 1,0 0-1,-1-1 0,1 1 1,-1 0-1,0-1 0,1 1 1,-1 0-1,1-1 0,-1 1 1,0-1-1,0 1 0,1-1 1,-1 1-1,0-1 0,-1 1 0,-1 0 23,-19 10 35,10-11 95,-4-5-109,0-1 0,0-1 0,-17-10 0,14 3 103,-78-86 70,81 77-71,-5-14-50,-17-44 0,31 57 31,3-10-42,0-52-1,8 62 17,7-11-32,21-47-1,-19 60 32,76-87 40,-67 88-60,103-66 32,-99 74-52,-14 8-47,0 0-14,0 0 0,0 1 0,0 0 0,0 1 0,0 1 0,1 0 0,-1 0 0,21 1 0,-11 3 6,0 0 0,0 2 0,0 0 0,-1 2 0,39 14 0,-16 7-11,-28-12 7,15 28 11,49 94 0,-70-119-24,-7-11 0,1 0-1,-1 0 1,0 0 0,3 15 0,9 34 4,-4 26-3,-4 10 2,-3-2-2,-1-15 2,-2-64-4,1 1-1,0-1 0,4 14 1,-3-18-1,0 1 0,0-1 0,1 1 0,8 11 0,-9-14 0,1 0 0,0 0 0,0-1 0,0 1 0,1-1 0,0 0 0,6 5 0,-7-7 29,0 0 0,0 0 0,0-1 0,0 1 0,0-1 0,0 0 0,0 0 0,0 0 0,1-1 0,-1 0 1,0 1-1,1-1 0,6-1 0,2-2-427,1 0 0,23-8 0,-22 7-495,74-23-7507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5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670 556 8432,'-5'1'5,"0"0"0,1 0 0,-1 0 1,0 1-1,0 0 0,0 0 0,1 0 0,-1 0 0,1 1 1,-6 5-1,-43 38 84,31-24-71,-58 52 66,-61 49 6,110-98-36,-111 97 15,118-97-42,-70 115 9,92-136-33,0-1 0,1 1 0,-1-1 0,1 1 0,0 0 0,-2 4 0,3-8-3,-4 20 13,-5 37-1,8-38-6,4 38-1,-3-54-2,1-1-1,-1 0 1,0 1-1,1-1 1,-1 0-1,1 1 1,0-1-1,0 0 1,-1 0 0,4 4-1,-4-6-2,6 12 8,0-1 0,1 0 0,13 16 0,-11-17-5,2 0-1,0 0 1,14 9 0,-22-17 0,0 0-1,0 0 1,0 0 0,0 0 0,1-1 0,4 2 0,155 45 23,-128-44-11,4-7-2,77-13-1,-113 15-10,0 0 1,0 0-1,1 0 0,-1 0 0,0-1 0,5-2 0,16-12 9,0-2 0,37-34 0,-44 29 44,53-114 34,-60 109 6,-6 17-56,2-6 0,-1 0-1,-1 0 1,-1-1 0,0 1-1,0-32 1,-4-22 142,0 64-34,-3-3 26,3 7-9,1 3-159,0 1-1,0-1 1,0 0-1,0 0 1,0 0 0,0 1-1,0-1 1,0 0 0,0 0-1,0 1 1,0-1-1,0 0 1,0 0 0,-1 0-1,1 1 1,0-1-1,0 0 1,0 0 0,0 0-1,0 1 1,0-1 0,-1 0-1,1 0 1,0 0-1,0 0 1,0 1 0,-1-1-1,1 0 1,0 0-1,0 0 1,0 0 0,-1 0-1,1 0 1,0 0-1,0 0 1,-1 1 0,1-1-1,-1 0 0,1 0 0,-1 0 0,1 1 0,-1-1 0,1 0 0,-1 0 0,1 1 0,-1-1 0,1 1 0,0-1 0,-1 0 0,1 1 0,0-1 0,-1 1 0,1-1 0,0 1 0,-1-1 0,1 1 0,0-1 0,0 1 0,0-1 0,-1 1 0,1-1 0,0 1 0,0-1 0,0 1 0,0-1 0,0 1 0,0-1 0,0 1 0,0 0 0,4 87 150,-1-63-59,7 15-30,19 51 1,-15-68-5,3-1-33,1-2 0,34 31 0,-33-40 0,-4-4-17,0-1 1,1-1-1,22 4 0,-38-8-9,1-1 0,0 0 0,0 0 0,-1 0 0,1 0 0,0 0 0,0 0 0,-1 0 0,1 0 0,0 0 0,0 0-1,-1-1 1,1 1 0,0 0 0,-1 0 0,1-1 0,0 1 0,5-3 4,0 0 1,0 0-1,-1 0 0,0 0 0,1-1 1,-2 0-1,1 0 0,0 0 1,-1-1-1,1 0 0,-1 1 0,-1-2 1,7-9-1,52-94 49,15-20 40,-76 128-94,10-14 18,0 0 0,1 0 0,1 1 0,15-13 0,-15 15-10,59-51 84,-49 43-82,-16 14-1,0 1 0,0-1 0,0 1 0,1 1 0,-1-1 0,1 1 0,0 1 0,15-6 0,-18 8-6,4-1 7,1 0-1,0 0 1,-1 1-1,1 1 1,0-1-1,0 2 1,0-1-1,-1 1 1,1 1-1,0 0 1,-1 0-1,1 1 0,14 6 1,12 8 0,-23-8 10,45 59 12,-48-48-18,24 115 12,2 33 16,-28-140-38,2 2 15,6 0-11,1-2-1,25 32 1,-41-58-7,0-1-1,1 1 1,-1-1-1,1 1 1,-1-1-1,1 0 1,0 1-1,-1-1 0,5 2 1,51 24 17,-42-22-18,0-1 0,1 0 1,23 2-1,-15-4 1,-1-1 0,30-2-1,-19-3 0,45-9 0,48-23-1,5-15 0,-101 37 0,-2-2 0,31-21 0,-32 17 0,44-44 0,9-23 0,-19 3 0,-44 53-1,-1-1 1,20-51-1,-31 58-4,-6 9 4,-1-1-1,0 1 1,-1-1 0,-7-27-1,9 43 0,-1-1 0,1 1 0,-1-1 0,1 1 0,-1 0 0,0-1 0,1 1-1,-1 0 1,0-1 0,0 1 0,-2-2 0,-8-7-4,0 0-1,0 0 1,-1 1-1,-22-12 1,32 20 3,1 0 0,-1 0 0,0 1 0,1-1 0,-1 1 0,0-1 0,1 1 0,-1 0 0,0-1 0,-3 1 0,-32 0-20,-64 8 0,69 0-3,-139 54-20,139-45-19,-5 9 18,-61 58-1,96-82 37,-1 0-1,1 0 0,0 1 0,0-1 1,1 1-1,-1 0 0,0-1 1,-1 6-1,3-8 12,-9 20-51,-13 39 1,16-35 30,-3 39 0,8-60 9,1 1-1,0-1 1,0 1 0,0-1 0,0 0 0,0 1 0,1-1 0,1 5 0,2 14-39,15 43 0,-8-41 30,21 36 1,-32-60 19,2 3-10,0 0-1,0 0 1,0 0 0,0 0-1,0 0 1,1-1-1,-1 1 1,6 4 0,-8-7 10,21 18-47,39 26 0,-33-29 27,41 17 0,-68-32 20,5 3-17,1-1-1,0 0 0,-1 0 0,1 0 0,6 0 1,180 19-118,-189-21 132,0 0-1,0 0 1,1 0 0,-1-1-1,0 1 1,0-1 0,0 1-1,0-1 1,4-2 0,-7 3 3,24-8-17,35-18 0,-33 10 11,28-20 0,-49 33 2,-1 0 0,0-1 0,0 0-1,0 1 1,5-7 0,60-73-17,-50 56 19,-2-1 1,16-32 0,-11 9 1,-3-1 1,18-79-1,-35 124 1,0-1 1,-1 1-1,0-1 0,0-10 1,-1-257 10,-4 216 8,-1 4-7,-25-203 46,26 231-39,-2-10 8,-1 0 0,-22-63 0,-3 19 40,32 80-63,0 0 0,-1 0 0,1 0 0,0 0 0,-1 0 0,1 1 0,-1-1 0,1 0 0,-1 0 1,1 1-1,-1-1 0,0 0 0,1 1 0,-1-1 0,0 1 0,1-1 0,-1 1 0,0-1 0,0 1 0,0-1 1,0 1-1,1 0 0,-1 0 0,-2-1 0,3 1-4,-1 1 1,0-1 0,0 0-1,1 1 1,-1-1-1,0 1 1,0-1 0,1 1-1,-1-1 1,0 1-1,1 0 1,-1-1 0,1 1-1,-1 0 1,1-1-1,-1 1 1,1 0 0,-1 0-1,1-1 1,0 1-1,-1 0 1,1 0 0,0 0-1,0 0 1,0-1-1,0 1 1,0 1 0,-8 42 24,3 33-19,8 29-2,13 25-3,34 152-4,-37-228-3,62 205 2,-59-210-2,24 74 4,1 17 1,-11-21 0,-6-35 1,-19-70 1,0 0 0,10 17-1,-9-22 0,0-1 0,0 1-1,9 8 1,-10-13 0,-1 0 0,1 0 0,0-1 0,1 1-1,5 3 1,-8-7-1,0 1 1,0-1-1,0 1 0,0-1 0,0 0 0,0 0 0,0-1 0,0 1 0,1-1 1,4 1-1,-5-1 1,1 0 1,-1-1-1,0 0 0,1 1 1,-1-1-1,0 0 1,1 0-1,-1-1 1,0 1-1,0-1 0,0 0 1,5-3-1,30-31-834,-31 28 316,43-48-6143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6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74 155 7712,'-11'5'124,"7"1"-113,0-1 1,-1 0 0,2 1-1,-1 0 1,1 0 0,0 0 0,0 0-1,1 0 1,0 1 0,-3 9-1,3-7 3,-4 12 80,-10 124 35,16-111-42,11 143 34,-7-145-34,21 84 38,-24-112-106,1 0 0,-1 0 0,1 0 0,-1 0 0,1 0 0,0-1 0,0 1 0,1-1 0,-1 0 0,1 1 0,0-1 0,3 3 0,-2-2 5,4 0 116,7-3-72,0 0 0,23-2 0,-20-3 113,-6-2-142,-1-1-1,1-1 0,-2 0 1,1 0-1,-1-1 1,11-12-1,-6-2 197,45-129 102,-30 62 112,-20 62-384,20-50 28,-17 51 114,52-70 74,-63 94-246,1-1 0,0 1 0,0 0-1,0 0 1,1 0 0,-1 0 0,1 1 0,0-1 0,5-2 0,2-1 20,-11 6-52,0 0 1,1-1-1,-1 1 1,0 0-1,0 0 0,0 0 1,0 0-1,1 0 1,-1 0-1,0 0 0,0 0 1,0 0-1,0 0 1,1 0-1,-1 0 1,0 0-1,0 0 0,0 0 1,1 0-1,-1 0 1,0 0-1,0 0 0,0 0 1,0 0-1,1 0 1,-1 0-1,0 0 0,0 1 1,0-1-1,0 0 1,1 0-1,-1 0 1,0 0-1,0 0 0,0 0 1,0 0-1,0 1 1,0-1-1,0 0 0,1 0 1,-1 0-1,0 1 1,13 11 57,0 2 0,15 20 0,-24-29-48,12 19 88,65 140 35,-64-127-89,81 129 10,-77-142-49,31 25 4,-42-41-11,0-1-1,0 0 1,22 11 0,-23-14-2,1-1 1,0 0 0,0 0 0,0-1 0,1 0 0,-1-1 0,0-1-1,18 0 1,-27 0 0,1 0 0,-1 0-1,0 0 1,0 0-1,0 0 1,0-1 0,1 1-1,-1 0 1,0-1-1,0 1 1,0-1 0,0 1-1,1-2 1,9-5 0,-1 0-1,-1-1 1,0-1-1,0 1 1,11-15-1,-19 22 1,0 0-1,0-1 1,0 1 0,0 0-1,-1-1 1,1 1-1,0-1 1,-1 1-1,1-1 1,-1 1-1,1-3 1,4-32-1,1-61-1,-6 94 2,0 0-1,-1-1 0,1 1 1,0-1-1,-1 1 0,0 0 1,-1-5-1,-17-40 0,-32-64-1,30 80-3,-101-114 5,96 119 7,-109-91 6,109 100 15,-10-1-3,-53-20 1,67 36 34,12 3-48,0 1 0,-1 0 0,1 0 0,1 1 0,-1 1 0,-10 3 0,20-6-11,0 0 1,-1 0 0,1 0-1,0 0 1,0 0 0,-1 1 0,1-1-1,0 0 1,-1 0 0,1 0-1,0 0 1,-1 1 0,1-1 0,0 0-1,0 0 1,0 1 0,-1-1-1,1 0 1,0 0 0,0 1 0,0-1-1,-1 0 1,1 1 0,0-1-1,0 0 1,0 1 0,0-1 0,0 0-1,0 1 1,0-1 0,0 0-1,0 1 1,0-1 0,0 1 0,0 6-123,1 0 0,0 0 0,0 0 1,0 0-1,1 0 0,0 0 0,1-1 0,-1 1 1,1 0-1,1-1 0,3 6 0,24 46-7485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7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434 341 8696,'9'-4'11,"1"0"0,0-1 0,-1 0 0,0 0 0,0-1 0,-1 0 1,0-1-1,12-11 0,-17 15 49,-6 0 0,-7-7-31,10 10-26,0-1-1,-1 1 1,1 0 0,0 0-1,0 0 1,-1 0 0,1-1-1,0 1 1,0 0 0,-1 0-1,1 0 1,0 0 0,-1 0-1,1 0 1,0 0 0,-1 0-1,1 0 1,0 0 0,0 0-1,-1 0 1,1 0 0,0 0-1,-1 0 1,1 0 0,0 0-1,-1 0 1,1 0 0,0 0-1,0 0 1,-1 0 0,1 1-1,-1-1 1,-90 30 132,65-19-70,2 1 0,0 1 0,-41 28 0,44-27-44,17-11-6,1-1-1,-1 1 1,1 0 0,-1 0-1,-5 6 1,9-9-15,-66 77 92,2 20-59,60-90-14,-1 0-1,1 1 0,-5 13 1,-62 189 79,70-206-90,0 0 0,0 0 0,0 0 0,1 1-1,-1-1 1,1 7 0,0-11-8,0 20 20,1 1-1,4 20 1,-2-26-14,1 0 1,12 26 0,-16-41-7,1 3 5,0 0 0,0 0 0,1 0 0,-1 0 1,1 0-1,0-1 0,2 3 0,20 22 15,1-2 1,36 28-1,-34-37 14,6-4-18,1-2 1,54 10-1,-54-20 32,21-7-7,63-17-1,-85 11 55,113-72 54,-143 84-129,-1-1-1,1 0 0,0 0 0,-1-1 0,1 1 0,-1-1 1,3-3-1,16-23 54,-1 0 0,18-38 1,-36 63-48,-1 1-1,1-1 1,-1 0 0,0 0 0,0 1 0,0-5 0,15-172 233,-17 142-78,-20-115 78,15 133-79,2 12-140,0 0 1,-1 0 0,0 1-1,0-1 1,-9-9 0,14 17-39,0 0 1,0 0-1,0 0 1,0 0 0,0 0-1,0-1 1,-1 1-1,1 0 1,0 0 0,0 0-1,0 0 1,0 0-1,0 0 1,0 0 0,-1-1-1,1 1 1,0 0-1,0 0 1,0 0-1,0 0 1,0 0 0,-1 0-1,1 0 1,0 0-1,0 0 1,0 0 0,0 0-1,-1 0 1,1 0-1,0 0 1,0 0 0,0 0-1,0 0 1,-1 0-1,1 0 1,0 0 0,0 0-1,0 0 1,0 1-1,0-1 1,-1 0 0,1 0-1,0 0 1,0 0-1,0 0 1,0 0-1,0 0 1,0 1 0,0-1-1,-1 0 1,1 0-1,0 0 1,0 0 0,-6 7 26,-1 1 1,2 0-1,-1-1 1,1 2 0,-5 10-1,8-16-21,-6 18 79,-11 119 19,21-108-92,14 46-1,-11-63-12,0 0-1,1 0 1,14 24 0,-5-17-2,2 0-1,0-1 1,1-1 0,22 20 0,-32-32-7,0-1 0,1 0-1,-1 0 1,14 7 0,-4-3 3,23 15-6,-25-20-22,2-4 22,0-1 0,1 0 1,18-3-1,-18-3-1,-10 1 10,0 0 0,0-1 0,8-5 0,-11 5 2,0 0 0,-1 0-1,0 0 1,0 0 0,0-1 0,6-9 0,-6 6 0,0 0 0,-1 1 0,0-2 0,5-16 0,-5 11 0,-1 0 0,0 0 1,0-19-1,-4-13 3,-1 0 0,-11-53 0,12 92-3,-5-34 15,-56-325 96,50 318-43,10 42-53,0 0 0,0 0 1,1-1-1,0 1 0,0 0 1,1 0-1,0-12 0,0 19-14,0 0 0,0 0 0,0 0 0,0-1 0,0 1 0,0 0 0,0 0 0,0 0 1,0 0-1,0-1 0,0 1 0,1 0 0,-1 0 0,0 0 0,0 0 0,0 0 0,0-1 0,0 1 0,0 0 0,0 0 0,0 0 0,0 0 0,0 0 0,1 0 0,-1 0 0,0-1 0,0 1 0,0 0 0,0 0 0,0 0 0,1 0 0,-1 0 0,0 0 0,0 0 0,0 0 0,0 0 0,0 0 0,1 0 0,-1 0 0,0 0 0,0 0 0,0 0 0,0 0 1,1 0-1,-1 0 0,0 0 0,0 0 0,6 0 5,0 0 1,0 1 0,0-1 0,0 1-1,0 1 1,0-1 0,0 1-1,-1 0 1,1 0 0,-1 0 0,1 1-1,5 4 1,24 9 12,66 26-5,-21-7-8,3 7-4,-62-28-3,0 1 1,0 0 0,31 31-1,-51-44 1,1 0-1,0 0 0,0 0 1,-1 0-1,1 0 0,-1 1 1,2 3-1,15 35-2,17 55-1,-29-64-22,-4-23 18,4 34-19,-2 1 0,-1 59 1,-4-78 16,-1 17-71,2 0 0,2-1 0,8 53 0,-9-91 76,0 0-1,0-1 1,-1 1-1,1-1 1,1 1-1,-1-1 1,0 1-1,1-1 1,-1 0-1,1 0 1,-1 0-1,1 0 1,0 0-1,0 0 0,0 0 1,0 0-1,1-1 1,-1 1-1,0-1 1,0 0-1,1 0 1,4 2-1,0 0 5,7 1-24,2-4 19,1 0 1,-1-1-1,1-1 1,17-4-1,-11-3-6,89-69 1,-109 75 11,0 1-1,-1-1 0,1 1 0,-1-1 0,1 0 1,2-4-1,42-65 0,-30 41 1,18-51 0,7-51 0,-12-4 1,-26 121 1,7-45 9,7-120 0,-21-23 141,4 205-148,-1 0 1,1 1-1,0-1 0,-1 0 1,1 1-1,0-1 0,0 0 1,0 0-1,0 0 1,0 0-1,0 0 0,1 2 1,-1-3 2,59 95 102,-4-17-42,-40-60-63,23 21 0,22 14 1,8-3-3,54 19-4,-102-62-3,-1-5 4,0-1 1,0-1-1,31-3 0,-28-4-4,8-8 4,36-22-1,-53 23-3,11-24 4,-20 30 1,0-1 0,-1 1 0,5-15 0,-7 17 0,-1 1 0,0-1 0,0 0 0,0 1 0,-1-1 0,0 0 0,-1-7 0,0 4 0,-1 0 0,0 0 0,0 1 0,-7-15 0,3 9 0,-1 1 0,-14-22 0,12 22 0,-2 1 0,-18-19 1,16 19 0,-1 2 1,0-1-1,-1 2 0,0 0 1,-1 1-1,-17-7 0,31 14 1,0 1-1,-1-1 1,1 0-1,0 1 1,0-1-1,0 1 1,-1-1-1,1 1 0,-4 0 1,-26 2 7,0 1 1,-44 10-1,48-2 18,-123 78 10,121-66-10,-105 109 7,132-129-32,0 1 0,0-1 0,1 1 0,-1-1 0,1 1 0,-3 7 0,5-11-2,-15 27 6,-12 38 1,19-41-6,1 1-1,2 0 1,-4 28 0,7-14-2,2 0 1,1 0 0,2 1 0,10 43-1,-12-77 0,0-1 0,0 1 1,0-1-1,1 0 0,3 8 0,1 0-2,3 9-1,1-1 0,0 0 0,2-1-1,0 0 1,1-1 0,27 29 0,-26-31-9,1 1 0,1-1 0,1-1 0,36 29 0,20-1-30,-58-39 31,32 1 4,-32-6 7,0 0 1,21-4 0,-16 1 0,33-11 0,23-15 0,76-37 4,-122 52 17,139-85-1526,-77 36-6175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347 42 9056,'7'5'8,"-3"-2"6,-1-1 1,0 0-1,1 0 1,0 0-1,-1 0 1,1 0-1,0-1 1,0 0 0,7 2-1,-9 1 49,-1-2-57,0 1-1,-1 0 1,1-1 0,-1 1 0,1 0 0,-1 0 0,0-1 0,0 1-1,0 0 1,0 0 0,-1-1 0,1 1 0,-1 0 0,0-1 0,0 1-1,0 0 1,0-1 0,0 1 0,0-1 0,-1 0 0,1 1 0,-4 3-1,-3 4 20,-1 1-1,-1-2 0,0 1 0,-16 11 1,12-10-8,-4 4 24,0 0 0,-1-2 1,-1 0-1,0-2 0,-1 0 0,-26 10 0,42-20-24,0 1-1,0-1 1,0 0 0,-1 0 0,1 0-1,0-1 1,0 0 0,-1 0-1,1 0 1,0-1 0,-1 0 0,-8-2-1,11 1-1,-1 0 0,0-1-1,1 0 1,-1 1-1,1-1 1,0 0-1,0 0 1,0-1-1,0 1 1,1-1 0,-1 1-1,1-1 1,-2-5-1,-2 0 4,4 5 0,1 1 0,-1-1-1,1 0 1,-1 1 0,1-1 0,0 0-1,0 0 1,0-6 0,-3-12 87,2 0 0,0-1 1,2 1-1,3-39 0,7 26-34,-9 33-58,-1 1-1,1-1 1,0 1-1,-1 0 1,1-1-1,0 1 1,0 0 0,0-1-1,0 1 1,0 0-1,1 0 1,-1 0-1,0 0 1,0 0 0,1 0-1,-1 0 1,0 1-1,1-1 1,-1 0-1,1 1 1,-1-1 0,1 1-1,0 0 1,-1-1-1,1 1 1,-1 0-1,1 0 1,0 0 0,-1 0-1,1 0 1,-1 0-1,1 0 1,-1 1-1,3 0 1,-2-1 2,165 26-1018,-63-15-6030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833 465 5744,'-7'1'0,"-21"-2"73,-96-20 201,93 15-208,14 2-49,10 2 17,0 1 0,0 0 1,-1 0-1,-13 0 0,-6 2 80,0 1 0,0 1 1,0 2-1,-35 10 0,-3 9 186,12-6-99,6-3 659,-53 25 0,94-37-517,-3 4-25,13-9-240,-1 1 0,1 0-1,0 0 1,-1 0-1,1 1 1,6-1-1,-5 1-32,167-38 242,-151 32-267,31-6 48,249-51 23,-237 50-71,102-20 0,41-14-16,-13-4-4,-53 8-2,-93 27-3,115-43 1,-155 57 1,-1-1 0,1-1 0,-1 0 0,0 0 0,0 0 0,0-1 0,-1 0 1,1 0-1,5-7 0,-5 5 0,0-3-10,-6 5 11,0 1 1,-1-1-1,0 0 0,0 1 1,0-1-1,0 0 1,-1 1-1,1-1 0,-1 0 1,-2-5-1,3 9 2,-1 0 0,1 1-1,0-1 1,0 0 0,-1 1-1,1-1 1,0 1 0,-1-1-1,1 1 1,-1-1 0,1 1 0,-1-1-1,1 1 1,-1-1 0,1 1-1,-1-1 1,1 1 0,-1 0-1,1-1 1,-2 1 0,-13-7-2,0 0 1,0 1-1,-1 1 0,0 1 1,-20-4-1,32 7 2,0 1-1,0-1 0,-1 1 0,1 0 1,0 0-1,-5 1 0,-215 34-2,173-20-2,-207 90 2,208-79-3,-197 120-5,196-114-1,-206 133-1,210-131-6,-189 154-5,117-101 24,112-82 2,0-1 1,0 0-1,0-1 1,-1 1-1,-10 2 0,2-1 8,12-3 37,-3 0 85,22-3-62,-5-1-59,29-4 80,91 1 15,-97 7-12,163 25 30,-151-18-63,177 44 24,-182-44-51,149 23 10,-154-30-24,-12-1-12,0-1-3,1 0 0,0-1-1,0-1 1,42-10 0,-15-5 1,-47 16-6,0-1 1,-1 0-1,1 0 0,-1 0 0,0-1 0,0 1 0,0-1 0,0 1 0,0-1 0,0 0 1,2-5-1,-2 3 36,1-1 1,-2 0-1,1 0 1,-1 0-1,0 0 1,0 0-1,-1 0 1,2-8-1,1-54-845,-4 49-92,2-78-6005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49:59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5208,'0'0'0,"-15"29"-256,5 17 256,1-4-3240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1:5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3320,'0'0'496,"11"32"-256,-11-21-208,-2 9 8,-11-3-40,2 4-2616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4.1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86 2520,'0'0'1004,"-3"5"-784,-5 16-94,1 1 0,1 0 0,-7 44 0,12-57-84,-1-1 1,2 1 0,-1-1-1,3 18 1,-1 0-9,3 90 127,4 77-6,-6-155-61,17 170 129,-14-74-14,-5-126-163,0 0-11,0 0 0,1 0 0,0 0 0,0 0 1,1 0-1,0-1 0,5 13 0,-6-17 77,-2 0-19,0 1-86,0 0 347,-1-11-6,-1-3-385,-11-37 376,-16-80 31,1-33 321,11 44-271,-21-97 323,19 117-335,19 90-350,0 0 1,0 0 0,1 1 0,0-1 0,0 0-1,0 0 1,1 0 0,1-7 0,-1 4-11,1 1-6,-1 1 0,1 0-1,1 0 1,-1 0 0,1 0 0,0 1 0,1-1-1,-1 1 1,1-1 0,8-8 0,-6 7-9,33-42 285,-23 31-272,-14 17-24,0-1-1,0 1 0,0 0 0,0-1 0,1 1 1,-1 0-1,0 0 0,1 1 0,0-1 1,4-2-1,5-2 12,2-3-12,-7 4-1,0 1 0,0 0 0,0 1-1,0 0 1,12-4 0,3 1 14,0 1-1,1 0 1,23-1 0,-25 8 47,-11-1-47,-3 0-22,1 1 0,0-1-1,-1 1 1,1 1 0,-1-1 0,1 1 0,-1 1 0,0-1-1,-1 1 1,1 0 0,7 6 0,51 55 72,-57-50-56,-5-8-22,-1 1 1,0-1-1,-1 1 0,0-1 1,0 1-1,0 0 1,-1-1-1,0 1 0,-1 0 1,1 0-1,-2-1 1,1 1-1,-5 14 0,1-7-2,2-7 0,0 0 0,-1 0 0,0 0-1,-6 10 1,-70 104 21,24-45 6,-28 41-7,65-89-18,-9 14 48,-1 0 0,-48 50 0,60-70 19,16-21 195,7-7-201,74-44 14,-69 43-67,0 0 0,0 1 0,1 0 0,0 1 0,0 1 0,0 0 0,1 0 0,12 0 1,-12 1-6,11 0 46,14 4-17,43 9 0,-60-4-10,-5 3-18,-1 0 1,-1 0-1,24 23 0,-27-18 4,-5 1-10,-1 0 0,0 0 1,4 24-1,-10-22 3,-24 82 2,15-76-2,-28 39-1,-22 18-3,-3-3 2,9-9-3,42-55-2,0-1 0,-21 17 0,-29 12 0,-13 4 2,74-46 0,-1 1-1,1 0 0,0-1 0,-1 1 1,1-1-1,0 1 0,-1-1 1,1 0-1,-1 1 0,1-1 1,-1 0-1,1 0 0,0 0 0,-1 0 1,1 0-1,-1-1 0,-1 1 1,-5-2 1,-2 2 0,5 0 2,1 0 1,-1-1-1,1 0 0,-1 1 0,1-2 0,0 1 0,-5-2 0,-1 0 14,0-1 0,0 0 0,1-1 0,-1 0 0,1-1 0,0 1 0,1-2 0,-12-10 0,10 8-11,7 5-5,-1 0 0,1 0 0,-1 0 0,1 0 0,1-1 0,-5-7 0,4 7-146,0-1 0,0 1 0,1 0 0,0-1 0,0 1 0,1-1 0,-1 1 0,1-1 0,0 0 0,0-7 0,1-19-7837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5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764 47 6904,'0'-4'2,"0"3"-2,0 1 1,0-1-1,0 0 1,0 0 0,0 1-1,0-1 1,0 0-1,-1 0 1,1 1 0,0-1-1,0 0 1,-1 0 0,1 1-1,-1-1 1,1 0-1,0 1 1,-1-1 0,1 0-1,-1 1 1,-1-2-1,-13-7 2,7 6-2,-1 1 0,1 0 0,-14-1 0,9 1-3,-4 0-3,0 0 1,0 1-1,0 1 0,0 0 0,-1 1 0,1 1 1,0 1-1,-26 8 0,-29 11 5,48-13 1,-30 18 0,33-15 0,-35 28 1,24-12 3,1 2 0,-30 40 0,41-44 23,14-17-28,-67 107 58,64-100-43,1 0-1,1 1 1,0-1-1,1 1 1,-8 35-1,15-33 34,2-9-38,0 0 0,1 0 0,1 0 0,0-1 0,0 1 1,8 9-1,0-7 31,8 1-12,42 19 0,-46-28 12,-10-3-26,-3 0-10,0 0 0,1-1 0,-1 1-1,0-1 1,1 0 0,-1 0 0,0 0 0,1-1 0,-1 0 0,0 0 0,1 0-1,-1 0 1,0-1 0,0 1 0,0-1 0,5-3 0,-1-1 0,9-5 14,0 0 0,-1-1 0,-1-1 0,0-1 0,13-16 0,-20 20-10,-5 6-2,-1 1 0,1-1 0,-1 0 0,0 0 0,0 0 0,0 0-1,-1 0 1,1 0 0,-1 0 0,1-9 0,31-178 358,-28 78 151,-5 106-355,1-3 26,9 35 113,-9-8-280,6 32 117,7 0-10,39 93 0,-46-125-117,-3-10-1,0 1 1,0 0 0,0-1-1,8 9 1,44 54 35,-53-66-41,1-1 1,0 1-1,-1-1 1,1 0-1,0-1 1,1 1 0,-1-1-1,0 1 1,1-1-1,0-1 1,-1 1-1,1 0 1,0-1-1,5 1 1,-6-2-1,9 1 17,4-5-13,-1 0 1,-1-1-1,1 0 1,-1-1-1,0-1 1,0-1-1,15-10 1,7-9 4,-24 15 28,-6 2-17,4-4 3,-2 0-1,0 0 1,-1-1 0,11-25 0,33-95 100,-18 46 108,-1 7 127,-27 71-263,-5 12 143,-5 20-79,-12 25-88,-5 54-14,20-79-40,6 28 0,6 1-15,8-7 0,-15-36-4,1 0-1,0-1 0,9 10 1,-6-8-3,1-1 1,0 1-1,0-2 1,1 0-1,0 0 1,0-1 0,16 7-1,4-2-6,31 8-1,-52-16 10,114 33-61,-72-17 33,-48-17 15,-6 17 1,-2-11 6,-21 11 4,-19 8 1,-3-3 0,9-11 0,4-6 0,6-5 1,-5-6 10,34 4-10,-1 1 1,1-1 0,-1 1-1,1-1 1,-1 0 0,1 1 0,-1-1-1,1 0 1,0 0 0,0 1-1,-1-1 1,1 0 0,0 0 0,0 1-1,0-1 1,0 0 0,0 0-1,0 1 1,0-1 0,0-1 0,0-1 2,0-2 2,0-1-1,0 1 1,1 0 0,-1-1 0,1 1 0,0 0 0,1-1 0,-1 1 0,1 0-1,0 0 1,3-4 0,2-2 0,-1 0 0,15-16 0,-15 20-2,12-11 36,99-70 13,91-49 31,-82 56-60,-105 72-16,23-2 4,-40 11-12,0-1 1,1 1-1,-1 0 1,0 1-1,0-1 0,0 1 1,0 0-1,0 0 1,5 2-1,-5-2 1,0 1-1,0 0 1,0 1-1,0-1 1,0 1 0,-1 0-1,1 0 1,3 4-1,-1-1 1,-1 1-1,0 0 0,0 0 0,4 10 1,13 37-1,-4 8 0,-16-46 0,2 34 0,-6 16 0,1-43-1,-1 21-2,6 58 0,1-39 2,1 1 1,-3 9 0,-2-67 0,-3-13 0,-1-5 0,-12-44 0,12 37-195,1 1 0,1 0 0,1 0 0,0 0 0,2-1 1,6-31-1,7-34-6625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5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9 5744,'-15'-2'1,"4"-3"3,11 5-5,-1 0 0,1 0 1,0 0-1,-1-1 0,1 1 0,-1 0 0,1 0 0,0 0 0,-1 0 1,1 0-1,-1 0 0,1 0 0,-1 0 0,1 0 0,0 0 0,-1 0 1,1 0-1,-1 0 0,1 0 0,-1 0 0,1 0 0,0 0 1,-1 1-1,1-1 0,-1 0 0,1 0 0,0 0 0,-1 1 0,1-1 1,0 0-1,-1 1 0,1-1 0,0 0 0,0 1 0,-1-1 0,1 0 1,0 1-1,0-1 0,-1 0 0,1 1 0,0-1 0,0 1 0,0-1 1,0 1-1,-1 17-33,1-11 14,1-1-1,1 1 1,-1 0 0,1-1-1,0 1 1,1-1 0,0 0-1,0 0 1,0 0 0,0 0-1,1 0 1,0-1 0,0 0-1,10 9 1,7 11-205,-20-24 211,0 0 1,0 0 0,0 0 0,0 0 0,0 0-1,-1 0 1,1 0 0,0 0 0,-1 0 0,1 0 0,0 1-1,-1-1 1,0 0 0,1 0 0,-1 1 0,0-1 0,1 0-1,-1 0 1,0 1 0,0-1 0,0 0 0,0 1 0,0-1-1,-1 0 1,1 0 0,0 1 0,-1-1 0,1 0 0,-1 0-1,1 1 1,-1-1 0,1 0 0,-1 0 0,0 0 0,1 0-1,-1 0 1,0 0 0,0 0 0,0 0 0,-1 1 0,1-2 9,1 0 1,-1 1-1,1-1 1,-1 1-1,0-1 1,1 0-1,-1 0 1,0 1-1,0-1 1,1 0-1,-1 0 1,0 0-1,1 0 1,-1 0-1,0 0 1,0 0-1,1 0 1,-1 0-1,0 0 1,1 0-1,-1 0 1,0 0 0,-1-1-1,0 0-6,-16-4 2,0-3 65,-27-17-1,-1-1 190,34 20-650,8 5-2320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356 22 4936,'-4'0'-23,"-24"-6"6,22 3 17,1 1 0,-32-5 0,30 6 23,1 0 0,-1 0 0,0 1 0,1 0-1,-1 0 1,0 1 0,1-1 0,-1 2 0,1-1 0,-1 1 0,1-1 0,0 2 0,-1-1 0,1 1 0,0 0 0,1 0-1,-1 1 1,1-1 0,-1 1 0,-6 7 0,-6 11 229,1 0-1,0 2 1,-20 40 0,12-17-128,17-27 176,6-13-220,-1 2-36,0 0 0,1 1 0,0-1 0,0 0 0,1 1 0,1 0 0,-1-1 0,2 1 0,-1-1 0,1 1 0,3 12 0,26 86 233,-21-90-129,-5-12-92,0 1-28,1-1 0,-1 0 0,1 0 0,0 0 0,1-1 0,-1 1 0,1-1 0,0-1 0,13 9 0,-14-10 4,1-1 0,0 1 0,0-1 0,0 0 0,0-1-1,0 1 1,1-1 0,-1 0 0,0-1 0,0 0 0,1 0 0,8-1 0,-4 0-10,33-10 132,11-6 31,-51 15-17,-1 0 4,12-9-1224,3 0-4381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6.6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841 39 5920,'-36'-6'0,"24"3"-1,-28-6 3,0 2 3,-19 1-2,42 5-16,-22-3 81,-1 1-1,-58 5 0,79 0-46,10-1 26,-1 0 1,1 1 0,0 0-1,-14 6 1,-39 14 365,-103 52-1,106-37-305,39-20 160,3 2-148,1 1 0,-19 30 0,35-49-103,-1 0-1,0 0 1,0 1 0,1-1-1,-1 0 1,1 1 0,-1-1-1,1 1 1,0-1 0,0 0-1,-1 4 1,1 8 28,0-1-1,1 1 1,0 0-1,1 0 1,4 13-1,-6-25-33,0 0 0,1 1-1,-1-1 1,1 0 0,-1 0-1,1 0 1,-1-1 0,1 1-1,-1 0 1,1 0 0,0 0-1,-1 0 1,1 0 0,0-1-1,1 2 1,22 17 96,49 29 0,-45-33 5,36 12 0,-34-14-68,32 17 0,-47-21-18,3-1-8,-1 2 0,0 0 0,0 2 1,25 22-1,25 36 27,-65-67-41,1 0 0,-1 0-1,0 0 1,0 0 0,0 1 0,0-1 0,-1 1 0,0-1 0,1 1 0,-1 0 0,0-1-1,-1 1 1,1 0 0,-1 0 0,1 0 0,-1-1 0,0 1 0,-2 7 0,2-10-2,-1 4 3,0-1 0,0 1 0,0-1 0,-1 1 0,0-1 0,0 0 0,0 0 0,-1 0 0,1 0 0,-1 0 0,0-1 0,-5 6 0,3-4 1,-8 9 10,0 0 1,-1-2-1,0 1 0,-1-2 0,0 0 1,-1-1-1,0 0 0,-19 7 0,24-12-1,-1 0-1,1-1 1,-1 0-1,0-1 1,-21 3-1,17-4-2,7 0 10,1-1 0,-1 0-1,1-1 1,-1 0-1,-15-2 1,9 0 2,-19-3 192,19 1-175,14 4-35,1-1 1,0 1-1,0 0 1,-1-1 0,1 1-1,0-1 1,0 1-1,0 0 1,0-1 0,-1 1-1,1-1 1,0 1-1,0-1 1,0 1-1,0 0 1,0-1 0,0 1-1,0-1 1,0 1-1,0-1 1,0 1 0,0 0-1,1-1 1,-1 1-1,0-1 1,0 1 0,0 0-1,0-1 1,1 1-1,-1-1 1,0 1-1,0 0 1,1-1 0,-1 1-1,0 0 1,1-1-1,20-24-1177,3-2-4794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7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5384,'3'0'16,"7"0"-1,-8 0 27,0 2 61,0 0-93,-1-1 0,1 0 0,-1 1 0,0-1 0,1 1 0,-1-1 0,0 1-1,0-1 1,1 4 0,7 30 196,5 72 22,-11-76-40,-2 41 0,1 20 111,4-41-152,13 48 0,-11-67 48,12 146 94,-18-132-1,2 30-77,-3-71-196,1 19 34,1 4 124,8 35 1,12 69 538,-21-123-605,1 0-1,0 1 1,0-1 0,0 0 0,2 0 0,-1-1-1,1 1 1,6 7 0,-10-11-32,2 0-157,11 3 1198,-13-8-1112,-1 0-1,0 0 0,0 0 1,0 1-1,0-1 1,0 0-1,0 0 0,1 0 1,-1 0-1,0 0 0,0 0 1,0 0-1,0 0 0,0 0 1,0 0-1,1 0 1,-1 0-1,0 0 0,0-1 1,0 1-1,0 0 0,0 0 1,0 0-1,0 0 1,1 0-1,-1 0 0,0 0 1,0 0-1,0 0 0,0 0 1,0 0-1,0 0 1,0-1-1,0 1 0,0 0 1,0 0-1,0 0 0,1 0 1,-1 0-1,0 0 0,0 0 1,0-1-1,0 1 1,0 0-1,0 0 0,0 0 1,0 0-1,0 0 0,0 0 1,0-1-1,0 1 1,0 0-1,0 0 0,0 0 1,4-13-303,-1 0 0,0 0 1,2-22-1,2-17-6554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8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1 526 6456,'21'39'0,"-20"-38"0,0 1 0,0-1 0,0 1 0,0-1 0,0 0 1,0 0-1,0 0 0,1 1 0,-1-1 0,2 1 0,27 6 5,22-3-2,-21-5 17,0-2 0,1-1 0,52-12 0,-67 12-13,-12 3 3,-1-1 1,1 0 0,-1 0 0,1 0 0,-1-1 0,0 1-1,0-1 1,5-3 0,25-13 105,-1-2-1,0 0 1,29-27 0,-58 44-95,-1-1 1,0 1-1,0-1 1,0 0-1,-1 0 1,1-1-1,-1 1 1,0 0-1,0-1 1,0 0-1,-1 1 1,0-1-1,1 0 1,-2 1 0,1-1-1,-1 0 1,1 0-1,-1 0 1,-1 0-1,1 0 1,-2-7-1,2 11-20,0-1 0,-1 0 0,1 1 0,0-1 0,-1 0 0,1 1 0,-1-1 0,0 1 0,1-1 0,-1 1 0,-2-3 0,0-1 0,-17-25 1,15 25-2,0 0 0,0 1-6,3 2 5,0 1-1,0-1 0,0 1 0,1-1 1,-1 0-1,1 0 0,-1 0 1,1 0-1,-1-2 0,2-3 17,3 2 1,112-68 57,-108 70-58,-1-2 0,0 1-1,0-1 1,0 0 0,-1 0-1,1-1 1,-1 1 0,5-8-1,5-7 117,19-22 61,-34 41-148,1-1 1,-1 0-1,1 0 1,-1 0-1,0 0 1,1 0-1,-1 0 1,0 0-1,0 1 1,-1-1-1,1 0 1,0 0-1,-1 0 1,1 0-1,-1 0 1,1 0-1,-3-2 1,1-4 232,2 7-185,0 1-1,0-1 0,0 1 1,-1-1-1,1 1 0,0-1 1,0 1-1,0-1 0,0 1 1,1-1-1,-1 1 1,0 0-1,0-1 0,0 1 1,0-1-1,0 1 0,0-1 1,1 1-1,-1 0 0,0-1 1,0 1-1,1-1 0,-1 1 1,0 0-1,1-1 0,-1 1 1,0 0-1,1-1 0,-1 1 1,1 0-1,-1 0 0,17 0 556,13 11-987,-30-10 481,28 14-55,0 2 0,38 30 0,-37-25-36,-23-18-48,1 1 3,1 0-1,-1 1 0,0 0 0,-1 0 1,1 0-1,6 10 0,-11-11-4,1-1 1,-1 1-1,1 0 1,-1 0-1,1 8 1,1 4-3,-2 0 1,-1 0 0,0 1 0,-2 24 0,1 16-1,5 25-13,0 23 3,-5-99 9,0 0 1,1 0-1,0 0 1,0 0-1,1 0 0,0-1 1,0 1-1,0-1 1,1 1-1,0-1 1,7 12-1,-7-13 1,27 37-33,-18-27 31,-10-12-8,0 0 4,0-1 9,-1-2-2,-1 1 1,1-1-1,-1 1 1,1-1-1,-1 1 1,1-1-1,-1 1 1,1-1-1,0 0 1,-1 1-1,1-1 1,0 0-1,-1 1 1,1-1-1,0 0 1,-1 0-1,1 0 1,0 0-1,0 1 1,-1-1-1,1 0 1,0 0-1,0-1 1,-1 1-1,1 0 1,0 0-1,-1 0 1,1 0-1,0-1 1,0 1-1,-1 0 1,1 0-1,0-1 1,9-3-3,-1-1 0,1 1 0,-1-1 0,-1-1 0,1 0 0,-1 0 0,0 0 0,0-1 0,-1-1 0,0 1 0,0-1 0,6-9 0,-4 4-2,-5 8-7,0 1 1,-1-2-1,0 1 0,-1 0 1,1 0-1,-1-1 0,3-10 1,-4 14 0,6-16-37,-1-1-1,-1 1 0,-1-1 0,-1 0 0,0 0 0,-1-20 1,-2-25-100,-2 29-175,2 0 1,2 0-1,10-61 0,-4 56-112,-8 38 190,1 1-53,0 1 281,0 0-1,0-1 0,0 1 1,0 0-1,-1-1 1,1 1-1,0 0 0,0 0 1,0 0-1,0 0 0,0 0 1,0 0-1,0 0 0,0 0 1,0 0-1,0 1 0,-1-1 1,1 0-1,0 1 0,0-1 1,0 0-1,0 1 1,0-1-1,0 1 0,1 1-9,0 0 0,0 0 0,0 0-1,-1 0 1,1 0 0,-1 0 0,1 1 0,1 4-1,1 3-12,0 1 0,5 22 0,-8-28 37,35 109-256,-11-44 89,-18-51 156,42 117-228,-38-109 159,2 0 0,30 50 0,-37-68 41,-1-2 1,2 1-1,-1-1 0,1 0 1,12 10-1,-11-10 22,-6-6 13,0 0-1,0 0 1,0 0-1,1 0 1,-1 0-1,0-1 1,1 1-1,-1 0 1,1-1-1,-1 0 1,0 0-1,1 0 1,-1 0-1,1 0 0,-1 0 1,1 0-1,-1-1 1,3 0-1,-2 0 2,-1 1 5,1 0-1,-1-1 0,0 1 1,0-1-1,0 0 1,0 1-1,0-1 1,0 0-1,0 0 0,0 0 1,0-1-1,0 1 1,0 0-1,2-3 1,3-2-3,25-24 3,-19 14 8,6-19 33,-2-1 0,-1-1 1,11-39-1,1-25 239,30-86 1207,-57 205-1116,1 34-225,21 153 98,-20-181-235,11 43 28,-12-57-30,7 21 5,0 0 0,2-1-1,25 48 1,-23-56-6,-12-21-5,0 0 1,0 0-1,0 0 0,0 0 0,0 0 0,0 0 0,1 0 0,-1-1 0,0 1 0,0 0 0,1-1 1,1 1-1,4 1-14,1-1 1,-1-1-1,0 1 1,0-1-1,1 0 1,-1-1-1,0 0 1,8-2-1,4 1-1095,42-5-5044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8.4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452 0 4848,'-53'1'0,"23"1"-2,0 1 0,0 1 0,-32 9 0,48-9-1,8-3-2,1 1 0,-1 0-1,1 0 1,0 0 0,0 1 0,-8 5 0,-2 2-16,-1 0-1,2 2 1,-1 0-1,2 0 0,-23 26 1,4 12 13,23-31 9,1 1 0,0 0 0,-6 29 0,12-39 5,0 0-1,0 0 1,1 1 0,1-1-1,0 0 1,0 1 0,1-1 0,3 19-1,-2-22 3,0 5 19,1 0 1,0 0-1,1-1 1,0 1-1,9 14 1,-8-15-5,-2-7-2,-1 1 1,1 0-1,0-1 1,0 1-1,1-1 1,0 0 0,-1 0-1,1 0 1,0-1-1,1 1 1,-1-1-1,1 0 1,6 3 0,-7-3-4,-2-2 0,1 1 0,-1-1 1,0 0-1,1 0 0,-1 0 1,0 0-1,1 0 0,-1-1 1,1 1-1,0-1 0,-1 1 1,5-1-1,5 0 17,-1 2-10,34-1 154,-10-5-197,0-2 1,-1-2-1,0-1 0,53-23 1,-16 6-3543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7:03.0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 66 2608,'2'-6'65,"2"0"-6,-3 4-14,0 0 1,0 0-1,0 0 1,0 0-1,0 0 0,0-1 1,-1 1-1,1 0 1,-1-1-1,0 1 1,1-1-1,-1-1 1,2 2 368,5-6 25,-5 4-30,-2-2-21,0 4 675,0 28-450,0-21-574,-1 0-1,0 0 1,0-1-1,-1 1 1,1 0-1,-1-1 1,0 1-1,0-1 1,0 0-1,-5 7 1,-29 34 122,34-43-171,-5 6 47,-1 0 0,-1 0 0,0-1 0,0 0 0,0 0 0,-18 8 0,15-8-18,-7 4 61,-38 15 0,45-21-64,2-1 43,0-1 0,0-1 0,0 0 0,-1 0 0,1-1 0,0 0 0,-1 0 0,-11-2 0,4 1 237,17 1-217,-6 5-14,5-5 10,-1 8-39,3-9-35,-1 1 0,1 0-1,-1-1 1,1 1 0,0 0-1,-1-1 1,1 1 0,0 0-1,0-1 1,0 1 0,-1 0-1,1-1 1,0 1 0,0 0-1,0-1 1,0 1 0,0 0-1,0 0 1,0-1 0,1 1-1,-1 0 1,0 0 0,7 29 7,-6-26-178,0 0 0,0 0 0,1 0 1,0 0-1,4 8 0,2 1-4923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2:59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0 757 3952,'20'16'22,"-14"-12"5,0 1-1,0-1 0,0 1 0,8 2 0,73 38 196,-82-43-154,-1 1 1,1-1 0,0 0-1,0 0 1,0-1 0,0 1-1,8 0 1,3 1 15,42 11 133,75 26 80,-117-34-287,22 5 19,131 20 90,-89-21-39,24-8 214,107-13 1,-172 8 12,196-16 151,-184 15-3,211-9 181,-208 12-208,252-12 161,-239 10-234,269-12 126,-268 12-227,291-17 88,-283 14-148,296-19 66,-300 21-119,285-15 58,-288 15-78,264-5 47,-270 8-80,247-7 40,-248 6-40,226-6 33,-233 7-66,214 4 30,-215-1-11,240 9 95,4 14 42,-207-19-186,-53-5 42,286-3 177,-306 1-193,-1 0 0,1-1 1,-1-1-1,34-11 1,-32 9-12,-17 4-29,0 0 0,0 0 0,1 0 0,-1 0 0,0 0 0,0-1 0,0 1 0,-1-1-1,1 0 1,0 1 0,-1-1 0,1 0 0,-1 0 0,1 0 0,-1 0 0,0 0 0,0 0 0,0-1 0,1-2 0,1-4 6,0 0 1,-1 0-1,1-11 1,-2 14-15,-1 1 5,1-1-1,-2 1 1,1 0 0,0 0 0,-1-1-1,0 1 1,-1 0 0,1 0-1,-1 0 1,0 0 0,0 0 0,-4-7-1,3 5-2,1 4-2,0-1 0,1 0 0,-1 0 0,0 1 0,-1-1-1,1 1 1,-1 0 0,1 0 0,-5-4 0,-3-3 2,-30-29-1,-70-46-6,109 84 2,-152-96-16,115 75 7,2 0-44,-265-146-275,201 110 160,86 50 116,-17-9-50,-54-22 0,10 11-150,72 27 201,9 2 16,1 1 30,23 8-20,79 38-3,-57-25 5,130 50 2,-2-6 11,-147-52 5,37 24 4,-60-34 1,0 2 0,-1-1 0,0 2 0,0-1 0,8 11 0,-13-15 0,-2 1 0,1 0 0,0 0 0,-1 0 0,0 0 0,0 0 0,0 1 0,0-1 0,-1 1 0,0-1 0,1 1 0,-1 9 0,-1-7 0,0 0 0,0 0 0,-1 0 0,-1 1 0,1-1 0,-1 0 1,0-1-1,-1 1 0,-5 12 0,-4 2 1,-1 0 1,0-1-1,-24 26 0,-41 39 2,68-75-3,-39 37 8,-103 96 4,-26 33-7,100-98 10,-374 375-1483,205-204-5985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8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4760,'4'0'1,"15"7"34,-16-5-27,-1-1 0,1 1 0,0 0 0,-1 0-1,1 0 1,-1 1 0,0-1 0,0 0 0,0 1 0,0-1 0,0 1 0,0 0 0,-1 0 0,3 5 0,0 5 6,0-1 0,4 21 0,-4-11-2,7 34 48,4 67-1,-14-41 13,4 61 5,4 15 83,-3-90-5,-2-25 21,1 0 0,2 0 0,3-1 0,22 66 0,-24-81-25,-4-13 31,0-1-1,0 0 1,1 0-1,1 0 0,10 17 1,-15-29-185,1 0-1,-1 0 1,0 0 0,1 1 0,-1-1 0,1-1-1,-1 1 1,1 0 0,-1 0 0,1-1 0,-1 1 0,1 0-1,0-1 1,0 0 0,-1 1 0,1-1 0,0 0-1,0 0 1,-1 0 0,1 0 0,0 0 0,0 0 0,-1-1-1,1 1 1,0-1 0,-1 1 0,3-1 0,0 0-410,27-5-4253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39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5656,'0'0'-15,"1"0"13,-1 1 1,0-1-1,0 1 0,0-1 0,0 1 0,0-1 1,1 0-1,-1 1 0,0-1 0,0 0 1,1 1-1,-1-1 0,0 0 0,0 1 0,1-1 1,-1 0-1,1 1 0,-1-1 0,0 0 1,1 0-1,-1 1 0,0-1 0,1 0 0,-1 0 1,1 0-1,0 1 0,58-23-126,143-82 12,-183 92 199,-9 6 133,0-1 0,1 2 0,-1 0 0,19-6 0,-19 7 130,-8 3-20,-1 1-296,0 0-1,1 1 1,-1-1 0,0 1 0,0-1-1,0 1 1,0-1 0,0 1 0,0 0 0,0-1-1,0 1 1,-1 0 0,1 0 0,0-1-1,0 1 1,-1 0 0,1 0 0,0 0 0,-1 0-1,2 2 1,8 22 207,3 27 45,5-9-73,1 0 0,29 45 1,-3-16-13,1-5-9,-44-65-168,0 0 1,0 0-1,0 0 1,0 0-1,0 0 0,0-1 1,0 1-1,1-1 0,-1 1 1,1-1-1,-1 0 1,1 0-1,-1 0 0,1 0 1,0 0-1,-1-1 1,1 1-1,5-1 0,-1 0 20,0 0 0,1-1 0,-1 1-1,11-4 1,-12 3-35,5-4 136,-2-1-99,-1-1 1,0 0-1,-1-1 0,1 1 0,-2-2 0,1 1 1,-1-1-1,7-12 0,3-7 55,13-35 1,-18 38 142,-2 4-78,-1 0 1,8-33 0,-14 45-36,-2 5-68,1 0 0,0 0 0,0 0 0,1 0 0,-1 0 0,1 0 0,0 0 1,0 0-1,0 0 0,4-4 0,-5 6 365,-1 6-280,-3 12-48,1-8-72,0 1-1,1 0 1,0 0 0,1 11 0,9 85 64,-3-84-48,-1-8-25,1 3-6,0-1-1,1 0 0,1 0 1,17 24-1,-18-30-4,28 44 8,-23-34-7,-12-18-5,1 0 0,-1 0 1,1 0-1,0 0 0,0-1 0,-1 1 0,1 0 0,0 0 0,0-1 0,0 1 0,0 0 0,0-1 1,1 2-1,0-2 0,-1 0 0,0 0 0,0 0 0,0 0 0,0 0 0,0 0 0,0 0 0,0 0 0,0 0 0,0-1 0,0 1 0,0-1 0,0 1 0,0 0 0,1-2 0,0 2 0,-1-1 0,1 0 0,-1 0 0,0-1 0,0 1 0,1 0 0,-1 0 0,0 0 0,0-1 0,1-1 0,9-27 0,-2-23 1,-3-91 28,-5 90-7,3-13 31,1-76 431,-5 142-456,3 0 4,-2 0-30,1 0 0,0 1 0,0 0-1,0-1 1,0 1 0,-1 0 0,1 0 0,0 0 0,0 0 0,0 0 0,0 1 0,-1-1 0,1 1-1,0-1 1,0 1 0,-1-1 0,1 1 0,3 2 0,27 21 1,-4 5-7,-1 0 0,-2 2 0,-1 1 0,33 58 0,-17-12-34,5 5-7,-39-73 30,2 2 1,-1 1-1,0 0 0,-1 0 1,9 28-1,4 28-148,-17-64 102,4 5 4,-2-6 2,3-2 8,1-3 14,13-8 25,1-1 0,-2 0 0,1-1 0,24-19 0,-30 19 7,-6 4-1,-1 0 1,0 0 0,0-1-1,8-11 1,29-32 0,-1-12 1,11-32 50,-53 90-12,-1-5 3,0 5 7,1-4 5,-1 9-50,-1 0 0,0-1 0,1 1 0,-1 0 0,1 0 0,-1 0 0,1-1 0,-1 1 0,1 0 0,-1 0 0,1 0 1,-1 0-1,0 0 0,1 0 0,-1 0 0,1 0 0,-1 0 0,1 0 0,-1 0 0,1 0 0,-1 0 0,1 0 0,-1 0 0,1 0 0,-1 1 0,1-1 0,1 0 5,34 9 38,-9-3-32,0 0 0,0-2-1,38 2 1,2-14-10,-41 3-1,1-1 1,-1-1 0,0-2-1,-1 0 1,35-19-1,-53 24-1,-1 0 0,-1 0 1,1 0 0,-1-1-1,0 0 1,8-9 0,33-44 15,-44 54-15,0 1-1,0-1 1,-1 0-1,0-1 0,0 1 1,0 0-1,0 0 1,0 0-1,-1-1 1,0 1-1,0 0 0,0-1 1,0 1-1,-1 0 1,-1-6-1,1 4 2,-3-9 24,-2 5-21,1 1 1,-1 0 0,-1 0-1,0 0 1,-11-10-1,17 18-4,0 0-1,0 0 1,0 1-1,0-1 1,0 0-1,0 1 1,0-1-1,0 1 1,0-1-1,0 1 0,0 0 1,0-1-1,-2 1 1,-28-6 25,-52-4 0,55 11 20,-111 34 24,113-23-25,-81 66 11,105-77-57,0 1 1,1-1-1,-1 1 0,1-1 0,0 1 1,0-1-1,-1 1 0,1 0 0,0-1 0,-1 4 1,-6 10 2,2-1 0,-7 18 1,9-16-4,0 0-1,2 1 1,-2 18 0,3 1-2,2-1 1,7 55-1,0-61-5,6 3 0,35 58 1,-30-69-8,19 8 2,44 24 0,-54-40-14,133 34-3,-128-42 15,-8-2 6,9 2 1,0-2 0,69-4 1,-35-4-2,-1-7 6,39-27 3,-104 38-2,18-10 14,81-65 10,-79 56 16,98-108-1675,-53 57-6778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633 171 5024,'0'0'113,"-3"-6"-14,-7-16-24,10 22-67,0 0 0,0-1 0,-1 1 1,1 0-1,0 0 0,0-1 0,0 1 1,0 0-1,0-1 0,-1 1 1,1 0-1,0 0 0,0-1 0,-1 1 1,1 0-1,0 0 0,0-1 1,-1 1-1,1 0 0,0 0 0,-1 0 1,1 0-1,0 0 0,0-1 1,-1 1-1,1 0 0,0 0 0,-1 0 1,1 0-1,0 0 0,-1 0 1,0 0-1,-24-2 181,-34 1 0,28 3-5,0 1-1,-48 11 1,55-9-136,-5 4 159,-8 9-71,-66 45 0,78-41-16,-83 98 37,92-95-89,5-1-45,2 1 1,0 0-1,-5 28 0,13-29 11,19 76 8,-18-99-41,0 0 0,0-1-1,0 1 1,1 0 0,-1 0-1,0-1 1,0 1 0,1 0-1,-1-1 1,1 1-1,-1 0 1,1-1 0,-1 1-1,1 0 1,-1-1 0,1 1-1,-1-1 1,1 1-1,0-1 1,1 1 0,10 6 2,0 0 0,1-1 0,-1 0 0,2-1 0,18 4 0,-7-6 11,106-9 3,-128 6-16,-1 0 0,0-1 0,0 1-1,0-1 1,-1 1 0,1-1 0,0 0-1,0 0 1,2-1 0,8-5 2,0-1 1,-1 0-1,0 0 0,18-20 0,-19 11 5,31-112 33,-35 96 94,-4-15-20,-4-69-1,-5 86 200,-47-106 138,42 115-72,1 9-179,-1-1 1,0 1 0,0 1 0,-1 1-1,-1-1 1,-28-16 0,39 26 99,1 5 57,2-3-351,-1 0 0,1 1 0,0-1 0,0 0 0,0 0 1,-1 1-1,1-1 0,0 0 0,0 0 0,0 1 0,0-1 1,0 0-1,-1 0 0,1 1 0,0-1 0,0 0 0,0 1 1,0-1-1,0 0 0,0 1 0,0-1 0,0 0 0,0 0 1,0 1-1,0-1 0,0 0 0,0 1 0,0-1 0,0 0 0,1 1 1,-1-1-1,0 0 0,0 0 0,0 1 0,0-1 0,0 0 1,1 0-1,-1 1 0,0-1 0,0 0 0,0 0 0,1 0 1,-1 1-1,1-1 0,21 16 165,27 14 1,-46-28-157,22 11 101,0 0 1,0-2-1,37 11 0,-46-17-94,39 11 110,-37-13-112,22 6 7,-27-9 33,1-4-36,0 0-1,-1-2 1,1 0 0,-1 0 0,0-1 0,17-13-1,-24 14-5,0 1-1,0-1 1,0-1-1,-1 1 1,0-1-1,0 0 1,-1 0-1,0 0 0,0 0 1,-1-1-1,0 0 1,3-10-1,-5 15 56,1-5 5,-2 8-75,0 0 0,0 0-1,0 0 1,0-1 0,0 1-1,0 0 1,0 0 0,0 0-1,0 0 1,0 0 0,0-1-1,0 1 1,1 0 0,-1 0-1,0 0 1,0 0 0,0 0 0,0 0-1,0 0 1,0-1 0,0 1-1,0 0 1,1 0 0,-1 0-1,0 0 1,0 0 0,0 0-1,0 0 1,0 0 0,0 0-1,1 0 1,-1 0 0,0 0 0,0 0-1,0 0 1,0 0 0,0 0-1,1 0 1,-1 0 0,0 0-1,0 0 1,0 0 0,0 0-1,0 0 1,1 0 0,-1 0-1,0 0 1,0 0 0,0 0 0,0 0-1,0 0 1,0 1 0,1-1-1,15 33 112,17 64-2,-26-67-58,18 188 20,-22-165-54,5 211 12,-7-214-19,4 193 6,-3-195 0,21 167 8,-15-179-7,34 96 16,-41-129-31,1 1-1,-1-1 0,1 1 0,-1-1 1,1 0-1,0 1 0,0-1 1,0 0-1,1-1 0,-1 1 1,4 3-1,3 3 5,17 14 4,-26-22-12,0-1-1,1 0 1,-1 1 0,1-1-1,-1 0 1,1 1-1,0-1 1,-1 0-1,1 1 1,-1-1 0,1 0-1,-1 0 1,1 0-1,0 0 1,-1 0-1,1 0 1,-1 1 0,1-1-1,0 0 1,-1-1-1,2 1 1,19-2 15,-1 0 0,39-11 0,-37 3 4,-9 0-13,-1 0 0,0 0 0,0-1 0,-1-1 0,16-21 0,-25 31 1,-1 0-1,0-1 1,0 1 0,0 0 0,0 0 0,0 0-1,0-1 1,0 1 0,0-3 0,24-158 120,-24 126-35,-27-143 34,26 177-120,-1 0 1,0-1 0,0 1 0,0 0 0,-1 0 0,1 0 0,-1 0 0,-2-4 0,-19-27 27,-2 1 1,-35-35 0,57 65-25,0 0 1,0 0-1,-1 0 0,1 1 0,-8-5 1,-148-76 85,128 71-43,-139-36 118,156 45-99,41 7-38,-20-4-35,35 0 2,2-3 6,162-10 7,-160 10-8,13 0 0,142-11 32,-176 12-36,189-13 153,-208 15-103,2 3 8,-5 1-4,-1 10-1916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1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803 149 3416,'-43'-37'585,"17"18"-32,-1 1 0,0 2 0,-37-16 0,52 27-470,0 0 0,-1 1 0,0 1 0,0 0 0,0 1 0,0 0 0,-15 0 0,13 2-40,-10 0 117,-116 17 48,110-9-127,-11 10-18,-58 34 1,76-33 56,-3 13-30,-31 46 0,47-55 90,4-1-96,1 1 0,-5 32 0,11-54-75,0 0 0,0 0 0,0-1 0,-1 1 0,1 0 0,1 0 0,-1 0 0,0-1 0,0 1 0,0 0 0,0 0 1,0-1-1,1 1 0,-1 0 0,0 0 0,1-1 0,-1 1 0,1 0 0,-1 0 0,7 7 27,0 1 0,0-1 0,0-1 0,1 1 0,0-1 0,15 10 0,-1-8 112,117 15 61,-108-25-74,113-34 53,-142 34-177,1 0 0,-1 1-1,0-1 1,0 0 0,0 0 0,0-1 0,0 1-1,0 0 1,3-3 0,87-87 162,-78 69 22,76-175 689,-54 119 73,-35 77-54,12 17-119,-10-10-737,4 20 73,-3-10 57,22 101 135,-15-64-128,18 52 0,-26-95-168,8 15 71,-5-15-54,1 3-11,1 0 0,0-1 0,0-1 0,1 1 0,1-1 0,-1-1 0,17 14 0,-8-12 2,0 0 0,0-1 0,1-1 1,1-1-1,-1-1 0,33 10 0,27-3-1796,5-3-7114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951 12 5112,'0'0'432,"1"-9"-66,-2 6-251,-2 7 900,-12 35-863,-15 69-10,21-68-56,2 0 0,-1 41-1,5-56-59,-4 82 227,3-19-83,14 60 406,-9-141-375,1 3 46,-1-8 514,-8-19-145,-36-36-195,27 41-107,-18-3-99,-60-19 0,61 29 59,-161 13 92,153-1-171,-146 50 73,157-41-121,-100 76 46,127-91-184,1 1-1,0 0 1,0-1 0,1 1-1,-1 0 1,0 0 0,1 0-1,-1 0 1,-1 4 0,-5 6 12,1 0 1,1 1 0,-6 13-1,8-11-13,0 1-1,-3 25 1,7-37-4,-1-1 0,1 0-1,0 0 1,0 1 0,0-1 0,1 7 0,12 61 22,-10-59-24,1 0-1,0-1 0,0 1 1,13 20-1,-11-22 0,0-1-1,1-1 1,0 1 0,1-1 0,0 0-1,9 7 1,-1-4 0,0 0-1,0-1 0,25 12 1,-14-11-1,-1-1 0,32 8 0,67 7 0,-78-16 0,-17-4 3,1 0-1,56 1 1,-77-6 0,0-1 0,0 0 0,16-3 0,-7-1 96,-1-1 0,30-14 0,-48 20-97,0 0 1,0 0-1,0 0 0,1 0 1,-1 0-1,0 0 0,0 0 1,0 0-1,0 0 0,0 0 1,0-1-1,1 1 0,-1 0 1,0 0-1,0 0 0,0 0 1,0 0-1,0 0 0,0 0 1,0 0-1,0-1 0,0 1 1,1 0-1,-1 0 0,0 0 1,0 0-1,0 0 0,0 0 1,0-1-1,0 1 0,0 0 1,0 0-1,0 0 0,0 0 1,0 0-1,0-1 0,0 1 1,0 0-1,0 0 0,0 0 1,0 0-1,0 0 0,0-1 1,0 1-1,0 0 0,-1 0 1,1 0-1,0 0 0,0 0 1,0 0-1,0-1 0,0 1 1,0 0-1,0 0 0,-1 0 1,-5-12-308,0 1 1,-1 0 0,-1 0 0,-11-12-1,-18-21-7981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7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7264,'0'0'5601,"5"5"-4829,15 15-536,-19-19-213,-1 0-1,1-1 1,-1 1 0,1 0-1,-1-1 1,1 1 0,-1 0-1,1 0 1,-1-1 0,1 1-1,-1 0 1,0 0 0,0 0-1,1 0 1,-1 0 0,0-1-1,0 2 1,26 113 525,-18-70-253,6 91 1,-12-112-250,0 14 169,11 167 78,-10-163-139,-1-24-96,21 165 243,-21-167-218,-1-5-25,0 0 0,1-1 0,0 1 0,1 0 0,1-1 0,5 13-1,-33-78 247,-18-77-2327,17 48-8417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8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 9952,'7'-29'70,"-5"21"-14,0 0 0,0 0 1,0 1-1,1-1 0,6-9 1,-2 12 184,20-6-81,30-6 0,-33 14-32,2 3-82,0 1-1,1 2 1,27 5 0,-51-7-33,-1 0 0,1-1 1,-1 1-1,1 0 0,0 0 1,-1 0-1,0 1 0,4 1 1,-6-3-14,11 7 30,0 0 0,-1 1 0,15 14 0,-13-9-14,0 1 1,13 22-1,-25-36-16,17 30 128,44 128 61,-53-129-34,10 98 72,-18-125-211,0 0 0,0 0 1,0 0-1,0-1 0,0 1 1,0 0-1,-1 0 1,1-1-1,-1 1 0,0 2 1,-4 11 32,-2-1 1,1 0-1,-2-1 1,-12 19 0,5-19 111,-13 1-44,-57 19-1,62-26-39,-1-2 0,0-1 0,0 0 0,-25-1 0,29-2-47,-3 1 102,-43-3 1,46 0-113,11 0 14,-1-2-1649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8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0 719 8344,'3'2'64,"6"4"17,-9-5-72,0-1 1,1 0-1,-1 0 0,1 1 1,-1-1-1,0 0 0,1 0 0,-1 0 1,1 1-1,-1-1 0,1 0 1,-1 0-1,1 0 0,-1 0 1,1 0-1,-1 0 0,1 0 0,-1 0 1,1 0-1,-1 0 0,1 0 1,-1-1-1,0 1 0,1 0 1,-1 0-1,1 0 0,-1-1 0,1 1 1,0 0-1,11-17 527,32-73 42,-30 60-222,-1 0 0,16-60 0,-14 38 183,-5 17-298,44-141 1181,-48 157-1344,19-38 389,-17 40-274,1 1 0,0 1 0,1-1 0,1 2 1,0-1-1,15-12 0,-24 25-156,0 1-1,0 0 1,0-1 0,0 1 0,1 0 0,-1 1-1,0-1 1,1 0 0,-1 1 0,1-1-1,-1 1 1,1 0 0,-1 0 0,0 0 0,1 0-1,-1 0 1,1 0 0,-1 1 0,4 0-1,-3 0 6,8 3 213,-1 3-189,-2 0 0,1 0 1,-1 0-1,0 1 0,0 0 0,-1 1 0,0 0 1,0 0-1,-1 0 0,-1 1 0,8 17 0,-7-14-29,-2-4 6,-1 0 0,0-1 1,-1 1-1,3 17 1,23 116 197,-23-118-182,2 0 0,0 0 0,1-1 0,17 32 0,-19-42-39,-3-6 7,0 0 0,0-1 1,0 0-1,1 1 0,0-1 1,6 7-1,2 0 2,15 20 16,-15-24 70,-4-7-94,0-1 0,1 1 0,0-1 0,-1-1 0,1 0 0,0 0 0,8-1 0,2-5 105,-4-1-92,0-1 0,-1 0-1,-1-1 1,21-17-1,-33 24-24,1 1-1,-1-1 0,1 1 0,-1-1 0,0 1 0,0-1 0,0 0 0,0 0 1,1-2-1,52-109 109,-50 105-91,0-1-1,0 1 1,-1-1-1,3-14 1,-2 5-7,-1 5 20,1 0 0,-2 0 0,0 0 1,0-1-1,-1 1 0,-2-22 0,1 32 25,1 9-50,3 27-2,9 12-10,-8-34-2,1-1 0,0-1 0,1 1 0,0-1-1,0-1 1,16 15 0,-8-12-5,64 24-2,-64-33-20,2-3 13,0-1 0,32-9 0,-43 9 5,0-1 1,0 1-1,0-2 0,0 1 1,-1 0-1,1-1 0,-1 0 1,0 0-1,0-1 1,0 0-1,-1 1 0,0-2 1,7-8-1,-7 8-1,5-12-55,-6 7 53,0 0-1,-2 0 1,1 0 0,-2 0 0,1-1 0,-3-16-1,-4 9-45,-5 4 39,0 0 0,-1 1 1,-26-25-1,18 25-28,-9-3 17,-1 2-1,-1 1 0,-56-18 1,42 27 23,43 5 6,-1 0 0,1 0 0,-1-1 1,0 2-1,1-1 0,-1 0 0,1 0 0,-1 1 0,0 0 0,1-1 0,0 1 0,-5 2 0,-2 1 0,-14 7-3,23-11 3,-1 1 1,0-1-1,1 1 0,-1-1 1,1 1-1,-1 0 1,1-1-1,0 1 0,-1 0 1,1 0-1,0-1 1,-1 1-1,1 0 0,0 0 1,0-1-1,0 1 1,-1 0-1,1 0 0,0 0 1,0-1-1,0 1 0,0 0 1,0 0-1,1 0 1,-1-1-1,0 1 0,0 0 1,0 0-1,1-1 1,0 2-1,-1 0 0,12 21-2,0-12-4,21 7-740,1-2-1,37 13 1,24 8-10426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278 184 10400,'3'-5'5,"1"1"14,-1 0 0,0 0-1,0-1 1,0 0 0,2-6 0,-4 10-9,-1-1 0,1 1 0,-1-1 0,0 1 0,1-1 1,-1 1-1,0-1 0,0 1 0,0-1 0,0 0 0,0 1 0,-1-1 0,1 1 0,0-1 0,-1 1 0,1-1 0,-1 1 0,1-1 0,-1 1 0,0-1 0,0 1 0,0 0 0,0 0 0,-2-3 0,-12-10 111,0 1 1,-1 1-1,-1 0 0,-31-17 1,17 15-30,28 13-61,0 0 0,0 1 0,0-1 0,0 1 0,0-1 0,0 1 0,0 0 0,0 1 1,0-1-1,-1 0 0,1 1 0,0 0 0,0-1 0,0 1 0,1 1 0,-1-1 0,0 0 0,-4 3 0,3-2 19,-1 1 5,-1 0 1,1 1 0,0 0 0,0 0 0,0 0-1,0 1 1,1-1 0,0 1 0,0 0-1,0 0 1,-4 8 0,3-6 3,-3 10 242,3 6-163,1 0-1,-1 36 1,8-35 96,-2-18-193,4 15 32,0 0 1,2-1-1,0 1 0,1-1 1,13 22-1,33 65 403,-54-107-474,0 0 0,0 0 0,0 0 0,0 0-1,0 0 1,0 0 0,0 1 0,0-1 0,0 0 0,0 0 0,0 0 0,0 0 0,1 0 0,-1 0-1,0 0 1,0 0 0,0 0 0,0 0 0,0 1 0,0-1 0,0 0 0,0 0 0,1 0 0,-1 0 0,0 0-1,0 0 1,0 0 0,0 0 0,0 0 0,0 0 0,1 0 0,-1 0 0,0 0 0,0 0 0,0 0 0,0 0-1,0 0 1,0 0 0,1 0 0,-1 0 0,0-1 0,0 1 0,0 0 0,0 0 0,0 0 0,0 0 0,0 0-1,1 0 1,-1 0 0,0 0 0,0 0 0,0 0 0,0-1 0,0 1 0,0 0 0,0 0 0,0 0-1,0 0 1,0 0 0,0 0 0,0-1 0,0 1 0,0 0 0,0 0 0,5-4 14,-1-1-1,1 0 1,-1 0-1,0 0 1,-1 0 0,0 0-1,1-1 1,-1 1 0,-1-1-1,1 0 1,1-8 0,2 0 43,1-5-3,-1-1 1,0 0 0,-1 0-1,-2-1 1,3-39 0,-14-1 84,3 5 3,5 53-56,3 3 4,-3 0-88,0 0-2,1 0 1,0 0-1,-1 0 0,1 0 0,-1 0 1,1 0-1,-1 0 0,1 0 1,-1 0-1,1 0 0,-1 0 0,1 0 1,-1 1-1,1-1 0,-1 0 0,1 0 1,-1 0-1,1 1 0,-1-1 1,1 0-1,-1 1 0,1-1 0,-1 0 1,0 1-1,1-1 0,-1 1 0,0-1 1,1 0-1,-1 1 0,0-1 1,1 1-1,-1-1 0,0 1 0,0-1 1,0 1-1,0-1 0,1 2 0,42 109 77,-31-76-44,54 183 14,-54-169-35,14 74-1,-7 12-9,-9-10 1,-7-6-3,-9-14-2,2-84 0,-10 39 0,11-51 0,0 1 0,-1 0 0,-6 10 0,9-19 0,1 1 0,-1-1 0,0 1 0,0-1 0,0 0 0,0 1 0,0-1 0,0 0 0,0 0 0,-1 0 0,1 0 0,0 0 0,-1 0 0,-2 1 0,4-2 0,-1 0 0,0 0 0,1 0 0,-1 0 0,1 0 0,-1 0 0,0-1 0,1 1 0,-1 0 0,0 0 0,1-1 0,-1 1 0,1 0 0,-1-1 0,1 1 0,-1-1 0,1 1 0,-1-1 0,1 1 0,-1-1 0,1 1 0,0-1 0,-1 1 0,1-1 0,0 1 0,0-1 0,-1 0 0,1 1 0,0-1 0,0 0 0,0 0 0,-2-5 0,0 0 0,0-1 0,1 1 0,0 0 1,0-8-1,2-9 2,1-1 0,1 1 0,9-40 0,-11 59-2,9-28 8,74-143 9,-63 136-2,89-205 14,-88 190 6,91-178 22,-96 196-4,-10 19-39,-1 0-1,-1 0 1,0-1-1,-2 0 0,3-30 0,-6 45-1,1 0 0,-1 0-1,-1 0 1,1 0-1,0 0 1,-1 0 0,1 0-1,-1 0 1,0 0-1,0 1 1,-2-6-1,-2-2 10,3 4 15,1 0 0,-1 0 0,1 0 0,1-1 0,-1 1-1,1 0 1,0 0 0,0-1 0,1 1 0,0 0-1,0 0 1,0 0 0,4-9 0,-5 10 22,0-6-3,0 8 41,6 3-55,-5 0-39,13 2 6,1 0-1,0 1 1,-1 1 0,1 0 0,21 10-1,25 10 0,-2 3-6,-40-15-1,35 27-1,-52-37 1,0 0-1,0 1 1,0-1 0,0 1-1,0-1 1,-1 1 0,1 0-1,-1-1 1,0 1 0,1 0-1,-1 0 1,-1 0-1,1 0 1,0 0 0,-1 0-1,1 1 1,-1-1 0,0 0-1,0 0 1,0 0 0,-2 6-1,2-5 0,-4 32-21,2-15 12,1 0-1,2 39 0,-2-11-7,0-20-3,3 52-1,0-71 19,-2-6 0,1-1 0,0 1 1,0-1-1,0 1 0,0-1 0,0 0 1,0 0-1,1 0 0,0 1 1,4 4-1,25 41-27,-23-42 10,4-3 15,0 1-1,1-2 0,0 0 0,18 2 0,-6-4-19,116-18-15,-114 9-34,102-46-2061,-68 23-8105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49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 18 10040,'-10'-4'53,"-1"1"1,0 0-1,0 0 1,0 2-1,0-1 1,-1 1 0,1 1-1,0 0 1,0 1-1,-1 0 1,-17 4-1,14-3-8,11-1 16,-1-1 1,1 1-1,-1 1 1,1-1 0,-1 1-1,1-1 1,0 1-1,-6 3 1,-3 3 100,1 0 0,-1 1 0,-12 11 0,17-9 245,5-3-315,0 0 1,1 0-1,0 0 1,1 0-1,-1 0 0,2 0 1,-1 0-1,1 0 1,0 1-1,1-1 1,0 0-1,0 0 1,3 11-1,12 30 39,-8-30 157,-3-10-160,-1-2-78,-1-1 0,1 1 0,0-1 0,1 0 0,0 0 0,-1 0 0,2 0 0,-1-1 0,1 0 1,9 7-1,-5-7 44,0 0 0,1-1 1,16 5-1,-26-8-80,0-1-1,-1 0 1,1 0 0,0 0-1,-1 0 1,1 0 0,0 0 0,0 0-1,-1 0 1,1 0 0,0 0-1,-1 0 1,1 0 0,0-1-1,-1 1 1,1 0 0,0-1 0,21-9 154,37-23 1,-53 30-117,0-1 1,0 0-1,-1 0 1,1-1-1,-1 1 0,9-12 1,-2 2 0,0 3-18,-8 6 1,1-1 0,0 1 0,-1-1 0,0 1 0,6-13 0,-8 14-18,11-18 109,-1 0 1,-1 0 0,0-1-1,-2 0 1,-1-1 0,6-29-1,-14 50 103,1 7-132,20 60 48,35 101-62,-22-92-82,-7-21-53,36 48 0,-14-27-2170,-30-46-8399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3:17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40 4040,'0'0'1862,"-3"-5"-1484,-10-15-26,10 15 688,4 4-804,7-6-161,-8 7-62,0 0 1,0 0-1,1 0 1,-1 0-1,0 0 1,0-1-1,0 1 0,1 0 1,-1 0-1,0 0 1,0 0-1,0 0 0,1 0 1,-1 0-1,0 0 1,0 0-1,1 0 1,-1 0-1,0 0 0,0 0 1,1 0-1,-1 0 1,0 0-1,0 0 1,1 0-1,-1 0 0,0 0 1,0 0-1,0 0 1,1 0-1,-1 0 0,0 0 1,0 1-1,0-1 1,1 0-1,-1 0 1,0 0-1,0 1 0,6 16 108,0 0 1,-2 1-1,0 0 0,2 36 0,5 22 67,-6-55-166,15 46 113,31 82 24,-41-114-39,34 171 52,-36-162-31,-7-38-122,44 235 297,-15-48-134,-27-154-67,15 158 45,-14-158-73,1-2-37,11 125 77,-16-79-39,-1-76-41,-2 2 5,-9-28 17,-6-18-60,11 15 6,-14-154 6,21 131-26,9-240-1342,0 123-5379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2:50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9056,'1'-3'144,"-1"1"-130,1 0 1,0 1-1,0-1 1,0 1-1,0-1 0,0 1 1,0-1-1,0 1 1,0 0-1,1-1 1,-1 1-1,0 0 1,1 0-1,-1 0 0,1 0 1,0 0-1,-1 0 1,1 0-1,0 1 1,-1-1-1,1 1 1,0-1-1,3 0 0,8 0 167,0 0 0,24 1 0,-26 1-37,108 11 485,-94-6-35,3 5-318,0 1 1,31 19-1,-39-16 312,4 11-181,25 31 1,-40-39 112,-7-14-422,1 3-22,0 0 0,-1 1 0,0-1-1,0 1 1,0-1 0,-1 1 0,0-1 0,-1 1 0,1 0 0,-2-1 0,1 1 0,-1 0 0,-3 13 0,-2 1 128,-2-1 1,-11 24-1,9-33 151,5-8-307,-1-1 1,1 1-1,-1-1 0,1 0 1,-1-1-1,0 0 1,0 0-1,0 0 0,-12 2 1,18-4-33,-1 0 1,0 0 0,0 0-1,0 0 1,0 0 0,0 0-1,0 0 1,0 0 0,0 0-1,0-1 1,0 1 0,1 0-1,-1-1 1,0 1 0,-1-1-1,-9-5 48,1-1 0,0 1 0,1-2 0,0 0 0,0 0 0,0 0 0,1-1 0,0-1-1,1 1 1,0-1 0,-9-18 0,10 16-27,3 7-7,1 0 1,0 0 0,0 0-1,0 0 1,1-1-1,-1 1 1,1-6-1,-7-69 244,10 63-108,8-9-52,20-40 0,-18 48 28,6 0-80,0 0 1,29-20 0,-28 29 3,9 0-32,0 1 0,1 1-1,-1 2 1,45-3-1,-18 11-22,-32 1 4,-13-1-10,3 0-2,0 1 0,0 1 0,0 0 0,-1 0 0,0 1 0,0 1 0,-1 0 0,13 10 0,-1 0 7,-2 2 0,0 0 0,-1 1 0,19 25 0,-17-2-2,-16-25 14,-2 8-4,0 39 1,-7-49 16,0-8-24,0 0 0,-1 0 0,0-1-1,-10 14 1,12-19-6,1-1 0,0 0 0,-1-1-1,1 1 1,-1 0 0,1 0 0,-1 0-1,1-1 1,-1 1 0,0-1-1,1 0 1,-1 1 0,0-1 0,1 0-1,-1 0 1,0 0 0,1 0 0,-4 0-1,3 0 6,1-1-4,0 1 0,-1 0 0,1-1 0,0 1 0,0-1 0,0 1 0,0-1 0,0 0-1,0 1 1,1-1 0,-1 0 0,0 0 0,0 1 0,0-1 0,1 0 0,-1 0 0,0 0 0,0-2-1,-2-1 10,-3-3-2,-15-25 77,15 20-62,0 1 0,1-1 0,-4-12 0,9 11 58,0 13-84,3-15 32,0 1-1,1 0 0,0 0 0,1 0 1,12-23-1,32-56 81,-37 79-52,5 2-41,0 0 0,0 1 1,21-9-1,-14 12 12,19 1-12,47-1 0,-64 11-13,37 14 4,-47-12-11,-1 2-1,25 12 1,-14-2-1,0 2-1,41 38 1,-49-37-5,55 100 1,-62-93-8,7 43 4,-14-43 7,2 33 0,-5 21 1,-6-14 0,-10 22 2,12-69 4,-1-14 4,-7 2 4,8-5 2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2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0 262 3592,'0'0'1641,"6"-1"-1229,107-32 1081,-100 29-1369,0 1 0,0 1-1,23-2 1,5-1 56,1-6-67,-21 5-24,1 1-1,30-4 1,120-15 161,-156 22-239,57 1 49,77 2 11,-95 0-22,66 11 0,-79-7-19,235 30 31,-167-24-58,9-1-3,2 4 0,-3 0 0,-8-4 0,8 0 0,9 4 0,127 19-2,-205-27-3,357 30-4,-274-24 7,-77-6-3,84 8 4,22 1 1,2-1 0,4-1 0,148 10 1,-258-19 6,230 8 3,-227-10 4,260 6 4,-253-7-3,259-4 12,-262 1-6,267-2 14,-263 3-14,263 1 12,-267 0-18,268-5 9,-263 4-17,106-2-1,36 0-4,-2 0-2,-5-1 0,184-8-2,-315 9-4,274-10-5,-281 11-2,265-20-5,-265 16 13,96-5 4,26 3 1,-1-2 0,3-3 0,-2 1 0,-8 2 0,-7-1 0,-1-3 0,2 0 0,2 0 0,174-13-7,-79 8 4,-214 14-2,80-5 4,12 2 1,-5 0 0,0-1 0,131-8 1,-224 15 6,354-14 37,-273 11-36,-78 3 13,212-14 16,-215 12-2,197-15 20,-199 15-15,195-17 16,-198 18-15,175-7 22,-177 9-23,187-7 18,-181 6-3,216-7 29,-213 7-16,191-8 32,-197 8-32,212-6 32,-204 8-33,212 0 23,-216 0-36,206 2 18,-204-1-31,220 15 19,-218-13-33,211 5 9,-214-7-15,217 4 12,-213-5-18,210 0 10,-214 0-10,230 0 13,-222 0 0,233 2 17,-236-1-10,223 10 20,-223-9-14,238 8 23,-236-9-17,227-6 17,-232 3-24,228-6 16,-224 8-16,218 8 17,-221-6-9,233-1 27,-228-1-14,236-5 28,-239 4-35,228-4 18,-227 5-31,230 4 20,-230-2-26,222 3 17,-224-5-24,232 0 15,-229 0-22,223-10 14,-227 7-15,232-10 8,-229 12-7,215-7 16,-220 6-3,233-10 14,-228 11-8,222 1 17,-226 0-9,209-7 25,-209 3-19,231-8 23,-226 10-10,221-8 26,-225 8-26,236-6 25,-231 8-31,376 6 127,-315-3-169,-73-2 22,195 8 22,-197-6-23,-21-2-21,176 2 82,-175-4-76,154 2 116,-156 1-133,53 8 35,74 21-1596,-73-12-6447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4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1 406 5832,'0'0'2545,"0"-6"-2113,0-18-300,0 23-122,0 1-1,0-1 1,0 1-1,0 0 1,0-1-1,0 1 1,0-1-1,0 1 1,0 0-1,0-1 1,0 1-1,0-1 1,1 1-1,-1 0 1,0-1-1,0 1 1,0 0-1,1-1 1,-1 1-1,0-1 1,0 1-1,1 0 1,-1-1-1,13-11 139,-1 1 1,1 1-1,21-14 0,25-17 35,-22 13-109,85-69 221,-119 95-283,-1 0 0,0 0 0,-1 0-1,1-1 1,0 1 0,-1-1-1,1 1 1,-1-1 0,0 0 0,0 0-1,0 1 1,0-1 0,0 0-1,-1 0 1,1 0 0,-1 0 0,0-5-1,1 5 5,-1-57 564,-2 55-404,-4-5 4,2 6-9,-8-2-5,9 4-4,1 2-110,1 0-44,0 0 1,1-1-1,-1 1 0,1 0 1,-1 0-1,1 0 1,-1 0-1,0 0 0,1 0 1,-1 0-1,1 0 1,-1 1-1,0-1 0,1 0 1,-1 0-1,1 0 1,-1 1-1,1-1 1,-1 0-1,1 0 0,-1 1 1,1-1-1,-1 1 1,1-1-1,0 0 0,-1 1 1,1-1-1,-1 1 1,1-1-1,0 1 1,-1-1-1,1 1 0,0-1 1,0 1-1,0-1 1,-1 1-1,1-1 0,0 1 1,0 0-1,0-1 1,0 1-1,0-1 0,0 1 1,0 1-1,7 34 155,15 64 0,-11-50-25,31 122 48,-26-114-132,55 234 205,-62-249-213,-1-6 67,-1-1 0,3 64 0,-6-29 365,-4-70-466,-1 0 0,1 0 1,0 0-1,0 0 0,0 0 1,-1-1-1,1 1 0,0 0 1,-1 0-1,1 0 0,-1-1 0,1 1 1,-1 0-1,1 0 0,-1-1 1,0 1-1,1 0 0,-1-1 1,0 1-1,1-1 0,-1 1 1,0-1-1,0 1 0,0-1 1,1 0-1,-1 1 0,0-1 1,0 0-1,0 0 0,-1 1 1,-29 1 106,28-2-107,-55-3 140,37 0-84,6 0-34,1 1 0,-1 1 0,0 1 0,-18 1 1,22-1 24,-8 1-52,-35 17 336,52-17-303,1 7-7,1-7-32,0-1 0,0 0 0,0 0 0,0 1 0,0-1 0,0 0 0,0 0 0,0 1 0,0-1 0,0 0 0,0 1 0,0-1 0,0 0 0,0 0 0,0 1 0,0-1 0,0 0 0,0 1 0,0-1 0,0 0 0,0 0 0,1 1 0,-1-1 0,0 0 1,0 0-1,0 0 0,1 1 0,-1-1 0,19 3 11,38-1 0,173-8 17,-162 0-25,-11-3 1,-14-2-2,-31 8-1,25-10 4,-27 9 1,-8 3 83,0 1-43,5 0 12,-5 0 105,-1 0-153,1 1 1,-1 0-1,0 0 1,0 0-1,0 0 1,-1 0-1,1 0 1,0 0-1,0 1 1,0-1-1,-1 0 1,1 0-1,-1 1 1,1-1-1,-1 0 1,1 3-1,-1-2-2,1 0 0,0 0 0,0 0 0,-1 0 0,1 0-1,0 0 1,0 0 0,1 0 0,-1-1 0,0 1 0,1 0-1,-1-1 1,1 1 0,-1-1 0,4 2 0,40 18-1970,8 0-7919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5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151 164 7536,'-13'0'37,"10"0"151,3 1-101,-1-1 0,0 0 0,1 0 0,-1 0-1,0 0 1,1 0 0,-1 0 0,0 0 0,0 0 0,1 0-1,-1 0 1,0 0 0,1-1 0,-1 1 0,0 0 0,1 0 0,-1-1-1,0 1 1,1 0 0,-2-1 0,2 0-52,-1 0 0,1 0 0,-1 0 0,1 0 0,-1 0 0,1 0 1,-1 0-1,1 0 0,0 0 0,0 0 0,0 0 0,-1 0 0,1 0 0,0 0 0,0 0 0,0 0 0,1 0 0,-1-1 0,1 0 34,0 0-1,0 0 1,0 0-1,0 0 0,0 0 1,0 0-1,1 1 1,-1-1-1,3-2 1,-2 1-25,1 1 0,-1 0 0,0 0 0,1 0 1,-1 0-1,1 0 0,-1 1 0,1-1 0,0 1 0,0-1 1,0 1-1,-1 0 0,1 0 0,6 0 0,-7 1 231,1 3 4,21 22 313,-23-24-574,-1 0 0,0 0 1,0 0-1,0 0 1,1 0-1,-1 0 1,0 0-1,0 0 0,0 0 1,-1 0-1,1 0 1,0 0-1,0 0 0,0 0 1,-1 0-1,1-1 1,0 1-1,-1 0 1,1 0-1,-2 1 0,2-1 14,-2 2 6,0 0 0,-1 0 0,1-1 0,-1 1 0,0 0 0,0-1-1,0 0 1,0 0 0,0 0 0,-1 0 0,1 0 0,0 0 0,-1-1 0,1 0 0,-1 0-1,0 0 1,1 0 0,-1 0 0,0-1 0,0 1 0,1-1 0,-1 0 0,-5-1 0,0-2 150,8 3-170,0-1 1,0 0 0,0 0 0,0 0-1,0 0 1,0 0 0,0 0 0,0 0-1,0-1 1,1 1 0,-1 0 0,0 0-1,1-1 1,-1 1 0,1 0 0,0-1 0,-1 1-1,1 0 1,0-1 0,0 1 0,0 0-1,0-1 1,0 1 0,0-1 0,0 1-1,0 0 1,1-3 0,1-6 26,0 0 1,1 1-1,0-1 0,0 0 1,1 1-1,1 0 0,-1 0 1,2 0-1,7-11 0,-7 11-17,-3 6 1,-1-1 1,1 2 0,-1-1 0,1 0 0,0 0 0,0 1-1,1 0 1,5-4 0,-7 4 68,-4 10-66,-1 0 0,0-1 0,-1 1 1,1-1-1,-1 0 0,-1 0 1,1 0-1,-11 10 0,7-11-25,0 0 0,-1 0 0,0-1 0,-1 0 1,1-1-1,-1 0 0,-13 3 0,1 1 8,19-7-1,-11-7-1922,1 1-7712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6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270 268 8696,'0'0'2305,"5"-6"-1286,0 1-856,-3 3-84,0 0-1,-1 1 1,1-1 0,-1 0 0,1 0-1,-1 0 1,0 0 0,1 0-1,-1 0 1,0-1 0,1-2 0,0-3 755,1 5-276,4-4-102,-5 7-280,1 7-23,3 11-69,-2 0 0,0 0 0,1 33 0,-6-23 84,-5 21-38,-2-1 1,-2 0-1,-22 60 0,25-91-109,0-2 7,0 0 0,-1-1 0,-11 16 1,-12 19 80,-3-2 0,-44 49 0,41-60-15,37-35-87,-1-1 0,0 1 1,1-1-1,-1 1 0,0-1 0,1 1 0,-1-1 1,0 0-1,0 1 0,0-1 0,1 0 1,-1 0-1,0 1 0,0-1 0,0 0 1,1 0-1,-1 0 0,0 0 0,0 0 0,0 0 1,0 0-1,1 0 0,-1-1 0,0 1 1,0 0-1,0 0 0,1-1 0,-1 1 0,0-1 1,0 1-1,1 0 0,-1-1 0,0 1 1,1-1-1,-1 0 0,0 1 0,1-1 1,-1 1-1,0-2 0,-1-1 24,0 1 1,0-1-1,1 0 1,-1 0-1,1 0 1,-1 0-1,1 0 0,-1-5 1,1 6-27,1 1 5,-1-1 1,1 1-1,0 0 0,-1-1 1,1 1-1,0 0 0,0-1 1,0 1-1,0-1 0,0 1 1,0 0-1,0-1 0,1 1 1,-1-1-1,0 1 1,1 0-1,-1-1 0,1 1 1,0 0-1,-1 0 0,1-1 1,0 1-1,0 0 0,0 0 1,-1 0-1,1 0 0,0 0 1,1 0-1,-1 0 0,0 0 1,0 1-1,2-2 0,3-3 7,-4 4-11,0 0 1,0-1-1,0 1 1,0 0-1,0 0 1,0 0 0,1 0-1,-1 1 1,0-1-1,0 1 1,1-1-1,-1 1 1,5 0-1,0-1 18,0 0-16,0 0 0,-1 0 0,1 1 0,0 0 0,-1 1 0,1-1 0,-1 1 0,1 0 0,-1 1 0,1 0 0,-1 0 0,8 3 0,40 21 27,73 32-15,-111-52-19,32 7 1,-33-11 0,-1 0-1,21 0 1,-19-2-1,1 0-1,22-5 0,-29 3 0,0 0 0,-1-1 0,1 0 0,-1-1 0,12-6 0,-11 5 0,-1-2 0,0 1 0,0-1 0,10-11 0,28-35 0,-5-6 0,-36 48 0,0 0 0,0 0 0,5-20 0,-7 17 0,-1 0 0,0 0 0,0-17 0,-1-54 0,-7-17 0,1 70 0,-11-48 0,-22-34 0,0 20 0,14 34 0,20 55 0,0-1 0,1 1 0,-2 0 0,-5-7 0,7 9 1,-1 0-1,0 0 0,0 1 0,0-1 0,0 1 1,-4-3-1,5 4 0,-1 0 1,1 0-1,0 0 1,0 0-1,-1 1 0,1-1 1,0 0-1,-1 1 1,1 0-1,-1 0 1,-2 0-1,2 0 0,0 0 1,0 1-1,0 0 0,0 0 0,0 0 1,0 0-1,1 0 0,-1 0 0,0 1 1,-3 2-1,2-1 0,0 0 1,0 0 0,1 1-1,-1 0 1,1-1 0,0 1-1,-6 9 1,4-3-1,-1 1 1,1 0-1,1 0 0,-4 14 0,3-1 0,2 1 0,0 0 0,1 0 0,2 0-1,3 31 1,3-19-5,10 16 2,27 59 0,-27-84-15,8 2 9,1-2 1,32 29-1,-31-40-31,12 0 10,57 18 0,-69-30-28,10-3 12,-1-1 0,1-2 1,68-11-1,-88 8 38,-12 4 3,1-1 0,-1-1 0,0 1 0,0 0 0,0-1 0,0 0 0,0 0 1,0 0-1,6-6 0,63-52-42,-70 57 43,1 0 0,-1 0 0,-1 0 0,1 0-1,0-1 1,-1 1 0,1-1 0,-1 0 0,2-6 0,2-2-2,8-21 1,-13 20 0,-5-19 3,-4-9 2,0 8 0,8 32 1,0 0-1,0 0 0,0 1 0,-1-1 0,1 0 0,0 1 0,0-1 0,-1 0 0,1 0 0,0 1 0,-1-1 0,1 1 0,-1-1 0,1 0 0,-1 1 0,1-1 1,-1 1-1,1-1 0,-1 1 0,0-1 0,0 1 0,0 1 0,1 0 1,-1-1-1,0 1 0,0 0 1,1 0-1,-1-1 0,0 1 0,1 0 1,-1 0-1,1 0 0,-1 0 1,1 0-1,0 0 0,-1 0 1,1-1-1,0 3 0,-5 7 1,2-6 0,1 1 1,0 0-1,0 0 0,1 0 0,0 0 0,-1 9 0,-6 41 6,8-44-6,1 0-1,0 0 1,0 0-1,4 14 1,-1-12 1,1 0-1,11 25 1,-9-24-1,0-1-1,15 18 0,1-4-1,37 33 0,-53-54-1,-1-1 0,1 0 0,-1-1 0,1 1 0,1-1 0,-1-1 0,1 1 0,-1-1 0,1-1 0,11 3 0,-9-2-2,7-1-14,-10-2 12,-1 0 4,0 0-1,0-1 1,0 1 0,-1-1 0,1 0-1,0-1 1,0 1 0,-1-1-1,1 0 1,-1-1 0,0 1 0,1-1-1,-1 0 1,5-4 0,55-51-20,-56 45 4,3-27 3,-10 32 15,-1 0-1,0-1 1,0 1-1,-1-12 0,-3 3 2,0-1-1,-1 1 0,-1 0 1,-13-31-1,11 30 4,-1 1-1,0 0 1,-1 1 0,-21-27 0,6 9 23,-18-23 13,33 51 0,3 5-34,0 0 0,0 1 0,0-1-1,0 1 1,0 1 0,0-1 0,0 1-1,0 0 1,-6 2 0,-5 4 42,3 3-31,1 0 1,0 1 0,-23 25-1,24-18 25,4 2-24,1 0 1,-9 40 0,15-58-19,1 0 1,0 0 0,0-1-1,-1 1 1,1 0-1,1 0 1,-1 0 0,0-1-1,0 1 1,1 2-1,10 34 4,15 37-1,-26-73-3,1-1-1,0 1 1,0 0-1,0 0 1,0-1-1,0 1 1,0 0 0,0-1-1,1 1 1,-1-1-1,2 2 1,14 12-431,0-1 0,1-1 1,1-1-1,30 16 1,23 9-10330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7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29 7176,'-2'-1'-1,"-5"-4"-35,-1 1 0,1 0 0,-1 0 0,-8-3 0,13 6 26,-1 0 0,1 0 0,0 1-1,0 0 1,0-1 0,0 1 0,0 0 0,-1 0-1,1 0 1,0 1 0,0-1 0,0 1-1,0 0 1,0 0 0,-6 2 0,-70 45 51,60-33 87,10-5-61,-2 0-15,0 0-1,1 2 1,0-1 0,1 1-1,0 0 1,1 1-1,-10 20 1,-32 77 349,44-89-27,6-7-271,0 0 0,1 0 0,1 0-1,6 27 1,1-22 231,62 79 118,-62-88-382,-1 0 1,1-1 0,0 0 0,1-1-1,0 0 1,1 0 0,18 9-1,-18-11-37,9 2 101,18-1-46,46 1 0,-57-11-8,8-6-465,0-1 0,45-21 0,-2-6-5868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8432,'14'-9'27,"1"1"0,1 1 1,19-7-1,-24 13 80,-1 2-21,0 2 1,0-1-1,-1 1 1,1 1-1,-1-1 1,17 11-1,-9-4 66,0 1-1,17 15 1,-33-26-121,0 1 1,0 0 0,0 0-1,0 0 1,0 0 0,0 0-1,0 0 1,0 0 0,-1 1-1,1-1 1,1 2 0,0 1 11,0 0-1,0 0 1,-1 0 0,1 1 0,-1-1 0,0 0 0,1 8-1,-2 3 140,0 0 0,-3 19 0,2-25-109,0 1-1,1-1 1,0 1 0,1 0 0,0-1 0,0 1 0,1-1-1,1 0 1,-1 1 0,8 15 0,1 1 167,1-1 1,1 0-1,21 28 0,-26-42-197,-5-7-1,1 0 0,-1 0 0,1 0 0,0 0 0,8 5 0,-6-5-2,-1 0 0,1 0 0,0-1 0,0 0 0,1 0 0,8 3 0,-5-8 127,-2-2-100,2-1-26,-1 0-1,1-1 1,-1 0 0,0 0-1,0-1 1,11-13 0,53-62 140,-63 64-34,3-13-37,-3-1 0,0-1 0,7-52 0,-15 68-90,-1 4 21,0 0 1,-2-25 0,1 27 13,0 1-16,0 0 1,-1 0-1,-1 0 0,1 0 1,-2 1-1,-4-14 1,7 23-37,0 0 0,0 0 0,0 0 0,0 0 0,-1 0 0,1 0 0,0 0 0,0-1 0,-1 1 0,1 0 0,0 0 0,0 0 0,0 0 0,-1 0 0,1 0 0,0 0 0,0 0 0,-1 0 0,1 0 0,0 0 0,0 0 0,0 0 0,-1 1 0,1-1 0,0 0 0,0 0 0,0 0 0,-1 0 0,1 0 0,0 0 0,0 0 0,0 1 0,0-1 0,-1 0 0,1 0 0,0 0 0,0 0 0,0 1 0,0-1 0,0 0 0,-1 0 0,1 1 0,-9 9 18,5-4-11,1-1-1,0 0 0,0 0 0,1 0-1,-1 0 1,-2 10 0,-2 9 21,-6 40 0,13-46-3,6 5-10,17 45 0,-12-51-3,27 22-1,-23-26-12,29 19 1,-13-14-619,0-2 0,56 20 0,-7-5-8636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8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8792,'34'-12'1,"1"4"4,1 6-3,-24 5 0,1 0 0,0 0 1,-1 2-1,0-1 0,17 10 1,-24-12 7,16 11 110,13 15 27,-1 2 1,-1 1 0,31 38-1,-47-49-110,-7-9 41,-1 0-1,0 1 1,9 17-1,39 86 300,-50-94-43,-5-12-217,1 0-62,-1-1 0,0 1-1,0-1 1,-1 1 0,0 0 0,-1-1-1,0 1 1,0-1 0,-1 1 0,-4 12 0,0-6 36,-1-1 0,-1 0 0,-10 15 0,6-18 130,2-5-163,0-1 0,0 0 0,0 0 0,-16 4 1,25-9-54,0 1 1,0-1 0,1 0-1,-1 0 1,0 0-1,0 0 1,0 0 0,1 0-1,-1 0 1,0 0 0,0 0-1,0 0 1,1 0-1,-1-1 1,0 1 0,0 0-1,0-1 1,-37-16 99,30 12-100,1 0-1,0-1 1,1 0-1,-11-11 1,11 9-6,1 0 0,0 0 0,1 0 0,-1-1 0,2 0 0,-1 1 0,1-2 0,0 1 0,1 0 0,0 0 0,1-1 0,0 1 0,0-1 0,1 1 0,2-17 0,1-30-8,2 34-31,9-9 12,31-51 0,-27 61-12,15-8 14,41-27 0,-49 45 7,-7 5 12,32-6-1,-36 10 8,0 1 0,0 0-1,28 3 1,-26 0 7,0 0 0,0 1 1,0 0-1,-1 2 0,1-1 0,-1 2 0,0 0 1,-1 1-1,20 12 0,-23-13 23,2 1-5,-1 1 0,0 0 1,0 0-1,0 1 0,-1 1 0,0 0 1,13 17-1,-19-21 29,3 3-4,0 1 0,-1 0 0,0 0 0,-1 1 0,0 0 0,-1 0 1,7 18-1,-9-18 69,0 0 1,2 21-1,-4-28-76,-1 0 0,0 0 1,0 0-1,0 0 0,-1 1 0,1-1 0,-1 0 1,0 0-1,0 0 0,0 0 0,-1 0 0,-2 5 1,2-7-12,1-1 1,-1 0 0,1 0 0,-1 0 0,0 0 0,0 0-1,1 0 1,-1-1 0,0 1 0,0-1 0,0 1 0,0-1 0,0 1-1,1-1 1,-1 0 0,0 0 0,0 0 0,-4-1 0,2 0-18,1 0 0,-1 0 0,1 0 1,0-1-1,0 1 0,-1-1 1,1 0-1,0 0 0,0 0 1,0-1-1,1 1 0,-1-1 1,1 1-1,-1-1 0,1 0 1,0 0-1,0 0 0,0 0 0,0 0 1,1-1-1,-1 1 0,1 0 1,0-1-1,0 1 0,0-1 1,0 0-1,1 1 0,-1-6 1,5-6 45,45-85 27,-35 75-63,1 1 1,0 1-1,27-30 0,-26 34-15,-10 10 5,2 0 0,-1 0 0,1 1 0,10-9 0,-3 5-4,22-18 7,-36 29-16,-1 1 1,1-1-1,0 1 1,-1-1-1,1 1 1,0-1 0,0 1-1,0 0 1,0-1-1,-1 1 1,1 0 0,0-1-1,0 1 1,0 0-1,1 0 1,11 0 7,0 0 1,0 1-1,-1 0 1,1 1-1,15 5 1,-6 2 30,13 12-7,43 34 0,-60-39-2,0 0 0,-2 1 0,1 0 0,21 32 0,-35-44-25,9 16 94,-8-14-61,0 0-23,-1-1 1,0 0 0,-1 1 0,0-1 0,0 1 0,0 0 0,-1 0 0,1 0-1,-2 0 1,1 0 0,-1 0 0,-1 11 0,-4 17 84,-8 70 217,15-46-2273,0 4-7946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9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33 391 8792,'5'6'760,"70"83"1416,-29-42-1916,-33-38-119,5-2-45,38 10 0,-40-17-8,10-4-32,0-1-1,0-2 1,0-1 0,25-11 0,-11-1-27,-27 10 39,-7 3-49,0-1-1,-1 0 1,1 0 0,-1 0-1,5-13 1,-7 6 108,-3-79 67,-4 73 20,-1 7-164,-1 0 0,-1 0 0,0 1 0,-1 1 1,-13-17-1,20 28-31,0-1 0,0 1 0,0 0-1,-1 0 1,1-1 0,0 1 0,-1 0 0,1 0 0,-1 0 0,0 1 0,-1-2 0,-18-6 58,0 0 1,-1 1 0,-31-5-1,50 12-57,1-1-1,0 1 0,0 0 1,-1 0-1,1 0 0,0 0 1,0 1-1,-1-1 0,-2 1 1,-19 7 47,1 0 0,0 1 0,-40 24 0,59-31-37,1 0 0,0 0 0,-1 1 0,1-1 0,-5 6 0,-83 107 204,79-91-139,0 13-33,-7 42 0,19-58-35,11 25-1,-9-40-25,0-1 0,0 0-1,1 0 1,0 0 0,0 0 0,0 0-1,0-1 1,5 6 0,-2-5 0,0 1-1,1-1 1,-1-1 0,1 1 0,0-1-1,14 6 1,4 0 0,41 10 0,135 20-4,-163-36-9,120-5-1,-133-5-6,3-8 6,45-28-1,-56 27-32,-10 8 24,-2 2 13,0-1 0,0 1 1,0-1-1,-1 0 0,1 0 0,-1 0 0,-1-1 1,1 0-1,-1 1 0,-1-1 0,1 0 0,1-10 1,12-109-83,-8 30-9,-6 78 92,10-45-41,5-1-5,-16 64 53,-1 0 0,0-1-1,1 1 1,-1-1 0,1 1-1,-1 0 1,1-1 0,-1 1-1,1 0 1,-1-1 0,1 1-1,-1 0 1,1 0 0,-1 0-1,1-1 1,0 1 0,-1 0-1,1 0 1,-1 0 0,1 0-1,-1 0 1,1 0 0,0 0-1,-1 0 1,1 0 0,-1 1-1,1-1 1,-1 0 0,1 0 0,0 0-1,-1 1 1,1-1 0,-1 0-1,1 1 1,-1-1 0,0 0-1,2 1 1,-1 0-2,5 2-1,-2-2 2,-1 1 1,0 0-1,0 0 0,0 0 0,0 1 0,-1-1 1,1 1-1,4 5 0,86 88-9,-50-53 1,-2 2 7,-19-18 2,19 31 1,42 97 2,-74-129 12,13 67 14,-18-78-11,-2 1 0,0-1 1,-1 0-1,-2 30 0,1-45-15,0 1 0,0-1 0,0 0 0,0 0 0,0 0-1,0 0 1,-1 1 0,1-1 0,0 0 0,0 0 0,0 0 0,0 0-1,0 0 1,0 0 0,0 1 0,0-1 0,0 0 0,-1 0 0,1 0 0,0 0-1,0 0 1,0 0 0,0 0 0,0 0 0,-1 0 0,1 0 0,0 0-1,0 1 1,0-1 0,0 0 0,-1 0 0,1 0 0,0 0 0,0 0-1,0 0 1,0 0 0,0 0 0,-1-1 0,1 1 0,0 0 0,0 0 0,0 0-1,0 0 1,-1 0 0,1 0 0,0 0 0,0 0 0,0 0 0,-8-5 14,8 4-10,-6-4 9,0 0 0,0-1 0,1 0 0,0 0 0,1-1 0,-1 0 0,1 1 0,0-1 0,1-1 0,0 1 0,0 0 0,-3-15 0,3 12-8,-2-10 67,3-5-29,0 0 0,2 0 0,1 0 0,1 0 0,7-34 0,14-22-7,-12 46 62,68-163 40,-60 160-39,68-102 42,-86 138-136,0 0 0,0 1 1,1-1-1,-1 1 0,0 0 1,1-1-1,-1 1 1,1 0-1,-1 0 0,2-1 1,8-4 11,0 1 0,-1 1 0,1 0 0,1 0 0,17-3 1,-28 7-17,0-1 0,0 1 1,0 0-1,0 0 1,0 0-1,0 0 0,0 0 1,0 0-1,0 1 1,-1-1-1,1 0 0,0 0 1,0 1-1,0-1 1,0 0-1,0 1 0,1 0 1,12 8 13,0 0 1,0 1 0,-1 1-1,16 15 1,-28-24-13,1 0 1,0 0-1,-1 0 0,1 0 1,-1 0-1,0 0 0,1 1 1,0 2-1,60 138 64,-51-111-34,50 207 77,-48-164-66,-5-45-10,1 1 0,25 56 0,-32-84-31,0 1 0,0-1-1,1 1 1,-1-1 0,1 0-1,-1 0 1,1 0-1,0 0 1,0 0 0,5 2-1,-3-1-1,3-1 5,67-6-2029,-28-4-8159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49.3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10488,'23'-1'132,"46"-10"-1,-47 7-56,-16 4-40,0-1-1,0 1 0,0 1 1,0-1-1,0 1 1,0 0-1,0 0 0,0 1 1,0 0-1,0 0 1,5 3-1,-3-2 48,1 1 85,0-1 0,0 1 0,-1 1 0,1-1 0,-1 1 0,0 1-1,14 12 1,-21-17-138,8 10 558,-5-4-482,0 0 0,-1 1 1,0-1-1,0 1 1,0 0-1,-1 0 1,0 0-1,-1 0 1,0 0-1,0 0 0,-1 13 1,3 133 534,-4-47 42,3 59-252,0-132-332,8 103 261,-7-116-276,1 0-1,1 0 0,0 0 1,2-1-1,11 25 1,-17-44-82,8 19 123,2 0-1,0-1 1,25 31 0,-27-45-38,3-3-64,1 0 0,-1-1 0,1-1 0,13-1 0,-22 2-17,0-2-1,0 1 1,0 0 0,0-1 0,0 0-1,0 0 1,0 0 0,0 0 0,0-1-1,6-3 1,1 0 3,-3 1-549,0-1 0,0 1 0,8-8 0,18-15-10312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3:18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1 171 6368,'1'12'8,"1"0"0,-2-11-7,1 0 0,-1 1 0,1-1 0,0-1 0,-1 1 0,1 0 0,0 0 0,0 0 0,-1 0 0,1 0 0,0-1 0,0 1 0,0 0 0,0-1 0,0 1 0,0 0 0,1 0 0,2 1 2,2 3-1,0 0 1,-1 0 0,1 0 0,0-1 0,0 0 0,8 4 0,-12-7-2,0 1 0,0-1 0,0 1 0,-1 0 0,1 0-1,-1 0 1,1 0 0,-1 0 0,0 0 0,0 1 0,0-1 0,0 0 0,0 1-1,-1-1 1,1 0 0,0 4 0,-1-4 0,26 86 31,7 22 8,73 178 120,-93-252-73,63 142 39,-58-147-12,-6-13-58,-1-1-16,1-1 0,0 0 0,1 0 0,0-1 0,31 25 0,-12-14 20,162 117 465,-183-136-487,-2 0 2,1-1 0,0 0 0,13 5 0,-20-9-2,1-1-1,0 0 1,-1 0 0,1 0-1,0 0 1,0 0-1,0-1 1,0 0-1,0 0 1,-1 0-1,1 0 1,0-1-1,0 1 1,0-1-1,5-2 1,0-1 4,0-1 1,0 0 0,0-1 0,0 0-1,-1 0 1,0-1 0,-1 0 0,1 0-1,-1 0 1,-1-1 0,1-1 0,-1 1-1,-1-1 1,0 0 0,6-12 0,-10 18-27,0-1 0,1 1 1,-1 0-1,-1 0 0,1 0 1,0-1-1,-1 1 0,0 0 1,0-1-1,0-4 0,0-9 11,1-1-9,-2-46 91,-20-86 15,16 120-86,-2-1 0,-1 1 0,-1 1 0,-2-1 0,-19-36 0,-68-147 165,88 192-194,6 14 1,1-1 0,-1 1-1,2-1 1,-1 0 0,-1-9 0,-25-124 54,16 34 16,1 15-7,9 77-29,0 3 27,1 1 0,0-1 1,1 1-1,0-24 0,1 23 77,1 37 195,-5 31-162,-7 64 20,10-96-127,1 0 0,1 0 0,4 26 0,-2-22-46,0 7-44,2 0 0,9 36-1,-5-31-1152,10 50-6171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0.0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1 781 10040,'19'-7'-1,"25"-8"-5,10 0 5,28-9 1,127-22 4,-166 39 17,163-28 22,-170 27 18,67-25 40,-87 27-62,-1 0-1,1-2 1,-1 0-1,0 0 1,15-13-1,-29 21-19,0-1 0,-1 1 0,1-1 0,0 0 0,0 0 0,0 1 0,0-1-1,-1 0 1,1 0 0,0 0 0,-1 0 0,1 0 0,-1 0 0,1 0 0,-1 0 0,1 0 0,-1 0 0,0 0 0,1 0 0,-1 0 0,0-1 0,0 1-1,0 0 1,0 0 0,0 0 0,0 0 0,0 0 0,0 0 0,-1-2 0,0 2 9,0 1 0,0-1 0,0 0 0,0 1 0,0-1 0,0 0 0,0 1 0,0-1 0,0 1 0,0 0 0,-1-1 1,1 1-1,0 0 0,0 0 0,0 0 0,-1 0 0,1 0 0,0 0 0,0 0 0,-2 0 0,1 0 3,-8 0 25,6 0-19,0 0 1,-1 1-1,1-1 1,-1 1-1,1 0 1,0 0-1,0 1 1,0-1-1,-6 3 1,-115 52 384,99-39-148,-91 94 91,115-108-342,-1-1 1,1 1-1,0 0 1,0 0-1,0 0 1,1 0-1,-2 3 1,-12 28 104,-16 63 0,30-95-117,1-1-1,-1 1 1,1 0 0,0 0-1,0-1 1,0 1 0,0 0-1,0 0 1,0-1 0,0 1-1,1 2 1,2 7 11,0-1-1,1 0 1,0 1 0,0-1-1,1-1 1,1 1 0,8 11-1,-13-19-14,0-1 0,0 0 0,1 1-1,-1-1 1,0 0 0,1 0 0,-1 1 0,1-1-1,-1-1 1,3 2 0,113 51 98,-95-46-82,0-1 1,0-1-1,1-1 0,32 2 0,-36-4-13,5-2 30,3-4-9,47-14 0,-72 17-24,0 1 0,-1-1 0,1 0-1,-1 1 1,1-1 0,-1 0 0,1 0 0,-1 0-1,0 0 1,3-2 0,14-16 35,1 0 0,20-30 1,-28 25 117,0-14-44,10-64 1,-19 71 91,-2 9-102,1-6-7,-2 0 0,-1 0 0,-8-44 1,9 66-60,-11-64 202,12 65-67,-5 12 4,-14 21-125,12-12 41,-11 84 30,19-77-92,4 1-19,1 0 0,16 39 0,-9-43-6,27 20 4,-31-32-12,1 0 1,0-1 0,17 9-1,-8-7 0,1-2 0,0 0 0,1-1 0,-1-1-1,27 3 1,-16-6-5,4-5 4,0 0 0,49-13 0,-81 15 0,0 0 1,0 0-1,-1 0 0,1 0 0,0 0 1,-1-1-1,1 1 0,2-3 0,53-39-5,-48 34 6,-1 0-1,-1-1 1,0 1 0,14-23-1,-12 12 2,-1-1-1,-1 0 1,-1 0-1,-1-1 0,-1 0 1,3-30-1,-5 14 13,-2 20-5,0-33 20,-9-100 0,5 130-5,-1-18 15,-2 1 0,-15-55-1,-11-12 70,32 103-99,-1 0 0,1 0 0,-1 0 0,0 1-1,1-1 1,-1 0 0,0 1 0,0-1 0,0 1 0,0-1 0,0 1-1,-1 0 1,1-1 0,0 1 0,-1 0 0,1 0 0,-1 0 0,1 0-1,-1 0 1,1 0 0,-1 0 0,0 0 0,1 1 0,-1-1 0,0 1-1,0-1 1,-2 1 0,4-1-5,0 1 0,-1 0-1,1 0 1,0 0 0,0 0-1,-1 0 1,1 0 0,0 0-1,-1 0 1,1 0 0,0 0 0,0 0-1,-1 0 1,1 0 0,0 1-1,0-1 1,-1 0 0,1 0 0,0 0-1,0 0 1,-1 0 0,1 0-1,0 1 1,0-1 0,0 0 0,-1 0-1,1 0 1,0 1 0,0-1-1,0 0 1,0 0 0,-1 1-1,-6 8 22,-1 1-1,2 0 0,-1 1 0,-6 14 0,7-4 37,-7 105 19,14-99-44,29 128 13,5-20-28,-6-9-16,2-9 1,1-25-4,0-20-1,-4-20 0,-23-46 0,-1 0 0,1 1 0,0-1 0,11 8 0,-8-7 0,0-1 0,1-1 0,11 6 0,20 6 459,-9-11-3040,-7-2-8032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0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0 326 10488,'54'-8'185,"89"-22"66,-105 21 50,171-49 107,-166 44-200,163-67 92,-167 65-72,155-54 100,-158 60-80,-13 4-130,4-1-18,1 1 1,0 2-1,38-2 1,15 6 158,-79 0-242,-1 0 1,1 0 0,0 0-1,0 1 1,-1-1 0,1 0-1,0 1 1,-1 0 0,1-1-1,-1 1 1,1 0 0,0 0-1,-1 0 1,0 0 0,1 0 0,-1 0-1,2 2 1,3 2 24,18 18 27,-16-10 99,22 76 61,-26-67-114,-4 187 218,-2-189-319,2-11 9,-1-1 0,1 1 0,3 15 0,25 117 183,-26-136-171,2 3 5,-3-6-24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1 244 9416,'11'-58'57,"-9"50"-31,-1 2-15,0 0 1,0 0-1,1 0 0,0 1 1,0-1-1,1 1 0,-1-1 1,1 1-1,0 0 0,8-9 1,64-75 409,-73 87-372,0 0 1,1 1-1,-1-1 1,1 0-1,0 1 0,-1-1 1,1 1-1,0 0 1,0 0-1,0 0 0,0 0 1,0 1-1,0-1 0,0 1 1,0 0-1,0-1 1,0 1-1,0 1 0,0-1 1,0 0-1,0 1 1,6 1-1,-9-1-32,0-1 1,1 1-1,-1-1 1,0 1-1,0-1 0,0 1 1,1-1-1,-1 1 0,0-1 1,0 1-1,0-1 1,0 1-1,0-1 0,0 1 1,0-1-1,0 1 1,0-1-1,0 1 0,0-1 1,0 1-1,0-1 1,0 1-1,-1 0 0,1 0 26,-1 3-6,0-1 0,0 1-1,0-1 1,0 0 0,0 0 0,-1 1 0,1-1 0,-1 0-1,0 0 1,0 0 0,0-1 0,-4 5 0,2-4-9,-1 0 0,0 1 1,0-2-1,0 1 0,0 0 1,0-1-1,0 0 1,-1-1-1,1 1 0,-11 1 1,-1-1 85,-34 0 0,44-2-90,4 0 190,163 6-1580,-59-1-6414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1.4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375 370 8520,'-4'-3'64,"0"-1"1,1 0-1,-1 1 1,1-1-1,0 0 1,1-1-1,-1 1 1,1 0 0,0-1-1,0 0 1,0 1-1,0-1 1,1 0-1,-1-7 1,-2 3 214,0 0 1,0 1 0,0-1-1,-9-11 1,-3-7 396,15 26-628,0-1 0,0 1 0,0 0-1,0 0 1,0 0 0,0 0 0,0 0 0,0 0-1,0 0 1,0 1 0,0-1 0,-1 0 0,1 1-1,0-1 1,-1 1 0,1-1 0,-1 1 0,1 0-1,-3-1 1,-2 0 63,-33-6 80,38 7-156,-1 0 0,1 0 0,-1 0 0,1 0 0,0 0 0,-1 0 0,1 0 0,0 0 0,-1 1 0,1-1 0,-3 1 0,-9 5 60,-1 0 1,1 1 0,0 0 0,0 1-1,-12 11 1,23-18-56,0 1-1,0-1 0,0 1 0,1 0 1,-1 0-1,1 0 0,0 0 0,-2 3 1,-62 114 433,56-93-225,-10 103 77,20-106-211,28 71 31,-29-93-142,0 0 1,1 0-1,-1 0 0,1 0 1,0 0-1,-1 0 0,1 0 1,0 0-1,0 0 0,-1 0 1,1 0-1,0 0 0,2 1 1,12 9 11,2 0 0,-1-1 1,31 14-1,-23-17 13,107 10 15,-104-17-23,10-4-7,37-9 0,-73 12-12,0 1 0,0 0 0,0 0 0,0-1 0,0 1 0,0-1 0,0 1 0,0-1-1,0 1 1,0-1 0,0 0 0,0 1 0,0-1 0,0 0 0,0-1 0,14-15 8,0-1 0,20-34 0,-25 28 11,-1-19-4,6-57 0,-16 68 25,-7-18-6,-17-58-1,14 81 40,-5 0-23,-35-46 0,37 60 23,2 5-34,0 1 0,-18-7 0,25 12-23,1 0 0,-1 0-1,0 1 1,0-1 0,-1 1-1,1 0 1,0 1 0,0-1-1,0 1 1,-10 1 0,14-1-15,1 0 0,0 1 0,0-1 0,-1 0 0,1 1 0,0-1 0,0 0 0,-1 0 0,1 1 0,0-1 0,0 1 0,0-1 0,0 0 0,0 1 0,-1-1 0,1 0 0,0 1 0,0-1 1,0 0-1,0 1 0,0-1 0,0 1 0,0-1 0,0 0 0,0 1 0,1-1 0,-1 1 0,0-1 0,0 0 0,0 1 0,0-1 0,0 0 0,1 1 0,-1-1 0,0 0 0,1 1 0,-1-1 2,3 5-1,0-1 0,0 1-1,1-1 1,0 0 0,0-1-1,0 1 1,0-1 0,1 1-1,-1-1 1,8 3 0,45 23-1,-38-21-16,0 1-1,0-2 0,1-1 0,1 0 0,-1-2 0,1 0 1,39 2-1,-52-7-22,0 1 1,0-1-1,0-1 0,-1 1 1,1-1-1,13-6 0,5-1-138,-8 3 88,18-7-34,-1 3 0,55-10 1,-12 14 68,-65 8 33,7 8 13,0 1-1,19 13 1,-21-8 1,22 35 4,-30-36 1,-1 2 0,9 23 0,11 42 0,-4 1 0,-5-11 0,-10-18 1,-9-43 0,0 0 1,-1 0 0,-1 0-1,-2 15 1,3-24-1,-1 0-1,0 0 1,0 0 0,1-1-1,-1 1 1,-1 0 0,1 0-1,0-1 1,0 1 0,-1 0-1,1-1 1,-1 0 0,1 1 0,-1-1-1,0 0 1,1 0 0,-1 0-1,0 0 1,0 0 0,0 0-1,0 0 1,-2 0 0,2 0 0,-8 0 13,-3-3-5,1 0 0,0 0 1,-1-2-1,1 1 0,0-1 1,1-1-1,-20-10 0,-1-9 9,22 12 42,2-4-30,1 0 1,-8-27 0,13 25 70,18-95 51,-8 86-25,64-121 53,-54 118-39,-7 14-80,1-3-20,0 1 1,2 1-1,0 0 1,1 1 0,1 0-1,24-19 1,-6 12 59,52-28 0,-63 42-1,89-11 32,-90 20-70,69 16 23,-76-10-50,0 5-22,-1 1 0,1 1 1,14 16-1,-17-9 20,-1 8-17,-2 0-1,9 52 0,-17-47 11,-25 147 12,2-70 22,16-85-55,3-18 1,2 1-1,-1 0 1,1-1-1,1 1 1,0 15-1,1-2 7,1 0 0,7 29-1,-8-48-10,-1-1 0,0 0 1,1 0-1,-1 1 0,1-1 0,-1 0 0,1 0 0,0 0 0,-1 0 0,1 0 1,0 0-1,2 2 0,20 20-708,1-1 0,34 24 0,10 4-10013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2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30 11744,'0'0'488,"-11"-5"-82,-33-15-272,43 19-119,0 1 0,0-1 1,-1 0-1,1 1 0,0 0 1,0-1-1,0 1 1,0 0-1,0-1 0,0 1 1,0 0-1,-1 0 0,1 0 1,0 0-1,0 0 1,-2 1-1,-101 19 354,89-16-290,1 1 0,0 0 0,0 1-1,0 1 1,1 0 0,-18 13 0,21-14-51,-1 2 21,0 0-1,1 1 1,0 0-1,-18 20 1,17-17-30,10-12-16,1 1 1,-1-1-1,1 1 1,-1 0 0,1-1-1,-1 1 1,1-1-1,-1 1 1,1 0 0,0-1-1,-1 1 1,1 0-1,0-1 1,0 1 0,-1 0-1,1 1 1,-1 5 6,1 0-1,0 0 1,0 0 0,1-1 0,0 1 0,0 0-1,0 0 1,4 8 0,4 2 37,75 80 15,64 57 36,-107-111-85,-4 1-10,-35-41-3,1 1 0,-1 0 0,0-1 0,0 1 0,-1 0 0,1 0 0,1 8 0,-2-9 0,-1 0 0,0 0 0,1 1 0,-1-1 0,0 0 0,-1 0 0,1 0 1,-1 0-1,1 0 0,-3 6 0,0-4 0,0 0 1,0-1-1,-1 0 1,1 1 0,-1-1-1,0 0 1,0-1-1,0 1 1,-1-1-1,0 0 1,1 0-1,-1 0 1,0-1-1,-8 4 1,12-6-1,-20 7 7,-114 12 2,105-18-1,-9-3 3,0-1-1,-43-9 1,33 2 8,2-2-15,46 11 16,0 1 0,0-1 0,0 1-1,-1-1 1,1 1 0,0-1 0,0 0 0,0 1 0,0-1 0,0 0 0,0 0 0,1 0 0,-1 0 0,0 0 0,0 0 0,1 0 0,-1 0 0,0 0 0,1 0 0,-1 0 0,0-2 0,1 1-203,0 0 0,0 0 0,0 0-1,1 1 1,-1-1 0,0 0 0,1 0 0,0 0-1,-1 0 1,1 0 0,1-2 0,11-23-8610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2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8432,'57'1'689,"5"7"215,-60-7-784,1 0 0,-1 0 0,0 0 0,1 0 0,-1 1 0,0-1 0,0 1-1,0-1 1,0 1 0,0 0 0,0-1 0,-1 1 0,1 0 0,-1 1 0,1-1 0,-1 0 0,0 0 0,2 3 0,-2-2 4,5 8 147,0 0 1,-1 0-1,7 22 1,-7-17-200,12 29 356,23 48-186,-37-86-230,39 74 124,-37-72-123,0 0 1,1-1-1,0 0 1,0-1-1,1 1 1,0-1-1,12 9 1,-16-14-8,0 0 0,1 0 0,-1 0 0,1-1 1,-1 0-1,1 0 0,0 0 0,-1 0 1,1 0-1,0-1 0,0 0 0,0 0 1,5 0-1,-3 0 0,-3 0-1,-1-1 0,1 1-1,0-1 1,0 0 0,0 1 0,-1-1 0,1 0-1,0-1 1,-1 1 0,1 0 0,-1-1 0,0 1 0,3-3-1,-1 1 5,-2 2-5,-1 0 1,0 0-1,0 0 0,0 0 1,0-1-1,0 1 1,-1 0-1,1 0 0,0-1 1,0 1-1,-1 0 1,1-1-1,-1 1 0,1-1 1,-1 1-1,0-1 1,0 1-1,1-3 0,0-1 6,2-32 13,-5 20 45,-8-13-17,-20-39 1,18 51 29,-6 0-16,-34-26-1,39 38 70,2 6-97,-1 0 1,1 0 0,0 1 0,-16 3 0,11 3 109,-76 67 59,74-53-51,-2 11-85,2 0 0,-17 44 1,26-44 30,-12 114 36,22-120-84,3-11-39,0 1 0,1-1-1,0 0 1,15 27-1,-19-40-10,0-1-1,0 1 0,0-1 0,0 0 0,0 1 0,0-1 0,1 0 1,-1 0-1,3 2 0,20 14 14,44 20 1,-45-30-4,43 2 1,30-8-10,166-26-1659,-252 24 1313,146-18-9678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2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499 7 11384,'-20'-3'1,"15"2"23,0 0 0,0 0 0,-1 1 0,1 0 0,0 0 0,-7 1 0,-19 3 190,0 1 0,0 2 0,-56 20 0,33-2-103,34-12 129,-67 68 64,72-61-223,-4 14-26,-18 46-1,30-54-19,-7 89 18,12-94-45,2-1-1,0 1 0,2-1 0,4 24 0,-1-32 7,1-5-11,1-1 1,0 0-1,0 0 0,15 9 1,-7-10 4,86 8 8,-76-14-9,115-29 5,-110 17 8,24-20-812,64-52 0,-26 13-7248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3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8608,'0'0'9,"0"0"-8,1 0 1,-1 0-1,1 0 1,-1 0-1,1 0 0,0 0 1,-1 0-1,1 0 1,0 0-1,-1 0 0,1 0 1,-1 0-1,1 0 1,-1 0-1,1 0 0,0 1 1,-1-1-1,1 0 1,-1 1-1,1-1 0,0 1 1,6 30 1,4 0 235,19 80 37,-23-80-120,-1 0 0,3 39 0,-1 5 144,36 178 427,-23-144-483,10 63-11,-28-150-155,1-1 0,8 23-1,-6-25-46,-6-18-28,5 14 24,0-1 1,7 15-1,-3-9 80,-6-13-203,28 54 589,-27-55-632,0 0-1,0 0 0,1-1 1,-1 1-1,1-1 0,0-1 0,1 1 1,10 7-1,9 3-7052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7536,'25'-7'24,"-15"5"26,0-2 1,0 1-1,11-6 0,165-90 1009,-166 87-999,35-17 340,155-80 696,-200 104-961,-3 2-2,1-1 0,-1 1 0,1 1 0,0-1 0,0 1 0,12-1 0,-18 3-106,1 0 0,-1 0 0,0 0 0,1 1 0,-1-1-1,1 1 1,-1 0 0,0-1 0,1 1 0,-1 0 0,0 0-1,0 1 1,0-1 0,0 0 0,2 2 0,26 23 6,-25-22-9,10 11 103,65 93 42,-66-80-81,49 131 40,-28-53 52,-10-27-8,-11-17 12,-14-55-57,-2 0 18,2-7-143,0 0 0,0 0 0,0 0-1,0 0 1,0 0 0,0 0 0,0 0 0,-1 0 0,1 0 0,0-1 0,0 1-1,0 0 1,0 0 0,0 0 0,0 0 0,0 0 0,0 0 0,0 0 0,0 0-1,0 0 1,0 0 0,0 0 0,0 0 0,0 0 0,0 0 0,0 0 0,0 0-1,0 0 1,-1 0 0,1 0 0,0 0 0,0 0 0,0 0 0,0 0 0,0-1-1,0 1 1,0 0 0,0 0 0,0 1 0,0-1 0,0 0 0,0 0 0,-1 0-1,1 0 1,0 0 0,0 0 0,0 0 0,0 0 0,0 0 0,0 0 0,0 0-1,0 0 1,0 0 0,0 0 0,0 0 0,0 0 0,0 0 0,0 0 0,0 0-1,0 0 1,0 0 0,-1 0 0,1 1 0,-3-6-84,-1 1 0,1-1 0,0 0 0,0 0 0,0 0 0,1 0 0,0-1 0,-3-6 0,2 3-668,-14-39-7283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3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8520,'70'-13'232,"22"4"77,-73 10 79,8 7-209,1 0 0,-1 2 0,-1 1 0,1 1 1,28 18-1,-54-29-170,1 0 0,-1 0 1,0 0-1,0 0 1,1 1-1,-1-1 0,0 0 1,0 0-1,0 1 0,0-1 1,-1 0-1,1 1 0,0-1 1,-1 1-1,1-1 1,-1 1-1,1-1 0,-1 1 1,0 0-1,1-1 0,-1 1 1,0 0-1,0-1 1,0 1-1,0-1 0,-1 3 1,0 0 1,0-1 0,0 1 0,0-1 0,0 1 0,-1-1 0,1 0 0,-1 1 0,-4 4 0,5-5-4,-1-1 0,0 0 0,0 0 0,0-1 0,0 1 0,-1 0 0,1-1 0,0 1 0,-1-1 0,1 0 0,-1 0 0,1 1 0,-1-2 0,0 1 0,1 0 0,-1-1 0,-5 1 0,1-1 1,1 0 0,-1 0-1,0-1 1,-11-2-1,11 1-1,-12-2 80,0-1-1,1-1 1,-35-15-1,37 14-1,14 6 172,6 2-151,10 0-156,-1 1 0,1 0 0,14 5 0,4 1-1054,48 10-5955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3:18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562 321 9056,'0'0'40,"-3"-1"-7,-18-6-28,-36-8-50,-128-8-239,120 17 88,54 5 164,1 1 0,0 0 1,-1 0-1,1 1 0,0 1 0,-1 0 0,1 0 0,-13 5 0,-4 13 22,16-8 10,0 0 1,2 0-1,0 1 1,-9 16-1,17-29 0,-9 22 14,-1 19 0,-6 45 0,17-58 46,1-18-38,1 9 4,1 0 1,0 0-1,2-1 1,0 0 0,1 1-1,15 28 1,53 116 133,-58-130-39,-5-12-58,6 14 26,2-2-1,41 56 0,22 4 132,-81-92-205,0-1-1,0 1 0,0 0 1,0 0-1,0 0 1,0 0-1,0-1 1,0 1-1,0-1 1,0 1-1,1-1 1,1 1-1,3 1 13,1-1 0,0 0-1,0 0 1,0-1 0,0 1 0,0-2 0,0 1-1,0-1 1,11-3 0,-16 4-13,-1 0 1,1-1-1,-1 1 0,0-1 1,1 0-1,-1 1 1,0-1-1,0 0 0,0 0 1,1 0-1,-1 1 0,1-3 1,95-99 241,-77 73-95,83-141 63,-99 164-198,-1 0-1,0 0 1,0-1-1,2-8 1,68-233 141,-61 192-126,10-81 4,-5-9-35,-7-26-13,-10 167 1,0 1 1,0-1-1,-1 1 0,1-1 1,-1 1-1,0 0 1,0-1-1,0 1 0,-1 0 1,1 0-1,-5-7 0,-8-20-97,13 29 45,2 8-4,6 9 28,34 85-5,-17-43 25,30 102-1,-48-135 9,8 25-3,18 77 4,-1 20 1,-2-11 0,-3-16 0,-6-15 0,-9-17 0,-1 19-199,-17-157 74,0 7-119,-16-131-1166,10 70-4436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3:54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302 234 7800,'-30'28'121,"-52"40"0,14-13 39,50-40-135,12-11 3,1 1 0,-1 0 0,1 0 0,0 1 1,0 0-1,-6 8 0,-3 8 84,-24 49 1,33-52 54,3 0-89,0 1 0,3 28 0,4-33 97,-2-9-115,-1-2-39,1 1 0,0 0 1,0-1-1,0 0 0,1 1 0,-1-1 1,1-1-1,0 1 0,0 0 0,1-1 1,-1 0-1,0 0 0,1 0 0,0-1 1,9 4-1,103 35 187,-109-38-182,1 0 0,-1 0 0,1-1 0,-1-1 0,12 2 0,2-1-2,27 5 5,-31-7 25,7-7-12,38-15 0,-46 11 59,-6-2-68,-1 0 0,0 0 0,-1-1 0,13-26 0,-21 38-13,0 0-1,0 0 1,-1 0-1,1 0 1,-1 0-1,1 0 1,-1 0-1,0-1 1,1-2-1,-2-34 128,-9-76 1,0 80 132,-11-14-83,-31-53 0,34 79 97,15 19-248,-12-10 58,0 0 1,-1 0-1,0 2 0,-1 0 0,-19-11 1,4 9 310,-51-16 0,81 29-264,9 4-116,33 11-15,20 5-16,-30-10-30,1-2 0,0-1 0,0-2 0,36 1 0,-52-6-37,0-1-1,0 0 0,0-1 1,0-1-1,-1 0 1,1-1-1,15-8 1,-4 2 57,28-9-28,-18 12 32,-22 7 2,0 1 0,-1 1 1,16 2-1,-23-2 1,3 0 3,1 1-1,-1 0 0,0 1 0,0 0 1,0 1-1,0 0 0,-1 0 0,1 1 0,10 7 1,-10-6 2,8 8 41,3 9-12,31 48 0,-39-47 39,35 114 31,-42-122-53,0-1 0,4 29 0,-6-20-28,2 0-9,-3-13 10,0 1 1,0 0-1,-1 18 0,-1-1 75,0 1 0,-9 51 0,9-79-94,-1-1 1,1 0-1,0 0 0,0 0 1,-1 0-1,1 1 0,-1-1 1,1 0-1,-1 0 0,1 0 1,-1 0-1,0 0 0,1 0 1,-1 0-1,0 0 0,0 0 1,0-1-1,0 1 0,0 0 1,0 0-1,0-1 0,0 1 1,0 0-1,0-1 0,0 0 1,0 1-1,0-1 0,-1 1 1,1-1-1,0 0 0,0 0 1,-1 0-1,1 0 0,0 0 1,0 0-1,0 0 0,-1 0 1,1 0-1,0-1 0,0 1 1,0 0-1,0-1 0,-1 1 1,1-1-1,0 1 0,0-1 1,0 1-1,-2-3 0,-3 0 21,0-1 0,0-1-1,1 1 1,-1-1 0,1 0 0,-7-8-1,4 3-9,4 6 3,1 0-1,-1-1 1,1 0 0,0 0-1,1 0 1,-3-7 0,-38-84 156,36 74-9,-9-118 74,18 109-34,28-119 83,-20 124-75,3 1-75,1 1 1,1 0-1,1 1 1,32-35-1,-35 45-106,-8 9-8,0-1 0,0 1 0,0 0 0,0 0 0,0 1 0,1-1 0,7-2 0,62-29 204,-71 34-208,0 0-1,0 0 1,1 0-1,-1 1 1,0-1-1,1 1 0,-1 1 1,0-1-1,0 0 1,1 1-1,5 1 0,-2 0-8,-5-2-8,0 0-1,0 1 1,1 0 0,-1-1-1,0 1 1,0 0 0,0 0-1,0 1 1,0-1 0,3 3 0,7 3 3,42 23 0,-2 8-3,-46-32-5,0 0 1,-1 1-1,11 15 0,-8-8 0,-2 1-1,0-1 0,0 2 0,6 24 0,-9-16-19,-2 124-13,-4-59-50,2-68 73,0 6 1,0-15-10,0 0 0,1 0 0,0 0 0,4 13 0,17 69-89,-22-91 95,1-1 1,0 1-1,0 0 1,0-1-1,0 0 1,0 1-1,1-1 0,-1 1 1,1-1-1,-1 0 1,1 0-1,2 3 1,4 3-12,-2 1 7,-5-7 7,0 0 0,0 0 1,1 0-1,0 0 0,-1-1 0,1 1 0,0 0 0,0-1 1,0 1-1,0-1 0,0 0 0,0 1 0,3 0 0,22 11-66,38 12 0,-36-16 22,0-2-1,47 5 0,-45-8 41,-15-1-8,-1-1 0,0 0 0,18 0 0,-6-2 10,63 0 3,-12-6 7,40-2 37,51 11 26,-152-2-1941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4.7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201 314 2608,'0'-5'136,"-3"-7"-141,2 6 167,-1 0-1,1-1 0,1 1 1,-1-1-1,1-12 1,10-28 651,-6 33-544,0 0 0,1 0 0,1 0-1,0 1 1,1 0 0,1 0 0,9-13 0,-8 15-172,-6 7-36,0 1 0,1-1 0,-1 0 0,1 1 0,0 0 0,0 0 0,7-4 0,-3 2 59,0 0 1,0 1-1,1 0 0,-1 1 0,1-1 1,0 2-1,0-1 0,0 1 0,18-1 1,4 7-15,-19 1 89,3 6-106,-1 1 0,16 17 0,-20-13 52,-6-9-98,0 1-20,0 1 1,0 0 0,0 0 0,-1 0-1,-1 1 1,0-1 0,0 1 0,-1-1 0,0 1-1,0 10 1,-11 104 128,4-94-64,-39 148 43,33-139-30,-62 154 48,57-157-34,-67 121 50,65-130-50,-9 7-32,-2-2-1,-42 36 1,57-56-39,0 1-12,0 0 1,0 2 0,1-1-1,-22 33 1,27-35 11,1-2 4,1 1 0,0-1 1,-7 18-1,29-36 57,11-20-54,-4 8-9,1 2 0,46-28 1,-54 37-36,-10 5 4,1 1 0,0 0 0,0 0 0,0 1 0,9-3 0,102-24 73,-3 9 87,-109 19-151,0 0 0,1 0-1,-1 1 1,0 0 0,0 0 0,0 1 0,0-1 0,1 1 0,7 2 0,5 1 70,71 19 99,78 15 198,-143-36-235,0-1 0,48-3 0,-59 0-203,0 0 0,20-7 1,-16 4-1205,26-6-6651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5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121 119 8344,'6'-7'329,"0"0"0,0 0 0,5-11 1,-3 6 30,-7 10 147,2-1-1,-1 0-403,2-2-153,15-4 1144,-16 8-337,-6 4-487,-1 4-217,-1-1 0,0 0 0,-1 0 0,0-1 0,0 1 1,0-1-1,0 0 0,-14 7 0,1-2 97,0-1 1,-30 9-1,44-16-22,-3 0 28,3-2-8,-5-2 1,9 2-140,1-1 0,-1 1 0,1 0 0,-1-1 0,1 1 0,-1 0 1,1-1-1,0 1 0,-1-1 0,1 1 0,-1-1 0,1 1 0,0-1 0,0 1 0,-1-1 0,1 1 0,0-1 0,0 1 0,0-1 0,-1 1 0,1-1 0,0 0 0,0 1 0,0-1 0,0 1 0,0-1 0,0 1 0,0-1 0,0 0 0,1 1 0,-1-2 1,3-11 7,-1 8 1,1-1 0,-1 1 0,1 0-1,0 0 1,1 0 0,-1 1 0,1-1 0,0 1 0,0 0 0,8-7 0,-6 6-3,-1 0-3,1 0 1,-1 1 0,1 0-1,0 0 1,0 0 0,0 1-1,0-1 1,1 2-1,0-1 1,-1 1 0,13-3-1,-14 4-4,-2 0 1,0 0 1,1 0-1,-1 0 1,0 1-1,1 0 1,-1-1-1,1 1 1,-1 0-1,0 1 1,5 0-1,5 0 7,-4 0 1,0-1 0,-1 2 0,14 2 0,-20-3-13,1-1 0,-1 1 1,0 0-1,0 0 0,1 0 1,-1 1-1,0-1 0,0 0 1,0 1-1,0 0 0,0-1 1,0 1-1,-1 0 1,3 2-1,-3 3 43,-2 0-37,-1 0 1,0 0-1,0 0 1,-1-1-1,1 1 1,-1-1-1,-1 0 1,1 0 0,-6 7-1,-2 0 12,0 0-1,-1-1 1,-18 15 0,30-27-23,-21 18 79,-1-1 1,-32 20-1,53-37-65,0 1-1,-1-1 1,1 1-1,0-1 0,0 0 1,-1 1-1,1-1 1,0 0-1,-1 0 1,1 0-1,0 0 1,-1 0-1,1 0 1,0-1-1,0 1 1,-1 0-1,1-1 1,0 1-1,0 0 0,-1-1 1,1 0-1,0 1 1,0-1-1,0 0 1,0 1-1,0-1 1,0 0-1,0 0 1,0 0-1,0 0 1,0 0-1,-1-2 0,0 0 18,1 0 0,-1 0 0,0 0-1,1 0 1,0 0 0,0 0-1,0 0 1,0 0 0,0-1-1,1 1 1,-1 0 0,1-6-1,0 2-108,1 0-1,0 0 0,1 0 0,-1 0 0,1 0 0,1 0 0,-1 1 1,1-1-1,0 1 0,0 0 0,1 0 0,0 0 0,0 0 0,1 1 1,-1-1-1,1 1 0,0 0 0,9-6 0,15-10-10466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6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6456,'0'0'3801,"2"-5"-3056,14-30 566,-15 33-903,3 11-319,-1 1-1,0 0 1,-1 0-1,0 0 1,0 0 0,-1 0-1,0 0 1,-1 0 0,-2 17-1,1-8-33,1 13 108,-6 44 0,-2 5 1,-5 99-2,12-142-67,9 152 40,-3-155-54,-1-9-35,-1-1-10,2 0 0,1 0 0,14 39 1,-8-38 15,19 31 0,-20-46 28,12 4-24,25 11 0,-29-19 25,103 17 39,-96-22-32,-14-2-52,-1 1-15,0-1 0,0-1 0,1 0 0,-1 0-1,0-1 1,-1 0 0,1-1 0,16-7 0,-15 5 2,141-66 263,-101 39-252,-32 17 46,-4-2-43,1 0 0,21-33 1,-30 32 43,-5 6-56,-1-1 0,-1 0 0,1 0 0,-2 0 0,-2-24 1,5-10 15,-1 28-31,-1 1 1,-1-1 0,-3-29 0,1 41-10,0 0 0,-1-1 0,0 1 0,-7-13 0,3 8 1,-27-36 2,33 47-4,-8-10-1,5 8-4,-8 1 0,12 2 4,0 0 1,0 0-1,-1 0 1,1 0 0,0 0-1,0 0 1,0 0 0,0 0-1,-1 0 1,1 0 0,0 0-1,0 0 1,0 0-1,0 0 1,-1 0 0,1 0-1,0 0 1,0 0 0,0 1-1,0-1 1,0 0 0,-1 0-1,1 0 1,0 0 0,0 0-1,0 0 1,0 1-1,0-1 1,0 0 0,0 0-1,0 0 1,-1 0 0,1 0-1,0 1 1,0-1 0,0 0-1,0 0 1,0 0-1,0 1 1,0-1 0,0 0-1,0 0 1,0 0 0,0 0-1,0 1 1,0-1 0,0 0-1,0 0 1,0 0 0,1 0-1,-1 1 1,-3 18-8,1 1 0,0 28 0,5-24-25,37 115-18,-10-62-37,-19-52 76,20 43-11,-18-44-43,34 44-7,55 85-21,-97-145 121,0-1 1,0 0 0,1 0-1,8 9 1,-13-15-49,0 0 1,1 0-1,-1 0 0,0 0 1,1 0-1,-1 0 0,0 0 1,1-1-1,-1 1 0,1 0 1,0-1-1,-1 1 0,1-1 1,2 1-1,-3-1-46,0-1-1,0 1 1,0 0 0,0-1-1,0 1 1,0 0 0,0-1-1,0 0 1,0 1-1,0-1 1,0 1 0,0-1-1,-1 0 1,1 0 0,0 1-1,-1-1 1,1 0 0,0 0-1,-1 0 1,1 0-1,-1 0 1,1 0 0,-1 0-1,0 0 1,1 0 0,-1-1-1,6-13-9478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7.1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145 1 8160,'65'0'144,"-46"-1"-112,53 3 180,-65-2-183,0 1-1,1 0 1,-1 1 0,0-1 0,0 1 0,0 1 0,11 4-1,-18-6-23,0-1-1,1 0 1,-1 0-1,0 0 1,0 0-1,1 0 1,-1 0-1,0 1 1,0-1-1,0 0 1,1 0-1,-1 0 1,0 1-1,0-1 1,0 0-1,0 0 1,1 0-1,-1 1 1,0-1-1,0 0 1,0 0-1,0 1 1,0-1-1,0 0 1,0 0-1,0 1 1,0-1-1,0 0 1,0 1-1,0 3 9,0-1-1,0 1 1,-1 0 0,1-1 0,-1 1-1,0-1 1,0 1 0,0-1-1,-1 1 1,1-1 0,-1 0-1,0 0 1,0 1 0,0-1-1,0 0 1,0-1 0,-1 1 0,0 0-1,1-1 1,-6 4 0,-6 5 7,0 0 1,-26 14 0,32-21-23,-17 9 42,15-9-34,-78 30 58,73-29-23,0-1-1,0-1 1,-1 0-1,-28 1 1,40-4-26,0 0-1,0-1 1,1 1 0,-1-1-1,0 0 1,-3-2 0,4 2 25,8-18 10,-5 18-49,0 1-1,0 0 1,0-1-1,0 1 1,0 0-1,0 0 0,1-1 1,-1 1-1,0 0 1,0-1-1,0 1 1,1 0-1,-1 0 0,0-1 1,0 1-1,0 0 1,1 0-1,-1 0 1,0-1-1,1 1 0,-1 0 1,0 0-1,0 0 1,1 0-1,-1 0 1,0 0-1,1 0 0,-1-1 1,0 1-1,1 0 1,24-8-565,45-8 1,-6 3-5150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7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6552,'10'9'16,"-8"-7"64,-1 1 0,-1-3-71,0 0 1,1 1 0,-1-1 0,0 0-1,0 1 1,0-1 0,0 0-1,0 1 1,0-1 0,1 0-1,-1 1 1,0-1 0,0 0-1,1 0 1,-1 1 0,0-1-1,0 0 1,1 0 0,-1 0-1,0 1 1,1-1 0,-1 0-1,0 0 1,1 0 0,-1 0-1,0 0 1,1 1 0,-1-1-1,0 0 1,1 0 0,-1 0-1,0 0 1,1 0 0,-1 0-1,0 0 1,1 0 0,-1 0 0,0 0-1,1-1 1,-1 1 0,0 0-1,1 0 1,-1 0 0,0 0-1,1 0 1,-1-1 0,0 1-1,1 0 1,-1 0 0,0-1-1,17-7 699,-11 8-581,1-1 1,0 1-1,-1 0 0,1 0 1,-1 1-1,1 0 0,-1 0 1,1 0-1,-1 1 0,1 0 1,-1 0-1,0 1 0,0 0 1,0 0-1,5 4 0,-8-6-58,-1 1 0,0-1 0,-1 0 0,1 1 0,0-1-1,0 1 1,-1-1 0,1 1 0,0 0 0,-1 0 0,0 0 0,2 3-1,3 4 64,2 1-48,15 24 440,-18-25-423,4 5 215,13 33-1,-19-41-214,-1 1 1,0-1-1,0 1 0,-1 0 0,1 0 0,-2 0 0,1 0 1,-1 0-1,-1 11 0,-17 76 960,18-92-827,-1 1-1,-3 7-142,3-8 641,-1-4-532,0-1-171,0 1 1,0-1 0,1 0 0,-1 0 0,1 0 0,0 0 0,0 0 0,0 0 0,0 0 0,1 0 0,-1 0 0,0-5 0,3-33 33,-2 34-46,3-20 90,0 1 0,15-50 0,-14 59-80,5-8 101,10-8-38,38-48 0,-37 61 18,-1 6-71,1 0 1,0 2 0,28-13-1,-46 24-28,0 0 0,0 0 0,0 1 0,1-1 0,-1 1 0,0-1 0,0 1 0,4 0-1,12 0 14,0 1-1,1 1 0,-1 1 0,18 5 0,-15 2 27,13 10-11,-2 3 1,-1 0 0,44 43-1,-63-54-31,-8-7-4,1 0 1,-1 1-1,-1-1 1,1 1-1,-1-1 1,0 1-1,4 11 1,25 63 22,-28-67-19,0 1-1,0 0 0,-1 0 1,1 22-1,-3-25-3,-1-7 0,0 0-1,-1 0 1,1 0 0,-1 0-1,1 0 1,-1 0 0,0 0-1,-1 0 1,-2 6-1,3-8 0,-9 28 28,-26 48 0,35-75-14,-7 3 5,7-5-13,3-2 47,29-26-2208,5-6-8646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7.9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209 110 4936,'-92'-26'71,"87"24"-47,0 0 1,0 0 0,0-1-1,0 0 1,0 0 0,1 0-1,-7-6 1,4 3 84,-1 1 262,0-1-1,1 1 1,-13-14-1,14 12-183,3 5 607,-1-1 185,-3 0 383,7 3-1317,-1 0 1,1 0-1,0 0 1,0 0-1,0 0 1,0 0-1,0 0 0,0 0 1,0 0-1,0 0 1,0 0-1,0 0 1,0 0-1,0 0 1,0 0-1,0 0 0,0 0 1,-1 0 317,1 0-317,20 68 934,-12-36-399,1 4-273,36 159 1039,-34-105-1193,-6-52 180,40 172 124,-34-166-163,0-4-119,32 138 312,-37-133 13,-2 0 0,-1 73-1,-3-117-440,5-4-6,81-72-2138,-23 20-8889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8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824 0 10760,'17'4'18,"-13"-4"76,-3 3-1,3 3-87,-4-6 0,0 1 0,0-1 0,0 0 0,0 1-1,0-1 1,0 0 0,0 1 0,1-1 0,-1 0 0,0 1 0,0-1-1,0 0 1,0 1 0,-1-1 0,1 1 0,0-1 0,0 0-1,0 1 1,0-1 0,0 0 0,0 1 0,0-1 0,-1 0-1,1 1 1,0-1 0,0 0 0,-1 1 0,1-1 0,0 0-1,0 0 1,-1 1 0,1-1 0,0 0 0,-1 1 0,-97 42 222,-126 35 169,197-69-361,-22 7 152,22-7-102,-188 70 300,13 1 582,198-79-257,12 0-359,87 4 40,101 8 157,-192-13-537,35 6 156,167 47 64,-165-39-104,-18-6-69,14 6 26,1 1-1,65 37 0,-98-48-61,24 12 134,-1 2 0,-1 1-1,-1 1 1,-1 1 0,-1 1 0,25 29 0,-48-49-14,-1-2-129,1 1-1,-1 0 1,0-1 0,0 1-1,0 0 1,1-1 0,-1 1 0,0-1-1,1 1 1,-1-1 0,0 1-1,1-1 1,-1 1 0,1-1 0,-1 1-1,1-1 1,-1 1 0,1-1-1,-1 0 1,2 1 0,40-11-806,-32 7-439,30-10-9635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8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90 166 3768,'0'0'0,"0"-28"0,-4 5-104,-7-2 104,-8-2-320,-8-5 320,-1 1-2032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8.9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607 26 3864,'-8'-4'-2,"0"0"-1,0 1 1,0 0-1,0 0 1,0 1 0,-1 0-1,-13-1 1,-48 2 100,65 1-78,-7 1 93,0 0 0,1 1 0,-1 0 0,0 1 0,1 0 0,-1 1 0,1 0 0,-11 7 1,11-6-18,-8 3 225,0 2-1,1 0 1,-26 20-1,31-21-213,10-7-20,-1 0 0,1 1-1,-1-1 1,1 1 0,0 0-1,0 0 1,0 0 0,0 0-1,-2 4 1,-1 2 33,5-7-81,-1 0 0,1-1 0,0 1 0,0 0 0,0 0 0,0 0 0,0 0-1,0 0 1,1 0 0,-1 1 0,1-1 0,-1 0 0,1 0 0,0 0 0,0 1 0,0-1 0,0 0 0,0 0 0,0 0-1,2 5 1,-1-3-8,1 0 0,0 0 0,0 0-1,0 0 1,1 0 0,4 5 0,-2-2-12,7 5 229,-5-6-162,2 2-30,1 0-1,1-1 0,-1 0 0,1 0 0,0-1 1,1-1-1,16 6 0,14 4 65,141 54 328,-110-33-391,-46-19 77,0 5-40,43 48 0,-60-52 46,-7-9-115,-1 1 0,0-1 1,-1 0-1,0 0 0,0 1 1,-1-1-1,-2 14 0,2-22-15,0 0-1,0 0 0,0 0 0,0-1 0,-1 1 1,1 0-1,0 0 0,-1 0 0,1 0 0,-1-1 0,1 1 1,-1 0-1,1 0 0,-1-1 0,1 1 0,-1 0 1,0-1-1,0 2 0,-14 11 54,-1 0 1,-1-1-1,-27 15 0,19-15 43,0-1-1,-1-1 0,-44 11 0,50-16-74,-9 1 104,19-5-100,-8 1-6,0 0 1,1-2-1,-1 0 1,0-1-1,0-1 1,0 0-1,-25-7 1,-104-41 80,121 37-75,18 8-141,1 0 0,0-1 0,0 1-1,1-1 1,0-1 0,0 1 0,0-1 0,1 0 0,0 0-1,0-1 1,1 0 0,-5-10 0,-13-36-7027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3:19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5920,'14'1'-21,"1"1"1,-1 0 0,19 5-1,1 1-9,33 5 22,12 3 8,5 6 1,-50-10 5,0 1 1,52 30-1,-61-24 55,9 16-4,37 51 1,-55-58 122,2 20-48,13 56 0,-28-72 108,-16 133 105,6-133-57,-12 15-89,-29 54 1,30-76 41,-14 6-69,-44 34 0,74-64-141,0 1 0,-1 0 0,1-1-1,-1 1 1,1-1 0,-1 0 0,-4 1 0,-25 7 83,0-1 0,-34 2 0,64-9-90,0-1-1,-1 0 0,1 0 1,0 0-1,0 0 0,0 0 1,0-1-1,-1 1 0,-2-2 1,-10-3 29,1-1 1,0 0-1,0-1 1,1-1-1,-22-15 1,20 5 153,1-6-112,2 1 0,-15-42 0,22 38 93,5-129 68,5 122-128,39-154 48,-29 148-88,96-149 33,-107 183-110,0 1 0,0 0 0,0 0 0,9-7 0,70-58 48,-55 52-49,34-17 0,-26 19 30,14 1-12,76-14 0,-94 27 12,106 16 14,-136-14-51,0 0 0,-1 1 0,1-1-1,0 1 1,-1-1 0,1 1 0,-1-1 0,1 1-1,-1 0 1,1 0 0,2 2 0,7 7 4,0 0-1,0 1 1,-1 0 0,-1 0 0,1 1 0,7 15 0,-16-25-4,1 1 1,-1-1 0,0 0 0,0 0-1,-1 1 1,1-1 0,0 1 0,-1-1-1,1 1 1,-1 2 0,13 183 63,-16-145-6,2-32-46,-40 231 129,-9-47-50,38-161-19,-37 93 34,40-110-35,3-11-63,0 0 0,0-1 0,0 0 1,-1 0-1,1 0 0,-1-1 0,0 0 1,-10 4-1,16-8-7,0 1 0,0-1-1,0 0 1,0 1 0,1-1 0,-1 0-1,0 0 1,0 0 0,0 0 0,0 0 0,0 0-1,0 0 1,0 0 0,0 0 0,1 0-1,-1 0 1,-1-1 0,-9-3 9,1 0-1,-1-1 1,1 0 0,0 0-1,0-1 1,1 0 0,-9-8-1,1-5 63,-56-104 30,63 96-51,3-11-19,-4-63 0,11 98-31,0 0 1,0 0-1,1 0 0,-1 0 0,1 0 0,-1 1 0,3-6 1,60-154 39,-43 124-24,104-156 6,-121 189-23,0 0-1,1 0 0,0 0 0,0 1 0,8-7 1,11-10 3,41-29 1,-40 34-5,48-20 0,-72 36-2,5-2 1,-1 0 0,1 0 0,-1 1 0,1-1 0,0 1 0,9-1 0,-14 2-1,108-13 6,-83 12-5,0 2 0,1 0-1,32 7 1,-41-5 0,-1 1 0,0 0 0,0 2-1,-1 0 1,27 14 0,-26-10 0,0 2 0,0 0-1,15 15 1,-31-27-1,3 3 1,0 0 0,0 0-1,0 0 1,0 0 0,-1 1 0,0-1 0,4 6 0,9 17 2,16 36 0,-19-31-1,7 35 0,-17-61 1,-1 0-1,1 1 1,-2-1-1,1 1 0,0 8 1,-3 53 12,-11 81 1,5-104 24,-49 206 88,31-107 0,53-237-1643,1 4-6298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9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1 8792,'21'12'22,"-17"-10"-4,0 0-1,0 0 1,-1 1-1,1-1 1,-1 1 0,5 4-1,-3-2 33,0 0 0,0 0 0,-1 0 0,1 0 0,-1 1 0,-1 0 0,1 0 0,-1 0 0,0 0 0,0 0 0,0 1 0,-1-1 0,2 11 0,-4-6 110,0-1 0,-4 21-1,3-20 43,-1 0 0,1-1 0,1 1 0,1 16 0,-1-25-177,1 1-1,-1-1 1,0 0-1,1 0 0,0 1 1,-1-1-1,1 0 1,0 0-1,0 0 1,0 0-1,0 0 0,0 0 1,1 0-1,-1-1 1,1 1-1,-1 0 1,1-1-1,-1 1 0,1-1 1,0 1-1,0-1 1,0 0-1,0 0 0,0 0 1,2 1-1,3 0 23,-1-1 1,1 0-1,-1 0 0,1-1 0,-1 0 0,1 0 0,10-2 0,-6 1-12,40-8 217,36-15 40,-84 24-264,0-1-1,0 0 1,0 0-1,-1 0 1,1-1-1,0 1 1,-1-1-1,1 1 1,-1-1 0,0 0-1,4-3 1,3-4 21,0 3-16,-7 5-15,1 0 1,-1-1-1,0 1 1,-1-1-1,1 1 0,0-1 1,0 0-1,-1 1 0,1-1 1,-1 0-1,1 0 1,1-4-1,0-1 21,0 0 0,0 0-1,-1 0 1,0 0 0,0-1 0,1-10 0,-6 4 129,-3 4-129,0-1 1,0 1-1,-1 1 0,0-1 1,-12-10-1,2 8 109,-1 4-96,-1 1 1,0 0-1,-34-6 0,29 12 82,13 2-82,-1 0-24,0 0 0,0 0 0,0 1 0,0 1 0,1 0 0,-1 1 1,1 0-1,-13 7 0,-84 50 133,88-45-106,9-3-40,0 1 0,2 0 0,-1 1 1,-13 29-1,23-42-12,-1 0 0,0 0 0,0 1 0,1-1 0,-1 0 0,1 1 0,0-1 0,0 4 0,1 36 15,10 66 0,-3-76 2,0-2-14,71 222 46,-69-238-37,-1-7-12,1 0 1,0-1 0,0 0-1,0-1 1,1 0 0,17 5-1,-1-5 11,136-4 15,-157-1-16,-1 0 1,1-1-1,-1 0 0,12-3 1,88-28 52,29-24-1720,-129 54 1463,137-61-9102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09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480 235 6368,'22'-5'14,"-14"4"5,-1-1 1,1 1-1,-1-2 0,0 1 1,0-1-1,0 0 0,0 0 0,8-6 1,-14 7 1,1 1 1,-1-1 0,1 0 0,-1 1-1,0-1 1,0 0 0,1 0-1,-1 0 1,-1 0 0,1 0-1,0 0 1,0-1 0,-1 1-1,1-4 1,0 3 17,-2-7 201,-3 0-171,-1-1 0,-1 1 1,1 0-1,-2 0 0,1 1 1,-1 0-1,-1 0 0,1 0 1,-1 1-1,-1 0 0,0 1 1,0 0-1,0 0 0,-12-5 1,0 4 210,-14 2-86,-50-1 0,58 9 67,12 0-152,-3 0-34,0 1 0,0 0-1,1 1 1,0 1 0,0 1-1,-28 13 1,24-7 42,0 2 1,-34 27-1,43-26 51,6-5-129,2 0 0,-1 0 0,1 0 0,1 0 1,-4 15-1,8-11 102,4 0-83,0-1 0,1 0 0,1 0 1,0 0-1,13 16 0,41 48 100,-44-62-57,9-2-54,0-1-1,49 15 1,-45-21 20,-15-5-46,0 0-12,1 0-1,-1-1 1,0 0-1,1-2 0,-1 1 1,0-2-1,0 0 1,18-6-1,134-50-1355,-66 23-5499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0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7352,'12'2'1,"-10"-2"40,0 2 141,5 5 64,9 10 148,20 29-1,-32-41-344,7 13 245,41 118 124,1 55 323,-47-165-658,2 12 372,31 229 1188,-28-176-1015,18 119 640,-21-146-936,-7-54-333,-1-5-119,0 0 0,1 0 0,0 0 0,0 0 0,0 0 0,0 0 0,1 0 0,0 0 0,3 6 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0.3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0 847 8344,'126'-20'224,"27"-7"48,-123 20-32,202-73 318,-209 73-538,-15 4-3,0 0 0,0 0 0,0-1 1,-1 1-1,10-8 0,-7 5 20,1 0-9,1-1-1,-1-1 1,0 0 0,-1-1-1,0 0 1,13-15 0,-15 16 52,-2 1-1,0 1-1,-1-1 1,0-1 0,0 1 0,-1-1 0,4-9 0,-6 15 594,-1 7-322,3 4-272,-2 0 1,1 0 0,1 14-1,5 28 324,40 146 521,-44-175-884,7 34 275,5 152 811,-17-203-891,-4-3 40,4-2-269,-1 0 1,1 0-1,0 1 1,-1-1-1,1 0 0,-1 0 1,1 0-1,0 0 1,-1 0-1,1 1 0,-1-1 1,1 0-1,-1 0 1,1 0-1,0 0 0,-1 0 1,1 0-1,-1 0 1,1 0-1,-1 0 0,1-1 1,0 1-1,-1 0 1,1 0-1,-1 0 0,1 0 1,0-1-1,-1 1 1,1 0-1,0 0 0,-1-1 1,1 1-1,0 0 1,-1 0-1,1-1 0,-1 0 1,-50-75-1666,16 21-7787</inkml:trace>
  <inkml:trace contextRef="#ctx0" brushRef="#br0" timeOffset="1">476 127 9416,'92'-50'48,"11"5"30,-82 38-46,-1 0 0,1 1 0,37-5 0,-53 11-25,0 0 0,0 0-1,0 0 1,0 1 0,0 0-1,0-1 1,0 2 0,0-1-1,-1 1 1,1-1-1,8 5 1,-8-3-4,-4-2-2,1 0 0,0 0 0,-1 0 0,1 1 1,-1-1-1,1 0 0,-1 1 0,1-1 0,-1 1 0,0 0 0,0 0 0,0-1 0,0 1 0,0 0 0,0 0 1,-1 0-1,1 0 0,0 0 0,-1 0 0,1 3 0,-1-2 0,-1 5 6,-1-3-6,-1 0 0,1 0 0,-1 0 1,-1 0-1,1-1 0,-1 0 0,1 0 0,-1 0 1,0 0-1,-1 0 0,1-1 0,-9 6 0,4-5 4,-1 1-1,1-1 0,0-1 0,-1 0 0,0 0 1,0-1-1,-17 2 0,-97 4 151,121-8-94,14 0-1169,0 0-4825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1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329 1 7088,'-7'14'60,"-1"0"0,0 0 1,-1-1-1,-1 0 0,0-1 1,-1 0-1,0 0 0,-18 13 0,-28 23 175,21-12 140,-51 66-1,55-59-256,24-26 222,6-8-287,0 0 1,1-1-1,1 1 1,0 0-1,0 0 1,0 0-1,1-1 1,3 12-1,4-3 314,57 79 134,-48-77-193,5-4-202,0 0 0,1-1 0,29 12 0,-49-25-71,0 0 1,1 0-1,-1 0 1,0 0-1,1 0 1,6 0-1,146 7 306,-153-8-321,-1 0-1,1 0 0,0 0 1,-1 0-1,1-1 0,-1 1 1,1-1-1,-1 0 0,4-1 1,20-10 70,0-1 0,39-26 0,-47 22 104,-9 4-134,-1 0 0,0 0 0,-1-1 0,8-22 0,-14 35-29,-1-1-1,0 1 1,1-1 0,-1 1 0,0-1 0,0 1 0,0-1 0,0 1 0,0-1 0,0-2 0,-4-19 129,-2 0 0,-13-39 0,7 40 201,-80-84 148,68 88-154,-11-3-118,1 2 1,-74-28-1,87 39-103,3-1-14,0 2 1,-1 0-1,-31-7 1,36 13-76,11 1 30,8 3 4,0 2-68,-4-3-8,1-1 0,0 1 0,0 0 1,0-1-1,0 0 0,0 0 0,0 1 0,0-1 0,0 0 1,0 0-1,4 0 0,113 39 38,-86-32-27,53 8-1,9-3-9,29-11 1,-108-4-10,115-59-26,-53 11-26,-69 46 46,0 0 0,0 1 1,1 0-1,-1 0 0,13-1 1,-9 1 5,5 1-15,-1 3 12,1 1 1,-1 1 0,23 7-1,-24-1-17,7 11 10,26 31 1,-45-46 10,-1-1 0,1 1 0,-1-1 1,0 1-1,0 0 0,0 0 1,2 9-1,2 2 0,11 25-2,-14-24-13,-2 10 12,-1 1 1,-1-1 0,-2 1-1,-6 35 1,-7 0 3,6-38-2,3-11 3,2-1 2,-2 0-1,0 0 0,0-1 0,-1 0 0,0 0 1,-1-1-1,-14 15 0,-30 29 0,34-39 1,0-7 0,17-9 0,0 0 0,0 0 0,0 1 0,0-1 0,0 0 0,0 0 0,0 0 0,0 0 0,0 0 0,0-1 0,0 1 1,0 0-1,0 0 0,0-1 0,0 1 0,0-1 0,0 1 0,1 0 0,-1-1 0,0 0 0,0 1 0,0-1 1,0 0-1,-1-1 0,0-1 1,1 1 0,-1 0-1,1 0 1,0-1 0,0 1-1,0 0 1,-2-5-1,1-4 5,0 0 0,0 0 1,0-12-1,2 17 0,-1-8 12,0-1 1,2 0 0,-1 1-1,2-1 1,6-28-1,-5 30-3,4-10 66,57-95 41,-47 94 5,27-25 108,96-83-1,-122 118-207,-1 1 56,36-20 1,48-25 103,-83 52-84,-11 4-66,-1 0-23,1 1 0,-1 0 0,1 0 1,-1 0-1,1 0 0,0 1 0,-1 1 0,1-1 0,0 1 0,-1 0 0,1 0 0,6 3 0,-2 0 6,0 1 0,0 0-1,0 1 1,-1 0 0,0 1-1,0 0 1,-1 0 0,16 18-1,-15-15-12,-7-7-5,0-1 0,-1 1 0,1 1 0,-1-1 0,0 0 0,0 1 0,0-1 0,-1 1 0,1-1-1,1 6 1,13 40 6,-13-38-7,-2 1 1,1 0-1,-1 13 0,-7 87-21,1-39 5,3-50 13,1-12-11,0 0 0,1 0 0,2 18 0,3 7-20,11 41-1,-7-57-32,8 6 19,32 35-1,-31-47-36,88 41-23,-99-52 93,1 1 1,0-1-1,0 0 0,1-1 1,14 3-1,-2-1 3,-2 1 4,-11-3 0,0-1 0,1 1 0,-1-1 0,15 0 0,17 0-20,-3-3 22,-31 1 7,0 0-1,0-1 0,0 1 1,8-4-1,-14 5 0,0 0 0,0 0 0,0 0 0,0 0 0,0 0 1,0 0-1,0-1 0,0 1 0,0 0 0,1 0 0,-1 0 0,0 0 0,0 0 0,0 0 1,0 0-1,0 0 0,0 0 0,0 0 0,0 0 0,0 0 0,0-1 0,0 1 1,0 0-1,0 0 0,0 0 0,0 0 0,0 0 0,1 0 0,-1 0 0,0 0 0,0-1 1,0 1-1,0 0 0,0 0 0,0 0 0,-1 0 0,1 0 0,0 0 0,0 0 0,0 0 1,0-1-1,0 1 0,0 0 0,0 0 0,0 0 0,0 0 0,0 0 0,0 0 1,0 0-1,0 0 0,0 0 0,0 0 0,0 0 0,-1-1 0,1 1 0,0 0 0,-4-7-104,0 0 0,0-1-1,-1 2 1,0-1 0,-6-6-1,-1-2-1326,-25-31-8895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5.0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22 176 2424,'0'0'2872,"-4"-6"-2099,-11-17-500,15 23-255,0 0 1,-1 0-1,1-1 0,0 1 0,0 0 0,0 0 0,-1-1 0,1 1 0,0 0 0,0 0 0,0-1 0,0 1 0,0 0 0,-1 0 0,1-1 0,0 1 0,0 0 0,0-1 0,0 1 0,0 0 0,0 0 0,0-1 0,0 1 0,0 0 0,0-1 0,0 1 0,0 0 0,0-1 0,0 1 0,0 0 0,1 0 0,-1-1 0,5-9 155,1 0-1,0 1 1,1-1-1,0 1 1,0 1 0,1-1-1,0 1 1,14-11-1,-19 17-132,0 0 1,-1 0-1,1 0 0,0 1 0,0-1 0,0 1 0,0 0 0,1-1 0,-1 1 0,5 0 0,7-3 26,-1-2-22,-8 4 19,0 0 1,0 0 0,0 0 0,0 1 0,10-1 0,92-6 373,-86 10-130,83 27 115,-88-20-148,-12-5-183,0-2-61,-1 1 1,0 0-1,0 1 0,0-1 1,-1 1-1,1-1 1,-1 1-1,0 0 0,0 1 1,0-1-1,0 0 1,-1 1-1,0 0 0,0-1 1,0 1-1,1 6 1,-2-9-26,15 88 402,-14-77-335,-1 1 0,0-1 0,-1 1 0,-1-1 0,-2 18 0,2-28-46,1-1 0,-1 1 0,1-1 0,-1 0 1,0 1-1,0-1 0,0 0 0,0 0 0,0 1 1,-1-1-1,-2 3 0,-3 5 20,-1 2-16,4-5 12,0 0-1,-1-1 0,0 0 1,-7 7-1,-4 3 59,-1-1 0,0 0 0,-1-2 0,-36 22 0,-13-4 71,-20 11 247,82-39-268,-3 2 12,7-4 45,-1-4-22,-6-11-107,8 13-67,0 0 1,0 1 0,0-1 0,0 0 0,0 0 0,0 1-1,0-1 1,0 0 0,0 1 0,0-1 0,0 0 0,0 1 0,0-1-1,1 0 1,-1 1 0,0-1 0,1 1 0,-1-1 0,0 0-1,1 1 1,-1-1 0,1 1 0,-1-1 0,0 1 0,1-1 0,0 1-1,-1 0 1,1-1 0,-1 1 0,2-1 0,-1 0 21,5-4-1,-3 2-3,0 0-1,1 1 1,0 0-1,-1-1 1,1 1-1,8-2 1,79-31 188,-86 33-193,0 0 1,0 1-1,0 0 1,0 0 0,0 0-1,0 1 1,0-1-1,7 2 1,5-1 7,-1-1-12,-10 0-4,-1 1 0,1 0 0,0 0-1,-1 1 1,1 0 0,8 1 0,11 4 28,-1 2 0,0 0 0,44 21 0,-25-4-36,-28-14 0,13 23 4,-23-28-12,-1 1 1,0 0-1,-1 0 1,6 14 0,-6-3-2,0 1 0,0-1 0,-2 0 0,0 1 0,-2 0 0,0-1 0,0 1 0,-6 18 1,-2 13-2,9-49 2,0 1-1,-1-1 0,1 1 1,0 0-1,-1-1 1,0 1-1,1-1 0,-1 1 1,0-1-1,-1 2 1,-11 16-4,-1-2 1,-32 32 0,27-35-3,-6 1 2,0-2 1,-1 0 0,-1-2 0,-37 12 0,-15-12 3,-48-3 0,111-9 20,1 0 0,-1 0 0,0-2 0,1 0 1,-1 0-1,-17-8 0,32 11-19,0 0 1,1-1-1,-1 1 1,0-1-1,0 1 1,1 0-1,-1-1 1,1 0-1,-1 1 1,1-1-1,-1 1 1,1-1-1,-1 0 1,1 1-1,-1-1 0,1 0 1,0 1-1,-1-1 1,1 0-1,0 0 1,0 0-1,-1 1 1,1-1-1,0 0 1,0 0-1,0 1 1,0-1-1,0 0 1,0 0-1,0 0 1,0 1-1,1-1 1,-1 0-1,0 0 1,0 0-1,1 1 1,-1-1-1,0 0 0,1 1 1,-1-1-1,1 0 1,-1 1-1,1-1 1,-1 0-1,2 0 1,14-11-413,30-17-1,-33 21-721,39-24-8720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5.6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29 55 6280,'0'0'168,"5"-14"561,-6 5-398,1 4 49,1-5 25,2 5 54,6-4 9,-3 7-15,0 2-296,0 0-1,0 0 1,0 1-1,1 0 1,-1 0 0,8 3-1,-13-3-122,1-1 0,0 1 0,-1 0 0,1 0 0,-1 0 0,1 0 1,-1 0-1,0 0 0,1 0 0,-1 1 0,0-1 0,0 0 0,0 1 0,0-1 0,0 1 0,0-1 0,0 1 0,0-1 0,-1 1 0,1 0 0,0-1 0,-1 1 0,0 0 1,1 0-1,-1-1 0,0 1 0,0 0 0,0 0 0,0 0 0,-1 2 0,0 6 56,-1 0 1,0-1 0,-1 1-1,0-1 1,-1 0-1,0 0 1,0 0-1,-6 8 1,7-13-15,0-1 1,0 1-1,0-1 1,-1 0 0,1 0-1,-1 0 1,0-1-1,0 1 1,0-1-1,0 0 1,0 0 0,-1 0-1,1-1 1,-1 0-1,-8 2 1,3 0 166,5-3-14,-5-3-5,10 2-205,0 0 0,0 1 0,0-1-1,0 0 1,0 0 0,0 0 0,0 0 0,0 1 0,0-1 0,1 0 0,-1 0-1,0 0 1,1 1 0,-1-1 0,0 0 0,1 0 0,-1 1 0,2-2 0,1-2 10,0 0 0,1 1 0,-1-1 0,1 1 0,0 0 0,0 0 0,1 1 0,-1-1 0,0 1 0,1 0 0,-1 0 0,1 0 0,0 0 0,0 1 0,0 0 0,-1 0 0,1 0 0,0 1 0,0 0 0,0 0 0,10 1 0,-13-1 45,1 3-1,6 10-49,-9-12-21,0-1 0,0 1 1,1-1-1,-1 1 0,0-1 1,0 1-1,0 0 0,0-1 0,0 1 1,0-1-1,1 1 0,-1 0 1,-1-1-1,1 1 0,0-1 0,0 1 1,0 0-1,0-1 0,0 1 1,0-1-1,-1 1 0,1-1 0,0 1 1,-1 0-1,0 3 8,-2 6 4,0 0 0,-1-1 0,0 1 0,0-1 0,-7 10 0,8-14-9,0 0 0,-1 0 1,1-1-1,-1 1 0,0-1 0,0 0 0,-1 0 0,1-1 0,-1 1 0,-6 3 1,8-6-3,1 0 0,-1 0 0,1 0 0,-1 0 0,0-1 0,1 1 1,-1-1-1,0 1 0,1-1 0,-4 0 0,5 0-3,-1 0 13,-2-6 2,4 6-16,0 0 0,0 0 1,-1-1-1,1 1 0,0 0 0,-1 0 1,1-1-1,0 1 0,0 0 0,0-1 1,-1 1-1,1 0 0,0 0 0,0-1 0,0 1 1,0-1-1,0 1 0,-1 0 0,1-1 1,0 1-1,0 0 0,0-1 0,0 1 1,0 0-1,0-1 0,0 1 0,0 0 1,0-1-1,1 1 0,-1-1 0,0 1 0,0 0 1,0-1-1,0 1 0,0 0 0,1-1 1,-1 1-1,6-12-210,0 0 1,1 1 0,14-19-1,-11 17-868,30-44-8575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9.22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388 81 3952,'0'0'256,"-5"-4"-43,-17-10-35,17 11 496,3 1-449,1 0-1,-1 0 0,1 0 1,-1 0-1,0 0 1,0 1-1,0-1 1,0 1-1,0 0 1,0-1-1,-4 0 0,3 0 1882,4 11-1886,4 46-15,-5 68-20,-1-90-115,-3 0-1,-11 49 0,13-71-58,-6 15 56,-57 104 23,48-104-35,-145 176 156,160-199-199,0-1 1,0 0 0,0 0 0,-1 1 0,1-1-1,-1-1 1,1 1 0,-1 0 0,0-1-1,-4 2 1,1 0 17,5-2-18,1-1 0,-1 0 0,0 0 1,1 1-1,-1-1 0,0 0 0,1 0 0,-1 0 0,0 0 0,1 0 0,-1 0 0,0 0 0,1 0 0,-1-1 0,0 1 0,1 0 0,-1 0 0,1 0 0,-1-1 0,0 1 0,1 0 0,-1-1 1,1 1-1,-1 0 0,1-1 0,-1 1 0,1-1 0,-1 1 0,1-1 0,-1 1 0,1-1 0,-1 1 0,1-1 0,0 0 0,0 1 0,-1-1 0,1 1 0,0-1 0,0 0 0,-1 1 1,1-1-1,0 0 0,0 1 0,0-1 0,0 0 0,0 1 0,0-1 0,0 0 0,1-1 0,3-15 97,1 0 0,0 1 0,1-1 1,1 1-1,1 0 0,0 1 0,17-23 0,-22 33-75,1 1 0,0 0 0,0 0 0,0 0 0,1 0 0,-1 1 0,1-1 0,0 1 0,-1 1 0,2-1 0,-1 1-1,0-1 1,7-1 0,-6 2-9,9 0 90,-10 3-85,2-1-15,0 1 1,0 0-1,0 0 0,0 0 1,0 1-1,-1 0 1,1 1-1,0 0 0,-1 0 1,0 0-1,8 6 1,13 7 20,1 0 0,0-2 1,34 12-1,-45-20-31,-10-4-2,0 1 0,0-1 0,1-1 0,-1 1 0,8-1 0,32 4 10,-38-4-12,0-1 0,0-1 0,17-2 0,-19 1 0,1 0 0,0-1 0,-1 0 0,13-6 0,33-26 1,-1-12-2,-41 35 0,19-25 0,-23 26 0,0 1 0,7-19 0,-11 22 0,-1 1 0,0-1 0,0 0 1,1-11-1,-2 2 3,0 0-1,-2 0 1,0 1 0,-1-1-1,0 0 1,-7-20 0,-26-71 13,20 68 13,-32-56-1,45 91-25,0-2 5,-1 0 0,-1 1 0,1-1 0,-1 1 0,0 0 0,0 0 1,0 0-1,-1 0 0,1 1 0,-1 0 0,-9-6 0,14 9-7,-1 1 1,1 0 0,0 0 1,0-1-1,-1 1 0,1 0 0,0 0 0,-1 0 0,1-1 0,0 1 0,-1 0 0,1 0 0,0 0 1,-1 0-1,1 0 0,0 0 0,-1 0 0,1 0 0,-1 0 0,1 0 0,0 0 0,-1 0 0,1 0 1,0 0-1,-1 0 0,0 0 0,-9 3 14,-1 1 0,1 0 0,0 1 0,-12 6 0,7 2 32,-57 88 24,62-77-24,0 13-15,-6 50 1,17-64-14,5 6-8,18 51 1,-12-61-5,26 24 4,-30-34-11,1 0 0,1-1 0,15 11 0,-12-12 0,-1 0 1,1-1-1,17 5 0,-11-4 0,39 6 0,-39-10-1,1-1 0,24-1 0,-21-2 0,38-7 0,-42 4 0,37-12 0,-40 9 0,-1 0 0,16-10 0,24-21 0,-6-7 1,-40 33 1,1-1 1,-1 0-1,-1 0 0,0-1 1,-1 0-1,-1 0 0,0-1 1,6-24-1,2-21 17,-1 7 10,-12 50 5,1 4-1,3 1-27,-1 1-1,1-1 1,-1 1 0,1 0-1,-1 1 1,0-1 0,0 1-1,-1 0 1,1 0 0,-1 0-1,0 0 1,0 1 0,3 4-1,-2-3-3,34 53 25,-3-13-24,-22-33-5,0-2 0,1 0 1,1 0-1,0-1 0,0-1 1,0-1-1,1 0 1,17 5-1,-18-7-1,-5-2-7,-1-1 1,1 0-1,12 1 1,-13-1-7,-4-2 11,-1 0-1,1 0 1,0 0-1,0 0 1,-1-1-1,1 0 1,0 0-1,0 0 1,0-1 0,0 1-1,-1-1 1,1 0-1,6-3 1,-2 2 1,23-14-27,-25 13 23,-7 3 8,0 0-1,0 0 1,0 0 0,1-1 0,-1 1-1,0 0 1,0 0 0,0 0-1,1 0 1,-1 0 0,0 0 0,0 0-1,0-1 1,0 1 0,1 0 0,-1 0-1,0 0 1,0 0 0,0-1 0,0 1-1,0 0 1,0 0 0,0 0-1,1-1 1,-1 1 0,0 0 0,0 0-1,0 0 1,0-1 0,0 1 0,0 0-1,0 0 1,0 0 0,0-1 0,0-1-1,0 1 0,0-1 1,0 0-1,0 1 1,0-1-1,-1 0 0,1 1 1,0-1-1,-1 0 0,0-1 1,-2-1 0,1 1 0,0-1-1,-1 1 1,1 0 0,-1 0 0,0 0 0,-5-4 0,-2-1 0,0 1 0,-19-9 0,-32-12 0,36 18 3,-34-9 0,48 19 32,-7 5-18,1 1 0,-25 13 0,38-17-15,-16 10 33,11-3-27,0 1-1,0-1 1,1 2-1,0-1 1,1 1 0,-10 17-1,11-6 28,-9 117 18,16-109-19,6 3-20,1-1 1,21 50 0,-28-79-13,1 0 1,0 0 0,-1 1 0,1-1 0,0-1 0,5 6 0,21 22 10,56 45 0,-58-60 1,114 33 3,-111-45-10,45-6-1,-57 1-5,-1 0 0,1-2-1,19-6 1,-20 4 0,0 0 1,0-2-1,20-12 0,-19 9 0,0-1 0,28-27 0,-31 24 0,-1-2 0,0 1 0,-1-2 0,0 0 1,-2 0-1,13-30 0,-13 18 6,28-117 2,-33 118-2,-3 14-5,1-13 1,-1 0 1,-2 0-1,-4-50 1,-5 14 1,-11-124 15,21 178-13,1 2-4,-2 10 0,-1 16-1,-6 41-2,6-32-1,1 1 1,2 0 0,5 34-1,0-33-4,43 119 1,-41-115-9,26 164-7,-30-153 0,15 161-7,-15-171 14,-1-13 6,0 0 2,1 1 0,0-1 1,2 0-1,13 29 0,18 20-6,-37-68 11,0-1 0,-1 1-1,1-1 1,0 0 0,0 0-1,0 0 1,0 1-1,1-1 1,-1 0 0,0 0-1,0-1 1,1 1 0,-1 0-1,0 0 1,1 0 0,-1-1-1,3 1 1,2 1 0,-3 0 0,0-1 0,0 0 0,0 0 0,1 0 0,-1-1 0,0 1 0,6-1 0,32-7 0,7-10 0,-40 14 0,-1-1 0,1-1 0,13-9 0,-17 10 0,0 1 0,-1-1 0,1 0 0,-1 0 0,0 0 1,5-8-1,-5 6 1,0 0 0,-1 0 0,0 0-1,0 0 1,2-9 0,-2 4 0,-1 1 0,0-1-1,-1-16 1,-1 16 0,0 0 0,-1 0 0,0 0 0,-4-11 0,-1 3 0,0 0-1,-12-20 1,3 12-1,-20-26 0,-28-29 0,63 81 0,-12-16-4,0 1 0,-1 1 1,-1 0-1,0 1 0,-1 1 1,-1 0-1,-29-17 0,28 20-76,-33-13 0,48 22-26,8-2-182,2-1 257,1-1 1,0 2-1,1-1 1,-1 1 0,0 0-1,1 1 1,0 0-1,-1 0 1,10 0 0,205-30-401,-121 16 271,-8 0-11,94-28-1,-186 43 165,1 0 0,0 0 0,0 0-1,-1-1 1,1 1 0,-1-1 0,1 0-1,-1 0 1,0 1 0,1-2 0,-1 1-1,0 0 1,0 0 0,-1-1 0,1 1-1,0-1 1,-1 1 0,2-5 0,-1 3 0,-1-6-18,-3-2 18,-1 0 1,-1 0 0,0 0-1,-9-17 1,7 15 6,5 14 1,0 0 0,0 0 0,1 1 0,-1-1 0,0 1 1,0-1-1,1 0 0,-1 1 0,0-1 0,1 1 0,-1 0 0,0-1 0,1 1 0,-1-1 1,1 1-1,-1 0 0,0 1 0,-1 1 5,-1 1 0,1 0-1,0 0 1,1 1 0,-1-1 0,1 0-1,0 1 1,0-1 0,0 0 0,0 1 0,1 7-1,0 0 2,1 0-1,3 18 1,-3-20-1,3 15 36,1 0 1,8 24 0,10 42 41,-13-41-59,31 213 708,-40-246-669,-1-14 272,1-6-189,21-43-480,-15 26-965,14-34-7568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19.5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121 128 7264,'0'-3'0,"0"3"0,-15-41 0,13 35 0,-1 0-1,2 0 1,-1 0 0,1 0 0,-2-12-1,3 17 1,1 0-1,-1 0 1,0 0-1,0 0 0,1 0 1,-1 0-1,1 0 1,-1 0-1,1 0 0,-1 0 1,1 1-1,0-1 0,-1 0 1,1 0-1,0 1 1,-1-1-1,1 0 0,0 1 1,0-1-1,0 1 1,0-1-1,1 0 0,18-6-3,-20 7 1,8-3-8,0 1 0,0 1 0,0-1 0,0 1 0,0 1 0,11-1 0,-13 1 3,-2 1-3,1-1 0,0 1 1,0-1-1,-1 1 0,1 1 0,0-1 1,-1 1-1,1-1 0,-1 1 1,0 1-1,7 3 0,-5-2 5,-4-3 5,0 0 0,0 0-1,0 0 1,-1 0 0,1 1-1,0-1 1,-1 0 0,1 1 0,-1-1-1,1 1 1,-1 0 0,0-1-1,3 5 1,0 1-1,-2-4 2,0 0 0,0 0 0,0 0-1,-1 0 1,1 0 0,-1 0 0,1 4 0,-1-3 0,-1 1 0,0 0 0,0 0 0,0-1 0,-1 1 0,0 0 0,1-1 1,-2 1-1,1-1 0,0 1 0,-1-1 0,-4 8 0,4-8 1,-7 11 13,5-10-7,1-1-5,0 1 1,0-1 0,-1 0 0,1-1 0,-1 1 0,0-1 0,0 1 0,-1-1 0,1 0 0,-1-1 0,1 1 0,-1-1 0,0 0 0,0 0 0,0 0 0,-5 0 0,-7 0 28,0-2-1,0 0 1,-1-1 0,1 0-1,0-2 1,-30-7 0,43 8-6,0 1 0,1 0 0,-1-1 0,1 1 0,-1-1 0,1 0 0,0 0 0,0-1 0,0 1 0,0-1 0,0 1 0,0-1 0,1 0 0,-1 0 0,1 0 0,0 0 0,-4-8 0,7 11-10,-1-1 0,0 0-1,1 0 1,0 0 0,-1 0-1,1 1 1,-1-1 0,1 0-1,0 1 1,-1-1 0,1 0-1,0 1 1,0-1 0,0 1-1,0-1 1,-1 1 0,1 0-1,0-1 1,0 1 0,0 0-1,0-1 1,1 1 0,-1 0 1,38-10-916,3 2-3780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0.1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126 198 7264,'-33'-25'99,"-29"-24"626,49 38-224,8 5 247,-2-5 32,4 5-137,1-7-49,2 13-585,0 0 0,0 0 0,0 0-1,0 0 1,0 0 0,0 0-1,0 0 1,0 0 0,0 0 0,0 0-1,1 0 1,-1 0 0,0 0 0,0 0-1,0 0 1,0 0 0,0 0-1,0 0 1,0 0 0,0 0 0,0 0-1,0 0 1,1 0 0,-1 0 0,0 0-1,0 0 1,0 0 0,0 0 0,0 0-1,0 0 1,0 0 0,0 0-1,0 0 1,0 0 0,0 0 0,0 0-1,0 0 1,0 0 0,0-1 0,1 1-1,-1 0 1,0 0 0,0 0-1,0 0 1,0 0 0,0 0 0,0 0-1,0 0 1,0 0 0,0 0 0,0 0-1,0-1 1,0 1 0,0 0 0,0 0-1,0 0 1,0 0 0,0 0-1,0 0 1,0 0 0,0 0 0,7 1 91,0 2 0,0-1 0,-1 1 0,1 0 0,0 0 1,-1 1-1,9 6 0,-5-4 123,86 64 341,-81-52-224,-10-11-240,2 3-28,0 0 0,-1 0-1,0 1 1,0 0-1,-2 0 1,1 1 0,-1-1-1,3 18 1,25 185 696,-22-134-537,-3 18 325,-7-94-391,-8-7-27,-22-6-82,29 9-47,0 0-1,0 0 0,1 0 1,-1-1-1,0 1 0,0 0 1,0-1-1,1 1 0,-1-1 1,0 1-1,1-1 0,-1 1 1,0-1-1,1 1 0,-1-1 1,0-1-1,-4-4 21,0 0 0,1 0 1,-1-1-1,2 0 0,-1 0 0,1 0 1,0 0-1,0-1 0,1 1 0,0-1 1,0 0-1,1 1 0,0-1 0,0 0 1,1 0-1,0-9 0,1 4-4,0-3 36,1 0-1,6-20 1,4-79 145,-9 92-84,5-3-65,1 1 0,23-45 1,-25 57 4,1 0-1,17-22 1,-9 14-34,23-31 11,-23 34 49,6 2-26,45-27 0,-48 37 4,1 2-37,0 2 0,40 1 0,-39 6 4,96 41 11,-95-33-24,-17-9-15,5 3-1,0 1 0,0 0 0,-1 0 0,-1 1 0,1 1 0,-1-1-1,-1 1 1,8 15 0,-7-13 1,10 17 1,0 2 1,-2 1 0,12 33-1,-26-57-5,-1 0-1,0 0 0,0 1 1,-1-1-1,0 9 1,-7 40 4,-4 0-2,6-9 2,4-17-2,2-11 3,-1-19-5,0 0-1,0-1 1,0 1-1,0 0 1,0 0-1,0-1 1,0 1-1,0 0 1,1-1-1,-1 1 1,0 0-1,0 0 1,1-1-1,-1 1 1,0 0-1,1-1 1,-1 1-1,1-1 1,-1 1-1,0-1 1,1 1-1,-1-1 1,2 2-1,8-4 2,-8 1-1,31-10-2252,5-1-9008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3:19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1 539 6904,'6'3'3,"0"0"-1,0 1 1,0-1 0,-1 2-1,1-1 1,-1 0 0,0 1 0,-1 0-1,1 0 1,-1 1 0,0-1-1,0 1 1,0 0 0,-1 0 0,0 0-1,0 0 1,2 10 0,-1-8 0,12 34 14,-1 1 1,10 50-1,-20-72-13,4 18 17,69 239 24,-50-215-41,-26-57-1,1-1 0,-1 1 0,1-1 0,0 0 0,0 0 0,1 0 0,7 9 0,1-2 0,20 21 2,-31-32-4,0-1 1,0 1-1,0 0 0,-1 0 0,1-1 0,0 1 0,0-1 0,0 1 0,0-1 0,0 1 0,1-1 0,-1 1 0,1-1 0,17 5 9,1-2 0,33 2-1,-31-8 25,-2-5-13,0-1 0,-1-1 1,29-19-1,-28 11 207,72-97 129,-76 87 38,52-152 172,-57 137-126,14-190 172,-24 186-218,-11-180 146,6 185-227,-1 3-128,-20-134 276,-1 71-172,20 90-196,2 9-86,1 1 0,0-1 0,-1 1 0,1 0 1,-1 0-1,0 1 0,1-1 0,-1 1 0,0 0 1,0 0-1,0 0 0,0 0 0,-6 0 0,10 1-7,-1 0 0,0 0 0,0 0 0,0 0 0,0 0 0,0 0 0,0 0 0,1 1 0,-1-1-1,0 0 1,0 0 0,0 1 0,0-1 0,1 1 0,-2 0 0,2-1-1,-6 3 3,0 0 0,1 0 0,-1 1 0,1 0 1,-5 4-1,2 1-2,0 1 0,1-1 0,-13 22 0,-61 138-5,66-129-16,-55 204-19,59-190-34,-27 220-35,34-223 9,4 175-37,5-185 24,52 148-37,-55-184 132,0 0 1,0-1-1,0 1 1,1-1-1,5 8 1,26 31-45,62 62-1,-94-103 59,0 0-1,0 0 1,1 0-1,-1 0 0,1-1 1,0 1-1,-1-1 1,1 1-1,0-1 0,0 0 1,0 0-1,5 1 1,23 7-13,0-1 1,42 5-1,101-5-1,-174-8 17,15 0-10,1 0 0,0-2 0,18-3 0,-34 5 10,228-40-40,30-20 20,-231 53 0,0 0 1,32-15-1,-59 22 20,292-124-55,45-60-1150,-327 179 1102,336-194-6383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0.4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33 10312,'111'-26'300,"-106"24"-80,3-2 84,-6 4 161,0 15 53,4 8-149,23 175 705,-27-178-886,1 0 1,0-1-1,2 0 0,0 0 0,1 0 0,14 29 1,-18-45-144,-1 0 0,1 0 1,-1 0-1,0 0 0,0 0 1,0 0-1,-1 0 0,1 0 1,-1 1-1,1 2 0,2 22 477,-3-25-145,2-9-237,21-51-1995,-14 30-8091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0.7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34 105 9864,'-33'-42'504,"33"41"-468,1 0 1,-1 0 0,1 0 0,-1 0 0,1 0-1,-1 0 1,1 0 0,0 0 0,-1 0-1,1 0 1,0 0 0,0 0 0,0 0 0,-1 1-1,1-1 1,0 0 0,2 0 0,-1-1 21,4-4 11,-4 4-25,0 0-1,0 0 1,0 1 0,0-1 0,0 0 0,1 1 0,-1 0 0,0-1 0,1 1 0,-1 0 0,1 0 0,5-1 0,15-4 164,1 2 1,24-3-1,-27 8 80,-1 3-142,0 0 0,25 10 1,-36-11-91,1 1 0,-1 0 1,0 0-1,0 1 0,-1 0 1,1 1-1,11 10 0,-20-16-50,1 1 0,-1-1 0,0 0 0,0 0 0,1 0 0,-1 1 0,0-1 0,0 0 0,0 0 0,1 0 0,-1 1 0,0-1 0,0 0 0,0 0 0,0 1 0,0-1 0,0 0 0,0 1 0,1-1 0,-1 0 0,0 0 0,0 1 0,0-1 0,0 0 0,0 1 0,0-1 0,0 0 0,-1 1 0,1 3 24,-1 1 0,-1-1 1,1 0-1,0 0 1,-1 0-1,0 0 1,0 0-1,0 0 1,-1 0-1,1-1 1,-1 1-1,-5 4 0,1 1 17,-1-2 0,-1 1 0,-12 8-1,19-15-31,0 0-1,0 1 1,0-1-1,0 0 1,0 0-1,0-1 1,0 1-1,0 0 1,-1-1-1,1 1 1,0-1-1,0 1 1,-3-1-1,-7 1 17,-1 2-10,7-2 12,-1 0 0,1 0-1,0-1 1,-13 0 0,-39 0 168,52 0-26,-3-3 38,4 0-2,-7-4 0,10 5-15,10 0-36,37-6-2062,10-1-7764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1.13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10760,'20'0'13,"24"3"134,7 5 66,-48-7 396,-2 2-174,2 6-303,0 0 0,-1 0 0,-1 0 0,1 0 1,-2 1-1,1-1 0,-1 0 0,-2 18 0,0 9 95,7 98 136,-1-101-102,29 155 107,-25-150-121,9 44-65,34 169 532,-48-234-624,1 0 0,0 0 0,2 0 1,7 17-1,-8-22-49,0 1 116,1-1 0,12 19 0,-7-12-97,-8-15-28,-1 0 0,1 0 0,0 0 0,0-1-1,0 1 1,0-1 0,1 0 0,-1 0 0,1 0-1,0-1 1,0 1 0,0-1 0,8 3 0,-6-2-3,10 2 106,-7-4-89,1 0-26,0 0 1,0-1-1,-1 0 1,1 0-1,0-1 1,0 0-1,0-1 1,18-5-1,107-38-2083,-55 19-8577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1.4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4 374 9056,'-1'-2'217,"0"0"-196,1 0 0,-1 0 0,1 0 1,0 0-1,-1 0 0,1-1 0,0 1 0,0 0 0,0 0 0,0 0 1,1 0-1,-1 0 0,1-1 0,-1 1 0,1 0 0,0 0 0,0 0 0,0 0 1,0 1-1,0-1 0,0 0 0,0 0 0,3-2 0,5-7 25,0 1-1,18-15 0,-14 12 12,0 0-42,-8 7 5,1 0 0,0 1 0,0 0 0,13-8 0,101-57 94,-98 59-30,31-10 0,-25 11-58,-2-1-9,46-14 123,-55 20-77,98-26 218,-101 29-160,8-2-120,37-19 766,-59 22-764,0 1-1,0 0 1,0 0-1,0 0 1,1 0-1,-1 0 1,0 0-1,0 0 1,0 0-1,0 0 1,0 0 0,0 0-1,1 0 1,-1 0-1,0 0 1,0 0-1,0 0 1,0 0-1,0 0 1,0 0-1,0 0 1,1 0-1,-1 0 1,0 0-1,0 1 1,0-1-1,0 0 1,0 0-1,0 0 1,0 0-1,0 0 1,0 0-1,1 0 1,-1 0-1,0 0 1,0 0-1,0 1 1,0-1-1,0 0 1,0 0-1,0 0 1,0 0-1,0 0 1,0 0 0,0 0-1,0 1 1,0-1-1,0 0 1,0 0-1,0 0 1,0 0-1,0 0 1,4 10 36,-1 0 1,0 0 0,-1 1 0,0-1 0,-1 0 0,0 1 0,0-1-1,-2 13 1,6 60 122,35 114 207,-39-188-349,2 44 135,-3-35-45,1 0 0,0 0 1,2-1-1,6 26 1,-8-40 49,0 5 115,1-9 74,-1-21-141,-7-26-1924,-3-7-6984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1.8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1 125 9240,'30'-29'0,"14"-13"-2,-42 40 2,-1 1-1,1-1 0,0 1 0,-1 0 0,1-1 0,0 1 1,0 0-1,0 0 0,0 0 0,0 0 0,0 1 0,0-1 1,3 0-1,6-3-1,3-2 2,-10 4 4,1-1 1,-1 1-1,1 1 1,0-1-1,0 1 0,10-2 1,85-10 39,-96 13-32,0-1 0,0 1 0,1 0 0,-1 0 1,0 0-1,0 1 0,1 0 0,6 2 0,3 0 5,-9-2 7,0-1-1,0 1 0,-1 0 0,1 0 0,0 1 1,-1-1-1,1 1 0,-1 0 0,1 0 0,-1 1 1,0-1-1,0 1 0,0 0 0,4 4 0,-8-6-4,0 0-1,0 0 1,-1 0-1,1 0 1,0 0-1,-1 0 1,1 0-1,-1 0 1,1 0-1,-1-1 1,0 1-1,1 0 1,-1 0-1,0-1 1,1 1-1,-1 0 0,0 0 1,0-1-1,-1 2 1,1-2 5,-5 6 10,4-4-14,-1 0 0,1 0 0,0 0 0,0 0-1,-1-1 1,1 1 0,-1-1 0,0 0-1,1 0 1,-1 0 0,-3 1 0,-15 4 87,0-1 0,0-1 0,-1-1 0,1-1 0,-28-1 0,-22-6 356,58 1-326,31 3 269,88 14-1712,-32 0-5940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2.4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408 183 8696,'-14'21'6,"11"-15"3,-1 0-1,0-1 1,0 1-1,-9 8 1,-71 73 70,-18 7 169,33-34-87,-18 26 12,78-73-59,5 0-74,1 0 0,0 0 0,-1 20 0,4-32-32,0 0 0,0 0 0,0 0 0,0 0 0,0 0 0,0 0 0,0 0 0,0 0 0,1-1 0,-1 1 0,0 0 0,1 0 0,-1 0 0,1 1 0,4 6 10,-1-1 1,2 0 0,-1 0-1,1-1 1,0 1 0,0-1-1,1-1 1,13 11 0,2-6 101,108 27 48,-101-33-48,120-6 49,-123-3-41,87-43 68,-112 47-179,1 0 0,0 0 0,-1 1 0,1-1 0,-1 0 0,1-1 0,-1 1 0,0 0 0,1 0 0,0-2 0,10-13 49,0 1 0,-2-2 0,12-21 0,-22 36-51,1 1 0,0 0 1,-1-1-1,1 1 1,-1-1-1,0 1 0,1-1 1,-1 1-1,0-1 0,0 0 1,0 1-1,0-2 1,-3-33 126,-10-52 1,3 61 85,-12-13-64,-35-46 0,36 64 84,-106-70 101,100 78-114,-14 0 20,-2 2 0,-64-10 0,104 22-140,8 18 28,-3-14-127,-2-3-13,0-1 0,0 1 1,0-1-1,0 0 1,0 1-1,1-1 0,-1 1 1,0-1-1,0 0 0,0 1 1,1-1-1,-1 0 1,0 1-1,1-1 0,-1 0 1,0 1-1,1-1 1,-1 0-1,0 0 0,1 0 1,-1 1-1,1-1 1,0 0-1,24 13 53,32 12 0,-39-18-34,0-2-1,0 0 1,0-1 0,33 3-1,-31-5-13,-2 0 5,0-1 0,0 0 0,0-1 0,24-4 0,-26 2-9,-7 2 1,1-1-1,0-1 1,0 0-1,0-1 1,-1 1-1,0-2 1,18-8-1,22-9 14,6 0-5,1 2 0,66-12 1,-112 30-11,-1 0 0,1 1 0,0 0 1,0 1-1,-1-1 0,14 5 0,-15-3 0,1 1-1,-2 0 1,1 1-1,0 0 1,-1 1-1,1-1 1,-1 1-1,0 0 1,-1 1-1,12 12 1,-8-9-1,-3-1 2,1 0 1,-1 1-1,-1 0 1,1 0 0,-2 0-1,1 1 1,-1 0-1,-1 0 1,5 12 0,-6-13-1,0-2 6,0 1-1,0-1 1,-1 0 0,0 1-1,1 12 1,1 3-1,12 55 46,-13-63-36,-2 0 0,0 29 0,-2-38-10,0 0 0,-1-1 1,0 1-1,0-1 0,0 1 1,-1-1-1,0 0 0,0 0 0,0 0 1,-6 6-1,4-4 1,0 0 6,-1 4 15,-1-1 0,0 0 0,-10 9 0,15-16-13,-1-1 1,0 1-1,-1-1 0,1 0 1,0 0-1,-1 0 0,1-1 1,-1 1-1,1-1 1,-1 1-1,0-1 0,-6 1 1,8-2-5,0 1 1,0-1 0,0 0 0,0 0 0,0 0 0,0 0 0,0 0 0,0 0 0,0 0 0,0 0 0,0-1 0,0 1 0,0-1 0,0 0 0,-3-1 0,3 0-2,0 1 0,1-1 1,-1 0-1,1 0 0,-1 0 0,1 0 1,0 0-1,0 0 0,0 0 1,0 0-1,0-1 0,0 1 1,0-4-1,-3-4 3,3 6-1,0 1-1,0-1 1,0 1-1,0-1 1,1 1-1,-1-1 1,1 0-1,0-6 1,1-15 51,0-1 0,2 1 1,1-1-1,1 1 1,12-35-1,-9 37-44,-3 7 27,1 1 0,14-27 0,61-95 119,-62 112-48,78-74 47,-79 86-54,13-1 6,-1 0 0,61-16-1,-77 26-102,-10 3-8,1 0-1,-1 0 1,0 0 0,1 1 0,-1 0 0,0-1-1,1 2 1,-1-1 0,7 1 0,95 17 77,-98-17-77,0 1 1,-1 0-1,1 0 0,0 1 1,-1 0-1,8 4 0,5 3 1,38 16 0,-56-25-7,0 0-1,0 0 1,0 0-1,0 1 1,0-1-1,0 0 0,0 1 1,2 2-1,39 41 13,-35-33-13,0-1 0,-1 1 0,8 18 0,-6-10 1,10 36 1,-3 27-2,-8-2-1,-3-8 0,-1-8 0,1-13 0,1-9 0,0-8 0,7 19 0,-7-37 0,4 3 0,-2-15 0,-3-4 0,25 12 0,47 11 398,-32-10-2945,31 10-8199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5.4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0 103 8344,'28'13'2,"-18"-7"1,-7-2-2,1 9 1,1 43 30,0-1-3,6 46 164,-3-70-142,-2-21 116,6 0-85,1 0-1,16 10 1,-13-15 146,-7-3-129,-1 0-59,0-1-1,0 1 1,0-2 0,0 1 0,0-1-1,1 0 1,-1-1 0,0 0 0,0 0-1,13-5 1,4-3 108,0-1-1,-1-1 1,-1-1 0,42-29 0,-48 28-112,-8 7 12,-1-1 0,0 0 1,0 0-1,8-11 0,-6 7 8,-1-1-1,0 1 1,-1-2 0,12-23 0,-18 31-20,-1-1 1,0 0-1,1 1 1,-2-1 0,1 0-1,-1 0 1,0 1-1,0-1 1,0 0 0,-1 0-1,-2-7 1,2 4 4,-4-5 160,-4 0-129,-1 0 0,0 0 0,-15-14 0,10 17 135,-61-19 73,61 29-120,-16 7-54,-33 10 1,42-6 1,-83 60 49,87-53-42,-2 9-38,-31 53 1,41-53-17,7-14-36,-3 9 0,2 0 0,0 1 0,1 0 0,1 0 0,1 26 0,2-32 11,-2 2-11,2 0 0,0 0-1,1 0 1,1-1-1,8 28 1,-2-22 25,14 28 1,-23-50-47,0 0 0,1-1 0,-1 1 0,1 0 0,-1-1-1,1 1 1,-1 0 0,1-1 0,-1 1 0,1-1 0,-1 1 0,1-1 0,-1 0 0,1 1 0,0-1 0,1 1 0,6 4 27,1 0-15,-1-1-1,1 0 0,0 0 0,0-1 1,0 0-1,0 0 0,1-1 1,10 1-1,96 5 98,-102-8-84,1-1 0,0 0 0,0-1 0,15-5 0,8 0-1710,17-1-7025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6.9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683 39 5296,'-16'-2'227,"-1"-1"0,-27-9 0,25 6 27,0 1 0,0 1 0,-20-1 0,12 4-83,0 1-1,0 1 1,0 2 0,0 0-1,-28 9 1,-4 8-83,36-9 79,-86 63 78,89-58-18,-5 11-67,-29 39 0,43-46 80,6-1-157,0 1 1,2 0 0,-3 31-1,9-29 151,39 83 83,-30-86-129,-7-13-136,3 3-16,0-1-1,0 0 1,0 0-1,1-1 1,1 0-1,-1 0 0,1-1 1,0 0-1,16 6 1,105 31 168,-117-39-142,-1-1 0,0-1 0,21 2 0,-5-2-24,71 9 113,-97-11-141,17 3 58,38 8 1,-57-11-63,-1 1 0,1-1 1,0 0-1,0 0 0,0 0 1,0 1-1,-1-1 0,1 0 1,0 1-1,0-1 0,-1 0 1,1 1-1,0-1 0,0 1 1,-1-1-1,1 1 0,-1 0 1,1-1-1,0 1 0,-1 0 1,1-1-1,-1 1 0,0 0 1,1 0-1,-1-1 0,1 1 1,-1 0-1,0 0 0,0 0 1,0-1-1,1 1 0,-1 0 1,0 0-1,0 0 0,0 0 1,0 0-1,0-1 0,0 1 1,-1 0-1,1 0 0,0 0 1,-1 1-1,0 0 7,-1 1-1,1 0 1,-1-1-1,0 1 1,0-1-1,0 1 1,-1-1 0,1 0-1,0 0 1,-5 3-1,-4 3 3,4-4 0,0 1 1,0-1-1,0-1 0,-1 1 1,-11 2-1,-118 42 96,64-29 31,44-13-118,-61 18 83,78-20-84,-35 8 88,-51 7 0,141-21-1620,6-1-6044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7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711 85 5744,'-31'-17'1,"15"9"7,-1 0 0,1 2 0,-29-8 0,-77-15 36,94 26 24,-113 10 69,115-2 118,-98 45 158,102-37 102,-63 67 252,84-79-707,-1 0 0,1 1 0,0-1 0,0 0 0,1 1 0,-1-1 1,0 1-1,0-1 0,1 1 0,-1-1 0,0 3 0,-8 31 434,-8 56 0,17-88-421,0 0 1,0 0-1,0 0 0,0 0 1,0 0-1,0 0 0,2 4 1,6 26 189,2 0 0,16 36 0,-25-66-210,1 0 1,-1 0-1,1-1 0,-1 1 1,1-1-1,0 1 0,3 2 1,4 6 88,2 0 0,19 15 0,-17-16-91,1-2-1,21 10 0,-35-18-50,28 11 327,14 1-81,1-2 0,1-2 1,62 3-1,-84-10-210,-14-1-27,0 0 1,0 0 0,0-1 0,0 0-1,0-1 1,12-3 0,-2 0-529,1-1 0,34-16 0,-13 2-7541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8696,'0'0'217,"0"3"-169,4 32-46,3 10 515,3 93 77,-10-134-537,11 235 1829,0-64-1091,-10-138-214,1 160 210,-2-158-350,1-18-256,8 150 558,-8-155-626,3 46 287,-3-56-326,0 1 0,0-1 0,1 0 0,0 0 0,0 0 0,0 0 1,1 0-1,4 7 0,-1-4 110,-4-7-104,0 9-2081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1.9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6.66669"/>
      <inkml:brushProperty name="anchorY" value="-846.66669"/>
      <inkml:brushProperty name="scaleFactor" value="0.5"/>
    </inkml:brush>
  </inkml:definitions>
  <inkml:trace contextRef="#ctx0" brushRef="#br0">0 0 8608,'0'0'96,"2"5"-104,0 0 44,0 0-44,0 0 40,-1-2-40,0-2-91,-1 1 128,0-2-146,0 0 146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8.0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1 274 8608,'21'-12'-1,"32"-13"-14,72-23-8,101-26-74,-146 48 77,4 3 16,-59 17 22,-13 4 21,0-1 0,0 0 1,-1-1-1,1 0 0,-1-1 0,0 0 1,-1-1-1,1 0 0,16-14 0,-25 19 600,1 1-223,-3 0-399,1 0 1,0 0-1,-1 1 1,1-1-1,0 0 0,-1 0 1,1 1-1,0-1 1,-1 0-1,1 1 0,-1-1 1,1 0-1,0 1 1,-1-1-1,1 1 0,-1-1 1,1 1-1,-1-1 1,0 1-1,1-1 0,-1 1 1,1 1-1,6 25 249,-5-19-37,15 99 293,8 91 629,-12-124-830,15 99 699,-27-163-705,-1 4 54,0-9-51,0 3-36,-9-27 26,1 4-265,-15-42-1868,-2-3-7455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8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14 9592,'54'-9'-8,"-10"5"-37,83 4 0,-105 1 41,-11-1 5,0 1 1,-1 0-1,18 5 1,54 16 36,-78-20-14,0 0 0,-1 0 0,0 0 0,1 0 0,-1 0 0,0 1 0,0-1 0,0 1 0,-1 0 0,1 0 0,-1 0 0,1 0 0,-1 0 0,2 5 0,-1-4 30,0 7 326,-4-5-320,0 1 1,0-1-1,-1 0 0,1 0 1,-1 0-1,-1 0 1,1 0-1,-6 7 1,-3-1 380,-5-2-289,-1-1 1,0-1-1,-21 8 0,31-14-58,0 1 0,0-1 0,1-1 0,-1 1-1,0-1 1,-11 0 0,-2 0 3,8 0-35,-48 2 368,45-3-218,3 1-77,1-1 0,-1 0-1,0-1 1,1 0 0,-12-3 0,19 3 52,14 1-54,2-2-113,-4 2-3,0-1 1,-1 1 0,1 0-1,12 2 1,109 18-1690,-55-5-7121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29.0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103 212 10040,'-1'7'70,"0"-1"-1,0 1 1,0 0 0,-1-1 0,0 1 0,0-1 0,-1 0 0,0 0 0,0 0 0,0 0-1,-1 0 1,-5 6 0,-21 39 407,-3 37-182,29-68-134,3 4-49,5 49 0,2-54 16,-2-12-76,1 4-12,0-1 1,1 0-1,0 0 1,0 0-1,1-1 1,0 0-1,16 15 1,-14-16 33,1 0-1,-1-1 1,1 0-1,0-1 1,1 0 0,0 0-1,0-1 1,17 5 0,-15-6-41,-9-2-10,0-1 1,0 0-1,1-1 0,-1 1 0,0-1 0,1 0 0,-1 0 1,0 0-1,6-1 0,14-2 114,37-10 1,-47 6 82,0-7-119,0-1 0,16-23 1,-19 18 98,-3-4-107,-1-1 0,5-44 1,-13 45 107,-5-3-106,-1 1-1,-18-42 1,12 47 93,8 15-137,-4-5-2,0 0 0,-1 1-1,0 0 1,-1 0-1,0 1 1,0 1-1,-20-11 1,12 9 43,0 1 0,-1 0 0,0 2 0,0 0 0,-30-4 0,40 10-51,-1 2-1,1 0 1,-14 2 0,-20 2 130,48 1-111,10 18-41,-4-12 16,-6-9-28,6 5 1,1 0 0,0-1 0,0 0 0,1-1 0,-1 0 0,1-1 0,20 6-1,32 9 13,10-3-16,-61-14-4,-3-1-5,1 0 0,-1-1-1,0 1 1,1-2 0,-1 0 0,0 0 0,1-1 0,15-2 0,-19 0-20,0 1 0,0-1 0,0-1-1,0 1 1,-1-1 0,1 0 0,-1-1 0,0 1 0,0-1 0,5-6 0,28-26-195,-21 19 144,-8 8 26,0 0 0,1 0 0,0 1-1,0 0 1,1 1 0,0 0 0,0 1 0,1 1 0,13-6 0,49-9-28,-67 20 73,1-1 0,0 1-1,-1 1 1,1-1 0,0 1 0,-1 1-1,1 0 1,0 0 0,-1 1 0,14 4-1,-11-3 3,12 4-9,93 50 1,-96-42 6,27 26 4,-33-29 1,-1 1 0,11 14 1,-15-13 1,-1-1-1,0 1 1,-1 0 0,-1 1-1,0-1 1,5 26 0,-7-15 26,-9 187 193,3-193-205,2-11 20,-2 1 1,1-1-1,-5 15 1,4-14 33,2-5-41,-1 1 0,-1 0 0,1-1 0,-1 1 0,1 0 1,-1-1-1,-1 0 0,1 0 0,0 1 0,-1-1 0,0-1 1,-4 5-1,7-8-22,0 1 0,0-1 0,-1 0 0,1 0 0,0 0 0,-1 1 0,1-1 0,0 0 0,-1 0 0,1 0 0,0 0 0,-1 0 0,1 1 0,-1-1 0,1 0 0,0 0 0,-1 0 0,1 0 1,0 0-1,-1 0 0,1 0 0,-1-1 0,1 1 0,0 0 0,-1 0 0,1 0 0,0 0 0,-1 0 0,1 0 0,0-1 0,-1 1 0,1 0 0,0 0 0,-1-1 0,1 1 0,0 0 0,0 0 0,-1-1 0,1 1 0,0 0 0,0-1 0,0 1 0,-1 0 0,1-1 0,0 1 1,0-1-1,-6-11 20,1 0 43,0-1 0,1 1 0,1-1-1,-2-15 1,2 12-35,1-7 127,8-112 66,-1 105-82,35-113 66,-29 117-30,11-12-30,3 1 1,0 1 0,47-49-1,-16 34-84,-30 33 92,124-50 58,-117 59-92,-15 6-72,3-2-17,0 2 0,0 0-1,1 2 1,-1 0-1,39 4 1,-43-1 11,-2-1-22,1 1 0,-1 0 0,0 1 0,0 1 0,0 1 0,25 10 0,-13-1 33,38 29 0,-51-28 7,40 73 24,-47-68-42,-5-10-30,1 4-6,-1 1 0,-1-1 0,0 1 0,-1-1 0,0 1 0,-3 16 0,-13 111 35,12-91-10,2 70 0,2-104-32,5 46 41,-2-42-39,-2-1-3,-1-15 1,0-1-1,0 1 0,1 0 0,0 0 1,0 0-1,0-1 0,3 7 1,30 78 37,-32-85-38,-1 0-1,1 0 0,0 0 0,0 0 0,1 0 1,-1 0-1,1-1 0,0 1 0,-1-1 0,5 4 1,1 1 0,-4-4-504,1-1-1,-1 1 0,1 0 0,9 4 0,17 10-12038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1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303 100 4848,'0'-7'409,"0"-38"1022,-3 34-519,-8-8 1081,8 14-1185,-3-5-85,4 8-238,2 3-441,-1 1 1,1-1-1,-1 1 1,1-1-1,-1 1 1,0-1-1,0 0 1,0 1-1,0-1 1,-1 2-1,-1 1 30,1 0-1,0 1 1,1-1-1,-1 0 1,1 1-1,-2 7 1,-1 7 5,-21 76 237,-19 85-20,34-142-95,-98 302 719,96-310-571,-34 56 1,44-83-209,1-1 4,1-1-136,-1 0 1,1-1-1,0 1 0,-1-1 1,1 1-1,0 0 0,0-1 0,0 1 1,0 0-1,-1-1 0,1 1 1,0 0-1,0-1 0,0 1 0,0 0 1,0 0-1,1-1 0,-1 1 1,0 0-1,0-1 0,0 1 0,1 0 1,-1-1-1,0 1 0,0-1 1,1 1-1,-1-1 0,1 1 0,-1 0 1,0-1-1,1 1 0,-1-1 1,1 1-1,0-1 0,-1 0 0,1 1 1,-1-1-1,1 0 0,-1 1 1,1-1-1,0 0 0,-1 0 0,1 1 1,0-1-1,-1 0 0,1 0 1,0 0-1,-1 0 0,1 0 0,0 0 1,-1 0-1,1 0 0,1 0 1,25-3 152,0 0 1,0-1-1,50-16 1,-30 8-86,15-5 81,-33 8-108,33-4 0,171-12 116,-164 24-132,-57 0-21,-4 0-5,0 1 0,1 0 0,-1 1 0,13 1 0,-19-1 57,-5 0-58,-10 2-4,11-2-54,1-1 1,-1 1-1,1 0 1,-1 0-1,0-1 1,1 1-1,0 0 1,-1 0-1,1 0 1,0 1-1,-1-1 1,1 0-1,-2 3 1,-3 2-1311,-19 15-9012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4.57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388 0 4400,'0'0'5553,"-7"11"-5234,-56 108 34,49-91-217,2 1 1,1 0-1,1 0 0,-11 56 1,14-56 4,-2 15-25,-4 20 229,-22 67 0,29-115-305,2-6 8,-1 0 1,0 0-1,0 0 0,-8 9 1,-69 133 541,50-86-387,3 15 221,28-80-398,1-1-21,0 0 1,-1 0-1,1 1 1,0-1-1,0 0 0,-1 0 1,1 1-1,0-1 1,0 0-1,0 0 0,0 1 1,-1-1-1,1 0 1,0 1-1,0-1 0,0 0 1,0 1-1,0-1 1,0 0-1,0 1 0,0-1 1,0 0-1,0 1 1,0-1-1,0 0 1,0 1-1,0-1 0,0 0 1,0 1-1,0-1 1,0 0-1,0 1 0,1-1 1,-1 0-1,0 1 1,0-1-1,0 0 0,1 0 1,-1 1-1,0-1 1,0 0-1,1 0 0,-1 1 1,8 1 23,1-1 1,-1 0-1,0 0 0,1 0 1,-1-1-1,10-1 0,-9-1-7,1 0 0,-1 0 0,0-1 0,0 0 0,0-1 0,0 0 0,14-8 0,-4 1 19,36-14 1,109-26 35,-129 43-42,303-49 62,-304 52-80,39 1 0,-51 3-6,40-6-1,-55 6-3,3 0 1,-7 0 32,-8 4-24,5-2-16,0-1 1,-1 1-1,1-1 1,0 0-1,0 0 1,0 1-1,-1-1 1,1 0-1,0 1 1,-1-1-1,1 0 1,0 0-1,-1 0 1,1 1-1,0-1 1,-1 0-1,1 0 1,0 0-1,-1 0 1,1 0-1,0 0 1,-1 0-1,1 0 1,-1 1 0,1-1-1,0 0 1,-1-1-1,1 1 1,-1 0-1,0 0 1,-20 1 10,6 0-5,1-1 0,-1-1 0,0 0 0,-20-5 0,4 0-1,1-5-3,3-4-2,7-4 0,3 0-2,-35-44-4,50 61 4,1-1 1,-1 1-1,0-1 1,1 0-1,0 0 1,-1 1 0,1-1-1,0 0 1,0 0-1,1 0 1,-1-5 0,1-3-5,1 1 1,1 0-1,-1 0 1,5-13 0,-2 17-22,6-3 0,-10 9 26,0 0 1,0 0-1,0 0 0,0 0 0,0 0 1,1 0-1,-1-1 0,0 1 0,0 0 1,0 0-1,0 0 0,0 0 0,1 0 0,-1 0 1,0 0-1,0 0 0,0 0 0,0 0 1,1 0-1,-1 0 0,0 0 0,0 0 1,0 0-1,0 0 0,1 0 0,-1 0 1,0 0-1,0 0 0,0 0 0,0 0 0,1 0 1,-1 0-1,0 0 0,0 0 0,0 0 1,0 0-1,0 0 0,1 1 0,-1-1 1,4 1-6,-1 1 1,1 0 0,0 0-1,-1 0 1,0 0 0,1 0-1,-1 1 1,0 0 0,0-1-1,0 1 1,-1 0 0,1 1-1,-1-1 1,1 0 0,-1 1-1,3 6 1,0 2 0,-1-6-1,-2 1 0,1 0-1,-1 1 1,3 13 0,16 99-23,-18-92 20,-1 1 0,-1 0 0,-3 37 0,-1 8 2,1 16 6,4 13 1,4-14 0,-3-15 1,-1-49 6,0 0 1,2 0-1,1 0 0,1-1 1,10 28-1,-15-49 4,0-1 0,0 1 0,0-1-1,1 1 1,-1-1 0,1 0 0,-1 0 0,1 1 0,0-1 0,0-1 0,0 1-1,0 0 1,0 0 0,1-1 0,-1 1 0,0-1 0,1 0 0,-1 1 0,1-1-1,-1 0 1,4 0 0,2 1-101,1-1-1,-1 0 0,0-1 1,1 0-1,8-1 0,0 1-1136,25 0-7646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5.13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42 100 7536,'-2'-6'72,"-1"-1"1,1 1 0,1-1-1,0 0 1,-1-8 0,2 13 268,3-2 4,0 1-267,0-1 0,1 1 0,-1 0 0,1 0 0,0 0 0,-1 0 0,1 1 0,1 0 0,6-4 0,-2 2-24,-6 3-19,-1-1 0,1 1 0,0 0-1,0 0 1,0 1 0,-1-1 0,1 1 0,0-1 0,4 1 0,11-1 177,1 0 1,27 4-1,-36-2-91,0 1 0,0-1 0,0 2 0,0 0 0,-1 0 0,15 7 0,-23-10-104,0 1 1,0-1-1,0 1 1,0 0-1,0-1 1,0 1-1,0 0 0,-1-1 1,1 1-1,0 0 1,-1 0-1,1 0 1,0 0-1,-1 0 1,1 0-1,-1 0 0,1 0 1,-1 0-1,0 0 1,1 0-1,-1 0 1,0 0-1,0 0 0,0 0 1,0 0-1,0 0 1,0 0-1,0 0 1,0 1-1,0-1 1,0 0-1,-1 0 0,1 0 1,0 0-1,-1 0 1,1 0-1,-1 0 1,1 0-1,-1 0 0,0-1 1,1 1-1,-1 0 1,-1 1-1,-3 4 56,0-1-1,0 1 0,0-1 1,-1-1-1,-8 7 0,4-4-29,3-2 27,1-1 0,-1 0 0,-15 6 0,-48 17 273,61-24-250,0-1 0,0 0 0,0 0 0,-1-1 0,1 0 0,0-1 0,-14 0 0,22 0-76,-1 0 1,1 0-1,-1 0 0,1-1 1,-1 1-1,1 0 1,-1-1-1,1 1 1,-1-1-1,1 1 1,0-1-1,-1 1 1,1-1-1,0 0 1,0 0-1,-1 0 0,1 0 1,0 0-1,0 0 1,0 0-1,0 0 1,0 0-1,0-1 1,0 1-1,1 0 1,-1 0-1,0-2 1,1 0 3,0 1 0,0 0 1,0-1-1,0 1 0,0 0 1,1-1-1,-1 1 0,1 0 1,0-1-1,0 1 0,0 0 0,0 0 1,0 0-1,0 0 0,2-2 1,4-5 32,0 0 1,0 0-1,1 1 1,0 0-1,12-9 1,-10 10-34,-7 4-4,1 1 0,0-1-1,1 1 1,-1 0 0,0 0 0,7-2 0,40-12 112,-49 16-115,0 0 0,0 0-1,0 0 1,0 0 0,0 0 0,0 0 0,1 0 0,-1 1 0,0-1-1,0 1 1,0 0 0,0-1 0,3 3 0,-1-1 0,-2-1 34,6 13 20,-8-14-68,0 0 1,0 1 0,1-1-1,-1 0 1,0 0 0,0 0-1,0 0 1,0 0-1,0 1 1,0-1 0,0 0-1,0 0 1,0 0 0,0 0-1,0 0 1,0 1-1,0-1 1,0 0 0,0 0-1,0 0 1,0 0 0,0 1-1,0-1 1,0 0-1,0 0 1,0 0 0,0 0-1,0 0 1,0 1 0,0-1-1,-1 0 1,1 0-1,0 0 1,0 0 0,0 0-1,0 0 1,0 1-1,0-1 1,0 0 0,-1 0-1,1 0 1,0 0 0,0 0-1,0 0 1,-4 3 6,-5 6 1,0 0 0,-1-1 0,0 0 1,-1 0-1,-11 5 0,-15 9 33,-65 27-1,98-47-26,14-18-1904,-1 1-7636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8.0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466 1 5832,'0'0'2944,"-7"4"-2231,0 2-602,3-3-8,0 0-1,0 0 1,0-1 0,0 1 0,-9 3 0,-79 42 545,66-34-519,1 2 0,1 1 0,1 1 0,-23 22 0,36-31-90,6-5-1,1-1 0,-1 0 0,1 1 0,0-1 0,-4 7 0,-25 42 121,-33 76-1,51-87 37,-22 152 78,35-189-244,1 0 1,0 1-1,0-1 0,0 0 0,1 9 0,6 21 54,2 0-1,13 38 1,-21-70-68,0 0 0,0 0 1,0 0-1,0 0 0,0-1 1,0 1-1,1 0 0,-1 0 0,0-1 1,3 3-1,2 2 32,6 6-5,0 0 0,0-1 0,1 0 1,0-1-1,1-1 0,0 0 0,19 8 0,84 34 165,-109-47-181,1-2 1,0 1 0,0-1 0,0-1 0,0 1 0,0-1 0,0-1 0,0 0-1,15-2 1,-15 2-6,-6 0-5,1-1 1,0 1-1,0-1 1,-1 0-1,1 0 1,0 0-1,-1 0 0,1 0 1,-1-1-1,0 0 1,1 1-1,-1-1 1,0-1-1,0 1 1,0 0-1,0-1 0,2-2 1,-4 4-13,0 0 9,1-1 1,-1 1-1,0-1 0,1 0 1,-1 1-1,0-1 0,0 0 1,0 0-1,0 0 0,0 1 0,-1-1 1,1 0-1,0-4 0,2-3 14,1-1-9,-2 8-8,-1-1-1,0 1 1,0-1-1,0 1 1,-1-1 0,1 1-1,-1-1 1,1 0 0,-1 1-1,0-1 1,0-5 0,-1 0 12,0-1 0,0 1 0,-1 0 0,0 0 0,0 0 0,-1 0 1,0 0-1,0 0 0,-1 1 0,0 0 0,0-1 0,-6-6 1,5 8-12,-27-25 67,-1 4 7,31 26-2,10 2-71,35 9-9,-30-8-4,5 2 0,1-1 0,-1-1 0,1-1 0,0 0 0,23-3 0,93-13-2,-109 10-3,82-35-4,-106 39 10,1 0-1,0 0 1,-1 0-1,1-1 1,-1 1 0,1-1-1,-1 1 1,0-1-1,0 0 1,0 0-1,0 0 1,0 0 0,2-4-1,1-1 1,-3 5 0,-1 1 0,1-1 0,-1 0 0,0 0 0,0 0 0,0-1 0,0 1 0,0 0 0,-1 0 0,1 0 0,0-3 0,-1 1 0,0 1 0,0-1 0,0 1 0,0-1 0,-1 1 0,-1-6 0,-8-25 0,-7-10-2,13 41-3,-9 8 4,11-3 1,0 1 0,0-1 0,1 1 0,-1-1 0,1 1 0,-1 0 0,1 0 0,-1 4 0,-14 50 1,13-36 1,1 0 0,1 0-1,1 0 1,3 29 0,2-24 13,62 164 88,-47-117 34,30 61 236,-25-67-109,-22-60-30,-1 5 35,-1-7-41,-1 2-18,1-16-261,0 0 0,1 0 0,0 0-1,5-12 1,-3 6-1467,9-27-8935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8.372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16 9776,'48'-15'205,"-47"15"-183,-1 0 1,1 0-1,0 0 1,-1 0-1,1 0 0,0 0 1,-1 0-1,1 0 0,0 0 1,-1 0-1,1 0 1,0 0-1,-1 0 0,1 1 1,0-1-1,-1 0 1,1 0-1,0 1 0,-1-1 1,1 1-1,-1-1 0,1 0 1,-1 1-1,1-1 1,-1 1-1,1-1 0,-1 1 1,1-1-1,-1 1 0,0 0 1,1-1-1,-1 1 1,0-1-1,1 2 0,6 26 527,-6-19-522,10 58 522,5 51-8,-11-77-179,-1 45-1,0 19 246,23 111 433,-10-5 341,-17-205-1303,-1 0 0,2 1 0,-1-1 0,1 0 0,0 0 0,0 0 0,4 10 0,-5-15-62,1 0 1,-1 0-1,1 0 1,-1 0-1,1 0 1,-1 0-1,1-1 1,0 1-1,-1 0 1,1 0-1,0-1 1,0 1 0,-1 0-1,1-1 1,0 1-1,0-1 1,0 1-1,0-1 1,1 1-1,3 1 27,28 13-2077,3 1-8326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9.08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296 633 10400,'-22'-10'208,"16"10"-48,-77 34 241,55-18-273,-44 32 0,56-32 80,-43 72 91,53-71-78,4-4-157,1 0 0,1 0 0,0-1 0,3 19 0,-3-30-49,0-1 1,0 1-1,0 0 1,0 0-1,1 0 0,-1 0 1,0 0-1,1-1 1,-1 1-1,1 0 1,-1 0-1,1 0 0,-1-1 1,1 1-1,0 0 1,11 11 70,0-1 0,0-1 0,24 15 0,-16-16 155,-8-5-130,-2 0-63,0-1 0,0 0 0,0 0 0,0-1 0,1-1 1,-1 1-1,1-2 0,19 0 0,78-18 248,-86 11-88,3-7-111,-1-1 1,24-18-1,-47 32-81,1 0-1,-1 0 1,0-1 0,0 1-1,0 0 1,0 0 0,0 0-1,0-1 1,0 1 0,0-1-1,1-2 1,4-13 36,1 0 1,-2 0-1,-1-1 1,4-21 0,-9 15 108,-6-6-64,0 0-1,-2 0 1,-2 1 0,-27-55 0,6 43-41,18 29 91,-4 3-81,0 0 1,-20-6 0,34 14-50,0 0 1,0 0-1,0 1 1,0-1-1,0 1 1,0 0-1,0 0 1,0 1-1,1-1 1,-1 1 0,0 0-1,0 0 1,0 0-1,-4 2 1,3-1 0,-2 4 70,2 3-64,1 0 0,0 0 1,1 1-1,-4 15 0,7-8 31,3-8-46,0 1 0,0-1 1,1 0-1,0 0 0,0 0 1,1 0-1,7 10 0,4-6 11,36 15 0,-40-22-19,2-1 0,-1 0 0,21 3 0,-3-4-4,1-1 0,1-2 0,44-5 0,-41-1-55,145-56-53,-149 44-115,-10 2 112,25-23 1,-30 21 50,22-28-1,-36 42 6,-1 0 0,0 0 0,0 0 1,0 0-1,0 0 0,2-5 0,42-115-491,-46 122 520,1-1 1,-1 0 0,1 1-1,-1-1 1,0 0 0,0 1-1,0-1 1,0 0 0,0 0-1,0 1 1,-1-3 0,-5-34-202,-13-37 1,8 51-23,-75-103-81,67 103 154,-4 0 62,-39-32 1,61 56 110,0-1 0,1 1 0,-1-1 0,1 1 0,-1-1 0,0 1 0,1 0 0,-1-1 0,0 1 0,0 0 0,1 0 0,-1-1 0,0 1 1,0 0-1,1 0 0,-1 0 0,0 0 0,0 0 0,-1 0 0,-8 1-18,-1 1 0,0 0 1,0 0-1,1 1 0,-21 9 0,30-11 22,0-1 0,0 1 1,-1 0-1,1-1 0,0 1 0,0 0 0,0 0 0,0-1 0,0 1 0,0 0 0,0 0 0,0 0 1,0 2-1,-5 4-4,1-1 1,0 2 0,1-1-1,-5 11 1,6-10 4,0-1 0,1 1 1,0 1-1,1-1 0,0 0 0,-1 16 1,4-1 0,1-1 1,1 0 0,1 0 0,12 34 0,-5-29 19,64 131 17,-59-122 30,23 40-41,91 191 376,-109-222-131,-20-42-261,1 0 0,-1 0-1,1 0 1,0 0 0,0-1 0,4 3 0,-7-4 2,1-1 1,0 1 0,-1-1 0,1 0 0,0 1 0,0-1-1,0 0 1,-1 1 0,1-1 0,0 0 0,0 0 0,0 0 0,0 0-1,0 0 1,-1 0 0,1 0 0,0 0 0,0 0 0,0-1-1,0 1 1,-1 0 0,1 0 0,0-1 0,0 1 0,0 0 0,0-1-1,13-11 14,-14 12-5,7-10 146,6-19 21,15-51 1,14-52 18,-38 120-165,0 0 0,0 0 0,1 0 0,7-12 0,-1 4-12,23-38 11,-20 40 47,1 4-46,0 1-1,22-14 1,-26 23 33,1 5-49,-1 0 0,0 1 0,12 4 0,-22-6-24,0 0 1,-1 0 0,1 1-1,0-1 1,-1 0-1,1 1 1,0-1 0,-1 0-1,1 1 1,-1-1-1,1 1 1,-1-1 0,1 1-1,-1-1 1,1 1-1,-1-1 1,1 2 0,8 12 9,0 1 0,-1 0 0,-1 1 0,6 16 0,-7-5 9,7 126 11,-14-123-25,-6 38-1,4-54-5,0 0 0,-7 23 0,7-30 0,-1 1 0,1 0 0,-1-1 0,-10 13 0,7-11 0,-1-1-1,1 0 0,-12 9 1,9-9-1,0-1 0,-17 10 0,18-13 0,0 0 0,0-1 0,-10 3 0,-20 0 0,34-6 0,1 0 0,0-1 0,-1 1 0,1-1 0,-8-3 0,6 2 0,0-1 1,0 0-1,1-1 1,-1 1-1,1-1 1,0 0 0,0 0-1,1-1 1,-1 1-1,-5-9 1,-3-4 4,-15-29 0,21 34-4,2-2 7,3-18 4,3 28-12,0 1 1,0-1 0,0 1-1,0-1 1,0 1-1,4-7 1,21-35-1905,-14 24-7649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39.87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264 720 4400,'21'-3'10,"26"-2"56,-41 3 99,3-2 69,-7 3 140,-3-1-29,1 1-240,1 0-77,-1 0 0,0 1 0,-1-1 0,1 1 0,0-1 0,0 0 0,0 1 0,0-1 0,0 1 0,-1-1 0,1 0 0,0 1 0,0-1 0,-1 1 0,1-1 0,0 1 0,-1-1 0,1 1 0,-1-1 0,1 1 0,-1 0 0,1-1 0,0 1 0,-1-1 1,0 1-1,1 0 0,-1 0 0,1-1 0,-1 1 0,1 0 0,-1 0 0,-1-1 0,-27-13 149,27 13-112,-1-1 0,0 1 0,0 0 0,0 0-1,0 0 1,0 0 0,0 0 0,0 1 0,0 0 0,0-1-1,-5 1 1,-5 0 50,-2-3-34,10 2 32,1 1-1,-1-1 0,0 1 0,0 0 1,0 0-1,-8 1 0,-2 1 203,1 1-1,-23 6 1,26-2 493,-1 6-461,0-1-1,1 1 1,1 1 0,0 0-1,1 1 1,-9 17 0,10-17-245,5-9-34,1 0 0,-1-1-1,1 1 1,0 0 0,0 0-1,1 0 1,-1 8 0,-11 72 501,15-72-281,4 1-190,0-2 0,1 1 0,12 16 0,-6-18 110,-3-6-167,0-1 0,1-1 0,0 0 0,0-1 0,0 1 0,15 1 0,-5-6 120,6-6-51,42-16 0,-50 11-2,85-72 49,-82 62-42,-13 11-72,4-3-12,-1 0 1,-1-2-1,-1 1 0,0-1 1,-1-1-1,8-19 1,15-60 108,-31 92-127,0 0 1,-1 0-1,1 1 1,-1-1 0,1 0-1,-1 0 1,0 0-1,-1 0 1,1 0 0,-1 0-1,0 0 1,0 0-1,0 0 1,0 1 0,-1-1-1,-2-6 1,3 9-8,1 0-3,0 1 1,-1 0-1,1-1 1,0 1-1,0 0 1,0-1-1,0 1 1,-1 0 0,1-1-1,0 1 1,0 0-1,-1 0 1,1-1-1,0 1 1,-1 0-1,1 0 1,0-1-1,-1 1 1,1 0-1,0 0 1,-1 0-1,1 0 1,-1 0-1,1-1 1,-10-1 17,0 0 0,1 0 1,-1 1-1,0 1 0,-13-1 1,6 4 66,7 1-68,0-1 1,1 2 0,0-1-1,0 1 1,-13 9 0,22-13-17,-1-1 0,1 1 0,-1-1 0,0 1 0,1 0 0,-1-1 0,1 1 0,-1 0 0,1-1 0,0 1 0,-1 0 0,1-1 0,0 1 0,-1 0 0,1 0 0,0 0 0,-4 17 20,0 0 0,2 0 1,-1 27-1,3-43-18,0 1-1,0-1 1,0 0-1,1 0 0,-1 0 1,0 1-1,1-1 1,0 0-1,1 3 1,10 22 20,1 0-1,33 48 1,-24-51 9,100 71 13,-97-81-40,42 7 4,-55-18-11,1-1-1,0 0 1,-1-1 0,17-1 0,-18-1 0,1 0-1,0-2 1,-1 1 0,1-1 0,-1-1 0,0 0-1,0-1 1,-1 0 0,11-7 0,-19 11-1,0 0 1,-1 0 0,1 0-1,-1 0 1,1 0 0,-1-1-1,1 1 1,-1-1 0,3-2-1,-1-1 2,7-6 0,-2-1-1,0 0 1,0 0 0,-1-1 0,0 0 0,-1 0-1,-1-1 1,5-18 0,27-106 15,-33 110-2,-7-121 11,-2 115-4,-33-162 15,29 154-4,4 17-16,-4-12 7,3 0 0,-4-67-1,5 22 29,4 76-2,-2 14-32,-12 35-4,10-20-12,-4 33 0,6-29 0,2 46 1,14 38-2,-7-66-1,1 1-4,23 79 0,-27-115 2,6 21-2,2 0-1,27 55 0,-8-28-1,6 8 4,1-14 2,-5-18 0,-26-30 0,0-1 0,0 1 0,0-1 0,1 0 0,-1 0 0,1 0-1,0-1 1,10 2 0,-1-3-5,26-6 3,-29 3 2,0 0 0,16-6 0,-21 5 66,0-1 0,0 1 0,-1-1 0,0-1 0,0 1 0,8-7 0,19-22-2665,4-9-8087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3.1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03.18848"/>
      <inkml:brushProperty name="anchorY" value="-1718.80347"/>
      <inkml:brushProperty name="scaleFactor" value="0.5"/>
    </inkml:brush>
  </inkml:definitions>
  <inkml:trace contextRef="#ctx0" brushRef="#br0">1 176 9776,'0'0'217,"5"-4"-237,0-1 319,0 0-379,4-4 409,6-4-412,-1 0 414,-2 2-414,3-4 423,2 0-425,-1 1 380,-4 4-367,2-1 369,2 0-372,-1 1 309,-4 3-290,4 1 280,9-1-280,-3 3 214,-3 0-195,7 2 196,5 3-199,-4 1 153,-4 0-140,2 5 143,3 9-145,-4 0 128,-6-2-123,1 8 129,-2 9-132,-4-4 134,-3-3-134,-3 7 134,-5 13-134,-1-5 143,-1-6-145,-4 11 156,-6 13-159,1-6 150,1-9-147,-4 8 146,-6 4-146,3-7 156,2-11-159,-3 2 160,-3 3-160,3-9 150,3-6-147,-2 0 156,-2 0-159,2-5 94,3-6-75,0 1 66,-3-1-66,4-3 20,2-3-7,0-1 0,3-2 0,1-3-66,3-1 85,0-5-94,4-3 94,6-16-12264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1.12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248 80 9688,'0'0'520,"-4"10"-87,-10 28-260,10-19 262,1 109 173,1 79 344,-1-175-705,-5 2-127,-1 0 0,-2-1 1,-17 37-1,6-18-8,-47 108 351,67-156-443,0 0 1,0 0 0,0-1-1,-1 1 1,1-1 0,-1 1-1,0-1 1,0 0 0,0 0-1,0 0 1,0 0 0,-1 0-1,-3 2 1,6-5-15,1 0-1,-1 0 1,0 1 0,1-1-1,-1 0 1,1 0 0,-1 1-1,0-1 1,1 0 0,-1 0-1,1 0 1,-1 0 0,0 0-1,1 0 1,-1 0 0,0 0-1,1 0 1,-1 0 0,1-1-1,-1 1 1,0 0 0,1 0 0,-1-1-1,1 1 1,-1 0 0,1-1-1,-1 1 1,1 0 0,-1-1-1,1 1 1,-1-1 0,0 0-1,0 0 2,0 0 0,0 0-1,1-1 1,-1 1 0,0 0 0,0-1-1,1 1 1,-1-1 0,1 1-1,-1-1 1,1 1 0,0-1-1,0 1 1,-1-3 0,6-56 97,-1 48-57,1 5-36,0 0 0,0 1 1,0 0-1,1 0 0,-1 0 1,2 0-1,-1 1 0,0 0 1,1 1-1,0-1 0,8-3 1,-9 6-5,0 1 0,0-1 0,0 1 1,0 0-1,0 1 0,1 0 0,-1 0 1,0 0-1,0 0 0,6 2 0,7 2 26,30 11-1,-48-15-31,15 7 4,22 7 37,-12-8-12,-1 0 0,1-2 0,39 3 0,-45-7-24,-8 1 4,1-2 1,-1 1-1,18-5 1,-16 3 2,4 1-5,-1-2 1,1-1-1,-1 0 0,0-1 1,-1-1-1,20-9 1,73-47 28,-90 47-9,2-10-5,28-43-1,-41 47 12,-2-13-11,3-62 0,-11 64 12,-23-140 21,17 137-8,-40-113 27,47 146-69,1 0 1,-1 0 0,0 0-1,0 0 1,0 0 0,-1 0-1,1 0 1,-3-2 0,-4-5 7,0 1 0,-1 0 0,0 0 0,-1 1 0,-17-10 0,26 16-11,0 1 1,0-1-1,1 1 1,-1 0 0,0-1-1,0 1 1,0 0-1,0 0 1,0 0 0,0-1-1,0 1 1,0 0-1,0 0 1,0 1 0,0-1-1,-1 0 1,-25 5 24,2 1 1,-31 10-1,53-15-24,1 0 0,0 0 0,-1 0 0,1 0-1,0 1 1,0-1 0,0 1 0,-3 1 0,-7 7 9,0 0 0,-16 18 0,17-14-10,1 0 1,-10 19-1,18-31-1,0 1 0,1 0 0,-1 0 0,1 0-1,0-1 1,0 2 0,-1 4 0,-2 10 4,0 1 0,-1 20 1,4-23-6,1 0 0,1 0 0,1 0 0,3 16 0,0-10 1,1 0-1,10 23 1,-11-31-1,2 0-1,0 0 0,11 15 1,-13-21-1,2 0 0,-1-1 0,1 0 0,0 0 0,10 8 0,-4-7 0,0 1 0,24 10 0,33 9 0,-1-9 0,-51-15-2,0 0 1,0-1 0,0-1 0,1 0 0,-1-2 0,23-1 0,-29-1 0,-7 2 0,-1-1 0,0 0 0,1-1 0,-1 1 0,0-1 0,0 1 0,7-5 1,13-8-16,36-26 1,-19 8-2,-3-1-2,-38 32 18,1 1 0,0 0 0,-1-1 1,1 1-1,0 0 0,-1-1 0,1 1 0,0 0 0,-1 0 0,1 0 1,0-1-1,0 1 0,0 0 0,-1 0 0,1 0 0,0 0 1,0 0-1,-1 0 0,1 1 0,0-1 0,0 0 0,-1 0 1,1 0-1,1 1 0,19 12-6,61 54-1,-35-30 7,14 1 1,0-7 0,-8-8 0,1-8 0,8-6 0,-38-8 0,1-1 0,25-4 1,-43 3 0,-1-1 1,0 1-1,0-1 1,1 0-1,-1-1 0,0 0 1,-1 0-1,1 0 1,-1 0-1,8-7 0,-5 4 3,3-4 16,-6 5-17,-2 0 1,1-1 0,-1 1 0,1-1 0,-2 0 0,1 0-1,2-7 1,-6 2 31,-2 1-13,1 3-13,-1 0 0,1 0 0,-1 0 0,-1 0 0,0 0 0,0 0 1,0 1-1,-7-9 0,-56-65 64,51 65-18,-2 3-29,-1 1 1,-39-17 0,38 25 19,14 3-34,-2 0-4,0 0 0,0 0 0,-1 1 0,1 0-1,0 1 1,0 0 0,0 0 0,1 0 0,-1 1-1,0 0 1,1 1 0,-12 7 0,-82 64 58,95-71-61,1 0-1,0 0 1,0 1-1,0 0 0,1 0 1,0 0-1,-6 9 1,1 0-1,-15 28 3,18-25 6,4 8-4,1 49 0,5-52-3,41 94 4,-32-94-4,5-1-2,0 0-1,35 28 0,-32-36 5,89 30 10,-88-40 4,-5-2-10,-4 1-7,0-2 0,1 0 0,-1-1 0,1 0 0,-1-1 0,22-6-1,103-30-2030,-55 16-8187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1.47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498 205 7800,'-12'-18'108,"-1"0"0,0 1 1,-1 1-1,-1 0 0,0 1 1,-31-24-1,36 32-78,1-1 30,0 1 0,-1 1 1,-1-1-1,1 2 0,-1 0 0,-20-8 1,20 9-3,-8 1 323,8 4-284,-1 0 0,0 1 0,1 1 0,-1 0-1,-18 8 1,14 0 498,-58 73 226,69-79-708,1 0-1,0 0 1,1 0 0,-1 0-1,1 0 1,0 1-1,-3 7 1,0 4 20,-12 24 57,14-24 244,4 16-141,5 37 0,0-45 41,49 107 116,-49-120-360,1 1-1,1-2 1,0 1-1,9 12 1,-3-7-31,31 35 20,-22-33 62,15 2-77,0-2 1,45 16-1,-76-33-45,0 0 0,0 0 0,0-1 0,9 1 0,27 2-457,0-1-1,1-3 1,58-6 0,25-9-8922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1.841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8 1 6368,'0'0'33,"1"15"1862,1-5-1654,-1 0 0,1 0 1,-2 0-1,1 0 0,-3 17 1,-3 49 444,-3 62 452,8-120-1054,5 77 436,-5-85-395,11 165 592,-7-145-282,29 91 158,-23-102-259,58 59 126,-50-64-159,-10-9-210,11 8 17,2-2 0,-1 0 0,1 0 0,23 6 0,49 15-1768,-55-20-7960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2.5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536 442 10760,'-41'-26'9,"-102"-51"48,88 49-10,44 22 21,-1 1-1,0 0 1,0 0 0,0 2-1,0-1 1,-22-2 0,22 4-21,-5 2 248,2 5-187,0 0 1,1 1-1,-26 15 0,25-8 267,0 6-202,2 0 1,-13 24-1,20-26 154,5-5-224,-1 0 0,2 0-1,-1 0 1,2 1 0,0-1 0,0 0 0,1 0 0,6 22 0,-4-25-63,-3-6-24,-1-1-1,1 1 1,0-1 0,1 0-1,-1 0 1,0 0-1,1 1 1,-1-1-1,1 0 1,0-1-1,-1 1 1,1 0-1,0 0 1,2 1 0,69 48 238,-54-43-100,-7-4-91,-2 0-33,0 0-1,1-1 0,0-1 1,0 1-1,0-2 0,0 0 1,0 0-1,14-1 1,-6-2 40,0-1 0,-1 0 1,1-2-1,-1 0 1,35-14-1,-40 12-49,-9 5-4,1 0-1,-1-1 1,0 1-1,0-1 1,0 0-1,0 0 1,6-7 0,-3 2 27,1-1 0,-1 1 1,-1-2-1,1 1 0,-2-1 1,1 1-1,6-20 0,-9 20-26,5-28 91,-7-11 275,-4 70-314,1-16-57,1-1-1,0 1 1,1 0 0,-1 0 0,1-1-1,0 1 1,0 0 0,1 0 0,0-1-1,0 1 1,0 0 0,1-1 0,0 1-1,0-1 1,0 0 0,5 9-1,-3-10-7,1 1-1,-1-1 0,1 0 0,-1 0 0,1-1 0,1 0 0,-1 0 0,0 0 0,1 0 0,-1-1 0,1 0 0,0 0 0,0 0 0,0-1 0,11 1 0,-3 1-3,-10-2 1,1 1-1,-1-1 1,1-1 0,-1 1-1,1-1 1,0 0 0,-1 0-1,1 0 1,5-1 0,5-1 1,-6 1-2,1 0 0,0 0 0,13-5 0,-11 1 0,-1-1 0,1 1 1,-1-2-1,0 0 0,10-8 1,-19 13-2,6-4 3,-1 0 0,0-1-1,0 0 1,0 0 0,-1-1 0,0 1 0,6-12 0,-5 8-1,-4 7 1,0 0 0,-1 0 1,0 0-1,1 0 0,-2 0 0,1 0 0,0-1 0,1-5 0,2-7 2,2 0-1,-3 9 1,-1 0 0,0-1 0,-1 1 1,2-11-1,4-30 32,-2 1 0,-2-53-1,-5 25 30,1 64-42,0 0 1,4-21-1,-3 29 93,4 5-51,-3 0-60,1-1 1,0 1-1,-1 0 1,1 0-1,-1 0 0,1 1 1,-1-1-1,1 1 1,3 2-1,0 3 2,1-1 0,-1 2 0,6 8 0,49 72 24,-57-82-30,0 0 0,0 0 0,-1 0 0,0 0 0,0 1 1,0 0-1,1 7 0,2 6 1,0-1-2,7 38 0,-10-35-1,0 32 0,-8 10 0,-8-13 0,-2-2 0,0-5 0,5-5 0,6-10 0,4-27 0,0-1 0,0 0 0,0 0 0,1 1 0,-1-1 0,0 0 0,0 0 0,1 1 0,-1-1 0,1 0 0,-1 0 0,1 0 0,-1 0 0,2 2 0,2 1 0,1-1 0,-1 0 0,1 0 0,-1-1 0,1 1 0,0-1 0,0 0 0,0 0 0,0 0 0,8 1 0,-5-1-1,14 2-4,137 4-3,-121-9-24,182-8-2133,-101 6-8495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2.9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491 75 10584,'-20'-5'74,"1"-1"-1,0-1 1,-27-13 0,-2 0 53,7 6-100,23 11 21,-74 11 41,75-2 45,-66 43 74,69-35 33,4-2-133,1 0 1,1 0-1,0 1 0,0 0 1,2 1-1,-1 0 0,-5 21 1,9-24-64,2-7-13,1 1 1,-1-1 0,1 0 0,0 0-1,0 0 1,0 0 0,0 0 0,2 6 0,-1-2 69,-1-3-70,0 0-1,0 0 1,1 1-1,0-1 1,0 0 0,1 0-1,-1 0 1,1 0-1,0-1 1,1 1 0,-1 0-1,6 7 1,38 32 231,-34-37-103,69 15 56,-62-20-95,-7-2-71,-1 1-28,0-1 1,0-1 0,0 0 0,1-1 0,-1 0 0,-1 0 0,1-1 0,15-7 0,-11 5 21,-1 0-22,0-1 0,-1-1 1,0 0-1,0 0 0,0-1 1,13-12-1,-11 7 22,0-2-1,0 0 1,-1-1 0,22-33 0,-3-15 24,22-55 86,-54 117-35,-1 8-90,0 0 1,0 1 0,-1-1-1,-3 12 1,-2 10 53,2-8-58,0-8 24,1 0-1,1 1 1,0-1 0,1 1 0,0-1 0,1 1 0,2 24 0,8 6 100,-4-34-41,65 51 41,-69-58-141,0-1-1,0 0 1,-1 0-1,1 1 1,0-1-1,0-1 0,0 1 1,0 0-1,5 1 1,23 4-385,1 0 0,0-2 0,0-2 0,49-2 0,52-2-9523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3.52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1 6904,'0'0'514,"5"3"-275,4 3-62,-1 1-1,0 0 1,0 0-1,-1 0 1,1 1-1,10 17 1,-8-13-101,-6-6 42,0 0 0,0 0 0,0 1 1,5 11-1,38 100 582,-36-86-306,-1 1 0,-1 0 1,5 47-1,-7-34 249,-4-23-291,24 115 801,-20-107-857,10 37 480,-15-60-671,1 0 0,0 0 0,0-1 0,1 1-1,8 12 1,-10-18-62,-1 0-1,1 0 1,0 0-1,-1 0 1,1 0-1,0-1 1,0 1-1,0-1 1,0 1-1,0-1 1,1 0-1,3 2 1,5 1 38,-1 2-29,29 13 255,-28-15-233,0 0-1,0 0 0,0-1 1,0-1-1,1 0 0,-1 0 1,0-1-1,1-1 0,-1 0 1,1 0-1,0-1 0,16-4 1,-13 1-2186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3.87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0 332 9416,'15'-1'4,"26"-7"118,-21 3-72,98-26 318,-68 16 1007,95-30 442,-23 0-715,-98 34-948,205-129 143,-211 128-290,-10 8 4,27-7-6,-34 10-5,0 1 0,0-1 0,0 1 0,0 0 0,0-1 0,0 1 0,0 0 0,0 0 0,0 0 0,0 0 0,1-1 0,-1 2 0,0-1 0,0 0 0,0 0 0,2 1 0,1 2 0,1 1-1,-1 0 1,0 0 0,0 1 0,-1-1 0,1 1 0,-1 0 0,0-1 0,4 10 0,-4-7-1,6 8 0,-2 0 0,0 0 0,-1 1 0,0 0 0,4 23 0,-6-22-1,22 79-11,-5-16 12,-1-17 1,-4-21 1,-12-33 6,-1 1 1,0 0-1,0 0 1,-1 0-1,0 0 0,1 18 1,-3-26 84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4.22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98 31 8072,'14'-9'12,"-11"6"-2,0 1 0,0 0 0,0 0 0,1 0 0,-1 0 0,1 1 0,-1-1 0,1 1 0,0 0 0,0 0 0,0 0 0,-1 1 0,1-1 0,0 1 0,6 0 0,1 1 36,1 0 1,17 6-1,-26-7-35,-1 1 0,1 0 0,-1-1 0,0 1 0,1 0 0,-1 0-1,0 1 1,0-1 0,0 0 0,0 1 0,0-1 0,0 1 0,0 0 0,0-1 0,-1 1 0,1 0 0,-1 0-1,3 4 1,-5 1 104,-2-3-93,0 0 0,-1-1-1,1 1 1,0 0 0,-1-1 0,0 0 0,0 0-1,0 0 1,0 0 0,0-1 0,-1 0-1,1 0 1,-1 0 0,-5 2 0,-13 4 116,0-1 1,0 0-1,0-2 1,-1-1-1,0 0 1,-38-1-1,164-1-1226,-18 2-4825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4.9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277 170 8248,'-44'33'233,"-74"71"0,104-86 181,-4 18 88,1 1 1,-22 75 0,20-36 70,17-65-463,0-1 1,0 1-1,1 0 1,0 18-1,5-20 218,3-2-250,0-1 0,0 0 1,0 0-1,1-1 0,-1 0 0,1 0 0,1-1 1,-1 0-1,11 3 0,-2-1-10,1 0 0,0-1-1,19 1 1,-13-4 126,98-17 80,-115 14-221,0 0 0,0-1 0,0 1 0,-1-2 0,1 1 0,9-6 0,1 0 3,23-10 36,-40 17-78,1 1-1,0 0 1,0-1 0,-1 1 0,1-1 0,0 1-1,-1-1 1,1 1 0,0-1 0,-1 1-1,1-1 1,-1 1 0,1-1 0,-1 0 0,1 1-1,-1-1 1,1-1 0,5-10 44,-1 1 1,0-2-1,-1 1 1,-1 0-1,4-23 1,-7 8 181,-8-16-75,-22-68 0,15 79 49,9 21-146,-3-4-20,-1 0 1,0 0-1,-1 1 1,0 1 0,-1 0-1,0 0 1,-2 1-1,-23-17 1,26 21 31,-9-6 20,0 1 0,-1 1 0,-38-16 0,51 24-21,3 2-59,1 0 1,0 0 0,-1 0-1,1 1 1,-1-1-1,0 1 1,1 0 0,-1 1-1,0-1 1,0 1-1,1 0 1,-1 0 0,0 0-1,-5 2 1,10-2-21,0 0 1,0 0 0,0 0-1,0 0 1,0 0-1,0 0 1,0 0-1,-1 0 1,1 0 0,0 0-1,0 0 1,0 0-1,0 0 1,0 0-1,0 0 1,0 0 0,0 0-1,0 0 1,-1 0-1,1 1 1,0-1 0,0 0-1,0 0 1,0 0-1,0 0 1,0 0-1,0 0 1,0 0 0,0 0-1,0 0 1,0 1-1,0-1 1,0 0-1,0 0 1,0 0 0,0 0-1,0 0 1,0 0-1,0 0 1,0 0 0,0 1-1,0-1 1,0 0-1,0 0 1,0 0-1,0 0 1,0 0 0,0 0-1,0 0 1,0 0-1,0 1 1,0-1-1,0 0 1,0 0 0,0 0-1,0 0 1,0 0-1,1 0 1,-1 0-1,8 20 20,-6-18-19,1 1 0,0 0-1,-1-1 1,1 1-1,1-1 1,3 2-1,83 50-4,-78-47-2,1 0-1,0-1 0,0-1 0,0 0 0,1-1 0,-1 0 0,28 3 1,-31-6-10,-4 1-21,-1-1-1,1 0 1,0-1 0,-1 1-1,1-1 1,0 0 0,9-2 0,0 0-5,-9 1-31,0 0 0,0 0 0,0-1 0,0 0 0,0 0 0,0 0 0,0-1 0,-1 0 0,1 0 0,-1 0 0,0-1 0,7-6 0,2-3-183,-1 0-1,19-28 1,-21 27 199,-1 1-1,2 0 1,12-12 0,-23 24 57,0 1 0,0-1-1,0 1 1,-1 0 0,1-1-1,0 1 1,0 0 0,0 0-1,0-1 1,0 1 0,0 0-1,0 0 1,0 0 0,0 0-1,0 0 1,-1 0 0,3 1-1,2-1 1,10 1 18,0 1 1,0 0 0,0 1 0,-1 0 0,26 11-1,54 27 148,-89-38-158,17 9 146,-14-6-95,0-2-34,-1 1 0,0 0 1,0 0-1,-1 1 0,1 0 0,-1 0 0,-1 1 0,1 0 0,-1 0 0,0 0 0,-1 0 0,6 11 0,23 84 219,-30-80-56,-2-9-107,0-1-35,0 1 0,-1 0 0,-1 0-1,0-1 1,0 1 0,-2 0 0,-5 21 0,-9 8 418,-42 77 0,58-118-16,-2 1-288,3-2-155,0 0 1,-1 0-1,1 1 0,0-1 0,0 0 0,-1 0 0,1 0 1,0 1-1,0-1 0,-1 0 0,1 0 0,0 0 1,0 0-1,-1 0 0,1 0 0,0 1 0,-1-1 0,1 0 1,0 0-1,-1 0 0,1 0 0,0 0 0,0 0 0,-1 0 1,1 0-1,0-1 0,-1 1 0,1 0 0,0 0 0,-1 0 1,1 0-1,0 0 0,0 0 0,-1 0 0,1-1 1,0 1-1,0 0 0,-1 0 0,1 0 0,0-1 0,0 1 1,0 0-1,-1 0 0,1-1 0,-12-43 90,3-1 0,1 0 0,-3-77 0,12 97-22,25-111 29,-17 110-36,11-11-19,31-44 0,-31 61 19,16-5-20,48-26-1,-58 40 8,104-17 21,-125 27-65,0 0 1,0 0 0,1 1-1,-1-1 1,0 1 0,0 1-1,0-1 1,10 3 0,0 0 3,-2-2-5,-10-1-3,0 1 0,0-1-1,0 1 1,0 0 0,0-1-1,0 1 1,0 0 0,0 1-1,0-1 1,5 4 0,10 6 10,-2 0 0,1 1 1,-2 1-1,1 1 0,-2 0 1,0 1-1,20 28 0,-24-23 7,21 117 15,-20-55 26,-8-50-53,8 71 56,-5-63-37,12 106 311,-18-145-335,0 1 0,0-1 1,0 0-1,0 1 0,1-1 0,-1 0 1,1 0-1,-1 1 0,1-1 0,-1 0 0,1 0 1,0 0-1,-1 0 0,1 1 0,0-1 1,0 0-1,1 1 0,23 13 62,-24-15-68,58 28-2415,5 2-9730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5.708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690 1 5112,'0'0'137,"-5"1"118,-42 7 316,-1-1 0,-54-1 1,51-3-332,32-2-186,-30 5 235,-40 14 26,86-19-286,-1 0 0,0 0 0,1 1 1,-1-1-1,0 1 0,1-1 0,0 1 0,-1 0 1,1 1-1,-6 4 0,-1 1 16,1-1-15,4-3-2,1-1 0,-1 1 0,1 0 0,0 1 0,-7 8 0,5-5 15,0 1 0,0-1 1,-6 15-1,12-23-41,-1 1 0,1-1 0,0 0 1,0 0-1,0 1 0,0-1 0,0 0 0,0 0 0,0 1 0,0-1 0,0 0 1,0 0-1,0 1 0,0-1 0,0 0 0,0 0 0,0 1 0,0-1 0,0 0 1,0 0-1,0 1 0,0-1 0,0 0 0,0 0 0,0 1 0,0-1 0,1 0 1,-1 0-1,0 0 0,0 1 0,1-1 0,0 2 9,3 5 4,1 0 0,0-1 0,1 0-1,-1 0 1,1 0 0,0-1 0,0 0-1,12 8 1,91 55 54,-90-58-49,-1-1-1,2 0 0,28 7 0,28 11 3,-46-13-9,53 34 1,-82-47-12,0 0 0,1 0 0,-1 0-1,1 0 1,-1 0 0,0 1 0,0-1 0,0 0 0,0 1 0,1 1 0,2 3 2,-1 1 0,0-1 0,-1 1 0,1-1 0,-1 1 0,-1-1 0,1 1 0,-1 0 0,0 0 0,0 10 0,-1-16 0,0 0 1,0 0-1,-1 0 0,1 0 0,0 0 1,0 0-1,0 0 0,-1 0 0,1 0 1,0 0-1,-1 0 0,1 0 0,-1-1 1,1 1-1,-2 1 0,-10 13 24,0-1 0,-1 0 0,-21 17 0,12-18 99,-109 39 58,102-45-17,-115 2 77,117-11-51,-8-4-39,-40-12 0,62 15-110,0-1 0,1-1 0,0 0 0,0-1-1,0 0 1,1-1 0,-14-10 0,25 16-38,-1 1-1,1 0 1,-1-1 0,1 1 0,-1 0-1,1-1 1,0 1 0,-1 0 0,1-1-1,0 1 1,0-1 0,-1 1-1,1-1 1,0 1 0,0 0 0,0-1-1,-1 1 1,1-1 0,0 1 0,0-1-1,0 0 1,-1-3-90,1 1 0,0-1-1,0 0 1,0 1 0,1-1 0,-1 0-1,1 1 1,0-1 0,0 1 0,0-1-1,0 1 1,0-1 0,3-3 0,12-24-6657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3.9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63.7998"/>
      <inkml:brushProperty name="anchorY" value="-3344.41772"/>
      <inkml:brushProperty name="scaleFactor" value="0.5"/>
    </inkml:brush>
  </inkml:definitions>
  <inkml:trace contextRef="#ctx0" brushRef="#br0">4 755 7264,'0'0'0,"-1"3"-28,1-1 36,-1 1-31,0 2 28,1-1-54,-1 0 62,1-2-66,2 2 66,1-1-19,-1-1 6,3-1 0,4-2 0,1-1 18,-2 0-23,7-3 26,12-6-26,-2 0 138,-2 2-170,10-6 196,11-7-199,-4 2 321,-7 3-356,6-5 374,6-5-374,-7 4 421,-8 4-434,1-4 440,2-3-440,-6 4 412,-7 5-404,2-4 409,2-7-412,-4 4 358,-4 4-342,2-6 343,0-6-345,-4 3 309,-2 6-299,-2-5 303,0-5-305,-3 5 260,-2 5-247,0-3 240,-1-2-240,-1 5 193,0 5-180,-1 0 174,1 2-174,-1 3 174,0 2-52,0 3-105,-1 2 138,-1 3-149,1 0 156,-1 1-159,0 0 132,0 1-124,-1 4 120,-2 10-120,1 0 101,-1-1-96,-3 10 94,-5 14-94,0-3 57,1-4-46,-4 10 49,-4 10-5,1-5-44,-3 12 71,-1 11-79,4-9 70,3-11-67,0 6 66,2 5-66,3-9 76,2-12-79,3 2 89,3 0-92,2-8 85,0-8-82,2 0 80,1-3-80,0-6 80,-1-3-80,0-5 80,1-1-80,0-2 61,-1-1-56,4-3 54,9-4-54,0-2 63,-1 1-65,7-4 76,6-4-79,-2 1 117,-4 2-128,3-4 134,7-9-134,-4 3 190,-6 2-206,4-7 214,2-5-214,-4 3 242,-5 5-250,-1 0 263,-1 1-265,-4 5 238,-3 4-230,-2 2 236,-2 2-239,-1 2 174,-2 3-155,-2 1 156,1 0-159,-1 1 122,0 1-111,-2 2 116,-2 7-119,0 0 82,0 0-71,-2 8 66,-4 10-66,1-1 48,0-3-43,-1 7 40,-3 6-40,2-5 21,1-5-16,1 1 23,0 0-25,3-5 17,0-4-15,4-2 14,3 1-14,1-4 5,1-2-2,3-1 9,6-1-12,-1-1 5,-2-3-2,5-1 9,6-5-12,-1 0 5,-4 0-2,3-4 9,3-2-12,-4 1 14,-4 0-14,2-2 14,1-6-14,-2 2 14,-3 2-14,0-5 23,0-5-25,-3 2 36,-2 3-39,-2-2 49,-2-2-52,-2 3 54,-1 4-54,-3-1 63,-3 2-65,-1 2 94,1 3-102,-2 0 106,-2 4 6,-2 4 0,-3 5-107,3 0 162,2 0-183,0 4 186,0 2-186,2 0 130,2-2-114,0 1 116,2 1-119,1-3 54,1-2-35,5-1 36,8-1-39,9-1-11561,0-1 10274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6.054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21 8608,'29'21'0,"-16"-10"7,-1 0 0,0 1 0,-1 1 1,0 0-1,17 28 0,12 14 287,-36-49-187,1 0 1,0 0-1,0 0 0,1-1 0,-1 0 1,1 0-1,1 0 0,-1-1 0,0 0 1,8 3-1,-13-6-70,1-1-1,-1 0 1,0 0-1,0 0 1,1 0-1,-1 0 1,0 0-1,1 0 1,-1 0-1,0-1 1,0 1-1,0 0 1,1-1-1,-1 1 1,0-1 0,0 1-1,0-1 1,2-1-1,1 0 50,3-2-22,25-17 328,-21 12-218,-1 0 0,15-17 0,-21 21-123,0 0 1,0 1-1,-1-2 0,0 1 1,0 0-1,0 0 1,-1-1-1,0 0 1,3-8-1,-6 4 177,-3-1-148,-1 1-1,0 0 1,-11-17 0,5 16 120,-2 3-131,1 1 0,-1 0 0,-24-9 0,21 13 112,-68 8 67,68 0-121,-5 8-41,-30 25 0,40-23 15,3 2-66,1 1-1,1 0 1,-6 29 0,10-23 26,7 15-17,13 51 0,-8-64 3,60 90 15,-67-110-53,1 0 0,0-1 0,1 1 0,-1-1 0,1 0 1,11 8-1,-1-1 1,25 21 6,-21-23 25,101 23 23,-91-30-17,30-5-913,59-9 0,-16-3-8074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6.413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479 6 9592,'-23'-5'225,"17"6"-33,-54 29 401,-93 62 1,134-79-558,10-7 20,0 1 0,0-1 0,1 2 0,-9 9 0,-81 92 257,82-84-105,-31 96 79,43-100-127,4-2-88,0 0 1,5 27-1,-5-45-64,0 0 1,0 0-1,0 0 1,1 0-1,-1 0 1,0-1-1,1 1 0,-1 0 1,1 0-1,-1 0 1,1-1-1,-1 1 1,1 0-1,0 1 1,11 10 33,1-1 0,0 0 1,19 12-1,-12-14 46,94 15 29,-88-25-82,146-33-1568,-71 7-6367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6.75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1 7088,'0'0'73,"1"0"-53,-1 0 0,1 0-1,-1 0 1,0 0 0,1 0 0,-1-1 0,1 1-1,-1 0 1,1 0 0,-1 0 0,1 0 0,-1 0-1,0 1 1,1-1 0,-1 0 0,1 0-1,-1 0 1,1 0 0,-1 0 0,0 1 0,1-1-1,-1 0 1,0 0 0,1 0 0,-1 1 0,1-1-1,-1 0 1,0 1 0,0-1 0,1 1-1,2 11 106,-1 0 0,0 0-1,0 0 1,-2 0-1,0 24 1,-1-23-81,-3 100 600,-2-1-189,11 175 633,6-180-672,33 144 471,-38-223-849,12 43 268,16 29 43,-32-94-290,0 0 0,1-1 0,0 1 0,0-1 0,1 0 0,-1 0 0,1 0 0,0 0 0,8 6 0,-5-4-5,-1-1 1,1 0-1,0-1 1,-1 0-1,2 0 1,-1-1-1,0 0 1,1 0 0,0-1-1,12 4 1,-8-3-10,9 2 155,108 9 66,-127-15-252,0 0-1,1 0 0,-1 0 1,0 0-1,1 0 0,-1-1 1,0 1-1,1-1 0,2 0 1,7-3-193,-1-1 1,1 0 0,-1-1 0,0 0-1,-1-1 1,1 0 0,-1-1 0,14-13 0,29-29-8642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7.090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0 289 8160,'34'-1'28,"65"-11"-1,-71 8-6,216-32 271,-61 4-112,-146 24-79,-13 3-49,10-3-3,-2-1 0,1-1 0,46-22 0,-67 26-24,11-4 53,35-24 0,-51 30-20,-1-1 1,1 1 0,-1-2 0,0 1 0,0-1 0,-1 0 0,0 0-1,0 0 1,0-1 0,5-11 0,-5 10 560,-5 11-272,-5 25-117,-1 5 5,5-21-196,0 32 246,10 69 36,1-50 43,-5-42-308,8 48 260,-7-31 393,2 51-1,-14-203-1961,0 52-7480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7.407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6 41 8968,'1'-2'24,"0"-1"-1,1 0 1,0 1 0,0 0 0,0-1 0,0 1 0,0 0 0,0 0 0,0 0-1,1 0 1,-1 0 0,1 1 0,-1-1 0,1 1 0,0 0 0,0 0 0,-1 0-1,1 0 1,0 0 0,5-1 0,-1 1 5,0 0 0,0 1 0,0-1-1,0 1 1,0 1 0,0-1 0,0 1 0,0 0 0,0 1 0,-1 0-1,1 0 1,0 0 0,7 4 0,-9-3-7,-1 0 1,1 0-1,-1 0 1,0 0-1,1 1 0,-1 0 1,-1 0-1,1 0 0,-1 0 1,1 0-1,-1 1 0,0 0 1,-1-1-1,1 1 1,-1 0-1,0 0 0,2 10 1,-4-15-18,1 1 0,-1-1 0,0 0 0,0 0 0,0 1 0,0-1 0,0 0 0,0 1 0,0-1 0,0 0 0,0 1 0,0-1 0,-1 0 0,1 1 0,0-1 0,0 0 0,0 1 0,0-1 0,0 0 0,0 0 0,-1 1 0,1-1 0,0 0 0,0 1 0,-1-1 0,1 0 0,0 0 0,-5 4 22,1 0 1,-1 0 0,0-1 0,0 0-1,0 0 1,0 0 0,0 0-1,-1-1 1,1 0 0,-1 0 0,0-1-1,1 1 1,-9 0 0,-4 0 45,0 0 1,-31-1 0,44-2-23,0 1 1,0-1-1,0 0 1,0 0-1,-6-2 1,10 2-37,-1 1 0,1-1 0,-1 1 0,0-1 0,1 1 0,-1 0 0,1 0 0,-1 0 0,0 0 0,1 0 0,-1 0 0,-2 1 0,95-18-1259,-21 6-5649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4:48.03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467 105 8696,'-223'66'552,"202"-60"-526,12-3 3,1 0 0,0 0 0,0 0 0,0 1 0,-7 5 0,0 0 70,0 1-1,1 0 1,1 0 0,0 2 0,0-1 0,1 2 0,-18 23-1,22-23-39,5-9 0,0 0 0,1 1-1,-1-1 1,1 1 0,0 0-1,1-1 1,-1 1-1,-1 8 1,-1 11 246,-4 47-1,11-52 71,9 10-118,17 28-1,-17-43 39,5 1-161,1-1 0,21 11 1,-20-18 85,12-4-120,0-1 0,34-2 1,-35-5 87,-2-4-100,0-2 1,50-26-1,-75 35-63,0 0 0,0 0 0,-1 0-1,1 0 1,-1 0 0,4-5 0,17-20 97,37-60 0,-50 62 59,-4-4-94,-1 1 0,1-36 0,-8 43 107,-5 1-56,-12-28 1,15 39-88,0 1 0,-1-1 0,1 1 0,-2 0 0,1 1 0,-11-11 0,9 11-18,5 5-12,-1-1 0,0 1 1,0 0-1,0 0 1,0 0-1,-1 0 1,1 1-1,0-1 0,-8-1 1,0-2 59,0 1 1,-1 0-1,0 1 1,0 1-1,0 0 1,0 0-1,0 1 1,-22 1-1,32 0-46,6 0-25,-1 1-1,1-1 1,0 1 0,0-1 0,-1 1-1,1 0 1,4 2 0,-3-1-9,-1 0 0,0-1 0,1 0 0,-1 0 0,1 0 0,-1-1 0,8 1 0,21-2 6,4-5-6,92-31-23,-124 35 22,17-4-22,0 1 1,0 0-1,1 2 1,-1 0-1,38 2 0,-52 1 14,-1 1-1,1 0 0,-1 1 0,0 0 0,1 0 0,-1 0 0,0 1 0,12 6 0,-10-4 0,3 0-9,-1 0 0,0 1 0,-1 0 0,0 1 0,18 14 0,-25-19 13,2 3-6,-1-1 0,1 1 0,-1 0 1,0 0-1,-1 1 0,1-1 0,-1 1 1,0 0-1,3 10 0,-1-7 2,0 7-30,-4-9 26,1 0 9,-1-1 0,0 1-1,0-1 1,-1 1 0,0 0 0,0-1 0,0 1-1,-1-1 1,0 1 0,0-1 0,-1 1-1,0-1 1,-3 8 0,-81 155-51,56-115 38,7-24 7,-29 41 3,44-60 7,-2-5 1,10-6-1,0 0 0,0 0 0,0 0 0,0 0 1,-1 0-1,1 0 0,0 0 0,0 0 0,0 0 0,0 0 1,-1 0-1,1 0 0,0 0 0,0 0 0,0 0 0,-1 0 0,1 0 1,0 0-1,0 0 0,0 0 0,0 0 0,0 0 0,-1 0 1,1-1-1,0 1 0,0 0 0,0 0 0,0 0 0,0 0 1,-1 0-1,1 0 0,0-1 0,0 1 0,0 0 0,0 0 0,0 0 1,0 0-1,0-1 0,0 1 0,0 0 0,0 0 0,0-1 1,-4-4 0,1 0 1,1-1-1,-1 0 1,1 0-1,0 0 1,0 0-1,1 0 1,0 0-1,0 0 1,0 0-1,1-1 1,0-8 0,1-10 5,6-36 0,-7 57-7,3-10 5,0 0 0,1 0 0,0 0 0,1 0 0,10-18 0,-7 15 1,-2 2 7,2 1-1,0 0 0,1 0 1,0 1-1,13-15 1,-10 14-2,6-6 49,101-76 23,-92 79-21,-12 9-35,16-10 17,2 2 0,54-20-1,26-1 49,-105 35-76,1 0-1,0 0 0,0 1 1,-1 0-1,1 0 0,0 1 1,0 1-1,15 2 0,-13-2-7,-1 0-1,-1 1 0,1-1 1,-1 2-1,0-1 0,0 1 1,0 1-1,16 8 0,-21-10-5,8 8 6,18 26 4,-20-22-10,13 29 0,1 19 3,-20-49-4,-1 1-1,2 20 0,-3 34 0,-5 11 0,-4 3 0,-5 0 2,0-24 2,5-30 1,-4 39 0,6 1-2042,5-45-8189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09.2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1327 0 3680,'-6'2'25,"-20"6"15,20-6 39,-19 1 332,23-2 18,-21 10-30,22-11-246,-15 0 500,-110 12 1006,-76 4-147,82-3-1094,28-4 89,28-5-223,-105-1 374,148-3-661,-116 0 501,135 0-443,-1 0 4,-3 0-66,5 0 17,0 0 1,-1 0-1,1 0 1,-1 0-1,1 0 1,0 0 0,-1 0-1,1 1 1,0-1-1,-1 0 1,1 1-1,-2 0 1,2 7 60,10 8-71,23 23 4,-4 4 1,-17-11-3,-1 2-2,8 16 0,-11-34 0,13 43 0,-9-31 0,4 4 0,3 0 0,2-11 0,4-9 0,7-6 0,-3-6 0,-21-1 0,8-6 0,4-2 0,-13 7-1,-3 1 2,-1 0-1,0 0 0,0-1 0,0 1 0,0 0 0,0-1 0,0 1 0,-1-1 1,1 0-1,-1 0 0,3-2 0,-3 3 1,1 0-1,-1 0 1,0 0 0,1 0 0,-1 1-1,1-1 1,-1 1 0,1-1 0,0 1-1,-1-1 1,1 1 0,0 0 0,-1 0-1,1-1 1,0 1 0,-1 1-1,1-1 1,0 0 0,-1 0 0,1 0-1,-1 1 1,1-1 0,0 1 0,-1 0-1,1-1 1,-1 1 0,1 0 0,-1 0-1,0 0 1,3 1 0,3 2 0,1 0 1,0 0-1,0 1 1,0 0 0,0 1-1,0-1 1,-1 2 0,0-1-1,8 10 1,-9-10-1,4 6 2,0-1 0,-1 1 0,0 1 0,10 18 0,-13-20-2,-3-4 2,0 0-1,0 1 1,0-1 0,-1 1 0,0 0-1,-1 0 1,1 0 0,-2 0-1,1 0 1,-1 0 0,0 0 0,-1 0-1,-2 15 1,1-8 3,-3 38 6,1-40-8,0 1 1,-1-1-1,-1 0 1,0-1-1,0 0 1,-1 0-1,-13 17 1,12-17-3,5-8 0,0-1 0,-1 1 0,1 0 0,-1-1 1,1 1-1,-1-1 0,-7 4 0,-7 4 14,1 0 0,-2-1 1,1-2-1,-1 0 1,-1 0-1,-24 4 0,38-11-2,-1 0-1,1 0 0,-1-1 1,0 0-1,1 0 0,-1-1 1,1 0-1,-11-3 0,8 2 5,-4-1 19,0 0 1,1-1 0,0 0-1,0-1 1,-18-10 0,14 7-14,-48-25 234,49 24-170,-1 1 0,-25-9 0,30 13-69,6 2 2,0 1 0,0 0 0,0 0 0,-1 0 0,-7 0 0,-23-2 31,1 2 0,-47 5 0,52 4-48,15-1-1573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09.8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 74 6192,'15'-11'30,"1"2"0,0 0 0,1 1 0,0 1 0,0 0-1,1 2 1,0 0 0,0 0 0,0 2 0,20-2 0,-31 5 39,-1 0 1,1 1-1,0-1 0,-1 1 0,1 1 1,-1-1-1,1 1 0,-1 0 0,1 1 0,7 4 1,0-1 0,-8-4 37,0 1 0,0 0 0,-1 0 0,0 0 0,1 1 0,-1-1 0,0 1 0,-1 1 0,7 5 0,-5-3 4,-4-5-30,0 1 0,-1-1-1,1 0 1,-1 1-1,1 0 1,-1-1 0,0 1-1,0 0 1,0 0-1,0-1 1,0 1 0,-1 0-1,1 3 1,0-1 13,-1-2-47,0 0 0,0 0 1,0 0-1,-1 0 0,1 0 0,-1 0 0,0 0 0,0-1 1,0 1-1,0 0 0,0 0 0,0-1 0,-1 1 0,1-1 0,-1 1 1,0-1-1,0 0 0,0 1 0,-3 1 0,3-1 5,-8 6 229,-7 0-175,0-1 0,-1 0 0,1-2 0,-1 0 0,0 0 0,-1-2 0,0 0 0,1-2 1,-1 0-1,-30 0 0,49-2-104,-65-3 326,59 2-280,-1 0-1,1 0 1,0 0-1,-1-1 1,1 0-1,0 0 1,0-1-1,0 1 0,-6-5 1,10 1 140,3 2-155,1-1-1,0 1 1,0 0 0,0-1-1,0 1 1,1 0-1,-1 0 1,1 1 0,0-1-1,1 0 1,-1 1 0,0 0-1,1 0 1,5-4 0,4-2 18,-1 1 0,24-11 0,-15 13 90,-9 3-86,5 0-12,0 0-1,-1 1 1,1 1-1,0 0 1,32 4 0,47 9 111,-93-11-141,0-1 1,0 1-1,0-1 0,-1 1 0,1 0 1,0 0-1,-1 0 0,1 1 0,-1-1 1,1 1-1,-1-1 0,1 1 0,-1 0 0,0 0 1,3 2-1,-3-1-2,0-1 37,-2-1-101,0 1 0,0 0 0,0-1 0,0 1 0,0 0 0,0-1 0,-1 1 0,1 0 0,-1-1 0,1 1 0,-1-1 1,1 1-1,-1-1 0,0 1 0,0-1 0,0 1 0,0-1 0,0 0 0,0 1 0,0-1 0,0 0 0,0 0 0,-1 0 0,1 0 0,0 0 0,-1 0 0,1 0 0,-1 0 0,1-1 1,-3 2-1,-11 3-8827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4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0 120 13536,'0'0'0,"42"-28"0,-19 14 0,13-3-776,19-13 776,0-1-9096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3.5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47 304 4848,'-8'-6'128,"-23"-21"-21,31 26-83,-1 0 0,0 0 1,1 0-1,-1 0 1,0 0-1,1 0 1,-1 0-1,1 0 1,-1 0-1,1 0 1,0 0-1,-1 0 0,1 0 1,0 0-1,0-1 1,0 1-1,0 0 1,0 0-1,0 0 1,0 0-1,0-1 1,0 1-1,1 0 0,-1 0 1,0 0-1,1 0 1,-1 0-1,1 0 1,0-2-1,0 2 55,0 0 0,-1-1 0,1 1 0,0-1-1,-1 0 1,0 1 0,1-1 0,-1 1 0,0-1-1,0 1 1,0-1 0,0 0 0,0-2 0,-8-31 827,9 26-371,6-2-358,0 0 0,0 0 0,13-13 0,-5 11 131,28-12 124,46-20-1,-48 25-157,-39 18-231,0 1-1,0 0 0,0 0 0,0 1 0,1-1 0,-1 0 1,0 1-1,1-1 0,-1 1 0,0 0 0,1 0 1,-1 0-1,4 0 0,6 1 41,2-2-25,-7 1-1,0 0-1,-1 1 0,1-1 1,0 1-1,-1 0 1,10 4-1,14 3 165,43 19 1,-57-16 39,-12-7-190,2 2-36,-1-1-1,1 1 1,-1 0-1,-1 1 1,1-1-1,-1 1 1,0 0-1,-1 0 1,0 0-1,0 0 1,0 1-1,1 8 1,32 114 206,-29-100-67,6 124 63,-16-124-89,1-23-114,-1 9 4,-1 0 1,-1 0-1,0-1 1,-1 1 0,0-1-1,-2-1 1,-16 26 0,13-24 54,-21 21 0,25-30-55,1-1-1,-1 0 0,0 0 1,0-1-1,0 0 0,-14 7 1,17-11-1,1 1 0,0-1 0,-1-1 0,1 1-1,0 0 1,-7-1 0,3 1-11,0-3 75,1-3-81,1-1 0,-1 0 0,1 0 1,0 0-1,1-1 0,-5-6 0,8 11-14,-7-15 95,0-23-28,-4-43 1,12 53 27,29-124 43,-20 124-56,53-93 35,-47 104-63,13-9-21,36-27 0,-41 42-4,112-30 14,-107 40-35,42 6-1,-53-2-12,-1 2 0,30 8 0,-36-8-1,1 1 0,-1 1 0,0 0 0,13 8 0,-15-8 0,-1 1 0,1 0 0,-1 1 0,9 10 0,-7-6-1,-1 0 0,-1 1 0,0 1 0,11 25 1,-16-35-4,-1 1 1,1 0-1,-1 0 1,0 0-1,0 1 1,0-1-1,-1 0 1,1 0-1,-1 5 1,1 10-2,2 2 1,-1-13-2,-1-1 0,0 1 1,0-1-1,-1 1 0,0-1 0,-1 10 1,-11 75-43,11-88 41,0 0 1,0 0 0,-1 0-1,1 0 1,-1 0 0,0 0 0,0-1-1,-1 1 1,1-1 0,-1 1-1,0-1 1,0 0 0,-4 3-1,3-1 1,2-3 2,0 0 0,0-1 0,0 1 0,-1 0 0,1-1 0,0 1 0,-1-1 0,1 0 0,-1 1 0,1-1 0,-1 0 1,0-1-1,0 1 0,1 0 0,-1-1 0,-4 0 0,7 1 3,-7-4-12,1-3 10,1 0 0,0 0 0,0 0 0,1-1 0,-6-10 0,5 2-2,0-32 4,6 35 1,0 0 0,1 0 0,5-17 0,-2 11 0,14-32 0,-11 33 0,20-29 0,-13 26 0,2 0 0,0 1 1,24-20-1,-23 27 7,9 0-3,44-13 1,-50 22 2,89 13 2,-89-4-1,28 20 4,-42-22-12,-1 1 1,0 0-1,0 0 0,0 1 1,-1 0-1,7 9 1,-6-6-1,-1 0 0,0 0 0,0 0 0,-1 0 0,4 14 0,-3-4 0,-1 0 0,3 29 0,-6 148-2,-8-114-4,3-59 6,2-5-1,-9 36-6,-17 59-24,22-85-1854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4.3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21.79883"/>
      <inkml:brushProperty name="anchorY" value="-4254.03955"/>
      <inkml:brushProperty name="scaleFactor" value="0.5"/>
    </inkml:brush>
  </inkml:definitions>
  <inkml:trace contextRef="#ctx0" brushRef="#br0">0 27 6904,'0'0'0,"5"-4"6,-2 2-4,-1 0-2,2 2 9,-1 7-12,0 0 42,-1 1-50,-1 6 54,-2 10-54,-1-2 110,1-2-126,-1 6 143,0 6-145,1-4 202,0-4-218,2 1 226,3 3-226,0-5 310,0-4-334,2-1 346,3 2-346,-1-5 412,-1-3-431,1 0 440,1-1-440,-2-3 440,-1-3-440,0-1 449,1-1-452,-1-1 417,2-2-117,5-3-252,0 0 346,-3 0-378,5-2 383,5-4-385,-3 0 358,-3 2-350,2-3 346,2-2-346,-3 1 337,-3 2-335,0-2 343,0 0-345,-1 2 290,-3 2-274,0-1 266,0 1-266,-2 1 210,-1 2-194,-2 2 196,1 2-199,0 0 144,-1 1-128,1 3 120,2 5-120,-1-1 92,0 0-84,1 3 89,1 4-92,0-1 75,-1-3-69,1 1 66,3 1-66,-1-3 38,5-1-2,8-1-28,-2-2 18,6-3-6,4-3 19,3-5 5,5-6 9,4-7 8,-2-7-57,-7 2 82,-8 4-92,-6-3 94,-4-6-94,-6 3 150,-3 5-166,-4-6 183,-4-6-185,-2 4 214,0 5-222,-5-2 236,-3 0-239,0 5 324,1 5-348,-2 1 369,-3 3-372,2 3 346,3 3-338,-2 2 343,-3 2-177,1 2-112,-1 5 214,-2 15-11507,2 1 10048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6.0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517 0 4312,'-53'9'273,"-123"9"1052,167-16-1247,0-1-1,0 2 0,0-1 1,1 2-1,0-1 0,-1 1 0,1 0 1,-12 9-1,13-9-35,4-2-10,0-1 0,1 1 0,-1 0 0,1 0 0,-1 0 0,1 0 0,0 0 0,0 1 0,0-1 0,-3 6 0,-4 4 22,-32 38 156,36-45-192,-9 10 66,1 0 0,1 1 0,0 1 0,-17 33 0,25-39-62,1-3 6,1 0 0,0 0 0,0 0 0,0 11 0,-11 94 132,13-89-39,1-13-72,-1-1-22,1 1 1,1-1-1,-1 1 0,2-1 0,-1 0 1,1 0-1,1 0 0,9 19 1,24 30 133,-29-52-73,-1-5-74,0-1 0,1 1-1,-1-1 1,1 0 0,-1-1 0,1 0 0,-1 0-1,8-1 1,6-4 54,6-9-21,50-31 1,-57 27-7,-16 14-33,11-12 10,0-1-1,-2-1 0,0 0 0,21-38 1,-10 9 38,33-94 1,-54 131-51,6-46 43,-2-16 153,-7 69-108,-3 8-14,-2 0-66,3-3-5,1 0 0,-1-1-1,1 1 1,-1 0 0,1 0 0,0 0 0,0 0 0,0 1 0,0-1 0,0 0 0,-1 5 0,-26 88 118,24-71-46,4 11-23,6 57 0,2-66 9,4 0-38,2-1 0,26 37 1,-38-60-25,-1 0 0,1 0 0,0 0 0,0 0 1,0 0-1,0-1 0,4 3 0,21 13 15,1-2-1,31 12 1,-34-21 0,8-4-7,60-4 0,-67-3 1,12-9-5,39-22 0,-58 22 5,-16 11-10,4-4 1,0-1 1,0 0-1,-1 0 1,0 0-1,0-1 1,-1 0-1,-1 0 0,1 0 1,-1 0-1,3-14 1,-2-2 28,-1 0 0,-1 1 1,-1-1-1,-3-43 1,-9-1 65,10 66-96,-2-9 27,0 1 0,-1-1 0,0 0 0,-1 1 0,0 0 0,-1 0 0,-6-12 0,9 21 29,1 2-54,0 1 1,0 0 0,0-1-1,-1 1 1,1-1 0,0 1 0,0 0-1,1 0 1,-1 0 0,0-1-1,0 1 1,0 0 0,0 0-1,1 0 1,-1 0 0,1 0 0,-1 1-1,0-1 1,1 0 0,0 0-1,-1 0 1,1 0 0,0 1-1,-1 1 1,-5 31-10,6-32 12,-2 11 1,1 0 0,1 1-1,0-1 1,1 0 0,0 0 0,1 0-1,1 0 1,0 0 0,0 0 0,1-1 0,8 16-1,-7-12-5,-4-11-2,1-1 1,0 1-1,0 0 0,0-1 0,1 0 0,-1 1 0,6 5 1,101 132 27,-76-108-28,-11-16-2,-8-12 0,-13-7-20,0 1 0,0-1 0,1 0 1,-1 1-1,0-1 0,0 0 0,0 0 0,0 0 1,0 0-1,0 0 0,0 0 0,0-1 0,-1 1 1,1 0-1,0 0 0,-1 0 0,1-1 0,-1 1 1,1 0-1,-1-1 0,1 1 0,-1-2 1,2-2-877,7-18-5857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6.3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 8608,'0'0'0,"24"-4"48,-3 2 0,-5 4 56,5 13 8,18 12-112,11 4-56,1 1 56,2 4-6168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6.6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1 174 3864,'33'10'99,"-30"-9"874,14 3-60,-11-1-833,27 18 488,-21-12-297,0 1-1,0 0 0,-1 1 1,-1 1-1,18 23 1,-18-20-196,20 36 371,-17-24-201,17 54-1,-28-60 50,-4 17-93,-8 37 0,7-65-132,1 1-1,0-1 1,1 1-1,0-1 1,1 1-1,0 0 0,1 0 1,3 17-1,-4-25-11,1 0 0,0 0-1,0 0 1,0 0-1,0 0 1,0 0 0,1 0-1,3 6 1,1 2 33,-5-8 125,-1-3-207,0 0 0,0 0 0,0 0 0,0 1 0,0-1-1,-1 0 1,1 0 0,0 0 0,0 0 0,0 0 0,0 1 0,0-1 0,-1 0 0,1 0 0,0 0 0,0 0 0,0 0-1,0 0 1,-1 0 0,1 1 0,0-1 0,0 0 0,0 0 0,-1 0 0,1 0 0,0 0 0,0 0 0,0 0 0,-1 0-1,1 0 1,0 0 0,0 0 0,0 0 0,0 0 0,-1 0 0,1 0 0,0-1 0,-9-6 199,-4-12-56,-6-18-82,12 18 99,5 9-103,-1 0-35,0-1-1,1 1 1,1-1-1,0 1 1,0-1-1,1 0 0,0 0 1,1 1-1,3-15 1,44-181 334,-29 137-332,-8 40 36,13-14-19,36-54 1,-38 73 11,0 5-32,1 0 1,45-26-1,-67 44-25,0 0-1,1 1 1,-1-1-1,1 0 1,-1 1-1,1-1 1,0 1 0,-1 0-1,1-1 1,-1 1-1,1 0 1,1 0 0,14 1 6,-1 0 0,0 1 0,1 1 0,-1 0 1,20 8-1,-11 1 18,113 76 15,-110-67-22,11 16-4,36 45-1,-60-57-2,2 16-4,12 44 1,-28-83-8,0 1 0,-1-1 0,1 0 0,-1 1 0,0-1 1,0 1-1,0-1 0,0 3 0,-3 19 12,-1 0-1,-14 45 1,14-61-10,1 0 0,0 0-1,1 0 1,-1 0 0,2 1 0,-1-1 0,1 1-1,1-1 1,-1 1 0,1-1 0,1 1 0,2 14 0,-2-18-12,0 0 0,0 0 0,0-1 0,1 1 0,0 0 0,0 0 0,0-1 0,4 7 0,2 4-1509,2 2-6637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8.5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557 70 2872,'-6'-4'113,"2"2"-82,2 2-24,0-1 0,1 1 1,-1-1-1,0 0 0,1 0 1,-1 0-1,0 0 0,1 0 0,-1 0 1,1 0-1,-1-1 0,1 1 0,0 0 1,0-1-1,0 1 0,-1-1 0,1 1 1,1-1-1,-2-2 0,2 3 19,-1 1-1,1-1 1,-1 0-1,1 0 1,-1 1-1,1-1 1,-1 0-1,1 1 1,-1-1-1,0 0 1,1 1-1,-1-1 1,0 1-1,1-1 1,-1 1-1,0 0 1,0-1 0,0 1-1,0-1 1,-3 0 37,-5-4 239,-1 1 1,-20-6 0,12 5-90,16 4-167,1 1 1,-1 0 0,1 0-1,-1 0 1,0 0 0,1 0-1,-1 0 1,1 0-1,-1 1 1,1-1 0,-1 1-1,1-1 1,-1 1-1,-2 0 1,-5 3 54,-6-1-39,8-1 7,-1 1 0,0-1 1,1 1-1,-12 6 0,-105 53 296,101-45-177,2 5-100,1 1 0,-28 42 0,35-38 80,-43 134 64,47-127-104,-11 125 57,21-130-51,6 7-42,16 50 0,-12-64 29,68 81 51,-58-84-65,-15-14-83,10 9 11,1-2 0,1 0 0,0-1 0,0-1-1,36 15 1,106 30-927,-68-28-4121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8.9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4488,'48'28'342,"54"39"0,-59-31-181,-26-18 426,8 18-161,33 66 0,-46-66 314,26 170 269,-35-164-401,-11 161 227,3-166-335,-36 138 176,29-141-295,6-21-257,-6 18 51,-3 0 0,0-2 0,-35 51 0,-16 16-1318,41-57-6403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9.4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155 293 7984,'-1'58'1,"4"125"71,10 14 71,-8-158 17,-1-11-67,0 0 4,0 0 0,2 0 0,16 44 0,-16-53 58,0-2 86,0 0 0,1 0 0,9 16 0,-12-25 3,-4-8-222,-1 0-1,1 0 1,0 1 0,-1-1 0,1 0 0,-1 0-1,1 0 1,0 0 0,-1 0 0,1 0 0,-1 0 0,1 0-1,0 0 1,-1 0 0,1 0 0,-1 0 0,1 0-1,0 0 1,-1-1 0,1 1 0,-1 0 0,0-3 17,-1 0 1,1 1 0,0-1-1,0 0 1,0 0 0,1 0-1,-1 0 1,1 0 0,0 0-1,-1 0 1,2-4 0,-2-3-40,0-8 31,-6-39 218,-26-113 24,24 130-105,-37-162 72,36 165-73,-37-124 55,37 134-107,-5-6-36,-22-34-1,34 63-63,0-1-1,0 1 0,0-1 0,1 1 1,0-1-1,0 0 0,0 0 0,0 0 0,1 0 1,0 0-1,0 0 0,0 0 0,1 0 1,0-1-1,0 1 0,0 0 0,0 0 1,3-9-1,2 11 13,43-4 4,1 2-21,207-27 34,-158 20-40,-1 3 1,-2 0-3,-1 1-2,2 2 0,82 1-74,-163 3-1490,-2-1-6222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19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1 295 9416,'46'0'81,"55"0"43,-51-1 82,79-13 0,-104 10-162,15-2 184,276-69 417,-286 65-617,-3 1 59,32-14 0,217-106-1115,-232 106-5752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0.2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20 6816,'0'-1'2,"0"1"0,0-1 0,0 0 0,0 1 1,0-1-1,0 0 0,0 1 0,0-1 0,0 0 0,0 1 1,-1-1-1,1 0 0,0 1 0,0-1 0,-1 1 0,1-1 0,0 0 1,-1 1-1,1-1 0,0 1 0,-1-1 0,1 1 0,-1-1 1,1 1-1,-1 0 0,1-1 0,-1 1 0,0-1 0,1 1 0,-1 0 1,1-1-1,-1 1 0,0 0 0,-2-1 85,0 1 23,3 0-100,0 0-1,0 0 1,0 0 0,-1 0-1,1 0 1,0-1 0,0 1-1,0 0 1,0 0 0,0 0-1,-1 0 1,1 0 0,0 0-1,0 0 1,0 0 0,-1 0-1,1 0 1,0 0 0,0 0-1,0 0 1,0 0 0,-1 0-1,1 1 1,0-1 0,0 0-1,0 0 1,0 0 0,0 0-1,-1 0 1,1 0 0,0 0-1,0 0 1,0 1 0,0-1-1,0 0 1,0 0 0,-1 0-1,1 0 1,0 0 0,0 1-1,0-1 1,0 0 0,0 0-1,0 0 1,12 16 128,21 34 100,41 76 39,-16-16 352,-15-25-128,-30-62-357,-5-5 38,1 0 0,1 0 0,1-1-1,0-1 1,2 0 0,22 23 0,-25-30-64,0-2 0,14 9-1,-23-15-99,0-1-1,0 1 1,0-1-1,0 0 1,0 0-1,0 1 1,0-1-1,0 0 1,0 0-1,0 0 1,0 0-1,0 0 1,0 0-1,0 0 1,0-1-1,0 1 1,0 0-1,0 0 1,0-1-1,0 1 1,1-1-1,2-1 32,15-8 72,0-1 0,-1-1 0,19-17 0,-27 18-1,-6 3-101,0 0-1,0 0 1,-1 0 0,0 0 0,-1-1 0,0 1 0,0 0 0,-1-1 0,0 0 0,0-16 0,18-167 126,-24 223-137,2 0-1,1 54 1,3-58 2,1 0 0,1 0 1,1 0-1,14 44 1,-15-62-6,21 34 42,14 18 7,-36-59-49,-1 0-1,0 0 1,1 0 0,0 0-1,-1 0 1,1 0-1,0 0 1,0 0 0,0-1-1,0 1 1,0-1-1,0 1 1,4 0-1,3 4 6,42 18-1514,5 0-6056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0.56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 8520,'0'0'237,"5"1"-18,27 7 45,-1 2 1,-1 1 0,43 20-1,20 21 209,-78-43-431,4 6 146,9 14-57,27 37 1,-52-61-97,1-1 1,-1 1-1,0 0 1,0 0-1,-1 0 1,1 1 0,2 10-1,0 0 7,1-3-17,-4-9-13,0-1-1,-1 1 0,0-1 1,0 1-1,0-1 1,0 1-1,-1 0 0,1-1 1,-1 8-1,1 7 34,-2 0 0,0 0 0,0 0 0,-2 0-1,-6 24 1,8-39-36,0 0-1,-1 0 1,1 0 0,-1 0-1,0 0 1,0 0-1,0-1 1,0 1-1,0-1 1,0 1 0,-1-1-1,1 0 1,-1 0-1,0 0 1,0 0-1,0 0 1,0-1 0,0 1-1,0-1 1,-4 1-1,6-1-3,0-1 0,0-1 0,-1 1-1,1 0 1,0 0 0,0 0 0,0 0 0,0-1-1,0 1 1,0-1 0,0 1 0,0-1 0,0 1-1,0-1 1,0 1 0,1-1 0,-1 0 0,0 1-1,-1-3 1,-1 1 6,0 0-5,0-1 0,1 0 0,-1 0 0,0-1 0,1 1 0,0 0 0,-1-1 0,2 0 0,-1 1 0,0-1 0,1 0 1,-1 0-1,1 0 0,-1-7 0,0 1 0,1 2 0,0 1 1,1 0 0,-1 0 0,3-13 0,1-14 13,1 0-1,12-43 1,20-52 3,-33 118-17,0 0 0,1 1 0,1-1-1,8-16 1,-3 10-1,-2 2-3,-6 10 0,1 0-1,0 1 0,0-1 0,0 1 0,0-1 0,0 1 1,1 0-1,7-5 0,-4 2 4,1 0-1,0 1 1,16-9 0,-24 14-5,1 1 1,-1 0 0,0 0 0,1 0 0,-1 0 0,0 0-1,1-1 1,-1 1 0,0 0 0,1 0 0,-1 0-1,0 0 1,1 0 0,-1 0 0,0 0 0,1 0 0,-1 0-1,1 0 1,-1 0 0,0 1 0,1-1 0,-1 0-1,0 0 1,1 0 0,-1 1 0,10 3 6,-1 1 1,-1 1-1,1 0 1,14 12-1,-10-2 27,-1 2-20,-1 0 1,-1 1 0,-1 0-1,0 1 1,7 25 0,-1-2 37,37 71 0,-48-107-36,6 12 18,-1 0 0,-1 1 0,7 27 0,7 18 78,-14-52-32,11 7-806,40 32 0,-7-10-7014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0.9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444 103 7088,'3'-21'338,"-1"-12"799,-2 32-1101,0 0 0,0-1 0,-1 1 0,1 0 0,-1 0 0,1 0 0,-1-1 0,1 1-1,-1 0 1,0 0 0,1 0 0,-1 0 0,0 0 0,0 0 0,0 0 0,0 0 0,0 0 0,0 1 0,0-1-1,0 0 1,0 0 0,0 1 0,-2-1 0,-7-4 34,-1 1 0,0 0 0,-1 1 0,1 1 0,0-1 0,-1 2 0,1 0 0,-1 0 0,0 1 0,1 0 0,-1 1 0,1 0 0,-1 1 0,1 1 0,-20 6 0,6 2-11,2 2-1,-28 17 1,33-13 29,-3 8-48,1 0-1,-18 35 1,27-34 1,4 3-21,1 1-1,-2 46 1,8-74-18,0 1 0,0-1 1,0 1-1,0-1 1,1 0-1,-1 1 0,1-1 1,1 4-1,7 19 9,2 0 0,15 25 0,-12-34 4,-8-10-10,4 3-2,0 0 0,1-1 0,-1-1 0,2 1 0,-1-2 0,1 1 0,0-2 0,21 8 0,39 8 9,-49-16-10,47 3 0,-49-7-189,1-2 0,-1 0 0,0-2 1,0 0-1,0-1 0,41-14 0,32-13-6386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1:45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8520,'0'0'48,"-8"23"-24,15-7-24,5 3-376,9 0 376,-2 0-5688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5.40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6172.68311"/>
      <inkml:brushProperty name="anchorY" value="-5123.60498"/>
      <inkml:brushProperty name="scaleFactor" value="0.5"/>
    </inkml:brush>
  </inkml:definitions>
  <inkml:trace contextRef="#ctx0" brushRef="#br0">561 715 4488,'0'0'0,"-4"-5"0,0-2 420,-5-4-111,-3-5-371,0 3 673,2 1-768,-4 1 786,-3 0-786,1 4 637,3 1-595,-14 8 583,2 1-156,-22 19 54,4 1-82,-7 11 33,-3 8-369,8-4 551,11-7-627,1 3 640,4 4-640,6-7 612,7-6-604,3 2 609,6 2-612,4-5 530,1-6-506,6 1 494,7-1-494,1-4 447,-2-3-433,21-7 426,-1-3-165,-3-2-208,8-7 340,6-9-142,-4-1-197,4-9 318,0-11-359,-7 4 388,-9 5-396,-1-8 409,-3-14-412,-4 5 414,-5 8-414,-1-10 423,0-10-425,-2 7 370,-3 10-354,1-8 356,-1-9-163,-2 7-144,1-10 244,-3-7-280,-1 10 233,-1 13-220,-2-1 223,1 6-225,-1 9 189,1 9-179,0 6 183,0 6-185,0 5 140,1 3-127,-3 7 120,-1 12-120,-1 2 110,1-2-107,-2 13 106,-3 15-106,0-3 88,2-6-83,-3 11 89,-3 13-92,2-7 57,2-9-46,0 10 40,-1 10-40,2-9 30,2-10-27,2 6 36,2 2-39,1-9 21,2-10-16,1 0 14,4-2-14,0-7 14,-1-6-14,3-2 14,3-4-14,-1-3 5,-1-4-2,5-4 9,13-5-12,-2-2 5,-3 0-2,9-3 9,6-6-12,-4 1 5,-6 2-2,2-6 0,4-8 0,-6 3 0,-6 2 0,2-6 0,0-9 0,-5 4 18,-5 5-23,-1-1 26,-2 1-26,-2 7 26,-3 4-26,-2 6 36,-1 8-39,0 3 30,-2 1-27,0 9 36,-2 13-39,-1-1 30,1-2-27,0 7 36,0 8-39,1-5 21,1-6-16,2 2 14,2 0-14,1-5 5,0-5-2,2-1 0,4-1 0,-1-3 0,-2-4 0,5-2 0,7-3 0,-1-1 0,-3-3 0,6-2 0,6-5 0,-2 0 0,-5 0 0,3-4 0,2-2 0,-5 1 9,-4 2-12,-1-4 14,-1-9-14,-3 2 33,-3 3-38,-4-7 49,-4-9-52,-2 4 73,0 5-78,-6-4 89,-8-2-92,1 5 94,1 5-94,-6 2 103,-7 3-105,2 4 106,5 3-106,-4 5 116,-2 6-119,3 2 36,5 1-12,1 6 0,5 6 0,4 7-12581,2-2 11238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1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8520,'-25'25'0,"26"-20"-20,5 24 16,9 16 5,68 155 56,-32-70 75,-30-70 22,36 109 39,-26-80 104,-20-62-254,30 75 184,-32-81-282,-1 1 0,-1 0 0,-1 1 0,-1-1-1,-1 1 1,1 30 0,-5-35-6071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1.5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0 256 4488,'78'-15'240,"44"-20"77,-91 24-32,-1-2 0,50-27 0,-71 35-245,1 0 57,-1 0-1,0-1 1,13-11 0,-5 5-38,-1 1-23,19-17 222,-25 19-116,38-33 661,-45 40-83,-2 4-385,-1 15-62,-12 43 38,5-8 7,0 92 1,7-131-292,8 41 141,3 95 300,-10-142-368,1 3 17,0-6-10,2 4-1315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1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 7088,'47'-2'0,"-5"0"0,0 6 0,-28-1 2,0 2 0,1 0 1,18 9-1,-27-11 11,0 0 0,-1 1-1,1-1 1,-1 1 0,0 1-1,0-1 1,0 0 0,6 9 0,-4-5 8,-6-7-9,0 0 0,0 1 1,0-1-1,1 1 0,-1-1 0,0 1 0,-1-1 0,1 1 1,0 0-1,0-1 0,-1 1 0,1 0 0,-1-1 0,1 1 1,-1 0-1,0 0 0,0 0 0,0-1 0,0 1 0,0 2 0,-1-1 14,0-1 0,1 0-1,-1 1 1,0-1 0,-1 0-1,1 0 1,0 1 0,-1-1-1,1 0 1,-1-1 0,0 1-1,-3 3 1,-6 3 91,-1 0 0,1-1 0,-1 0 0,-17 7 0,11-6-30,13-5 107,-4 1-1037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2.40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336 1 7264,'0'5'18,"-1"0"0,0-1 1,-1 1-1,1 0 1,-1 0-1,0-1 0,0 1 1,0-1-1,-5 7 0,-32 36 120,23-29-99,-1 0-26,-28 37 118,35-41-87,-15 18 26,2 1 1,-26 53 0,44-78-65,-45 95 170,42-86-128,1 1 0,1-1 0,0 1 0,-3 27 0,8-44-43,1-1 0,0 1 0,0-1 0,0 1-1,0-1 1,0 1 0,0-1 0,0 1-1,0-1 1,0 1 0,1-1 0,-1 1 0,0-1-1,0 1 1,0-1 0,0 1 0,1-1-1,-1 0 1,0 1 0,1-1 0,-1 1 0,0-1-1,1 1 1,8 9 22,0-1 0,1 0 0,0 0 1,0-1-1,13 7 0,-10-7 6,1 0 0,-1-2 0,1 0 0,1 0 0,-1-1 1,30 6-1,-33-9-17,3 1 16,-1-1 0,1-1 1,0 0-1,0-1 0,0 0 0,22-3 1,-19 1-14,6-3 69,8-6-22,38-19 0,-53 18 41,-8 1-80,-1 0 0,0 0 1,0-1-1,-1 0 0,8-20 1,-11 10 153,-9-104 78,3 106-178,0 1 0,-1 0 0,-1 0 0,-13-31 0,12 33-38,2 7 12,0 1-1,0 0 1,0 0 0,-1 1 0,-1-1 0,0 1 0,0 0-1,-13-13 1,14 15-24,-4-2 70,-1 0 1,0 0 0,0 1 0,-1 0 0,0 1 0,-22-9-1,18 8 45,-17-13 298,30 18-330,33-6 175,-8 3-218,39-5-1,-55 10-60,0-1 0,1 0 0,-1 0 0,0-1 0,0 0 0,1 0 0,7-4-1,18-6 35,-22 8-20,1 0 1,-1 1-1,1 0 0,0 1 1,0 1-1,0 0 0,0 0 1,0 2-1,0-1 1,19 4-1,-21 0 1,-1 1 0,0 0 0,0 0 1,0 1-1,-1 0 0,0 0 0,14 14 0,-13-7 49,0 9-31,0 0 0,-2 1 0,9 42 1,3 61 24,-13-53 14,-5-51-71,-1 52 55,0-70-60,-6 66 64,6-65-56,-1 0-1,0 0 0,0 0 0,-1 0 0,0 0 0,1 0 1,-2-1-1,1 1 0,0 0 0,-1-1 0,0 0 0,-5 7 1,7-10-11,0 0 1,0-1-1,0 1 1,0-1 0,0 1-1,0-1 1,0 1 0,0-1-1,0 0 1,0 1-1,0-1 1,-1 0 0,1 0-1,0 0 1,0 0 0,0 0-1,0 0 1,0 0-1,0 0 1,-1 0 0,1-1-1,0 1 1,0 0 0,0-1-1,0 1 1,0-1-1,0 1 1,0-1 0,-1-1-1,-1 0 7,0 0-1,0-1 0,0 1 0,0-1 1,1 0-1,0 0 0,-4-5 0,0 0-2,5 6-5,-1 0 0,1 0 0,-1 0 0,1 0 0,0-1 0,0 1 0,0-1 0,0 1 0,0-1 0,0 1 0,1-1 0,-1 1 0,1-4 0,-1 1 2,-1-4 0,1-1 0,0 0 0,0 1 0,1-1 0,0 0-1,1 1 1,0-1 0,1 0 0,0 1 0,3-11 0,36-115 13,-28 106-9,11-11 0,48-60 0,-47 76-1,12-4-3,64-35 1,-72 51 2,113-19 2,-113 29-2,110 11 3,-112-2 4,13 12-4,48 31 1,-85-49-8,-1 1-1,0-1 1,1 1 0,-1 0-1,0 0 1,0 0 0,0 0-1,-1 0 1,3 4 0,-4-6-3,14 19 13,20 35 0,5 37-1,-39-91-12,13 40 34,-7-15-17,3 6-2,-2 0 1,-2 0 0,0 1 0,-1 49 0,-4-71-6,-6 169 60,-3-85-1838,5-58-7192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3.22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627 20 8072,'0'0'1008,"-6"-3"-522,-15-10-299,20 12-161,1 1 1,-1 0-1,0-1 0,1 1 0,-1 0 1,0-1-1,1 1 0,-1 0 0,0 0 1,0 0-1,1 0 0,-1-1 1,0 1-1,0 0 0,1 0 0,-2 1 1,-93 3 555,68 1-347,-157 41 84,144-34-158,29-9-126,-7 3 2,-1 1 1,1 0 0,0 1-1,-24 15 1,27-12 49,1 0 0,-17 17 0,12-11-70,15-14-2,1-1-1,0 1 0,-1 0 0,1 0 0,0 1 1,0-1-1,1 0 0,-1 1 0,-2 4 1,4-6-14,1-1 1,0 0-1,-1 1 1,1-1-1,0 0 1,0 1-1,-1-1 1,1 1-1,0-1 0,0 0 1,1 1-1,-1-1 1,0 1-1,0-1 1,1 0-1,-1 1 1,1-1-1,-1 0 1,2 2-1,-2-2 2,0-1-1,1 1 0,-1-1 1,0 1-1,1-1 0,-1 1 1,0-1-1,1 0 0,-1 1 0,1-1 1,-1 0-1,0 1 0,1-1 1,-1 0-1,1 1 0,0-1 1,-1 0-1,1 0 0,-1 1 1,1-1-1,-1 0 0,2 0 1,31 11 33,60 11 0,-56-15 4,167 23 10,-163-23-36,50 17-1,-66-17-11,37 18 0,-46-17 0,1 2-1,-1 0 1,-1 0-1,19 18 1,-23-16 5,-6-1-5,0 0 0,-1 1 0,0-1 0,3 14 0,-8-9 13,-4-1-7,-1 1-1,0-1 1,-12 18 0,18-32-6,-1 1 1,0-1 0,1 0-1,-1 0 1,0 0 0,0 0-1,0-1 1,0 1 0,0 0-1,0 0 1,0 0 0,0-1-1,0 1 1,-2 0 0,-27 13 17,-1-2 1,-50 13-1,44-18 48,-165 10 28,164-16-49,-87-4 11,111 0-43,-14-12 4,23 11-19,1 0 1,-1 0 0,1-1 0,0 1 0,-4-6 0,4 3-171,0 0 1,0 0-1,1-1 0,0 1 1,0-1-1,1 0 1,0 1-1,-2-15 0,-2-20-7496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3.5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233 0 8248,'36'38'-7,"72"62"35,-102-93-21,22 29 69,17 42 38,-43-73-76,1-1 0,-1 0-1,1 1 1,-1-1 0,1 0-1,0 0 1,6 5 0,2 2 7,-4 1-11,-5-10-1,-1 0 1,1 0-1,-1 1 1,1-1-1,0 0 1,0-1-1,0 1 1,0 0-1,0-1 1,0 1 0,4 2-1,2 0 50,-1 1 1,1-1-1,0-1 0,0 0 1,0 0-1,0 0 0,0-1 1,1 0-1,-1 0 0,1-1 1,0-1-1,-1 1 0,1-1 1,0-1-1,11-1 0,-18 1-47,0 0-1,0 1 1,-1-1-1,1 0 1,0 0-1,0-1 1,0 1-1,-1 0 1,1-1-1,-1 1 1,1-1-1,-1 1 1,0-1-1,1 1 0,-1-1 1,0 0-1,0 0 1,0 0-1,0 0 1,-1 0-1,2-4 1,-1 3 15,1-2-1,-1 0 0,0 0 0,0 0-1,0 0 1,-1 0 0,0 0-1,0 0 1,0 0 0,-1 0 0,0 0-1,-2-10 1,2 8-4,-1 0-5,0 0 1,0 0-1,0 0 1,-1 0-1,0 0 1,0 0-1,-1 1 0,0 0 1,0 0-1,-9-10 1,8 9-10,-10-8 135,-86-63 61,99 76-213,-1 1 1,1-1 0,-1 1-1,1-1 1,-1 1 0,1 0 0,-1 0-1,-3 0 1,6 1-16,-17-6 48,0 2 1,-22-3-1,17 5-23,-37 3 0,59-1-25,-4 0 14,1 0 0,-1 1 0,0-1 1,0 1-1,0 0 0,-5 2 1,-33 13 52,-67 37 0,84-35 7,-79 84 23,102-100-92,0-1 0,0 1 0,1 0 1,-1 0-1,1 0 0,0 0 0,-1 1 0,-1 3 1,-5 16 9,1 0 0,1 1 1,-6 40-1,13-33 12,28 120 7,-29-148-32,1 1-1,-1-1 1,1 1-1,0-1 1,0 1-1,0-1 1,0 1-1,1-1 0,2 4 1,-4-6-2,8 13 5,1 0-1,1-1 1,13 15 0,-5-11-3,39 26 1,-52-39-1,0 1-1,1-1 1,-1 0-1,12 4 1,94 34 10,-69-29-11,74 11 1,-38-16-556,1-3 1,140-13 0,-22-6-7747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3.9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690 1 8248,'-81'29'49,"-38"16"18,96-38-30,0 2 1,0 1-1,1 0 1,0 2-1,-31 22 0,39-25 7,-124 83 98,112-71-68,-75 87 26,99-106-93,0 1 1,0-1 0,1 1-1,-1-1 1,1 1 0,-1 0-1,0 3 1,-6 19 21,1 1 0,-8 52 0,15-76-26,-1-1 0,1 1 0,0 0 0,0 0 0,0 0 0,1 0 0,-1 0 0,0 0 0,1-1 0,-1 1 1,1 0-1,0 2 0,4 8 7,0 1 0,0-1 0,8 12 0,-4-11-5,1-1-1,16 18 1,-23-27 0,-1-1 0,1 1 0,-1-1-1,1 0 1,0 0 0,4 2 0,13 8 11,26 13 1,-31-19-16,1-1 1,-1 0-1,1-1 0,16 2 1,12-2-221,-1-2 1,1-2 0,81-11 0,-117 10 12,143-16-5187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4.2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124 1 7000,'-8'0'9,"-34"2"159,39-1-156,1-1 1,-1 1-1,1 0 1,-1 0-1,1 0 1,0 0-1,-1 0 1,1 0-1,0 1 1,0-1-1,0 1 1,0 0 0,0-1-1,0 1 1,-2 3-1,-25 49 199,26-36 50,0 125 108,5-106-114,35 157 102,-25-156-122,67 140 102,-60-144-83,85 123 102,-83-126-96,-3-4-200,139 239 1065,-155-263-1128,1 8 65,-3-11-59,0 1 0,-1-1 1,1 0-1,-1 1 0,1-1 0,0 0 1,-1 1-1,1-1 0,-1 0 0,1 0 1,-1 0-1,1 1 0,-1-1 0,1 0 1,-1 0-1,1 0 0,-1 0 0,1 0 1,-1 0-1,1 0 0,-1 0 0,1 0 1,-1 0-1,1 0 0,-1 0 0,0-1 1,-30-3-1364,-5-2-5500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4.5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1 197 4936,'91'-25'25,"203"-61"90,-125 40 288,-104 32-194,-42 8-49,-6 1 69,0 0 0,1 2 0,0 0 0,27-1 0,-42 9 170,1-1-329,-2-3-38,-1 0 0,0 0-1,0 1 1,1-1-1,-1 1 1,0-1 0,0 1-1,0-1 1,-1 1-1,1-1 1,0 1-1,-1 0 1,1-1 0,-1 1-1,1 3 1,20 85 538,-18-74-438,0 0-1,-2 1 0,0-1 1,0 0-1,-3 21 0,-1 30 311,4-33-124,2 0 0,11 52 0,-13-83-144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5.2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7984,'13'0'1,"-6"0"7,0 0 0,0 1 0,0 0 0,13 3 0,25 10 33,0 1-1,50 27 0,66 24 172,-130-55-190,6 1 79,177 35 170,-119-25-103,-60-7 130,-34-14-286,-1-1 0,1 1-1,0 0 1,-1-1-1,1 1 1,-1 0 0,1 0-1,-1 0 1,0-1 0,1 1-1,-1 0 1,0 0-1,1 0 1,-1 0 0,0 0-1,0-1 1,0 1-1,0 0 1,0 0 0,0 1-1,1 2 19,2 27 20,-5-15 64,-8 4-63,0 0 1,-24 35-1,16-35 44,-91 81 52,98-93-98,2 0 1,-1 1-1,1 0 1,-11 15 0,8-9-18,-24 39 28,26-32 101,-22 91 78,31-92-38,3-1-105,1-1 1,9 30-1,-12-48-86,1-1 1,-1 1-1,0 0 0,0 0 0,1-1 0,-1 1 0,0 0 1,1-1-1,-1 1 0,1-1 0,-1 1 0,1 0 0,-1-1 1,1 1-1,0-1 0,-1 1 0,1-1 0,-1 0 0,1 1 1,1 0-1,19 9 63,0-1 0,0 0 0,27 6 0,-18-12 107,13-4-58,71-13 0,-110 13-102,0 0 0,-1 0 0,1 0 0,-1-1 0,1 1 0,3-3 0,17-10 29,-1-1 1,0-1 0,28-27-1,-34 21 106,-9 11-90,-1 0-30,0-1-1,0 1 1,-1-1-1,-1-1 1,0 1-1,0-1 1,-2 1-1,5-23 1,-5 2 76,-3-44-1,-4 55 45,-8-10-46,-17-34 1,16 49 31,8 12-102,-3-2-13,0-1 0,0 2-1,-1-1 1,0 1 0,0 0-1,0 1 1,-1 0 0,1 1-1,-22-7 1,-65-8 118,91 18-127,0 1 1,1 0-1,-1 0 1,0 0 0,0 1-1,0-1 1,1 1-1,-1 0 1,1 0-1,-8 4 1,3-2 2,5-2 55,2 2 4,-1-1-84,0 4 67,3-5-58,0-1 0,1 1 1,-1-1-1,1 0 0,-1 1 0,1-1 0,-1 0 0,1 1 0,-1-1 0,1 0 1,0 0-1,-1 1 0,1-1 0,-1 0 0,1 0 0,0 0 0,-1 0 0,1 0 0,1 0 1,42 8 69,-2 0-36,0-1 0,60 1 1,-58-13-33,5-2 12,190-8 26,-153 18-40,-57 1-1,1 2-1,50 15 1,-73-19-1,0 0-1,0 1 1,0 0 0,-1 0-1,1 0 1,9 8-1,2 1 1,1-1-1,-10-6 1,-1 0 0,1 1-1,-1 0 1,9 9 0,58 62 8,-65-59 4,25 95 4,-30-87-8,0 1-1,-2-1 0,-1 38 0,-1-37-4,0-19 0,-1 0 1,0 1 0,0-1 0,0 0-1,-1 1 1,-2 9 0,-1-1 0,-13 47 32,15-58-39,-13 37 54,14-41-49,0 0 0,0 0 0,0 0 1,0 0-1,0 0 0,-1 0 0,1 0 0,-1 0 0,0 0 0,1-1 0,-1 1 0,0-1 0,0 1 0,0-1 0,0 1 0,-4 0 0,5-2 0,-1 0 1,0 0-1,0 0 1,1-1-1,-1 1 0,0 0 1,1-1-1,-1 1 1,0-1-1,1 0 1,-1 0-1,1 0 0,-1 0 1,1 0-1,0 0 1,-1 0-1,1 0 1,0 0-1,0 0 1,0-1-1,0 1 0,0-1 1,-1-1-1,1 2 3,-1-1 1,0 0 1,1 0-1,-1 0 0,1 0 0,0-1 0,0 1 0,0 0 1,0-1-1,0 1 0,0-1 0,0-2 0,-2-7 8,-3-2-6,4 9 7,0-1-1,0 0 1,1 0-1,-1 1 0,0-13 1,-9-96 99,10 95-85,1 0-1,2 0 1,-1 1 0,9-35-1,-6 34-15,2-3 52,8-7-15,1 0 0,26-37 0,38-45 36,-75 105-90,15-17 57,9-4-15,58-43 0,-83 68-33,0 0-1,0 0 1,1 0-1,-1 1 1,0-1 0,5 0-1,25-8 16,1 2 0,45-5 0,-76 13-16,0 0 1,0 0 0,1 0-1,-1 0 1,0 0 0,6 2-1,13 3 9,0 2-1,-1 0 0,28 14 1,-31-8-7,20 27 4,-33-33-12,0 0 1,-1 0-1,1 1 1,-1-1-1,4 13 0,-5-9 0,1 1 0,-1 0 0,2 23 0,-4-15 0,-1 0 0,-3 23 0,-30 130-2,33-173 2,-27 115-20,22-94 18,-9 58-14,12-60 9,0-1 0,1 30 0,1-48 6,0 1 0,0-1 0,1 1-1,-1 0 1,0-1 0,0 1 0,0-1 0,0 1-1,0-1 1,1 1 0,-1-1 0,0 1-1,1-1 1,-1 1 0,0-1 0,1 1 0,-1-1-1,0 1 1,1-1 0,0 1 0,15 13-9,0 0-1,31 19 1,-44-32 7,-1 1-1,1-1 1,0 1 0,-1-1-1,1 0 1,0 0 0,5 1-1,42 8-666,0-2-1,71 2 1,17-5-9230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6.18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424.0625"/>
      <inkml:brushProperty name="anchorY" value="-5906.75928"/>
      <inkml:brushProperty name="scaleFactor" value="0.5"/>
    </inkml:brush>
  </inkml:definitions>
  <inkml:trace contextRef="#ctx0" brushRef="#br0">86 135 6280,'0'0'470,"1"-2"-243,1 0-27,0 0-228,4-1 315,8-3-359,0 2 276,-1 0-252,10-2 240,-3 1-119,2-1 47,1 0-140,-4 1 132,-1-2-45,-1 1 3,-5 1-80,-2 1 115,-2 1-132,-4 1 162,1-2-39,0-3 33,0-3 6,-3 0 0,-1 0-158,-3 2 204,-3 4-226,0 2 273,0 1-287,-2 3 294,-1 4-294,1 0 275,1 0-269,-1 3 276,-1 8-279,1-2 261,2-2-256,-1 7 263,-1 11-265,2-2 210,0-5-194,2 10 196,0 12-199,1-5 144,0-6-128,1 8 120,0 7-120,0-6 120,0-9-120,0 3 129,-2 2-132,1-7 134,-1-8-134,0 2 143,-2 1-145,0-4 165,2-5-171,-2 1 183,0 2-185,0-4 186,1-3-186,-2 0 196,-1 0-199,1-3 200,0-3-200,0-1 209,0-1-212,0-3 214,1-1-214,-1-1 214,-1-1-214,0-2 214,1 1-214,0-2 214,-1-2-214,1 0 251,1 0-261,-2-1 266,-2-2-266,0 1 238,2 1-230,-1 0 226,-1-1-226,2 1 245,2 1-251,1 1 254,0 0-254,1 1 263,0 1-265,1-1 276,1 2-279,1 0 242,0-1-231,-1 0 236,0-1-239,1 0 230,-1 0-227,2 1 226,1-1-226,-1 1 198,1 1-190,3-2 196,9-2-199,1 0 144,9-2-35,9-2-28,9 0 13,11 0-44,26-1 12,-8 1-25,8 2 15,-14 2-15,-10 0 5,-15 2 7,-12-1-2,-10 2 38,-3-1-10,-5 1 42,-1 0-1,-1-2 40,0-1 0,-1 0 31,1-2-7,18-12-13983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28.2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641 133 3232,'0'0'1943,"-7"-4"-1349,-8-8-310,-4-3-45,0 1 0,-1 0 0,-1 1 0,-1 2 1,-37-16-1,48 23-131,0 0-54,1 0 0,-1 1 0,0 1-1,0 0 1,0 0 0,0 1-1,0 0 1,-20 2 0,-58 10 322,78-9-326,0 1-1,1 0 1,-1 0 0,1 1 0,0 0 0,-18 11 0,24-12-29,1-1 0,-1 1 0,1 0 0,0 0 0,0 1 0,1-1 0,-1 1 0,1-1 0,-1 1 0,-1 5 0,0-3 0,4-5-18,0-1 0,0 0 0,0 0 0,0 1 1,-1-1-1,1 0 0,0 0 0,0 1 0,0-1 0,0 0 0,0 1 0,0-1 0,0 0 0,0 1 0,0-1 1,0 0-1,0 1 0,0-1 0,0 0 0,0 0 0,0 1 0,0-1 0,0 0 0,0 1 0,0-1 1,0 0-1,1 1 0,0 2 16,0 2-9,1 0 1,0 0-1,0 0 1,1 0 0,0 0-1,-1-1 1,2 1 0,-1-1-1,0 0 1,1 0 0,0 0-1,0 0 1,4 3 0,17 11 25,47 26 0,-48-34 4,196 42 44,-137-37-64,-37-4-7,-2 4-9,-11 3 1,-30-16-4,-1 0-1,1 0 0,-1 0 1,1 0-1,-1 1 0,0-1 1,2 4-1,-2-2 1,0 0-1,-1 0 1,1 0 0,-1 0-1,0 0 1,0 0 0,-1 0-1,1 1 1,-1-1 0,0 0-1,-1 7 1,1-11-1,-4 14 8,-50 79 9,49-85-12,-1 1 0,0-1-1,0 0 1,-15 13 0,2-2-2,-44 43 1,45-48-1,-41 25-1,-34 7 0,50-28 0,-1-2 1,-79 17 0,112-30-3,-26 6 18,0-2 0,-37 2 0,73-9-16,1 0 0,-1-1 1,1 1-1,-1 0 0,0 0 0,1-1 0,-1 1 0,1 0 0,-1-1 0,1 1 0,-1-1 0,1 1 0,-1 0 0,1-1 0,0 1 0,-1-1 0,1 1 0,0-1 0,-1 0 0,1 1 1,0-1-1,0 1 0,-1-1 0,1 0 0,0 1 0,0-1 0,0 1 0,0-1 0,0 0 0,0-1 3,-1-1 2,1 0-1,0-1 1,0 1-1,0 0 1,0-1-1,0 1 1,1 0-1,0-1 1,0 1-1,0 0 1,0 0-1,0 0 1,1-1 0,-1 1-1,3-2 1,27-38 20,-24 35-22,10-9 49,95-68 24,-86 70-3,-17 10-50,10-5 13,1 0 0,0 2 0,1 0 0,39-9 0,-48 14-15,-1 2 0,1-1 0,-1 2 0,1-1 0,14 3 0,-23-1-13,0 0 0,0 0 0,-1 0 0,1 1 0,-1-1 0,1 1 0,-1 0 0,1-1 0,-1 1 0,0 0 0,0 1 0,0-1 0,0 0 0,0 0 0,0 1 0,-1-1 0,1 1 0,-1 0 0,0-1-1,2 5 1,-2-3 8,4 5 16,-1 1 1,0-1-1,-1 1 1,0 0-1,-1 0 1,2 16-1,-2-14-14,0 4 30,0 1 0,0 0 0,-2 17 0,2 27 68,16 79 154,-4-80-175,6 18 4,-18-74-86,0 1-1,0-1 0,0 1 0,0-1 0,1 0 1,0 1-1,0-1 0,0-1 0,0 1 0,1 0 1,4 3-1,-2-1 6,6 1 88,15 1-27,41 7 1,-39-14 59,196-20-1450,-83 4-6111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0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5560,'0'0'232,"3"5"-39,69 111 1614,-62-97-1526,43 119 106,-42-103-166,37 165 79,-39-155-152,40 200 57,-38-192-91,43 237 43,-44-230-50,-1-12-49,35 231 117,-6-20-48,-30-208-47,43 273 184,-49-276-48,-2-41-170,0 1 0,1-1 0,2 13 0,-3-17 34,6 31 143,-6-33-219,1 1 0,-1-1 0,1 0 0,-1 1 0,1-1 0,0 0 0,0 1 0,-1-1 0,1 0 0,0 0 0,0 0 0,0 0 0,0 0 0,0 0 0,0 0 0,1 0 0,-1 0-1,0 0 1,0-1 0,3 2 0,21-3-1320,3-3-5290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1.7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29 827 6104,'-12'0'24,"9"0"96,1 2 0,-7 3-40,7-4 936,4 2-690,2-1-275,-1 1-1,1-1 1,-1 0-1,1 0 1,0 0-1,0 0 0,0-1 1,0 0-1,0 0 1,1 0-1,-1 0 0,0 0 1,6-1-1,64 0 242,-65 0-246,76-6 281,64-12 10,113-12 175,-209 24-298,245-29 78,-232 27-112,297-35 60,-283 35-119,346-27 50,-334 29-71,416-24 34,-396 23-60,480-35 24,-466 33-44,539-42 19,-527 40-25,562-43 23,-556 43-31,575-50 12,-577 49-32,560-48 5,-564 49-18,205-12-1,64 1-4,-5 4-2,-5 2 0,-1 4 0,-8 0 0,-17 0 0,-12 4 0,-11 2 0,-12-1 0,-17 1 0,-18 3 0,-7-3 0,-9-6 0,-23 0 0,-27 3 0,-22 0 0,-21-5 1,-23-1 4,-19 5-2,-6 0 2,-6-1-2,-12 0 2,-15 1-2,-14 1 2,-15 0-3,-19 1-2,-22 4 0,-3 5 0,0 4 0,9-2 0,-44-3-1,2 0 1,13 11 2,-13-6 0,0 0-1,0 0 1,0 0 0,-1 0-1,0 1 1,0 0 0,0 0 0,-1 0-1,1 1 1,-2-1 0,1 1-1,-1-1 1,3 15 0,1 6 9,-2 0 1,2 40 0,-2 20-3,-4-47 18,-16 180 9,9-173-15,-40 208 15,36-199-8,-35 250 17,39-243-11,-17 244 14,22-248-7,2 224 24,2-231-10,17 196 88,-18-229-113,1-1-11,0 0 0,-2 0 0,0 0 0,-1-1 0,-4 23 0,0-18 11,-1-1 0,0 0 0,-2-1 0,0 1 1,-23 37-1,-3-18-10,19-27 28,-6-2-24,-1 0 0,-35 11 0,31-16 23,-125 6 18,148-11-59,0-1 0,0 0 0,0 0 0,0 0 0,0-1 0,-1 1 0,-4-2 0,-7-3-198,0 0 1,-1-1-1,2-1 0,-1 0 1,1-1-1,0 0 0,-18-16 1,-30-27-7789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3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27 5208,'0'0'232,"6"-3"-39,45-20 1163,-49 23-1289,0-1 0,0 1 0,0 0-1,0 0 1,0 0 0,0 0 0,0 1 0,-1-1 0,1 0 0,0 1-1,0-1 1,0 1 0,0 0 0,0-1 0,-1 1 0,1 0-1,0 0 1,-1 0 0,1 1 0,-1-1 0,1 0 0,2 3-1,25 29 145,-27-31-207,15 21 225,-1 0 0,24 46 0,12 42 75,-48-100-284,5 6-1,10 35 122,19 80 19,-37-128-148,21 77 182,14 93 0,1 161 270,-35-296-407,6 131 180,-10-81-155,1-59-58,0 6 51,-8 57 0,7-82-43,0 0-1,1 1 1,0 15-1,1-19-8,0 0 0,-1 0 0,1 0 0,-2 0 0,-2 10 0,-1-6-3,5-9 35,-1 0 4,-11 36 129,11-37-108,1 12 406,0-12-468,0 0 0,0 0 0,0 0 0,1 0 0,-1 1 0,0-1-1,1 0 1,-1 0 0,1 0 0,0 0 0,0 0 0,0 0 0,0 0 0,0 0-1,2 2 1,-1-3-11,0 1 0,-1-1 0,1 0 0,1 1 0,-1-1 0,0 0 0,0 0 0,0 0 0,1-1 0,-1 1-1,0 0 1,1-1 0,-1 0 0,0 1 0,1-1 0,-1 0 0,4 0 0,237-11 202,-5-3-18,-42 2-106,-154 8-50,206-13 18,-193 15-18,226 7 18,-223-3-18,265 8 16,-253-9-30,287 4 14,-283-4-15,319 10 6,-308-8-11,382 3 10,-370-5-11,380 7 3,-383-5-10,380 19 2,-378-17-1,406 21 8,-397-22-8,421 10 8,-422-12-9,151 1-1,49-3-3,-7-3 2,-6 0-2,4 0 2,1 0-2,5 0 2,-3-1-3,-17-2-2,-24 1 1,-13-2 4,1-1-2,214-11 5,-378 14-1,292-19 2,-302 19-1,290-20 8,-290 20-8,256-17 11,-266 16 2,258-24 16,-255 24-3,232-24 12,-240 24-11,230-28 21,-229 27-8,219-30 27,-225 30-14,187-26 30,-193 26-30,178-30 28,-178 31-35,193-17 74,-114 7-45,-98 11-49,0 0 1,-1-2-1,40-17 1,-60 22-26,-1 0 1,0-1 0,0 0-1,0 0 1,0 0-1,-1 0 1,1-1-1,-1 1 1,0-1-1,6-8 1,2-3 13,-10 13 4,0 2-26,-1 0 0,0 0 0,1 0 0,-1 0 0,0 0 0,1 0 0,-1 0 0,0 0 0,1 0 0,-1 0 0,0 0 0,0 0 0,1 0 0,-1 0 0,0-1 0,1 1 0,-1 0 0,0 0 0,0 0 0,1 0 0,-1-1 0,0 1 0,0 0 0,0 0 0,1-1 0,-1 1 0,0-1 0,1 1 3,-1-1-1,0 1 1,1 0-1,-1-1 1,0 1-1,1 0 1,-1-1-1,0 1 1,1 0-1,-1-1 1,1 1-1,-1 0 1,1 0-1,-1-1 1,1 1-1,-1 0 1,1 0-1,-1 0 1,1 0 0,-1 0-1,1 0 1,-1 0-1,1 0 1,-1 0-1,2 0 1,-1 0 4,-1 0 1,1 0 0,0 0 0,0 0 0,0 0 0,0 0 0,0 0 0,0-1 0,-1 1 0,1 0 0,0 0 0,0-1 0,0 1 0,-1 0 0,1-1 0,0 1 0,0-1 0,-1 1 0,1-1 0,0 1 0,-1-1 0,1 0 0,0 1 0,-1-1 0,1-1 0,0 0 247,-3 1-176,-8-6 8,5 1 7,0-8-49,1-1 1,1 1 0,0-1-1,1 0 1,0 0 0,1-19-1,-3-19 37,-10-76 37,8 98-34,-46-157 32,50 181-101,-1 0 0,1-1 0,-8-12 0,-22-38-675,-3 1-1,-44-52 1,-15-9-9648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7.1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48 336 5208,'0'0'2608,"6"5"-2435,5 5-60,-1 1-1,-1 0 0,1 0 1,-2 1-1,13 21 1,-13-14-6,0 1 1,0-1-1,-2 1 1,6 34-1,-10-42-82,-1 28 125,-4-14-43,-2 0 0,0-1 1,-13 34-1,14-46-84,3-8 0,-1-1 1,0 1-1,0-1 0,0 0 1,0 1-1,-5 4 1,1 1 64,-2 2 52,0 0 0,-19 21 0,27-33-129,-1 1 1,1-1-1,-1 1 0,1-1 1,-1 1-1,1-1 1,-1 0-1,1 1 1,-1-1-1,1 0 1,-1 1-1,1-1 1,-1 0-1,0 1 0,1-1 1,-1 0-1,1 0 1,-1 0-1,0 0 1,1 0-1,-1 0 1,0 0-1,1 0 0,-1 0 1,0 0-1,1 0 1,-1 0-1,1 0 1,-1 0-1,0-1 1,1 1-1,-2-1 1,-16-16 183,14 11-149,0 1 0,1-1 0,0 0 0,0 0 1,-4-11-1,6 15-35,0 0 0,1 0 0,-1 0 0,1-1 0,-1 1 0,1 0 0,0 0 0,0 0 0,0 0 0,0 0 0,1 0 0,-1 0 0,0-1 0,1 1 0,-1 0 0,1 0 0,0 0 0,0 0 0,0 1 0,0-1 0,0 0 0,0 0 0,0 0 0,3-2 0,-2 2 1,1 0 0,-1 0 0,1 1 1,0-1-1,-1 1 0,1-1 0,0 1 0,0 0 0,0 0 0,0 0 1,0 0-1,0 1 0,0-1 0,0 1 0,0 0 0,1 0 0,-1 0 1,0 0-1,4 1 0,3 1 9,1 1 1,-1 0 0,0 0-1,17 9 1,-24-10-17,90 38 88,-80-35-89,-10-4-3,2 1 0,-1-1 1,0 1-1,0-1 0,0-1 0,1 1 0,3 0 1,33 2 4,-30-4-5,0 1-1,20-5 1,30-14-1,3-8 0,3-9 0,1-10 0,-50 32 0,0-1 0,-1-1 1,26-30-1,-33 28 7,-1-7-4,-1 0 1,4-30-1,-12 30 12,-8-9-6,-2-1 1,-15-37-1,10 41 19,4 12-24,-59-103 55,59 105-47,-1 0 1,0 1-1,-1 1 0,-1 0 1,-16-14-1,27 26-4,-1 1 0,0-1 0,0 1 0,0 0 0,0 0 0,0 0-1,0 1 1,0 0 0,-1-1 0,1 1 0,0 1 0,-1-1 0,1 1 0,-6 0 0,3-1 1,4 2-1,-1-1 0,0 0 0,0 1-1,1 0 1,-1 0 0,0 0 0,1 0 0,-1 1-1,1 0 1,-1-1 0,1 1 0,0 0 0,0 1-1,-5 3 1,4-3 1,-6 8 31,-39 76 12,41-65-32,1 11-8,-4 49 1,14-60-5,13 29 4,-11-40-11,0-1 0,1 0 0,12 16 0,-8-14 1,0 0 0,16 14-1,-16-18 0,0 1-1,2-1 0,11 6 1,-11-7-1,1-1 0,26 8 0,34 2 0,-1-7 0,-5-9 0,-52-1 5,1-1 0,0 0 0,-1-2 1,0 1-1,1-2 0,-2 0 0,1-1 1,-1-1-1,1 0 0,-2 0 0,1-2 1,-1 0-1,-1 0 0,1-1 0,19-22 1,-29 29 2,-1 1 1,0-1 0,1 1 0,-1-1 0,1 1-1,0 0 1,-1 0 0,1 0 0,0 1 0,0-1 0,1 1-1,-1-1 1,0 1 0,0 0 0,7-1 0,-6 2-3,0 0 0,0 1 0,0-1 0,-1 1 0,1 0 0,0 0 0,0 0 0,-1 1 1,1-1-1,-1 1 0,1 0 0,-1 0 0,0 0 0,0 0 0,4 4 0,31 26 24,-25-22-22,0-1 1,0 0 0,1-1 0,0 0 0,22 8 0,19-3-5,8-7 1,2-6-3,-8-6-2,-14-3 1,-37 7 0,0 0 1,0 0-1,0-1 0,0 0 1,-1 0-1,8-6 0,-12 8 0,0 0 0,-1 1 1,1-1-1,0 0 0,-1 0 0,1 0 0,0 0 0,-1 0 0,0 0 0,1-1 0,-1 1 0,0 0 0,1 0 0,-1 0 1,0 0-1,0 0 0,0 0 0,0-1 0,0 1 0,0 0 0,-1-2 0,1-1 2,-3-21 2,-2 13 10,4 10-12,-4-5 4,0 0-1,0 0 0,-1 0 0,0 1 0,0 0 1,-1 0-1,1 1 0,-1 0 0,0 0 1,-12-6-1,-82-35 58,97 44-55,0 0-1,-1 1 1,1 0 0,0 0-1,0 0 1,-1 0 0,1 1 0,0-1-1,-9 1 1,0 1 4,1-2-4,9 1-4,0-1 0,0 1 0,0 0 0,0 0 0,-1 1 0,1-1 0,0 1 0,1-1 1,-1 1-1,0 0 0,0 0 0,-5 3 0,-20 10 29,-39 26 0,47-24-14,-23 27 0,3 7-15,10-5 0,26-39-4,1 0-1,0 1 0,0-1 0,-2 9 1,4-10-1,0-1 0,0 1 0,1-1 0,0 1 0,-1 0 0,2 7 0,0-4 0,1 0 0,0 0 0,0-1 0,3 9 0,0-6 0,0 0 0,10 17 0,-9-19 0,0-1 0,0 1 0,0-1 0,9 7 0,-2-4-1,1-1 1,1-1 0,-1 0 0,1-1-1,20 6 1,-12-6-5,115 12 2,-83-15-2,86-6 0,-120 0-1,17 0-39,164-27-1616,-96 12-6399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7.5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242 1 5832,'-10'14'0,"-16"15"0,7-8-2,-50 60-27,32-31 8,-2 9 18,34-52 10,0 0 1,1 0-1,-1 1 0,2 0 0,-1 0 1,1 0-1,0 0 0,1 0 0,0 1 1,0-1-1,0 1 0,1-1 0,1 13 0,-1 6 28,5-16 92,2-2-90,1 1 0,1-2 0,-1 1 0,18 14 0,-7-13 131,15 3-45,35 9-1,-46-19 73,35-4 111,95-14 0,-97 3-1127,-3 0-3459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37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 4664,'45'-8'1,"-3"-1"30,-40 9 281,-2 2-256,1 0-1,-1 0 1,1 0-1,-1 0 1,1 0 0,0 0-1,-1 0 1,1-1 0,0 1-1,1 0 1,1 3 0,1 1 26,32 42 729,-31-40-552,0-1-121,0 1-1,-1 0 0,0-1 0,0 2 0,-1-1 0,0 0 0,-1 1 0,1-1 1,1 17-1,9 124 885,-13-113-347,-13 152 252,11-153-366,2-14-384,1 0 0,1-1 0,1 1 0,0-1 0,2 1 0,12 34 0,11 28 451,-22-71-288,6 0-184,0 1 0,26 19 0,-17-19 145,14 2-766,1-1 0,67 17 0,7-5-8341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0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546 237 2248,'0'0'3440,"-7"-4"-3080,-68-29 801,66 29-1047,-2 0 89,1 0 0,-1 1 1,0 0-1,0 0 0,0 1 0,-22-1 0,4 2-53,14-1-59,0 2 1,-26 1-1,33 1-73,-39 9 102,42-10-91,-15 4 29,-54 17 81,65-18-102,-1 0 0,1 0 0,0 1 0,1 0 0,-1 0 0,-10 10 0,16-12-21,0-1 1,1 1 0,0-1-1,-1 1 1,1 0 0,0 0-1,1 0 1,-1 0 0,0 0-1,1 0 1,0 0 0,0 1-1,0-1 1,0 0 0,0 1-1,1-1 1,-1 1 0,1-1-1,0 5 1,1-3-5,0-1-1,0 0 0,0 0 1,0 0-1,1 0 1,-1 0-1,1 0 1,0-1-1,1 1 1,-1 0-1,1-1 1,-1 0-1,1 1 1,0-1-1,5 4 1,1-1-2,-1 0 1,1 0 0,18 8 0,-19-10-6,15 5 62,107 16 31,-104-24-4,96-14 40,-99 7-20,17-11 14,-1-3 1,65-42-1,-61 27-85,-30 21 58,-11 10-72,1 0-16,0 0 0,-1 0 0,0 0 0,0 0 0,0 0 0,-1-1-1,0 1 1,1 0 0,-1-1 0,-1 1 0,1-1 0,-1 1 0,1-1-1,-1 1 1,-1-1 0,0-7 0,-1 2 34,0 0 1,-1 1-1,0-1 0,-1 1 0,0 0 1,0 0-1,-1 0 0,0 1 0,-1-1 1,-6-7-1,6 14 56,5 1-84,1 1 0,0 0 0,0 0 1,-1-1-1,1 1 0,0 0 0,0 0 0,-1 0 0,1-1 0,0 1 0,0 0 0,-1 0 0,1 0 0,0 0 0,-1 0 0,1 0 0,0-1 0,-1 1 1,1 0-1,0 0 0,-1 0 0,1 0 0,0 0 0,-1 0 0,1 0 0,0 1 0,-1-1 0,1 0 0,0 0 0,-1 0 0,1 0 0,0 0 0,-1 0 1,1 1-1,-1 0-8,0 0-1,0-1 1,0 1 0,1 0 0,-1 0 0,1 0 0,-1 0 0,1 0 0,-1 1 0,1-1 0,-1 0 0,1 0 0,0 0 0,0 0-1,-1 0 1,1 1 0,0-1 0,0 0 0,0 0 0,0 0 0,0 0 0,1 1 0,-1-1 0,0 0 0,1 2 0,1 4 16,1 0 1,-1 0 0,1 0 0,0 0-1,1 0 1,-1-1 0,2 1 0,-1-1 0,0 0-1,1-1 1,0 1 0,11 9 0,-1-4 6,0-1 1,1 0-1,0-1 0,20 8 1,-34-16-30,0-1 0,1 1 0,-1-1 0,0 1 0,0-1 0,1 0 0,-1 0 0,0 0 0,0 0 0,1 0 0,-1-1 0,0 1 0,0 0 0,0-1 0,0 0 1,1 0-1,-1 1 0,0-1 0,0 0 0,0-1 0,0 1 0,-1 0 0,1-1 0,0 1 0,0-1 0,-1 1 0,1-1 0,1-3 0,2 0 11,-1 0 0,-1-1 0,1 1 0,-1-1 0,1 0 0,-2 0 0,1-1 1,2-6-1,-4 4 16,0 7-20,-1-1 1,1 1-1,-1-1 0,1 0 0,0 1 0,0-1 0,0 1 1,0 0-1,1-1 0,-1 1 0,1 0 0,-1 0 0,1 0 0,0 0 1,0 0-1,0 0 0,0 0 0,0 1 0,0-1 0,3-1 1,-3 2 43,0-1-10,7-7-30,-7 6 18,0 2-1,1-2-28,-3 2-3,0 1 0,0 0 0,1 0-1,-1 0 1,0-1 0,0 1 0,1 0-1,-1 0 1,0-1 0,0 1-1,1 0 1,-1 0 0,0-1 0,0 1-1,0 0 1,0-1 0,0 1 0,1 0-1,-1-1 1,0 1 0,0 0-1,0-1 1,0 1 0,0 0 0,0-1-1,0 1 1,0-1 0,0 1-1,0 0 1,0-1 0,-1 1 0,1 0-1,0-1 1,0 1 0,-3-3 24,0 1-1,0-1 1,-1 1 0,1 0 0,-1 0 0,-5-2 0,2 0-4,5 3-3,2 1-17,-1-1 0,1 0 0,-1 1 1,1-1-1,-1 1 0,1-1 0,-1 1 0,0-1 0,1 1 1,-1-1-1,1 1 0,-1-1 0,0 1 0,1 0 1,-1 0-1,0-1 0,-1 1 0,-13-9 168,14 7-60,0-1 0,-1 1 0,1-1 0,0 0 0,0 1 0,1-1-1,-1 0 1,1 0 0,-1 1 0,1-1 0,0-4 0,-3 4-38,-21-22 149,22 22 378,7 16-517,-2-7-77,0-1-1,1 1 0,0-1 1,0 0-1,1 0 0,-1 0 1,1-1-1,0 1 0,0-1 1,1 0-1,-1-1 1,11 6-1,-7-3-2,1-1 3,0 1-1,0-1 1,0 0 0,0-1-1,1-1 1,0 1 0,15 1-1,-16-3-2,4 2 2,1-2 0,-1 0 0,1 0 0,-1-1 0,1-1 0,22-3 0,-24 2 0,152-2 58,-159 4-46,1 5 0,-5-5 2,-4 3 0,-12 21 7,7-13-5,0 0 0,-6 15-1,-7 21 56,20-46-73,0 0 0,0-1-1,0 1 1,0 0 0,0-1 0,0 1-1,1-1 1,-1 1 0,1-1 0,-1 1-1,1-1 1,0 1 0,-1-1 0,1 1-1,0-1 1,0 0 0,0 0 0,0 1 0,0-1-1,1 0 1,1 2 0,45 34 14,-33-31-10,-8-4-4,9 2 1,1 0-1,-1-1 0,1 0 1,-1-2-1,25 0 0,200-7 21,-172-1-22,-19-3-52,49-15 0,-82 21 41,27-10-230,47-25-2074,-43 18-8059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1.0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679 824 6280,'7'9'0,"-9"-15"1,-2 3 4,-6 2-2,9 1-3,0 0 1,0 0-1,0 0 0,1-1 1,-1 1-1,0 0 0,0 0 1,0-1-1,0 1 0,0 0 1,0-1-1,1 1 0,-1-1 1,0 1-1,0-1 0,-1-1 1,-10-6 25,2 2 34,1-1 0,-1 0 0,1 0 0,1-1 0,-1-1 0,1 1 0,1-1 0,-13-19 0,-1 1 57,14 19-23,-1 0-1,0 0 1,-1 1-1,0 0 0,-14-9 1,10 7-27,5 4 31,0 0 0,0 0 0,0 1 0,-1 0 0,0 0 0,-16-3 0,11 2-25,5 3 2,1 0-1,-1 0 1,0 1-1,1 0 1,-1 0 0,0 1-1,0 0 1,-16 3 0,13-2-14,1 0 27,0 0-1,1 0 0,-1 1 0,1 0 0,-1 1 0,1 0 0,-19 10 0,28-13-82,-13 9 275,-8 10-90,2 1 0,1 1 1,-30 41-1,44-54-145,1-1 0,1 1 0,-1 0 0,1-1 0,1 1 0,-1 1 0,1-1 1,1 0-1,-2 14 0,4-18-22,0 1 1,0 0-1,0-1 1,0 1-1,1-1 1,-1 0-1,1 1 1,1-1-1,-1 0 1,0 0-1,1 0 1,4 4-1,-3-2 2,5 5 89,3-2-83,0-1 0,1 0-1,-1-1 1,16 6 0,-8-8 63,14 0-21,1-2 1,0-1 0,62-6-1,-38-7-37,-36 4 59,-2-1-66,3-1 57,42-23 1,-58 27-58,0 0 1,0 0-1,-1 0 1,0-1-1,0 0 1,0-1-1,-1 1 1,0-1 0,-1-1-1,7-9 1,-3-4 88,0-1 0,-1 0 0,6-32 0,-14 51 282,5 19-285,1 0 0,7 16 0,-7-19-95,2 1 48,5 0-44,1-2 1,-1 1-1,19 10 0,-13-14 30,9-3-18,55 5 0,-61-12 4,-10-1-23,-2 0-9,1 0 0,-1 0 0,1-1 0,-1 0-1,0-1 1,0-1 0,0 1 0,13-10 0,77-62 38,-81 55-12,2-14-11,29-59 0,-42 65 12,8-125 17,-18 122-24,0 13-12,0-2-4,-1 1 0,-1-1 0,-1 1 0,-1 0 0,-13-29 0,4 17 18,-2 1 0,-2 1 0,-28-35 0,37 53-24,7 8 0,-1 0-1,1 0 1,-1 0 0,0 1 0,-1 0 0,-7-5 0,-34-19 40,45 27-42,0-1 0,-1 1 1,1 0-1,-1 0 0,1 0 0,0 0 0,-1 0 0,1 0 0,-1 1 0,1-1 0,0 0 0,-1 1 1,1-1-1,0 1 0,-1 0 0,1-1 0,0 1 0,0 0 0,0 0 0,0 0 0,-1-1 0,1 1 1,0 0-1,1 1 0,-3 0 0,1 3 5,-3 3-4,0 1 1,0-1-1,1 0 1,1 1-1,0 0 1,0 0-1,0 0 0,1 0 1,1 0-1,-1 0 1,2 1-1,0 17 1,15 78 10,-12-88-12,0 0 0,10 30 0,-4-21-3,28 77 2,-17-59 0,2-1-1,39 57 1,-38-70 5,-10-15-3,11 14 1,1-1 1,1-2-1,32 26 1,-23-25 10,1-1 0,1-1 0,43 21 0,-75-45-11,-1 1 1,0 0 0,1-1 0,0 0 0,6 1 0,0 0-2,-8-1 9,0 0-1,11 3-1874,1 2-7459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1.4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1 246 11744,'2'-3'136,"4"-3"-52,0 0 1,1 1 0,-1-1 0,1 1 0,0 1-1,1-1 1,-1 1 0,11-4 0,23-13 160,-9 6-99,41-13 1,128-34 504,49-3 121,-236 64-689,-1 0 0,1 1 1,-1 0-1,1 1 0,-1 1 1,1 0-1,13 4 0,-15-1-40,0 0 0,0 1-1,-1 0 1,0 1 0,16 13-1,-22-17-28,-1 1-1,0 0 0,0 1 1,0-1-1,-1 1 0,0-1 1,0 1-1,0 0 1,0 0-1,-1 1 0,3 6 1,-3-5-3,2 1 9,-1 0 0,0 1 0,-1 0 0,0-1 0,1 12 0,4 17 35,-2-2 1,-1 1 1,0 36-1,-4-47-13,0-24-42,1-1-1,-1 1 1,1-1 0,-1 1 0,0-1 0,1 0 0,-1 1-1,1-1 1,-1 0 0,1 1 0,-1-1 0,1 0 0,-1 0-1,1 0 1,-1 1 0,1-1 0,0 0 0,-1 0 0,1 0-1,-1 0 1,1 0 0,-1 0 0,1 0 0,-1 0 0,1 0-1,0 0 1,-1 0 0,1-1 0,30-5-1933,3-2-7741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48.62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903.28125"/>
      <inkml:brushProperty name="anchorY" value="-7313.70215"/>
      <inkml:brushProperty name="scaleFactor" value="0.5"/>
    </inkml:brush>
  </inkml:definitions>
  <inkml:trace contextRef="#ctx0" brushRef="#br0">419 607 5024,'0'0'0,"-4"-4"592,-1-2-642,-1-1 1248,0 2-1526,-1-1 1640,-4-2-1640,2 2 1696,0 1-1712,-2-1 1729,-4 2-1732,1 1 1277,3 1-1146,-4 2 1080,-5 4-1080,3 0 856,3 1-792,-5 3 769,-6 6-772,2-1 625,4-1-582,-4 5 560,-5 7-560,4-3 476,4-3-452,1 6 449,2 7-452,4-3 333,3-5-298,5 4 289,6 5-292,2-4 229,1-6-210,4 0 200,7 0-200,-2-5 172,-1-5-164,5-4 169,8-8-172,-2-2 118,-3-2-102,5-7 103,4-10-105,-3 0 88,-6 3-83,3-6 80,0-5-80,-3 3 61,0-3-9,-1-3 21,-2-3-3,-3-1 67,-3 6-149,-3 2 177,-4 1-186,-1 7 261,-2 5-283,-1 2 303,-1 2-305,0 3 316,1 3-319,-1 2 329,1 6-332,0 2 287,1 0-273,-1 5 276,2 8-279,-1 0 224,1-3-208,1 4 209,5 7-212,0-3 139,-1-5-117,6 5 106,7 4-106,0-2 41,-3-5-23,8 1 23,9 1-25,-3-4-11,-4-4 21,6-3-17,10-5 15,-6-2-219,-7-3 277,8-4-306,7-5 306,-5-1-586,-8 0 666,7-4-697,8-5 695,-7 2-880,-7 2 933,4-2-960,-1 0 960,-7 3-839,-8 2 804,0 0-777,-2-2 775,-4 2-372,-4 2 257,-1-2-200,-3-5 181,-4-3-45,-9 1 24,-1 3-1,-1 3 1,-7 6 9,-10 7-12,0 2 70,4 2-86,-8 5 94,-8 8-94,3 0 187,6-3-213,-4 7 226,-3 8-226,5-3 292,7-5-311,2 6 320,3 4-320,5-4 273,4-5-260,4 0 254,6 0-254,1-5 207,1-4-193,7-3 186,13-4-186,0-3 168,-3-2-163,11-7 160,10-8-160,-5-2 122,-5 2-111,15-20 116,-7 2-45,1-7 16,-3-6 26,-4-6-8,-6-6 4,-7 9-103,-4-5 132,-6-7-146,-4 10 165,-1-7-40,-1-2 24,-1 10-141,0 1 181,-1 7-200,-1 10 181,0 7-45,-1 8-4,-1 7-105,0 10 150,-2 16-172,0 2 137,-2 16-33,-3 18-28,-1 17 13,1 12-44,3 7 12,7 1-25,1-16 6,2-19-3,6-5 0,9-3 0,-1-12-10,-1-9 13,8-1-14,13-3 14,-3-5-98,-5-6 122,8-3-134,9-7 134,-6-3-386,-8-1 458,4-6-494,2-7 494,-6 0-690,-9 2 746,1-6-764,0-7 761,-4 3-835,-6 3 856,0-5-866,-1-4 866,-3 3-614,-3 6 542,0-4-497,-4-3 495,-1 4-298,-2 5 242,-2-3-204,-5-1 201,0 4-98,0 3 69,-3 2-44,-4 5 41,1 2-12,1 3 4,-4 5 0,-5 9 0,2 0 18,2 0-23,-5 6 26,-5 10-26,2-3 54,5-3-62,-4 6 66,-2 10-1,1 10 2,3 7-26,5-7-30,6-2 45,6-5-54,3-11 26,2-8-18,6-9 23,10-8-25,0-5 8,-1-2-3,6-8 9,8-12-12,-3 0 14,-5 2-14,4-9 23,2-10-25,-5 4 26,-5 5-26,1-7 26,-1-10-26,-4 6 26,-3 7-26,-1-11 26,1-15-26,-3 6 54,-2 9-62,1-12 76,2-10-79,-2 8 80,-1 12-80,1-1 89,-1 2-92,-1 10 113,-2 10-118,-1 4 120,-1 5-120,-2 6 110,1 4-107,-4 7 106,-2 10-106,0 2 97,0 0-95,-4 12 103,-4 17-105,0-2 78,1-5-70,-3 15 76,-4 17-79,2-5 42,4-11-31,-2 11 36,2 6-39,3-9 12,3-12-4,3 1 9,4 4-12,2-10 5,0-8-2,2 1 0,4-1 0,-1-5 0,0-8 0,1-1 0,4-4 0,-2-4 0,-2-4 0,6-4 0,12-7 0,-1-1 0,-3 0 0,9-5 0,7-7 0,-4 2 0,-6 3 0,1-4 9,-2 1-12,-5 3 14,-6 3-14,-1 1 14,1 2-14,2 0-10962,-3 2 9703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1.7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173 9 11208,'2'-2'161,"7"-4"28,-3 5 93,4 5-200,0-1 1,-1 2 0,0-1-1,0 2 1,0-1-1,-1 1 1,1 0 0,7 9-1,59 58 461,-74-72-527,0 0 0,0 0 0,-1 0 0,1 0 0,0 0 0,-1 0 0,1 0 0,-1 1 0,1-1 0,-1 0 0,1 0 0,-1 0 0,0 1 0,0-1 0,1 0 0,-1 0 0,0 1 0,0-1 0,0 0 0,0 0 0,-1 1 0,1-1 0,0 0 0,0 0 0,-1 0 0,1 1 0,-1-1 0,1 0 0,-1 0 0,1 0 0,-1 0 0,-1 2-1,-1 0 17,1 0-1,-1 0 0,0 0 0,-1 0 0,1-1 0,0 0 0,-1 1 0,-5 2 0,-1 1-1,6-4-11,1 0 0,-1 0 0,0-1 0,0 1 0,0-1 0,0 0 0,0 0 0,0 0 0,-8 0 0,-82 4 205,75-8-56,1-2-72,0-2 1,-25-11 0,36 15-67,0-1 1,1 0 0,0 0 0,0 0-1,0-1 1,0 1 0,1-1 0,-1-1-1,1 1 1,-5-9 0,9 14-27,1-1 1,0 1-1,0 0 1,-1-1-1,1 1 1,0 0-1,0-1 0,0 1 1,-1-1-1,1 1 1,0 0-1,0-1 1,0 1-1,0-1 1,0 1-1,0 0 0,0-1 1,0 1-1,0-1 1,0 1-1,0-1 1,0 1-1,1-1 1,0-3 6,1-1 1,0 1 0,0 0 0,0 0-1,0-1 1,1 2 0,0-1 0,-1 0 0,1 0-1,1 1 1,3-4 0,8-1 55,6 1-514,0 2 0,1 1 1,38-4-1,18 3-8886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2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34 10760,'-12'16'343,"-2"-1"1,-14 14-1,0-1 157,22-20-365,0 0-1,1 0 1,-1 0-1,2 1 0,-8 17 1,6-14-76,-4 9 77,1 0 0,0 0 1,-8 31-1,9-26 11,-14 67 75,22-77-108,2-4-80,1 1 0,0 0 0,1-1 0,1 0 0,0 0 0,0 0 0,1-1 1,0 1-1,12 14 0,11 3-2,-16-20 36,11 0-19,30 9 1,-37-17 11,2-5-30,0 0-1,27-10 1,-31 4 36,-2-2-33,-1 0 1,-1-1 0,0 0-1,-1-1 1,0 0 0,-1 0-1,10-24 1,-12 23-18,-5 9-1,0 0 1,0-1-1,0 1 0,0-1 1,-1 1-1,0-9 1,5-33 63,15-101 328,-14 103-265,-7 44-134,0-1 0,-1 1 0,1 0 0,-1-1 0,0 1 1,0 0-1,0 0 0,0-1 0,0 1 0,0 0 1,-1 0-1,1 0 0,-1 0 0,1 0 0,-1 1 1,0-1-1,0 0 0,-2-1 0,2 2 1,-1-2 2,0 0 1,0 0 0,-1 0 0,1 1 0,-1 0 0,0 0 0,-6-3 0,4 2-11,0 0 0,0 0 1,1-1-1,-1 1 0,-6-8 1,9 9-15,5-2-53,-2 4 63,0-1 1,0 1-1,0 0 1,0 0-1,0-1 1,0 1-1,0 0 1,0-1-1,0 1 1,0 0-1,0 0 1,0-1-1,0 1 1,0 0-1,0 0 0,0-1 1,1 1-1,-1 0 1,0 0-1,0 0 1,0-1-1,0 1 1,1 0-1,-1 0 1,0 0-1,0-1 1,0 1-1,1 0 1,-1 0-1,0 0 1,0 0-1,0 0 1,1 0-1,-1-1 1,0 1-1,0 0 1,1 0-1,-1 0 0,0 0 1,1 0-1,-1 0 1,0 0-1,1 0 1,12 0-13,0 0 0,0 1-1,0 0 1,0 1 0,0 0 0,0 1 0,-1 1 0,24 9-1,-7-1 2,0 2 0,39 24 0,-66-36 12,1-1 1,-1 1-1,1 0 0,-1 0 0,0 0 0,0 0 0,1 0 0,-2 0 1,1 1-1,0-1 0,0 1 0,-1-1 0,2 4 0,3 5 0,24 51 0,-5 5 1,-11-10 0,-13-44 1,0 1 1,-1-1-1,0 1 1,-1-1 0,-1 0-1,0 1 1,-1-1 0,-6 19-1,6-21 1,1-6 0,1-1 1,-1 1-1,0-1 1,-1 0-1,1 0 0,-4 5 1,-4 7 21,-25 28-1,30-39-10,1 0 0,-1-1-1,0 1 1,0-1 0,-1 0 0,1-1-1,-1 1 1,0-1 0,-11 4 0,15-6-9,1-1 1,-1 0 0,1 0 0,-1 0-1,1 0 1,0 0 0,-1 0 0,1 0 0,-1 0-1,1 0 1,-1-1 0,1 1 0,0-1 0,-1 1-1,1-1 1,0 1 0,-1-1 0,1 0 0,0 0-1,0 0 1,0 0 0,-1 0 0,0-2 0,-2 0 10,1-1 0,0 0 0,0 0 0,1 0 0,-3-6 0,2 3 2,0-1 1,1 1-1,-1-1 1,2 0-1,-1 0 1,1 1-1,1-1 1,0-12-1,-2 4-6,2 11 0,0 0-1,-1 0 0,2 0 0,-1 1 0,1-1 0,-1 0 1,1 0-1,2-6 0,11-36 77,2 2 1,33-67-1,-15 50-56,-19 40 42,-11 18-60,10-13 10,1 1 1,0 1-1,1 0 1,0 1-1,24-15 1,-29 22-1,3-3-6,2 0 0,-1 1 1,1 1-1,1 0 0,20-6 0,-32 12-9,16-5 24,1 1 0,0 0 0,29-3 0,-41 9-25,-6 0-2,1 0 0,-1 0 0,0 1 0,1 0 0,-1-1 0,8 4 0,-1-1 2,-1 1-1,0 0 1,-1 0 0,1 1 0,-1 0 0,0 1-1,0 0 1,0 0 0,7 8 0,-4-4-5,-8-7-1,0 1 0,-1 0 1,1 0-1,-1 0 0,1 0 0,4 9 0,21 34 6,4 21-4,-7 10 2,-4 7-4,3-1-1,4-7 0,-1-14 0,-5-13 0,6-5 0,-21-34 0,1 0 0,16 14 0,-9-13 1,-1-1-1,2-1 0,-1 0 1,24 9-1,-18-12 6,9-1 6,0-2 0,1-1 0,0-2-1,44-4 1,-56 1-5,-10 1 9,0 0 0,0-1 0,0-1 0,14-5 0,106-35 93,-101 30 6,34-22-1134,64-50 1,-15 3-9882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8.0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1 100 6456,'0'0'945,"5"1"-800,15 4-83,-19-5-56,-1 0 1,0 0-1,1 0 1,-1 0-1,1 0 0,-1 1 1,0-1-1,1 0 1,-1 0-1,0 0 1,1 0-1,-1 1 1,0-1-1,1 0 1,-1 1-1,0-1 0,1 0 1,-1 0-1,0 1 1,0-1-1,1 0 1,-1 1-1,0-1 1,0 1-1,45 82 225,-34-57-70,-9-20-131,14 43 143,15 75 0,36 119 310,-57-216-462,13 44 131,34 174 263,-54-223-396,-1-11 12,1-1 0,-1 1 0,6 11 1,43 108 380,-50-128-72,-92-231 391,91 228-730,-4-9 59,1 0 1,0-1 0,-2-16-1,1 5-22,-2 1-17,4 12 25,0-1 0,0 1-1,-1-13 1,-1-33 310,2-83 0,7 91-141,15-56 0,-11 60-187,-3 7 98,21-61 0,-20 77-76,8-21 20,2 1 1,44-72 0,-57 106-53,1 0 0,1 1 0,-1-1 0,1 1 1,0 0-1,0 1 0,0-1 0,0 1 1,1 0-1,0 1 0,0 0 0,0 0 0,0 0 1,14-2-1,-2 0 6,1 2-1,0 0 1,35 0 0,-48 4-20,1 0 0,-1 1 0,0 0 0,0 0 1,0 0-1,-1 1 0,1 0 0,-1 0 0,1 1 0,-1-1 1,0 1-1,0 1 0,6 6 0,-6-7-3,-1 1 0,0 1-1,9 10 1,-10-9 0,1 0 0,-2-1 0,1 1 0,4 13 0,-4-6 0,0-1-1,3 27 1,-6-18-2,-1 0 1,-1 1 0,-1-1 0,-7 33-1,1-31-4,-62 86 1,52-91-8,14-17 11,-7 8-1,-1-2 0,0 1 1,-1-1-1,0-1 1,0-1-1,-1 0 0,0 0 1,-24 6-1,-29 3 1,-13-3 1,7-8 0,58-4 0,-1-1 0,-15-3 0,21 2 0,0 0 0,0-1 0,-16-7 0,15 5 0,1-1 0,-18-12 0,-13-18 0,36 31 0,0-1 0,0 1 0,0-1 0,-4-9 0,6 10-103,1 0 0,1 0 0,-1 0 0,1 0 0,0-1 1,0 1-1,0 0 0,1-1 0,-1 1 0,1 0 0,1-1 1,-1 1-1,1-1 0,0 1 0,2-6 0,6-37-8123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9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355 791 5296,'0'0'112,"0"0"-84,1-1 1,-1 1-1,0-1 1,0 1-1,0-1 1,0 1 0,0-1-1,0 0 1,0 1-1,0-1 1,0 1-1,0-1 1,0 1-1,0-1 1,-1 0-1,1 1 1,0-1-1,0 1 1,-1-1-1,1 1 1,0-1 0,0 1-1,-1-1 1,0 0-1,-19-2 311,-28-1-1,26 5-41,0 0 0,1 2 0,-39 8 0,49-9-260,9-2-18,-1 1-1,0-1 1,1 1 0,-1-1 0,1 1 0,0 0 0,-1 0 0,1 0 0,0 1-1,-1-1 1,-2 3 0,-4 1 54,0 1 1,0 1-1,1-1 0,0 1 1,0 1-1,0 0 0,1 0 1,1 0-1,-1 1 0,1 0 1,1 0-1,0 0 0,0 1 1,-5 15-1,8-20-35,1 1 0,0-1 0,0 1 1,1 0-1,-1-1 0,1 1 0,0 0 0,1-1 0,1 9 0,-1-12-25,0 1-1,0-1 1,1 0-1,-1 0 0,1 0 1,-1 0-1,1 0 1,0-1-1,0 1 0,0 0 1,0-1-1,0 1 1,0-1-1,0 0 1,0 0-1,4 2 0,-3-2 4,9 4 52,14 0-32,-1-1 1,1-1-1,0-2 0,45-2 0,-21-7-17,-33 2 29,-1-4-23,0 0-1,-1-2 1,-1 1-1,0-2 1,-1 0-1,16-19 1,-19 20-15,-6 7 0,-1 0 1,1 0-1,-1 0 0,0-1 1,-1 1-1,4-10 1,8-25 112,-3 0 0,11-68 0,-16 68 8,-5 37 194,1 10-233,2 0-77,-2-4-4,-1 0 0,1 0 0,-1 0 0,0 0 0,0 0 0,0 1 1,0-1-1,0 5 0,37 129 191,-32-119-170,-5-12-23,0 0 0,1-1 0,0 1 0,0-1 0,1 0 0,-1 0 0,1 0 0,0 0 0,0 0-1,1 0 1,0-1 0,-1 1 0,2-1 0,-1 0 0,6 4 0,-5-4-1,0-1 0,0 1 0,1-1 0,-1 0 0,1-1 0,0 1 0,0-1 0,0 0 0,0 0 0,0-1 0,0 0 0,1 0 0,7 0 0,25-2 4,-23-2 15,-8 0-17,0 0 1,1-1-1,-1 0 1,0-1-1,-1 1 1,1-1 0,-1-1-1,0 0 1,0 0-1,-1 0 1,8-10-1,-7 7-1,-5 7-5,-1-1 1,1 1 0,0-1 0,-1 0 0,0 0 0,1 1 0,-1-1 0,0 0-1,-1 0 1,1 0 0,0-4 0,16-160 220,-15 147-223,6-54 134,-5 59-118,-2 10-4,0 1 0,0-1 0,0 1 0,1 0 0,-1-1 1,1 1-1,0 0 0,1 0 0,-1 0 0,1 1 0,0-1 0,0 0 0,0 1 0,0 0 0,0 0 0,1 0 0,-1 0 0,1 0 0,0 1 0,0 0 0,0 0 0,0 0 0,0 0 0,1 0 0,-1 1 0,0 0 0,1 0 0,-1 0 0,1 0 0,-1 1 0,1 0 1,0 0-1,7 1 0,16 2-7,-22 0-5,-2 0-1,10 5 2,3 16 2,7 27-3,-18-35-2,0 1 0,3 18 0,-1 36 0,-4 2 0,3 5 0,4-11 0,3-20 0,-12-41 0,1 0 0,0 0 0,1-1 0,6 9 0,-5-8 0,1 0 0,-1-1 0,1 0 0,8 6 0,-6-6 0,0 0 0,1-1 0,16 7 0,36 6 0,-2-8 0,-52-9 0,1 1 0,-1-1 0,1-1 0,10-1 0,-11 1 0,-1-1 0,0 0 0,0 0 0,0-1 0,10-5 0,-5 2 0,0-1 0,-1-1 0,11-10 0,-11 9 0,-1-1 0,0-1 0,11-16 0,-12 14 0,-1-1 0,0 1 0,6-18 0,0-12 0,-2 0 0,6-48 1,-12 53 7,-2 13-2,1-11 2,-1 0 0,-1 0 0,-5-47 1,2 60 2,-1-6 0,0 1 0,-2 0 0,-12-41 1,8 38-3,1 0 24,-2 0 1,-1 0-1,-2 1 0,-29-56 1,0 26 119,41 60-153,0 0 1,0 0-1,0 0 0,0 0 1,0 0-1,0 0 0,0 0 1,0 0-1,0 0 1,0 0-1,0 1 0,0-1 1,0 0-1,0 0 0,0 0 1,0 0-1,0 0 0,0 0 1,0 0-1,0 0 1,0 0-1,0 0 0,0 0 1,0 1-1,0-1 0,0 0 1,-1 0-1,1 0 0,0 0 1,0 0-1,0 0 1,0 0-1,0 0 0,0 0 1,0 0-1,0 0 0,0 0 1,0 0-1,0 0 0,-1 0 1,1 0-1,0 0 1,0 0-1,0 0 0,0 0 1,0 0-1,0 0 0,0 0 1,0 0-1,0 0 0,0 0 1,0 0-1,-1 0 1,1 0-1,0 0 0,0 0 1,0 0-1,0 0 0,0 0 1,0 0-1,0 0 0,0 0 1,0-1-1,0 1 1,0 0-1,-3 5 2,0-1 1,1 1-1,0 0 1,0 0-1,0 0 1,1 0-1,-1 0 1,1 0-1,0 9 1,-3 6 4,-2 26 5,2 5-9,1 4-3,3 11 0,13 213-11,-11-261 5,0-1 0,6 24 0,-3-19 4,-1-2 1,-3-13-2,0 0 0,1 0 1,0 0-1,1 0 0,3 7 1,2 7-12,2 1 0,0-2 0,2 1 0,0-1 1,27 31-1,-35-46 11,1-1 1,1-1-1,-1 1 0,0-1 1,1 0-1,0 0 0,0 0 1,0-1-1,0 0 0,11 3 1,-7-3-1,-1 1-1,1 0-1,0-1 1,0-1-1,0 1 1,0-1-1,13-1 1,-18 0 2,10 0-22,0 0 1,0-1 0,0-1-1,0-1 1,18-5 0,-23 2-16,-5 0-163,1-1 0,-1 0-1,0-1 1,0 1 0,-1-1 0,0 0 0,3-9 0,12-27-7678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49.6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 11568,'18'4'0,"21"2"0,138 0 2,-173-6-2,46 0 14,255 0 14,-239 0 33,254 0 36,-261-1-2,258-14-1395,-147 6-5793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2.6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511 49 5656,'0'0'1800,"-1"-4"-1240,0 2-479,0 1-42,0 0-1,0-1 0,1 1 0,-1 0 0,0-1 0,1 1 0,-1-1 0,1 1 1,0 0-1,-1-1 0,1 1 0,0-4 0,-17 10 705,-2 3-623,1-1 0,-1-1 0,-1 0 0,1-2 0,-1 0 0,0-1 0,-34 0 0,50-3-92,-1 0 0,0 0 0,0-1 0,0 1 0,0-1 0,1 0 0,-1-1 0,-7-3 0,-21-6 96,-5 0-33,-81-23 463,116 33-495,-2 1-13,5 0-41,-1 0 0,1 0 0,-1 0 0,1 0 0,-1 0 0,1 0 0,-1 0 0,1 0 0,-1 0 0,1 0 0,-1 0 0,1 0 0,-1 0 0,1 1 0,-1-1 0,1 0 0,-1 0 0,1 0 0,-1 1 0,1-1 0,0 0 0,-1 1 1,1-1-1,-1 0 0,1 1 0,0-1 0,-1 1 0,1-1 0,0 0 0,0 1 0,-1-1 0,1 1 0,0-1 0,0 1 0,0-1 0,-1 1 0,1-1 0,0 1 0,0-1 0,0 1 0,0-1 0,0 1 0,0-1 0,0 1 0,0-1 1,0 1-1,1 0 0,-21 97 24,17-83-27,-1 37 15,-1 75 4,5-31 32,-1-73-48,0-17 1,1 1-1,0-1 1,0 1 0,1 0 0,0-1 0,3 12 0,42 152 136,-31-116-75,31 75 128,-29-78-62,-10-31-13,0 1-1,12 21 0,-16-36-76,1 1-1,0-1 0,1 0 1,0 0-1,0 0 1,0 0-1,0-1 1,1 0-1,11 8 1,-8-6-23,-6-5-4,-1 0 0,1-1-1,0 1 1,0 0 0,0-1-1,0 0 1,0 1 0,0-1-1,6 1 1,9 2 54,0-1 0,0-1 0,0 0 0,24-2-1,62-6 111,50-14 250,6 4-189,-153 16-234,3-3-1739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3.0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96 270 8968,'-20'-1'98,"1"-1"-1,-34-9 1,50 10 129,5-1-1,6-2-167,-1 0 0,1 1 0,0 0 0,0 0-1,0 1 1,1 0 0,-1 0 0,15-1 0,-12 2-37,192-33 408,12 1-270,-169 27-40,363-51 401,-198 25-350,-133 18-167,71-18-1384,-79 15-5520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3.3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279 0 7536,'-2'6'-15,"-7"25"4,0-5-12,-1 1 0,-15 29 0,-96 197 38,87-175 25,22-45 121,-31 142 96,38-141 37,-3 104 103,8-134-361,0 0 0,-1 0 0,2 0 0,-1-1 0,0 1 0,1 0 0,0-1 0,-1 1 0,2 0 0,2 6 1,1 2 19,19 41 161,-9-25-1251,-8-13-4399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3.7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7800,'3'10'10,"1"0"0,0 0 0,1-1 0,0 1 1,1-1-1,9 12 0,-5-6 31,1 1 30,0 0 0,1-1 0,1 0 0,15 14-1,-16-17-26,0 1 51,0-2 0,1 0 0,0 0-1,17 9 1,-8-5 37,25 22 0,74 86 436,-83-83-326,-21-22-199,-6-6 68,0-1-1,15 12 0,-26-23-108,62 50 359,-51-41-279,1-2 1,-1 1-1,1-1 0,21 8 0,-20-10-47,-7-3-8,0 0 0,1-1 0,-1 1-1,0-1 1,1-1 0,-1 1 0,8-1 0,105-1-1173,-57-2-5620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4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256 225 7712,'7'4'65,"0"0"0,-1 0 1,0 1-1,8 6 0,-13-9-33,0-1 0,1 1-1,-1-1 1,1 0 0,-1 0-1,1 0 1,-1 0 0,1 0-1,0 0 1,0 0-1,-1-1 1,4 2 0,6 2 30,1 2-21,30 11 302,6-1 133,71 13 0,-59-23-20,-59-6-450,14 1 164,1-1 1,0 0 0,-1-1 0,1-1 0,20-4-1,-3-10-68,-21 8 119,-7 3-168,-1-1 0,1 1 0,-1-1-1,0 0 1,-1 0 0,1 0 0,-1 0 0,-1-1 0,1 0 0,-1 1-1,0-1 1,0 0 0,1-13 0,-2 12-15,-1 5-21,0 1 0,0 0 0,0 0 0,0 0-1,0 0 1,0 0 0,-1 0 0,1 0 0,-1 0 0,1 0 0,-1 0 0,0 0 0,0 0 0,-2-3 0,-9-13 89,0 1 0,-1 1 0,-1 0 0,-1 1 0,0 1 0,-19-14 1,27 22-77,-1 1 0,0 0 0,0 0 0,-1 1 1,1 0-1,-1 1 0,0 0 0,0 0 1,0 1-1,-1 0 0,-11-1 0,12 2-7,-18-1 105,-123 23 55,118-11-63,-122 61 34,127-52-100,-87 89 14,112-106-66,-1 1 1,1 0 0,0-1 0,0 1 0,0 0 0,-3 6 0,-5 9 7,-12 32 0,18-37-9,1 0 0,0 0 0,1 1 0,-2 22 0,4-19 0,0 1 1,2 0-1,3 20 0,-1-21 0,0 0-1,1 0 0,9 22 1,-7-25-1,0-1 0,1 1 0,19 23 0,-15-23 0,0-1 0,27 23 0,-23-24 0,0-1 0,25 14 0,-20-15 0,42 16 0,-37-19 0,37 7 0,-39-10 0,43 1 0,-34-7-1,0-2 1,-1-1 0,36-10-1,-37 4-4,156-91-1738,-80 39-6963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0.3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1718.08594"/>
      <inkml:brushProperty name="anchorY" value="-8339.51855"/>
      <inkml:brushProperty name="scaleFactor" value="0.5"/>
    </inkml:brush>
  </inkml:definitions>
  <inkml:trace contextRef="#ctx0" brushRef="#br0">355 262 3952,'0'0'0,"7"-7"464,1 0 281,0 0-930,1-7 1081,0 1-150,-1-3 60,0-2-945,-1 3 1136,-2 3-1242,-2 0 1236,-3-3-754,-1-3 243,-4-1-141,1 2-386,-3 2 516,-1 0-586,0 5 530,2 2-514,0 2 506,-3 1-506,2 1 469,1 2-459,-2-1 454,-2 2-454,1-1 398,2 1-382,-3 2 374,-3 2-374,2 0 309,1 0-290,-4 5 289,-3 6-292,2 0 219,2-2-197,-1 7 196,-2 10-199,2-2 172,3-3-164,0 7 169,1 9-172,2-3 127,1-7-113,2 7 106,1 9-106,0-6 88,2-8-83,1 8 80,0 11-80,1-6 61,1 12-9,2 5-16,1 4 7,0-2-3,-2-4 0,-1-8-28,-2-13 45,0-12-52,-1-7 63,-2-4-65,0-6 66,1-4-66,0 0 76,-2-1-79,1-1 117,0-2-128,-1 2 134,-1-1-134,1 0 153,0-1-158,-1-1 169,-4-2-172,2 0 118,1 0-102,-2-3 103,0-2-105,1 0 88,2 1-83,1-3 80,1-5-80,1-4-11624,0 0 10339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4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528 31 9328,'-6'-4'58,"0"0"-1,0 1 1,-1-1 0,1 2 0,0-1 0,-1 1 0,0 0 0,0 0-1,1 1 1,-1-1 0,0 2 0,0-1 0,0 1 0,0 0-1,0 0 1,0 1 0,-12 3 0,-9 2 70,0 2-1,0 1 1,-28 14 0,-10 14-15,48-27-84,1 2 0,0 0 0,1 1 0,1 1 1,-19 20-1,-24 38 65,52-60-20,2 10-24,0 36 1,7-37 16,8 12-20,29 55 0,-24-64 28,81 86 44,-76-92 2,108 52 60,-101-60-26,131 12 65,-127-22-73,132-22-1491,-77 3-6256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4.8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1 420 9328,'10'13'118,"-4"-5"69,0 0 1,-1 0-1,1 0 0,4 13 0,-3-7-155,11 29 219,41 197 631,-53-212-895,22 84 480,-21-82-430,-4-17 42,0 0-1,1 0 0,9 21 1,33 68 265,-44-98-311,1 1 1,0 0 0,0-1-1,1 0 1,-1 1 0,1-1 0,0-1-1,0 1 1,0 0 0,0-1 0,1 0-1,5 3 1,-3-2 1,-7-3-27,1-1 1,-1 0-1,1 1 0,-1-1 1,1 0-1,-1 0 0,1 1 1,0-1-1,-1 0 0,1 0 1,-1 0-1,1 1 0,0-1 1,-1 0-1,1 0 0,-1 0 1,1 0-1,0 0 0,0-1 1,9 0 23,-1-1 1,0 0-1,0-1 1,0 0-1,0 0 1,16-10 0,-9 0 108,-10 7-102,4-4-10,-1 0-1,-1 0 1,0-1-1,0 0 1,-1 0-1,0-1 1,-1 0-1,8-21 1,63-205 288,-56 142-211,-19 86-90,14-56 74,-14 57-72,1 1 0,-1 0 0,1 1 0,1-1 1,0 1-1,5-9 0,-4 15 29,0 2-40,-1 0-1,0 1 1,0-1 0,0 1 0,0 0 0,0 1 0,0-1 0,0 1 0,-1-1 0,1 1 0,-1 0 0,0 1 0,6 5 0,65 77 44,-17-10-6,17 17-21,-41-58-13,2-1 0,2-2 0,43 30 0,-69-56-10,-1-1-1,1 1 1,22 6 0,-21-10-2,-1 0 1,1-1 0,-1 0 0,1 0 0,-1-1 0,1-1 0,-1 0-1,21-4 1,-31 4 0,1 1-1,-1 0 1,1-1 0,0 1-1,-1-1 1,1 1-1,-1-1 1,1 0 0,-1 0-1,0 0 1,1 1-1,1-3 1,14-12-2,0-1 1,-1-1-1,18-22 0,-23 16-23,0-13 8,8-52-1,-19 61-27,-7-11 15,-20-64 0,14 73-22,-65-127-17,62 122 10,-49-149-14,55 148 34,-43-92-10,52 123 43,-1 0 0,0 0 0,-1 0 0,1 1 0,-1-1 0,1 1 0,-1-1 0,0 1 0,0 0 0,-1 0 1,1 1-1,0-1 0,-7-3 0,7 4 1,-2-1-35,-3-1-7,8 4 46,0 0 0,0 0 0,0 0 1,-1 0-1,1 0 0,0 0 0,0 0 0,0 0 1,0 0-1,0 0 0,0 0 0,-1 0 0,1 0 1,0 0-1,0 0 0,0 0 0,0 0 0,0 0 0,-1 0 1,1 0-1,0 1 0,0-1 0,0 0 0,0 0 1,0 0-1,0 0 0,0 0 0,-1 0 0,1 0 1,0 0-1,0 0 0,0 0 0,0 1 0,0-1 1,0 0-1,0 0 0,0 0 0,0 0 0,0 0 0,0 0 1,0 1-1,0-1 0,0 0 0,0 0 0,0 0 1,0 0-1,0 0 0,0 1 0,0-1 0,0 0 1,-4 8-6,0 1 0,0 0 0,1-1 0,1 1 0,-1 1 0,-1 12 0,2-9 0,-22 175-74,23-165 73,-2 15-25,3 142-4,4-146 23,64 248-11,-38-183 24,24 44 2,-51-137 2,1 1-1,-1-1 1,1 1-1,1-1 1,-1 0-1,1-1 1,0 1-1,9 7 1,-7-7 2,3 0 34,-1-4-29,1-1-1,-1 0 1,1-1 0,17-1 0,-13-4 23,-8 1-185,0-1 0,-1 0 1,1 0-1,-1 0 1,0-1-1,0 0 1,-1 0-1,0 0 1,0-1-1,3-6 1,16-35-8330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5.7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0 473 9240,'93'0'41,"46"0"23,42-4 134,-94 0-77,130-7 15,-175 8-55,-20 2-47,176-16 116,-168 15-104,6 0 22,47-11 1,-76 12-35,-2 1-20,0 0 0,0-1-1,0 0 1,-1 0-1,1 0 1,0-1-1,-1 0 1,1 0 0,-1 0-1,7-4 1,-4 0 75,-7 6-88,0 0 1,1 0-1,-1 0 1,0-1-1,0 1 1,0 0-1,0 0 0,0 0 1,0 0-1,0 0 1,0 0-1,0 0 1,0 0-1,0 0 1,0-1-1,0 1 0,0 0 1,0 0-1,0 0 1,0 0-1,0 0 1,0 0-1,0 0 0,0-1 1,0 1-1,0 0 1,0 0-1,0 0 1,0 0-1,0 0 0,0 0 1,0 0-1,0-1 1,0 1-1,0 0 1,0 0-1,0 0 0,0 0 1,0 0-1,0 0 1,0 0-1,-1 0 1,1 0-1,0 0 0,0-1 1,0 1-1,0 0 1,0 0-1,0 0 1,0 0-1,0 0 1,-1 0-1,1 0 0,0 0 1,0 0-1,0 0 1,0 0-1,0 0 1,0 0-1,0 0 0,-1 0 1,1 0-1,0 0 1,0 0-1,0 0 1,0 0-1,-9-4 22,0 0 1,-1 0-1,1 0 1,-14-2-1,4 5 52,-102 19 32,95-10-47,-122 55 22,117-46-27,-110 77 33,119-73-1,5 1-44,1 2 1,-24 46-1,39-68-32,0-1-1,1 1 0,-1-1 1,1 1-1,-1 0 0,1-1 1,-1 1-1,1 0 1,0 0-1,0-1 0,0 1 1,0 3-1,0-5-10,0 9 28,1 1-1,0 0 1,1-1 0,3 15 0,0-12-13,0 0 0,1 0 1,9 14-1,-14-24 0,0 0 1,1 0-1,-1 0 0,1 0 0,-1 0 1,1 0-1,0 0 0,0-1 0,0 1 1,2 1-1,-4-3-15,16 13 57,1-2 1,19 11-1,-15-12-26,38 12 1,-59-22-32,36 8 141,152 2 54,-150-14-94,142-44 43,-144 33-57,14-15-29,60-45 0,-84 50 3,72-99 31,-93 118-75,-1 0 1,0 0-1,0-1 0,-1 1 1,0-1-1,4-11 1,-1 1 0,-2 6-6,11-38 71,-5 1 7,-10 45 25,0 7-63,-1 31-3,3 41-3,16 86-1,-11-128-18,47 127 7,-42-134-19,5-1-3,36 45 0,-38-59-4,5-3-3,0 0 1,26 6-1,-28-14 2,2-5-4,-1-1 0,29-11 0,-46 15-3,-1 1 1,0-1-1,0 1 1,0-1-1,0 0 1,0 1-1,0-1 1,0 0-1,0 0 1,0 0-1,0 0 1,0 0-1,0-1 1,17-22 2,-2-2 1,14-27-1,-20 25 12,28-132 14,-33 127 5,-5-135 15,-6 79 34,-9-69 1,9 103-53,-8-71 48,9 100-37,0 1 1,-1 0-1,-12-29 1,11 38 33,7 16-75,0 0 1,0 0-1,0 0 1,0 0-1,0 0 1,-1 0 0,1 0-1,0 0 1,0 0-1,0 0 1,0-1 0,0 1-1,-1 0 1,1 0-1,0 0 1,0 0 0,0 0-1,0 0 1,0 0-1,-1 0 1,1 0-1,0 0 1,0 0 0,0 0-1,0 0 1,0 0-1,-1 1 1,1-1 0,0 0-1,0 0 1,0 0-1,0 0 1,0 0 0,0 0-1,-1 0 1,1 0-1,0 0 1,0 0-1,0 1 1,0-1 0,0 0-1,0 0 1,0 0-1,0 0 1,0 0 0,0 0-1,-1 1 1,1-1-1,0 0 1,0 0 0,0 0-1,0 0 1,0 0-1,0 1 1,0-1-1,0 0 1,0 0 0,-5 13 12,1-3-6,2 0 3,0-1-1,0 0 1,-1 17 0,0 114 41,6-109-24,28 127 13,-23-126-26,46 130 10,-39-130-11,-7-17-10,14 23 3,1-1-1,37 46 1,-20-36-1,-35-41-5,0 0-1,0 0 1,1-1-1,6 5 1,-10-9-1,0 0 1,-1 0-1,1 0 0,0 0 0,0 0 1,-1-1-1,1 1 0,0-1 1,0 1-1,0-1 0,0 0 1,0 0-1,0 0 0,-1 0 1,1 0-1,2 0 0,1-1 0,0-1 1,0 1-1,-1-1 0,1 0 0,-1 0 0,1 0 0,4-4 1,-1 1-1,-1-1 0,0 0 0,0 0 0,9-10 0,-6 4 0,-1-1 0,14-23 1,0-11 7,21-67-1,-27 68-1,-10 26-5,15-31 8,25-32 0,-45 81-8,-1 0-1,0 0 1,0 0 0,1 0 0,-1 0-1,1 0 1,0 0 0,-1 1 0,1-1-1,0 0 1,0 1 0,0 0-1,0-1 1,0 1 0,3-1 0,2-1 0,16-5 2,-23 8-3,1 0 0,-1-1 1,0 1-1,1 0 0,-1 0 0,0 0 0,0 0 1,1 0-1,-1 0 0,0 0 0,1 0 1,-1 0-1,0 0 0,1 0 0,-1 0 1,0 1-1,0-1 0,1 0 0,-1 0 0,0 0 1,1 0-1,-1 0 0,0 1 0,0-1 1,1 0-1,-1 0 0,0 0 0,1 1 1,19 18 5,-16-14-6,0 0 1,-1 0-1,0 0 0,0 0 0,4 10 1,-3-2-1,0-1 0,-1 1 0,2 16 0,3 65 0,-23 110-2,9-167-3,-24 114 2,28-140 2,-1 0-1,0-1 0,0 1 1,-1-1-1,-1 0 0,0 0 0,0-1 1,-11 16-1,11-19 1,-7 7-5,-1-3 3,-1 0 1,0-2 0,-26 12-1,22-15-2,-25-3 4,35-2 1,0-1 0,0 0 0,1 0 0,-10-3 0,9 1 0,0 0 0,1 0 0,-13-7 0,14 6 0,0 0 0,0 0 0,-10-10 0,-8-16 0,2-4 0,16 20-165,1 1 1,0-2-1,-4-25 1,6 28-965,-10-43-7804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6.12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 0 10488,'-10'24'-18,"8"-20"13,0-1 0,1 0 0,-1 0 0,1 1 0,0-1 0,0 1 0,0-1-1,0 1 1,1 0 0,0-1 0,-1 6 0,0 128-15,2-98 127,19 174 82,-11-173 118,-7-31-243,10 32 176,2 0 1,39 78-1,24 43 245,-63-129-171,-13-30-291,60 189 674,-24-40 231,-35-147-767,2 3 24,-3-6-51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6.48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157 175 9952,'0'3'7,"1"1"1,-1-1-1,1 1 0,0-1 1,0 0-1,1 1 1,-1-1-1,1 0 0,-1 0 1,4 4-1,22 28 150,-19-24-94,9 11 194,0-1-1,2-1 1,34 31 0,-49-47-213,1 0 1,0-1 0,-1 0 0,1 0 0,1 0-1,-1-1 1,0 1 0,1-1 0,-1-1 0,1 1-1,-1-1 1,1 0 0,0 0 0,-1 0 0,1-1-1,0 0 1,0 0 0,-1-1 0,9-1 0,2-4 69,0 0 0,0-1 0,-1-1 0,16-10 0,48-36 149,-68 46-187,0-1 1,0-1-1,-1 0 1,0-1-1,12-16 0,-16 19-42,2-6 154,-5 2-122,0-1-1,0 1 1,0-21 0,-6 19 94,-5-1-87,-1 1 0,-20-26 1,16 30 67,3 5-73,2 0-36,-1 1 1,1 0-1,-1 1 1,0 0-1,0 0 1,0 1-1,-17-3 1,-6 1 57,2 0-6,0 1 0,-49 1-1,25 12-53,32-2 30,9-2-37,-6 3-2,0 1 0,0 1 0,1 1 0,-28 23 0,-48 53 43,79-69-23,1 8-20,2 1 0,-11 32 0,22-58-17,1 1 1,-1-1-1,1 1 1,-1-1-1,1 1 1,0-1 0,0 1-1,0 4 1,24 157 59,-12-128-17,78 131 17,-87-162-58,0-1 1,0 0 0,1 0-1,-1 0 1,5 4 0,27 22 21,71 48 0,-103-76-23,1 0 1,0 0 0,-1 0-1,1-1 1,0 1 0,6 0 0,166 35 48,-139-34-20,152-11 7,-153 2-34,24-12-965,79-35 0,-29 2-8662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7.1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10136,'8'8'345,"2"1"-199,-3-3-75,0 1 0,-1 0 0,1 0 0,-1 0 0,-1 1-1,1 0 1,-1 0 0,7 17 0,34 106 446,-38-96-122,38 183 142,-36-169-242,33 196 117,-35-200-145,-8-45-264,39 197 610,-39-194-596,33 175 1006,-33-178-1022,0 0 1,0 0 0,0 0 0,0 1 0,0-1-1,0 0 1,0 0 0,0 0 0,0 0 0,1 0 0,-1 0-1,0 1 1,0-1 0,0 0 0,0 0 0,0 0 0,0 0-1,0 0 1,1 0 0,-1 0 0,0 0 0,0 0 0,0 0-1,0 0 1,0 0 0,0 0 0,1 1 0,-1-1-1,0 0 1,0 0 0,0 0 0,0 0 0,0 0 0,1 0-1,-1-1 1,0 1 0,0 0 0,0 0 0,0 0 0,0 0-1,1 0 1,-1 0 0,0 0 0,0 0 0,0 0-1,0 0 1,0 0 0,0 0 0,1 0 0,-1-1 0,0 1-1,0 0 1,6-5 12,-5-2-8,0 0 0,0-1-1,-1 1 1,1 0 0,-2-1-1,1 1 1,-2-10 0,1 14-6,-7-57-1855,-1-3-7438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7.49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35 354 8792,'-3'-3'0,"-15"-38"0,15 31-1,0-1 1,1 0-1,0-1 1,0 1 0,1-17-1,4 11-11,6-1 11,0 1 1,1 1-1,13-18 0,-22 33 5,1-1-1,-1 1 0,1-1 1,-1 1-1,1-1 0,0 1 1,-1 0-1,1 0 0,2-2 1,129-65 64,-100 57 73,135-19 86,-139 29 34,80 19 138,-108-18-374,0 0 0,1 0 0,-1 1 0,0-1 0,0 0 0,0 1 0,0-1 0,0 1 0,0-1 0,-1 1 0,1 0 0,0-1 0,0 1 0,0 0 0,0 1 0,13 12 113,-2 1 1,0 1 0,15 26-1,-17-18 236,-2 15-122,4 48 0,-12-85-221,1 0 0,-1 1 0,0-1 1,-1 0-1,1 1 0,0-1 0,-1 0 1,0 4-1,-8 18 99,0 0 0,-22 41-1,15-46 105,-10 3-78,-47 31 1,49-42 10,-36 10 169,-126 27 0,126-38-196,55-10-120,11-4 0,24-18-1684,6-5-6676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8.3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665 519 11296,'-21'11'0,"13"-7"4,0 0 0,1 0 0,-12 10 0,-77 65 5,-73 88-18,-42 16 475,191-165-433,10-11 49,2 2-1,-1-1 1,-14 19-1,11-11 15,1 0 1,1 1-1,-10 20 0,19-37-82,1 1 0,0 0 0,-1 0 0,1-1 0,0 1 0,0 0 1,-1-1-1,1 1 0,0 0 0,0 0 0,0-1 0,0 1 0,0 0 0,0 0 0,0-1 0,0 1 0,1 0 0,-1 0 0,0-1 0,1 2 0,5 16 88,2 0 0,0 0 0,14 20 0,-6-19 145,0-7-181,0-1 1,0 0 0,1-1-1,29 11 1,-44-20-46,1 0 0,-1 0 0,0 0-1,1-1 1,-1 1 0,1-1 0,-1 0 0,5 0 0,23-1 66,0-2 1,42-9 0,-47 2 72,97-66 56,-99 57-95,-10 7-68,3-2-17,-1 0 1,0-1-1,-1-1 0,-1-1 0,17-26 1,-22 29 5,2-1-20,-1 0-1,-1 0 1,0-1-1,-2 0 1,0 0-1,5-19 1,-1-5 25,32-136 149,-42 176-196,0 0 0,0 0 1,0 0-1,0 0 0,0 0 1,0 0-1,0 0 1,0 0-1,0 0 0,0 0 1,0 0-1,0 1 1,0-1-1,0 0 0,1 0 1,-1 0-1,0 0 1,0 0-1,0 0 0,0 0 1,0 0-1,0 0 0,0 0 1,0 0-1,0 0 1,0 0-1,0 0 0,0 0 1,1 0-1,-1 0 1,0 0-1,0 0 0,0 0 1,0-1-1,0 1 0,0 0 1,0 0-1,0 0 1,0 0-1,0 0 0,0 0 1,0 0-1,0 0 1,0 0-1,1 0 0,-1 0 1,0 0-1,0 0 1,0 0-1,0 0 0,0 0 1,0-1-1,0 1 0,0 0 1,2 2 1,0 0-1,1 1 1,-1-1-1,0 1 1,-1-1 0,1 1-1,0-1 1,-1 1 0,1 0-1,-1 0 1,0 0 0,1 4-1,15 35 17,-7-19-11,7 13 8,23 40 0,-32-62-13,-4-8 0,0 0-1,1-1 1,-1 1 0,1-1-1,11 10 1,17 17 10,-3-7-8,-28-24-4,0 0 1,0 0-1,0 0 1,0-1 0,0 1-1,0 0 1,0-1-1,0 1 1,5-1-1,-5 0 0,1 0 0,-1 0 1,1 0-1,-1-1 0,0 1 0,1-1 0,-1 1 0,3-2 1,-1 0-1,-1 0 0,0 0 0,0 0 0,0 0 0,0 0 0,4-4 0,20-27 0,-5-9 0,-5-6 1,66-216 43,-70 224-12,34-75 0,-46 113-31,11-20 34,2 5-17,1 1 0,26-23 1,-27 31 22,-2 5-26,0 0 1,0 1-1,21-2 0,-33 4-13,1 0 0,0 0 0,0 0 0,-1 0 0,1 0 0,0 0 0,0 0 0,-1 0 0,1 0-1,0 1 1,-1-1 0,1 0 0,0 1 0,-1-1 0,1 0 0,0 1 0,0 0 0,10 8 8,1 0 0,-2 1 0,1 0 0,11 17 1,-9-6 10,-1 10-10,-2 1-1,9 42 1,-15-42-3,-1 51 4,-5 15-8,3-3 1,7-9-3,-4-62-2,11 37 0,-7-36 0,20 41 0,-15-42 0,25 35 0,-26-43 0,0-1 0,26 25 0,-27-30 0,1-1 0,0 0 0,26 13 0,-27-16 0,1 0 0,1-2 0,-1 1 0,20 3 0,-23-6 0,-1-1 0,1-1 0,0 1 0,0-1 0,0-1 0,0 1 0,9-3 0,-8 0 0,1 0 0,-1-1 0,0 0 0,1 0 0,12-9 0,-7 3 0,0-1 0,23-21 0,-19 13 0,27-33 0,-32 32 0,25-42 0,-30 42 0,0-1 0,9-31 0,-10 23 0,6-48 0,-2-47 0,-13-13 0,-12-9 0,-5 10 0,-4 24 0,-7 16 0,-2 13 1,0 17 4,25 58-4,-1-1 0,0 1-1,-8-10 1,-13-5 4,25 21-5,1 1 1,-1 0-1,1 1 0,-1-1 0,0 0 1,1 0-1,-1 1 0,0-1 0,1 1 0,-1-1 1,-2 1-1,2 0 0,0 0 1,1 1-1,-1-1 0,1 0 1,-1 1-1,0-1 1,1 1-1,-1 0 1,1 0-1,-1-1 0,1 1 1,-2 2-1,0-1 0,-1 1 1,1 0-1,0 0 0,0 0 0,-4 6 1,-1 4-2,2 1 1,0-1 0,0 1 0,-4 18 0,8-28-1,0 2 0,0 1 1,0-1-1,1 0 0,-1 1 1,2 0-1,-1-1 0,1 9 0,-1 5 1,-1 0-1,2-6-2,-1 1 1,4 25 0,8 138-9,-9-135-2,-1-3 5,0 16-4,14 90 0,-12-121 5,1 7 1,2 0 0,11 36 1,-3-24-2,3 0 6,2-4 1,11 1 0,-20-32 0,0-1 0,1 1 1,0-2-1,0 1 0,1-1 1,22 9-1,-11-8 15,-9-4-6,4 0 0,1 1 0,-1-2 0,0 0 1,1-2-1,34 0 0,-6-4 32,71-14 1,-75 1-38,-41 15-82,0 0 0,0 0 1,0 0-1,0 0 1,0 0-1,-1 0 0,1-1 1,0 1-1,-1 0 1,1-1-1,-1 0 0,1 1 1,-1-1-1,0 0 1,0 1-1,1-1 0,-1 0 1,0 0-1,-1 0 1,1 0-1,0 0 0,-1 0 1,1 0-1,0-3 1,2-16-9623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8.7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13000,'0'0'0,"36"2"152,25 4 0,47-6 160,44 0 8,48 0-208,28 4 0,14 2-112,3-1-10144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5:59.7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1 333 6904,'1'-6'744,"3"-9"-327,1 0 0,1 0 0,0 1 0,1 0 0,1 0 1,10-14-1,-13 21-338,0 0 0,1 0-1,0 1 1,0-1 0,0 1 0,1 1 0,12-9 0,-2 1 34,13-7-39,0 0 0,57-26 0,-68 37-67,-12 6-4,0-1 0,1 2 0,-1-1-1,1 1 1,-1 0 0,9-1 0,56-8 16,74-1-1,-122 11-17,-10 0 2,0 1 0,23 2 0,-18 0-1,-1 2 0,1 0 1,20 7-1,-26-2 5,-13-9-7,4 5 1,1 0 0,-1 1 1,0-1-1,2 7 0,-2-4 0,-1 0-1,0 1 1,0-1-1,-1 1 1,1 10-1,-1 0 2,0 0 0,-2 20-1,-7 46 2,-5-5 2,3-13-2,7-5 2,7 3-3,4-3-2,3-10 0,4-9 0,8-1 0,4-4 0,-1-5 0,0-5 0,4-6 0,-28-21 0,0 1 0,0-1 0,1 0 0,-1 0 0,0 0 0,7 1 0,-8-2 0,0 0 0,0 0 0,0 0 0,0-1 0,0 1 0,0 0 0,0-1 0,-1 1 0,1-1 0,2-1 0,2-1 1,0 0 1,0-1-1,0 0 1,0-1-1,-1 1 1,0-1-1,0 0 1,0 0-1,-1-1 1,1 1 0,-1-1-1,5-11 1,-8 16 1,0 0 1,0-1-1,-1 1 1,1 0-1,-1-1 1,1 1-1,-1-1 1,0 1-1,1 0 0,-1-1 1,0 1-1,0-1 1,0 1-1,0-1 1,0 1-1,0-1 1,-1 1-1,0-3 1,-1-11 102,0 11-2,-7 0 16,8 5-108,0-1-1,1 0 1,-1 0 0,0 1 0,1-1 0,-1 0 0,0 1 0,1-1 0,-1 0 0,0 1 0,1-1 0,-1 1 0,1-1 0,-1 1 0,1-1 0,-1 1-1,1 0 1,0-1 0,-1 1 0,1 0 0,-1 0 0,1 0 11,-5 7 21,0 1-1,1-1 1,1 1 0,-1 0 0,2 0-1,-1 0 1,1 0 0,-1 14-1,1-13-24,1 12 109,18 102 52,-9-96-73,-7-25-98,13 36 66,1-2-1,32 57 1,-14-38-14,-5-11 32,-3 1 0,24 57 0,-45-83-25,-4 14-18,-5 37 0,0-49 17,-10 10-23,-26 44 1,40-74-40,0 0 1,-1 0-1,1 0 0,-1 0 1,1 0-1,-1-1 0,0 1 1,-3 2-1,-27 18 36,-46 26-1,51-38 54,-133 28 40,121-31-20,-201 34 42,185-29-55,-238 69 31,263-71-1903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0.80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0516.53516"/>
      <inkml:brushProperty name="anchorY" value="-8247.12109"/>
      <inkml:brushProperty name="scaleFactor" value="0.5"/>
    </inkml:brush>
  </inkml:definitions>
  <inkml:trace contextRef="#ctx0" brushRef="#br0">0 244 6456,'0'0'0,"3"-1"0,1-1 0,3-1 0,3-1 37,0-1-48,23-4 63,-1 1 150,17-3-33,14-1-202,-7 1 438,8 1-138,0 1 118,-1-1-18,-4-2 139,-13 2-606,-6-3 751,-5-1-263,-10 2-464,-5 0 705,-4-1-786,-5 3 674,-4 2-642,-2-1 626,-1 1-626,-1 1 542,-1 1-518,-1 3 506,0 1-235,-1 1-197,-4 5 336,-3 7-386,-1 0 293,1 0-267,-2 5 263,-1 6-265,1-2 173,2-3-147,0 4 134,3 4-134,2-4 78,1-3-62,2 2 63,3 3-65,0-4 57,0-3-55,2 0 54,0 0-54,0-4 54,-2-4-54,2-1 54,8-5-54,-1-2 82,-1 0-90,6-4 94,6-4-94,-2 0 103,-4 1-105,2-4 106,1-6-106,-4 1 172,-3 3-191,-1-5 200,-1-4-200,-2 1 228,-3 5-236,-3-4 249,-4-2-252,-1 3 254,-1 4-254,-4-2 254,-5-1-254,1 3 263,0 3-265,-1 0 276,-2 1-279,2 2 261,3 3-256,-2 2 263,1 2-265,1 1 164,2 1-135,2 0 129,0 3-132,1 0 69,2-1-50,2 2 49,5 2-52,14 7-13562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9.5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670 1 2872,'0'0'2616,"-9"9"-2390,-25 30-147,20-19 88,-48 112 61,31-58-2,11-28-112,-46 81-1,-83 145 294,99-162-247,-65 135 188,83-159-192,28-77-130,-5 15 89,-1-1 0,-1 0 1,-1 0-1,-28 36 0,39-56-20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9.8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6104,'39'36'95,"45"52"0,71 100 304,-136-165-281,61 88 151,-13-2-76,-35-54 165,-19-37-303,23 39 227,-20-34-64,-1 1 0,-2 0 1,17 40-1,-8-17 149,-21-42-311,-1 5-1100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3:00.22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2 295 8344,'0'0'-15,"-1"0"9,1 1 1,0-1-1,0 1 0,0 0 1,0-1-1,0 1 0,0-1 0,0 1 1,0-1-1,0 1 0,0-1 1,0 1-1,0 0 0,1-1 0,-1 1 1,0-1-1,0 1 0,1-1 1,-1 1-1,1 0 0,22 5 42,1-1 0,0-1-1,0-2 1,0 0 0,36-2 0,-44-1-10,37-7 221,155-45 718,-129 23-531,66-33 289,-78 33-437,-7 9 226,-3 1-216,96-41 568,-122 50-1232,1 2-1,46-6 1,-56 12-7512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3:00.5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834 1 6904,'0'11'0,"-1"-3"4,-8 11 0,6-9 10,0 1 1,1-1 0,1 1-1,-1-1 1,1 14 0,-2 85 98,2-82-40,0 1 0,-2-1-1,-7 31 1,7-43-47,-5 21 89,-1-1 1,-19 44-1,20-57-81,-69 168 350,59-150-348,-1 4 119,8-20-89,-11 24 24,-3-1 0,-43 65 0,58-99-46,-17 27 70,-64 69 0,-100 74 203,118-111-210,-22 37 281,84-99-294,13-21 74,9-14-58,-2 11 18,13-11-484,1 1-1,33-26 1,14-11-5784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3:00.9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56 7088,'-36'-39'132,"34"34"-48,0-4 14,2 7 340,1 20-173,22 50-1,44 103 141,-38-79-219,12 65-1,-25-92-2,31 142 50,-43-187-186,0 0-14,0 1 0,1-1 1,1 0-1,1 0 0,16 30 1,-11-29 28,1-1 0,1 0 0,0-1 0,2-1 0,0 0 0,1-1 0,24 19 0,-26-26 1,-6-4-13,-1-1-1,0 1 0,0 1 1,-1-1-1,14 16 1,-19-19-189,-1 0 1,1 0-1,-1 0 1,0 1-1,0-1 1,0 0-1,0 0 1,0 5-1,2 13-6134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3:01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1 352 8608,'6'-4'-3,"1"1"0,0-1 0,0 1 1,0 1-1,0-1 0,0 1 0,0 1 1,9-2-1,7-1-20,50-10-4,52-10 22,173-40 18,-239 51 55,209-48 64,-221 52 96,183-21 103,-184 26-71,179-8 117,-182 8-50,18-5-757,108-30 0,-47-1-5830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6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1857 8160,'1'-14'14,"0"-1"1,1 1 0,3-15-1,-5 29-13,0-1-1,0 1 0,0-1 0,0 1 0,0-1 0,0 1 1,0-1-1,0 1 0,1-1 0,-1 1 0,0 0 0,0-1 1,0 1-1,0-1 0,1 1 0,-1 0 0,0-1 0,0 1 1,1-1-1,-1 1 0,0 0 0,1-1 0,-1 1 0,1 0 1,-1 0-1,0-1 0,1 1 0,-1 0 0,1 0 1,-1 0-1,0-1 0,1 1 0,-1 0 0,1 0 0,-1 0 1,1 0-1,-1 0 0,1 0 0,7 8-1,-8-7 1,7 9 4,0 2 1,-1-1 0,0 1-1,-1 0 1,0 0 0,-1 1-1,-1-1 1,0 1 0,2 14-1,-2-11 3,3 19 21,15 205 19,-17-183-6,26 214 24,-21-226-10,7 2-14,36 76-1,-51-121-36,0 0 0,0 0 0,0-1 0,0 1 0,0-1 0,0 1 0,0-1 0,1 1 0,-1-1-1,1 0 1,-1 1 0,1-1 0,2 1 0,5 5 8,0-1 0,1 0-1,0-1 1,14 5 0,-8-5-3,0-1 0,31 3 1,-45-7-4,1 1 1,0-1 0,0 0-1,0 0 1,0 0 0,-1-1-1,1 1 1,0-1 0,0 1-1,0-1 1,4-2 0,-7 3-7,33-10 40,48-22 0,51-40-7,-132 72-33,18-11 43,25-20 1,138-106 42,40-35-32,-116 88 127,192-163 4,22-24-90,-184 158 192,559-465 119,-561 471-91,177-127 4,-21 34-194,-289 200-125,103-69 307,120-78-1,-29 16-199,-178 119 6,36-19 1,104-43 112,-110 57-190,52-11 0,-91 26-13,0 0-1,1 1 0,-1 0 0,1 0 0,8 0 1,60 1-691,105 13 0,-47 6-6812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9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25 193 2336,'0'0'2536,"-4"10"-2289,-12 30-170,15-39-65,0 1-1,1 0 1,-1-1 0,1 1 0,-1 0 0,1 0-1,0 0 1,0-1 0,-1 1 0,1 0-1,1 3 1,-1 165 184,1-128-88,19 177 47,-11-177-55,6 7-29,35 71 0,-49-118-59,0 1-1,0-1 0,0 0 1,1 0-1,-1 0 0,1 0 1,0 0-1,-1 0 0,4 2 1,17 13 42,0-1-1,42 23 1,-61-38-38,0 0 0,-1 0 0,1 1-1,0-2 1,0 1 0,0 0 0,4 0 0,159 11 164,-128-14-40,155-36 74,-154 24 20,170-91 124,-162 76 37,213-161 168,-205 148-142,223-158 167,-223 165-201,246-115 138,-237 125-217,240-57 120,-245 70-161,273-51-1339,-146 26-5888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3.1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10672,'6'-3'137,"-1"0"-99,-3 2-25,1-1 1,-1 1-1,1 0 0,0 0 1,-1 0-1,1 0 1,0 1-1,0-1 0,-1 1 1,1-1-1,0 1 1,3 0-1,0 4 335,43 46 131,-36-31-199,40 118 89,-44-104-202,50 249 326,-38-200-338,-21-82-155,6 18 80,-1 0 1,2 0 0,1-1-1,0 0 1,1 0 0,0-1-1,20 25 1,-25-36 43,4 4 1,-8-9-122,0 1-1,0-1 0,0 0 0,1 0 1,-1 0-1,0 0 0,0 0 1,0 0-1,0 0 0,1 0 1,-1 0-1,0 1 0,0-1 1,0 0-1,0 0 0,1 0 1,-1 0-1,0 0 0,0 0 1,0 0-1,1 0 0,-1 0 0,0 0 1,0 0-1,0 0 0,0-1 1,1 1-1,-1 0 0,0 0 1,0 0-1,0 0 0,0 0 1,1 0-1,-1 0 0,0 0 1,0 0-1,0-1 0,0 1 0,0 0 1,0 0-1,1 0 0,-1 0 1,0 0-1,0-1 0,0 1 1,0 0-1,0 0 0,0 0 1,0 0-1,0-1 0,0 1 1,0 0-1,22-21-803,28-38 1,-7 4-7840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10136,'0'0'0,"11"6"0,18 9 376,10 10 0,13 8-232,16 3 8,18 6-152,-1 0 0,1 6 0,0 0-7912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1.5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199.71289"/>
      <inkml:brushProperty name="anchorY" value="-8881.74023"/>
      <inkml:brushProperty name="scaleFactor" value="0.5"/>
    </inkml:brush>
  </inkml:definitions>
  <inkml:trace contextRef="#ctx0" brushRef="#br0">23 10 9144,'0'0'0,"0"1"32,-1 1-38,1 0 58,-2 1-46,0 0-5,1 2 30,1-1 101,0 3-28,-2 5 16,-2 7 9,0 8 16,0 7-3,2 6 11,1 4-2,4 1 38,0-9-225,5 1 281,0-10-91,-2-7-185,1-6 286,1-6-319,-1-4 292,-2-3-284,3-4 289,5-8-105,0 0-152,6-8 237,3-3-266,-3 2 276,-3 3-279,0 0 280,2-4-280,-2 4 242,-4 4-231,3-3 226,0 0-226,-1 3 189,-4 3-179,0 0 174,-2 2-174,-1 1 137,-2 3-126,-2 1 129,1 0-132,0 1 106,-1 1-98,2 1 103,2 3-105,-1 1 50,0 0-34,1 5 36,3 5-39,-2 0 12,5 15-4,-1-3-10,2 4 13,0 0-4,-3-6-18,-2-6 24,-1-3-17,-1-2 15,-2-5-23,-1-3 25,0-2-26,4-3 26,0-1-17,-2-1 15,4-4-4,7-7 1,-2 0 0,5-7 0,1-5 9,0-4-2,-3-2 38,-2-1-10,-3-3 42,-3 7-94,-4-1 122,-1 2-132,-3 6 162,-1 5-170,-1 2 183,-1 1-45,0 2 25,0 2-151,0 2 194,0 3-214,0 2 214,1 1-214,-1 1 177,1 0-166,-1 1 169,-1 0-172,0 0 118,0 0-102,1 2 94,1 3-75,0 0 4,2 3 17,2 3-26,0-1 8,-1-2-3,3 2 0,1 3 0,0-2-10,-2-2 13,2 2-14,-1 4-33,0-2 56,0 4-65,-2 3-18,0-2 89,-2 4-105,0 5 6,-2 4-3,1 6-4,-1-5 102,0 1-131,0-2 146,1-6-146,0-8 146,0-1-137,3-2 42,-1-3 79,4-1-120,1-2 134,0-3-106,3 0 42,6-2 6,-1 0 34,6-2-46,2 0 26,-3-1 20,0 0-35,-2-1 40,-4-1-68,-3 1 76,-2-2-71,-1 1 68,7-1-12000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3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8696,'3'16'0,"2"18"0,0 25 0,1 27 0,-3-50 5,17 148 166,5-44 55,-24-134-163,1 1 0,-1-1 0,1 1 0,0-1 0,1 0 0,3 7 0,2 3 3,10 25 43,-9-28 185,1-4-192,0-1 0,0 0 1,20 11-1,-29-18-83,0-1 0,0 1 1,0-1-1,0 0 0,0 1 0,0-1 0,0 0 1,0 1-1,0-1 0,0 0 0,0 0 0,0 0 1,0 0-1,1 0 0,14-2 60,-1 0 1,0-1-1,0 0 1,24-10-1,-18 2 155,76-69 90,-80 59-103,54-112 86,-29 28 53,-10 9-140,-29 87-175,1-6 10,2 0 0,6-16 0,-11 30-44,-1 0-1,1 1 0,-1-1 1,1 0-1,0 0 1,-1 1-1,1-1 0,0 1 1,-1-1-1,1 0 0,0 1 1,0-1-1,0 1 1,-1 0-1,1-1 0,0 1 1,0 0-1,0-1 0,0 1 1,0 0-1,0 0 1,0 0-1,0 0 0,-1 0 1,1 0-1,2 0 1,17 5 10,-19-4-8,9 6 95,8 11-59,-1 0 1,23 33-1,16 35 91,-21-31-121,-21-36 2,5-1-10,1-2-1,33 23 1,-30-28-4,39 9-1,-42-16-5,1-1-1,22 2 1,-21-5-1,-1 0 0,25-3 0,-25 0 0,-1-1 0,29-10 0,-36 10 0,0-1 0,0-1 0,0-1 0,13-8 0,-18 9 0,0 0 0,0 0 0,-1-1 0,0 0 0,0-1 0,6-8 0,-6 4 0,-1 1 0,0-1 0,-1 0 0,-1-1 0,1 1 0,-2-1 1,0 0-1,-1 0 0,2-18 0,-5 1 7,-34-128 2,34 155-8,0-1 0,0 0 0,-1 0 0,0 0 1,0 1-1,-3-5 0,-103-136 19,84 119 8,7 9-11,-19-19 22,-42-31 0,13 22 26,64 43-60,0 1 1,0-1-1,0 1 0,0-1 1,0 1-1,0 0 1,0 0-1,-1-1 0,1 1 1,0 0-1,0 0 0,0 0 1,0 0-1,0 0 1,0 0-1,-1 1 0,0-1 1,1 1-5,1-1-1,-1 0 1,1 0 0,0 0 0,-1 1 0,1-1 0,-1 0-1,1 1 1,-1-1 0,1 0 0,0 1 0,-1-1 0,1 1 0,0-1-1,0 0 1,-1 1 0,1-1 0,0 1 0,0-1 0,-1 1-1,1-1 1,0 1 0,0-1 0,0 1 0,0-1 0,0 1-1,0-1 1,0 1 0,0-1 0,0 1 0,0-1 0,0 1 0,0-1-1,0 1 1,0-1 0,1 1 0,29 74 23,-26-65-22,0 0 1,1-1-1,0 0 0,12 16 1,-1-4-2,44 60 1,72 94-5,-107-140-9,119 160-21,-125-171-120,4 5-237,-2 1 0,-1 0 0,-1 2 0,23 51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0 543 8968,'42'-6'0,"35"-6"0,31-8 0,22-10 0,-125 28 0,75-19 64,128-53 1,17-18 118,-180 72 58,-11 6-105,161-76 391,-94 31-105,-99 58-395,0-1 0,0 1-1,0-1 1,-1 0 0,1 1-1,-1-1 1,1 0-1,-1 0 1,0 0 0,0-1-1,0 1 1,0 0 0,0 0-1,0 0 1,-1-1 0,1 1-1,-1-1 1,1 1-1,-1 0 1,0-1 0,0 1-1,0-4 1,-1 3 12,-1-5 215,-2 5-226,0-1 1,0 1-1,0 0 1,0 0-1,0 1 1,0-1-1,-1 1 1,1 0-1,-1 0 1,0 0-1,-7-1 1,12 3-29,-20-2 194,-9 4-107,1 1 0,-34 9 0,37-3 60,-91 53 51,98-47-84,3 1-63,0 0 1,-15 25-1,25-28 43,3 0-53,2 1 1,2 21 0,-2-34-39,0 0-1,0-1 1,0 1 0,0-1 0,0 1-1,0-1 1,0 1 0,1-1-1,-1 1 1,0-1 0,0 1 0,1-1-1,-1 1 1,0-1 0,1 0-1,-1 1 1,0-1 0,1 0 0,-1 1-1,1-1 1,-1 0 0,0 1-1,1-1 1,0 1 0,14 8 16,0-1-1,1 0 1,0-1 0,27 8-1,-39-13-12,-1-1 0,1 0 0,0 0-1,0-1 1,8 1 0,159-6 43,-167 5-46,1-1-1,-1 1 1,0-1-1,0 0 0,8-4 1,138-63 22,-123 51-11,82-67 4,-104 81-15,-1 0 0,0 0 0,-1-1 0,1 1 0,0-1 0,-1 0-1,0 0 1,0 0 0,3-7 0,1-1 2,-1 2 10,-2 0 1,1 0-1,-1 0 0,5-20 1,-7 17-1,-1 11 82,-3 5-33,0 3-50,1 0 1,-1 0-1,1-1 1,0 1-1,1 0 1,-1 0-1,1 0 1,1 0-1,-1 0 1,2 6-1,12 52 43,-13-57-45,1 0 0,1 0 1,-1-1-1,1 1 0,0 0 1,5 7-1,5 8 2,-2 3-6,-2-7 17,21 34 1,63 83 28,-72-112-20,-3-8-450,1 0 1,0-1 0,31 16-1,3-3-8090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4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0 11120,'-1'10'57,"-11"130"20,7-103-3,-26 159 183,18-116-66,13-80-190,0 0 1,0 0-1,0 0 1,-1 1-1,1-1 1,0 0-1,0 0 0,0 0 1,0 0-1,0 1 1,0-1-1,0 0 1,0 0-1,0 0 1,0 1-1,0-1 1,0 0-1,0 0 1,0 0-1,0 0 1,0 1-1,0-1 1,1 0-1,-1 0 1,0 0-1,0 0 1,0 1-1,0-1 1,0 0-1,0 0 1,0 0-1,1 0 1,-1 0-1,0 0 0,0 1 1,0-1-1,0 0 1,0 0-1,1 0 1,-1 0-1,0 0 1,0 0-1,0 0 1,0 0-1,1 0 1,-1 0-1,0 0 1,0 0-1,0 0 1,0 0-1,1 0 1,-1 0-1,0 0 1,7 1-43,0 0 0,0-1 1,0 0-1,0-1 0,0 1 1,0-1-1,0-1 0,0 1 1,13-5-1,3-1-871,56-14-6161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5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187 1 11656,'-25'41'129,"-24"53"48,38-66 37,-43 160 106,45-144 1,-26 169 106,31-175-247,12 137 70,-2-142-75,0-9-89,8 27 46,22 59 1,2-21 19,-38-88-149,0-1 0,0 1 0,1-1 0,-1 0 0,0 1 0,0-1 0,1 1 1,-1-1-1,0 1 0,0-1 0,1 0 0,-1 1 0,1-1 0,-1 0 0,0 1 1,1-1-1,-1 0 0,1 0 0,-1 1 0,1-1 0,-1 0 0,0 0 1,1 0-1,-1 0 0,2 1 0,8 1 11,0-1 0,0 0 0,0 0 0,0-1 0,1 0 0,-1-1 0,19-3 0,-2-4 34,129-73 17,-124 58-50,49-34 4,12-5-14,-10 12 0,-16 13-3,-16 13-2,-16 13 0,-32 10 0,-1 1 0,1 0 0,-1 0 0,0 0 0,1 1 0,-1-1 0,1 0 0,-1 1 0,3 0 0,-3 0 0,1 1 0,0-1 0,-1 0 0,1 0 0,-1 1 0,0 0 0,0-1 0,3 3 0,-2 0 0,0-1 0,0 1 0,0 0 0,-1 0 0,1 0 0,1 4 0,-1-1 0,0 1 0,0-1 0,-1 1 0,3 14 0,-3-10 0,-2-1 0,1 1 0,-2 0 0,-1 12 0,-1-3 0,-1 0 0,-7 21 0,3-18 0,-18 38 0,17-44 0,-1-1 0,-18 25 0,19-31 0,-1 0 0,0-1 0,-20 17 0,20-19 0,-1-1 0,-1 0 0,-21 10 0,20-12 0,-1 0 0,0 0 0,-15 1 0,14-3 0,1-1 0,-1-1 0,-17 0 0,20-2 0,-1-1 0,1-1 0,0 1 0,0-2 0,1 0 0,-1 0 1,1-1-1,-13-7 0,6-3 8,-6-15 0,-26-41 0,40 47 0,3-4-2,3-1-1,-3-37 1,7 65-5,0-1 0,0 0 1,0 0-1,0 1 0,0-1 0,1 0 0,-1 0 0,1 1 0,-1-1 0,1 0 1,0 1-1,0-3 0,7-10-219,0 0-1,1 0 1,0 1 0,1 0-1,0 1 1,1 0 0,16-14-1,42-33-8627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312 1 13448,'0'0'97,"0"2"-2,0 8 51,0-7 522,2-1-385,5 12-165,-5-8-293,1-1 1,0 0-1,0 0 0,1 0 0,0 0 0,4 5 1,5 2-9106</inkml:trace>
  <inkml:trace contextRef="#ctx0" brushRef="#br0" timeOffset="1">523 698 12376,'0'0'0,"-13"30"0,-27 56 56,-27 61 8,-28 67-32,-40 29 8,-38 19-40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6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814 40 3680,'-19'-8'2,"12"5"26,-1 0 1,0 0 0,0 1 0,-11-2-1,-87-12 170,83 16 35,13 2-157,-11 0 14,1 2 0,-1 0 0,1 1 0,0 1 0,-20 10 0,-109 51 295,118-50-137,-112 88 92,119-82-152,-40 52 76,57-65-221,0 0 0,0 0 0,1 1 0,0 0 0,0 0 0,2 0 0,-5 13 0,9-24-39,0 1 0,0-1 0,0 0 0,0 1 0,0-1-1,0 0 1,0 1 0,0-1 0,0 0 0,0 1 0,0-1 0,0 0 0,0 1-1,0-1 1,0 0 0,0 1 0,1-1 0,-1 0 0,0 0 0,0 1 0,0-1-1,0 0 1,1 1 0,-1-1 0,0 0 0,0 0 0,1 0 0,-1 1 0,0-1-1,0 0 1,1 0 0,-1 1 0,12 8 32,1 1 0,0-1-1,0-1 1,25 11 0,-34-17-22,-1 0 1,1-1-1,-1 0 1,1 0-1,-1 0 1,6 1-1,42 5 58,81 0 0,-91-11 16,168-57 36,-167 43-57,160-93 37,-167 85 17,99-105 67,-115 108-1,-9 11-48,-4 4-53,0 0-1,-1 0 1,0 0-1,0-1 1,-1 0-1,0 0 1,0 0-1,-1 0 1,0 0-1,1-11 1,-21 128 219,14-81-236,1 1 0,1-1 0,1 0 0,1 0-1,7 36 1,-1-32 126,47 101 82,-39-109-82,76 90 62,-67-92-162,2-4-389,0-2-1,2-1 1,56 21 0,18-1-6186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6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8968,'0'6'1,"0"25"295,8 53 0,9 82 105,-12-125-146,32 172 88,-28-174-182,84 227 331,-80-234-472,15 46 116,18 64 108,-41-126-1607,-3-1-5503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7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1 857 8520,'158'-19'-136,"-73"5"-138,-52 7 234,94-19 11,146-36 61,-220 48 95,69-28-1,-19-6-50,-98 45-25,1 0 0,-1 0 0,0 0 0,8-8 0,-13 11-51,25-20 129,23-26 1,14-33-10,-62 79-120,21-34 341,-11 15-192,2-2-45,-1-1 1,-1-1 0,-1 0-1,-1 0 1,9-43-1,-15 55 2,2-8 4,-1-1 0,-1 1-1,0-1 1,-3-32 0,-7-9 208,8 60-301,-1-1 0,1 1 0,-1 0 0,1-1 0,-1 1 0,1 0 0,-1 0-1,0-1 1,0 1 0,0 0 0,0 0 0,0 0 0,0 0 0,0 0 0,0 0 0,0 0 0,0 0-1,0 1 1,-1-1 0,-1-1 0,3 2-13,-1 1 5,0-1 1,1 0-1,-1 0 1,0 1-1,0-1 1,0 1-1,1-1 1,-1 1-1,0-1 1,0 1-1,1-1 1,-1 1-1,0 0 1,1-1-1,-1 1 1,1 0-1,-1-1 1,1 1-1,-1 0 1,0 1-1,1-1 5,-5 4 2,4-3-12,0-1 1,-1 1-1,1-1 0,0 1 1,0 0-1,0 0 0,1-1 1,-1 1-1,0 0 1,1 0-1,-1 0 0,1 0 1,0 0-1,-1 0 0,1 4 1,-2 29 29,3 62 0,4-62-13,63 171 11,-65-199-30,1 1 0,0-1 0,7 12 0,53 72 10,-48-72-11,1-1 0,36 29 0,-20-21-4,2-2 1,69 36 0,-18-20-2,-81-38 2,0-1 0,0 0 0,0 0 0,0 0-1,0-1 1,0 1 0,0-1 0,0 0 0,0-1 0,0 1 0,0-1 0,0 0 0,0-1-1,5-1 1,-4 1-2,0 0-1,0 0 0,-1 0-1,1-1 1,-1 0 0,0 0 0,0 0-1,0-1 1,0 0 0,0 0 0,-1 0 0,0 0-1,7-10 1,-7 9 0,2-2-8,-1 0 0,1 0 0,-2-1 1,1 0-1,6-16 0,10-18-14,-17 34 18,0 0 5,1 1-1,-1-1 0,1 1 0,11-12 1,-16 19 4,1-1-1,-1 1 1,0 0 0,0-1 0,1 1 0,-1 0-1,0 0 1,0 0 0,1-1 0,-1 1-1,0 0 1,1 0 0,-1 0 0,0-1 0,1 1-1,-1 0 1,0 0 0,1 0 0,-1 0-1,0 0 1,1 0 0,-1 0 0,0 0 0,1 0-1,-1 0 1,0 0 0,1 0 0,-1 0-1,0 0 1,1 0 0,2 5 0,0-1 0,-1 0-1,1 1 1,-1-1 0,0 1 0,-1-1 0,1 1 0,-1 0-1,0 0 1,1 5 0,-1-5-1,2 10 0,-1 0 0,-1 0 0,0 0 1,-1 0-1,0 1 0,-5 28 0,2-28-1,-1 20-3,-2 0 0,-21 66 0,22-84 3,-6 11-10,-10 12 6,-26 38 0,46-78 5,0 1 0,0-1 0,0 0 0,0 1 0,0-1 0,0 0 1,0 0-1,-1 0 0,1 0 0,0 0 0,-1 0 0,-2 1 0,-5 3-1,-1 0 1,1-1-1,-1 0 1,-11 3-1,4-4 1,1 0-1,-25 0 1,41-3 1,-5 0-2,1 0 1,0 0-1,0 0 0,0-1 0,0 1 1,-5-2-1,-175-55-10,179 54 10,-1 1-1,0-1 1,1 0-1,-8-5 1,-25-20-5,-58-57 1,94 84 4,0-1 1,1 0 0,0 1-1,-1-1 1,1 0 0,0 0-1,0 0 1,0 1 0,0-1-1,0 0 1,0-1 0,1 1-1,-2-2 1,-3-15-4,0 0 0,-4-29 0,6 9-573,3-40-1,1 72 375,1-123-6589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8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639 36 5832,'-19'-8'29,"13"5"10,-1 0 1,0 1-1,0-1 0,0 2 1,-8-2-1,-84-10 310,79 14 45,11 1-270,-3 0-34,-1 0 1,1 1-1,0 1 0,0 0 1,0 1-1,1 0 0,-1 1 1,-13 8-1,-92 61 430,93-57-273,-86 91 85,93-84-151,4 2-118,2 2 0,1-1 0,-7 36 0,16-61-47,1 0 1,-1 0-1,1 0 1,0 0-1,0 0 1,0 0-1,0 0 1,1 4-1,2 13 60,9 36 0,-5-35-47,17 32-1,-23-50-11,1 0 0,0 0-1,-1 0 1,1-1 0,0 1-1,0 0 1,4 3 0,16 14 28,0 0 0,1-2 1,32 19-1,-52-35-31,0 0-1,0-1 1,0 1-1,0-1 1,0 0-1,0 0 1,5 1-1,35 5 56,64 3-1,-75-13-54,53-19-1,-58 12-12,-1 0 0,25-15 0,6-10-402,-1-1 0,50-46 0,4-4-5612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9240,'54'0'0,"83"10"9,-63-5 3,26 3-8,-41-3-1,127 5-7,-175-10-88,16 0-239,0-1 0,38-6-1,-16-2-5054</inkml:trace>
  <inkml:trace contextRef="#ctx0" brushRef="#br0" timeOffset="1">261 505 10224,'0'0'0,"33"21"32,10 0 0,33 0 0,39-9 0,37 1-32,7-23-16,3-36 16,0-1-7272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2.18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001.98633"/>
      <inkml:brushProperty name="anchorY" value="-10275.03906"/>
      <inkml:brushProperty name="scaleFactor" value="0.5"/>
    </inkml:brush>
  </inkml:definitions>
  <inkml:trace contextRef="#ctx0" brushRef="#br0">552 20 5472,'0'0'0,"-8"-5"592,0 0-7,-15 0-73,2 1-419,-10 4 133,-9 4-29,-13 9-1,-9 10 12,8-1-244,-3 9 323,3 6-359,11-4 528,6 5-147,7 3 123,10 2-17,9-4-1,12-36-360,-2 1-1,1 0 0,0 0 1,1 0-1,-1 0 0,1-1 1,1 5-1,-1-6-25,0 1 0,1-1 1,-1 1-1,0-1 0,1 0 0,0 0 1,-1 1-1,1-1 0,0 0 0,3 2 1,0-1 20,0 0 0,0 0 0,-1-1 0,1 1 0,1-1 1,4 1-1,4 1-2,0 0 0,17 1 0,-1-5 50,33-2 1,42-10-9814,-12-3 8545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9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7712,'1'6'105,"18"203"739,-8-80-304,0-8-269,-7-89-144,1-1 0,2 1 1,15 43-1,-5-21 5,-4-10-4,2-65 52,12-29-1387,4-6-4919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39.9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8792,'0'0'0,"0"12"0,0 24 24,5 23 8,9 33-32,16-2 8,37-6-8,3-6-16,-9-15 16,2 2-6152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0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9144,'28'34'0,"56"54"1,-62-68 6,106 85 19,-101-84 68,132 83 259,-64-52-52,-79-47-27,8-5-151,0-1 1,25-5-1,-26-1 91,10-10-70,51-36 0,-61 33 16,81-106 56,-94 111-143,1 1 0,25-26 0,-21 27-46,38-33 11,-32 33 23,-5 6-40,-1 1 1,2 1-1,32-7 0,-48 12-18,0-1 0,1 1 0,-1 0 0,1 0 0,-1 0 0,1 0 0,-1 1-1,1-1 1,-1 0 0,0 1 0,3 0 0,20 8 14,1 2 0,35 21 0,-36-15 3,26 29-2,-9-8-8,50 35 0,-74-62-9,1-1-1,31 13 1,-25-14-1,51 12 0,-40-15 0,44 3 0,-34-8-1,0-2 1,81-14-1,-122 15 1,0-1-1,0 0 0,1 0 0,-1 0 0,0-1 1,6-2-1,24-14 0,-1-2 0,39-30 0,-69 48 1,0 0-1,-1 0 0,1-1 1,-1 1-1,0-1 0,0 0 1,3-4-1,37-64 0,-33 52 1,-1 0 0,10-38 0,-13 29 0,-1-1 0,-1 1 0,-1-1 1,-3-34-1,-3 33 7,0 17-3,-1-6 2,0 0 0,-1 1 0,-1 0 0,-1 1 0,-19-32 0,21 40-8,-47-70 64,46 70-49,0 0 0,-1 0 1,0 1-1,0 0 0,-1 0 1,-14-10-1,12 16 35,2 3-36,0 1 0,1 0 1,-1 1-1,1-1 0,-13 7 0,10 1 43,7-4-48,-1 1-1,2 0 1,-1 0 0,1 0 0,0 0-1,0 1 1,1-1 0,0 1 0,0 0-1,1-1 1,0 1 0,1 0 0,-1 0-1,1 0 1,1 0 0,0 0 0,1 7-1,1 2-3,1 4 3,14 41 0,-18-61-6,29 93 12,16 30-9,1-1-3,1-17 0,-6-20 0,-19-24 0,-17-42-1,5 38 0,-10-58 1,0 0 0,0 1 0,0-1 0,0 1-1,0-1 1,0 0 0,1 1 0,-1-1 0,-1 0 0,1 1-1,0-1 1,0 0 0,0 1 0,0-1 0,0 0 0,0 1-1,0-1 1,0 0 0,0 1 0,-1-1 0,1 0 0,0 0-1,0 1 1,0-1 0,-1 0 0,1 0 0,0 1-1,0-1 1,-1 0 0,0 1 0,-3 2-106,-1 0-1,0-1 1,0 1 0,0-1 0,0 0-1,0 0 1,0-1 0,-1 1-1,1-1 1,0 0 0,-1-1 0,1 1-1,-8-1 1,-44 3-7327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8880,'36'-10'3,"-26"7"1,1 0 1,0 1-1,0 0 1,16 0-1,166-6 36,-144 8 7,241 0 23,-226-1 5,250 5 29,-253-3-56,270-11-1075,-151-1-4419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1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762 151 8248,'1'-3'8,"0"1"1,0-1 0,-1 1-1,1-1 1,-1 0-1,1 1 1,-1-1 0,0 0-1,0 0 1,0 1-1,-1-1 1,1 0 0,-1 1-1,1-1 1,-1 0-1,-2-4 1,0 4 7,1-1-1,-1 1 1,0 0 0,0 0-1,0 1 1,-1-1 0,1 1-1,-1 0 1,1-1 0,-9-2-1,-8-6 37,8 4 12,-1 0 0,-1 1-1,1 0 1,-20-5 0,27 9-19,3 1-31,-1 1 0,1-1-1,0 1 1,0-1 0,-1 1 0,1 0-1,0 0 1,0 0 0,-1 1-1,1-1 1,0 1 0,0 0 0,-5 1-1,4-2 53,-5-4-5,6 3-9,9 2 2,-5-1-52,-1 1 1,0-1-1,0 0 0,1 0 0,-1 0 0,0 0 1,0 0-1,1 1 0,-1-1 0,0 0 1,1 0-1,-1 0 0,0 0 0,0 0 1,1 0-1,-1 0 0,0 0 0,1 0 1,-1 0-1,0 0 0,1 0 0,-1 0 1,0 0-1,0-1 0,1 1 0,-1 0 1,0 0-1,0 0 0,1 0 0,-1 0 1,0-1-1,1 1 0,50-15 158,-47 14-129,3 1 2,-2 0 6,3 0 2,-5 0 52,-1 1-50,5 1 2,-4 1-2,1 4 2,-3-3-3,2 4-1,-3-7-37,-1 0 1,1-1-1,-1 1 0,1 0 1,-1 0-1,1-1 0,-1 1 1,1 0-1,-1-1 0,0 1 1,1-1-1,-1 1 0,0 0 1,1-1-1,-1 0 0,0 1 1,0-1-1,0 1 0,0-1 1,0 1 1,-7 2 5,0 0 1,-1 0-1,1-1 0,-1 0 0,1 0 0,-1-1 0,0 0 0,-10 0 0,5-1-4,-13 4 19,1 1 0,0 0-1,-38 15 1,43-13-14,-10 5 48,-124 74 24,151-84-77,1 0 1,0 0-1,0 0 1,0 1-1,0 0 1,0-1-1,-3 5 1,-31 39 37,-35 56 0,69-98-29,1 0-1,0 0 1,0 1 0,0-1-1,-2 9 1,-10 41 51,-9 72 0,23-123-54,-1 0 0,1 1 0,0-1-1,0 0 1,0 0 0,1 1 0,-1-1-1,2 6 1,-2-9-13,5 20 59,14 38 1,-11-41-44,0-2 0,14 21 0,-21-34-6,1 0 0,-1 0 0,1 0 0,0 0 0,-1 0 0,1 0 0,0 0 0,0-1 0,0 1 0,0-1 0,3 2 0,17 12 50,38 19 0,46 8-16,-106-42-44,49 14 101,216 38 39,-254-50-118,0 0 0,23-1 1,112-3 43,25-20-1268,-162 21 1006,170-26-6864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1.4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711 174 11744,'11'-5'80,"-6"3"48,-1 0 0,1 0 0,0 1 0,0-1 0,1 1 0,-1 0 0,0 0 0,0 1 0,0 0 0,8 0 0,-8-1 337,5-1-53,-7 1-169,-4 4-77,0-1-154,1-1 1,-1 1-1,0 0 0,0-1 1,0 1-1,0-1 0,0 1 0,-1-1 1,1 1-1,0-1 0,-1 0 0,1 0 1,-1 0-1,1 0 0,-1 0 0,0 0 1,1 0-1,-1 0 0,0-1 1,0 1-1,1-1 0,-1 1 0,0-1 1,0 0-1,-3 1 0,-4 0 14,1 0 0,-1-1 0,0 0-1,-12-2 1,19 2 48,-5-4 13,7 4-83,0 0-1,-1 0 1,1 0 0,-1 0-1,1 0 1,0 0 0,-1 0-1,1-1 1,0 1 0,-1 0-1,1 0 1,0 0 0,-1 0-1,1 0 1,0-1 0,-1 1-1,1 0 1,0 0 0,-1-1 0,1 1-1,0 0 1,0 0 0,-1-1-1,1 1 1,0 0 0,0-1-1,0 1 1,-1 0 0,1-1-1,0 1 1,0 0 0,0-1-1,0 1 1,0-1 0,0 1-1,0 0 1,0-1 0,0 1 0,0-1-1,4-16 24,-4 17-24,0 0-1,0-1 1,0 1 0,0-1 0,0 1 0,0 0-1,1-1 1,-1 1 0,0-1 0,0 1-1,0 0 1,1-1 0,-1 1 0,0 0 0,1-1-1,-1 1 1,0 0 0,1 0 0,-1-1-1,0 1 1,1 0 0,-1 0 0,1-1 0,78-45 87,-51 32-208,-1 2 1,2 0-1,33-8 0,-30 9-1161,61-19-8061</inkml:trace>
  <inkml:trace contextRef="#ctx0" brushRef="#br0" timeOffset="1">1139 1215 12104,'0'0'0,"-43"52"0,-75 95 104,-42 21 0,-17-4-104,-26-7-16,-14-12 16,-4 2-8744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4144 358 5208,'-40'5'4,"-57"13"19,56-9 15,-286 63 65,246-54 57,-392 72 77,370-73-9,-450 58 83,441-62-151,-421 38 60,435-44-80,-344 20 50,365-23-76,-308 7 118,127 5-124,212-12-47,-148 15 27,162-14-41,-96 34 15,126-39-58,1 1-1,-1-1 0,0 1 0,1 0 0,-1 0 0,1 0 0,-1 0 1,1 0-1,0 0 0,-3 2 0,-11 13 10,1 1 1,1 0-1,-13 22 0,16-13 22,-15 142 17,24-128-24,10 171 16,-5-166-17,25 236 10,-21-220-9,41 226 15,-38-233-22,49 229 14,-47-227-14,49 186 12,-50-201-19,56 123 3,-53-139-9,27 34 4,42 62 35,-72-103-44,-7-11 2,-1-1 0,0 1 0,0 0 0,-1 0-1,0 1 1,2 7 0,33 120 42,-24-60 28,-11-50-64,1-1-2,4 37 64,-6-24-48,13 104 248,-13-132-236,1 0 0,0-1 0,0 1 0,1-1 0,0 0 0,1 0-1,0 0 1,9 11 0,-1-4 16,29 25-1,-39-37-51,14 9 119,75 33 46,-71-40-51,117 5 50,-100-10-50,202-7 60,-185 4-15,235-19 68,-227 16-48,292-27 58,-275 27-123,351-20 42,-337 22-83,421-14 26,-408 17-39,446 7 31,-434-2-25,526 28 22,-510-24-42,546 45 14,-548-41-33,494 68 16,-508-59-16,447 104 16,-461-98-16,388 106 17,-402-110-11,304 73 15,-327-81-2,241 45 18,-256-51-17,262 22 151,-310-31-187,-1-1 0,0 1 0,1-1 0,-1 0 0,0-1 0,0 1 0,0-1 0,0 1 0,0-1 0,0-1 0,0 1 0,-1 0 0,1-1 0,-1 0-1,6-5 1,-4 3 10,1 0 6,-1-1 0,1 0 1,-1 0-1,0-1 0,-1 1 0,1-1 0,-1 0 1,-1 0-1,1-1 0,-1 1 0,2-9 0,-2 8 1,13-40 172,14-73 1,-24 96-161,4-18 159,62-177 77,-54 175-89,88-217 72,-83 203-112,94-242 59,-94 241-87,80-251 42,-84 247-67,69-245 36,-71 251-71,62-225 18,-62 226-43,76-233 17,-74 235-24,4-8-12,87-262 72,-87 221-79,-16 62 6,-1 3-5,1-15 5,2-90 0,-9 128-9,0-20 6,-1 0-1,-9-51 0,-32-119 61,10 88-25,25 98-41,-8-3-3,-3 3 2,-2 4-3,-28-6-2,29 13-17,0 0 1,-1 1-1,0 1 1,0 1-1,-41-6 1,14 5-45,-150-43-126,-2 1 14,20 3 110,141 37 31,-164-31-8,155 34 8,-232-25-7,214 25 13,-286-26-10,276 25 17,-311-24-2,305 25 2,-357-18-2,345 21 2,-381-4-1,383 8 7,-336 17-6,343-12 6,-353 34-9,344-30-3,-385 62-7,381-55-1,-372 77-21,439-87 21,-32 1 0,-167 14-34,-44-17-1697,-2-5-6989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4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2284 30 3952,'0'0'65,"-6"-5"-6,-18-15-19,23 19-35,1 1 0,0 0 0,0-1 1,-1 1-1,1 0 0,0-1 0,-1 1 0,1 0 1,0 0-1,-1-1 0,1 1 0,-1 0 0,1 0 0,0 0 1,-1 0-1,1-1 0,-1 1 0,1 0 0,-1 0 1,1 0-1,0 0 0,-1 0 0,1 0 0,-1 0 0,1 0 1,-1 0-1,-15 2 101,6-1-61,-1 0-1,1 1 1,0 0 0,-13 4-1,-97 34 147,-122 48 101,192-71-192,-227 64 32,217-65-71,-271 54 27,262-59-41,-266 24 18,273-32-18,48-2-35,-297 0 120,245-5-75,-118-5 186,150 12-127,32 0-36,-3 11-55,5-14-24,0 0 0,0 1 1,0-1-1,0 0 0,0 0 0,0 0 0,0 1 0,0-1 1,0 0-1,0 0 0,0 0 0,0 1 0,0-1 0,0 0 1,0 0-1,0 0 0,0 1 0,0-1 0,0 0 0,0 0 1,0 0-1,0 1 0,0-1 0,0 0 0,0 0 0,1 0 1,-1 0-1,0 1 0,0-1 0,0 0 0,0 0 0,0 0 1,1 0-1,-1 0 0,0 1 0,0-1 0,0 0 0,0 0 1,1 0-1,6 6 19,8 9 0,0 0 0,15 20 0,47 57 5,-62-70-17,0 10-3,-1 1 1,14 53-1,-21-47 2,14 195 2,-18-182-2,24 201 2,-19-203-2,46 225 3,-40-218 5,1 4-3,48 174 32,-39-159-22,55 198 283,-32-56 736,-40-195-856,-1 6 157,-6-27-182,0 2 0,0 78 1376,0-74-1386,0-4-3,0 5 1,0-5-8,0 4-1,0-6-15,0 3 63,0-2 51,4-6 87,5-8 283,17-16-2086,6-7-5962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5.0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1721 9688,'0'0'513,"7"1"-254,23 4-185,-30-5-67,1 0-1,0 1 0,0-1 1,0 0-1,0 0 0,-1 0 0,1 1 1,0-1-1,0 0 0,-1 1 1,1-1-1,0 1 0,-1-1 0,1 1 1,0-1-1,-1 1 0,2 1 1,83 84 143,-63-60-76,86 146 24,-90-133-44,60 185 58,-72-202-98,1 7 31,1 0-1,2 0 1,25 50 0,-35-78-43,0 0 1,1 0-1,-1 0 1,0 0-1,1 0 1,-1-1-1,1 1 0,-1 0 1,1 0-1,0-1 1,-1 1-1,1 0 1,0-1-1,-1 1 0,1 0 1,0-1-1,0 1 1,0-1-1,-1 1 0,1-1 1,0 0-1,0 1 1,0-1-1,0 0 1,0 0-1,0 0 0,0 1 1,0-1-1,0 0 1,0 0-1,0 0 1,1-1-1,80-43 45,-57 25-7,-1-3-20,21-25 0,30-49-3,-41 49 31,183-225 37,-163 208 29,255-316 48,-240 294-27,-69 86-135,190-220 139,15 7-82,-128 134 91,90-97 4,-28 23-83,-94 101 125,140-173 279,-172 210-376,2-3-3,0 0-1,-1-1 1,19-36 0,-29 49-21,-1 2-44,-1-1 0,1 0-1,-1-1 1,0 1 0,0 0 0,0-1 0,-1 1 0,0-1-1,0 1 1,0-1 0,-1 1 0,0-10 0,0 12 25,-1-6 36,-1 1 0,0 0 0,0 0 0,-1 0 0,-4-9 1,6 12 81,-1-5-10,2 8-20,-1 1-29,1 1-103,0 0 0,-1-1 0,1 1 0,0 0 0,-1 0 1,1 0-1,0 0 0,-1-1 0,1 1 0,0 0 0,-1 0 0,1 0 0,-1 0 0,1 0 0,0 0 0,-1 0 0,1 0 0,0 0 0,-1 0 0,1 0 0,-1 0 0,1 0 0,0 0 0,-1 0 0,1 0 0,-1 1 0,1-1 0,0 0 0,-1 0 0,1 0 0,0 1 0,-1-1 0,1 0 0,0 0 0,-1 1 0,-2 13-63,0-1-1,-1 0 0,-1 0 1,0-1-1,-12 23 0,4-9-1430,-18 37-8056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5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0 901 9688,'3'1'0,"6"2"27,1 0 0,-1 0 0,0 1-1,0 0 1,9 5 0,-9-3-8,-6-4-4,0 0 0,0 0 0,0 1 0,0-1 0,0 1 0,-1-1 0,0 1 0,1 0 0,-1 0 0,0 0 0,2 6 0,71 118 193,-59-90-88,55 203 28,-58-185-128,-5-14-10,8 36 10,34 98-1,4-31 18,-52-139-31,0 0-1,1 0 0,-1 0 1,1 0-1,1-1 0,-1 1 0,1-1 1,-1 0-1,1 0 0,0 0 1,1 0-1,-1-1 0,8 5 1,-6-3-1,-5-5-3,0 1-1,-1-1 1,1 0 0,0 1-1,0-1 1,-1 0-1,1 1 1,0-1 0,0 0-1,0 0 1,-1 1-1,1-1 1,0 0-1,0 0 1,0 0 0,0 0-1,-1 0 1,1 0-1,0-1 1,0 1-1,1 0 1,30-6 13,0-1-1,0-1 1,35-14 0,-60 19-3,0 0 0,-1 0 0,1 0 0,11-8 0,107-76 48,3-24-30,-71 59 65,105-93 4,20-2-58,-99 80 66,144-125-1,5-20-31,-139 127 192,127-110-1,-17 27-143,-134 112 225,73-60 4,-32 19-216,-76 67 191,-17 17-139,5-5 91,-1-1 0,-1 0 0,20-26 0,-127 147-45,61-77-140,10-12-63,-2-1 0,-30 17 0,18-16-847,-58 17 0,85-28 667,-126 37-8851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2.46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017.32813"/>
      <inkml:brushProperty name="anchorY" value="-9798.01758"/>
      <inkml:brushProperty name="scaleFactor" value="0.5"/>
    </inkml:brush>
  </inkml:definitions>
  <inkml:trace contextRef="#ctx0" brushRef="#br0">185 62 11192,'0'0'0,"-7"7"-16,-4 3 18,-4 6-14,-6 10 15,2-3-322,3-2 410,-2 6-454,0 7 454,3-4-183,3-5 105,2 4-57,1 4 55,2-5-16,3-6 5,2 1 0,3-1 0,1-6 74,0-3-95,4-3 116,6-1-119,0-2 222,-2-3-251,7-2 266,12-6-266,-2 0 332,-4-1-351,8-5 369,6-7-372,-4 1 393,-6 2-398,2-6 400,-1-10-400,-5 3 353,-6 3-340,-2-6 343,-3-9-345,-3 5 384,-4 7-395,-3-5 400,-6-1-400,-1 6 381,0 6-376,-4 0 383,-5 3-385,0 4 340,2 4-327,-3 1 329,-4 3-332,2 2 278,3 2-262,-1 2 263,0 2-265,3 0 145,3 1-111,3-1 103,1 1-105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8.1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1078 2626 4576,'-6'-2'88,"-19"-9"23,18 9 91,8 2-189,0 0-1,0 0 0,0 0 1,0 0-1,0 0 0,0 0 1,0 0-1,-1 0 1,1 0-1,0-1 0,0 1 1,0 0-1,0-1 1,0 1-1,-1 0 0,1-1 1,0 1-1,1-2 0,-1 1 1,1 0-1,0 0 0,0 0 0,-1 1 0,1-1 0,0 0 0,0 1 0,0-1 0,0 1 0,0 0 0,0-1 0,0 1 0,0 0 0,0 0 0,0 1 0,3-1 0,166 2 225,-123-1-122,249 10 44,-228-9-79,338 8 30,-311-8-35,173 3 4,30-2-50,-167-3 39,229-5 4,20-6-37,-222 6 66,683-22 52,-669 23-19,676-6 55,-687 10-41,590 10 63,-614-9-71,499-5 48,-520 1-87,409-15 43,-433 14-56,367-16 175,-419 20-198,36-2 63,110-17-1,-29-11 70,-146 27-143,-1 0 0,1-1 0,-1 0 0,0 0 0,18-12 0,-15 8-19,-4 0 105,-9 6-126,1 0 0,-1-1 0,0 0 0,1 1 0,-1-1 0,0 0 0,-1 0 0,1 0 0,0 1 1,-1-1-1,0 0 0,0 0 0,0 0 0,0-3 0,-1 0 12,0 0 1,0 0 0,0 0-1,-1 1 1,0-1 0,0 1-1,-4-8 1,-24-36 126,-75-91 348,93 124-471,6 6 31,-1 1 0,2-1 1,-7-12-1,-10-25 344,-24-71 1,40 100-363,3 7 59,0 0-1,-3-23 1,-11-109 236,6-8 103,3 17-171,7 105-170,-1-5-17,-1 0 0,-1 0 0,-12-41 0,-1 19 256,-41-93 1,49 126-215,1-1 0,-9-46 1,6 23 27,11 44-141,-1 0 1,0-1-1,1 1 1,0 0-1,0 0 1,0 0-1,0-5 1,2-14 22,-2 5-18,1 7-8,0 1 1,-1 0-1,-1-1 1,1 1-1,-1 0 1,-1-1-1,-5-15 1,-6-6-4,8 25-4,-2-1-1,-47-61 10,50 64-10,0 0 1,0 0-1,0 0 1,-1 0-1,0 1 1,1-1-1,-1 1 1,0 0-1,-9-3 1,6 2-1,-15-7 10,-49-17 1,51 21-10,-17-7 8,0 3 0,-48-9 0,67 16-8,-195-33 27,183 32-27,-20-2 6,-253-18 8,233 21-9,-122-7-1,-54-9-3,-3-1 2,10 0-2,-5-4 2,-9-1-3,9 3-2,15-2 0,13 0 0,11 3 0,2 0 0,5 2 0,4 4 0,11 1 0,14 0 0,16 3 0,7 1 0,-4 2 1,4 4 4,12 3-3,0-1-2,-5 2 0,-5 8 0,0 12 0,5 8 0,9 3 0,-3 3 0,-16 4 0,-19 6 0,-21 3 0,-226 54-2,330-76-3,-147 51 4,-17 17-1,145-51-4,-169 70-1,-65 30-1782,-2 4-7151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44:49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0 721 6368,'26'-56'37,"-15"37"151,5 2-89,0 0-1,31-24 1,-45 40-62,0-1-1,0 1 0,0 0 1,0 0-1,-1 0 1,1 0-1,0 1 1,4-2-1,29-6 194,60-5 0,-91 13-191,-1 0-1,0 0 1,1 0-1,-1 0 1,1 1-1,-1-1 1,3 2-1,43 12 168,70 33 0,-114-45-179,0 0-1,-1 1 1,1-1 0,-1 1-1,0 0 1,5 5 0,-9-8-27,88 79 186,-3 17-126,-52-53 55,138 172 44,-164-207-139,0 0 0,1 0 1,9 6-1,92 74 65,15-10-58,-124-78-27,52 27 48,212 75 21,-257-100-63,0 0 0,1 0 0,-1 0-1,0-1 1,15 0 0,-22-1-6,160 3 39,22-25-21,-182 22-18,17-2 18,1-2 0,27-9 0,177-58 35,21-20-21,-134 43 76,199-99 4,29-24-60,-187 93 96,262-135 4,117-57-1323,11-5-4835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26.5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3592,'0'0'0,"34"63"-80,0 0 80,-2 0-2160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28.07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688 15 1712,'-78'-13'301,"75"13"-268,1-1-1,-1 1 0,0 0 1,1 0-1,-1 0 0,0 0 1,1 0-1,-1 1 0,-3 0 1,-9 2 17,-48 4 284,45-3-173,0 0-1,0 2 0,1 0 0,-28 14 1,31-13-126,-27 20 192,29-18-174,0 1-1,1 1 1,0 0-1,0 0 1,1 1 0,-16 25-1,20-28-32,-25 36 97,2 2 0,-25 55 0,38-53-95,5-3 88,-39 100 18,38-113-47,12-33-81,-21 94 86,14 8-52,7-102-34,0 41 88,16 147 39,-11-156-47,8 9-25,22 50 1,-34-88-47,0-1 0,1 0 0,-1 1 0,0-1 0,1 0 0,0 0 1,3 4-1,98 85 89,-101-89-91,1-1-1,-1 1 0,0-1 0,1 1 0,-1-1 0,1 0 0,0 0 0,2 1 0,138 38 75,-115-36-26,-11-2-28,-2-1-14,1 1 0,-1-2 1,1 0-1,-1-1 0,0-1 1,20-4-1,5-3 60,0-2 0,-1-2 0,56-27 0,-89 37-31,0-1-1,0-1 1,0 1-1,-1-1 1,0 0-1,0 0 1,5-7-1,-4 5 2,-3 4-18,-1 1 1,0-1-1,0 0 0,0 0 1,0 0-1,0 0 1,-1 0-1,1 0 0,-1 0 1,0 0-1,0-1 1,0 1-1,0 0 0,-1-1 1,1 1-1,-1-1 1,0 1-1,0-1 0,0 1 1,-1-5-1,1 6 11,0-1 0,-1 1 1,1-1-1,-1 1 0,1 0 0,-1-1 0,0 1 0,0 0 0,0-1 1,0 1-1,-3-3 0,-2-6 30,-13-28 33,8 23 142,-1 7-183,-1-1 1,1 2-1,-1 0 0,0 0 0,-16-6 0,5 8 216,-30 1 212,-97 4 1,130 2-442,14-1-3,0 0 1,0 1-1,-1 0 1,1 0 0,-8 3-1,1 0 50,0 0 1,0 2-1,1-1 1,0 2-1,-23 14 1,27-14-47,1 1 1,0 0-1,0 0 1,1 0 0,0 1-1,-11 19 1,15-23-37,0 1 0,0 0 0,1 0-1,0 0 1,0 1 0,1-1 0,0 0 0,0 1 0,0-1 0,1 1 0,0-1-1,2 13 1,-1-8-3,1 1-2,0-1-1,1 1 1,0-1-1,8 18 1,-9-26-19,-1 1 1,1-1-1,0 0 1,0 0-1,0 0 1,1 0-1,-1-1 1,1 1-1,0-1 1,-1 1-1,1-1 1,0 0-1,4 2 1,3 3-1074,27 20-5293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28.4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86 0 2248,'0'0'-32,"-2"0"-37,-11 1 66,0 0 4,10-1 3,-9 4-4,-12 10 46,18-9-8,-4 9-204,8-11-853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2.0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928 30 4312,'0'0'969,"-14"-2"-477,-71-11 223,-135-2 971,197 15-1613,-45 5 257,56-4-233,1-1-57,1 1 1,0 0 0,0 1 0,1 0-1,-1 1 1,0 0 0,1 0 0,-1 1-1,-9 5 1,-5 9 175,0 1-1,-31 32 1,31-28-179,-28 18 331,36-29-239,-26 25 1,-34 41 118,63-60-88,8-9-123,0 1 0,1 0 0,-5 17 0,4-3 61,-5 43 0,-17 95 76,22-128-59,4-9-56,1 36 1,3-39-39,10 37 0,-13-59-21,10 31 95,-2-13-52,0 2-16,1 0 1,1 0-1,0-1 0,2 0 0,19 23 1,67 62 77,-64-75-7,55 38 0,-60-46-77,-1-3 73,127 62 42,-124-68-15,104 28 58,-110-37-39,108-9 57,-106 0-49,-14 2-81,0 0-25,-1 0 0,1-1 1,-1-1-1,0 0 0,0 0 1,0-1-1,-1-1 1,15-12-1,-12 7 72,0-1 0,-1 0-1,-1-1 1,0 0 0,-1-1 0,-1 0 0,15-33 0,-24 46-82,0-1-1,-1 0 1,1 1 0,-1-1 0,0 0 0,-1 1 0,1-1 0,0 0 0,-1 1 0,0-1 0,0 0 0,0 1 0,0 0 0,-1-1 0,1 1 0,-3-4 0,2 3 11,-3-6 61,0 1-1,-1 0 1,0 0-1,-1 1 1,1 0-1,-2 0 0,1 0 1,-1 1-1,-14-10 1,-1 1 115,-47-24 0,55 30-190,12 8-9,-1 0-1,0-1 0,0 2 0,0-1 0,0 0 0,0 1 0,-1 0 0,1-1 0,-5 1 0,-120-15 189,110 14-103,-38 3 0,34 0-75,1-1-11,16-1-7,0 1-1,0 1 1,0-1 0,0 1-1,0 0 1,0 0 0,-8 3-1,-36 12 92,-91 41 0,138-55-96,-1 1 1,1-1-1,0 0 0,0 1 1,0 0-1,0-1 1,0 1-1,0 1 0,1-1 1,0 0-1,-1 0 0,1 1 1,-2 4-1,0 1 12,1 1 0,-5 20 0,6-22-22,0-4 7,1-1-1,1 1 1,-1 0-1,0-1 1,1 1 0,0 0-1,0 5 1,0 3 0,5 31 2,-3-34-5,1 1 0,0-1 1,6 13-1,-1-7 0,18 28-1,15 9 0,0-13 0,-1-8 0,2-10 0,4-5 0,1-5 0,-39-10 54,0-1 0,0 1 0,0-1 0,0-1-1,-1 1 1,1-2 0,0 1 0,8-3 0,8-4-524,26-12 0,-20 7-1246,46-17-9024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2.6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943 66 5472,'-3'-2'248,"-12"-5"-103,0 0 1,-1 1-1,0 1 1,0 1 0,-25-5-1,-7-1 46,27 5-67,-1 1 0,1 1 1,-1 1-1,-26 0 0,36 4-60,-1 1 1,1 0-1,0 0 0,-1 1 1,2 1-1,-18 8 0,-30 14 258,-74 32 42,107-45-56,15-6-180,2-3-75,0 1 0,0 0-1,1 1 1,0 0-1,0 0 1,1 1 0,-1 0-1,2 0 1,-1 1 0,1-1-1,-7 15 1,-60 133 390,57-118-183,-58 151 100,62-152-120,6-13-128,-2 0-45,2 1 0,1 0 0,1 0-1,1 0 1,0 28 0,11 82 196,-1-109-103,8 6-87,2-1-1,25 36 1,-22-42 62,65 63 96,-64-67-118,1 0 0,37 25 1,-58-46-106,0 1 1,0-1 0,0 1 0,-1-1 0,1 0 0,0 1-1,0-1 1,0 0 0,0 1 0,0-1 0,0 0 0,0 0-1,0 0 1,0 0 0,1 0 0,29 0 92,55-8-1,-57 2 34,-21 4-104,13-3 16,-1-1 0,1-2 0,-1 1-1,0-2 1,34-21 0,91-58 125,-114 69-70,3-4-29,44-41 0,-65 47 16,-6-1-43,0-1 1,7-36-1,-14 54-35,1-1 0,-1 1-1,0 0 1,0 0 0,0-1 0,0 1 0,0 0 0,0-1 0,0 1-1,0 0 1,-1 0 0,0-3 0,0-3 12,-1 0 0,-1 1-1,1-1 1,-1 1 0,0-1 0,-1 1 0,1 0 0,-1 0 0,-1 1 0,1-1-1,-1 1 1,0 0 0,0 0 0,-9-7 0,-42-29 183,54 39-180,-1 0-1,1 1 0,0-1 1,-1 1-1,1-1 0,-1 1 1,0 0-1,1 0 0,-1 0 1,-5 0-1,-6-2 15,-3-3-13,10 3-2,0 1 1,0 0 0,0 1 0,-1 0 0,1 0 0,-11 0 0,-14 1 42,0 2-1,-39 6 1,45 0 61,0 6-67,1 1 0,-29 22 0,39-21 60,9-9-89,-17 23 49,1 0 0,-23 42 0,30-30-68,14-25-5,2-8-224,1 0 0,0 0 0,0 0 0,1 0 0,0 0 0,1-1 0,0 0 0,8 13 0,19 27-9577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3.0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44 71 5472,'0'0'88,"1"0"-72,-1 0-1,1 0 1,-1 0 0,1 0-1,-1 0 1,1 1 0,-1-1 0,1 0-1,-1 0 1,1 0 0,-1-1-1,1 1 1,-1 0 0,1 0 0,-1 0-1,1 0 1,-1 0 0,1 0-1,-1-1 1,1 1 0,-1 0 0,1-1-1,-1 1 1,0 0 0,1 0-1,-1-1 1,1 0 0,2-3 26,-1-1-1,1 1 1,0 0 0,1 0 0,-1 1-1,1-1 1,0 1 0,0-1 0,0 1 0,0 0-1,0 0 1,1 1 0,-1 0 0,1-1-1,-1 1 1,1 1 0,9-3 0,-2 1-7,-6 2 17,0 0-1,1 0 1,-1 0-1,1 1 0,8 0 1,-9 0 27,-4-1-61,0 1 0,0 0 0,1 0 0,-1 0-1,0 0 1,1 0 0,-1 1 0,0-1 0,0 1 0,1-1 0,-1 1 0,0 0-1,0 0 1,0 0 0,3 2 0,-4-2 7,-1 0 0,1 0 0,-1 0 0,0 0 0,1 0 0,-1 0 0,0 0 0,0 0 0,1 0 1,-1 0-1,0 0 0,0 0 0,0 0 0,0 0 0,0 0 0,-1 0 0,1 0 0,-1 1 0,1 3 39,1 4-18,-1-7-19,0 0-1,0 1 1,0-1-1,0 0 1,0 0-1,0 1 1,-1-1-1,1 0 1,-1 0-1,1 0 1,-1 1-1,-1 2 1,-1 3 34,-1 1 1,0-1 0,0 0 0,0 0-1,-1 0 1,-1-1 0,1 1 0,-1-1-1,-10 9 1,-13 16 82,13-12-2,-2-1 1,0 0-1,-1-1 1,-26 17-1,37-30 75,6-3-169,0-1-1,0 0 0,0 1 1,0-1-1,0 0 1,-1 0-1,1-1 0,0 1 1,-1 0-1,-2 0 1,10-17 264,-2 8-289,-3 5-6,1 0 1,0 0-1,1 0 1,-1 0-1,0 1 0,1-1 1,-1 0-1,1 1 1,3-4-1,12-17 85,1 1 0,1 1 0,1 1-1,40-32 1,-57 50-122,-1 1 1,0-1-1,0 1 0,1 0 0,-1 0 0,1 0 0,-1 0 0,1 0 0,-1 1 1,1-1-1,0 1 0,-1-1 0,1 1 0,0 0 0,-1 0 0,1 1 0,0-1 1,3 1-1,2 0-835,23 1-6111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5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809 141 6192,'0'0'505,"-6"-6"-80,-27-26 557,15 16-466,-40-25 0,35 29 164,-9 2-378,0 1 0,-40-5 0,43 14 152,-12 7-154,-53 16 0,92-22-265,-1 0 0,0 0 0,1 0 0,-1 0 0,1 1 1,0-1-1,-5 4 0,-28 24 155,-36 37 0,-59 68 276,102-106-345,6-5-28,-27 35 0,47-56-81,1 1 0,-1-1 0,1 1 0,0-1 0,0 1 0,0-1 0,0 1 0,1 0-1,-1-1 1,1 1 0,0 0 0,-1 0 0,1-1 0,1 1 0,-1 0 0,1 5 0,0-3 4,-1-5-14,0 0 0,0 1 0,0-1-1,0 0 1,0 0 0,0 1 0,0-1 0,0 0 0,0 0 0,0 1 0,0-1 0,0 0-1,1 0 1,-1 0 0,0 1 0,0-1 0,0 0 0,0 0 0,1 0 0,-1 1 0,0-1-1,0 0 1,0 0 0,1 0 0,-1 0 0,0 1 0,0-1 0,1 0 0,-1 0 0,0 0-1,0 0 1,1 0 0,-1 0 0,0 0 0,1 0 0,11 6 18,1-1 1,0-1 0,0 0-1,1 0 1,-1-1-1,19 1 1,-18-1 2,-6-1-13,1-1 0,0 1-1,0-1 1,0 0 0,-1-1 0,1 0-1,0-1 1,13-2 0,141-24 59,-105 27-66,-48 1-4,-1 1 1,1 0 0,0 1 0,-1 0-1,19 8 1,-19-3-5,-4 1 4,0 0 0,-1 1 1,0 0-1,4 14 0,-8-6-12,-5 11 3,-15 51 0,9-55-10,-11 15-4,-40 56 0,41-62 8,4-6 4,-36 48 1,46-70 11,0 0-1,0 0 1,-10 6 0,-17 7 0,3-7 0,-1-8 0,1-1 0,7-2 4,14-2-2,-35-4 30,40 3-22,-2-7-1640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6.4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15 365 8792,'1'0'-8,"-1"0"0,0-1 1,0 1-1,0 0 1,0-1-1,0 1 0,0 0 1,0-1-1,0 1 1,0-1-1,0 1 0,0 0 1,0-1-1,0 1 0,0 0 1,0-1-1,0 1 1,0 0-1,-1-1 0,1 1 1,0 0-1,0-1 0,0 1 1,0 0-1,-1-1 1,1 1-1,-1-1 0,0 3 21,0 0-1,-1-1 0,1 1 0,0 0 0,0 0 0,0 0 1,0 0-1,0 0 0,1 0 0,-1 0 0,0 0 0,1 0 1,0 0-1,-1 0 0,1 0 0,0 0 0,1 5 0,5 44 461,-3-30-309,8 47 418,-4-36-14,1 1 1,21 49-1,-29-81-538,0 0 1,1 0-1,-1 0 0,0 0 0,1 0 1,-1 0-1,1 0 0,-1 0 0,1-1 1,0 1-1,-1 0 0,1 0 0,0-1 1,-1 1-1,1 0 0,0-1 0,0 1 1,0-1-1,0 1 0,-1-1 1,1 1-1,0-1 0,0 0 0,0 0 1,0 1-1,0-1 0,0 0 0,0 0 1,0 0-1,0 0 0,1 0 0,2-1 30,-1-1-1,0 1 0,0-1 0,0 0 0,0 0 0,-1 0 0,6-4 0,-7 5-48,9-6 35,-6 5-19,-1-1 0,0 1 0,0-1 0,0 1 0,0-1 0,0 0 0,-1 0 0,1-1 0,3-6 0,56-87 281,-56 87-210,0 0 0,-1 0 0,5-14 1,-1 3-39,0 1-25,10-23 281,-12 24-177,13-38 218,-11 37-39,-7 16-104,-1 5 46,-2 22-168,0-12-69,1 1 0,1-1 0,2 20 0,25 96 53,-17-100-49,65 101 7,-57-107-20,-11-15-11,1 2-1,0 0 0,1-1 0,-1 0 0,2 0-1,-1-1 1,1-1 0,0 1 0,0-2 0,0 0 0,19 5 0,28 2 4,-48-10-5,0 0-1,0 0 1,0-1-1,12-1 1,-15-1-1,-1 0 1,1 0-1,-1 0 0,1 0 1,-1-1-1,0 0 1,0-1-1,0 1 0,-1-1 1,1 0-1,-1-1 0,0 1 1,5-7-1,1-5-5,-1-7 1,-2-1 0,7-34 0,-13 34-49,-7-17-31,-3 0 0,-1 0 0,-16-43 0,-10-11-171,-50-165-420,83 250 549,1-4-22,1 10 17,-2 7 119,0-1 0,0 0-1,0 1 1,0-1 0,1 1 0,-1-1 0,1 1-1,0 0 1,-2 3 0,0 2-1,-3 8-52,5 1 46,0 1-1,0 0 1,2-1 0,0 1-1,1-1 1,1 0 0,8 27-1,16 35-17,45 147-40,-44-146 50,-7-3 6,-21-75 19,0 0 1,1 0-1,-1 1 1,1-1-1,0 0 1,0 0-1,0 0 1,0 0 0,0 0-1,0 0 1,0 0-1,1 0 1,-1 0-1,1-1 1,-1 1-1,1 0 1,0-1-1,0 1 1,0-1 0,-1 0-1,1 0 1,0 0-1,1 0 1,2 1-1,-4-1 1,12 1-5,-2-4 4,-1 0 1,1-1 0,0 0-1,-1-1 1,0 0 0,0 0-1,0-1 1,0-1 0,-1 1-1,1-2 1,15-13 0,24-28 1,3-6 0,8 5 0,0 7 0,-15 12 0,-38 28-1,-1-1 1,1 1 0,0 0 0,0 0 0,0 1 0,0-1 0,0 2 0,0-1-1,0 1 1,11 1 0,-17-1 0,0 0-1,0 0 1,0 0 0,0 0-1,0 1 1,1-1 0,-1 0-1,0 1 1,0-1-1,0 0 1,0 1 0,0 0-1,1 0 1,-2-1 0,7 4 0,0 1-1,0-1 1,-1 1 0,7 7 0,-8-7 0,-1 0 0,1 1 0,-1 0 0,0 0 0,-1 0 0,1 0 0,4 12 0,-6-10 0,1 0 0,-2 1 0,1-1 0,-1 0 0,0 0 0,-1 1 0,0 14 0,-3-2 0,-1 0 0,-9 33 0,-16 43 0,8-10 0,16-70 0,0 0 0,-9 20 0,11-30 0,-1-1 0,1 1 0,-1-1 0,-1 0 0,1 0 1,-1-1-1,-6 7 0,-1-4 1,0 0 0,-1 0 0,1-1 0,-2-1 0,1 0 0,-1-1 0,-23 6 0,28-9 0,-23 5 13,-118 11 7,143-17-15,1 0 0,-1-1-1,1 1 1,-1-2 0,1 1 0,0 0 0,-7-3-1,-3 0 2,2 3-2,10-1 0,1 1-1,0 0 1,0-1-1,0 1 1,0-1-1,0 0 1,-1 0-1,1 0 1,1 0-1,-6-3 1,3 2 2,0-1 0,0 1 1,1-1-1,-1 0 0,1-1 0,-1 1 0,-4-6 1,-51-71 22,50 66-150,-1 2-1,-1-1 1,0 1 0,-25-18-1,16 13-964,-50-43-7381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2.7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3889.38574"/>
      <inkml:brushProperty name="anchorY" value="-10603.67383"/>
      <inkml:brushProperty name="scaleFactor" value="0.5"/>
    </inkml:brush>
  </inkml:definitions>
  <inkml:trace contextRef="#ctx0" brushRef="#br0">67 1 13864,'0'0'0,"0"3"0,-1 22-10,0 12 13,-1-1-154,0-4 194,-1 4-214,-4 5 214,1-7-92,0-6 57,-2 5-40,0 11 40,1-5-12,2-6 4,0 8 9,2 7-12,1-7 126,1-7-158,2 3 174,0 1-174,2-6 333,-1-7-378,0-1 409,1-2-412,-1-5 461,0-4-474,0-4 480,0-3-480,-1-3 452,0-1-444,5-2 440,10 0-440,1-1 244,-2-1-188,9-1 160,9-3-160,8-5-13000,-4 1 11664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7.0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4040,'5'-2'441,"15"-4"45,-20 6-444,1-1 1,-1 1-1,1 0 0,-1 0 1,1 0-1,-1 0 1,0 0-1,1 0 1,-1-1-1,1 1 1,-1 0-1,1 0 1,-1 0-1,0 0 1,1 1-1,-1-1 1,1 0-1,-1 0 1,1 0-1,-1 0 1,0 0-1,1 0 1,-1 1-1,1-1 1,-1 0-1,0 0 1,1 1-1,-1-1 1,0 0-1,1 1 1,-1-1-1,0 0 1,1 1-1,-1-1 1,0 0-1,0 1 1,0-1-1,1 1 1,-1-1-1,1 21 703,0-9-534,2 0-121,-1-7-11,-1 0 0,0 0 0,0 0 0,0 0 0,0 0 0,-1 5 0,-3 120 521,-2-92-233,-10 40-1,-5 36 157,14-44 26,6 125 1,2-170-493,10 65 363,15 53 69,-20-120-155,-2-11-171,-1-1-84,0-1 0,1 0-1,0 0 1,0 0 0,1-1-1,0 1 1,10 10 0,22 18 368,-37-37-431,-1-1 1,1 1 0,-1-1 0,1 1 0,-1-1-1,1 1 1,0-1 0,-1 0 0,1 1 0,0-1 0,-1 0-1,1 0 1,0 1 0,-1-1 0,1 0 0,0 0-1,0 0 1,-1 0 0,1 0 0,0 0 0,-1 0-1,1 0 1,0 0 0,0 0 0,-1 0 0,1-1-1,0 1 1,-1 0 0,1 0 0,0-1 0,-1 1 0,1-1-1,0 1 1,-1 0 0,1-1 0,-1 1 0,2-2-1,0 0 15,0-1-1,-1 1 0,1-1 0,0 0 0,-1 1 0,1-1 0,0-5 1,2 0-9,4-31 84,2-69-1789,-6 43-7210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7.4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27 226 8608,'36'-95'54,"-34"89"-55,-1 4 5,0 1-1,-1-1 0,1 0 1,0 0-1,1 1 1,-1-1-1,0 1 1,0-1-1,1 1 1,-1-1-1,1 1 1,-1 0-1,1 0 1,2-2-1,5-3 5,0-1 0,30-20 56,45-18 31,-65 39 26,91-4 102,-88 12 137,1 4-179,0 0 1,28 13 0,-36-10 386,-5 0-413,-1 1-1,0 0 1,0 1 0,8 13-1,-11-6 280,3 104 148,-11-92-267,-38 123 117,39-150-401,0 0 0,0 0 0,-1 0 0,1 1 0,-1-1 0,0-1 0,-2 5 0,-19 20 81,-1 0 0,-40 35 0,37-45 56,-23 8 20,-71 24 0,6-9 35,100-36-207,-1-1 0,-19 2 1,34-4-17,1-1 1,-1 0-1,1 0 1,-1 0-1,0 0 1,1 0-1,-1 0 1,1 0-1,-1 0 1,1 0-1,-1 0 1,1 0-1,-1-1 1,1 1-1,-1 0 1,1 0-1,-1 0 1,1-1-1,-1 1 0,1 0 1,-1-1-1,0 1 1,3-5 1,-2 4-2,23-17-1750,8-3-7010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8.1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34 735 8160,'-32'23'477,"30"-21"726,5-5-650,56-53 578,29-29-450,-42 32-565,-28 29 132,-14 18-194,11-17 37,-1 0 1,-1-1 0,-1 0-1,12-35 1,39-158 408,-62 212-494,2-5 44,-1 0 0,0-1 0,-1 1-1,0-17 1,-1 24-27,0-1 0,-1 1 0,1-1 1,-1 1-1,0-1 0,-1 1 0,1 0 0,0 0 0,-1-1 1,0 1-1,1 0 0,-1 0 0,-1 1 0,1-1 0,0 0 1,-1 1-1,-2-4 0,0 3 5,-1-1 0,1 1 0,0 0-1,-1 0 1,0 0 0,0 1 0,1 0 0,-1 0 0,-1 0 0,1 1-1,0 0 1,0 0 0,-9 1 0,7 0-4,-1 0-1,1 0 1,0 1 0,0 0-1,-1 1 1,1 0-1,0 0 1,-14 7 0,19-8-14,0 1 1,0 0 0,0 1-1,1-1 1,-1 0 0,1 1-1,-1-1 1,1 1 0,0 0-1,0-1 1,0 1 0,0 0-1,1 0 1,-1 1 0,1-1-1,-2 7 1,2-7 2,0 9 81,5-2-76,0 0 0,1-1 0,0 1 0,0-1 0,1-1 0,8 11 0,4-1 56,107 69 27,-95-70-34,15 5-25,165 89 76,-189-98-111,-10-7 5,-1 1 1,0 0-1,17 16 1,54 55 50,-71-63-22,-8-12-36,-1 1-1,0 0 1,1-1 0,-1 1-1,-1 0 1,1 0 0,0-1-1,-1 6 1,0-3 2,-1 0 0,0-1-1,0 1 1,-1 0 0,0 0-1,0-1 1,-5 11 0,-13 31 32,5-10 17,-26 47 0,10-3 48,31-80-102,0 0 1,0-1-1,0 1 1,0 0 0,0-1-1,0 1 1,1 0 0,-1-1-1,0 1 1,1-1 0,-1 1-1,0 0 1,1-1 0,-1 1-1,1-1 1,-1 1 0,1-1-1,-1 1 1,1-1 0,-1 0-1,1 1 1,-1-1 0,1 0-1,-1 1 1,1-1 0,0 0-1,-1 0 1,1 1 0,1-1-1,-2 0-1,6 2 9,1-1 0,-1 1 0,1-1 0,-1-1 1,1 1-1,0-1 0,0-1 0,-1 1 1,1-1-1,0 0 0,12-4 0,123-45 122,-106 38-99,124-66 10,-135 59-30,78-91 5,-87 86-12,14-36 1,-23 39-6,6-32-1,-7 30-5,1 0-1,0 0 0,2 0 1,15-28-1,-20 43 5,-3 7-6,0-1 1,-1 1-1,1 0 0,0 0 0,-1-1 0,0 1 1,1-1-1,-1 1 0,0 0 0,1-1 0,-1 1 1,0-1-1,0 1 0,0-1 0,0 1 0,-1 0 1,1-1-1,0 1 0,0-1 0,-2-1 1,-6 20-188,-7 28 24,-26 65-14,36-100 114,1 1 1,0 0-1,-3 17 1,2-6 27,-2-1 16,5-15 3,0 0-1,0 1 0,1-1 0,0 1 0,0-1 0,0 9 1,1-10-10,-1 0 16,1 1 1,-1 0-1,1 0 1,1-1 0,-1 1-1,1 0 1,0-1 0,0 1-1,1 0 1,0-1-1,0 0 1,0 1 0,0-1-1,6 8 1,-4-7-4,0-1 0,0 0 0,1 0 1,0-1-1,-1 1 0,2-1 0,-1 0 0,0 0 0,1-1 1,0 0-1,-1 0 0,1 0 0,0-1 0,12 4 1,-10-4 6,1-1 0,0 0 1,0-1-1,0 1 1,0-2-1,0 1 1,0-1-1,0-1 1,10-2-1,-14 2 7,1-1-1,-1 0 1,0 0 0,0 0-1,0-1 1,-1 0 0,1 0-1,6-8 1,-5 6 2,-2 2 3,-1 0-1,1 0 1,-1 0 0,0-1-1,0 1 1,0-1-1,-1 0 1,0 0 0,0 0-1,0 0 1,-1 0 0,1 0-1,-1 0 1,0-1 0,0-5-1,-1 7 1,0-13-5,-8-34-1,-7-27 6,3 29 9,-28-76 0,-5-16 88,44 138-55,-3 1 4,-12-5-27,16 7-17,0-1 0,-1 1 0,1 0 1,0 0-1,0 0 0,0 0 0,0 0 1,-1 0-1,1 0 0,0 0 0,0 0 1,0 0-1,0 0 0,-1 0 0,1 0 1,0 0-1,0 0 0,0 0 0,-1 0 1,1 0-1,0 0 0,0 0 0,0 0 1,0 0-1,-1 0 0,1 0 0,0 0 1,0 0-1,0 1 0,0-1 0,0 0 1,-1 0-1,1 0 0,0 0 0,0 0 1,0 0-1,0 1 0,0-1 0,0 0 1,0 0-1,0 0 0,-1 0 1,1 1-1,0-1 0,0 0 0,0 0 1,0 0-1,0 0 0,0 1 0,0-1 1,0 0-1,0 1 0,1 8 13,14 21-1790,2 3-7144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9.0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639 552 7712,'-2'1'-4,"1"0"0,-1 1 0,0-1 0,1 0 1,-1 0-1,0 0 0,0 0 0,0 0 0,0 0 1,0 0-1,0-1 0,0 1 0,0-1 0,0 0 0,0 1 1,0-1-1,0 0 0,0 0 0,0 0 0,0 0 0,0-1 1,0 1-1,0-1 0,0 1 0,0-1 0,0 0 1,0 1-1,0-1 0,0 0 0,0 0 0,1 0 0,-3-2 1,-5-4-40,0 0-1,1 0 1,0-1 0,-10-12 0,8 9-5,4 5-17,0 0-1,0 0 0,1 0 0,-1-1 1,-6-13-1,0 1 7,-35-55-33,1 0 72,42 68 43,0 1 0,0-1 0,-1 1 0,0 1 0,0-1 0,0 1 0,0-1 0,-1 2 0,0-1 1,0 1-1,-10-5 0,8 4 48,0-1 93,0 1-1,0 0 1,0 0-1,-1 1 1,1 0-1,-17-3 1,14 4-29,0 3 473,-68 26 223,77-27-783,0 1 0,1 0 0,-1 0 0,0 0 0,0 0 0,1 0 0,-1 0 0,0 0 0,-1 2 0,-9 9 80,0 1 0,1 0 0,0 1 0,-17 30 0,19-20 193,5 12-105,-1 59 0,10-69-8,45 96 73,-36-101-147,7 3-46,27 23 1,-43-44-75,-1 0 1,0 0-1,0-1 0,1 0 0,-1 0 1,1 0-1,0 0 0,0-1 0,0 0 1,-1 0-1,1 0 0,0-1 1,9 1-1,-6-1 3,6-2 78,-5-2-71,1-1 0,-2 0 0,1 0 0,0-1 0,13-12 0,-12 3 103,-2-1-74,-1-1 0,-1 1 1,0-2-1,-2 1 0,5-30 1,35-191 443,-34 164-298,-8 65-136,0 0-3,0 0 1,-1 0-1,0-11 0,-1 20-57,0 0 0,0 1 1,0-1-1,0 0 0,0 0 0,0 0 1,0 0-1,0 1 0,0-1 1,1 0-1,-1 0 0,0 0 1,0 0-1,0 0 0,0 1 1,0-1-1,0 0 0,0 0 1,0 0-1,0 0 0,1 0 1,-1 0-1,0 0 0,0 1 0,0-1 1,0 0-1,0 0 0,1 0 1,-1 0-1,0 0 0,0 0 1,0 0-1,0 0 0,0 0 1,1 0-1,-1 0 0,0 0 1,0 0-1,0 0 0,0 0 1,1 0-1,-1 0 0,1 0 0,0 0 1,-1 0-1,1 0 0,-1 1 0,1-1 1,-1 0-1,1 0 0,-1 0 0,1 1 0,-1-1 1,1 0-1,-1 0 0,0 1 0,1-1 1,-1 0-1,1 1 0,-1-1 0,0 1 1,1-1-1,-1 1 0,0-1 0,1 0 1,-1 1-1,0-1 0,0 1 0,0-1 0,1 1 1,-1-1-1,0 1 0,0 0 0,0-1 1,0 2-1,5 28 60,1 45-1,-3-32-35,2 1-1,20 79 1,-20-104-24,7 25 5,25 68 4,8 15-8,-33-88-1,9 47-1,-6 46 1,-3 87 5,-13-187-1,-2-11-5,-2 0 1,0 0 0,-17 40-1,22-60-1,-1 1 0,0-1 1,1 0-1,-1 1 0,0-1 0,0 0 0,0 0 0,0 1 0,0-1 0,0 0 1,0 0-1,-2 1 0,-4 3 5,1 1-3,-1 0 0,0-1 0,0 0 0,-1 0 0,1-1 0,-1 0 0,0 0 0,-1-1 0,1 0 0,-14 3 0,-32 3 15,53-9-17,0-1 0,1 1 0,-1 0 0,0-1 0,0 0 0,0 1 0,1-1 0,-1 1 0,0-1 0,1 0 0,-1 1 0,0-1 0,1 0 0,-1 0 0,1 0 0,-1 1 0,1-1 0,0 0 0,-1 0 0,1 0 0,0 0 0,-1 0 0,1 0 0,0-1-1,-1-1 3,-2-6 1,-10-38 44,-21-86 28,-28-83 185,61 214-252,0 0 0,0-1 0,1 1 0,-1-1 0,1 1 0,0-1 0,0 1 0,0 0 0,0-1 0,0 1 0,0-1 0,0 1 0,1-1 0,0-2 0,-1 5-9,3-15 28,1 0-1,0 0 1,1 0 0,11-21 0,-4 15-9,1 0 1,30-33-1,-43 54-19,37-40 154,164-180 55,-164 174-81,152-193 158,-54 91-110,-121 133-151,23-31 0,-36 45-25,-1 0 1,1 0-1,0 0 1,-1 0 0,0 0-1,1 0 1,-1 0-1,1-1 1,-1 1-1,0 0 1,0 0-1,0 0 1,0-1-1,0 1 1,0 0-1,0 0 1,0-1-1,0 1 1,-1 0 0,1 0-1,-1-2 1,0-1 0,-9-23 0,-8 1-1,-3 7 0,18 17 0,-1 1 0,0-1-1,0 1 1,0 0 0,0-1-1,0 2 1,0-1-1,0 0 1,0 1 0,0 0-1,0 0 1,0 0-1,0 0 1,0 1 0,0 0-1,0 0 1,0 0-1,0 0 1,0 0 0,0 1-1,0 0 1,1 0 0,-5 3-1,5-3 1,0 0-1,0 0 1,1 0 0,-1 1-1,1-1 1,0 1 0,0 0-1,0-1 1,0 1 0,0 0-1,0 0 1,1 1-1,0-1 1,-1 0 0,1 0-1,0 1 1,1-1 0,-2 5-1,1-3 0,1-5 1,0 1 0,0 0-1,0 0 1,0-1 0,-1 1-1,1 0 1,0-1 0,0 1-1,0 0 1,0 0 0,1-1 0,-1 1-1,0 0 1,0 0 0,0-1-1,1 1 1,-1 1 0,4 6-1,-1 1 0,1-1 1,0 0-1,1 0 0,0 0 0,0 0 1,0-1-1,1 0 0,1 0 1,9 8-1,31 33-1,11 14 2,3 7 0,-3 4 0,-5 0 0,-42-53 0,15 32 0,-1 16 0,-22-56 0,-1-1 0,0 1 0,1 14 0,-2-17 0,-2 0 0,1 1 0,-1-1 0,-3 11 0,-13 32 0,10-37 0,0 0 0,-15 21-1,21-35 1,0 0-1,0 1 1,0-1-1,0 0 1,0 1 0,1-1-1,-1 1 1,0-1-1,1 1 1,0-1 0,-1 1-1,1-1 1,-1 3-1,1 3 0,-3 14 1,4-20 0,-1 1 0,0-1 0,1 0 0,-1 0 0,1 1 0,0-1 0,-1 0 0,1 0 0,0 1 0,0-1 0,-1 0 0,1 0 0,1 1 0,1 0 0,-1 0 0,1 0 0,0 0 0,0 0 0,-1 0 0,1-1 0,6 3 0,-1-1 0,-1-1 0,1-1 0,0 1 0,10 0 0,0-1 0,33-3 0,26-10 0,0-9 0,-40 7-22,71-34 0,-83 35 10,132-70-2039,-71 36-7929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39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458 163 9240,'2'-7'12,"2"-16"101,-4 22-106,0 0 1,0 0 0,0 0 0,0 0 0,0 0-1,0 0 1,-1 0 0,1 1 0,0-1-1,0 0 1,-1 0 0,1 0 0,0 0 0,-1 1-1,1-1 1,-1 0 0,1 0 0,-1 1 0,0-1-1,1 0 1,-1 1 0,-1-2 0,-11-6 99,0 0 0,0 1 0,-1 1 0,0 0 1,-1 0-1,1 2 0,-1 0 0,0 0 0,-20-1 1,24 4 1,4 0-63,0 0 0,0 1 0,0-1 1,0 1-1,-1 1 0,1 0 0,0 0 1,0 0-1,0 1 0,0 0 0,-10 4 1,-1 5 114,1 0 0,-26 21 1,29-14 219,-50 98 136,55-89-243,-13 120 96,22-118-156,22 101 72,-13-108-132,-1-11-119,1 0 1,0 0-1,0-1 1,1 0-1,20 15 1,-10-16 111,86 8 55,-83-18-68,105-30 50,-101 20-63,-4-5-78,0-1-1,-1-1 1,27-28 0,-47 43-29,1 0 0,-1 0 1,0 0-1,0 0 1,0 0-1,3-6 1,63-160 129,-57 131-56,32-177 160,-23 95 171,-20 117-294,-3 9-20,-1-1-88,2-3-12,1 0 1,0 0 0,-1-1-1,1 1 1,0 0 0,0 0-1,0 0 1,0 0 0,1 1-1,-1-1 1,1 0 0,-1 0-1,1 0 1,-1 3 0,-15 117 80,16-87-53,26 168 10,-16-158-30,21 62 1,7 5-10,-18-67-1003,45 77 1,-20-47-9022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0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1 175 8880,'-1'-19'21,"5"-17"166,7-19 65,-6 46-31,7 0-121,1 0-1,25-14 1,-18 16 41,-18 7-128,8-2 14,0 0 0,0 0 0,0 1 0,0 1 0,0 0 0,0 0 0,0 1-1,0 0 1,0 1 0,0 0 0,16 5 0,94 40 165,-96-34-64,89 74 55,-111-85-168,1 1 0,-1-1 0,0 0 0,0 1 0,0 0 1,0-1-1,2 5 0,21 40 72,24 63 1,-38-74 33,-4-9-58,3 8 7,-2 1-1,5 66 1,-12-66 3,-5 49 1,4-80-60,-1 0 0,0-1 0,0 1-1,-1-1 1,1 1 0,-1-1 0,0 0 0,0 1 0,0-1 0,-1 0 0,0-1 0,1 1 0,-1 0 0,0-1 0,-1 1 0,-5 4 0,6-6-3,-8 4 89,1-4-63,0-1 1,-1 0-1,1-1 1,0 0 0,0 0-1,0-1 1,0-1-1,-1 1 1,-16-7 0,13 4-19,9 4-3,1-2-1,0 1 1,1 0 0,-1-1-1,0 0 1,0 0-1,1 0 1,-5-3 0,-50-39 148,49 30-23,-2-17-37,-12-51 0,21 52 63,6-16-51,17-78 1,-8 90 51,11-10-48,41-55 0,-45 77 48,72-55 65,-87 73-208,1 1-1,0-1 0,0 1 1,0 0-1,1 0 1,-1 1-1,1 0 0,-1 0 1,1 1-1,0-1 1,13 0-1,-11 2-5,10 0 76,92 19 37,-87-11-64,1 6-35,0 1 0,32 26 0,-55-40-28,0 1 1,-1-1-1,1 1 1,-1-1-1,1 1 1,-1 0 0,0 0-1,1-1 1,-1 1-1,1 3 1,11 26 23,0 1 1,12 53-1,-21-51 18,-2-12-24,0 10 1,-1-1 1,-2 1-1,-6 46 1,-15 32 59,16-95-17,1-8-41,0 0 0,0 0 0,-13 12 0,16-17-16,0 0-1,-1 1 0,0-2 1,1 1-1,-1 0 1,0 0-1,0-1 0,0 1 1,0-1-1,0 0 0,0 0 1,0 0-1,-1-1 0,1 1 1,-4 0-1,2-2 65,-2-3 20,2-5 29,2-7-83,1 0 0,0 0 0,2-28 0,3 18 87,48-139 48,-49 159-150,0 0-1,1 1 0,0-1 1,5-7-1,11-16 38,23-28 1,37-23-11,-44 52 83,139-82 57,-143 95-64,104-23 46,-111 37-92,96 22 31,-95-13-60,14 13-17,41 28 0,-77-47-30,0 1 0,0-1 0,-1 1-1,1-1 1,0 1 0,2 3-1,8 11 15,23 34 0,-23-27-13,12 34 0,-25-58-7,11 36 28,14 150 14,-26-151-20,0-23-14,0 5-1,-2-1 0,0 0 0,0 0-1,-2 0 1,0-1 0,0 1 0,-14 25-1,-35 54 30,49-86-30,0 0-1,1 1 0,1-1 0,-1 1 0,1 0 0,1 0 1,0 0-1,0 0 0,1 11 0,0-9-2,0-11-2,1 0-1,0 0 1,0 0 0,0-1-1,0 1 1,0 0 0,0 0-1,0 0 1,0 0 0,0 0-1,0 0 1,0-1 0,0 1-1,1 0 1,-1 0 0,0 0-1,1 0 1,-1-1 0,1 2-1,0 0 5,0 0-1,0 0 0,1 0 1,-1 0-1,1-1 0,-1 1 0,1 0 1,-1-1-1,1 1 0,0-1 0,0 0 1,0 1-1,-1-1 0,1 0 1,1 0-1,1 1 0,2-1-283,-1 0-1,0 0 0,1-1 1,-1 0-1,0 1 1,1-2-1,6 0 1,49-5-10621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0.8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867 52 5024,'0'0'1593,"-5"-2"-874,-35-11-30,-1 2 0,0 2 0,-47-5 0,5 11-529,47 5 141,-148 23 110,151-16-190,-105 51 91,116-44-104,5 1-108,1 1-1,-27 41 1,42-58-82,0 1 0,0-1 1,1 1-1,-1-1 0,0 1 1,1 0-1,-1-1 0,1 1 1,-1 0-1,1 0 0,0 1 1,-1 13 30,1-1 1,0 0-1,1 0 1,1 1-1,5 20 1,-7-34-39,1-1 0,-1 1 0,1-1 0,-1 0 1,1 1-1,-1-1 0,1 0 0,0 0 0,0 1 0,0-1 0,-1 0 0,1 0 0,0 0 1,3 2-1,16 14 45,0-2 0,2 0 1,31 17-1,-20-20 72,181 30 49,-165-36-83,169 23 35,-185-23-41,70 22 39,-92-21-47,-7-4-71,-1 1 1,-1 0 0,1 0 0,0 0 0,-1 0-1,0 1 1,0-1 0,0 0 0,-1 1 0,2 6 0,-3-10-8,1-1 1,-1 1 0,0 0 0,0-1 0,0 1 0,0-1 0,0 1 0,0 0 0,0-1 0,0 1 0,0 0 0,0-1 0,-1 1-1,1 0 1,0-1 0,0 1 0,0-1 0,-1 1 0,1-1 0,-1 2 0,-5 7 10,0 0-1,-1-1 1,0 0 0,0 0 0,0 0-1,-13 9 1,-2-6 42,-144 34 29,124-38-17,-164 21 30,170-25-10,-4-1-62,0 0 80,-1-1 1,0-3 0,1-1-1,-65-12 1,52 0 85,49 14-71,10-16-1820,1-2-7520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1.2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121 59 8432,'2'6'27,"0"-1"1,1 0 0,-1 1-1,1-1 1,0 0-1,0-1 1,5 6 0,-3-3 23,0 4 109,-4-1-129,0 0 0,-1-1 0,0 1 1,0 0-1,-1 0 0,-3 12 0,2-2 103,4-6-100,1 1 1,1 0 0,0-1-1,12 26 1,-4-20 33,7-1-36,0 0 1,27 21-1,-26-30 23,-11-6-28,0 0-13,-1 0 0,1-1 0,-1 0 1,1-1-1,0 0 0,0 0 0,1-1 0,-1 0 0,0-1 1,14-1-1,-2-2 33,0 0 0,21-8 0,-28 3 100,72-65 61,17-35 151,-93 97-326,5-10 168,-10 10-160,-1 1 0,0-1-1,0 0 1,-1 0 0,0 0 0,2-23-1,-5 33-24,0-1 1,0 1-1,0 0 0,0-1 0,0 1 0,0 0 0,-1 0 0,1-1 0,0 1 0,-1 0 1,0-3-1,-4-5 28,-1-1 0,0 1 0,0 0 1,0 1-1,-16-17 0,21 24-30,0 0 0,0 1 0,-1-1 0,1 0-1,0 0 1,0 0 0,-1 1 0,1-1 0,0 1 0,-1-1 0,-1 0 0,-25-6 63,0 2 0,-41-3 1,36 10 82,-172 46 64,197-46-184,1 0 0,-1 1 0,-12 6 0,-6 4 40,-42 28 0,52-28-61,-1 0 0,-22 26 0,36-35-1,0-1 0,0 0 0,1 0 0,-1 1 0,1 0 1,-3 5-1,-72 149 160,68-127-44,5-11-96,2 1 0,1-1 0,0 1 0,4 32 0,3-31 117,35 57 64,-40-78-209,-1 0 0,1 0 0,0 0 0,-1 0 0,1-1 0,0 1 0,0 0 0,-1 0 0,1-1 1,0 1-1,0-1 0,0 1 0,1 0 0,19 9 40,0-1-1,0-1 1,27 7 0,-14-9 70,173 21 38,-159-24-83,244-13-1723,-128-1-7065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1.5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550 4 9592,'0'0'1,"0"-1"0,0 1 1,-1 0-1,1 0 0,0 0 1,0 0-1,0 0 0,0 0 1,0 0-1,0 0 0,0 0 0,0-1 1,0 1-1,0 0 0,0 0 1,0 0-1,0 0 0,0 0 1,0 0-1,0 0 0,0 0 1,0 0-1,0-1 0,0 1 0,0 0 1,0 0-1,0 0 0,0 0 1,-33 2 56,1 4-14,0 1 1,1 1 0,-55 23-1,16 4 27,42-17 217,5 0-142,-24 24 0,-18 33 9,65-75-155,-4 5 96,0 1 0,0-1 0,1 1 0,-4 6 0,-64 163 556,64-142-271,6-6-202,0 1-1,7 49 1,-6-76-155,0 1 1,0-1 0,0 0-1,1 1 1,-1-1-1,1 0 1,-1 0-1,1 1 1,-1-1-1,1 0 1,0 0-1,0 0 1,-1 1-1,2 0 1,9 9 57,0 0 0,1 0 1,0-1-1,1-1 0,20 12 0,-6-11 152,125 17 64,-119-25-204,164-3-1693,-86-2-6954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1.8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7712,'0'0'280,"2"1"-47,7 7-39,-1-1 0,0 1 1,-1 1-1,9 11 0,-10-13-156,3 11 257,5 23-89,12 55 0,-21-61 61,8 166 119,-13-161-51,0-31-315,-4 311 1203,-3-208-1081,4-67 193,5 201 441,0-210-657,-1 21 380,15 81 0,-16-136-460,1 1-1,0-1 0,0 0 0,0 1 1,0-1-1,1 0 0,-1 0 0,1 1 1,-1-1-1,1 0 0,0 0 1,2 2-1,1 0 11,-3-1 119,11 6-1644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3.10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4880.87305"/>
      <inkml:brushProperty name="anchorY" value="-12230.25"/>
      <inkml:brushProperty name="scaleFactor" value="0.5"/>
    </inkml:brush>
  </inkml:definitions>
  <inkml:trace contextRef="#ctx0" brushRef="#br0">74 0 9592,'0'0'57,"-2"1"-64,-1 1 13,1-1-6,-2 3 0,-3 8 0,1-1 186,0-1-239,-1 6 276,0 9-279,1-2 401,1-4-436,0 6 463,1 6-465,0-5 541,2-4-563,-1 2 583,2 2-585,1-4 586,1-5-586,0 0 586,3 0-222,0-3-292,0-2 461,0-3-520,-1-4 436,-1-1-412,3-1 400,5-4-400,1 1 344,-2-1-328,7-4 329,7-4-332,-1 1 278,-4 0-262,6-6 254,4-7-254,-4 0 198,-4 4-182,0-7 183,1-7-185,-4 3 158,-4 5-150,0-4 156,1-2-159,-4 4 141,-1 6-136,-1 1 143,0 1-145,-2 5 118,-1 3-110,-2 3 106,2 3-106,-1 2 88,-1 1-83,1 7 89,1 10-92,-1 0 85,0-2-82,0 10 89,0 8-92,-1-3 66,0-5-58,0 4 54,1 0-54,-1-4 45,0-6-42,1-1 49,3 0-52,-1-4 35,-1-4-29,1 0 26,3-2-26,-1-1 8,-2-3-3,3-2 0,7-2 0,6-2-12376,-2-1 11040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2.2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1 431 8520,'0'-1'0,"1"-1"0,-1 1 0,1-1 0,-1 1 0,1 0 0,0 0 0,-1-1 0,1 1 0,0 0 0,0 0 0,0 0 0,0 0 0,0 0 0,0 0 0,0 0 0,2-1 0,2-1 0,20-16 0,1 4 0,56-23 1,-70 33 2,107-41 37,0 2 12,64-22 10,-144 52 12,-10 4-24,14-5 98,62-32-1,24-31 977,-127 77-267,-5-1-390,-9-4-8,11 6-452,1 0 0,0-1 1,0 1-1,0 0 1,0 0-1,0 0 0,-1 0 1,1 0-1,0 0 0,0 0 1,0 0-1,0 0 1,-1 0-1,1 0 0,0 0 1,0 0-1,0 0 0,0 0 1,-1 0-1,1 0 1,0 0-1,0 0 0,0 0 1,0 0-1,-1 1 1,1-1-1,0 0 0,0 0 1,0 0-1,0 0 0,0 0 1,-1 0-1,1 0 1,0 1-1,0-1 0,0 0 1,0 0-1,0 0 0,0 0 1,0 0-1,0 1 1,0-1-1,0 0 0,0 0 1,-1 0-1,1 0 1,0 1-1,0-1 0,0 0 1,0 0-1,0 0 0,0 0 1,0 1-1,1-1 1,-1 0-1,-8 21 145,1 0-1,-5 26 1,7-25-60,0 0 1,2 0 0,1 1 0,1-1 0,1 1 0,5 43 0,-3-41 18,4 126 148,-4-125-119,-1-19-95,0 1-16,0 1 1,0-1-1,1 1 1,1-1-1,-1 0 1,1 0-1,1 0 1,0 0-1,0 0 0,8 11 1,18 20 210,-28-37 327,-4-11-401,-13-34-1979,-4-8-7420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2.5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 25 9240,'11'-5'56,"1"1"1,-1 1-1,1-1 1,0 2-1,0 0 1,0 0 0,17 1-1,-16 0 0,9 3 205,2 5-135,-1 2 0,37 18 1,-58-26-100,0-1 0,-1 1 1,1 0-1,-1 0 1,1 0-1,-1 1 0,1-1 1,-1 0-1,0 1 1,2 1-1,7 12 56,-1-1 1,0 1-1,-1 1 1,7 17-1,-15-32-60,1 1 1,-1 0-1,1 0 0,-1-1 0,0 1 0,1 0 0,-1 0 1,0-1-1,0 1 0,-1 3 0,-3 25 94,-1 0 1,-10 32-1,4-39 90,-2-5-137,-2-1 1,0 0 0,-23 19-1,19-25 105,7-7-97,-1 2-21,-1-1 1,1-1-1,-1 0 0,0-1 0,-1 0 0,-26 0 1,37-3-51,-67 0 341,61 0-271,0-1-1,0 0 0,1-1 0,-1 0 1,-17-6-1,22 5 31,-1-5 9,5 6-78,7-2-8,15-8-434,0 2 0,0 0 0,39-11 0,31-10-7956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3.1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290 117 7712,'-27'19'30,"-16"16"132,-54 56 71,78-69-26,-55 115 141,65-107 152,5-13-286,-2 13 23,2-1 0,0 1-1,2 48 1,11 45 407,-4-105-256,0-10-320,0 0 0,0-1 0,0 0 0,1 0 0,0 0 0,1-1 0,10 9 0,1-6 300,12-3-198,-1-1 0,33 1 1,-34-6 150,130-31 119,-126 19-192,-32 12-248,22-10 126,29-20 0,-34 17-79,26-26-1,-41 37-29,0 1-1,-1-1 0,1 1 1,-1-1-1,1 0 1,-1 0-1,0 1 1,0-1-1,0 0 0,0 0 1,0 0-1,1-3 1,-2 5-17,8-20 71,-2 0 0,6-21 0,0-58 9,-12 99-80,1-6 37,-1 0 1,0 0 0,0 0-1,-2-12 1,-7-33 95,-28-85-1,36 133-114,0 0-1,0 0 1,0 1-1,0-1 1,-1 1-1,1-1 0,-1 1 1,0 0-1,-3-4 1,-20-21 61,-2 2-1,-33-24 1,35 37 29,-10 1-34,-51-7 0,66 18-7,8 2-50,-1 1 1,0 0-1,1 1 1,-14 6 0,16-2 22,-4 15 0,13-22-40,0 1 1,1 0-1,-1 0 1,1 0-1,-1-1 1,1 1 0,0 0-1,0 0 1,0 0-1,0-1 1,0 1 0,0 0-1,0 0 1,1 0-1,0 1 1,2 4-1,1 0 1,0-1 0,1 1-1,0-1 1,0 0-1,0-1 1,0 1-1,1-1 1,0 0-1,7 4 1,-5-2-2,15 8-4,28 8 0,58 18-1,-73-33-40,14-4 3,67-2 0,-114-2 25,0 0 0,-1 0 0,1-1 0,0 1-1,0-1 1,0 0 0,3-1 0,21-10-98,40-22 0,-64 32 66,0 0 0,0 0 1,0-1-1,0 1 0,0-1 1,0 1-1,-1-1 0,1 0 0,-1 0 1,3-3-1,2-5-30,2 1 23,-5 5-17,0 1 0,-1-1 0,0 0 0,0 0 0,3-7 0,64-129-902,-60 122 864,2 0 0,19-26 0,-31 45 111,0 0 0,1-1 0,-1 1-1,0 0 1,0 0 0,1-1 0,-1 1 0,0 0 0,0 0 0,1 0-1,-1-1 1,0 1 0,1 0 0,-1 0 0,0 0 0,0 0 0,1 0-1,-1 0 1,0 0 0,1-1 0,-1 1 0,0 0 0,1 0 0,-1 0-1,0 0 1,1 1 0,0-1 0,33 0-27,29 10 23,-29 0 5,-1 1 1,49 24 0,-53-17 14,116 112 20,-140-125-23,-1-1 0,0 1 0,0 0 1,5 9-1,87 169 84,-82-147-8,29 132 45,-40-139-19,-4 8-35,-7 40 0,7-72-61,0 0 0,-1-1-1,1 1 1,-1-1-1,0 0 1,0 0 0,0 1-1,0-1 1,-1 0 0,0-1-1,1 1 1,-1 0-1,-1-1 1,-5 5 0,6-5-3,-7 2 100,2-4-83,0-1 0,0 0 0,-1 0 0,1-1 1,0 0-1,0 0 0,0-1 0,-12-4 0,-53-24 123,70 29-156,-1-1 25,0 1 0,0-1 1,0-1-1,0 1 1,0 0-1,1-1 1,-1 0-1,1 0 0,-4-4 1,-5-5 11,-24-21 21,24 17 90,3-5-76,0-1 0,-11-37 0,18 32 116,7-19-55,16-73 0,-9 83 68,15-16-60,43-62 1,-46 86 67,111-91 81,-107 100-114,102-41 66,-105 54-106,124 1 50,-117 9-90,123 39 29,-151-42-120,0 0-1,-1 1 1,1-1 0,0 1 0,-1 0 0,4 3-1,57 40 24,-53-35-26,0 0 0,0 0 0,-1 1 0,10 15 0,-9-7-1,0 1 0,-2 0 0,0 1 0,-1-1 0,-2 2-1,9 42 1,-9-23-7,5 169-3,-11-171-2,-2-2 11,-1 103-18,5-111 12,0 1-1,2-1 1,11 43-1,-14-70 8,5 22-5,1 0 0,2 0 0,0-1 0,18 31 0,-19-47 0,19 5 3,-19-10 2,-1 0 0,1 0 0,12 2 0,-5-3 0,0-1 0,18-1 0,51-11 0,9-11 0,4-8 0,-25 4 458,-24 6-3033,-8 3-8011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5.2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196 12 6552,'0'0'128,"-6"-2"-22,-2-1-26,6 2 44,-1 0 1,1 0-1,0 0 0,-1 0 0,1 1 1,-1-1-1,1 1 0,-1 0 1,1 0-1,-4 0 0,4 0 580,-1 2-565,-6 3-90,1 1 1,-1 0 0,1 1 0,1-1-1,0 2 1,0-1 0,0 1 0,1 0-1,0 0 1,0 1 0,1 0-1,0 0 1,1 0 0,0 1 0,0-1-1,-2 12 1,-6 29 165,-9 80-1,18-109-194,2-12 5,0 0 1,1 0-1,0 0 1,1 11-1,27 153 270,-14-104-198,51 227 179,-58-258-208,29 159 32,-28-157-33,67 284 174,-52-211-217,-14-66 24,40 199 21,-40-196-35,18 203 11,-24-202-18,11 224 10,-12-218-10,11 205 11,-10-210-3,14 231 20,-13-222-15,-3-39-27,8 290 86,-9-18-22,1-232-10,5 244 26,-5-245-26,-8 255 27,6-251-19,-4 249 38,5-253-19,11 264 40,-7-258-20,21 258 44,-18-260-43,27 279 50,-26-273-50,41 258 56,-38-266-30,42 273 60,-44-268-67,33 244 51,-36-252-57,23 263 55,-24-256-63,17 245 44,-19-252-63,13 259 43,-12-255-56,17 242 37,-18-247-50,15 235 32,-14-234-47,21 228 22,-19-233-27,19 209 28,-20-211-22,27 222 30,-25-221-30,55 363 179,-41-288-214,-12-77 34,1 5-32,53 288 119,-36-238-128,-15-65 27,42 196 18,-44-187-24,64 325 82,-56-285-110,-12-54 14,16 165 13,-18-159-4,1 8-10,15 137 44,-10-125-42,19 151 170,-28-187-172,0-1-1,-2 1 0,-1 0 1,-6 31-1,-6-11-14,6-32 12,-5-3-14,1 0 0,-1-1 1,-22 13-1,34-23-7,0-1-1,0 1 1,0-1 0,1 1-1,-1-1 1,0 1 0,0-1-1,0 0 1,0 1 0,0-1-1,0 0 1,0 0 0,0 0-1,0 0 1,0 0 0,0 0-1,0 0 1,0 0 0,-1 0-1,-11-3-211,1 0-1,0-1 0,0 0 0,0-1 0,0 0 0,1 0 0,0-2 1,0 1-1,-17-15 0,-52-38-10461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48.9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93 169 1888,'-79'12'160,"76"-11"41,-8-2 853,33-7-620,1 2 1,0 0 0,0 1-1,45-3 1,0 7 115,-20 2-280,72 2 4,-25 3 66,50 0-113,80-11-23,-175 3-97,248-11 35,-229 10-67,291-24 30,-287 21-50,309-17 24,-302 20-38,356-19 20,-342 16-26,394-23 20,-389 25-14,399-14 20,-395 16-26,439 2 20,-431 1-15,458 7 14,-453-6-20,458 8 18,-462-8 9,444 11 35,-445-11-9,432 10 35,-437-11-27,405 5 45,-412-4-33,389 9 42,-388-10-42,402-4 45,-403 1-32,374-7 49,-385 7-41,297 4 51,-318-1-79,231-1 37,-242-1-50,210-5 34,-218 6-33,198 7 128,-145-8-114,106 2 163,-65-5-127,-92 1-102,-44 2-18,1 2 0,-1-1 0,1 1-1,-1 0 1,0 0 0,0 1 0,1 0 0,10 5-1,8 2 57,-16-6-57,1 1 0,-1 0 1,0 0-1,0 1 0,0 1 1,-1-1-1,1 1 0,-1 1 1,-1 0-1,1 0 0,11 15 1,-10-11-11,-5-6 0,0 0 0,-1-1 0,1 2 0,-2-1 1,1 0-1,3 8 0,5 16 32,-1 1 0,8 39 1,6 51 18,16 66 102,1 162 31,-41-346-191,3 41 41,8 188 20,-10-183-26,6 174 16,-6-177-30,-3 223 12,1-210-18,-7 223 9,7-226-16,-7 247 8,6-237-9,2 250 2,2-252-2,10 277 5,-7-267 8,26 277 13,-23-282 15,31 289 28,-30-283-9,40 302 34,-38-302 7,35 284 49,-38-287-42,43 305 45,-39-299-72,51 282 39,-50-287-47,54 315 29,-55-308-41,47 287 29,-48-297-42,30 289 28,-34-286-22,28 262 30,-29-269-31,28 263 21,-27-262-33,29 254 21,-29-257-35,21 260 10,-23-259-24,12 237 6,-14-243-11,6 240 10,-6-239-11,1 7-10,14 318 52,-17-249-48,0-81 12,-1-6-9,10 194 27,6-32-3,-13-169-14,20 186 14,-18-178-15,-3-34-15,37 223 39,6 42 45,-34-161-50,25 241 104,-29-312-115,-1-9 35,1 59-1,-9-72-31,-1-1 1,-1 0-1,-12 40 0,-23 59 139,9-9 25,20-72-88,-23 63 1,29-97-95,-1 0-1,0-1 1,0 1-1,-1-1 1,0 0 0,-1-1-1,0 0 1,0 0-1,0 0 1,-1-1-1,-11 8 1,9-7-7,7-4-1,-1-1 0,1 0 0,-1 0 1,1 0-1,-1 0 0,0-1 1,-6 3-1,-87 26 48,59-21-17,-74 9 1,82-14-30,-239 29 117,262-32-119,-232 16 50,185-14-22,-244 14 14,233-12-12,-277 10 17,271-13-24,-284 16 16,284-13-18,-301 13 10,295-17-14,-297 12 12,300-10-14,-319 8 7,309-8-12,-337 13 10,339-13-12,-311 14 6,316-12-6,-314 25 5,312-24-10,-281 13 8,293-16-8,-288 19 8,283-16-8,-259 23 8,268-24-10,-267 17 4,265-17-4,-288 32 10,69-6-6,226-23-2,46-6-6,-299 36 20,67-12-5,196-21-4,-189 20 6,190-20-6,14-2-6,-31 3 2,-99 22 1,-122 24 26,168-36-26,-55 6 0,84-7 1,62-10-9,-71 16 7,-20 2 1,110-22-9,1 1 1,-1-1 0,1-1-1,-1 1 1,0-1 0,-6 0-1,-8-1 1,-51 5 7,-119-4 14,117 0-20,8 0 2,15 0-4,7 0-1,5 0 0,-26 0 0,56 0 0,4 0 0,-37 8 0,16-6 0,4-7 0,15 3 0,-30-17 0,-12-12 0,21 14 0,-5-1 0,-4 0 0,-6 1 0,-2-2 0,-1 1 0,0 0 0,-4 0 0,-4 0 0,0 4 0,2-2 0,1-2 0,-33-6 0,23 5 0,33 13 0,4 7 0,-36 14 0,18-3 0,1 0 0,-20 8-1,61-20 1,-1 0 0,1 1 0,-1-1 0,1 0-1,0 0 1,-1 0 0,1 1 0,-1-1 0,1 0 0,-1 0-1,1 0 1,-1 0 0,1 0 0,-1 0 0,1 0 0,0 0 0,-1 0-1,1 0 1,-1 0 0,1 0 0,-1 0 0,1-1 0,-1 1 0,1 0-1,-1 0 1,1 0 0,0-1 0,-1 1 0,1 0 0,-1 0-1,1-1 1,0 1 0,-1 0 0,1-1 0,0 1 0,-1 0 0,1-1-1,0 1 1,0-1 0,0 1 0,-1 0 0,1-1 0,0 0-1,0 1 1,-3-26-2150,3-3-8603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1.8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1 668 3416,'0'0'3576,"10"-2"-3410,3-1-139,-5 1 7,-1 1-1,1 0 1,0 0-1,14 1 1,108-5 157,89-6 297,-18 0-243,-153 7-98,218-13 58,-208 14-57,263-13 59,-252 11-86,287-32 55,-280 29-48,331-35 49,-320 35-83,360-35 34,-358 35-47,345-24 36,-345 26-43,375-25 34,-370 25-7,380-24 42,-380 24-62,354-24 44,-361 24-11,357-11 44,-352 16-44,385-4 44,-381 3-44,356-7 47,-368 7-34,332-1 46,-333 2-65,356-16 48,-351 11-49,314-21 42,-326 23-42,309-17 38,-308 16-57,286-19 36,-296 19-56,260-20 29,-263 21-42,237-17 24,-242 17-38,250-15 22,-248 14-23,272-15 48,-87-1-38,-200 17 4,-11 0-24,157-7 84,-56 7 238,-134 7-306,15 24-1663,-11-15-6716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2.7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1091 3592,'0'0'1193,"6"-2"-967,-1 1-184,-3 1-16,0 0 0,0-1 0,-1 1 0,1-1 0,0 1 0,0-1 0,-1 0 0,1 0 0,-1 0 0,1 0 0,0 0 0,-1 0 0,2-2 0,11-7 153,0 0 0,1 1 0,0 1 0,20-8 0,1 0 77,226-98 1224,-222 103-1079,200-28 159,-186 32-193,244-33 123,-233 31-236,300-34 92,-284 35-132,384-33 75,-361 31-121,452-37 64,-440 37-104,490-28 52,-485 32-73,475-34 34,-478 31-74,481-21 29,-479 25-16,465-26 25,-470 23-58,453-32 14,-456 32-34,432-30 7,-438 32-19,424-21 14,-427 20 6,377-28 21,-392 28-9,318-21 19,-330 22-12,292-29 20,-301 27-19,6-2-16,189-27 89,-23-17 57,75-24 182,-292 72-331,76-16 237,-96 21-133,-6 0-92,-1-1-101,0 1 0,-1 0 0,1 0 1,0 0-1,-1 1 0,1 0 0,-1 0 0,1 1 1,-1-1-1,1 1 0,-6 1 0,-6 1-954,-49 7-7433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3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35 1080 3232,'-22'25'1396,"19"-21"-496,-5 2-68,6-4 336,3-2-1161,0 0 0,-1 0 0,1 0 0,-1 0 0,1 0 0,-1 1 0,1-1 1,-1 0-1,1 0 0,-1 1 0,1-1 0,-1 0 0,0 1 0,1-1 0,-1 0 0,1 1 1,-1-1-1,0 1 0,1-1 0,-1 0 0,1 2 0,9 7 189,-5-7-4,-1-2 1,6-2 12,103-29 774,-43 11-664,63-14-87,69 0-23,-157 29-58,227-30 53,-208 27-80,286-27 49,-274 28-42,339-33 46,-324 31-66,404-39 39,-389 40-52,455-35 39,-447 34-26,447-26 39,-448 29-52,467-26 42,-461 25-15,513-38 54,-501 35-55,511-48 45,-518 46-58,476-51 39,-482 49-52,457-61 36,-461 59-36,447-68 39,-454 67-26,399-56 42,-414 61-41,322-38 43,-340 42-70,270-27 50,-282 29 10,-6 0-49,188-25 231,-207 26-203,109-21 257,-122 21-294,150-29 810,-133 33-668,-1 1 0,55 9-1,-75-7-229,38 1-15,-39-3-1840,-1 0-8346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4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8696,'36'-22'449,"-30"17"-298,1 1-1,0 0 0,1 0 1,-1 0-1,0 1 0,1 0 1,0 1-1,0-1 1,8 0-1,1 0-40,2 0 383,33-1 0,-40 4-245,-7 1-88,5 6-28,-9-6-122,1 0-1,-1 0 1,0 0-1,0 0 1,0 0 0,0 0-1,0 0 1,0 1 0,0-1-1,0 0 1,-1 1-1,1-1 1,0 0 0,0 3-1,3 5 11,18 22-1484,2 0-5929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5.0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138 134 9240,'17'-29'1,"-15"26"7,0 1 34,1-1 1,-1 1-1,0 1 0,1-1 1,0 0-1,-1 0 0,1 1 1,0 0-1,0-1 0,-1 1 1,1 0-1,0 0 0,0 1 1,0-1-1,6 0 0,53 1 881,-61 0-724,2 1-39,6 4-106,-7-3 60,-6-1-1,-13 5-47,0-1 0,0-1 0,-35 3 0,42-6-41,0 0-1,0-1 1,1-1-1,-1 0 1,0 0 0,0-1-1,-15-4 1,14 3-11,5 2 10,-1-1 1,0 0-1,1 0 1,0-1-1,-10-4 1,-4-4 118,20 11-136,-1-1-1,1 0 0,0 0 1,0 0-1,-1 0 0,1 0 1,0 0-1,0 0 1,0 1-1,0-1 0,0 0 1,0 0-1,0 0 0,0 0 1,0 0-1,1 0 0,-1 0 1,0 0-1,1 1 1,-1-1-1,1-1 0,0 0-2,0 1 1,0 0-1,0-1 0,0 1 0,1 0 0,-1 0 1,0 0-1,1 0 0,-1 0 0,0 0 0,1 0 1,0 0-1,-1 0 0,3 0 0,26-8 35,35 0 17,17-3-1504,-48 10-6032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01.49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 1 3504,'0'0'745,"0"4"-733,5 19-462,2 3-1817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3.6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6207.71484"/>
      <inkml:brushProperty name="anchorY" value="-13454.26563"/>
      <inkml:brushProperty name="scaleFactor" value="0.5"/>
    </inkml:brush>
  </inkml:definitions>
  <inkml:trace contextRef="#ctx0" brushRef="#br0">1 90 7624,'0'0'0,"0"-9"0,0 2 37,0 0-48,0-4 63,0-2-65,0 2 48,0 1-43,0 2 49,0 1-52,1 3 157,-1 2-186,0 1 209,3 2-212,0 1 242,0-1-250,1 5 263,3 8-265,-1 1 294,-1-2-302,1 7 316,2 9-319,-2-2 329,-1-4-332,0 5 343,1 3-345,-2-5 337,-1-5-335,0 1 343,-2-1-345,-1-4 365,0-4-371,-1-1 374,0-2-374,0-2 383,0-2-385,0-3 386,1-1-386,0-1 368,2-4-66,1-3-300,0-1 383,1 1-385,0-5 386,3-8-386,0 1 349,-1 3-339,3-6 334,3-6-334,0 3 306,-2 4-298,3-4 294,4-2-294,-3 4 238,-2 5-222,1 0 214,0 2-214,-2 3 139,-3 4-117,2 2 116,5 6-119,-1 2 73,-1 1-60,4 6 54,4 9-54,-2 0 26,-3-3-18,0 8 14,0 7-14,-3-3 5,-3-4-2,-2 4 9,-2 5-12,-1-5 5,-2-5-2,-2 2 0,0 1 0,-2-5 0,0-4 0,0 0 0,0-2 0,-1-3 0,1-3 0,0-3 0,1-2 0,0-2 0,0 0 0,0-2 9,0-1-12,0 0 14,0-1-14,2-2 14,3-8-14,0 0 14,-1 2-14,3-7 23,3-6-25,-1 2 36,-2 4-39,3-4 40,3-8-40,-1 3 40,-2 5-40,3-6 40,2-3-40,-2 3 40,-2 7-40,0 0 49,0 3-52,-3 5 45,-2 3-42,2 5 49,6 6-52,-1 2 45,-2 0-42,6 8 40,3 9-40,-2 0 40,-2-2-40,-2 7 49,0 8-52,-3-4 63,-4-5-65,-1 3 66,-1 3-66,-1-5 57,-2-6-55,-1 2 63,-1 1-65,0-3 38,0-4-30,2 1 36,2 0-39,4 0-10899,0-2 9647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4.3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39 0 3320,'0'0'0,"-18"23"40,7-2 8,5-9 56,3 7-64,3-4-40,0 0-2184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5.4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25 9328,'15'-7'-72,"-11"5"11,1 0 0,-1 0 1,1 0-1,-1 1 0,1-1 1,0 1-1,7-1 0,64-1 59,-72 3 48,1 0-1,-1 0 1,0 1 0,0-1 0,1 1 0,-1 0 0,0 0-1,0 0 1,0 1 0,0 0 0,0 0 0,-1 0 0,1 0 0,0 0-1,-1 1 1,0-1 0,1 1 0,-1 0 0,0 0 0,0 0-1,-1 1 1,1-1 0,-1 0 0,0 1 0,3 5 0,-4-8-25,-1 1 0,1 0 0,-1-1 0,0 1 0,1 0 0,-1-1 0,0 1 0,0 0 0,0 0 0,0-1 0,0 1 0,0 0 0,-1-1 0,1 1 0,-1 0 0,1-1 0,-1 1 0,1 0 0,-1-1 0,0 1 0,0-1 0,0 1 0,0-1 0,0 0 0,0 1 0,0-1 0,-1 0 0,1 0 0,0 1 0,-1-1 0,-2 1 0,-1 2 6,0-1 0,-1 1 0,0-1 0,1-1 0,-13 5 0,16-6-7,-1-1 1,0 1-1,0-1 0,1 0 0,-1 0 0,0 0 0,0 0 0,0 0 0,1-1 0,-1 1 1,0-1-1,0 0 0,1 0 0,-5-1 0,5 1-4,1 0-7,1 1 1,-1-1 0,0 1-1,0-1 1,1 0 0,-1 1-1,0-1 1,1 0 0,-1 1-1,1-1 1,-1 0 0,1 0-1,-1 0 1,1 0 0,0 1-1,-1-1 1,1 0 0,0 0-1,0 0 1,0 0 0,0 0 0,-1-1-1,1-1 15,-1-22-1342,1-2-5402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6.4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0 859 6456,'0'0'1536,"0"5"-936,0 18-420,0-22-160,0 0 1,0-1-1,0 1 1,0 0-1,0 0 1,0-1 0,1 1-1,-1 0 1,0-1-1,0 1 1,0-1-1,1 1 1,-1 0-1,0-1 1,1 1 0,-1-1-1,0 1 1,1 0-1,-1-1 1,1 1-1,-1-1 1,1 1-1,-1-1 1,1 0 0,0 1-1,2 2 52,2 1-41,0 0 0,1 0 1,-1-1-1,1 1 0,0-1 0,-1 0 0,1-1 0,1 1 0,-1-1 0,0-1 0,0 1 0,12 1 0,-10-2-23,-2 0 8,-1 1 0,1-2 0,0 1 0,0-1 0,0 0 0,-1 0 0,12-2 0,4 0 3,0 0-6,-2 1 28,38-9 0,121-23 51,-139 25-32,170-35 34,-162 34 21,236-36 57,-218 37-24,261-23 71,-259 25-39,302-29 68,-288 27-87,358-32 67,-345 31-81,383-37 53,-380 37-80,409-39 42,-402 39-67,429-30 40,-426 30-54,442-32 36,-438 33-43,442-17 27,-447 21-33,392-16 31,-403 15-38,373-19 28,-375 19-35,380-19 19,-378 20-25,361-20 23,-369 19-31,326-16 14,-331 19-20,341-8 14,-340 8-7,286-16 20,-303 14-26,248-13 20,-255 14-15,-21 2-20,226-14 65,41-16 95,-185 16-65,-112 14-108,330-46 362,-178 10-24,-147 33-324,31-15 134,-20 9-9,0 1-1,37-9 1,-28 12-6,-2 0 139,0 1 0,60-1 0,-87 6-391,-3 0 131,1 0 0,-1 0 0,1 0 0,-1 0 0,0 1 0,1-1 0,-1 0 0,1 1 0,-1-1 0,0 1 0,1-1 0,0 2 0,25 9-1939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8.0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37 304 5208,'-7'-13'434,"2"0"0,-1 0 1,2-1-1,-1 0 0,2 0 0,-3-23 1,9 34 291,10-7-499,-13 10-217,0 0 0,0 0 0,0 0 0,0-1 0,0 1 0,1 0 0,-1 0 0,0 0 0,0 0 0,0 0 0,0 0-1,1 0 1,-1-1 0,0 1 0,0 0 0,0 0 0,1 0 0,-1 0 0,0 0 0,0 0 0,0 0 0,1 0 0,-1 0 0,0 0 0,0 0 0,0 0 0,0 0 0,1 0 0,-1 0 0,0 0 0,0 1-1,0-1 1,1 0 0,-1 0 0,0 0 0,0 0 0,0 0 0,0 0 0,1 0 0,-1 1 0,11 6 126,-1 1 1,1 0-1,11 12 0,-9-4 118,50 97 92,-51-85-132,44 149 78,-48-135-111,11 186 72,-16-183-99,28 154 51,-21-168-97,3 5-44,-1-1 83,1-2-1,25 47 1,-31-70-22,-7-9-119,0-1-1,0 0 0,1 0 0,-1 0 1,0 0-1,0 0 0,1 0 0,-1 0 1,0 0-1,1 0 0,-1 0 0,0 0 1,0 0-1,1 0 0,-1 0 0,0 0 1,1 0-1,-1 0 0,0 0 1,0 0-1,1 0 0,-1 0 0,0 0 1,0-1-1,1 1 0,-1 0 0,0 0 1,0 0-1,1 0 0,-1-1 0,0 1 1,0 0-1,0 0 0,1 0 0,-1-1 1,8-8 26,-2 3-13,-4 3-2,1-1 0,-1 1 0,0-1 1,0 0-1,0 0 0,0 0 1,1-5-1,5-15 42,0-1 0,3-28 0,-9 39 17,0 0 0,-1 0 1,-1-21-1,-1-1-27,4-65 33,-2 58 152,0-168 96,-2 172-75,0 18-140,-1-9 2,0 1 0,-2-1 0,-16-56 0,-34-63 580,52 143-569,1-4 15,1 5-62,0-6-17,3 5-25,2 2-35,-1 0 1,1 0-1,0 1 1,0 0-1,0 0 1,0 0-1,10-4 1,53-15 5,-67 21-10,73-20 2,2-5-2,0 0 0,91-15-2,-42 18-4,-92 19 5,-14 1-31,35-10 0,42-11-1983,-59 15-7745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8.3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1 211 7896,'34'-2'29,"27"-4"143,93-21 60,-116 18-104,201-53 43,-184 49-110,83-19 4,19 5-50,77 2-1026,-143 18-4075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8.6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12 270 4488,'-8'28'0,"5"-11"1,3-17-1,0 0 0,0 0 0,-1 0 1,1 0-1,0 0 0,0 0 0,0 0 0,0 0 0,0 1 0,0-1 0,0 0 0,0 0 0,0 0 1,0 0-1,0 0 0,0 0 0,0 0 0,1 1 0,-1-1 0,0 0 0,0 0 0,0 0 0,0 0 1,0 0-1,0 0 0,0 0 0,0 0 0,0 0 0,0 1 0,0-1 0,0 0 0,0 0 0,1 0 1,-1 0-1,0 0 0,0 0 0,0 0 0,0 0 0,0 0 0,0 0 0,0 0 0,0 0 0,1 0 1,-1 0-1,0 0 0,0 0 0,0 0 0,0 0 0,0 0 0,0 0 0,0 0 0,1 0 0,-1 0 1,4 2 0,22-1 28,-18-1 65,1-1 0,-1 0 0,0-1 0,1 0 0,-1 0 0,0-1 0,12-6 1,6 0 123,-25 9-184,-1 0 0,1 1 0,0-1 0,-1 0 0,1 1 0,0-1 1,-1 1-1,1-1 0,-1 1 0,1-1 0,0 1 0,-1 0 0,0-1 0,1 1 0,-1-1 1,1 1-1,-1 0 0,0 0 0,1-1 0,-1 1 0,0 0 0,0 0 0,0-1 0,1 1 0,-1 1 1,0-1 38,2 6 10,5 27 474,-5-18-348,-2 1 0,-1 17 0,0-18-35,0-1-1,2 1 1,0 0-1,3 20 0,-2-30-106,0-1 0,0 1 0,1 0 0,0-1-1,0 0 1,0 1 0,0-1 0,8 7 0,-5-4-18,-1-2 8,0 0 0,1 0 0,-1 0 0,2-1-1,-1 1 1,0-2 0,9 6 0,-9-6-28,8 1 119,7-3-79,1-1 1,42-2-1,-37-2 4,-1-2-1,0 0 1,48-17 0,-56 16-44,8-5 138,3-5-54,50-38 0,-77 53-99,-1 0-1,1-1 0,-1 1 1,1-1-1,-1 0 0,1 1 1,-1-1-1,0 0 0,1-2 1,11-22 47,-1 0-1,9-32 1,-17 33 53,4-118 38,-9 115-71,0 20-59,0-5-5,-1 0 0,0 1 0,-1-1 0,0 1 1,-1 0-1,0 0 0,-1 0 0,-11-17 0,-19-25 71,35 54-87,0-1 0,0 1 0,0 0 0,0 0 0,0 0-1,0 0 1,0 0 0,0-1 0,0 1 0,0 0 0,0 0 0,0 0 0,-1 0 0,1 0 0,0 0 0,0 0 0,0-1-1,0 1 1,0 0 0,0 0 0,-1 0 0,1 0 0,0 0 0,0 0 0,0 0 0,0 0 0,0 0 0,-1 0 0,1 0-1,0 0 1,0 0 0,0 0 0,0 0 0,-1 0 0,1 0 0,0 0 0,0 0 0,0 0 0,0 0 0,0 0-1,-1 0 1,1 0 0,0 0 0,0 0 0,0 1 0,0-1 0,0 0 0,-1 0 0,1 0 0,0 0 0,-5 4 6,0-1 1,0 1 0,0 0-1,1 1 1,0-1 0,-1 1-1,-5 10 1,9-14-7,-8 17 34,7-13-28,-4 11 2,1 0 0,1 0 0,0 0 0,1 0 0,1 0 1,0 1-1,1 19 0,11 109 34,-5-117-22,-1-12-10,0 1-5,1 0 0,0 0 0,1-1 0,1 0 0,14 24 0,-11-21-2,6 9 10,1-1-1,32 39 1,-5-27-11,21 5-5,-64-43 2,0-1 0,0 1-1,0-1 1,0 1 0,1-1 0,-1 1-1,0-1 1,0 0 0,0 0-1,0 0 1,0 0 0,1 0-1,-1 0 1,0 0 0,0 0 0,0 0-1,0 0 1,1 0 0,-1-1-1,2 0 1,2 0 0,29-10-1432,2-1-5728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9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1 133 7712,'2'-1'80,"7"-4"-2,4-3 75,-1 2-1,2-1 0,-1 1 0,29-7 1,-31 13 88,2 3-92,-3 0-89,-1-1 1,1 1 0,-1 1 0,0 0 0,0 0 0,15 10 0,-5-2 24,9 4 168,-2 1 0,45 37 0,-62-45-212,-6-6-18,0 0 0,0 0-1,0 0 1,0 1 0,-1 0 0,0-1 0,0 1-1,0 0 1,2 6 0,6 13 123,0 1 0,-2 0 0,10 48 0,-18-67-121,0-1 1,0 0-1,0 1 1,0-1-1,-1 1 1,0-1-1,0 0 1,0 0-1,0 0 1,-3 7-1,1-6-1,3-3-1,-1 1 0,0-1 0,-1 0 0,1 0 0,0 0 1,-1 0-1,1 0 0,-1 0 0,0 0 0,1-1 0,-1 1 0,0-1 0,0 1 0,0-1 1,0 1-1,-1-1 0,1 0 0,0 0 0,0 0 0,-1 0 0,1-1 0,0 1 0,-1-1 0,1 1 1,-1-1-1,1 0 0,-4 0 0,2 0 15,0-1-1,0 1 1,0-1 0,0 0-1,0 0 1,0 0 0,0-1 0,0 1-1,1-1 1,-1 0 0,1 0-1,-1 0 1,1-1 0,0 1 0,0-1-1,-5-5 1,2 0 30,-1 0-1,1-1 1,1 0 0,-1 0 0,2-1-1,-1 1 1,1-1 0,1 0 0,-4-16-1,2-24 16,7 28 124,9-17-66,19-42 0,-16 57 34,6-1-93,1 0-1,30-25 1,-30 35 72,-2 6-102,1 0 0,0 1 0,22-5 0,-22 12 68,-5 4-89,1 0 0,-1 2 1,0 0-1,23 10 1,-18-1 35,-10-5-46,2 0-10,-1 2-1,0 0 1,-1 0-1,0 1 1,0 0-1,-1 0 0,9 18 1,-5-4-2,0 1 0,-2 0 0,-1 0 0,7 31 0,-16-4-6,-6-9 2,-4-3-2,-7 33 5,11-35-1833,5-28-7335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9.4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874 256 3864,'-17'-29'210,"-2"1"0,-1 1 0,-46-49 0,56 67-137,0 0 1,0 1-1,-1 0 0,0 1 1,-20-10-1,15 9-14,-3-1 235,-8 2-156,0 1 1,-32-2-1,35 10 142,22-2-267,-16 4 70,0 0 0,1 1 0,-1 1 0,1 1-1,1 0 1,-28 17 0,-110 72 244,123-73-7,5 3-171,0 1 0,-34 47 1,47-49 170,-22 72 120,35-96-427,0-1 0,-1 1 1,1 0-1,0-1 0,0 1 1,0 0-1,-1-1 0,1 1 1,0 0-1,0-1 0,0 1 1,0 0-1,0-1 0,0 1 1,1 0-1,-1-1 0,0 1 1,0 0-1,0-1 0,1 2 1,3 5 21,-1-1-1,1 0 1,0 0 0,1 0 0,0 0-1,0 0 1,0-1 0,0 0 0,1 0 0,7 4-1,10 3 201,150 41 82,-131-46-163,193 12-1165,-111-12-4962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8:59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0 7000,'0'0'81,"-2"1"-9,0 1-55,1-1 0,0 0 0,1 1 0,-1-1 0,0 0 0,0 1 0,1-1 0,-1 1-1,0 0 1,1-1 0,0 1 0,-1-1 0,1 1 0,0 0 0,0-1 0,0 1 0,0 0 0,0-1 0,0 1 0,0 0 0,1 2-1,8 38 38,-7-37-21,24 111 504,-3-18-198,24 211 405,-38-214-660,-6-54 137,17 182 94,-14-179-95,27 147 90,-25-161-75,40 90 101,-46-115-282,0 0 0,1 0 1,0 0-1,0 0 0,0 0 0,1-1 1,4 6-1,3 3 12,28 35 242,-31-38-353,-4-5-29,0 1-1,1-1 1,-1 0 0,1 0-1,0 0 1,1-1 0,-1 1-1,1-1 1,0-1-1,0 1 1,7 2 0,10 0-7206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0.1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0 270 6640,'116'-10'60,"-82"5"241,158-34 163,-153 27 23,167-58 135,-164 55-428,182-64 286,-104 41 213,-118 37-482,-3 4-38,-13 26 75,6-13-177,1 1 0,1 0 0,-8 30 0,4-4 41,3 2-1,-4 75 1,12-112-103,4 52 57,-4-48-29,3 25 12,0 2 73,1-1 1,13 51 0,-15-80-64,9 44 173,-11-51-164,-2-9-15,0-26-1481,-3-6-5765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4.31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7889.23438"/>
      <inkml:brushProperty name="anchorY" value="-14698.43652"/>
      <inkml:brushProperty name="scaleFactor" value="0.5"/>
    </inkml:brush>
  </inkml:definitions>
  <inkml:trace contextRef="#ctx0" brushRef="#br0">6 11 5832,'0'0'0,"0"-1"0,0-1 280,0 0 321,-2 0-354,1 0 286,-1 1-633,2 3 739,1 6-370,1 1-312,-1 9 543,1 9-625,-1-1 608,-1-4-603,1 7 609,0 8-612,0-5 530,0-5-506,0 3 503,1 2-505,0-4 497,-1-7-495,1 4 503,0-5-178,1-3 67,-1-4-342,0-5 414,-1-3-456,1-1 454,0-2-454,-1 0 389,1-2-370,0-3 369,5-8-372,-1 1 309,-1 0-290,4-6 289,1-8-292,-1 2 219,-1 3-197,1-6 196,1-8-199,-1 5 144,-2 4-128,3-5 129,3-4-132,-1 3 87,-2 7-73,2-2 76,0 2-79,-3 5 42,-2 5-31,0 2 26,-1 4-26,-1 3 17,-1 1-15,1 6 14,5 9-14,-1 0 5,0 0-2,2 7 9,3 9-12,-3-2 5,-1-3-2,-1 5 0,1 6 0,-3-5 0,-1-5 0,0 1 0,2-1 0,0-4-10,-2-5 13,1-1-4,3-2 1,-1-3-19,-2-2 24,6-2-26,11 0 26,11-1-10834,-1-1 9573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0.5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37 7264,'52'-12'228,"1"1"1,58-2-1,-49 12-149,-40 4 102,-7 1-115,-1 0 1,0 2-1,19 9 0,-31-15-44,-1 1-1,1 0 0,0 0 0,-1 1 1,0-1-1,1 0 0,-1 0 0,0 1 1,1-1-1,-1 0 0,0 1 1,0 0-1,0-1 0,-1 1 0,1-1 1,0 1-1,0 2 0,2 3 30,7 22 46,-10-28-84,0-1 1,0 1-1,0-1 0,1 1 1,-1 0-1,0-1 0,0 1 1,0-1-1,0 1 0,0 0 1,0-1-1,0 1 0,-1-1 1,1 1-1,0 0 0,0-1 1,0 1-1,-1-1 0,1 2 1,-3 4 23,-1 0 0,0 0 0,0 0 0,0 0 0,-1-1 0,1 0 0,-1 0 0,-1 0 0,-6 5 0,-7 1 217,-116 33 94,104-37-127,10-4-116,-6 2-14,0-1 1,-1-1-1,-49-2 1,-7-9 145,83 8-221,0-1 1,0 1-1,0 0 1,0 0-1,0-1 1,0 1-1,-1 0 1,1-1-1,0 1 1,0-1-1,0 0 1,1 1-1,-1-1 0,0 0 1,0 1-1,0-1 1,0 0-1,1 0 1,-1 0-1,0 0 1,1 0-1,-1 0 1,0 0-1,1 0 1,-1 0-1,0-2 0,1 3-5,4-5 169,15-7-57,27-11 0,-24 15 32,25-1-795,94-5 0,-21 8-6713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0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400 1 8160,'-16'21'146,"0"-1"1,-2 0-1,-1-2 1,-35 28-1,28-24-48,5-5-60,11-9 27,0 0 1,1 0-1,-13 16 0,9-11 37,-3 3-7,1 1-1,0 1 1,1 1-1,-19 34 1,-13 40 361,41-82-376,0 0 0,1 1 1,1-1-1,0 1 0,1 0 1,0 0-1,0 17 0,5-17 214,1-6-238,-1-1-1,1 0 1,0 0 0,0 0 0,1 0 0,0-1 0,-1 0 0,2 0 0,-1 0 0,0-1 0,1 1 0,-1-1 0,1 0-1,0-1 1,12 4 0,-4-1-15,-9-4-11,1 1 0,-1-1 1,1 0-1,0 0 0,-1-1 0,1 0 1,10 0-1,117-13 247,-104 7-83,85-36 74,-113 42-253,0-1 0,1 1 0,-1-1 0,0 0 0,1 0 0,-1 0 0,0 1 0,0-1 0,0 0 0,0-1 0,1 0 0,11-15 67,-1 0 0,17-32 0,-28 48-68,0-1 0,-1 0 0,1 1 0,0-1 1,-1 0-1,1 0 0,-1 1 0,0-1 0,0 0 0,1-2 0,-1-35 98,-5-49 0,-2 60 56,-6-4-48,-33-59 0,45 89-101,0 0-1,0 0 1,-1 0 0,0 0-1,1 0 1,-1 1 0,0-1-1,-2-1 1,-14-10 39,0 1-1,-1 1 1,-27-12 0,23 18 62,14 4-80,1 0-24,1 0 0,-1 1 0,0-1 0,0 2 0,0-1 0,0 1 0,0 0 1,0 1-1,1 0 0,-1 0 0,-9 4 0,-11 10 63,26-14-77,-1 0 0,1 0 0,0 0 0,0 1 0,0-1 1,0 0-1,-3 6 0,4-7-56,1 0-1,-1 1 1,1-1 0,-1 0 0,1 0-1,0 1 1,-1-1 0,1 0 0,0 1 0,0-1-1,0 0 1,0 1 0,0-1 0,0 0-1,0 1 1,1-1 0,-1 0 0,0 0 0,1 1-1,-1-1 1,1 0 0,0 0 0,-1 0-1,1 1 1,0-1 0,-1 0 0,1 0-1,0 0 1,0 0 0,2 1 0,-3-2-84,15 21-8988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1.2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1 221 8248,'47'-17'-46,"-34"11"21,0 2 0,0-1 0,0 2 0,18-3 0,-4 5 12,-17 2 29,-1 0 0,0 1 0,1 0 0,-1 1-1,0 0 1,14 6 0,42 26 143,-60-32-161,2 0 66,-1 1 1,-1 0 0,1 0 0,0 0-1,-1 0 1,9 10 0,0 1 2,1-2-19,-9-9 17,-1 1-1,0 0 1,0 0-1,0 1 1,-1-1-1,5 8 1,48 79 467,-50-73-112,-5-13-292,0-1-78,-1 0-1,1 0 1,-1 0 0,0 0-1,0 0 1,-1 1-1,0-1 1,0 0-1,0 1 1,-1-1-1,1 0 1,-1 0-1,0 0 1,-1 1-1,-3 7 1,-51 116 1630,52-126-1393,-4 4 2,3-7 6,-2-3-2,3-4-10,1-9-159,1 0 1,0 0 0,1-1 0,1-25 0,10-56 127,-3 71-32,54-128 84,-42 123-104,98-113 69,-92 122-121,93-51 61,-98 66-76,5 3-43,47-3-1,-52 11 6,1 5-64,0 1 1,-1 1 0,21 12-1,-22-4 11,0 7-23,-1 2 0,23 43 0,-30-41-4,10 48 3,-4 23-12,-9-7-1,-8-70-4,-3 30-1,-8 7 0,-6-16 0,6-8 0,7-9 0,4-5 0,0-20 0,0-1 0,0 0 0,1 1 0,-1-1 0,0 0 0,1 0 0,-1 0 0,1 1 0,-1-1 0,1 0 0,0 0 0,-1 0 0,1 0 0,1 2 0,2-1-56,0 0-1,1-1 1,-1 1-1,0-1 1,0 1-1,1-1 1,-1-1-1,0 1 0,1 0 1,-1-1-1,1 0 1,-1 0-1,8-2 1,3 2-1230,47 0-9100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2.0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1 363 6280,'0'0'104,"2"-2"-18,2 0-23,-1 0 0,1 0 0,0 1 0,0-1 0,0 1 0,0 0 0,1 0 0,-1 0 0,0 0-1,0 1 1,1 0 0,-1 0 0,6 0 0,31-2 115,-19-1-56,-1-1 1,1-2-1,32-12 0,-43 14-93,21-16 212,-22 12-153,0 0 1,-1-1 0,0 0-1,0 0 1,-1-1-1,-1 0 1,0 0-1,12-22 1,-14 20-43,-2 7 4,-1 0 0,0 0 0,-1 0-1,1-1 1,-1 1 0,1-6 0,-1 1 43,-1 1 0,1-1 0,-1 0 1,-1 1-1,0-1 0,0 0 0,-1 1 0,0 0 1,-1-1-1,-5-11 0,7 19 154,1-6-14,0 5-110,0 7 815,0 49-695,6 92-11,20 80 103,-21-191-271,12 144 96,-7-59-76,2-21-67,-8-59 10,-2-16-17,9 160 28,-9-13 419,-4-172-417,0 0-1,-1 0 1,1 0-1,-1 0 1,0 1 0,1-1-1,-1 0 1,0 1-1,0 0 1,-5-2 0,3 1-25,-39-17 174,34 15-107,3 2-33,1-1 0,0 0 0,0 0 0,0 0 0,0-1-1,0 0 1,-8-7 0,12 9 85,0 1-84,0 0 0,0 0 0,-1 1 0,1-1 0,0 1 1,-1-1-1,1 1 0,0 0 0,-1-1 0,-2 2 1,-30-15 222,33 14-265,5 0 4,37 0 5,3 0-14,21 0 2,18 0-2,-66 0-2,170-7 14,105-12 61,-287 18-70,-1 1 1,1 0 0,-1-1-1,1 1 1,-1 0-1,1 1 1,-1-1-1,1 1 1,-1 0-1,1-1 1,4 3 0,-6-2 53,1 0 0,2 1 96,-4-2-202,-1 1-1,0-1 0,0 1 0,0-1 0,0 1 1,1-1-1,-1 1 0,0-1 0,0 1 1,0-1-1,0 1 0,0-1 0,0 1 1,0-1-1,0 1 0,-1-1 0,1 0 1,0 1-1,0-1 0,0 1 0,0-1 1,-1 1-1,1-1 0,0 1 0,0-1 1,-1 0-1,1 1 0,0-1 0,-1 1 1,1-1-1,0 0 0,-1 0 0,1 1 1,-1-1-1,1 0 0,0 1 0,-1-1 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2.8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177 621 5744,'-38'10'13,"36"-9"-4,-1-1 0,0 1 0,1 0 0,-1 0 0,1 0 0,0 0 0,-1 1-1,1-1 1,0 1 0,0-1 0,0 1 0,0 0 0,0 0 0,0 0 0,0 0 0,1 0 0,-1 0 0,1 0-1,-1 0 1,1 1 0,-2 4 0,1-3 36,1 1 1,-1-1-1,1 1 0,0 0 0,0-1 1,0 1-1,1 5 0,-3 14 13,-16 90 337,12-47-83,2 84 0,-9 137 473,14-281-736,0-1 1,0 1-1,0-1 0,1 0 1,0 1-1,0-1 0,1 0 0,-1 1 1,4 6-1,3 9 298,-8-22-336,0 0 0,0 0-1,0 1 1,1-1 0,-1 0-1,0 0 1,0 0 0,1 1 0,-1-1-1,0 0 1,0 0 0,1 0-1,-1 0 1,0 1 0,1-1 0,-1 0-1,0 0 1,0 0 0,1 0 0,-1 0-1,0 0 1,1 0 0,-1 0-1,0 0 1,1 0 0,-1 0 0,0 0-1,1 0 1,-1 0 0,0 0 0,1 0-1,-1-1 1,0 1 0,0 0-1,1 0 1,-1 0 0,0 0 0,1-1-1,-1 1 1,0 0 0,0 0-1,1-1 1,0 1 47,0-4-27,-2 4-13,1-1-1,0 0 1,-1 0 0,1 0 0,0 0 0,0 1 0,0-1-1,0 0 1,0 0 0,0 0 0,0 0 0,0 1 0,0-1-1,0 0 1,0 0 0,0 0 0,1-1 0,25-92 338,-20 67-95,-6 27-261,2-20 88,0 1 1,-1-22-1,-3 16-36,-8-36-1,2 24 196,-32-183 87,35 173-140,-28-313 396,30 328-563,1 7 61,0-35 0,10-50 109,-7 105-182,1 0 0,-1 0 0,1 0 0,0 0 0,0 0 0,0 1 0,1-1 0,-1 1 0,1-1 0,0 1 0,1 0 0,-1 0 0,1 1 0,-1-1 0,1 1 0,5-4 0,-4 3 4,12-7 102,13 0-34,50-13-1,-28 15 42,72-4-1,-85 10-102,5-1 89,191-10 44,-192 12-44,-18 1-58,9 0 27,0-1-1,63-13 1,-28 1 48,128-31 784,-193 44-801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3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1 558 8608,'12'0'0,"-8"0"5,-1 0 0,1 0 0,0 0 0,-1 0 0,1-1 0,0 0 0,4-1 0,36-9 28,28-11-25,-21 2 17,66-37 1,-81 39 194,186-83 109,-174 82-2,215-71 577,-236 82-681,2-1-44,0 0-1,-1-2 0,42-23 1,-50 24 26,0 1 34,-1-2 0,22-14-1,-38 21-87,0-5-27,-4 8-119,1 1-1,0-1 1,0 1 0,0-1 0,0 1-1,-1 0 1,1-1 0,0 1 0,0-1-1,-1 1 1,1 0 0,0-1-1,-1 1 1,1 0 0,0 0 0,-1-1-1,1 1 1,0 0 0,-1 0 0,1-1-1,-1 1 1,1 0 0,-1 0-1,1 0 1,0 0 0,-1 0 0,1-1-1,-1 1 1,1 0 0,-2 0 0,-11-1 60,11 3-20,0-1-40,1 1-1,-1-1 0,1 1 1,0 0-1,-1 0 0,1 0 1,0 0-1,0 0 0,0 0 1,0 0-1,1 0 1,-1 0-1,0 0 0,1 0 1,-1 3-1,0 32 11,1-28-12,-8 156 119,-5-31-64,11-124-44,0 1-1,1 0 0,0 0 1,1 0-1,0 0 0,1 0 1,0 0-1,1 0 0,3 14 1,-3-17 5,1 0 1,0 0 0,0-1 0,1 1 0,-1-1 0,2 0 0,-1 0 0,11 13 0,-8-12-1,-4-3 7,1 0 0,0-1 0,1 0-1,-1 0 1,1 0 0,0 0 0,0 0-1,0-1 1,8 4 0,-6-3 0,5-1 108,4-5-73,0 1 0,-1-2 0,1 0 0,-1-1 0,16-6 0,63-29 130,-62 23 15,52-34 1,-74 43-180,8-8 121,-8 1-107,-1 0-1,-1 0 1,0-1 0,11-29 0,-14 19 66,3-130 41,-10 76 30,0 54-150,1 1-11,-3-23 92,3 38-61,0 3-22,0 0 0,0 0-1,0 0 1,-1 0 0,0 0-1,0 0 1,-1 1 0,-3-7 0,5 12-25,1 0 1,0 0 0,0-1 0,0 1-1,0 0 1,0 0 0,-1 0 0,1 0 0,0 0-1,0 0 1,0 0 0,-1 0 0,1 0 0,0 0-1,0 0 1,0 0 0,0 0 0,-1 0 0,1 0-1,0 0 1,0 0 0,0 0 0,-1 0 0,1 0-1,0 0 1,0 0 0,0 0 0,0 0 0,-1 1-1,1-1 1,0 0 0,0 0 0,0 0 0,0 0-1,0 0 1,0 0 0,-1 1 0,1-1 0,0 0-1,0 0 1,0 0 0,0 0 0,0 0 0,0 1-1,0-1 1,0 0 0,0 0 0,0 1 0,-6 8 12,4-3-8,2-3-3,-1 0-1,1 0 0,-1 0 0,1 0 1,0 0-1,0 0 0,0 0 0,1 0 1,-1 0-1,1 0 0,1 4 1,21 112 22,-14-92-17,-8-24-7,14 35 6,1-1 0,31 51 0,-16-37 0,-7-7-5,-18-33-2,22 27 0,-23-30-3,-3-5 1,1 0 0,-1-1-1,1 1 1,0-1 0,-1 1-1,1-1 1,0 0 0,0 0-1,1 0 1,4 2 0,-7-4-4,0 0 0,0 0 1,-1 0-1,1 0 1,0 0-1,0-1 1,0 1-1,0 0 1,-1-1-1,1 1 1,0 0-1,0-1 1,-1 1-1,1-1 1,0 1-1,-1-1 1,1 1-1,0-1 1,-1 0-1,2-1 1,-1 1-7,9-7-84,-2-1 0,0 0 0,0 0 0,0 0 0,-1-1 1,0-1-1,7-14 0,-12 21 1,1 0 0,-1-1 0,0 1 0,0-1 1,-1 0-1,1 0 0,-1 1 0,1-8 0,1-7-31,14-60-562,42-146-579,-57 217 1142,3-5-2,-5 12 124,0 0-1,1 1 0,-1-1 1,0 0-1,0 1 0,0-1 1,1 0-1,-1 1 0,0-1 1,1 1-1,-1-1 0,0 0 1,1 1-1,-1-1 1,1 1-1,-1-1 0,1 1 1,-1 0-1,2-1 0,-1 0 0,15-1-1,-12 2 5,1 0 1,1 0 0,-1 0 0,1 1 1,-1 0-1,0 0 0,1 0 0,-1 0 1,0 1-1,0 0 0,0 0 0,0 1 0,0-1 1,6 5-1,92 62 38,-82-51 42,62 97 51,-71-89 16,9 45 165,16 108-1,-36-172-239,0 0 0,0 0 0,-1 0-1,0 1 1,0-1 0,0 0-1,-1 0 1,0 0 0,-1 0 0,0 0-1,0 0 1,0 0 0,-1 0 0,0-1-1,-3 7 1,0-11 129,0-2-174,1-1 1,0 0 0,0 0 0,0 0 0,0-1 0,0 0 0,0 1 0,0-2 0,1 1-1,-1-1 1,1 1 0,-1-1 0,1 0 0,-6-7 0,2 3 4,0-1 0,1 0 0,0-1 0,1 0 0,-8-12 1,10 12 2,-1-1 0,2 1 0,-1-1 0,1 0 0,1 0 0,0 0 1,0 0-1,1 0 0,0-12 0,0 9-5,3-12 129,39-135 68,-40 155-192,1 0 0,0-1 0,1 1 0,4-8 0,17-25 48,1 2 0,32-35 1,-54 68-54,0 0 0,0 0 1,0 1-1,0-1 0,7-4 1,118-66 232,-103 65-98,-17 6-116,5-1-14,0 0 0,0 1 0,0 1 0,0 0 0,0 1 0,0 0 0,24 5 0,85 22 124,-97-18-74,-1 6-47,0 1 0,32 28-1,-54-43-32,0 1 0,-1-1-1,0 1 1,1-1-1,-1 1 1,0 0-1,0-1 1,0 1 0,0 0-1,1 3 1,11 29 23,-2-1 0,7 39 1,-15-43 16,-2-12-24,0 2-6,0 1 1,-2 0-1,0-1 1,-1 1-1,-6 26 0,-1-15 14,3-11-9,1-1 0,0 1 1,1 0-1,2 1 0,-1 20 1,3-40-21,0-1 0,0 0 0,0 1 0,0-1 0,0 1 0,0-1 0,0 0 0,0 1 0,0-1 1,0 1-1,0-1 0,0 0 0,0 1 0,1-1 0,-1 1 0,0-1 0,0 0 0,1 1 0,-1-1 0,0 0 0,0 0 0,1 1 1,-1-1-1,0 0 0,1 1 0,2 1-104,1-1-1,-1 1 1,1 0 0,0-1 0,-1 0 0,1 0 0,0 0-1,0-1 1,0 1 0,-1-1 0,1 0 0,0 0 0,0 0-1,0 0 1,0-1 0,6-1 0,-6 1-308,51-5-10609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4.2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58 8520,'-8'-6'188,"0"1"0,0 0 0,-1 0 0,0 1 0,1 0 0,-1 0 0,-1 1 0,1 1 0,-18-4 0,-44-6 88,66 11-238,1 1 0,-1 0 0,0 0 0,1 1 0,-1-1 0,1 1 0,-1 0 0,1 0 0,-1 1 0,1-1 0,-1 1 1,-3 2-1,1-1 13,-5 3 49,1 0-1,0 0 1,0 1-1,0 0 0,-10 10 1,9-7-39,-7 6 220,-4 10-85,-39 57 0,48-55 51,-28 122 81,39-120-168,4-1-88,2 1 0,10 43 0,-3-52 49,4-2-67,2 0-1,28 26 1,-24-33 0,97 29 19,-90-36-26,151-7-1663,-74-5-6744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4.6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8608,'0'0'793,"0"19"23,2 16-488,9 43 0,10 69-17,-19-127-173,10 40 1,-5-30-96,17 81 213,4 73 2,-23-142-83,9 168 101,-11-171 32,-1-13-151,15 129 422,-14-128-421,1 1 106,0 1 0,12 35-1,-15-61-229,0 0-1,1-1 0,-1 1 0,1 0 1,0-1-1,0 1 0,0-1 1,0 0-1,2 2 0,1 2-7,-4-6-20,0 1 0,0-1 0,0 1 0,0-1 1,-1 1-1,1-1 0,0 0 0,0 1 0,0-1 0,0 0 1,0 0-1,0 0 0,0 1 0,0-1 0,0 0 0,0 0 0,0-1 1,2 1-1,3 0 10,29 3-1794,1-1-7182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4.9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0 479 8968,'7'2'4,"0"0"0,0-1 0,0 1 0,0-1-1,0 0 1,0-1 0,0 0 0,0 0 0,0-1 0,0 1 0,0-1 0,12-4 0,13-4 36,43-19 0,-36 13-23,53-17 51,-43 11 29,0-3-1,48-31 1,-53 22-46,-31 19 97,-7 5-98,-1 0-1,0 0 1,0 0 0,0 0-1,-2-1 1,1 1-1,-1-1 1,3-16 0,-2 9 41,-2 8 3,0 1 1,0-1-1,-1 0 0,0 1 0,-1-1 0,0 0 0,0 0 0,-1 1 1,0-1-1,0 0 0,-5-14 0,6 22-82,0 1 0,0-1-1,0 0 1,-1 1 0,1-1 0,0 0 0,0 1-1,-1-1 1,1 1 0,-1-1 0,1 0 0,0 1-1,-1-1 1,1 1 0,-1-1 0,1 1 0,-1-1-1,1 1 1,-1 0 0,0-1 0,1 1 0,-1 0-1,0-1 1,1 1 0,-1 0 0,0 0 0,1-1-1,-1 1 1,0 0 0,1 0 0,-1 0 0,0 0 0,1 0-1,-1 0 1,0 0 0,1 0 0,-1 0 0,0 1-1,1-1 1,-1 0 0,-1 1 0,0 0 4,0-1 0,0 1 1,0 1-1,0-1 0,0 0 1,1 0-1,-1 1 1,0-1-1,1 1 0,-1-1 1,-1 4-1,-2 1 2,4-5-11,-1 1-1,1 0 1,0 0 0,0 0 0,0 0-1,0 0 1,0 0 0,0 1-1,1-1 1,-1 0 0,1 0 0,-1 0-1,1 1 1,0 2 0,-1 15 19,1 0 1,1 0 0,4 26-1,1-19 29,50 126 24,-22-79-6,-20-44-60,25 58 93,-32-71-87,2 5 79,1 0 0,1-1 0,15 23-1,-25-42 38,-1-2-122,1 1-1,-1-1 1,0 0-1,1 0 1,-1 1 0,0-1-1,1 0 1,-1 0-1,1 1 1,-1-1 0,0 0-1,1 0 1,-1 0 0,1 0-1,-1 0 1,1 0-1,-1 1 1,0-1 0,1 0-1,-1 0 1,1 0-1,-1-1 1,1 1 0,-1 0-1,1 0 1,-2-10 88,0 3-67,0 0-1,-1 0 1,0 0-1,0 0 1,-3-7 0,-51-118-1556,20 49-6764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0 186 8520,'35'-65'16,"-14"28"-3,2 3-10,-19 29-2,1 0 1,0 1 0,0-1-1,0 1 1,1 0 0,-1 1-1,1 0 1,9-4-1,-10 4 12,1 2 0,0-1-1,0 1 1,1 0-1,-1 0 1,0 1 0,0-1-1,0 1 1,1 1 0,-1-1-1,0 1 1,0 0-1,11 4 1,-9-3 6,11 5 115,-8-1-101,0 1 1,0 0-1,-1 1 1,0 0 0,12 13-1,-13-6 174,-3 5-60,8 38 0,-13-57-134,-1 0 0,0-1 0,0 1 1,0 0-1,0 0 0,0 0 0,0-1 0,0 1 0,0 0 0,0 0 0,-1 0 0,1-1 0,0 1 0,0 0 0,-1 0 0,1-1 0,-1 2 0,-3 6 38,-1-1 0,0 0 0,-1 1-1,0-2 1,0 1 0,0-1 0,-1 1 0,0-2 0,0 1-1,0-1 1,-1 0 0,0-1 0,0 0 0,-16 6 0,-11 1-10,1-4 171,29-5-186,-24 5 273,-58 7 0,107-14-254,26 1-34,110 19-1367,-67-5-5457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4.57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9242.44141"/>
      <inkml:brushProperty name="anchorY" value="-15927.66016"/>
      <inkml:brushProperty name="scaleFactor" value="0.5"/>
    </inkml:brush>
  </inkml:definitions>
  <inkml:trace contextRef="#ctx0" brushRef="#br0">206 171 7624,'0'0'0,"1"-2"0,2-8 93,0 1-120,1-8 134,0-6-134,-1 2 293,-1 4-338,-2-1 369,-6 1-372,0 4 393,1 4-398,-6 1 409,-6 4-412,1 2 321,2 1-294,-5 4 289,-3 4-292,2 1 350,4-1-366,-1 5 383,1 6-385,3-1 340,4-2-327,1 5 329,3 6-332,1-3 269,3-4-250,2 5 240,3 5-240,1-4 193,-1-4-180,4 2 174,3 4-174,-1-4 109,-1-5-90,2 3 89,2 3-92,-2-3 103,-1-4-105,-1 4 116,-1 3-119,-2-3 194,-1-3-215,-3 2 226,-3 4-226,-2-2 301,0-5-323,-4 2 334,-5 3-334,0-4 427,2-4-453,-4 2 466,0-1-466,1-2 326,3-3-286,3-1 266,1-2-266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5.6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293 1 7624,'-58'37'14,"11"-9"-12,23-9 3,1 1 0,-22 24-1,31-26 70,7-7-18,0 0-4,1 1 0,0-1 0,1 1 1,0 0-1,1 0 0,0 0 0,-3 24 0,4-19-27,-25 201 1494,28-215-1463,1 1-1,-1 0 1,0-1 0,1 1-1,0 0 1,0-1-1,0 1 1,0-1 0,0 1-1,1-1 1,0 0-1,-1 0 1,1 0 0,0 0-1,1 0 1,-1 0 0,5 4-1,-4-3 13,3 1 28,-1 1 0,0-2 0,1 1 0,0-1 0,0 0 0,0 0 0,1 0-1,11 4 1,-8-4-29,5 0 214,17-3-87,49-5 0,-51 0-27,-1-1 1,54-18-1,-60 16-118,1-4 171,-12 3-177,-1 0 0,0-1 0,-1 0 1,0-1-1,0 0 0,10-15 0,-19 23-27,0 1 0,0-1 1,0 1-1,0 0 0,-1-1 0,1 1 0,0-1 0,-1 0 0,1 1 0,-1-1 0,0-2 1,2-20 50,-1 0 0,-1 0 0,-6-35 0,6 56-45,-1 0 1,1-1-1,-1 1 1,0 0-1,0 0 1,-1 0-1,-1-4 1,-17-28 59,-1 1 0,-32-37 0,51 68-62,-1 0-1,1 0 0,-1 0 1,0 1-1,0-1 0,0 1 1,-4-3-1,-5-3 35,-7-4-8,0-1-1,-1 2 1,0 1 0,-1 0 0,0 2 0,-30-9 0,-46-8 148,95 24-189,0 1 1,0 0-1,0 0 0,0 0 0,0 0 0,0 0 1,0 1-1,0-1 0,0 0 0,0 1 1,0 0-1,0-1 0,0 1 0,0 0 0,0 0 1,1 0-1,-1 0 0,0 0 0,1 0 0,-1 1 1,-2 1-1,2-1 0,2-2-4,0 1-1,-1-1 0,1 0 1,0 0-1,0 0 1,0 0-1,-1 0 0,1 1 1,0-1-1,0 0 1,0 0-1,0 0 0,-1 1 1,1-1-1,0 0 1,0 0-1,0 0 1,0 1-1,0-1 0,0 0 1,0 0-1,0 1 1,-1-1-1,1 0 0,0 0 1,0 1-1,0-1 1,0 0-1,0 0 0,0 1 1,1-1-1,-1 0 1,0 0-1,0 1 0,0-1 1,2 7-182,0 0 1,0-1-1,1 1 1,0-1-1,0 0 1,0 0-1,1 0 1,0-1-1,7 9 1,24 32-8960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6.0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1 422 9328,'40'-82'670,"-39"80"-651,0 1 1,0-1-1,1 1 0,-1-1 0,1 1 0,-1-1 0,1 1 0,-1 0 0,1 0 1,0 0-1,0 0 0,-1 0 0,3-1 0,6-3 20,2-3-15,-7 4-3,0 1 1,0 0-1,0 0 0,0 0 1,11-3-1,-6 2 26,-3 1-29,0 0 1,1 0-1,-1 1 0,1 0 0,-1 0 1,1 1-1,0 0 0,0 0 0,-1 0 1,14 2-1,101 13 131,-93-8-34,112 47 64,-116-38 1,-25-15-180,11 9 60,-1 0 0,18 20 0,-19-18-35,-1 1 0,11 23 1,-8-9 174,16 113 78,-27-113-84,-16 84 74,14-103-228,0 0 0,0-1 0,0 1 0,-1 0 0,0-1 0,0 0 0,-1 1 0,0-1 1,-6 7-1,3-3 0,3-4 38,0-1 0,-1 1 0,0-1 0,-8 8 0,1-1-13,10-11-32,0 1 1,0-1-1,0 1 1,0-1 0,0 0-1,0 0 1,0 0-1,0 0 1,-1 0 0,1-1-1,0 1 1,-1-1-1,1 1 1,0-1 0,-1 0-1,1 0 1,-4 0-1,-33-6 160,37 6-188,-1-2 16,0 1 0,1 0-1,-1 0 1,1-1 0,-1 0 0,1 1-1,0-1 1,0 0 0,0 0-1,0 0 1,0 0 0,0-1 0,0 1-1,1 0 1,-1-1 0,-1-3-1,1 3 11,-2-9 157,-1-16-9,1-1 0,0-49-1,6-45 30,3 88-40,44-142 69,-34 144-83,90-120 56,-80 126-77,105-81 51,-107 93-62,-2 4-38,46-15 1,-66 26-79,0 0 0,0 0 0,0-1-1,0 1 1,0 0 0,0 0 0,0 0 0,-1 0 0,1 0-1,0 0 1,0 0 0,0 0 0,0 1 0,0-1 0,1 0-1,19 8 36,0 0-1,24 13 1,-37-17-27,-1 0 1,0 1-1,1-1 0,-1 2 1,8 7-1,3 3 0,2-1-6,-11-9-1,-1 0 0,0 1 0,0 1 1,9 11-1,66 87 34,-81-103-39,-1 0 0,1-1 0,-1 1 0,1 0 0,-1 0 0,2 6-1,35 158 17,-34-127-10,-1-14-3,0 8-1,-1 0 1,-1 0-1,-7 61 0,3-70 0,-15 91 8,9-78-6,1-10 8,-4 32 0,12-59-13,1 0 0,-1 0-1,0 1 1,0-1 0,0 0 0,1 0 0,-1 0 0,0 0 0,1 0-1,-1 0 1,1 0 0,-1 0 0,1 0 0,0 0 0,-1 0 0,1 0-1,0 0 1,0 0 0,1 1 0,1 2 2,23 25-2102,1 1-8407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6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140 572 3504,'-28'-46'736,"17"25"-217,0 0-1,2-1 1,0 0-1,1 0 1,-6-31 0,-15-49 343,13 51-700,15 46-125,0 0 0,1 0 0,-1 0 0,1 0 1,0 0-1,0 0 0,1 0 0,-1 0 0,1 0 0,0 0 1,3-9-1,-2 8-5,2-4 19,-1 1-1,1-1 0,1 1 0,-1 0 1,2 1-1,-1-1 0,1 1 0,0 0 1,1 0-1,0 1 0,0 0 0,10-7 1,14-3 9,-17 14 100,13 5-50,43 9 0,-31-2 47,69 28 1,-88-29-131,4 0 92,37 20 0,-42-19-90,48 30 31,-44-24 108,-4 3-88,0 1 0,19 26 0,-37-44-67,0 0 0,-1 0 0,1 0 0,0 0 0,-1 1 0,1-1-1,0 0 1,-1 1 0,0-1 0,1 0 0,-1 1 0,1 1 0,1 24 65,-1-1 0,-3 46-1,2-68-54,-1 0-1,0 1 1,0-1-1,0 0 1,-2 6-1,-81 170 173,59-144-54,-125 127 59,118-136-72,-142 109 160,48-38 7,50-43 246,73-49-362,0 6-6,4-9-91,5-2 0,16 2-2,0-2-1,0-1 1,29-4 0,109-10 93,-121 10-66,176-12 41,-171 15-47,-29 1-65,206 5 264,-4-2 2033,-224 17-1781,6-15-502,-1 0 1,1 0-1,0 0 0,0 0 1,0 1-1,1-1 0,0 0 1,0 1-1,0-1 0,1 0 1,1 6-1,8 19-2290,5 1-8946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9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0 338 7448,'4'-16'41,"6"-22"279,-3 19 118,1 0 0,0 1 0,22-34 0,-23 41-335,-4 7-14,0 0 0,0 0 0,1 0 1,-1 1-1,1-1 0,7-5 0,-4 4 19,0 1 1,0-1-1,1 1 0,0 0 1,13-4-1,-7 8 147,-1 5-185,0-1 1,0 2-1,-1 0 1,13 8-1,-9-1 137,2 9-115,-1 1 1,14 25-1,-20-22 56,40 157 57,-42-139-90,40 213 140,-46-243-224,2 12 5,1 0-1,2 0 1,1-1-1,16 34 1,10 14 79,-31-64-54,5 2 14,-4-7-14,5-2 8,-10-2-67,0 0 0,1 0 0,-1 0-1,0 0 1,0 0 0,0 0 0,0 0 0,1 0-1,-1 0 1,0 0 0,0 0 0,0 0 0,0 0-1,1 0 1,-1 0 0,0 0 0,0 0 0,0 0 0,0-1-1,0 1 1,1 0 0,-1 0 0,0 0 0,0 0-1,0 0 1,0 0 0,0-1 0,0 1 0,0 0-1,0 0 1,0 0 0,1 0 0,-1-1 0,0 1-1,0 0 1,0 0 0,0 0 0,0 0 0,0-1-1,0 1 1,0 0 0,0 0 0,0 0 0,0 0-1,0-1 1,0 1 0,-1 0 0,1 0 0,0 0-1,0 0 1,0-1 0,0 1 0,0 0 0,0-3 11,2-4 4,-1 0 0,0 0 0,-1 0 0,0 0 0,0-1 0,0 1 0,-1 0-1,0 0 1,-1 0 0,1 0 0,-1 0 0,-5-10 0,-54-118 146,26 72 61,-48-103 76,8 9 93,48 88-182,27 67-202,0 0 0,0 0 0,0-1 0,0 1 0,1 0 0,-1 0 0,1 0 0,-1 0 1,1-1-1,0 1 0,0 0 0,0 0 0,0 0 0,0 1 0,0-1 0,0 0 0,1 0 0,-1 1 1,1-1-1,-1 0 0,1 1 0,0 0 0,1-2 0,-1 1 3,9-5 42,-4 3-37,5-2-4,-1 1-1,1 0 1,0 1-1,0 0 1,0 1-1,20-3 1,98-7 35,-111 13-43,0-1 1,19-5 0,-13 2-3,66-13 1,105-29 5,-158 36 6,-9 2-9,266-82 27,-289 88-33,2-1-1,1 0 1,-1-1 0,11-5-1,-16 7-5,-6 1-1,-13-7-1849,-1 0-7417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9.4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0 304 7352,'18'-1'-5,"0"-1"0,-1 0 0,1-1 0,27-9-1,-10-2-69,-11 3 64,49-20 7,-36 18 25,173-46 34,-164 49 66,183-46 60,-187 45-26,-14 3-76,126-29 201,-20 15-1070,-56 10-3996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09.7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68 2 6552,'-10'-1'34,"8"0"-18,-1 1-1,0 0 0,0 0 0,0 0 0,0 1 1,0-1-1,0 1 0,1-1 0,-6 3 0,2 2 55,-13 43 39,20-36 118,4 1-140,0-1 1,1 0 0,0 0-1,14 20 1,-9-13 163,-6-12-181,-1 0 0,-1 0 0,1 1 0,-1 0 0,0-1-1,-1 1 1,0 0 0,0 1 0,-1-1 0,0 0 0,0 12 0,3 5 181,13 48 0,-17-71-207,1 0-1,0 0 0,0 0 1,-1 0-1,1 0 0,1-1 1,-1 1-1,0 0 0,3 2 1,18 20 158,1-1 0,35 27 0,-33-33 232,102 56 187,-103-61-113,110 37 205,-122-44-496,1 0-1,0-1 0,16 3 0,-10-4-94,31 4 69,-31-7 270,102-26 162,-109 24-509,0-1 0,0-1 0,-1 0 0,14-6 0,-8 2-38,30-18 39,-32 13 133,-15 13-240,7-8 36,0 0 1,-1-1-1,0 0 1,-1 0-1,0 0 0,0-1 1,-1 1-1,5-16 1,27-77 72,-30 80-83,-4 12-30,-1 0 0,0-1 0,-1 1 0,0 0 0,-1-1 0,0 1 0,0 0 0,-1 0 1,-1 0-1,1 0 0,-7-13 0,-16-42 9,24 62-15,0 9-1,1 16 1,5 45 0,-2-46-3,2 0-1,0 0 1,16 36 0,-14-38 2,4 3-10,12 8 3,46 45 0,13-2-24,-59-55 32,-10-7-3,0 1 0,13 16 0,1 2 19,2 3-133,61 55 1,-89-88 106,-1 1 0,1 0-1,0-1 1,0 1 0,0-1 0,-1 0-1,1 1 1,0-1 0,0 0 0,0 0-1,0 1 1,0-1 0,0 0 0,0 0-1,0 0 1,0 0 0,0 0 0,-1 0-1,1 0 1,0-1 0,0 1 0,0 0-1,0 0 1,0-1 0,0 1 0,0 0-1,1-2 1,15-14-1171,-15 14 424,15-19-8614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0.1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1 242 7536,'7'-4'2,"-1"-1"-1,2 1 1,-1 0 0,1 1 0,11-5 0,-16 8 1,0-1 0,-1 0 0,1-1 1,0 1-1,-1 0 0,1-1 1,-1 0-1,1 1 0,-1-1 1,0 0-1,0 0 0,0 0 1,2-3-1,4-4 40,1 0-6,-1 0-1,1 1 1,0 0 0,1 1-1,11-8 1,71-36 221,-91 51-230,0-1 0,1 0 0,-1 1 0,1-1-1,-1 1 1,0 0 0,1-1 0,-1 1-1,1 0 1,-1 0 0,3 0 0,19 1 130,0 2-1,44 9 1,-42-2 210,-13-4-216,6 2-40,-1 1 0,-1 1 0,0 1-1,0 0 1,-1 1 0,14 13 0,-5 1 168,26 36 1,-42-45 86,-3 5-199,-1 1 0,0 28 0,-6-32 152,0-12-224,0 1-44,0-1-1,0 1 0,-1-1 0,0 1 1,0-1-1,-1 0 0,0 0 1,0 0-1,-1-1 0,1 0 0,-12 11 1,5-7 66,0 0 0,-1-1 0,0-1 0,-1 0 0,1-1 0,-28 12 0,5-13-30,20-7 127,4-2-149,-1 0 1,1-1 0,0-1-1,0 0 1,0 0-1,1-1 1,-1 0-1,1-1 1,1-1-1,-10-8 1,-6-18-2,19 18 49,3-9-40,3-49 1,4 52-7,39-105 27,-29 100-55,15-10-15,50-49 0,-76 83-23,0 1 0,0-1 0,0 1 1,0 0-1,0 0 0,5-2 0,9-6 7,37-12 1,-33 16-8,37-6 1,-54 11-2,1 1 0,-1-1 0,0 1 0,0 0 0,8 1 1,24 4 1,-1 2 0,49 16 0,-56-10 4,-25-11-6,13 7 4,-1 0 0,0 2-1,0 0 1,-1 1 0,0 0 0,-1 1 0,12 16 0,-2-2 26,18 33 0,-33-47-9,0 1 1,0 0-1,-2 1 0,0-1 0,6 23 1,-10-28 10,-1 0 1,-1 0 0,1 0 0,-3 17 0,2-20-11,-1-1 0,1 1 0,0-1 0,0 1 0,1-1 0,1 10 0,11 9-1897,2 3-7586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0.4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433 265 8160,'-16'-48'728,"-12"-57"0,27 100-704,-15-49 451,14 49-436,1 1 1,-1 0-1,-1-1 0,1 1 0,0 0 0,-1 0 1,0 0-1,0 1 0,0-1 0,-6-4 0,-1 5 56,-4 3-63,-1 0 0,1 2 0,-28 5 0,40-6-27,0-1-1,-1 1 1,1-1 0,0 1-1,1 0 1,-1 0 0,0 0-1,0 0 1,-2 2 0,-18 14 11,1 0 0,0 2 0,-21 25 0,23-16 24,-57 138 13,74-162-49,1 0 1,-1 1-1,1-1 1,0 1-1,-1 6 1,-9 127 35,11-136-37,0 0 0,0-1 1,0 1-1,0-1 0,0 1 1,1 0-1,-1-1 0,1 1 1,-1-1-1,1 1 0,0 1 1,10 16 11,0-1 0,1-1 0,18 22 0,-10-23 46,105 51 28,-97-58-34,123 12 25,-121-22-33,7-6-482,0-2-1,46-16 1,0-8-6371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0.7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8248,'1'2'217,"49"96"931,-41-81-1188,37 61 667,0-4-330,25 74 26,-59-112 17,34 174 165,-39-166-18,16 182 505,-21-207-844,1 22 110,10 44 0,0-9-1681,-7-40-6970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1.1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1 258 8248,'80'-20'97,"206"-91"370,-170 63-427,-84 33-37,45-15 22,19-2 9,-94 31-29,0 1 0,-1 0 0,1 0 0,-1-1 0,1 1-1,0 0 1,0 0 0,-1 0 0,1 1 0,-1-1-1,1 0 1,0 1 0,-1-1 0,1 1 0,-1-1 0,1 1-1,0 0 1,-1-1 0,0 1 0,1 0 0,-1 0 0,0 0-1,1 0 1,-1 1 0,0-1 0,0 0 0,1 2 0,-1-2 3,3 9 87,9 90 53,-11-69-2,-3 37 0,0-38-10,3 37 0,0-44-87,-1 10 105,2-1 0,1 0 1,1 0-1,2-1 0,15 43 1,23 27 458,-44-99-506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5.93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8200.86914"/>
      <inkml:brushProperty name="anchorY" value="-15676.09766"/>
      <inkml:brushProperty name="scaleFactor" value="0.5"/>
    </inkml:brush>
  </inkml:definitions>
  <inkml:trace contextRef="#ctx0" brushRef="#br0">144 147 10136,'0'0'0,"-4"-6"345,2 3-444,-1-1 494,-2-3-494,2 0 830,-1 2-926,1-3 983,0-1-985,0 0 865,1 2-831,0-1 814,2-1-814,0 2 637,1 1-586,-1 2 569,1 0-572,1 0 481,-1 2-454,-1 0 440,3 0-440,-1 1 402,0 0-391,0 0 386,2 5-386,-1-1 340,0 1-327,0 6 329,0 10-332,0-1 325,-2-2-322,-1 11 320,-5 14-320,0-2 273,0-6-260,-4 13 254,0 13-254,0-8 207,2-8-193,1 7 186,1 10-186,2-9 130,1-9-114,3 6 116,2 7-119,1-8 101,-1-9-96,3 3 103,3 1-105,-2-8 78,0-9-70,0-1 66,3-4-66,-2-6 66,-1-5-66,1-2 66,2-2-66,0-3 76,-3-1-79,4-3 89,5-2-92,-2-1 112,-1 1-117,2-6 130,0-11-133,-3 1 96,-2 1-85,-4-9 80,-5-12-80,-2 4 62,-2 6-57,-5-7 54,-7-4-54,1 6 16,1 8-5,-5-1 10,-7 1-13,4 6 4,3 4-1,-4 2 0,-1 1 0,3 3-9,4 2 12,0 1-5,-1 0 2,3 2-28,4 2 36,1 0-30,2 1 27,3 0-45,1 1 51,2 1-45,1 0 42,0 0-58,0 0 63,5-1-57,11-3 55,0-1-73,-1 1 78,9-3-70,7-1 67,-3 0-75,-4 1 78,4-1-80,8-5 80,-5 3-71,-6 1 68,6-4-66,3-7 66,-5 3-57,-6 2 55,0-5-44,0-7 41,-4 3-31,-6 3 28,0-3-26,-1-2 26,-4 4-26,-2 4 26,-1 1-17,-1 2 15,-1 3-14,-1 4 14,-1 2-14,-1 4 14,0 1-23,0 1 25,-2 5-17,-1 9 15,0 0-32,1-1 37,-2 7-40,1 12 40,-1-4-78,2-3 89,0 8-84,0 7 81,1-5-108,1-6 116,1 1-120,2 1 120,0-6-130,0-6 133,1 0-124,3-2 121,-1-4-130,-1-3 133,2-1-124,0-2 121,0-1-92,-2-3 84,-1 0-71,0-1 68,-1 0-29,0-1 19,-1 0-14,4-4 14,0 0-4,-1-1 1,3-4 0,4-7 0,-2 1 9,-2 1-12,2-6 23,-1-7-25,-2 3 36,-1 3-39,-2-6 49,-1-7-52,0 4 82,-2 5-90,0-3 103,0-4-105,0 5 106,0 5-106,0 1 116,0 3-119,0 3 120,0 4-120,-1 4 120,1 2-120,-1 3 92,0 1-84,-2 2 80,0 6-80,-1-1 42,1 0-31,2 4 26,-1 6-26,2-1 8,-1-3-3,2 4 0,1 3 0,1-3-10,-2-3 13,2 0-4,1 0 1,-1-2-19,-1-4 24,0-1-26,0-2 26,-1-1-45,0-2 51,4-2-54,11-4 54,0-1-63,-1 0 65,9-3-57,6-4 55,-3 0-63,-5 3 65,2-5-66,2-7 66,-4 1-57,-5 4 55,2-7-44,1-6 41,-4 3-31,-4 5 28,0-4-17,-3-2 15,-2 4-14,-2 5 14,-3-2-4,-2 0 1,-1 3 0,-1 4 0,-3 0 0,-3-1 0,0 4 0,1 2 0,-2 0 0,-2 3 0,1 0 0,1 3 0,0 1 9,-4 2-12,2 1 5,2 0-2,-2 1 9,0 3-12,1 0 5,3-1-2,2 2 0,3 2 0,2 0 0,1-2 0,5 3 0,6 4 0,1-1-10,-2-2 13,6 4-4,5 5 1,-1-2-28,-5-3 36,4 4-40,2 5 40,-4-3-68,-4-4 76,-1 4-80,-1 5 80,-3-4-108,-3-4 116,-1 3-111,-4 4 108,-1-4-115,-1-4 118,-3 4-120,-2 2 120,0-2-130,0-5 133,-2 3-124,-4 3 121,2-3-111,0-5 108,-1 4-97,0 3 95,1-3-66,2-3 58,0 1-54,4 3 54,0-3-44,2-3 41,2 0-40,4 2 40,0-3-31,0-3 28,1 1-17,3 0 15,0-2-14,-2-1 14,1-2-4,0 1 1,-2-3 9,-1 0-12,1-2 14,4-1-14,-1 0 107,-1-1-133,3-1 156,2 0-159,-2 0 281,-2 0-316,0-1 343,-1 1-345,-1 0 393,-2 0-407,0 0 414,-1 0-414,-2 0 489,0 1-510,1-1 529,-1 1-532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1.7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68 8344,'2'-4'14,"1"0"0,0 0 0,-1 1 0,1-1-1,1 1 1,-1-1 0,1 1 0,-1 0 0,1 0 0,0 1 0,0-1 0,0 1 0,0 0 0,1 0 0,-1 0 0,9-2 0,3 0 24,-1 1 0,1 1 0,18-2 0,-19 3-43,-10 1 21,1-1 0,-1 0 0,1 1 0,0 0 0,-1 1 0,1-1 0,-1 1 1,7 2-1,6 1 5,-1-2-3,-10-1 4,0 0 1,-1 0 0,0 1 0,1 0 0,-1 0 0,9 5 0,175 76 275,-103-45-244,51 30 30,-83-41-79,-42-20-3,-1 1-1,0 0 1,0 0-1,12 13 1,-23-20-2,-1-1 1,0 0-1,0 0 0,1 0 0,-1 1 1,0-1-1,0 0 0,1 1 0,-1-1 1,0 0-1,0 1 0,0-1 1,1 0-1,-1 1 0,0-1 0,0 0 1,0 1-1,0-1 0,0 0 0,0 1 1,0-1-1,0 0 0,0 1 0,0-1 1,0 1-1,0-1 0,0 0 1,0 1-1,0-1 0,-3 14 4,0-1-1,-1 0 0,-1-1 1,-9 21-1,8-19 7,-1 0-1,-16 24 0,4-10-3,-40 76 39,47-84-23,-5 11 16,1 1 0,-24 66 0,6 19 86,33-98 24,3 0-76,2 1 0,10 31 0,-13-49-60,-1-1 0,1 0 0,-1 0 0,1 1 0,-1-1-1,1 0 1,0 0 0,0 0 0,0 0 0,-1 0 0,1 0 0,0 0 0,2 1 0,13 10 34,1 0 0,1-1 0,0 0 0,22 8 0,-10-10 109,123 13 64,-124-22-78,11-4-42,46-12-1,-67 8 16,-8 0-88,0 1 1,0-2 0,-1 0-1,0 0 1,8-11 0,-17 19-17,0-1 0,0 1 0,0 0 0,0 0 0,-1 0 0,1-1 0,0 1 1,-1-1-1,1 1 0,-1 0 0,1-2 0,2-16 35,0 0 0,-2 0 0,0-30 0,-1 47-29,-1 0 1,1-1-1,0 1 0,-1 0 0,1-1 1,-1 1-1,0 0 0,-1-3 1,-17-33 84,-37-55 0,53 89-78,0 0-1,0 0 1,0 1-1,0-1 1,-5-3-1,-13-12 47,-32-21 1,-37-11-17,53 35 75,-131-34 52,141 47-72,5 4-57,0 0 0,-26 5 0,48-6-47,-1 0 0,1 0 0,-1 0 0,1 0 1,0 1-1,-1-1 0,1 0 0,-1 0 0,1 0 0,-1 0 0,1 1 0,0-1 0,-1 0 0,1 0 0,0 1 0,-1-1 0,1 0 0,0 0 0,-1 1 0,1-1 0,0 1 1,-1-1-1,0 3 4,-1 0 1,1-1 0,0 1 0,0 0 0,0 0 0,0 0 0,0 0-1,1 0 1,-1 0 0,1 0 0,0 0 0,0 0 0,1 4 0,-1-6-6,0-1 0,0 1 0,0-1 0,0 1 0,0 0 1,0-1-1,1 1 0,-1 0 0,0-1 0,0 1 0,1-1 0,-1 1 1,0-1-1,1 1 0,-1-1 0,1 1 0,-1-1 0,2 1 1,8 9 9,1-1 0,0 0 0,1-1 0,0-1 0,16 8 0,-2-5 22,134 25 13,-124-32-41,57 1-1,11-7-4,-98 3-2,30-3-2,0-1 0,0-2 1,48-13-1,136-28-22,-151 38 20,-41 8-9,3 4 6,0 2 0,36 11 1,-45-6-13,0 7 11,-2 1 1,27 29-1,-34-26-17,-7-9 17,0 0 5,0 1 0,-1 0 0,0 1 0,-1-1 0,-1 1 0,0 0 0,1 14 0,0 28 10,-4 66-1,-1-106-4,1-11 4,-1 0 0,1 0-1,-1 1 1,0-1-1,-1 0 1,-2 6 0,-2 8 30,-17 34 0,20-46-20,-1-1-1,1 0 1,-1 0-1,-1 0 1,1 0-1,-1-1 1,0 0-1,0 0 1,-10 7 0,6-9 85,4-4-78,-1 0 0,1-1 0,0 1 0,0-1 1,0 0-1,0 0 0,0 0 0,1-1 0,-1 0 0,1 0 0,-1 0 1,1-1-1,-6-5 0,0-2 19,-1 0 0,2-1 0,-9-13 0,14 20-18,1-1 1,0 1-1,1 0 1,-1-1-1,1 0 0,0 1 1,1-1-1,-1 0 1,1 0-1,0 0 1,1 0-1,-1 0 0,1-7 1,0 9-11,4-10 113,107-192 304,-107 200-437,100-168 218,-84 144-145,88-92 21,-86 105-47,-3 8-26,0 0 1,0 2-1,36-10 0,-53 17-12,0 0-1,-1-1 1,1 1-1,0 0 1,-1 0 0,1 0-1,0 0 1,-1 0-1,1 1 1,0-1-1,-1 0 1,2 1 0,18 6 8,-2 1 0,1 0 1,35 22-1,-34-12 16,76 94 6,-83-88-25,-3 5-3,-2-1 1,8 44-1,-17-48 3,0-20-6,-1 6 1,0 0-1,0 0 1,-1 0-1,-1-1 1,0 1-1,0-1 1,-9 18 0,1-4 3,10-22-6,0 1 0,1 0 1,-1 0-1,1 0 0,-1 0 0,1 0 0,-1 0 0,1 0 0,0 2 1,1-1 16,0-1 1,-1 0-1,1 1 1,0-1-1,1 0 1,-1 0-1,0 0 1,0 0 0,1 0-1,-1 0 1,1 0-1,0 0 1,0-1-1,-1 1 1,1-1-1,0 1 1,0-1 0,1 0-1,-1 0 1,0 0-1,0 0 1,1 0-1,-1 0 1,0 0 0,4 0-1,9 3-481,1-1 1,26 2-1,-30-4-525,50 5-8551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2.1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267 273 8432,'2'-15'0,"-2"9"3,1 1-1,0-1 1,1 0-1,0 1 0,-1-1 1,5-7-1,11-28 17,6-6-15,-14 33 6,0 0-1,20-25 1,-17 30 138,15-4-32,38-12 0,-41 20 132,106 2 111,-106 7-78,5 8-72,38 19 1,-52-19 170,-4-1-210,-1 2 1,15 23 0,-22-24 110,-5-2-215,0 0-1,0 0 1,-1-1-1,0 1 1,-7 13-1,-2-8 189,-16 7-84,-39 24 0,43-34 10,-52 16 394,-94 23 1,168-51-340,2 1-216,1 0 1,0 0-1,0 0 1,-1-1 0,1 1-1,0 0 1,0-1 0,0 1-1,0 0 1,0-1 0,0 1-1,0-1 1,0 1-1,0-1 1,0 0 0,0 0-1,0 1 1,0-1 0,0 0-1,0 0 1,2 0 0,123 19 209,-90-11-82,156 57 54,-186-63-176,-1 0 1,0 1 0,1 0-1,7 6 1,62 46 106,-57-38-103,24 28-1,-42-45-28,2 3 19,0-1 1,0 1-1,0 0 0,0-1 0,0 1 0,0 0 0,1 5 1,-3-8-20,7 16 51,-1-1 0,7 26 0,-10-24-33,-1 0 0,1 25 1,-3-39-10,0-1 0,0 0 1,0 0-1,0 0 0,-1 0 1,1 0-1,0 0 0,-1 1 1,1-1-1,-1 0 0,0 0 1,-1 2-1,-4 9 22,0 0 1,0 0-1,-14 18 0,7-15-15,-1-1-1,-21 18 1,35-33-16,-5 4 21,0 1 1,0-1-1,0-1 0,-9 6 1,-213 108 119,176-92-74,-206 118 29,212-115-15,-11 4-1020,-83 35-1,48-31-8966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3.0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299 956 6904,'-4'-13'35,"2"9"7,1 0 0,-1-1 0,1 1 0,1 0 0,-1 0 0,0-7 0,1-5 217,0 1 0,1-1 0,1 1 0,1-1 0,0 1 0,1 0 0,9-25 0,-7 26-133,16-29 579,3-5 35,-23 44-18,0 13-439,12 119 9,-13-91-144,-6 181 57,2-170-91,-14 225 43,14-217-50,2-18-53,0 206 157,6-195-119,5 79 301,-10-125-50,-2-7-164,-2-4-150,1 0 1,-1 0 0,2-1-1,-1 1 1,-1-16 0,1 9-3,-32-202 302,31 186-301,-4-23 107,-46-218 54,42 217-75,-46-247 36,47 240-76,-45-196 23,44 221-50,-6-6 3,-45-80 0,52 105-44,9 15 8,3 2-13,-1-1 1,1 1-1,0 0 1,0 0-1,1 0 1,-1 0 0,0 0-1,0 0 1,0 1-1,1-1 1,-1 0 0,0 1-1,1-1 1,-1 1-1,3-1 1,26-5 8,-24 5-8,64-9 9,270-45 41,-296 47-31,199-32 15,-193 32-9,235-52 54,-59 20-16,-182 34-11,160-37-1925,-104 13-7802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3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7176,'11'-11'27,"18"-14"195,49-23 115,-59 38-112,1 1 0,0 1-1,32-8 1,-29 9-144,-9 3 43,1-1-1,0 2 0,1 0 1,-1 1-1,23-1 0,-24 3-10,0 0 0,1 2 0,-1-1 0,24 7 0,-21-4-42,0-1 172,0 1-1,30 12 0,22 7 194,77 5-1,69-7 181,-178-21-395,-13-1-124,17-1 17,0-2 1,65-13-1,159-64 229,-173 49-1917,1-2-6372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4.1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 8792,'2'4'43,"0"0"1,0 0 0,1 0-1,0-1 1,0 1-1,0-1 1,0 1 0,0-1-1,1 0 1,6 4-1,2 0 225,1 0 1,18 6-1,-1-1-63,65 35 188,-79-36-258,60 65 60,-61-56-54,-15-20-138,10 15 48,-1 1 0,0 0 0,-2 0 0,0 0 0,0 1 0,7 32 0,4 46 160,8 42 142,-13-99 6,-13-36-219,5 1 0,14 7-87,-19-10-49,1 0-1,-1 0 1,0 0 0,0 1 0,0-1 0,1 0-1,-1 0 1,0 0 0,0 0 0,0 0-1,1 0 1,-1 1 0,0-1 0,0 0-1,1 0 1,-1 0 0,0 0 0,1 0-1,-1 0 1,0 0 0,0 0 0,1 0 0,-1 0-1,0 0 1,0-1 0,1 1 0,-1 0-1,0 0 1,0 0 0,1 0 0,-1 0-1,0 0 1,0-1 0,5-3 23,0 0-1,0 0 1,-1-1 0,0 0-1,0 0 1,0 0 0,-1 0-1,1 0 1,-1-1 0,-1 0-1,1 1 1,3-13 0,3-9 36,5-31-1,-13 56-67,7-35 81,-2 1 1,2-48 0,-3 25 1,1-4-30,3-17 60,-3-82 1,-5 154-104,-1 7-2,0-1 0,0 0-1,0 0 1,0 1-1,0-1 1,-1 0-1,1 1 1,-1-1-1,1 1 1,-1-1 0,1 0-1,-1 1 1,0-1-1,-1-2 1,1 2 9,-2 4 0,-5 9-8,6 18 1,6 24-3,1 7-2,2-4 0,7 1 0,10 10 0,4-6 0,-24-53 0,1-1 0,-1 1 0,10 10 0,-11-15 0,1 0 0,-1 1 0,1-1 0,0-1 0,0 1 0,0-1 0,5 3 0,-1-1 0,0-1 0,0 0 0,18 4 0,-18-6 0,-1 0 0,1 0 0,0-1 0,0 0 0,10-2 0,-9 1 0,0-1 0,1 0 0,-1-1 0,11-5 0,-9 3-209,-1-1 0,0 0 0,0 0 0,-1-1 0,0 0 0,0-1 0,12-14 0,17-18-8151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4.6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59 230 8248,'-4'-6'-1,"0"0"1,0 1-1,-1-1 1,0 1 0,-6-6-1,-3-6-4,12 14 16,1 2-4,0 0-1,0-1 0,0 1 0,0-1 0,0 1 1,0-1-1,1 1 0,-1-1 0,1 1 0,-1-1 1,1 0-1,0 1 0,-1-1 0,1 0 0,0 1 1,0-1-1,0 0 0,0 1 0,1-1 0,-1 0 1,0 1-1,1-1 0,-1 0 0,2-1 0,-2 3 0,0-1-1,0 1 0,0 0 0,0 0 1,0 0-1,0-1 0,0 1 0,1 0 0,-1 0 1,0 0-1,0-1 0,0 1 0,0 0 1,1 0-1,-1 0 0,0 0 0,0 0 0,0-1 1,1 1-1,-1 0 0,0 0 0,0 0 1,1 0-1,-1 0 0,0 0 0,0 0 0,0 0 1,1 0-1,-1 0 0,0 0 0,0 0 1,1 0-1,-1 0 0,0 0 0,0 0 1,1 0-1,15-1 117,0 1 0,0 1-1,-1 0 1,1 1 0,0 0 0,25 8 0,-28-7-68,-10-2-15,0 0 1,1 0-1,-1 0 0,0 0 0,0 0 0,0 1 0,-1-1 0,1 1 1,0 0-1,0 0 0,2 2 0,74 66 500,-62-50-198,64 106 127,-67-97-201,26 70 351,32 123 0,-70-211-239,-5-9-144,-13-18-59,-21-39-70,27 39-91,5 7 4,1 1-1,0-1 1,0 0-1,-4-13 1,-33-112 78,36 105-50,0-114 14,5 140-58,0 1 1,1-1-1,-1 0 0,0 0 1,1 0-1,-1 1 0,3-6 1,0-4 4,2-3-4,0 0 0,1 0 0,0 0 0,1 1 0,1 0 1,0 0-1,16-20 0,57-53 12,-64 75-9,-6 8-6,0 1 1,0 0-1,0 1 1,1 0-1,20-1 1,-12 6 5,34 15-1,15 13-3,64 48 6,-132-78-9,22 17 15,77 91 13,-84-82 0,3 22-4,14 56 0,-18-27 57,-12-53-69,0-3-4,3 34 43,-1 5 6,-5-60-109,0 0-1,0 1 0,1-1 1,-1 0-1,0 0 0,1 1 1,0-1-1,-1 0 0,1 0 1,0 0-1,-1 0 0,1 1 1,0-1-1,0 0 1,0 0-1,0-1 0,0 1 1,0 0-1,0 0 0,0 0 1,0-1-1,0 1 0,1 0 1,-1-1-1,0 1 0,3 0 1,-3-1-225,14 6-8403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4.9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822 75 9056,'-45'-25'217,"-41"-8"22,65 28-159,-42-2 0,-28 3-63,57 7-14,-1 1 0,1 1 0,-37 12 0,41-6 24,-15 11 0,-43 29 0,65-33 88,-77 89 72,85-83 34,4 0-111,1 1 0,-9 42 1,19-45 189,7 15-95,19 51 0,-13-63 50,2-2-166,2-1-1,1-1 1,20 18 0,-36-37-72,-1-1-1,0 0 1,1 0 0,-1 0 0,1 0 0,-1 0 0,1 0 0,-1 0 0,1-1 0,0 1 0,-1 0 0,3 0 0,13 2 32,0 0 0,1-1 1,-1-1-1,1-1 0,22-1 1,-37 0-28,1 1 1,-1-1 0,1 0 0,-1 0 0,0 0 0,5-2 0,166-85-1355,-77 31-6288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5.3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 8792,'-1'-1'1,"0"1"1,0 0-1,0-1 1,1 1-1,-1 0 1,0 0-1,0 0 0,0 0 1,0 0-1,0 0 1,1 0-1,-1 0 1,0 0-1,0 0 1,0 0-1,0 0 1,0 1-1,1-1 1,-1 0-1,0 1 1,0-1-1,1 1 1,-1-1-1,-1 2 0,1 0 4,1-1 0,0 1 0,0 0 0,-1 0 0,1 0 0,0 0 0,1 0 0,-1 0 0,0 0 0,1 3 0,1 6 2,11 73 312,-13-83-318,48 243 1101,-20-137-573,21 99 4,-38-159-179,49 185 128,-46-189-188,-5-17-161,71 179 414,58 124 486,-131-320-871,-7-19-683,0 4-609,0-15-7510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5.6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1 236 9688,'3'-3'16,"17"-7"-3,27 5-9,89-3 27,47-16 236,-156 20-233,11-4 154,-12 2-88,171-48 359,-39-7 286,-39 12 383,-116 48-1088,-1 1 0,0-1 1,1 1-1,-1-1 0,1 1 0,-1 0 1,1 0-1,-1 0 0,0 0 0,1 0 0,-1 1 1,1-1-1,-1 1 0,0-1 0,1 1 1,-1 0-1,0 0 0,0 0 0,1 0 0,1 2 1,2 1 17,-1 1 1,0-1 0,0 1-1,7 9 1,-9-11-54,-1 0 27,0-1 0,0 1 0,0-1 0,-1 1 0,1-1 0,-1 1 0,1 0 0,-1 0 1,0 0-1,1 4 0,2 7 21,18 47 190,30 178 618,-49-220-810,0 10 73,-3-27-57,3-7-1,13-18-1928,1-4-7518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5.9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56 0 10488,'68'53'272,"26"30"84,-65-55 88,35 27 1,-4-4-154,9 16-21,-68-65-257,1 0-1,0 0 1,-1 1-1,1-1 1,-1 1-1,0-1 1,0 1-1,0 0 1,0 0-1,0-1 1,0 1-1,-1 0 1,1 0-1,-1 0 1,0 0 0,0-1-1,0 1 1,0 0-1,-1 3 1,0-2 0,1-3-9,0 0-1,0-1 1,0 1-1,0-1 1,0 1 0,0-1-1,0 1 1,-1-1-1,1 1 1,0-1-1,0 1 1,-1-1-1,1 1 1,0-1 0,-1 1-1,1-1 1,0 0-1,-1 1 1,1-1-1,-1 1 1,-7 6 14,-1 0 0,1-1 0,-2 0 0,1-1 0,-18 9 0,5-9 49,8-3-40,-1 1-12,0-2-1,0 0 1,0 0 0,0-1-1,-1-1 1,1-1-1,-15-3 1,-69-23 66,82 22-62,-1-1-1,2 0 0,-1-2 1,-17-10-1,30 15 9,5 2-1,-1 2-25,0-1-1,1 1 0,-1 0 1,0-1-1,1 1 0,-1-1 0,0 1 1,1-1-1,-1 1 0,1 0 1,-1-1-1,1 1 0,-1 0 1,0-1-1,1 1 0,-1 0 1,1 0-1,-1 0 0,1-1 1,0 1-1,7-1-55,1 1 1,-1 0-1,0 0 1,0 1-1,14 3 1,0-1-1216,33 3-6750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8.0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0200.6543"/>
      <inkml:brushProperty name="anchorY" value="-17164.7207"/>
      <inkml:brushProperty name="scaleFactor" value="0.5"/>
    </inkml:brush>
  </inkml:definitions>
  <inkml:trace contextRef="#ctx0" brushRef="#br0">389 151 7088,'0'0'0,"-4"-1"0,-2-1 429,-7-3-122,0 1 593,-10-3-152,2 0-92,-13 2 57,5 1-456,-4 4 125,-1 5-436,6 1 285,6 0-282,-1 5 263,-1 3-265,4-1 201,5-2-183,0 2 174,3 0-174,2-1 118,4-3-102,3 0 94,4 2-94,2-1 75,1-3-69,4 2 76,9 3-79,0-3 52,-3-1-44,7 0 40,6 0-40,-2-1 86,-5-2-99,3-1 106,2 0-106,-5-1 190,-4 0-214,-1 1 226,2 4-226,-3-1 292,-4 0-311,1 4 320,-1 8-320,-3 0 357,-1-3-368,-3 7 383,-5 5-385,-1-3 396,-1-4-399,-3 1 400,-5 1-400,0-5 437,2-4-448,-3 0 454,-3-1-454,2-3 445,3-3-442,-1-1 449,1-3-452,2-1 417,3-1-406,1-3 409,3-6-412,1 1 358,1 0-342,2-6 343,5-8-345,-1 1 356,0 3-359,5-7 360,6-6-360,-1 3 350,-2 5-347,6-4 346,7-3-141,-2 5-160,6-2 268,7-1-305,-5 6 241,-7 4-223,3 1 223,-1 1-225,-5 3 161,-5 3-143,-3 0 143,-1 2-145,-4 1 99,-3 2-86,0 3 80,2 2-80,-1 0 62,-1 2-57,4 2 63,3 6-65,-1-1 38,-3-1-30,3 7 35,-1 9-38,-2-1 31,-2-4-28,-1 7 26,0 7-26,-1-3 26,-2-6-26,2 8 26,-2-6-17,0-5-4,0-3 20,-1-4-25,-1-4 17,0-4-15,-2-4 14,1-3-14,-1-3 4,0 0-1,0-5 10,-1-11-13,0 0-14,0 2 22,-1-8-17,-2-7 15,2 3-350,-1 5 446,0-4-485,0-6 482,0 4-1095,1 7 1270,0-6-1358,1-6 1359,1 4-1603,0 7 1672,2-6-1697,3-3 1695,1 5-1526,-2 6 1478,3 1-1454,1 2 1454,-1 5-1062,-2 4 950,3 4-884,6 4 881,0 3-703,-1 0 652,6 6-626,8 8 626,-2 0-477,-4-1 435,4 4-404,2 3 401,-3-3-251,-5-3 208,0 0-177,2 1 175,-4-2-99,-4-4 77,0 1-66,0 1 66,-3-3-38,-3-2 30,3 3-26,-3-2 36,-1 1-2,-2 2 76,-9 5-10,-3-2 110,-15 7-18,0-3 236,-5 4-63,0 3 125,1 3-26,4 1-15,6 0 17,6-4-100,6-5 38,7-5-16,9-6 1,13-8-94,20-16 37,-2-1-72,7-12 315,-6-2-382,-7 0 88,-7 2-21,-7 4-36,-8 7 18,-4 5-63,-3 7 18,-2 11-82,-1 15 20,1 17-56,1 21 12,-1 16-52,-2 15 22,0 10-38,-3 3 10,-2-1-13,-3-8 12,-2-13-14,-2-17 4,-3-20 9,12-42-10,-1 0-1,0 0 1,1 0 0,-1 0-1,0-1 1,-1 1 0,1 0 0,0 0-1,-2 1 1,3-1 0,0-1 0,0-1 0,-1 0 0,1 1 0,0-1 0,-1 0 1,1 1-1,0-1 0,-1 0 0,1 0 0,0 1 0,-1-1 0,1 0 0,-1 0 0,1 1 0,0-1 0,-1 0 0,1 0 0,-1 0 0,1 0 0,-1 0 0,1 0 0,-1 0 0,0 0 1,1-1 0,-1 1-1,1-1 1,-1 1-1,1-1 1,-1 1-1,1-1 1,-1 0-1,1 1 1,0-1-1,-1 1 1,1-1-1,0 0 1,0 1-1,0-1 1,-1 0-1,1-1 1,-4-29-4,2-2 14,1 3-14,2-9 14,2-7-14,-1 7 4,1 7-1,0-5 0,3-8 0,-1 7-18,0 7 23,1-9-26,4-12 26,-1 6-157,-1 8 195,2-7-205,2-5 202,-1 8-396,-2 10 452,2 0-479,1 3 479,-2 7-602,-2 6 637,2 2-654,4 2 654,-2 4-644,-2 2 641,5 1-631,4 0 628,-2 1-495,-3 1 458,4 1-431,5 4 428,-3 0-351,-4 0 330,4 6-311,3 10 308,-2-1-241,-4 0 223,2 8-214,0 10 214,-2-4-111,-4-4 81,-1 6-57,1 2 55,-3-5-16,-3-6 5,1 0 0,0-2 0,-2-4 9,-2-5-12,0-3 23,-1-2-25,-1-4 73,0-1-87,-2-2 103,3-1-105,-1-1 209,0 1-239,1-4 254,0-7-254,-1-1 338,0 2-362,1-7 374,1-7-374,0 2 402,-1 3-410,1-5 414,3-6-414,0 2 423,-2 6-425,3-4 436,1-2-439,0 5 402,-1 5-391,0 1 396,4 2-399,-2 4 353,-2 3-340,2 2 334,1 2-334,-1 1 241,-2 1-214,3 3 209,8 5-212,-2 1 148,-2-1-129,6 7 130,3 10-133,-3-1 78,-4-2-62,0 8 63,-2 8-65,-2-3 47,-5-7-42,0 4 40,0 1-40,-3-6 22,0-5-17,0-1 23,2-1-25,0-3 17,-2-5-15,4-1 23,10-1-25,0-2-2,-2-2 10,8 0-5,6-2 2,7-2-14120,-5 0 12704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6.3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106 0 8792,'-5'20'0,"-4"19"1,-50 184-13,38-141 72,16-64-52,4-13 7,-1 0 0,1 0 0,0 1 0,0-1 0,1 0 0,0 0 0,0 7 0,2 16 141,0-1 0,2 1-1,2-1 1,13 44 0,-19-71-147,0 1 0,0-1 0,0 0 0,0 0 0,0 1 0,0-1 0,0 0 0,1 0 1,-1 1-1,0-1 0,0 0 0,0 0 0,0 1 0,1-1 0,-1 0 0,0 0 0,0 0 0,0 0 0,1 1 1,-1-1-1,0 0 0,0 0 0,1 0 0,-1 0 0,0 0 0,0 0 0,1 1 0,-1-1 0,0 0 0,0 0 1,1 0-1,-1 0 0,8 1 39,0 0 1,0-1-1,0 0 1,0 0-1,0 0 1,0-1-1,14-4 1,-16 4-13,20-6 284,111-55 120,-116 51-195,31-22-1,-31 17-173,40-28 30,-41 26 127,-7 2-147,0-1-1,-1 0 1,12-23 0,-24 38-63,1 1 0,0 0 1,-1-1-1,1 1 0,-1 0 1,0-1-1,1 1 0,-1-1 1,0 1-1,0 0 0,0-3 1,-1-14 80,0 0 1,-8-35-1,1 36 76,-4 5-126,1 0 0,-2 1 0,0 0 0,-19-13 0,8 14 105,-121-20 51,129 27-142,1 2 0,-31-1 0,29 3-39,13-1-18,-7 0 11,1 1 0,0 0-1,-19 5 1,27-6-12,-42 6 53,71 10-31,-13-9-26,-4-2-2,0 0 0,1-1-1,15 4 1,150 41-1684,-72-24-6735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6.6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1 120 8160,'21'-11'0,"-8"6"4,-8 5-2,-4 0-1,0 0-1,0 0 0,0 0 0,0 0 0,0 0 0,0 0 0,0 0 0,0 0 0,0 1 0,-1-1 0,1 0 0,0 1 0,0-1 1,0 1-1,0 0 0,57 43 1,-41-30 4,-1 0 0,28 30 0,-31-29 0,-4-6 4,-1 1 0,-1 0 0,0 0 0,0 0-1,-1 1 1,8 20 0,-9-19 1,3 5 16,-2 0-1,0 0 1,-1 1-1,0 0 1,2 35 0,-5-40-9,2 19 71,-2-1-1,-4 62 1,1-68-58,1-10 56,-1 0 0,-5 26 0,3-23-51,0-3-9,1-4 17,0 0 0,-1 0 0,-5 12 0,2-8 25,-1 0 0,-10 17 0,15-30-50,0 0 1,0 0-1,0 0 0,-1-1 1,1 1-1,0-1 0,-1 1 1,1-1-1,-1 0 1,1 0-1,-1 0 0,0 0 1,1 0-1,-1-1 1,0 1-1,1-1 0,-1 0 1,0 1-1,0-2 1,0 1-1,-3 0 0,3-1 12,2 2-21,1-1 0,-1 0 0,1 0 0,-1 0-1,1 0 1,-1 0 0,1-1 0,-1 1-1,1 0 1,-1 0 0,1 0 0,-1 0 0,1 0-1,-1-1 1,1 1 0,-1 0 0,1-1 0,-1 1-1,1 0 1,0-1 0,-2 0 0,-4-5 30,1 0 1,-1-1-1,1 0 0,0 0 1,1 0-1,-7-15 1,6 3 180,5-12-118,1 0 1,6-33 0,0 36 118,44-114 90,-37 113-111,78-117 84,-70 116-63,92-128 90,-92 129-110,91-86 94,-112 113-269,1 1 1,0-1 0,0 1 0,0-1 0,0 1-1,0 0 1,0 0 0,5-2 0,2 0 10,2 0 1,-1 0-1,0 1 1,1 0-1,-1 1 1,1 0-1,-1 1 1,12 1-1,-20-1-19,0 0 0,-1 1 0,1-1-1,0 0 1,-1 1 0,1 0 0,0-1-1,-1 1 1,1 0 0,-1 0 0,2 1 0,29 20 128,52 48 0,35 60 243,-95-103-345,-2 1 143,73 117 69,-79-114-96,50 143 66,-56-140-52,33 193 278,-43-226-493,1 1 1,-1-1-1,0 1 1,1 0 0,-1-1-1,1 1 1,-1-1 0,1 0-1,0 1 1,0-1 0,0 0-1,-1 1 1,1-1 0,0 0-1,1 0 1,-1 0 0,0 1-1,0-1 1,0-1 0,1 1-1,-1 0 1,0 0 0,3 1-1,-1-1-778,12 8-8781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7.10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8696,'0'0'145,"1"0"-110,-1 0-1,1 0 1,-1 0 0,1-1 0,-1 1-1,1 0 1,-1 0 0,1 0-1,-1 0 1,1 0 0,-1 0 0,1 0-1,-1 0 1,1 1 0,-1-1-1,1 0 1,-1 0 0,0 0 0,1 0-1,-1 1 1,1-1 0,-1 0-1,1 0 1,-1 1 0,0-1 0,1 0-1,-1 1 1,1-1 0,-1 6 19,1-1-1,-1 1 1,1-1 0,0 0 0,1 1 0,0-1-1,0 0 1,0 0 0,4 7 0,29 41 86,-17-28-61,21 33 108,68 115 347,-96-156-507,-7-11 11,0 1 1,0 0-1,0 0 1,4 13-1,38 93 185,-35-87-130,-2 1 0,0 0 1,6 37-1,-6-21 39,35 186 509,-41-216-597,-3-11 70,0-21 158,0-87-23,0 82-214,3-170 246,4 126-248,-2 41 42,41-123 33,-31 119-40,88-122 32,-100 148-87,1 1 1,0 0-1,0-1 0,7-4 1,131-96 76,-139 103-82,1 0-1,-1 0 1,0 0 0,1 1-1,-1-1 1,6 0 0,24-7 28,64-8 1,-76 19 11,6 7-14,46 22 0,-54-17-7,11 20-10,29 46 0,-45-53-3,32 103 3,-41-104-10,-5 119 2,-11-28 4,2-17-10,5-49 0,-4 75 10,13-46 4,-1-70-2,6 2-7,-1 0 1,13 11-1,-7-16 7,99 25 9,-111-31-23,0 0 0,1-1-1,-1 1 1,0-1 0,1 0 0,-1 0 0,4-1 0,27-3-446,-1-1 0,0-2 0,59-20 0,11-13-8495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19.8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 4312,'0'0'441,"4"-5"-269,13-16-74,-8 14 215,-1 5-189,14-5 51,1 1-1,23-2 1,-45 8-166,26-5 93,0 2-1,1 0 1,50 3 0,73 8 54,-121-4-95,123 34 26,-124-25-47,101 79 12,-108-69-31,11 22-4,29 52-1,-47-64-1,17 53 4,-1 13-14,-9-8 0,-3-9-3,3-6-2,2 0 0,21 94-2,-31-111-2,36 90-1,-49-144 3,1-2 1,0 1-1,0 0 0,0 0 1,0-1-1,4 6 0,-6-9 2,15 21-4,25 26 0,-20-27 3,27 19-1,-47-39 2,31 20-6,145 63-4,-140-69 4,54 16-1,13-2 6,-11-7 1,-14-8 0,-62-10 0,106 10 24,-129 9 62,-22 28 29,-66 103 22,72-114-2,-99 181 54,97-173-75,-94 211 38,99-201-71,-55 240 32,72-282-95,1 1 0,-1 15 0,-5 287 55,8-301-50,6 31 1,55 272 41,-44-260-18,75 221 23,-74-228 5,63 223 40,-67-221-15,49 195 32,-53-202-71,16 209 27,-25-203-41,2 205 19,-2-209-12,-1 204 20,-1-201-20,-7 232 27,5-226 6,-27 221 38,22-224-17,-30 256 49,30-246-43,-25 258 44,26-261-44,-42 273 42,38-267-56,-32 270 37,37-271-50,-31 276 30,29-274-50,-25 282 29,29-283-15,-13 262 35,13-267-49,-4 259 27,9-259-20,12 238 30,-10-243-24,20 234 33,-16-234-26,34 235 33,-32-236-40,47 369 96,-46-302-164,-5-75 9,-1-24-11,40 220 35,26 47 8,-42-173-41,57 219 20,-77-309-25,1-1 0,19 43 0,-23-62 0,0 0 0,-1 0-1,0 1 1,-1-1 0,3 15-1,-6-24-2,0 1 0,0 0-1,0-1 1,0 1 0,0-1-1,0 1 1,-1-1 0,1 1-1,-1-1 1,1 1 0,-1-1-1,0 0 1,1 1 0,-1-1-1,-2 3 1,-1 3 4,0 3-2,2-6 0,0 0 0,0-1 0,0 0-1,0 1 1,0-1 0,0 0 0,-1 0-1,0 0 1,-4 4 0,-15 13 33,-43 30-1,43-39 37,-111 34 40,-106 19 242,94-31-1797,84-21-6433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0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1440,'0'0'0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1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5 428 2608,'0'0'439,"4"-5"27,10-16 80,-11 16 75,-6 5 26,3 0-623,0 0 0,0 0 0,-1 0 0,1 0 0,0 0 1,0 0-1,-1-1 0,1 1 0,0 0 0,0 0 0,-1 0 0,1 0 0,0 0 0,0 0 0,0 0 0,-1 0 0,1 0 0,0 0 0,0 1 0,-1-1 0,1 0 0,0 0 0,0 0 0,-1 0 0,1 0 0,0 0 0,0 0 0,0 1 0,-1-1 1,1 0-1,0 0 0,0 0 0,0 0 0,0 1 0,-1-1 0,1 0 0,0 0 0,0 1 0,0-1 0,0 0 0,0 0 0,0 0 0,0 1 0,0-1 0,-5 77 543,-5 132 62,14-128-562,0-46 93,37 150 60,-28-149-79,73 121 56,-65-131-82,96 78 69,-92-89 23,17 2-60,54 16 0,-66-29 87,128-9 96,-126-1-76,16-10-76,50-25 1,-74 24 88,6-12-83,40-52 1,-68 78-154,0 1 0,0-1-1,0 0 1,0-1 0,-1 1 0,1 0 0,0-5 0,49-184 319,-50 184-281,1 0-1,-1 1 0,-1-16 1,0-25 81,-2 1 0,-2 0 1,-17-82-1,-19-85 169,32 171-118,-54-155 79,47 166-112,-79-115 295,83 134-309,12 25 82,1 6-261,1 34-1670,-1 5-6831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1.7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338 1 2696,'0'0'2368,"-2"3"-2128,-3 3-195,-1 0 0,1-1 0,-1 1 0,0-1 0,0 0 0,0-1 0,-12 7 0,-156 97 288,155-96-319,-25 18 64,43-29-72,-5 4 9,0-1-1,1 1 1,0 0 0,0 1 0,-6 8 0,10-14-14,1 0 1,0 0 0,0 0-1,0 0 1,0 1 0,0-1-1,0 0 1,0 0 0,0 0-1,0 0 1,-1 0-1,1 0 1,0 1 0,0-1-1,0 0 1,0 0 0,0 0-1,0 0 1,0 0-1,0 0 1,0 1 0,0-1-1,0 0 1,0 0 0,0 0-1,0 0 1,0 0 0,0 1-1,0-1 1,0 0-1,0 0 1,1 0 0,-1 0-1,0 0 1,0 0 0,0 1-1,0-1 1,0 0-1,0 0 1,0 0 0,0 0-1,0 0 1,1 0 0,-1 0-1,0 0 1,0 0 0,0 1-1,0-1 1,4 3 7,-1 0-1,0-1 1,1 1 0,-1-1 0,1 1 0,0-1-1,-1 0 1,1 0 0,0-1 0,9 3 0,23 8 94,79 21 45,-36-11-60,3 5 13,-4 5 20,-78-32-114,1 0-1,-1 0 0,1 0 0,-1 1 0,1-1 0,-1 0 0,0 0 0,1 1 1,-1-1-1,0 0 0,1 1 0,-1-1 0,0 0 0,1 1 0,-1-1 0,0 0 1,0 1-1,1-1 0,-1 1 0,0-1 0,0 1 0,2 6 19,0 0-1,-1 0 1,0 0 0,0 0-1,-1 0 1,1 0 0,-2 9-1,0-9 1,0-1 0,0 1 0,-1-1 0,1 0 0,-1 0 0,-1 0 0,1 0 0,-1 0 0,0 0 0,0-1 0,-1 1 0,0-1-1,-4 6 1,4-8-7,-9 9 129,-19 4-47,-45 16 0,50-25 21,10-4-64,1 1-21,0-1 0,-1-1 0,1 0-1,-1-1 1,-31-3 0,45 2-21,-6-1 8,1 0 0,-1-1 0,1 1 1,-14-6-1,22 7-23,0-1 1,0 1 0,-1 0-1,1 0 1,0 0 0,0 0-1,0 0 1,-1 0-1,1 0 1,0 0 0,0-1-1,0 1 1,-1 0 0,1 0-1,0 0 1,0 0-1,0-1 1,0 1 0,0 0-1,0 0 1,-1 0 0,1-1-1,0 1 1,0 0-1,0 0 1,0-1 0,0 1-1,0 0 1,0 0 0,0 0-1,0-1 1,0 1-1,0 0 1,0-9-138,0 1 1,0-1-1,1 1 0,0 0 0,1-1 1,3-10-1,8-29-4803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2.37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0 236 6728,'4'3'14,"-1"1"0,0 0 0,0 0 0,0 0 0,0 0 0,-1 0 0,0 0 0,0 1 0,0-1 0,0 1 0,-1-1 0,1 1-1,0 7 1,-1 4 70,-1-1-1,0 0 0,-4 21 0,3-20-19,-1 18 102,1-1 0,2 0 1,6 38-1,-6-67-141,0 0 0,0-1 1,1 1-1,-1 0 0,1-1 0,0 1 0,0-1 0,0 0 1,0 0-1,0 1 0,1-2 0,-1 1 0,1 0 0,4 3 1,-3-2 0,1 0 11,-1-1-1,1 1 1,0-1 0,0 0 0,0 0-1,1 0 1,-1-1 0,8 3-1,-8-3-14,-3-1-8,1 0 1,-1 0-1,0-1 1,1 1-1,-1-1 0,1 1 1,-1-1-1,1 0 0,-1 0 1,0 0-1,1 0 0,4-1 1,4-1 11,2 2-7,-7 0 5,0-1-1,0 1 0,0-1 1,-1 0-1,12-4 0,-8 3 30,-2 0-32,0 1-1,-1-1 1,1 0-1,-1 0 1,1 0-1,-1-1 1,0 0-1,0-1 1,0 1-1,7-7 1,-5 1 18,0-1 0,-1 0 1,10-15-1,-12 10 69,-3 1-61,0 1 0,-1-1 0,-1 0 0,0 0 0,-1 0 0,0 1 0,-5-18 0,-5-2-6,4 23 53,5 8-63,1 0-21,-1 0-1,0 0 0,1 0 1,-1 1-1,0-1 1,0 1-1,0-1 0,0 1 1,0 0-1,0 0 1,0 0-1,0 0 1,-1 0-1,1 0 0,0 0 1,-1 1-1,1-1 1,-1 1-1,1 0 0,0 0 1,-1 0-1,1 0 1,-5 0-1,-12 7 80,-29 17-1,35-14 47,-1 7-39,-21 33 0,34-48-79,-1 1 1,1-1-1,-1 1 1,1 0-1,0 0 1,0-1-1,0 1 1,0 0-1,0 0 1,1 0-1,0 0 1,-1 4-1,1 4 16,-1-6-13,0 0-1,1 0 1,0 0-1,0 0 1,1 0-1,-1 0 1,1 0-1,0-1 1,0 1-1,1 0 1,-1 0-1,1-1 1,0 1 0,3 4-1,0-3 1,-1 0 0,1 0 0,0 0 0,0-1 0,1 0 0,-1 0 0,1 0 0,7 4 0,0 0-7,-8-6-6,0 1-1,0-1 1,0 0 0,1 0 0,-1-1-1,1 0 1,10 3 0,85 20 50,-81-24-43,93-18 8,-90 9 13,74-45 33,-94 52-51,0-1 0,0 0 0,0 0 0,0-1 0,0 1 0,-1-1 0,1 1 0,-1-1 0,1 0 0,3-5-1,2-4 11,1 0-6,-5 9-1,-1-1-1,0 0 1,-1 0 0,1 0 0,-1 0 0,0-1-1,0 1 1,3-8 0,6-21 91,-1 0 0,-2 0 1,-1 0-1,2-42 0,-8 58-83,0-61 147,-5 23 53,-16-87 0,19 134-147,0-6 15,0 10 33,3 7-90,-2-3-38,3 5 4,0-1 0,-1 1 1,1 1-1,-1-1 1,0 0-1,0 0 0,-1 1 1,0-1-1,1 9 1,7 33 7,1 17-10,-6-33-4,-3-16 0,1 1 0,1-1 0,1 0 0,0 0 0,6 16 0,39 82-23,-21-65 15,-13-25-2,1-1 1,28 31 0,-8-19-15,-26-25 11,-1 0 0,1 0 0,1-1 0,0 0 1,20 10-1,-17-12-2,1-1 1,0 0 0,0-1-1,0-1 1,1 0-1,-1-1 1,1-1-1,-1-1 1,22-1-1,-3 0-1644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4.0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402 411 6368,'4'-4'30,"0"1"-1,0 0 1,0 0 0,0 0-1,0 1 1,1 0 0,-1-1 0,1 1-1,6-1 1,-9 2 258,-1 2-257,-1 0 0,0 0 0,0 0-1,0 0 1,1 0 0,-1 0 0,0 0 0,0 0-1,-1 0 1,1 0 0,0 0 0,0 0 0,0 0-1,-1 0 1,1 0 0,0 0 0,-1 0 0,1 0-1,-2 1 1,-9 23 121,-23 36 88,-28 65-1,24-34 74,-12 23-129,34-80-176,-13 28 340,-53 85 0,79-144-313,1 0-1,-1 0 0,0 0 1,-1-1-1,1 1 1,-1-1-1,1 0 1,-1 0-1,0 0 1,-8 4-1,7-5-9,-2-2 123,-3-5-96,0-1 1,1 0-1,-11-9 0,19 15-43,0-1 0,1 1 0,-1-1 0,0 1 0,1-1 0,-1 0 0,0 0 0,1 1 0,-1-1 0,1 0 0,-1 0 0,1 0 0,-1 0 0,0-1 0,-1-3 7,0 0-1,0 0 1,1-1-1,-1 1 1,1 0 0,0-1-1,1 1 1,-1-1-1,1 1 1,0-1 0,0 1-1,1 0 1,0-1-1,0 1 1,0-1 0,0 1-1,1 0 1,0 0-1,4-8 1,-3 6 20,37-100 200,-39 104-221,0-1-1,1 0 1,0 1 0,-1-1 0,1 1-1,0-1 1,1 1 0,-1 0 0,1 0-1,-1 0 1,1 0 0,0 0-1,0 1 1,0-1 0,0 1 0,1 0-1,-1 0 1,1 0 0,-1 0 0,1 1-1,4-2 1,-5 3-9,-1-1 0,0 1 0,1 0 0,-1 0 1,1 1-1,-1-1 0,1 0 0,-1 1 0,0 0 0,1-1 0,-1 1 0,0 0 0,4 2 1,27 22 50,35 38-12,54 37-5,-96-85-32,43 16 4,-47-23-11,0-1 1,24 4-1,-29-8 0,0 0 1,0-2-1,25 0 0,-26-2 0,0-1-1,0 0 0,25-8 1,-24 5-1,0-1 0,31-17 0,-28 11 0,36-27 0,-31 17 0,-1-1 1,42-53-1,-49 51 7,46-103 6,-55 103 14,-4-11-5,0-67 1,-9 72 44,-54-153 30,44 144-10,-51-127 35,53 143-27,7 16-78,0 0-1,0 1 1,-1 0 0,0 0-1,-1 1 1,0-1 0,-15-8-1,22 14-13,1 1 1,-1 0-1,1-1 0,-1 1 0,0 0 0,1 0 0,-1-1 0,1 1 0,-1 0 0,0 0 1,1 0-1,-1 0 0,0 0 0,1 0 0,-1 0 0,0 0 0,1 0 0,-1 0 0,0 0 1,1 1-1,-1-1 0,1 0 0,-2 1 0,-7 3 8,1 0 0,-1 0 1,1 1-1,0 1 0,0-1 1,1 1-1,0 1 0,-8 7 0,1 7 23,-48 121 8,53-109-28,-2 49-1,9-59-12,2 0 0,2 26 0,0-26-1,12 43 0,-7-44 0,14 34 0,-11-35-1,1-1 0,2 0 1,26 32-1,-21-36-12,102 50-7,-93-57 1,7-4 12,1-1 0,39 0 0,-46-8-12,-15 1 13,1 1 4,-1-1-1,1-1 0,-1 0 1,0-1-1,0 0 1,19-12-1,4-6 2,1-4 1,-26 19 12,-1-1 1,0 0-1,0-1 1,-1 0-1,0 0 1,-1-1 0,0 0-1,0-1 1,-1 0-1,-1 0 1,7-17-1,-12 25 78,2 7-10,3 3-51,-1 1 1,0-1 0,0 1 0,-1 0 0,7 14 0,19 47 37,-15-34-27,-9-17-33,-5-13-5,1 1 0,-1-1 0,1 0 0,0 0 0,0 0 0,1 0 0,-1 0 1,5 4-1,17 22 11,6-3-9,5-8 1,-30-16-4,1-2-1,0 1 0,-1 0 0,13 1 1,-13-3-1,1 0 0,-1 0 0,1-1 0,-1 1 0,1-1 0,6-2 0,-3 0 0,0 0 0,0-1 0,11-6 0,-14 6 0,-1 1 0,0-1 0,1 0 1,-1 0-1,-1-1 0,1 0 0,-1 1 1,0-1-1,0-1 0,4-5 0,-7 7 2,0 1 0,0-1 0,0 1 0,0-1-1,0 1 1,-1-1 0,0 0 0,0 1 0,0-1 0,0 0-1,0 1 1,-1-1 0,0 0 0,1 1 0,-1-1 0,-1 1-1,-2-7 1,3 6 4,-2-3 3,1 1 0,-1 0-1,-1 0 1,1 0 0,-1 0 0,0 0-1,0 1 1,-1-1 0,0 1 0,0 1 0,-7-7-1,5 5 3,-4-4 25,-2 0 1,0 1-1,-21-13 0,21 15-20,9 4-6,0 1-1,0 0 1,-1 0-1,1 1 1,0-1-1,-1 1 1,1 0-1,0 0 1,-1 1-1,1-1 1,-1 1-1,1 0 1,-1 0-1,0 0 1,1 1-1,-7 1 0,6-1-2,-9 4 28,-21 15 4,26-14-37,2 0 0,-1 1 1,-11 12-1,11-8 0,0-1-1,-12 22 1,13-19-1,1 1-1,-10 26 1,12-19-2,0 0 1,1 1-1,2 0 0,0 38 1,5-32-12,-1-15 7,1 6-1,1 0 0,0-1 0,1 0 0,1-1 0,15 28 0,-11-28-8,1 0 0,24 27 0,-36-43 11,1 0-1,0-1 1,0 1-1,0 0 1,0 0-1,1 0 1,-1-1-1,0 1 1,0-1-1,0 1 1,0-1-1,3 1 1,27 7-16,0-1 0,37 2 0,-34-8-21,152-20-11,-150 9 38,48-27-1,-67 27 14,0-1-1,-1 0 0,20-19 1,-15 8 0,0 0 1,-1-2-1,-2-1 1,21-34-1,-23 28 15,-8 12-5,3-4 1,-1 0 0,-1 0-1,-2-1 1,8-36 0,-5-3 67,3-95 0,-13 139-69,-1 5 10,1 1 0,-5-21 1,-6-72 77,11 103-84,0 0-10,0 1 0,0 0-1,0 0 1,0 0 0,-1 0-1,1 0 1,-1 0 0,1 0 0,-1 0-1,0 0 1,0 0 0,0 0 0,0 0-1,0 1 1,0-1 0,0 0-1,-1 1 1,1-1 0,-1 0 0,1 1-1,-1 0 1,0-1 0,1 1-1,-1 0 1,-2-1 0,2 2 3,1 5-1,-1 30 1,8 22-4,28 80-4,-27-108-3,4 150 1,-11-138-9,9 189-9,-3-181-3,1-10 12,36 178-30,-30-161 26,37 144-6,-23-123 22,0-17 1,-25-56 0,0 0 0,1 0 0,-1 0 0,1-1 0,0 1 0,0-1 0,6 6 0,-5-7 0,1 0 0,-1 1 0,1-1 0,-1-1 0,1 1 0,0-1 0,0 0 0,-1 0 0,1 0 0,0-1 0,0 0 0,0 0 0,0 0 0,6-1 1,-8 1-1,15-5 8,-5-1-4,-1-2-1,0 1 1,-1-1 0,0-1 0,18-18 0,-28 25 0,1 1 0,-1-1 1,1 0-1,-1 0 1,0 0-1,0 0 1,0 0-1,2-4 1,6-20 16,0 0 0,6-41 1,-14 65-13,-1-1 0,0 1 0,0 0 0,0-1 0,0 1 0,0 0 0,0-1 0,-2-4 0,-7-25 34,-1-1-1,-17-34 1,11 40 85,-99-126 60,89 121-41,13 17-100,-12-13 1,-1 1 0,-2 0 0,-43-31 1,68 55-45,-14-9 7,0 0-1,-1 1 1,0 0-1,0 2 1,-1 0 0,-26-8-1,8 5-10,54 7-13,26-3-3,90-24 4,-99 23 0,146-48 1,-145 44 6,43-20 4,-6-3 1,-51 25 2,-1-1 0,-1-1 1,0-1-1,-1-1 1,24-23-1,-17 5 2,-23 31-2,-1-1 0,1 1 1,-1-1-1,1 0 0,-1 0 0,0 0 0,0 0 0,0 1 0,0-2 1,0 1-1,-1 0 0,0 0 0,1 0 0,-1 0 0,0 0 0,-1 0 1,0-6-1,1 6-1,-2-5 13,-3-6 0,5 14-13,0 0-1,0-1 0,0 1 0,0 0 1,-1 0-1,1 0 0,0-1 1,0 1-1,0 0 0,0 0 0,0 0 1,0 0-1,0-1 0,0 1 1,-1 0-1,1 0 0,0 0 0,0 0 1,0 0-1,0 0 0,-1-1 1,1 1-1,0 0 0,0 0 0,0 0 1,0 0-1,-1 0 0,1 0 1,0 0-1,0 0 0,0 0 0,-1 0 1,1 0-1,0 0 0,0 0 1,-1 0-1,-20 1 12,18 0-12,1 0 1,-1 1-1,0-1 0,1 1 1,-1 0-1,1-1 1,0 1-1,-1 0 0,-1 3 1,0 0 0,0-1 0,1 1 0,-1 0-1,1 0 1,-3 8 0,3-6-1,0 1 1,0 1-1,1-1 0,-2 10 1,3-9-1,0 1 0,1-1 0,0 1 0,1 9 0,2 0 0,8 29 0,39 126-7,-29-103 6,3 7 1,-3-17 0,-8-23 0,-12-37 0,-1 0 0,0-1 0,0 1 0,0 0 0,0 0 0,0-1 0,1 1 0,-1 0 0,0-1 0,1 1 0,-1 0 0,0-1 0,1 1 0,-1-1 0,1 1 0,-1-1 0,1 1 0,-1 0 0,1-1 0,-1 0 0,1 1 0,0-1 0,0 1 0,0-3 0,0 1 0,0-1 0,0 0 0,0 0 0,0 0 0,-1 0 0,1 1 0,-1-1 0,1 0 0,-1 0 0,0 0 0,0-4 0,2-54-1763,-2-6-7050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4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38 8792,'-10'-4'18,"7"2"-3,-1 0 0,1 0 0,-1-1 1,1 1-1,0-1 0,0 1 0,0-1 0,-4-4 0,5 5 183,9 1-12,1-1-154,-5 1-13,0 1 1,0-1-1,0 1 0,-1-1 0,1 1 1,0 0-1,0 0 0,0 1 0,0-1 1,0 0-1,4 2 0,25 5 127,0 1-1,-1 2 1,50 22 0,-79-31-125,0 0 0,-1 0-1,1 0 1,0 0 0,-1 0 0,1 1 0,-1-1 0,1 0 0,-1 1 0,0-1 0,0 1 0,0 0 0,0-1 0,0 1 0,0 0-1,1 3 1,-1-3 5,-1-1-13,0 0-1,0 0 1,0 0 0,0 0-1,0 0 1,0 0 0,-1 0 0,1 0-1,0 0 1,-1 0 0,1 0-1,-1 0 1,1 0 0,-1 0-1,1 0 1,-1-1 0,0 1-1,1 0 1,-1 0 0,-1 0-1,0 1 15,-1 2 13,-1 0 0,0-1 0,0 1 0,-1-1 0,1 0 0,-1 0 0,1 0 0,-1-1-1,0 1 1,0-1 0,-5 1 0,7-2-102,-1 0 0,1 0 0,0-1 0,0 1 0,-1-1 0,1 0 0,0 0 0,0 0 0,-1 0 0,1-1 0,0 1 1,0-1-1,0 0 0,-1 0 0,1 0 0,0 0 0,0 0 0,-3-3 0,-6-5-6738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8.63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090.75781"/>
      <inkml:brushProperty name="anchorY" value="-18619.15234"/>
      <inkml:brushProperty name="scaleFactor" value="0.5"/>
    </inkml:brush>
  </inkml:definitions>
  <inkml:trace contextRef="#ctx0" brushRef="#br0">290 706 9504,'0'0'0,"4"-11"0,0 3 130,0 0-167,0-7 186,0-6-186,-1 2 345,-1 3-391,-3-4 414,-7 1-414,0 3 414,0 4-414,-6 2 423,-9 5-425,2 2 408,2 2-403,-4 4 400,-5 9-400,3-1 558,6 0-603,-3 7 636,0 8-639,4-3 584,4-4-568,1 5 569,2 3-572,2-4 509,4-4-490,2-1 489,3 1-492,1-4 391,1-4-361,3-1 356,2 0-359,1-3 313,-2-2-300,6-1 303,7-1-305,-1-1 232,-2-1-211,4-3 209,7-3-212,-4-1 186,-4 1-178,3-5 174,2-6-174,-3 0 183,-5 2-185,1-6 196,-2-7-199,-3 3 181,-3 4-176,-2-4 183,-3-3-185,-1 5 177,-2 4-175,-1 0 183,-1 2-185,-1 4 168,0 3-163,1 3 169,0 9-172,0 2 146,0 1-138,1 6 134,0 8-134,1-2 106,0-1-98,1 4 103,5 5-105,-1-4 78,0-3-70,3 1 66,4-1-66,-2-3 38,-1-5-30,2-1 26,6-1-26,-2-2 8,-2-3-3,4-2 9,7-3-12,-4-2-5,-3 0 11,3-5-4,2-9 1,-3 1-56,-4 1 72,1-9-71,1-11 68,-4 3-141,-4 5 163,1-8-164,-1-5 161,-2 4-282,-2 8 317,0-5-324,-2-6 321,-1 5-320,-1 6 320,-1-5-320,1-9 320,0 6-264,0 6 248,0-5-240,-1-2 240,0 6-166,0 7 145,-2 1-124,1 3 121,0 6-74,0 4 61,0 7-44,-2 11 41,0 2-22,-1 1 17,0 10-14,-2 11 14,1-2-4,1-5 1,-1 9 0,0 9 0,0-5 0,1 8 0,-1 7 0,2-7 0,0-9 0,2 4 9,5 5-12,-1-6 23,1-9-25,3 4 26,4 2-26,-1-6 45,-1-8-51,2 1 63,0-3-65,-1-4 122,-2-5-138,1-3 156,5-1-159,-2-4 216,-2-1-232,5-2 240,6-4-240,-2 0 249,-3 0-252,4-4 254,4-6-254,-2 1 179,-5 1-157,1-5 156,0-5-159,0-5-12720,-4 3 11407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5.2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 62 5296,'0'0'29,"-18"8"1505,18-8-1485,-1 0 0,1 0 0,-1 1 0,1-1 0,-1 0 0,1 0 0,-1 0 0,1 1 1,0-1-1,-1 0 0,1 0 0,-1 1 0,1-1 0,-1 0 0,1 1 0,0-1 0,-1 1 0,1-1 1,0 0-1,0 1 0,-1-1 0,1 1 0,0-1 0,0 1 0,-1-1 0,1 1 0,0-1 1,0 1-1,0 0 0,90 97 1004,-76-78-805,-10-13-183,2 3-21,1 1 1,-2 0-1,0 1 0,0-1 0,-1 1 1,0 0-1,-1 0 0,0 0 0,-1 0 1,1 16-1,0 29 257,-2 0 1,-13 111-1,10-157-191,-4 28 604,3-44-529,-15-29 78,10 14-154,0-1-1,2-1 1,-5-24-1,-7-65 166,16 96-283,0 1 49,0 1 0,1-1 1,1 1-1,0-1 0,1 1 1,1-1-1,5-22 1,-5 28-26,5-14 100,51-80 44,-41 84-78,15-6-24,52-30 1,-76 49-40,0 1 0,0 0 0,1 0 1,0 1-1,10-3 0,1 0-1,21-7 5,-26 11 18,85 13 13,-92-10-44,0 0-1,0 1 1,-1 0-1,1 0 1,10 6 0,-1-1-1,25 12 1,-28-9 5,-4 3-10,-1 0 0,0 0 1,12 26-1,-15-18 4,-4-1-4,0 1 0,-1-1 0,-1 0 0,-1 1 0,-5 26 0,-23 188 40,26-214-41,1-10 5,0 1 0,-8 23 0,6-25 0,1-3-4,1 0-1,-1 1 1,1-1-1,1 0 1,-1 1-1,0 10 1,2-18-4,0 0 1,0 1-1,0-1 0,0 0 1,0 1-1,0-1 1,0 0-1,0 0 0,1 1 1,-1-1-1,0 0 1,0 0-1,0 1 1,0-1-1,0 0 0,0 0 1,0 1-1,1-1 1,-1 0-1,0 0 0,0 0 1,0 1-1,0-1 1,1 0-1,-1 0 0,0 0 1,0 0-1,1 1 1,-1-1-1,0 0 0,0 0 1,1 0-1,-1 0 1,0 0-1,0 0 0,1 0 1,-1 0-1,0 0 1,0 0-1,1 0 0,-1 0 1,0 0-1,0 0 1,1 0-1,-1 0 0,0 0 1,1 0-1,12-6 1,-11 5 0,39-22-1715,5-6-6866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5.6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144 33 8072,'8'-11'2,"-3"39"53,7-7-34,1 1 1,19 22-1,-24-33-20,-1-2 27,0-1 0,1 0 1,0-1-1,15 12 0,-6-6 47,-14-10-27,1 0 0,1-1 0,-1 1 0,0-1 0,0 0 0,1-1 0,0 1 0,-1-1-1,1 0 1,7 1 0,41 1 185,-48-3-235,3 0 69,1-1 1,-1-1-1,0 0 1,-1 0-1,1 0 1,0-1-1,-1 0 1,1 0-1,-1-1 1,0 0-1,0 0 1,0-1-1,10-9 1,3-7 20,-15 11 119,-5 4-172,0 0 0,0 0 0,0 0 0,-1 0 0,0 1 0,0-1 0,0 0 0,-1 0 0,0 1 0,0-1 0,0 1 0,-1 0 0,0 0 0,0 0 0,0 0 0,0 0 0,-1 0 0,-5-5 0,-20-14 33,15 17 79,-7 1-81,-1 2 0,-24-2 0,24 7 49,-11 7-38,-59 22 1,78-24-51,1 0 1,-1 1-1,-15 10 1,9-5-12,-34 25 3,37-21 9,3 3-18,2 0 1,1 0-1,-11 25 0,17-22 4,3 32-1,3-44-12,0 0 0,0 0-1,1 0 1,4 10 0,-3-11 0,0 0 0,1 0 0,0 0 0,7 9 0,-6-10 0,1-1-1,0 0 0,0 0 0,11 9 1,-9-9-1,0-1 0,1 0 0,-1 0 0,19 8 0,-11-8 0,1 0 0,-1-1 1,23 4-1,-12-6-236,-1-1 0,1-1 0,0-1 0,0-1 0,27-5 0,39-6-6877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6.2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794 982 7984,'-27'-32'14,"-4"-14"-1,28 42 9,1 0 1,-1 0 0,0 0-1,0 1 1,0-1-1,0 1 1,-1 0-1,0 0 1,-6-5-1,4 4 47,-62-43 307,52 39-8,-9 1-109,-50-7-1,50 15 97,-128 32 130,120-21-210,-118 68 93,148-78-347,0 0 0,0 0 0,0 0 0,1 0 0,-1 0 0,1 1 0,-3 2 0,-22 30 95,-38 61 0,63-93-100,0 0 0,1 0-1,-1 0 1,1 0 0,0 1 0,0-1 0,-1 4 0,-5 39 68,-3 66 1,12-81 2,27 93 29,-29-122-112,0-1 0,1 0 1,-1 1-1,1-1 1,0 0-1,-1 1 0,1-1 1,0 0-1,0 0 0,-1 0 1,1 0-1,0 0 1,2 2-1,13 11 18,1-1 0,1 0 0,37 20 0,-52-32-16,0 1 0,0-1-1,0 0 1,0 0 0,0 0 0,0 0 0,7 0 0,169 12 59,-175-13-58,1 0-1,-1 0 1,1-1 0,-1 1-1,1-1 1,5-2 0,82-27 39,-67 19-37,30-18 0,-55 29-9,3-2 4,0 0 1,0 0-1,-1 1 1,1-2 0,0 1-1,-1 0 1,1-1-1,3-3 1,-6 6-5,20-23 23,20-29-1,12-39 10,-52 91-32,17-40 114,55-178 55,-70 211-135,0-1-1,0 1 1,-1-1-1,1-10 1,6-259 207,-12 217-66,1 19-88,-28-235 234,24 223-206,-14-86 161,20 126-194,0 6-51,0 0 1,0 0-1,-1 1 1,0-1-1,0 0 1,-1 1-1,1-1 1,-1 1-1,-1 0 1,1-1-1,-6-5 1,7 9 84,-1 12-23,-2 0-79,3-4-3,0 0 0,0 0 0,0 0 0,0 0 0,1 1 0,-1 7 0,-19 115 63,12-33-51,7-53-19,-7 112-1,-7 135-5,14-241-3,15 183 2,-7-188-3,-1-7 1,3 14-5,26 93 1,8-24-11,-41-117 18,-1-1 1,1 0 0,-1 0 0,1 0-1,-1 0 1,1 0 0,0 0 0,0 0-1,-1 0 1,1 0 0,0 0 0,0 0-1,0 0 1,2 1 0,14 9-3,1 0 0,0-1 0,1-1 0,21 7 0,-8-8-8,55 6 4,17-8 7,-18-10 1,-28-6 1,-29 2 26,44-21 0,-56 22-16,-16 7-10,0-1 0,-1 1 0,1-1 0,0 0 1,-1 1-1,1-1 0,0 1 0,-1-1 0,1 0 0,-1 0 0,1 1 0,-1-1 0,1 0 0,-1 0 0,0 0 0,1 1 0,-1-1 0,0 0 0,0 0 0,0 0 0,0 0 1,1 0-1,-1 1 0,0-1 0,0 0 0,-1 0 0,1 0 0,0 0 0,0 0 0,0 0 0,-1 0 0,1 1 0,0-1 0,-1 0 0,1 0 0,0 0 0,-1 1 1,1-1-1,-1 0 0,0 1 0,1-1 0,-1 0 0,-1 0 0,-10-11-594,0 0 1,-17-12 0,-6-3-8368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7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638 679 5024,'0'0'368,"5"-9"-62,75-95 1425,-69 89-1184,-6 3-442,-1 0-1,0 0 1,-1-1 0,0 1 0,-1-1-1,0-17 1,-4 6 283,-36-111 121,25 107-314,-12-7-58,-49-52-1,51 67 38,-91-63 70,92 71-64,-5 5-98,-1 1 0,-39-3 0,64 9-62,0 0-1,1 0 0,-1 0 0,0 0 0,0 0 0,1 1 0,-6 1 1,-34 11 84,-46 20 0,86-32-92,0 0 0,-1 0 0,1 0 0,0 1 0,0-1 0,0 1 1,0-1-1,0 1 0,-3 3 0,-9 10 30,-1 1 0,-11 18-1,-23 51 21,49-85-62,-3 4 25,1 1 1,0 0 0,0-1 0,0 1-1,1 0 1,-2 7 0,-17 96 154,16 7-110,4-107-35,1 0 0,-1 0-1,1 0 1,2 8 0,61 246 207,-47-206-68,65 219 64,-69-223-84,30 177 58,-36-187-72,39 153 58,-38-157-43,-5-13-76,0 41 1,-4-45-59,-1 1 0,-6 21 1,-1-13 138,-50 86 57,46-100-89,-58 36 44,56-46-104,10-5-221,-1-1 1,1 0-1,-1 0 0,1 0 1,-1-1-1,1 0 1,0 0-1,-1 0 0,1-1 1,-10-3-1,-19-11-8673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7.9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0 615 8696,'93'-13'224,"82"-13"70,-132 20 61,288-55 926,-216 43-1058,-86 13-142,53-15-1,-66 11-25,63-53 21,-62 45-48,54-83 9,-62 78-42,-6 13-3,0-1-1,-1-1 0,0 0 0,0 0 0,-1 0 0,0 0 0,-1 0 0,0 0 0,-3-20 0,-10-95-582,12 123 359,-7 23-372,7-11 584,0-5 12,0 0 0,1 1 0,0-1 0,0 0 0,0 0 0,1 0 0,-1 1 0,2 5 0,27 131-52,26 114 48,-47-222 7,23 91 73,-25-104-10,2 0 0,0 0 0,1-1-1,21 33 1,-24-43-1,1 0 1,0-1-1,1 0 1,0 0-1,11 9 1,-15-14-24,0 0 0,0-1 0,0 0 1,0 1-1,0-1 0,0-1 0,0 1 1,1-1-1,-1 1 0,1-1 1,-1 0-1,1-1 0,0 1 0,-1-1 1,1 0-1,-1 0 0,6-1 0,-6 0-11,0 0 0,0 0 0,-1-1 0,1 1 0,0-1 0,-1 0 0,1 0 0,-1 0-1,0 0 1,0-1 0,0 0 0,0 1 0,0-1 0,0 0 0,-1 0 0,4-5 0,2-2 0,-5 6-12,0 0 0,-1 0-1,1-1 1,-1 1 0,0-1 0,0 0 0,0 1 0,1-10 0,1 4 11,1-4-10,-1 0 1,0 0-1,-1 0 0,-1-1 0,0 0 1,-1 1-1,-2-27 0,-2-40 13,-1-26-19,6-64-9,-1 162 0,-1-1 0,0 1 0,0-1 0,-1 1 0,0-1 0,-3-9 0,1 6-1,2 9-15,-17 8 0,18-3 19,0-1 0,0 0 0,0 0 0,-1 0 0,1 0-1,0 0 1,0 0 0,0 0 0,-1 0 0,1 0 0,0 0-1,0 1 1,0-1 0,-1 0 0,1 0 0,0 0 0,0 0-1,0 1 1,0-1 0,0 0 0,0 0 0,-1 0 0,1 1-1,0-1 1,0 0 0,0 0 0,0 0 0,0 1 0,0-1-1,0 0 1,0 0 0,0 1 0,0-1 0,0 0 0,0 0-1,0 0 1,0 1 0,0-1 0,0 0 0,0 1 0,-1 34-7,5 27 6,6 123 10,-1-103 70,33 132 1,-37-186-147,-4-17-76,1 1-1,1-1 1,0 1-1,0-1 1,1 0-1,0 0 1,11 18-1,0-8-6969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8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1 184 8792,'0'-1'11,"0"0"1,0 0-1,0 0 1,0 0-1,0 0 1,1 0-1,-1 0 1,0 0 0,1 0-1,-1 0 1,1 0-1,-1 0 1,1 0-1,-1 0 1,1 0-1,0 1 1,-1-1-1,1 0 1,0 0-1,-1 1 1,1-1-1,0 1 1,0-1 0,0 0-1,0 1 1,0 0-1,0-1 1,0 1-1,0-1 1,0 1-1,0 0 1,0 0-1,0 0 1,2-1-1,2 1 70,1 0 0,0 0 0,0 1 0,0-1 0,11 4 0,36 10 31,-29-4 175,5 8-162,-1 2 1,29 25 0,-38-23 42,-9-8-75,1 1-20,0 1-1,-1 0 0,-1 1 0,0 0 0,-2 0 0,7 21 1,-8-23 77,-1 1-45,0 1 1,0-1 0,-2 1-1,0 0 1,1 22 0,-3-11 187,-2 0 1,-1 0 0,-5 29-1,4-28 807,-41-127-598,39 79-381,-10-107 40,15 96-107,13-145 12,-8 139-51,14-49 4,6 0-14,-23 77-5,1-1 1,0 1-1,1 0 1,0 0 0,0 0-1,0 1 1,1 0-1,0-1 1,7-5-1,-10 11 0,0 1 0,0 0-1,0 0 1,0 0 0,0 0-1,0 0 1,1 0 0,-1 0-1,0 1 1,1-1 0,-1 1 0,1 0-1,-1-1 1,1 1 0,-1 0-1,0 1 1,1-1 0,-1 0-1,1 1 1,-1-1 0,0 1 0,5 2-1,-5-3 0,11 7-5,17 13 0,36 35 1,-44-32-8,82 118-7,-87-109 1,37 126-1,-48-129 8,1 37 4,-6-52 7,-1 0 1,-3 21 0,-8 18 0,-4-4 0,8-34 0,4-9 0,0 0 0,1 0 0,-1 1 0,1-1 0,-1 11 0,1-5-1810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8.7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655 39 8248,'-6'-4'53,"0"1"-1,0 0 1,0 0 0,0 0 0,-1 1 0,1 0-1,-1 0 1,-12-2 0,7 2 49,5 0-41,0 0 1,0 0-1,0 1 1,0 0-1,-1 0 0,-9 1 1,-7 0 1,-52-1 17,44 3 74,-6 4-46,-71 23 0,84-17 53,-3 9-89,1 1 0,-34 36 0,58-55-57,0 0-1,1 0 1,-1 1 0,1-1-1,-4 8 1,6-11-15,-12 23 46,-13 32 0,16-29-25,-6 33-1,15-59-20,-5 34 115,-3 101 86,7-105-132,2-1-1,1 1 1,6 30 0,-8-59-62,0 0-1,0 0 1,0 0 0,1 0 0,-1 0-1,0 0 1,1-1 0,-1 1 0,1 0-1,-1 0 1,1 0 0,-1 0 0,1-1-1,-1 1 1,2 1 0,12 11 33,0-1-1,1-1 1,25 15 0,-17-15 81,23 1-36,53 7-1,-67-16 10,132-8 19,-161 5-112,0 0 0,1-1-1,-1 0 1,1 1 0,-1-1 0,0 0 0,5-2 0,19-10-277,-1-1 0,0 0 0,-1-2 0,34-29 0,27-27-6664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26 0 7536,'-3'5'13,"-1"-1"0,2 1 0,-1-1 0,0 1 0,1 0 0,0 0 0,0 0 0,-2 11 0,4 31-2,19 98 0,-16-125 36,3 19 248,24 167 176,-24-165 89,34 174 221,-31-170-233,31 187 213,-34-185-266,15 185 592,-20-213-897,0 2-51,1 0 1,1 0-1,1 0 1,7 23 0,-6-31-3,1 1 1,0-1 0,1 0-1,0-1 1,1 1 0,12 14 0,-14-20-94,-5-5-26,0-1 0,1 1 0,-1-1 0,1 1 0,-1-1 0,1 0 0,-1 1 0,1-1 0,0 0 0,0 0 0,-1 0 0,1 0 0,0-1 0,0 1 0,3 0 0,12 3 56,0-1 1,0-1 0,21 0-1,-19-4 21,-13 1-252,1-1-1,-1 0 1,0 0 0,-1-1 0,1 1 0,0-2-1,-1 1 1,1 0 0,-1-1 0,5-4 0,14-17-9083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9.4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1 295 8696,'58'3'16,"37"-5"1,-73-2-10,240-95 381,-213 79-366,-9 4 273,16-8-81,111-42 332,-133 53-400,109-37 981,-140 49-1047,1 0 0,0 1-1,0-1 1,0 1 0,0 0-1,-1-1 1,1 2 0,7 0-1,-4 0-12,-1 3 188,8 14-88,17 32 1,-30-48-156,9 22 168,24 127 62,-32-118-107,-2 26-41,-1-4 81,3 1 1,12 83-1,-5-94 24,-8-41-123,0-4-71,0-1 0,0 1 1,1 0-1,-1-1 1,0 1-1,0-1 0,0 1 1,1-1-1,-1 1 1,0-1-1,0 0 0,1-1 1,1 0 1,-3 2-6,1 0 0,-1 0 0,0-1 0,1 1 0,-1 0 0,0-1 0,1 1 1,-1 0-1,0-1 0,1 1 0,-1 0 0,0-1 0,1 1 0,-1-1 0,0 1 0,0 0 0,0-1 0,1 1 0,-1-1 0,0 1 1,0-1-1,0 1 0,0-1 0,0 1 0,0-1 0,6-26-564,-2 1 0,3-54 0,-4-10-8077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29.79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9592,'13'0'0,"-3"0"-2,-3 2-4,73 41 0,-71-38 11,0 1 0,0 0-1,0 0 1,11 11 0,-5-3-2,26 26 14,-28-23 57,28 70 42,-37-70 25,-5-3-88,0 1 1,-1-1-1,-5 23 0,0-23 142,4-9-128,1-1-43,-1 0 0,0 0 1,1 0-1,-1-1 0,0 1 0,-1-1 1,1 0-1,-1 1 0,1-2 0,-1 1 1,0 0-1,0-1 0,0 0 0,0 1 0,-5 0 1,2-1 27,0-1 1,0 1 0,0-2 0,-1 1 0,1-1-1,0 0 1,0 0 0,0-1 0,-1 0-1,1 0 1,-11-4 0,10 2-12,5 3-13,1-1-1,0 0 0,0 0 0,0 0 1,0 0-1,0 0 0,0 0 1,1 0-1,-1-1 0,0 1 0,1-1 1,-1 1-1,0-1 0,-1-3 1,3 5-26,-1 0 1,1 0-1,0 0 0,0-1 1,0 1-1,0 0 1,0 0-1,0 0 1,0 0-1,0 0 1,0 0-1,0 0 1,0 0-1,0 0 1,0-1-1,0 1 0,-1 0 1,1 0-1,0 0 1,0 0-1,0 0 1,0 0-1,0 0 1,0 0-1,0-1 1,0 1-1,0 0 0,0 0 1,1 0-1,-1 0 1,0 0-1,0 0 1,0 0-1,0 0 1,0-1-1,0 1 1,0 0-1,0 0 0,0 0 1,0 0-1,0 0 1,0 0-1,0 0 1,0 0-1,0 0 1,1 0-1,-1 0 1,0-1-1,0 1 1,0 0-1,0 0 0,0 0 1,0 0-1,0 0 1,0 0-1,1 0 1,-1 0-1,0 0 1,0 0-1,0 0 1,0 0-1,0 0 0,1 0 1,11-7-121,1 0 0,24-10 0,-18 9-824,42-19-6291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59.82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718.96875"/>
      <inkml:brushProperty name="anchorY" value="-19440.67188"/>
      <inkml:brushProperty name="scaleFactor" value="0.5"/>
    </inkml:brush>
  </inkml:definitions>
  <inkml:trace contextRef="#ctx0" brushRef="#br0">0 261 8520,'0'0'0,"3"-4"242,-2 2-311,1-1 356,0 0-359,0 1 556,-1 0-612,6-2 649,10-4-652,-1 0 355,0 1-269,8-4 236,12-3-239,-4 1 342,-4 3-371,4-1 386,4-1-386,-5 2 573,-7 3-627,1-1 654,-1 2-654,-4 1 701,-5 2-714,0 0 720,1 1-720,-3 1 654,-3 1-635,1 0 636,0 2-639,-1 0 518,-3 0-483,1 2 476,2 4-479,-1-1 377,-1 0-348,2 3 334,1 3-334,-1-2 250,-2-1-226,0 1 223,1 2-225,-2-3 208,-2-1-203,2-1 209,0 0-212,0-2 205,-2-2-202,2-1 200,2 0-200,-1-2 200,-1 0-200,3-2 200,4 0-200,-1 0 218,-2-1-223,4-1 236,2-2-239,-2 1 230,-3 0-227,1-2 226,0-1-226,-2 1 208,-2 0-203,0 0 200,-1 0-200,-1 1 181,-1 2-176,-1-1 183,-2 2-185,0 1 149,-1 0-139,1 1 134,2 2-134,-1 0 115,0 0-109,0 4 106,3 10-106,-1-1 78,-1-1-70,1 7 66,2 6-66,-1-3 38,-2-4-30,3 1 26,1 0-26,-1-4 8,-1-5-3,1-1 9,1-1-12,0-3 5,-2-3-2,2 0 0,3-2 0,-1-1 0,-1-1 0,3-3 0,6-6 0,-2 0 0,-3 0 0,4-6 9,1-9-12,-3 1 23,-3 3-25,-1-5 26,1-3-26,-3 3 36,-2 5-39,0-2 40,0-2-40,0 3 40,-3 5-40,0-3 40,-1-1-40,-1 2 58,-1 4-63,-1-1 66,0 1-66,-1 2 57,0 4-55,0 0 63,-1 2-65,1 2 57,0 2-55,-3-1 54,-2 2-54,0-1 35,1 2-29,-2 1 35,2 2-38,0 1 22,1-1-17,1 3 14,1 3-14,1-1 4,0-1-1,2 3 0,2 2 0,0-1-9,-1-2 12,3 2-14,3 2 14,-1-1-42,-2-3 50,4 4-54,4 6 54,-2-1-73,-1-3 78,2 5-70,2 8 67,-2-3-94,-3-5 102,0 5-106,0 4 106,-2-5-115,-3-4 118,0 1-111,-1 1 108,-1-4-97,-2-5 95,1 1-94,-1-2 94,1-2-84,-1-2 81,0-1-80,1 0 80,-1-2-80,1-1 80,-2-1-80,1-2 80,-1 0-71,0-1 68,4 1-66,6-1 66,2 0-57,-2 0 55,8-2-54,6-1 54,-2 0-26,-4 0 18,2-2-4,5-5 1,-5 0 0,-3 2 0,2-5 9,4-4-12,-4 1 14,-4 3-14,2-5 23,-2-4-25,-2 3 54,-4 3-62,0-3 66,0-1-10,-3 4-52,1-1 82,-1 3-92,-1 4 94,-1 2-94,-2 4 94,-1 2-94,0 1 85,-1 1-82,0 1 80,2-1-80,0 1 80,0-1-80,1 2 89,3 3-92,-1-1 57,0 0-46,2 2 49,4 2-52,0 0 26,-2-2-18,5 1 14,8 1-14,-3-2 5,-3-1-2,6-1 0,4 0 0,-2-1 0,-6-1 0,4-3 0,4-4 0,-4 0 0,-5 0 0,3-3 0,2-6 0,-4 2 0,-5 2 0,1-4 0,-3-3 0,-1 3 0,-4 1 0,-1-2 9,-3-2-12,-1 2 14,-1 3-14,-3-2 23,-4 0-25,-1 3 45,1 1-51,-4 1 54,-5 1-54,1 1 54,2 2-54,-4 3 54,-6 5-54,2 1 44,4 0-41,-5 6 40,-2 7-40,4 0 31,3-3-28,1 8 26,-1 10-26,4-2 7,4-5-2,0 8 0,2 9 0,2-5-9,1-7 12,2 4-5,3 0 2,2-6-28,-1-6 36,4-1-40,4-1 40,-1-3-86,-1-4 99,4-1-97,3 1 95,-1-3-131,-3-2 141,3-1-137,3 1 135,-1-2-162,-3-2 170,2 0-164,2-1 161,-2 0-179,-4-1 184,1-1-177,0-2 175,-2 1-192,-3-1 197,0-1-191,-2 1 188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30.2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464 107 9416,'-26'78'160,"-22"41"34,6-33 147,0 2-35,12-4-2,29-81-277,0 0 0,1 0 0,-1 0 0,1 0 0,0 0 0,0 1 0,0-1 0,0 0 0,1 0 0,-1 0 0,1 0 0,0 0 0,-1 0 0,2 0 0,-1-1 0,2 5 0,-1-3 1,-2-3-10,1 1-1,0-1 1,0 1 0,0-1 0,0 0 0,0 1 0,0-1-1,0 0 1,0 1 0,0-1 0,1 0 0,-1 0 0,0 0 0,1 0-1,1 0 1,4 4 23,2 2-13,-6-4-5,0-1 0,0 0 0,0 0 0,0 0-1,1 0 1,-1 0 0,8 2 0,0 0 32,1-1 0,0 1 0,0-2 0,0 0 0,0 0 0,0-1 0,0-1-1,1 0 1,17-2 0,7-9 33,-23 3 187,4-12-73,22-27 0,-39 46-173,0 0 0,0-1 0,0 1 0,0 0 0,-1-1 0,1 1 0,-1-1 0,1 1 0,-1 0 0,1-1 0,-1-1 0,4-20 132,-1 0 0,-2-46 0,-5 41 140,-42-142 115,31 133-168,-8-6-77,-53-70-1,74 111-152,0 0-1,0 0 1,0 0 0,0 0-1,0 0 1,0 0-1,0 0 1,0 1-1,-1 0 1,-1-2 0,-14-7 46,1 1 0,-21-7 1,17 10-33,-39-7 0,27 10 96,-4 6-45,-68 13-1,102-15-78,1-1 0,0 1-1,0 0 1,0 0 0,0-1-1,0 1 1,0 1 0,-3 1 0,-4 3 1,0 1 0,1 1 0,1-1 0,-1 1 0,1 1 1,0-1-1,-6 12 0,7-4 2,6-10-199,0 0 0,0-1 1,0 1-1,0 0 1,1 0-1,0 0 0,0-1 1,1 1-1,2 7 1,9 14-9429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30.5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0 217 9952,'9'-21'370,"-8"16"-132,2-8 34,-1 7 97,4-4 4,-4 9-342,-1 1-1,1-1 0,-1 0 0,1 1 1,0-1-1,-1 1 0,1 0 1,0 0-1,-1-1 0,1 1 0,0 0 1,-1 0-1,1 0 0,0 1 1,-1-1-1,1 0 0,1 1 0,-3-1-13,3 1 11,0-1 0,0 1 1,0-1-1,-1 1 1,1 0-1,0 0 0,0 0 1,-1 0-1,5 4 1,6 2 13,4 0-13,-8-2 15,1-1 0,-1 1 0,0 1 0,9 7 1,110 92 199,-105-79-104,-17-18-105,7 8 1,0 2 0,-2-1 0,0 2 0,-1-1 0,-1 2 0,9 27 1,-11-29 13,-2-4-24,1 1 0,-2 0 1,0 1-1,-1-1 0,2 30 1,-5 28 93,-1-63-98,0 0-1,0 0 1,-1-1-1,0 1 0,-7 18 1,1-19 26,3-5-40,-1-1 1,1 1-1,-1-1 0,0-1 1,1 1-1,-1-1 0,-1 0 1,1-1-1,0 1 1,0-1-1,0 0 0,-1-1 1,1 0-1,-1 0 0,1 0 1,0-1-1,-9-1 1,2 0-2,9 2-2,-1-1 0,1 0 1,0 0-1,0 0 1,0-1-1,0 1 1,0-1-1,-6-4 1,-48-31 55,54 35-51,1-1 0,1 0 0,-1-1 0,0 1 0,1 0 0,0-1 0,-1 1 0,1-1 0,1 0 0,-1 0 0,1 0 0,-1 0 0,1 0 0,0 0 0,0-5 0,0 4 6,-1-11 91,6-16-31,13-56 1,-6 57 51,82-154 56,-67 146-56,120-130 61,-117 144-35,98-64 58,-106 77-71,6 4-46,46-11 1,-54 19-16,2 4-45,-1 0 0,28 10 0,-32-4 13,3 7-25,-1 1-1,20 23 1,-37-39-20,1 0 0,-1 0 0,0 0 0,1 0 0,-1 1 0,0-1 0,-1 0 0,2 4 0,11 40 15,8 61 0,-19-72 2,3 306 37,-5-323-48,-1-1 0,-4 24 0,3-32-3,1 0-1,0 0 1,1 1 0,0 12 0,1-19 15,6-1-19,0 0 0,1 0-1,-1-1 1,1 0 0,-1-1-1,1 1 1,-1-1 0,1-1-1,8-1 1,-6 2 0,15-3 4,17-7-991,61-23-1,-26 2-8914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30.9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1021 78 10224,'1'-1'1,"-1"0"0,0 0 0,0 0 0,1 0 0,-1 0 0,0 0 0,0 0 1,0 0-1,-1 0 0,1 0 0,0 0 0,0-1 0,0 1 0,-1 0 0,1 0 0,-1 0 0,1 0 1,-1 0-1,1 1 0,-1-1 0,1 0 0,-1 0 0,0 0 0,-1-1 0,-18-12 11,16 12-6,1-1 6,0 1 0,-1 0 0,1 0 1,-1 1-1,0-1 0,0 1 0,0 0 0,1 0 0,-6-1 0,-8-1 7,-38-10 28,32 10 113,-10 5-50,-47 9 0,62-4 30,11-3-92,0 0-21,1 1-1,-1-1 0,1 1 0,-1 1 1,1-1-1,1 1 0,-1 0 0,1 0 1,0 1-1,-6 9 0,7-8 16,0 0-1,1 1 1,0-1-1,-3 13 1,9-8 126,55 90 69,25 20 77,-5-9-57,10 47 0,-86-159-240,-1 1 0,0 0-1,0 0 1,0-1 0,0 1-1,-1 0 1,1 4 0,0 9 21,0 0 1,-2 1 0,0-1-1,-5 29 1,6-44-29,-1 0 0,1 1 0,0-1-1,-1 0 1,1 0 0,-1 0 0,0 0 0,1 1 0,-1-1 0,0 0 0,1 0 0,-1 0-1,0 0 1,0-1 0,0 1 0,-1 1 0,-23 18 70,0-1 0,-55 30 0,45-34 87,-155 52 51,150-56-124,-158 22 34,194-32-118,0-1 0,0 1 0,-1-1 0,1 0 0,0 0 0,0-1 0,-5 0 0,-25-5-412,1-2 0,0-2 0,-60-25 0,-8-12-8118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31.6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0 896 2696,'4'7'137,"11"21"58,-11-21 210,0 3-123,0-1 2495,0-12-2349,2-3-360,0 0-1,0 0 1,-1-1 0,0 1 0,0-1-1,0 0 1,-1-1 0,6-12 0,-5 11 50,100-154 791,-54 90-561,28-45 1,-64 93-114,40-115 97,-48 110-105,4-118 85,-11 146-290,0-1 0,0 0 1,0 1-1,0-1 1,-1 1-1,1-1 0,-1 1 1,-1-4-1,-6-13 49,0 0 0,-1 0 0,-15-21 0,10 27 116,8 8-109,1 1-48,-1 0 1,1 1-1,-1-1 0,0 1 1,0 0-1,0 1 1,0-1-1,0 1 0,0 1 1,-1-1-1,1 1 1,-12-1-1,2 3 70,0 1 0,-26 6 0,28-1 128,4 0-146,1 2 1,-1-1-1,1 1 1,1 1-1,0 0 1,0 0-1,-8 14 1,2 8-22,11-18 74,3-1-97,1 0 0,0 0 0,1 0-1,0 0 1,1 0 0,1 0 0,0 0 0,0-1 0,9 16 0,17 21-2,-28-47-28,-1 0 1,1 0 0,-1 0 0,1-1 0,-1 1 0,1 0 0,0-1 0,3 3 0,25 16 26,1 0 0,44 18 0,-40-25 13,150 53 29,-81-33 77,-81-26-142,-17-6 6,1 1 0,-1 0 0,1 1 0,-1 0 0,7 4 0,3 2 22,-1 1 1,16 15 0,-21-12 53,-3 2-51,0 0 0,9 33 0,-16-47-36,1 0-1,-1 1 1,0-1 0,0 0-1,0 0 1,0 1 0,0-1-1,0 0 1,0 1 0,0-1-1,0 0 1,-1 2 0,-5 19 32,-2 0 0,-18 39 0,20-49-10,0-1 0,-1 0-1,-10 13 1,0-2-11,1 0-7,8-12 8,1 1 0,0 0 0,-7 15 0,-37 84 69,46-90-40,-3 55 25,8-73-67,0 0-1,0-1 1,0 1-1,0 0 1,1 0 0,-1-1-1,0 1 1,1 0-1,0-1 1,-1 1-1,1 0 1,0-1-1,0 1 1,0-1-1,0 1 1,0-1 0,2 2-1,2 3 9,1 3-3,-3-4 0,1-1 1,0 1-1,0-1 1,0 0-1,0 0 1,6 4 0,-2-1 10,1 0 1,-1-1 0,1 0-1,1-1 1,-1 0 0,1 0-1,0-1 1,0 0 0,19 4-1,-12-5-10,-6-1 6,0 0 1,0-1 0,17-1 0,3 1 11,10 1 42,-1-1 0,71-10 1,-107 9-303,-1-1 0,0 0 0,1 0 0,-1 0 0,0 0 0,0-1 0,4-2 0,5-5-9170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59:32.6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195 270 2784,'-2'-1'177,"-8"-6"33,5 6 108,-4-1 56,7 2 558,0 0-551,-6 2-17,6-2 17,5 5-12,-3-5-336,0 0 0,0 1 0,0-1 0,0 0 0,0 1-1,0-1 1,0 0 0,0 0 0,0 1 0,0-1 0,0 0-1,0 1 1,0-1 0,0 0 0,1 0 0,-1 1 0,0-1-1,0 0 1,0 0 0,0 0 0,1 1 0,-1-1 0,0 0-1,0 0 1,0 0 0,1 1 0,-1-1 0,0 0-1,0 0 1,1 0 0,-1 0 0,0 0 0,0 0 0,1 0-1,-1 0 1,1 1 0,33-10 680,41-15 0,-64 19-595,-1 1-1,0-2 1,0 1 0,0-2 0,-1 1-1,0-1 1,15-14 0,-16 13-73,-6 6-14,0 0 1,1 0-1,-1-1 0,0 1 0,0-1 1,-1 1-1,1-1 0,2-5 1,1-3 64,0 1 0,0-1 1,-2 0-1,1 0 1,-1 0-1,1-14 0,-4 22-111,1 2 30,-1-1-1,0 0 1,0 1-1,0-1 0,0 0 1,0 1-1,0-1 1,0 0-1,-1 1 1,1-1-1,-1 0 0,1 1 1,-1-1-1,1 1 1,-1-1-1,0 1 0,0-1 1,0 1-1,0 0 1,0-1-1,0 1 0,0 0 1,0 0-1,-2-2 1,-2 1 7,0 0 1,0 0-1,-1 1 0,1-1 1,-1 1-1,1 0 1,-1 0-1,1 1 1,-1 0-1,1 0 1,-10 1-1,0-1-2,10 0-2,0 0 0,1 0 0,-1 0 0,0 1 0,1 0 0,-1 0 0,1 0 1,-6 3-1,-86 35 159,90-36-156,0 0 1,0 0 0,1 1-1,-1-1 1,1 1-1,-7 7 1,-3 2 0,-1-1-9,10-8-3,0 0 0,1 0 0,0 1 1,0 0-1,-9 10 0,3 0 5,1 0 0,0 0 1,-9 22-1,14-18 12,2 16-10,3 49 0,4-56-3,34 128 4,-28-125-4,71 167 40,-80-195-46,1 0-1,0 0 0,0 0 1,0 0-1,0 0 1,0-1-1,0 1 0,1-1 1,-1 1-1,1-1 1,0 0-1,0 0 0,-1 0 1,1 0-1,1-1 1,-1 1-1,0-1 0,0 0 1,0 0-1,1 0 1,-1 0-1,1 0 0,-1-1 1,5 0-1,2 0 11,1 0 0,0-1 0,0-1 1,-1 0-1,15-4 0,-12 3-25,71-19 242,24-3 161,-92 22-365,47-2 182,51 4-1637,-59 1-6736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3.2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834 229 3232,'0'0'971,"0"-6"-525,0-2-295,-1 0-1,1 1 1,-1-1-1,0 1 1,-1-1-1,1 1 1,-6-13-1,-1 6 95,-1 1 0,-11-14 0,18 25-25,1-2 0,0-1-178,0 0-79,-11-17 1100,4 9-691,6 7-15,-1-5-1,4 5-8,4-4-9,-4 8-46,-1 1-272,0 1 0,1 0 0,-1 0 1,0-1-1,0 1 0,0 0 0,0 0 0,0-1 0,0 1 0,0 0 0,0 0 1,0-1-1,0 1 0,0 0 0,0 0 0,0-1 0,0 1 0,0 0 0,-1 0 0,1-1 1,0 1-1,0 0 0,0 0 0,0-1 0,0 1 0,-1 0 0,1 0 0,0 0 1,0-1-1,0 1 0,-1 0 0,1 0 0,0 0 0,0 0 0,0 0 0,-1-1 1,1 1-1,0 0 0,0 0 0,-1 0 0,1 0 0,0 0 0,0 0 0,-1 0 1,1 0-1,0 0 0,0 0 0,-1 0 0,1 0 0,-1 0 0,-17 16 291,-13 27-269,17-16 44,-25 60-1,-12 40-67,-49 137-15,81-217-17,-68 197-7,72-194 0,2-3 8,-56 177-23,62-202 28,0-1 4,-1 0 0,-1 0 0,-1 0 0,-1-1 0,-16 23 0,-3-4-4,-3-3 6,4-11 1,28-24 0,-1 0 0,1-1 0,-1 1 0,1 0 0,-1 0 0,1-1 0,-1 1 0,1-1 1,-1 1-1,0-1 0,1 0 0,-1 1 0,-3-1 0,1-1-42,0-1 0,0 1 0,0-1 0,0 0 0,0 0 0,1 0-1,-1-1 1,0 1 0,1-1 0,0 0 0,0 0 0,0 0 0,0 0 0,-3-5 0,-2 0-699,-29-32-6152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3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18 8160,'28'-6'13,"-22"4"-1,1 1 0,0-1-1,0 1 1,10 0 0,130-4 86,-58 7 141,-71 0-211,4-2-3,-16 0 4,0 0 1,-1 1-1,1-1 1,0 1-1,-1 1 0,1-1 1,10 5-1,-3-1 27,-1 1-1,0 0 1,0 1 0,-1 0-1,1 1 1,-1 0 0,-1 1-1,0 0 1,0 1-1,8 10 1,12 28 8,-21-27 84,-6-14-107,1 7-3,0 0 1,0 0 0,-1 0-1,-1 1 1,0-1-1,-1 19 1,3 159 338,-3-174-334,1 0 1,0 0-1,1 0 0,1-1 1,8 21-1,-11-36-15,1 1 4,27 34 52,-28-35-57,3 0-1,15 10-1295,2 3-5104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3.9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1 199 7176,'1'4'1,"1"-1"0,0 1-1,0-1 1,0 0 0,0 0 0,1 0 0,-1 0 0,1 0 0,0 0-1,0 0 1,0-1 0,0 0 0,0 0 0,0 0 0,1 0 0,-1 0-1,1 0 1,-1-1 0,1 0 0,6 2 0,3 1 2,46 15 1,-31-13 4,129 10 24,-122-17 56,174-21 80,-161 16 119,237-13 554,-265 19-799,52-2 822,0-3 0,84-17 1,-120 12-71,-35 10-763,1-1 0,0 0-1,0 0 1,0 0-1,-1-1 1,1 1 0,0 0-1,-1-1 1,0 1-1,1-1 1,-1 1 0,0-1-1,1 1 1,-1-1 0,0 0-1,0 0 1,0 0-1,-1 1 1,2-5 0,1-3-4,-1-1 0,0 0 1,0-9-1,-2 17-13,4-60-1518,0-4-6102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4.2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624 1 7536,'-3'34'14,"-3"0"-12,-8 12-2,-6 18 1,-29 121 8,38-142 6,-48 193 20,46-187 26,-66 198 42,62-197 17,-72 206 60,72-208 0,-61 142 73,64-163-66,-8 7 7,-1 0 0,-29 31 0,40-50-135,10-12 69,-2-4 4,-11-1-88,14 2-42,1 0 0,0 0 0,0 0 1,0 0-1,-1-1 0,1 1 0,0 0 0,0 0 0,-1 0 1,1 0-1,0 0 0,0 0 0,0 0 0,-1-1 0,1 1 0,0 0 1,0 0-1,0 0 0,0 0 0,-1-1 0,1 1 0,0 0 0,0 0 1,0 0-1,0-1 0,0 1 0,0 0 0,0 0 0,0 0 0,0-1 1,-1 1-1,1 0 0,0 0 0,0-1 0,0 1 0,0 0 0,0 0 1,0-1-1,1 1 0,-1 0 0,-13-110-659,12 98 274,-5-78-5370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4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7624,'17'13'90,"1"-1"1,0 0-1,0-2 0,1 0 1,26 9-1,28 17 194,-54-26-244,-7-3 26,0 1-1,-1 0 1,15 13 0,88 84 233,16 37 137,-92-100-243,82 108 86,-98-118-79,19 38-53,5 7 192,69 91 0,-61-99 158,-52-66-362,2-12-23,2-1-94,-3 5-1,0 0-1,-1-1 1,1 1 0,-1-1-1,0 0 1,1-7 0,39-154-1323,-17 59-5780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0.58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7714.81836"/>
      <inkml:brushProperty name="anchorY" value="-20678.47461"/>
      <inkml:brushProperty name="scaleFactor" value="0.5"/>
    </inkml:brush>
  </inkml:definitions>
  <inkml:trace contextRef="#ctx0" brushRef="#br0">2 36 6104,'0'0'0,"0"-4"270,0 3-347,0-1 396,-1-1-399,1 0 792,0 1-904,0 0 960,1-1-960,0 1 792,0 1-744,0 0 720,0 0-70,-1 1-671,2-2 826,3 1-826,-1 0 621,0-1-563,1 1 534,2 0-534,-1 0 441,-1 0-414,1 0 409,2 1-412,-1 0 433,-2 1-438,2 1 449,1 5-452,-1 0 463,-1-1-465,2 7 466,0 7-466,-2 0 457,0-3-455,-1 6 454,2 4-454,-2-2 417,0-6-406,1 3 409,3 3-412,-1-5 358,-1-3-342,1 0 343,2 0-345,-1-4 337,-2-3-335,2-1 334,1-1-334,0-2 343,-3-3-345,3 1 356,0 0-359,0-2 397,-3 0-408,3-1 414,6-2-414,-2-1 395,-2-1-389,6-2 386,5-5-386,-3 0 396,-3 2-399,2-6 409,1-7-412,-3 2 386,-4 2-378,1-5 383,0-5-385,-3 2 386,-2 5-386,0-4 386,-1 1-386,-2 3 367,-2 5-362,1 2 370,-1 0-373,-1 3 308,0 2-289,0 1 290,-2 2-293,1 2 247,-1 1-233,-1 0 235,0 2-83,0 0-144,-2 2 186,-1 2-186,0 0 121,1 0-103,0 5 103,1 8-105,2 0 87,-1-2-82,3 8 80,4 8-80,0-3 43,-1-4-32,4 5 35,2 2-38,-1-5 12,-2-5-4,2 1 10,0-1-13,-1-4 4,-2-4-1,2-1 0,7 3 0,-1-3 0,-2-3 0,3 3 0,2-1 0,-3-1 19,-2-2-6,-3-2-15,-4-3 135,-2-1-170,-3-1 195,2-1-198,-1 0 322,-1 0-357,3-1 374,3-2-374,-1 1 420,0 0-433,2-1 440,3-2-440,-1 1 478,-2 0-489,6-2 503,10-6-505,-8 4-7648,3-2-1251,15-6 7463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4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1307 0 8344,'-2'8'3,"0"-1"0,0 1 0,0-1 0,-1 0 0,0 0 0,-1 0 0,0 0 0,0 0 0,0-1 0,-1 0 0,0 0 0,0 0 0,-8 7 0,3-2 0,-79 82 60,21-25-35,-78 88-2,114-115-11,-54 85 4,-6 25-11,54-85 13,-163 283 14,163-281-14,-44 93 4,18-6-13,64-155-12,-22 56 35,-81 187 108,96-225-91,2-5 5,0-1 0,-1 1 0,-1-1 0,0 0 0,-10 14 0,15-25 25,0-8 3,-4-19-321,2 0 1,1 0-1,1-35 0,-2-36-5350</inkml:trace>
  <inkml:trace contextRef="#ctx0" brushRef="#br0" timeOffset="1">0 663 6104,'75'123'248,"-57"-96"-88,94 115 57,-86-115-90,123 100 66,-117-102 15,128 98 92,-130-97-73,100 126 86,-110-119-105,68 134 352,-86-164-529,7 13 137,21 30 0,-26-42 113,-1-2 4,9 7-177,-8-7 699,-4-2-798,-1 0 0,1-1 0,0 1 0,0 0 0,0-1 0,0 1 1,0 0-1,0-1 0,1 1 0,-1-1 0,0 1 0,0 0 0,0-1 0,0 1 0,0 0 0,0-1 0,1 1 0,-1 0 0,0-1 1,0 1-1,1 0 0,-1 0 0,0-1 0,0 1 0,1 0 0,-1 0 0,1-1 0,-1 1-3,1-1 1,0 0-1,-1 1 0,1-1 0,0 0 1,-1 1-1,1-1 0,-1 0 1,1 0-1,-1 0 0,0 0 0,1 1 1,-1-1-1,0 0 0,0 0 0,1 0 1,-1 0-1,0 0 0,0 0 0,0 0 1,0-1-1,12-109-1183,-6 37-5463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5.2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0 510 9416,'112'-5'94,"-59"2"-11,62-11-1,-80 8-44,8 0 169,201-42 113,-191 38 41,231-35 152,-229 37-138,-10 3-170,21-3 101,86-22-1,-45 1 107,-104 28-383,0 0 0,1-1 0,-1 1 0,0-1 0,0 1 0,0-1 0,0 0 0,0-1 0,0 1 0,-1 0 0,1-1 0,-1 1 0,1-1 0,-1 0 0,0 0 0,3-6 0,-2 5-3,2-12 75,-1-23-840,-3-63 1,-4 12-7282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2:55.6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0 8160,'-1'2'0,"1"0"0,0 0 0,0 0 0,0 0 0,0-1 0,0 1 0,1 0 0,-1 0 0,0 0 0,1 0 0,-1 0 0,1-1 0,0 1 0,0 0 0,0 0 0,0-1 0,2 4 0,3 3 0,28 45 9,68 79 32,-84-109-31,22 29-1,-25-26 18,51 149 31,-55-131 76,39 196 74,-42-189 32,17 217 102,-24-213-68,-14 225 102,8-227-135,2-26-140,-34 206 301,26-180-218,-28 76 0,4-13 2,32-94-52,3 4-44,6 48 1,-6-73-87,0-1-1,0 1 1,0-1-1,0 1 1,0-1 0,0 1-1,0-1 1,0 1-1,1-1 1,-1 1 0,0-1-1,0 1 1,1-1-1,-1 1 1,0-1 0,0 1-1,1-1 1,-1 0-1,0 1 1,1-1 0,-1 1-1,1-1 1,-1 0-1,1 1 1,-1-1 0,0 0-1,1 0 1,-1 1-1,2-1 1,1 2 7,0-1 0,1 0 1,-1 0-1,1 0 0,-1 0 0,1 0 0,-1-1 0,1 1 1,-1-1-1,1 0 0,6-1 0,2-1-473,-1 0-1,22-8 1,40-14-6478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5.8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135 57 5560,'0'0'32,"5"-3"-6,24-15 212,-27 16-86,7-7 6,-7 7-3,1 11 8,-2-8-158,-1-1 0,1 1 0,-1 0 0,1 0 0,-1 0 0,1-1 0,-1 1 0,0 0 0,1 0 0,-1 0 0,0 0 0,0 0 0,1 0-1,-1 0 1,0 0 0,0 0 0,0 0 0,0 0 0,-1 0 0,1 0 0,0 0 0,-2 120 130,0-86-54,-18 162 39,15-155-33,-36 296 214,31-209-154,-13 124 269,14-207 17,6-52-263,2 6-163,0-1 0,1 1-1,-1 0 1,1-1 0,-1 1 0,1-1 0,-1 1 0,1-1-1,-1 0 1,1 1 0,0-1 0,-1 1 0,1-1-1,0 0 1,-1 1 0,1-1 0,0 0 0,0 1 0,0-1-1,0 0 1,0 0 0,-29-107 297,18 62-160,2 0-1,2 0 1,-2-76 0,8 112-75,0 1-1,1 1-1,1-1 1,1-14 0,-2 23-67,0 0 0,0 0 0,0 0 1,0 0-1,0 0 0,0 0 0,0 0 1,0 0-1,1 0 0,-1 0 0,0 0 1,0 0-1,0 1 0,0-1 0,0 0 0,0 0 1,0 0-1,0 0 0,0 0 0,0 0 1,0 0-1,0 0 0,0 0 0,1 0 1,-1 0-1,0 0 0,0 0 0,0 0 1,0 0-1,0 0 0,0 0 0,0 0 0,0 0 1,0 0-1,0 0 0,0 0 0,1 0 1,-1 0-1,0 0 0,0 0 0,0 0 1,0 0-1,0 0 0,0-1 0,0 1 1,0 0-1,0 0 0,0 0 0,0 0 0,0 0 1,0 0-1,0 0 0,0 0 0,1 0 1,-1 0-1,0 0 0,0 0 0,0 0 1,0-1-1,0 1 0,0 0 0,0 0 1,0 0-1,0 0 0,0 0 0,0 0 0,0 0 1,2 1 4,-1 0 0,1 0-1,0 0 1,0 0 0,-1 0 0,1 0 0,-1 1 0,1-1 0,-1 1 0,1-1 0,1 4 0,1 2 14,-1 1 0,1 0 0,2 12 1,34 118 60,-30-104-34,48 134 15,-43-137-27,1-6-17,2-1 0,40 40-1,-57-62-13,1-1-1,0 1 1,-1-1-1,1 0 1,0 1-1,0-1 1,0 0-1,0 0 1,4 1-1,29 9 14,0-1 1,38 4-1,-41-13 10,135-26 7,-163 24-32,0 0 0,0 0 0,0-1 0,0 1 0,-1-1 0,6-3 0,27-17 3,0-2 1,34-31 0,-66 51-5,0 1 0,-1-1 0,1 0 0,-1 0 1,4-6-1,97-165 11,-86 136 8,54-167 12,-62 164 8,15-199 18,-25 190-4,-20-183 22,12 196-16,-30-91 24,38 128-81,0 0 0,0 0 0,-1 1 0,1-1 0,0 0 0,-1 0 0,1 1 0,0-1 0,-1 0 0,1 1 0,-1-1 0,1 0 1,-1 1-1,0-1 0,1 1 0,-1-1 0,1 1 0,-1-1 0,-1 0 0,-6-3 7,-1 0 0,1 1 0,-1 0 0,0 1 0,0-1 0,0 2 1,0-1-1,-18 0 0,25 2-4,-1 0 1,0 0 0,1 0-1,-1 1 1,0-1 0,1 1-1,-1-1 1,-3 2 0,-13 4 13,2 0 0,-24 12 0,16-4-10,-29 22 1,54-36-11,-4 3 8,-1 0 0,1 1 0,0 0 0,0 0 0,-5 5 0,-121 167 61,110-138-35,-47 142 8,66-178-40,0 1-1,1-1 0,-1 1 0,1-1 0,-1 1 1,1-1-1,0 1 0,0-1 0,0 1 0,1 3 1,1 8 1,0 0 0,0-1 1,7 19-1,-4-21-2,0 0-1,0-1 1,1 0 0,0 0-1,16 18 1,-2-5 2,35 29-1,38 22 0,-68-58-2,55 27 0,-56-33 0,1-1 0,41 10 0,-39-13 0,0-2 0,39 1 0,-29-5 0,50-5 0,-53 0 0,52-14 0,-58 11 0,-1-2 0,27-13 0,-32 12 0,-1-1 0,26-19 0,-34 21 0,0 0 0,-1-1 0,13-16 0,-19 21 1,-1 0 0,0-1 0,0 1 0,-1-1 0,0 0 0,0-1-1,-1 1 1,1-1 0,-2 0 0,1 1 0,-1-1 0,0 0 0,-1-1 0,1-14 0,-1-11 18,-1 32-18,0 1 0,-1-1 0,1 1 0,-1-1 0,1 1 0,-1-1 0,1 1 0,-1 0 0,0-1 0,0 1 0,1 0 0,-1 0 0,0-1 0,0 1 0,0 0 0,-3-1 0,4 1 0,0 1 0,-1 0 0,1 0 0,-1 0 0,1 0 0,0 0-1,-1 0 1,1 0 0,-1 0 0,1 0 0,0 0 0,-1 0 0,1 0-1,-1 0 1,1 0 0,0 0 0,-1 0 0,1 1 0,0-1 0,-1 0-1,1 0 1,0 0 0,-1 1 0,1-1 0,0 0 0,-1 0 0,1 1 0,0-1-1,-1 1 1,-7 9 5,7-9-4,-4 5 1,3-4-2,0 0 1,1 1-1,-1-1 0,1 1 1,-1-1-1,1 1 1,0 0-1,0-1 0,0 1 1,1 0-1,-1 0 1,0 3-1,-24 107 24,24-110-23,0 0 0,1 0-1,0 0 1,0 0 0,-1 0-1,2 0 1,-1 4 0,5 24 3,1 0 1,20 59 0,-12-60 1,57 88 2,-57-102-2,1-7-5,-1 0-1,1-1 1,1 0 0,23 7 0,-37-14-1,0 0-1,0-1 1,1 1 0,-1-1 0,0 1-1,0-1 1,1 0 0,3 0 0,-6 0-1,16-1 2,-1 0 0,18-4 0,-23 3-1,0-1-1,-1 0 1,1-1-1,-1 0 1,15-9-1,-9 2 1,-1 0 0,-1-1 0,0 0 1,-1-1-1,0-1 0,16-24 0,-26 36 0,0 0-1,-1-1 1,1 1 0,-1-1 0,0 0-1,1 1 1,-2-1 0,2-3 0,7-28 5,7-70 1,-15 101-4,-1 0 1,0 0-1,0 0 0,0 1 1,-1-1-1,1 0 0,-2-4 1,-44-127 40,45 131-36,-1 0 1,1 0 0,-1 0 0,0 0-1,1 0 1,-5-3 0,-1-3 17,-3-5-4,-1 2 1,0-1 0,-1 1 0,0 1 0,-1 0-1,0 1 1,-18-11 0,26 18 0,-10-6 22,1 1 0,-20-7 1,34 15-42,-1-1 0,1 1 0,0 0 0,0 0 0,-1 0 0,1 0 0,0 0 0,-1 0 0,1 0 0,0 0 0,0 0 0,-1 0 0,1 0 0,0 0 0,-1 0 0,1 0 0,0 0 0,-1 0 0,1 0 0,0 0 0,0 0 0,-1 0 0,1 0 0,0 1 0,0-1 0,-1 0 0,1 0 0,0 0 0,-1 1 0,-5 3 17,0 0 0,0 0 0,0 1 0,0 0 0,1 0 0,0 1 0,0-1 0,0 1 0,1 0 1,-7 12-1,-52 82 71,62-98-90,0 0 0,0 0 0,0-1 0,0 1 0,0 0 0,0 0 1,1 0-1,-1 0 0,0 4 0,1-6-2,-3 14 8,1 0 1,-1 22-1,4-26-7,-1 0 0,2 0 0,-1 1-1,1-1 1,1 0 0,3 10 0,0-7-153,0-1 1,1 1 0,1-1-1,0-1 1,0 1 0,1-1-1,0-1 1,1 1 0,16 11-1,32 30-7414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7.4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335 135 2248,'36'15'15,"-35"-15"-10,0 0 0,0 1 0,0-1 0,0 0-1,0 1 1,0-1 0,-1 1 0,1 0 0,0-1 0,0 1 0,-1-1 0,1 1 0,0 0 0,0 1 0,9 12 28,0 0 0,-1 1 0,13 29 0,-21-41-12,0-1 0,0 1 0,0 0 0,-1 0 0,1 0 0,-1-1-1,1 1 1,-1 4 0,5 189 254,-9-151-55,-47 169 84,36-175-103,-24 41 146,-74 115 0,64-138-266,45-52-31,0 0 1,-1 0-1,0 0 1,0-1 0,0 0-1,-8 5 1,-1 0 2,-16 11 25,29-19-73,1-1 0,0 0 0,0 0 1,-1 0-1,1 1 0,0-1 0,0 0 0,-1 0 0,1 0 0,0 0 0,0 0 0,-1 1 0,1-1 0,0 0 0,-1 0 0,1 0 1,0 0-1,-1 0 0,1 0 0,0 0 0,-1 0 0,1 0 0,0 0 0,-1 0 0,1 0 0,0 0 0,0 0 0,-1-1 1,1 1-1,0 0 0,-1 0 0,1 0 0,0 0 0,0 0 0,-1-1 0,1 1 0,-6-5 25,0 0-1,0 0 1,0 0-1,1-1 1,0 0-1,0 0 0,1 0 1,-8-14-1,11 19-20,-8-23 205,4 0-138,1 0 1,2 0-1,0-46 0,29-122 395,-18 141-426,0 1 150,65-218 77,-71 259-230,1 0-1,0 0 1,8-15 0,-12 24-42,69-117 166,8 17-103,-77 100-63,3-4 18,0 1 1,0-1-1,0 1 0,1-1 1,-1 1-1,1 0 0,5-3 1,-9 6-19,24-16 73,34-17 0,-43 26-55,1 1-1,30-7 0,-46 13-17,1 0 7,1-1 0,-1 1 0,1-1-1,-1 1 1,1 0 0,0 0 0,-1 0-1,1 0 1,-1 0 0,1 0 0,0 0-1,-1 0 1,1 1 0,-1-1 0,1 1-1,1 0 1,-3-1-7,15 4 40,-1 1-1,25 13 1,-21-6-18,31 24 1,-47-35-16,0 0 0,-1 1 1,1 0-1,0-1 0,-1 1 0,1 0 0,-1-1 1,1 1-1,-1 0 0,0 0 0,0 0 0,0 0 1,0 1-1,1 3 0,8 18 30,-1 1 1,9 36-1,0 82 10,-14-79 73,2 269 42,-7-271-68,-26 228 30,26-279-104,-1-1 0,-6 20 0,-29 79 40,24-80-48,-18 29 0,31-58-12,-1 3 5,0-1 0,0 0 0,-1 0 0,1 0 0,-1 0 0,1 0 1,-1 0-1,0 0 0,0 0 0,0 0 0,-3 1 0,-9 8 17,-1 0 0,-23 11-1,19-13-13,0-2-1,-21 6 0,37-12-4,0 0 1,1 0 0,-1-1-1,0 1 1,1-1 0,-1 0-1,0 1 1,1-1-1,-1 0 1,-4-1 0,-17-1 16,-35-8 0,35 4-14,-32-14 0,56 20-6,-2-1 2,-1 0-1,0 0 1,1-1 0,0 1 0,-1 0 0,1-1-1,0 1 1,-1-1 0,1 0 0,-3-3 0,5 5-2,-15-15 6,0 0 1,-18-24 0,18 15-5,-21-41 1,19 23 5,-17-71 4,4-27-8,18-19 1,11 98-3,8-62-1,-3 88 0,2 0 1,1 0-1,13-35 0,-12 49 0,0 1-1,1 0 0,1 1 0,25-36 1,-26 42-1,2 0 0,0 1 0,0 0 0,1 1 0,1 1 0,16-12 0,-16 14 0,0 1 0,1 0 0,-1 1 0,1 0 0,1 1 0,19-4 0,-20 6 0,1 1 0,-1 0 0,0 2 0,1-1 0,0 2 0,14 1 0,-21-1 0,1 1 0,0 0 0,0 1 0,-1-1 0,1 2 0,-1-1 0,0 1 0,0 0 0,12 9 0,-10-4 0,0 0 0,-1 0 0,0 1 0,0 1 0,-1-1-1,0 2 1,11 21 0,-2 1 1,12 36-1,-24-57 1,-1-1 1,0-1 0,0 1 0,1 12 0,54 265 15,-53-236-3,-6 195 6,-5-203 1,-7 9-1,-20 54 0,31-106-16,1-1-1,-1 1 1,0-1-1,1 1 1,-1 0 0,0-1-1,0 1 1,0-1-1,0 0 1,0 1 0,-1-1-1,-1 2 1,-11 8 10,-1 0 0,0-1 0,0 0 0,-32 13 0,45-22-9,1 0 0,-1-1 0,1 1 0,-1-1 0,1 1 0,-1-1 0,1 0-1,-1 0 1,0 0 0,1 0 0,-1 0 0,1 0 0,-1 0 0,-2-1 0,-9 0 13,1-1 0,0-1 1,-17-5-1,16 2-7,-1 0-1,-21-15 1,32 19-3,1 1 0,0 0 0,0-1 0,0 1-1,0-1 1,1 0 0,-1 1 0,0-1 0,1 0 0,-2-3 0,-22-34 57,-34-73 0,56 106-38,1 0 0,0 1 0,0-1 0,-1-8 0,-22-185 173,24 192-166,1 1-1,0 0 1,1 0-1,1-12 1,57-235 203,-56 242-198,1 0-1,0 0 0,5-10 1,53-98 114,-44 92-122,35-40 1,-53 67-32,3-4 20,0 1 0,0 0 0,0 0 0,0 0 0,0 0 0,1 0 0,6-3 0,-10 6-20,84-49 160,-60 39-132,36-11 1,-60 21-29,2-1 9,0 1 0,0-1 0,1 0 0,-1 1 0,0 0 0,0-1 0,1 1 0,-1 0 0,0 0 0,0 0 1,1 0-1,-1 1 0,3 0 0,11 1 22,0 1 1,0 1 0,23 8-1,-19-2-14,-1 0-1,28 19 1,-47-29-17,3 1 11,0 1-1,-1 0 1,1 0 0,0 1 0,-1-1 0,0 0 0,1 1 0,-1-1 0,0 1 0,3 5 0,10 14 29,0 1 0,14 31 0,-16-20-25,15 52 0,-28-86-15,2 7 6,0 1 0,-1-1 0,0 0-1,0 1 1,0 8 0,2 118 33,-14-2-30,10-121-7,-1 0 0,-5 18 1,-29 94 3,24-93-5,0 0-1,-25 41 1,26-52-1,-1-2 0,-1 1 0,0-2 0,-16 16 0,17-21 0,0-1 0,0 0 0,-1-1 0,0-1 0,-15 8 0,16-10 0,0-1 0,0 0 0,-1-1 0,0-1 0,-18 4 0,18-6 0,-1 0 0,0 0 0,0-1 0,1-1 0,-17-2 0,19 1 0,-1-1 0,0 0 0,0-1 0,1 0 0,0-1 0,-11-7 0,9 5 0,1-1 0,0-1 0,1 0 1,-20-21-1,10 3 3,0-1-1,2-1 1,-31-62 0,48 87 0,0-1 0,0 1 0,0-1 0,0 0 0,1 0 0,-1-5 0,-25-197 36,26 200-29,1-1 0,0 0 0,3-13 0,16-98 30,17-12-20,-34 124-10,0 1 0,0-1 0,1 1 0,0 0 0,7-12 0,-10 18-10,18-30 30,35-46 0,-35 56-22,1 0 0,28-22 0,-45 40-3,1-1 1,0 1-1,0 0 1,-1 0 0,1 0-1,0 1 1,1-1-1,-1 1 1,0-1-1,4 0 1,12-5 16,1 1 0,28-4-1,-43 9-20,1 0 0,0 1 0,0-1 0,0 2 1,0-1-1,-1 1 0,1-1 0,0 2 0,0-1 0,-1 1 0,1-1 0,-1 2 0,8 3 0,-5-1-1,0 1 1,-1 0 0,1 1-1,-2 0 1,1 0-1,-1 0 1,0 1-1,0 0 1,8 16-1,-1 3 1,15 38-1,-22-51-1,-3-7 0,0 0 1,-1 0-1,0 1 0,0-1 0,1 12 0,-3-19 1,20 149-1,-15 3-3,-8-91-15,-40 245-5,42-296 16,-1 0-1,-1 1 1,-5 13 0,-38 98-26,-6-19 20,50-99 9,0-1 1,0 1 0,0-1-1,-1 1 1,1-1 0,-1 0 0,0 0-1,-4 3 1,-11 12-13,-40 28-1,37-33 13,-45 20 0,63-31 2,-1 0 1,0-1 0,1 0-1,-1 1 1,0-2 0,0 1-1,-6 1 1,-19 1-5,-36 1-1,35-5 6,-35-7-1,62 8 2,1 0 0,-1-1 0,1 1 0,-1-1 0,0 0 0,1 1 0,-1-1 0,1 0 0,0-1 0,-1 1 0,-2-2 0,-9-6-1,0 0 0,1-1 0,-13-11 0,15 9 1,0 0 0,-18-28 0,29 40 1,-1-3 0,-1 1-1,1-1 1,-1 1 0,1-1-1,0 1 1,0-1-1,0 0 1,0 1-1,0-1 1,1 0-1,-1-3 1,-15-104-1,12-21-1,4 131 2,-1-9-1,2-1 0,-1 1 0,1-1 0,3-10 0,-4 20 1,35-159-1,17-2-1,-52 161 2,5-14-1,1 0-1,12-22 0,-18 36 2,86-154-1,-53 101 1,55-66 0,-62 88 0,2 2 0,56-47 0,-61 58 0,2 2 0,-1 0 1,44-19-1,-53 28 1,1 2-1,-1-1 1,1 2 0,0 0 0,0 1-1,0 1 1,1 0 0,-1 1 0,0 1-1,27 2 1,-42-2-1,0 0 0,0 0 1,-1 0-1,1 0 0,0 1 1,0-1-1,0 0 0,0 0 0,0 1 1,0-1-1,0 0 0,0 1 0,0-1 1,-1 1-1,1-1 0,0 1 0,0-1 1,0 1-1,-1 0 0,1-1 1,0 1-1,-1 0 0,1 0 0,-1-1 1,1 1-1,-1 0 0,1 0 0,-1 0 1,1 1-1,4 6 2,-1 0-1,0 0 1,0 0 0,-1 1 0,0-1-1,4 19 1,-5-4-2,-1-1 1,-3 43-1,2-65 0,0 8-1,-1 0 0,0 0 0,0-1 0,-5 14 0,-37 122 0,-25 29 1,-49 85-1435,73-156-5738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8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581 1 6904,'-9'2'353,"-173"29"1276,107-20-1431,44-2 223,-12 10-146,-48 30-1,69-31-79,-1 9-59,-38 56 0,49-58 31,1 9-52,-10 59 0,21-68 39,5 3-85,2-1 0,10 31 1,-17-56-58,1-1 0,0 1 0,0 0 0,0 0 0,0 0 0,0 0 1,0-1-1,0 1 0,3 2 0,10 10 31,2 1-1,0-2 1,30 19 0,-22-22 58,123 21 28,-112-30-114,28-7-704,76-18 1,-29-1-6312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8.3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114 107 6008,'9'-42'0,"-7"36"0,-1 0-1,0-1 1,-1 1 0,0 0 0,-1-13-1,1 16-5,-2 0-1,-7-5 7,5 8 1,1 1 0,0 0 0,0 0 0,-1 1 0,1-1 0,0 1 0,0 0 0,0-1 0,0 1 0,0 1 0,-3 3 0,3-4 6,-3 2 5,1 1 0,0-1 1,0 1-1,0 0 0,1 0 0,0 1 1,0-1-1,0 1 0,1 0 0,0 0 1,0 0-1,-2 7 0,2-6 15,-3 12 207,5-10-146,-1 2-22,1 0 0,0 0-1,0 0 1,1 1 0,1-1-1,0 0 1,0 0 0,1 1-1,4 12 1,29 108 481,-34-129-500,0 0 1,-1 1 0,2-1-1,-1 0 1,0-1 0,0 1-1,3 3 1,4 9 81,2 0-1,13 17 0,-11-19-78,0 0 0,18 12 0,-30-25-50,25 17 361,11-3-112,66 19-1,-75-30 46,-4-6-194,0-1 0,-1-1 0,29-9 0,-49 13-78,-1 1-1,1-1 1,0 0 0,0 0 0,0 0 0,-1 0-1,1 0 1,-1 0 0,1-1 0,1-1 0,14-15 60,0-1 0,-2 0 0,15-25 0,-18 20 119,1-17 78,17-75 1,-28 102-210,29-112 794,-30 124-669,-4-1 45,3 2-236,0 1 0,0 0 1,0 0-1,0-1 0,0 1 1,0 0-1,0 0 0,-1-1 1,1 1-1,0 0 0,0 0 1,0-1-1,0 1 0,-1 0 1,1 0-1,0 0 0,0-1 1,0 1-1,-1 0 0,1 0 1,0 0-1,0 0 0,-1-1 1,1 1-1,0 0 0,0 0 1,-1 0-1,1 0 0,0 0 1,0 0-1,-1 0 0,1 0 1,-4 6 69,3-3-63,-1 1 0,1-1 0,-1 0 0,1 0 0,0 1 0,0-1 0,1 1 0,-1-1 0,1 0 0,0 1 0,-1-1 0,2 8 0,2 10 10,1 1 0,0-1 0,10 28 0,52 126 39,-53-147-53,24 34-1,-28-48-5,1-1-1,19 20 1,-22-26-179,1-1 1,0 1 0,0-1-1,0 0 1,1-1 0,0 0-1,0-1 1,17 7 0,14 4-7803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8.9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97 211 7712,'-43'-47'-7,"34"38"9,-36-39 41,45 47-41,0 1-1,0 0 0,0 0 1,0-1-1,0 1 0,0 0 0,0 0 1,0-1-1,0 1 0,0 0 1,0 0-1,0 0 0,1-1 0,-1 1 1,0 0-1,0 0 0,0 0 1,0-1-1,0 1 0,0 0 1,0 0-1,1 0 0,-1 0 0,0-1 1,0 1-1,0 0 0,1 0 1,-1 0-1,0 0 0,0 0 0,0 0 1,1-1-1,-1 1 0,0 0 1,0 0-1,0 0 0,1 0 0,-1 0 1,0 0-1,0 0 0,1 0 1,-1 0-1,11-3 10,-3 2-5,-5 0-3,0 1 0,0-1 0,0 1 0,0 0 0,0 0 0,0 0 0,0 1 0,0-1 0,0 1 0,4 1 0,9 2 17,-1 1 0,1 1 0,0 1 0,27 16 0,49 35 63,-89-56-84,19 15 116,83 91 66,-88-83 13,113 215 931,-129-238-1082,0 0 1,0 1-1,0-1 1,0 1-1,0-1 1,-1 0-1,1 1 0,-1-1 1,1 1-1,-1-1 1,0 1-1,0 0 0,0-1 1,-1 1-1,1-1 1,0 1-1,-1-1 1,-1 4-1,2-6-39,-1 3 291,-20-3 117,21 0-403,0 0-1,0 0 1,-1 0-1,1 0 1,0 0 0,-1 0-1,1 0 1,0 0-1,0 0 1,-1 0 0,1 0-1,0 0 1,0 0-1,-1 0 1,1-1 0,0 1-1,0 0 1,-1 0-1,1 0 1,0 0 0,0-1-1,0 1 1,-1 0-1,1 0 1,0 0 0,0-1-1,0 1 1,0 0-1,-1 0 1,1-1 0,-6-8 71,0 1 0,0-1 0,1-1 0,0 1 0,1-1 0,-5-15 0,-39-99 186,43 110-207,-1-1-1,2 1 0,-4-16 1,4 6-26,-9-42 15,12 64-38,1 0-1,-1 0 1,1 1 0,0-1-1,0 0 1,0 0 0,0 0 0,0 0-1,1 0 1,0-4 0,1-5 16,1 0 1,0 0 0,8-16-1,-4 14-14,1 0 0,15-19 0,-3 11 63,94-61 33,-112 80-101,1 1 1,-1-1-1,1 1 1,-1 0-1,1 0 0,-1 0 1,1 0-1,3 0 1,33-6 38,71-3 0,-77 12 14,136 36 22,-137-26-27,0 4-29,0 2 0,37 27 1,-67-43-22,1 0 0,-1 0 0,1 1 0,-1-1 0,0 0 0,0 1 0,2 2 0,0 1 3,3 4-2,0 0 0,0 0 0,-1 0 0,-1 1 0,0 0 0,0 1 0,-1-1 0,0 1 0,-1 0 0,-1-1 0,3 20 0,-1 117 28,-7-123-20,-24 64 3,27-88-17,0 0 1,0-1-1,-1 1 0,1 0 1,0 0-1,-1-1 1,1 1-1,-1-1 0,1 1 1,-1 0-1,1-1 0,-1 1 1,1-1-1,-1 1 0,1-1 1,-1 1-1,0-1 1,-30 18 5,25-16-6,1-1 1,0 0-1,-1 0 0,1 0 0,-1-1 0,-9 0 1,7 0-1,0-1 0,0 0 0,0-1 0,-10-3 0,11 3 0,1 0 0,0-1 0,0 0 0,0 0 0,-11-8 0,14 8 0,-1 0 0,1 0 0,0-1 0,-1 1 0,1-1 0,1 0 0,-1 0 0,1 0 0,-4-6 0,4 3 0,-1-1 0,1 1 0,0-1 0,1 0 0,-2-13 0,4-1-1,-1 0 1,2 0 0,1 1 0,7-27-1,-9 46 1,-1-1-1,1 0 0,0 1 1,0-1-1,0 1 1,0-1-1,0 1 1,2-3-1,20-28-1,50-55 0,-48 66-10,105-70 0,-104 78 0,112-28 0,-110 40 0,24 5 7,53 11-1,-73-5 0,-9 0 2,25 12 1,-38-15 3,0 0-1,-1 0 1,0 1 0,0 0 0,11 12 0,-12-9 0,0 0 1,-1 1 0,-1 0-1,0 0 1,0 0 0,-1 1-1,0 0 1,-1 0 0,3 19-1,-3-2 34,-16 133 15,7-129-1,0-9-19,-2 9 7,-2 0-1,-12 32 1,-4 7-1617,15-41-6719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4:59.7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81 328 6904,'-61'37'226,"58"-35"-52,0 1-1,-10 10-101,13-13-61,0 1 0,0-1 0,-1 1 0,1 0 0,0-1 0,0 1 0,0 0 0,0-1 0,1 1 0,-1-1 0,0 1 0,0 0 0,0-1 0,0 1 0,1-1 0,-1 1 0,0 0 0,0-1 0,1 1 0,-1-1 1,0 1-1,1-1 0,-1 1 0,1-1 0,-1 0 0,1 1 0,-1-1 0,1 1 0,-1-1 0,2 1 0,0 1 27,4 6-8,-4-6-14,0 1 0,0 0 0,0-1 0,1 0 0,-1 1 1,1-1-1,-1 0 0,1 0 0,5 2 0,87 52 153,-71-48-82,105 10 31,-103-19-44,-16 0-52,6-1-4,-1 0 1,1-1 0,0-1 0,-1-1-1,0 0 1,27-13 0,-11 2 54,-1-2-1,-1 0 1,0-2-1,41-38 1,-66 53-47,0 1 0,-1-1 1,0 0-1,0 0 0,0-1 1,0 1-1,-1-1 0,1 1 1,-2-1-1,1 0 0,1-6 1,-1 3 1,-1-7 112,-4 1-91,-1-1 0,-1 1 1,-10-25-1,14 39-38,1 0-1,-1 0 1,1-1-1,-1 1 1,0 0-1,0 0 1,0 0 0,0 0-1,0 0 1,0 0-1,0 0 1,0 0-1,-1-1 1,-11-6 25,-1 0-1,0 0 1,0 2-1,0-1 1,-22-5-1,34 11-18,-1 1 0,0-1 0,1 1 1,-1 0-1,0 0 0,1 0 0,-1 0 0,-3 0 0,-39 6 87,-71 20 1,110-25-80,1 1 1,1 0-1,-1 0 0,-9 5 1,-138 94 135,149-99-154,-1 1 0,1-1 0,0 1-1,0 0 1,1 0 0,-5 5 0,-6 10 19,-19 30 0,24-31-22,0 1 0,-5 18 0,12-34-3,0 1-1,0 0 1,1 0 0,-1-1-1,1 1 1,-1 0 0,1 0-1,0 0 1,0 2 0,0 19 2,5 34 0,-2-43-2,1 1-1,0-1 0,0 0 0,11 20 1,-5-17-1,1-1-1,0 0 1,2-1 0,0 0 0,0-1 0,1 0 0,23 17-1,-7-11-4,140 65 1,-166-84 2,0 0 0,0-1 0,1 1 0,-1-1 0,1 0 1,4 1-1,30 2-6,1-2 1,50-4-1,-86 2 4,0 0 0,-1-1 0,1 0 0,-1 1 0,1-1 0,-1-1 0,6-2 0,162-88-39,-166 89 34,1-1 0,-1 1 0,0-1 0,7-8 0,122-149-46,-113 126 29,-12 17 16,8-16-1,-1-1-1,-1-1 1,10-44 0,31-115-24,-54 188 30,2-3 4,-3 9 1,0 1 1,-1 0-1,1 0 1,0-1-1,0 1 1,-1 0-1,1 0 1,0 0-1,0 0 1,-1 0-1,1 0 1,0 0-1,0 0 1,-1 0-1,1 0 1,0 0-1,0 0 1,-1 0-1,1 1 1,0-1-1,-1 0 1,1 1-1,0-1 1,-1 0-1,1 1 1,0-1-1,-1 1 1,1-1-1,0 2 1,20 20 20,20 35 16,33 55 12,-57-85 6,59 131 30,-34-46 62,-28-82-136,-9-17 25,1-1 0,5 25 0,-7-24-11,-1 0 1,-1 0-1,0 0 1,0 15 0,-2-26-12,-1-1 0,1 1-1,-1 0 1,1 0 0,-1 0 0,0 0 0,1-1 0,-1 1 0,0 0 0,0 0 0,0-1 0,-1 1 0,1-1 0,0 1 0,0-1 0,-1 0 0,1 1 0,-4 1 0,3-1 11,2-2-22,0 0 0,-1 0 0,1 0 0,0 0 0,0 0 0,0 0 1,0 0-1,0 0 0,0 0 0,-1 1 0,1-1 0,0 0 0,0 0 0,0 0 0,0 0 0,-1 0 0,1 0 0,0 0 0,0 0 0,0 0 0,0 0 0,0 0 0,-1 0 0,1 0 0,0 0 0,0-1 0,0 1 0,0 0 0,0 0 0,-1 0 0,1 0 0,0 0 0,0 0 0,0 0 0,0 0 0,0 0 0,0 0 0,0-1 0,-1 1 1,1 0-1,0 0 0,0 0 0,0 0 0,-9-7 31,0-1-1,1 1 1,0-1 0,-7-10 0,10 13-18,-8-14 112,-1-8-67,1-1 1,-11-40-1,19 40 66,-3-115 46,10 115-66,36-117 38,-24 116-57,82-116 40,-93 142-115,-1-1-1,1 1 1,0 0-1,0 0 1,0 0-1,6-4 1,12-10 33,31-18 0,-30 23-32,36-13 0,-58 25-14,4-2 8,0 1 0,0-1 0,0 1 0,1 0 0,7-1 0,-12 2-8,18-2 17,1 0 1,25 1-1,-24 4-11,0-1-1,22 8 1,-38-10-2,-1 1 1,0 0-1,0 0 0,0 0 0,0 1 0,0-1 0,5 4 1,27 18 16,52 46 0,-67-46-6,59 96 9,-67-93-17,10 47-1,-16-43-5,1 37 0,-1 35-1,-3-5 0,0-13 0,1-15 0,2-20 0,-6-47 0,0 0 0,0-1 0,1 1 0,-1 0 0,0-1 0,1 1 0,-1-1 0,1 1 0,0-1 0,0 1 0,0-1 0,-1 1 0,1-1 0,0 0 0,1 1 0,1 1 0,-2-3 0,1 1 0,0-1 0,0 0 0,-1 0 0,1 1 0,0-1 0,0-1 0,0 1 0,-1 0 0,1 0 0,0-1 0,-1 1 0,1-1 0,0 1 0,-1-1 0,1 0 0,0 1 0,-1-1 0,3-2 0,60-38-1591,7-6-6362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0.1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7896,'8'-2'4,"0"0"0,0 0 1,1 0-1,13 1 0,-20 1 9,0 0-1,-1 0 1,1 1-1,0-1 1,0 1-1,-1 0 0,1-1 1,0 1-1,-1 0 1,1 0-1,-1 0 1,1 0-1,-1 0 1,0 0-1,1 1 1,-1-1-1,0 0 1,0 1-1,0-1 1,0 1-1,2 1 1,5 16 81,0 1 1,6 23 0,-7-10 92,0 1 0,-2 0 0,0 53 0,-3-56-101,1 16 348,9 208 171,-10-204-177,-1-45-379,3 79 398,19 103 1,13 27 41,-26-175-195,-10-40-294,10 29 146,15 32 1,-11-34-94,21 28-1,-35-55-52,3 5 47,0-1 0,0 0-1,1 1 1,7 6 0,28 23 111,69 45 0,-75-63 23,134 32 46,-136-45-206,11-5-836,79-15 1,-33 0-7486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2.54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9570.45313"/>
      <inkml:brushProperty name="anchorY" value="-21889.89063"/>
      <inkml:brushProperty name="scaleFactor" value="0.5"/>
    </inkml:brush>
  </inkml:definitions>
  <inkml:trace contextRef="#ctx0" brushRef="#br0">481 545 4848,'0'0'0,"-6"-9"513,3 4-659,-2-4 741,-3-5-744,2 2 1596,0 1-1839,-1-2 1969,-6-1-1972,1 3 1685,2 2-1602,-7 1 1569,-6 4-1572,1 1 1350,4 2-1286,-7 3 1263,-8 8-1265,3 0 837,6-1-715,-7 7 654,-3 9-654,4-1 607,7-4-593,-1 6 596,3 3-599,4-5 534,5-4-515,3-1 506,3-1-506,2-3 450,2-5-434,4 0 426,5-1-426,2-2 370,-2-1-354,9-2 346,11-2-346,-1 0 356,-3-2-359,9-1 369,8-4-372,-5 0 337,-7 1-326,4-4 320,3-5-320,-6 1 292,-6 1-284,3-6 280,0-8-280,-4 1 280,-5 3-280,-1-6 289,1-8-292,-4 4 294,-4 6-294,1-1 294,-1 2-294,-2 6 275,-2 4-269,-2 6 275,1 2-278,-2 3 224,0 2-208,0 6 200,0 10-200,0 0 144,-1 0-128,2 8 130,2 10-133,0-3 96,-1-4-85,2 5 80,1 4-80,0-5 34,-1-6-21,0 1 14,0-2-14,-1-4 4,-1-5-1,-1-2 10,1-2-13,-2-2 4,0-3-1,0-2 0,0-1 0,0 0 0,0-1 0,1-3 0,6-3 0,0-2 10,-1 1-13,5-5 14,7-5-14,-2 0 23,-3 3-25,4-6 35,2-9-38,-3 2 40,-4 4-40,1-5 50,2-3-53,-4 3 54,-2 7-54,-1 0 63,1 4-65,-3 3 94,-2 4-102,1 5 106,4 5-106,-1 1 87,-2 2-82,4 6 80,4 10-80,-3-1 52,-2-2-44,1 7 40,2 6-40,-2-3 22,-2-6-17,0 2 14,3 0-14,-2-5 4,-3-5-1,2 1 0,-1 0 0,-1-3 0,-2-3 0,1 0 0,1-1 0,-2-1-9,-1-1 12,4-2-14,6-3 14,0-1-14,-2 0 14,5-3-5,7-4 2,-2 1 0,-4 0 0,2-3 0,4-6 0,-3 0 0,-5 3 0,3-6 0,2-7 0,-4 3 10,-4 4-13,0-4 14,-1-1-14,-2 4 32,-3 4-37,-1 2 40,-1 1-40,-1 4 50,-1 3-53,-2 2 54,2 2-54,0 2 54,0 0-54,0 3 54,3 8-54,0 0 44,-2-1-41,3 6 40,2 6-40,0-2 12,-2-4-4,4 3 10,4 0-13,-2-3-5,-3-3 11,6-2-14,11 1 14,-3-3-107,-3-2 133,8 0-146,7-1 146,-4-2-436,-7 0 519,4-1-560,4-1 560,-5 0-746,-6-1 799,3-2-826,0-2 826,-3 0-835,-6 1 838,0-4-840,2-4 840,-3 0-598,-5 2 529,1-6-484,-2-6 481,-3 2-303,-2 2 252,-4-3-217,-7-3 215,0 3-139,-1 4 117,-5 2-106,-9 2 106,1 3-59,3 4 46,-7 3-40,-10 7 40,4 2-12,5-1 4,-6 6 0,-7 7 0,6-1 28,6-2-36,-1 3 40,1 5-40,5-3 96,5-4-112,3 0 129,3 3-132,4-4 181,3-4-194,3 1 209,3-1-212,1-3 223,1-2-225,5-1 226,13-2-226,-1 0 208,-2-2-203,9-1 200,8-1-200,-4 0 181,-6-1-176,2-4 183,5-7-185,-5 1 158,-6 0-150,2-7 156,1-9-159,-4 2 178,-4 3-183,-1-9 186,-1-14-186,-3 3 158,-3 7-150,-1-10 146,-3-10-146,-1 8 100,-3 7-87,0-4 89,-1-6-92,0 8 57,0 8-46,-1-1 49,1-1-52,-1 7 26,0 7-18,0 1 14,0 2-14,0 5 5,0 4-2,0 4 0,-1 7 0,0 2 0,0 1 0,-1 7 0,1 8 0,0-1-19,1-2 24,-1 7-26,0 9 26,1-3-63,-1-5 74,0 9-80,0 13 80,0-6-127,0-5 140,2 7-137,3 9 135,0-7-134,0-9 134,2 4-124,4 0 65,-1-8 36,3 0-59,4-3 68,-2-7-29,-2-6 19,4-3-4,7-2 1,-2-4 0,7-1 9,5-2-12,-4-2 79,-6-1-97,-1-2 116,0-2-119,-5 1 213,-4-1-240,0 0 263,0-2-265,-2 0 257,-3 1-255,0-3 263,0-3-265,4-15-14913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0.7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0 888 7896,'1'2'2,"0"-1"0,-1 0 1,1 0-1,0 1 0,0-1 0,0 0 1,0 0-1,0 0 0,0 0 0,0 0 1,0 0-1,0 0 0,1-1 0,-1 1 1,0 0-1,0-1 0,1 1 0,-1-1 1,1 1-1,-1-1 0,0 1 0,1-1 1,-1 0-1,1 0 0,2 0 0,46 3 4,30-6-6,38-10 1,199-21 10,-248 26 10,280-48 23,-281 41 24,257-90 41,-313 100-71,1 0 0,18-11 0,196-129 118,-194 117-55,75-77 46,-97 91-46,-10 11-91,1 0 1,-1-1-1,0 1 0,0-1 0,0 1 1,-1 0-1,1-1 0,-1 1 1,0-1-1,0 1 0,0-1 0,0 0 1,-2-5-1,2 8-7,0 1-1,0 0 1,0-1-1,0 1 1,0 0-1,-1 0 1,1-1-1,0 1 1,0 0-1,0-1 1,-1 1-1,1 0 1,0 0-1,0-1 1,0 1-1,-1 0 1,1 0-1,0 0 1,-1-1-1,1 1 1,0 0-1,-1 0 1,1 0-1,0 0 1,0 0-1,-1-1 1,1 1-1,0 0 1,-1 0-1,1 0 1,0 0 0,-1 0-1,1 0 1,-1 0-1,-13-1 19,0 0-1,0 1 1,0 1 0,0 0-1,-27 6 1,37-7-11,0 1-1,0 0 1,1 1-1,-1-1 1,0 0-1,-5 4 1,-170 98 88,173-99-79,1 0 0,-1 0 0,1 1 0,-7 6 0,-116 142 117,126-150-123,-1 0-1,1 0 1,0 1-1,1-1 1,-1 1-1,-1 6 1,-4 12 19,1 1 1,1 0-1,-3 38 0,8-60-25,0 0 0,0 1-1,0-1 1,0 0 0,0 1-1,0-1 1,1 0 0,-1 1-1,0-1 1,1 0 0,-1 1-1,1-1 1,1 3 0,9 14 25,2 1 1,0-1 0,16 17-1,-27-33-23,-1-1 0,1 1-1,0-1 1,-1 1-1,1-1 1,0 0 0,0 0-1,0 0 1,-1 0-1,4 1 1,154 50 124,-122-45-58,134 1 28,-141-12-63,113-42 17,-115 32-10,115-70 18,-117 66-18,-7 3-16,-1-1 1,0 0 0,-1-1 0,29-39-1,-37 46 34,-8 10-64,-1-1 0,0 1 0,0 0 0,0 0 0,0 0-1,0 0 1,0 0 0,1 0 0,-1 0 0,0 0 0,0 0 0,0 0-1,0 0 1,0 0 0,0 0 0,1 0 0,-1 0 0,0 0-1,0 0 1,0 1 0,0-1 0,0 0 0,0 0 0,0 0 0,1 0-1,-1 0 1,0 0 0,0 0 0,0 0 0,0 0 0,0 0-1,0 0 1,0 1 0,0-1 0,0 0 0,0 0 0,1 0 0,-1 0-1,0 0 1,0 0 0,0 1 0,0-1 0,0 0 0,0 0 0,0 0-1,0 0 1,-1 29 38,0 4-4,2-19-30,-1-8-1,0 0-1,1 0 1,0 0 0,0-1-1,1 1 1,3 9 0,38 90 21,-29-83-17,29 32 4,-27-37-11,32 26 1,-28-28-2,34 19 0,-40-26 0,-1-2 0,1 1 0,19 4 0,-23-8 0,0-1 0,0 0 0,0-1 0,0 0 0,15-1 0,-11-1 0,0 0 0,0-1 1,26-8-1,-10-2 2,0-1 1,-1-1-1,35-23 0,-37 18 12,95-96 8,-119 113-18,-1-1 1,0 1-1,0-1 0,0 0 0,0 0 0,0 0 0,2-5 1,4-9 6,-1-1 0,9-27 0,-11 18-2,5-41 1,-10 61 2,1 0 0,-1 0 0,0 0 1,-1-8-1,-42-216 85,28 187-3,4 14-46,-9-22 44,-43-81 1,60 127-85,-14-26 122,-1 1 1,-41-51-1,59 81-125,-1 1 0,1 0-1,0-1 1,-1 1 0,1 0 0,-1-1 0,1 1 0,-1 0 0,1 0 0,-1 0 0,1-1 0,-1 1 0,1 0 0,-1 0 0,1 0 0,-1 0 0,1 0 0,-1 0 0,1 0 0,-1 0 0,1 0 0,-1 0 0,1 0 0,-1 0-1,1 1 1,-1-1 0,1 0 0,0 0 0,-1 0 0,1 1 0,-1-1 0,1 0 0,-1 0 0,0 1 0,0 0 3,0 1-1,0-1 1,-1 0 0,1 1-1,0-1 1,0 1-1,0-1 1,0 1 0,1-1-1,-2 4 1,-2 10 21,1 1 1,-3 28-1,7-22 19,28 131 21,-18-115-34,69 172 13,-59-167-40,-17-36-6,29 53 12,68 91 1,-86-131-8,10 11 4,-3 2 0,22 39 0,-31-47 2,39 69 30,-45-84-91,-2-2-239,0 0-1,0 0 1,-1 1-1,5 13 0,-3-9-7338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1.1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1 186 6280,'34'-14'24,"2"3"0,-1 0 0,40-5 0,59-15 40,26-26 16,-146 51-106,8-3 139,0 1 0,1 0-1,37-6 1,-55 14-75,-1 0 0,1 0 1,-1 1-1,1 0 0,-1 0 0,0 0 0,1 0 0,-1 1 1,0 0-1,0 0 0,6 3 0,-4-2 4,2 2 21,0 0 0,0 0 0,-1 1 0,0 0 0,0 0-1,0 1 1,8 9 0,-7-7-21,3 4 50,0 1-1,0 0 1,-2 0 0,0 1-1,8 18 1,23 67 74,-27-64-139,48 119 228,-59-148-230,1 0 1,0 0 0,0 0 0,1-1 0,-1 1-1,8 8 1,0-1 0,-6-5-9,1 0 14,1-1 0,0 1 1,8 6-1,22 21 102,-41-55 0,-9-23-1242,-2-4-4504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1.5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3592,'19'9'46,"1"0"0,1-1 0,27 7 0,21 8 78,-20 1-63,-33-13 147,0 5-61,22 29 0,-37-43-133,0-1 1,0 1-1,-1-1 1,1 1 0,0 0-1,-1 0 1,1 0-1,-1-1 1,0 1 0,0 0-1,1 0 1,-1 0 0,0 0-1,0-1 1,-1 1-1,1 0 1,0 0 0,-1 0-1,1-1 1,-1 1 0,0 0-1,1 0 1,-1-1-1,0 1 1,0 0 0,0-1-1,0 1 1,0-1-1,-3 3 1,3-3 4,0 1-6,0-1 1,0 1-1,0-1 1,-1 0-1,1 1 1,0-1-1,-1 0 1,1 0-1,-1 0 1,1 0-1,-1 0 1,1-1-1,-1 1 1,0 0-1,-1 0 1,-4 1 17,-3 2-3,1-1 0,0-1 1,-1 0-1,0 0 1,0-1-1,1 0 1,-1-1-1,0 0 0,0-1 1,-12-1-1,-18-1 30,37 3-50,7 2 4,16 4-625,5 3-2467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1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185 0 5384,'-15'24'0,"-16"23"0,-3 8-4,-30 65 0,45-68 4,14-32 2,0 0 0,1-1 0,1 2 0,0-1 0,2 0 0,1 31 1,2-33 0,-2-12 3,1 1 0,0-1-1,0 0 1,1 1 0,0-1 0,0 0 0,4 9 0,8 16 29,21 33 1,-34-63-30,0 0-1,-1 0 1,1 0 0,0 0 0,-1 0 0,1 0-1,0 0 1,0 0 0,0 0 0,0-1 0,0 1 0,0 0-1,2 0 1,15 8 36,1-1 0,38 10-1,-34-16 74,118-23 57,-111 12-24,116-66 76,-142 73-189,-1 0-1,1-1 1,-1 1 0,0-1-1,5-5 1,23-26 118,30-45-1,-59 77-123,-1 0-1,1-1 0,-1 1 1,0 0-1,0-1 0,0 1 1,0-1-1,0-2 0,6-26 97,-2-1-1,1-37 0,-6 66-89,0 1 0,0-1 0,0 0 0,-1 1 0,1-1-1,-1 1 1,1-1 0,-3-3 0,-6-18 75,-2 0 0,-1 1 0,-19-29 0,29 50-70,1-1 0,-1 1 0,0 0 0,0 0 1,-1-1-1,1 2 0,-4-4 0,-23-14 109,-2 1 0,-42-18 0,69 34-109,1 1 0,-1 0 0,1 0 0,-1 0 0,0 0 0,-5 0 0,-142-4 346,149 5-354,-1 0 0,0 1-1,0-1 1,0 1 0,1-1-1,-1 1 1,-4 1 0,-13 7 51,0 0 0,0 2 1,-19 13-1,26-11 64,9-7-121,0 0-1,1 1 1,-1 0 0,2-1 0,-1 1 0,-2 11 0,7-8 2,2-4-163,0 0-1,1 0 1,0-1 0,0 1 0,0-1-1,1 0 1,0-1 0,6 5 0,28 18-6145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2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0 176 7176,'3'-19'29,"-2"12"20,0 0 0,0-1 0,1 1 0,3-9 0,-4 13-36,1 1 0,-1-1 0,0 1-1,1 0 1,0-1 0,-1 1 0,1 0-1,0 0 1,0 0 0,1 0 0,-1 1-1,0-1 1,0 0 0,1 1 0,2-2-1,2-1 10,-6 3-13,1 0-1,0 0 1,-1 0 0,1 0 0,0 0-1,0 0 1,0 1 0,-1-1 0,1 1-1,0-1 1,0 1 0,0 0 0,0 0-1,0 0 1,3 0 0,18 1 45,-1 1-1,29 6 1,-21 0 16,-1 1-1,0 1 1,34 18-1,-38-17-38,8 5 124,125 83 70,-130-77-50,97 111 72,-102-102-87,65 144 54,-75-141-100,28 116 40,-39-144-133,0 0-1,-1 1 1,0-1-1,0 1 1,0-1-1,-1 1 1,0 9-1,-1-1 3,-5 22 14,1-28 57,2-6-81,0-1 1,-1 0 0,1 0-1,-1 0 1,1 0 0,-1 0-1,0-1 1,0 0 0,0 0-1,0 0 1,0 0 0,0-1-1,0 1 1,0-1 0,0 0-1,0 0 1,0 0-1,-5-2 1,-8-1 33,-1 0 0,-24-9 0,34 10-58,-15-8 119,-4-7-54,0-1 0,-32-28-1,39 24 82,-74-106 58,80 100-59,-27-122 54,40 148-174,1-1 0,-1 0 0,1 1 0,0-1 0,0 1 0,0-1 1,0 0-1,0 1 0,2-5 0,-2 7-14,2-16 48,2 1 1,9-28-1,-5 24-29,2 0 0,11-17-1,1 8 116,121-107 50,-110 109-63,146-75 68,-174 98-156,0 1-1,0 0 1,0 0-1,0 0 1,8-1-1,45-6 110,82-4 0,-135 13-104,1 0 0,0 0 0,-1 1 0,1 0 0,7 2 0,87 23 194,-5 14-144,-95-40-88,4 3 35,1-1-1,0 1 1,0-1 0,-1 1-1,5 4 1,13 12 40,0 1 1,-1 1-1,18 24 0,-38-44-54,0 1 1,1-1-1,-1 1 0,-1 0 0,1-1 1,0 1-1,0 0 0,-1-1 0,1 1 0,0 3 1,0 1 26,2 3-13,-1 0 0,-1 0 0,0 1-1,0-1 1,0 1 0,-2-1-1,1 1 1,-1-1 0,0 1-1,-1-1 1,-3 11 0,-40 130 180,36-116-94,-31 144 44,39-174-154,0 0 0,1 0-1,-1 0 1,1-1 0,0 1-1,0 7 1,1 0-155,1 0 0,0 0 0,0 0-1,1 0 1,1-1 0,-1 1 0,2-1 0,-1 1 0,2-2 0,-1 1 0,12 15 0,31 38-8976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2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1170 3 8608,'0'0'-8,"-13"0"1,-2-1 5,6 0-6,-1 1 0,0 0 1,0 0-1,-13 4 0,-145 23-19,127-17 95,-175 66 63,177-57 90,-118 83 95,154-100-283,0 1-1,-1-1 1,1 1-1,1 0 1,-1 0-1,-2 4 1,5-7-33,-13 17 116,-19 31 0,21-27-75,-11 33 1,22-54-42,-1 3 20,0 0 0,0 0 0,0 0 0,0 0 0,1 1 1,-1-1-1,1 0 0,0 4 0,-2 15 73,5 41-1,1-40-60,11 40 0,-14-59-15,0 0 0,1-1 0,-1 1 0,1 0 0,0 0-1,0-1 1,2 4 0,13 20 52,22 27 1,31 18-25,-66-67-27,1-1-1,-1 0 1,1-1-1,10 7 1,187 97 102,-162-90-73,-14-7-26,-2-1-8,1 1 1,-2 1-1,1 1 0,34 25 1,17 26 20,-75-62-33,1-1-1,-1 0 1,1 1 0,-1-1-1,0 1 1,1-1-1,-1 1 1,0-1 0,1 1-1,-1-1 1,0 1-1,1-1 1,-1 1-1,0-1 1,0 1 0,0-1-1,1 1 1,-1-1-1,0 1 1,0 0 0,0-1-1,0 1 1,-1 5 0,1-1 1,-1 0-1,0 0 0,-1 0 1,1 0-1,-1 0 1,0 0-1,0 0 1,0-1-1,-1 1 1,-6 7-1,8-10 0,0 0 0,0-1-1,-1 1 1,1-1 0,-1 1 0,1-1 0,-1 0-1,0 0 1,-1 2 0,-39 21 8,-70 31-1,70-40 6,-193 41 4,188-50-3,-65 2 4,-12-7-14,-79-12-1302,114 5-5223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3.0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306 71 7984,'-4'6'0,"-1"0"0,0-1 0,0 1 0,-1-1 0,-6 5 0,-6 3 0,-1 4 0,-40 37 9,8 0 3,43-44-11,1-1 0,0 1 0,-9 19 0,12-21 1,1 0 0,0 1-1,1-1 1,0 1 0,0 0 0,1 0 0,0 0-1,0 9 1,1-17 1,0 0-1,0 0 1,0-1 0,0 1-1,0 0 1,0 0 0,0 0-1,0-1 1,1 1 0,-1 0-1,0 0 1,1-1 0,-1 1-1,0 0 1,1 0 0,-1-1-1,2 2 1,11 14 27,0 0 0,30 27-1,-22-29 106,106 38 73,-100-46-1,100-6 90,-106-6-49,6-7-66,28-21 0,-42 21 125,46-73 119,-49 65-132,-7 4-226,0 1 0,-1-1 0,0 0 0,-2 0 0,-1-19 0,-5 11 213,-49-102 108,53 124-360,1 1 1,0-1-1,-1 0 0,0 1 0,1 0 0,-1-1 0,-4-3 1,-5-5 47,0 0 1,-19-14 0,18 17-48,0 1 0,-24-10 1,34 16-13,0 0 1,0 0-1,0 1 0,0-1 1,0 0-1,0 1 1,0 0-1,0-1 1,0 1-1,0 0 1,-4 0-1,6 0-18,-16 1 75,0-1 0,-31 6 0,24 1-37,-38 15-1,61-22-37,-34 16 148,-104 86 48,119-80-129,4 2-39,2 1 0,-18 44 1,30-67-27,1-1 0,-1 1 0,1-1 1,0 1-1,-1 0 0,1-1 0,0 1 0,0 0 0,0-1 0,0 1 1,0 0-1,1 3 0,5 22 12,1 0-1,18 46 1,-9-47 1,35 38 4,-32-43-17,36 30 0,-19-25-3,2-2 0,64 32 0,-98-54-1,0 0 1,0 0-1,0-1 0,1 1 1,-1-1-1,1 0 0,4 1 1,25 4-6,39 3 0,66-13-1535,-137 4 1490,145-10-7908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3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788 26 8520,'-13'-5'26,"0"0"1,-1 1 0,1 1-1,-1 0 1,0 1-1,0 1 1,1 0 0,-17 1-1,15 0 9,-164-2 252,131 3-263,12 1 64,-120 33 47,131-23-14,11-4-58,0-1-27,1 1 1,1 0-1,0 1 1,0 0 0,1 1-1,-19 20 1,-31 55 157,54-68-59,5-2-96,0-1 0,2 1 1,0 0-1,2 17 0,5-14 109,12 14-43,33 38-1,-31-49 31,5-3-72,1 0 0,50 22 0,-74-38-49,1-1 1,-1 0-1,1 0 0,0 0 0,-1 0 0,1-1 0,4 1 1,218 5 131,-170-10-92,271-57-1330,-145 19-5424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3.6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65 0 4216,'0'0'16,"-1"3"-7,-9 58 167,-4 60 39,-1-32 240,9-55-308,1 0 0,-1 38 0,-1 156 293,7-178-40,14 195 157,-8-199-169,-4-30-262,8 43 263,31 101 0,15 23 112,-44-147-186,-4-13-165,7 17 37,1-2 0,29 51 0,-41-82-234,9 16 329,21 28 0,-30-45-360,1-1 1,0 1-1,0-1 0,0 0 0,0 0 0,1 0 0,0-1 0,0 1 0,0-2 0,0 1 0,8 3 0,7 0-6128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4.0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0 359 6008,'71'-13'137,"46"-5"56,-87 13-7,-1-1 0,44-15 0,-48 13-125,7-3 132,0-1 0,42-22 0,-48 21-137,19-9 212,71-48 0,-98 58-224,45-32 344,-46 30-330,6-3-7,-17 11 22,0 1-1,1 0 0,0 0 0,0 1 0,0 0 0,13-6 0,-13 12 82,1 5-121,-1 0 0,0 0 1,-1 0-1,1 1 0,6 10 1,-3 2 47,65 195 110,-65-186-185,13 45 13,16 101 5,-16-51-4,-2-16 7,-15-78-12,3 32 0,-9-54 19,-2 0 7,-2-13 6,-72-108-1182,21 38-4778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3.02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2544.01563"/>
      <inkml:brushProperty name="anchorY" value="-22904.5625"/>
      <inkml:brushProperty name="scaleFactor" value="0.5"/>
    </inkml:brush>
  </inkml:definitions>
  <inkml:trace contextRef="#ctx0" brushRef="#br0">51 127 3056,'0'0'3624,"-4"-2"-3688,-1 0 650,0 1-735,0-3 756,1-2-759,0 1 825,2 0-844,-1-1 854,1-2-854,0 0 994,0 2-1034,0-1 1054,-1 0-1054,1 1 1157,0 2-1186,1-1 1209,-1 1-1212,2 1 1111,-1 2-1081,1-3 1076,1-1-1079,-1 1 996,0 0-972,1 2 969,-1-2-972,1 0 853,0 2-818,-1 0 800,0 0-800,1 1 994,0 1-951,1-1 446,0 0-406,-1 1 396,2 1-399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4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5832,'78'0'104,"58"0"38,-94 0 25,0 1 0,0 3-1,46 9 1,-52-6 106,-1 1-1,61 25 0,-93-32-58,-3-1-206,0 0 0,-1 0 0,1 0 1,0 0-1,-1 0 0,1 0 0,0 0 0,-1 0 1,1 0-1,0 0 0,-1 0 0,1 0 0,-1 0 0,1 0 1,0 1-1,-1-1 0,1 0 0,0 0 0,0 0 1,-1 0-1,1 1 0,0-1 0,-1 0 0,1 0 1,0 1-1,0-1 0,-1 0 0,1 1 0,0-1 1,0 0-1,-1 1 0,1 0-1,0-1 0,-1 1 0,1 0 0,-1-1 0,1 1 0,-1-1 0,0 1-1,1-1 1,-1 1 0,1-1 0,-1 1 0,0-1 0,1 0 0,-1 1 0,0-1 0,0 0 0,1 0 0,-1 1 0,0-1 0,0 0 0,1 0-1,-1 0 1,0 0 0,0 0 0,0 0 0,-1 0 0,-39-3 225,-46-9-1,31 5-166,43 5-75,-1 1 0,1 1 0,-23 2 0,17 0-791,-17 1-4399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04.9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494 62 5384,'-19'63'0,"13"-47"18,-4 9 77,-74 120 74,62-116 86,-24 22 13,-55 48 0,83-84-168,1 1-19,-1 0 0,2 1 0,0 1-1,-26 39 1,-28 78 246,69-132-293,0 0 0,-1 0 1,1 0-1,1 0 0,-1 0 0,0 7 1,0 6 20,0 1 1,2 0-1,0 0 1,1 0 0,4 16-1,3-14 173,2-3-121,2-1-1,24 24 1,-36-38-93,0 0 0,0 0-1,0-1 1,0 1 0,-1-1 0,1 1 0,0-1-1,0 1 1,0-1 0,0 1 0,0-1-1,0 0 1,0 0 0,2 1 0,17 1 57,0 0 0,0-1 1,29-3-1,-22-4 117,8-8-43,65-37-1,-75 30 151,96-122 117,-100 108-145,59-153 102,-69 151-121,-11 37-248,4-31 126,2-32 0,-10-33-35,-3 59 109,-45-120 72,39 133-111,-6-1-49,-35-33 0,39 48 15,11 9-93,0-1-24,0 0 0,-1 0 0,1 1 0,0 0 1,0 0-1,-1 0 0,1 0 0,0 1 0,-1 0 0,1 0 1,-1 0-1,1 0 0,-1 1 0,1-1 0,0 1 1,-1 0-1,-5 3 0,4-2 11,3 0-18,-1-1 1,1 0-1,0 1 1,0 0 0,0-1-1,0 1 1,0 0-1,0 1 1,0-1 0,0 0-1,1 1 1,-1 0 0,1 0-1,0-1 1,0 1-1,0 0 1,0 1 0,1-1-1,-1 0 1,1 0-1,-2 8 1,2-8-14,0 0-1,1 0 1,0 0 0,0 0 0,0 0-1,0 0 1,0 0 0,0 0 0,1 0-1,-1 0 1,1 0 0,0-1 0,0 1-1,0 0 1,0 0 0,1 0 0,-1-1-1,1 1 1,2 2 0,-2-2-59,1-1-1,0 0 1,-1 0 0,1 0 0,0-1-1,0 1 1,0-1 0,0 1-1,0-1 1,1 0 0,-1 0 0,0 0-1,1-1 1,-1 1 0,0-1-1,1 0 1,-1 0 0,6 0 0,44-6-359,207-39-335,-231 43 710,101 12-14,-107-3 54,30 22-1,-40-20 13,1 1 1,19 21-1,-7-3 1,41 62 1,-54-66 6,68 192 66,-74-193-67,-3-12 9,-1 0-1,0 1 1,2 22-1,10 119 65,-11-72 60,-5-54-118,0 41 17,-1-46 77,-2-7-44,0-1 1,0 1-1,-2-1 1,0 0-1,0-1 1,-16 24-1,22-36-61,0-1 0,-1 0 0,1 1 0,-1-1 1,1 0-1,-1 0 0,1 0 0,-1 1 0,0-1 0,1 0 0,-1 0 0,1 0 0,-1 0 1,1 0-1,-1 0 0,0 0 0,1 0 0,-1 0 0,1 0 0,-1 0 0,1 0 0,-1 0 1,1 0-1,-1-1 0,1 1 0,-1 0 0,0 0 0,1-1 0,0 1 0,-1 0 1,0-1-1,-9-8 23,4 1 102,-1-6-47,-4-7 20,-12-37-1,-15-70 50,33 99-49,-3-119 48,11 120-49,0 6-50,0 1-18,1 0 1,1 0 0,1 0 0,16-36 0,41-69 106,-62 123-134,1 0 0,0 1-1,-1-1 1,1 1 0,0-1-1,0 1 1,3-3 0,19-15 30,0 1 0,52-31 0,-46 37 32,138-22 20,-133 34-59,9 4-10,75 16 1,-91-8-5,-6 1-10,-1 2-1,37 31 1,-44-28-3,12 30 4,-20-34-11,-1 0 0,6 20 0,-7-11-2,0 0 0,-2 0 1,0 39-1,-9 59-4,4-83 2,3-5-10,16 120-10,-9-124-10,35 85-18,-41-112 48,-1 0 1,1 0-1,-1 0 0,1 0 1,-1 0-1,1 0 0,-1 0 1,1 0-1,0-1 0,0 1 1,-1 0-1,1 0 0,0-1 1,0 1-1,0 0 0,0-1 1,0 1-1,0-1 0,1 1 1,29 13-17,-1-2 0,2-2 1,34 8-1,-19-10-33,238 17-9,-268-24 51,34-2 1,-51 1 9,194-15-15,65-27-1490,9-8-6008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1.0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1 487 4576,'0'0'396,"5"6"73,9 14-66,0 0 0,-2 1 0,17 37 0,-6 4 105,-11-34-249,1 0 1,1-1-1,33 45 0,-36-56-213,-3-6 20,1 0-1,-1-1 0,12 9 0,12 13 93,72 70 276,-94-89-409,20 28 125,-27-34-90,-1-2-42,-1-1 0,1 0-1,-1 0 1,1-1 0,0 1-1,1 0 1,-1-1 0,0 1-1,1-1 1,-1 1 0,1-1-1,0 0 1,0 0-1,0-1 1,0 1 0,0 0-1,0-1 1,5 2 0,-2-5 202,3-7-84,-1 1 0,1-1 0,-2-1 0,13-18 0,3-12 566,27-65 1,-24 48-520,-9 29 237,106-159 160,-91 144-200,166-178 140,-154 180-199,63-48 4,-6 20-209,-101 69-116,33-22 254,6-5 38,51-45 0,-72 58-26,0 0 0,29-16 0,-45 29-250,-1 1 0,0 0 0,0-1 0,0 1 0,0 0 0,0 0 0,1 0 0,-1 0 0,0 0 0,0 0-1,0 0 1,0 0 0,1 1 0,-1-1 0,0 0 0,2 2 0,2-1 20,26 9-2075,7 3-8307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3.3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3768,'0'0'2393,"1"7"-2134,1 18-173,5-8 89,55 99 69,-30-53-3,42 88-23,7 43-64,-65-152-60,0 2-36,59 141 93,-1-43 40,-61-118-67,1-2 0,33 43 0,-45-63-79,-2-1-10,3 7-27,-5-8 4,-7-5 45,-4-6-385,0-1-1,-18-19 1,-5-9-4632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3.69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55 582 5656,'-7'-22'0,"-7"-22"0,-17-52 8,28 81 33,3-2 3,1 1-1,1 0 0,0-1 1,2 1-1,-1 0 1,8-19-1,-5 22-20,-3 6 12,0 0 1,1 0-1,0 1 1,9-12-1,13-14 173,2 1-1,46-41 1,-59 58-177,-10 8 27,1 1 0,0 0-1,0 1 1,9-6 0,3 0 104,32-13 1,-37 21 65,-7 3-176,1 1-1,0-1 1,-1 1-1,1 1 1,9 4-1,-10 1 104,-3 4-101,-1 0-1,0 0 1,0 24 0,-4-16 67,-8 11-40,-20 48-1,29-77-73,0 0 0,0 0-1,0 1 1,-1-1 0,1 0-1,-1 0 1,-3 3 0,-95 86 61,78-76-47,16-12-73,-158 81-835,144-76-4279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4.2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1 589 6552,'0'0'1,"1"1"1,-1-1-1,1 1 1,-1-1-1,1 1 1,0-1-1,-1 0 1,1 1-1,-1-1 1,1 0-1,0 0 1,-1 1-1,1-1 1,0 0-1,-1 0 1,1 0-1,0 0 1,-1 0-1,1 0 1,0 0-1,0 0 1,-1 0-1,1 0 1,0 0-1,-1-1 0,1 1 1,0 0-1,-1 0 1,1-1-1,-1 1 1,1 0-1,0-1 1,-1 1-1,1 0 1,-1-1-1,1 1 1,-1-1-1,1 1 1,-1-1-1,1 0 1,-1 1-1,0-1 1,1 1-1,-1-2 1,5-6 26,-2 1 1,1-1 0,3-12-1,-1 2 1,27-66 297,-25 64-189,2-4-18,1 1-1,0-1 0,2 2 1,18-25-1,-1 9 263,1 2-1,57-53 0,-73 76-327,-10 9-13,1-1 0,-1 1-1,1 0 1,0 1 0,0-1 0,0 1-1,8-2 1,11-5 133,37-11 1,-48 21 6,-5 3-145,0 0 0,-1 1 0,0 0 0,0 0 0,0 0 0,-1 1 0,1 0 1,-1 1-1,0 0 0,-1 0 0,12 13 0,-10-10-21,-5-5-7,-1-1-1,1 0 1,-1 1 0,0 0 0,0-1-1,0 1 1,-1 0 0,3 8 0,27 101 62,-13-43-46,4-6-18,-2-16 0,-18-44-4,0-1-1,1 1 0,-1 0 0,1 0 0,4 4 1,-5-6-1,1 0 0,-1-1-1,1 1 1,-1-1 0,1 0 0,0 0 0,0 0 0,-1 0 0,1 0 0,0-1 0,0 1 0,0-1 0,0 0 0,0 1 0,3-2 0,-4 1-1,10-3-4,-5 1 4,2-1 0,0-1 0,-1 0 0,1 0 1,-1-1-1,0 0 0,-1-1 0,1 1 0,-1-1 1,7-8-1,145-157-15,-130 144 16,-3 8 1,9 2 7,-35 17-8,0 0 0,1 0 0,-1 0 0,0 0 1,0 0-1,0 0 0,1 0 0,-1 0 0,0 0 0,0 0 0,0 0 0,0 0 1,1 0-1,-1 0 0,0 0 0,0 0 0,0 0 0,0 0 0,1 1 0,-1-1 1,0 0-1,0 0 0,0 0 0,0 0 0,1 0 0,-1 0 0,0 1 0,0-1 1,0 0-1,0 0 0,0 0 0,0 0 0,0 1 0,0-1 0,1 0 0,-1 0 0,0 0 1,0 0-1,0 1 0,0-1 0,0 0 0,0 0 0,0 1 0,19 26 1,-9-15-2,-2 1 1,1 0 0,11 26-1,-8-13-4,34 61-13,-35-73-27,-4-9 37,1 0 1,-1 0-1,1-1 0,0 0 1,0-1-1,0 1 0,14 2 1,-4-5-53,-6-3 38,0 0 1,0-1 0,23-9-1,-24 3-43,0-4 26,54-71-74,-52 64 86,-1-1 1,10-24-1,-19 31-5,-4 0 27,-1 0 1,-1 0-1,0 1 1,-1-1-1,-1 1 0,0 0 1,0 0-1,-10-15 1,-14-16 5,24 37 12,0 0-1,0 1 1,-1-1 0,0 1 0,0 1-1,-1-1 1,1 1 0,-1 0 0,0 1-1,-9-5 1,15 9-5,-1 0-1,0 0 1,1 0-1,-1 0 1,0 0-1,1 0 1,-1 1-1,0-1 1,1 0-1,-1 1 1,0-1-1,1 1 1,-1 0-1,1-1 1,-1 1-1,1 0 1,-1 0-1,1 0 1,-3 2-1,3-1 4,0-2-4,0 1-1,0 0 0,0 0 0,1 0 0,-1 0 1,0-1-1,1 1 0,-1 0 0,0 0 1,1 0-1,-1 1 0,1-1 0,0 0 1,-1 0-1,1 0 0,0 0 0,-1 0 0,1 0 1,0 1-1,0 0 0,0 3 10,-2 21 1,2-25-16,0 0 0,0-1-1,0 1 1,0-1-1,0 1 1,0-1 0,0 1-1,1-1 1,-1 1-1,0-1 1,0 1 0,0-1-1,1 1 1,-1-1 0,0 1-1,1-1 1,-1 1-1,0-1 1,1 1 0,-1-1-1,0 0 1,1 1-1,0-1 1,11 11-199,0-1 1,0 0-1,1-1 1,0-1-1,27 13 1,33 15-5843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5.2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483 423 6192,'62'-38'-6,"-76"31"33,7 3-23,4 3 4,1-1 0,-1 1 0,0 0-1,0 0 1,1 1 0,-1-1 0,0 1 0,-6-1 0,-12-1 52,0 1 1,-1 1 0,1 1-1,0 1 1,0 0-1,-23 7 1,28-5-26,7-1 25,0 0 1,1 0-1,0 0 1,-15 10-1,-101 57 307,121-69-327,0 1 0,0 0 0,0 1 1,0-1-1,0 0 0,-2 4 0,-16 18 90,1 1 1,-25 41-1,44-64-103,-1 0-1,1 1 1,0-1 0,0 1 0,0-1 0,1 1-1,-1-1 1,0 4 0,-3 21 86,2 1-1,2 43 0,5-49 102,2-5-118,2 0 1,16 25-1,-25-42-90,0 1 0,1-1 1,-1 1-1,0-1 0,0 0 0,1 1 1,-1-1-1,0 0 0,1 1 0,-1-1 1,0 0-1,1 1 0,-1-1 0,0 0 0,1 0 1,-1 1-1,1-1 0,-1 0 0,1 0 1,-1 0-1,0 0 0,1 0 0,-1 0 0,1 0 1,-1 0-1,1 0 0,6 0 18,0 0 0,0-1 0,0 0 0,0-1-1,0 1 1,-1-1 0,1-1 0,-1 1 0,8-5 0,4-6 137,74-90 60,-50 42-19,-27 37-170,34-50 80,-30 44-67,59-89 140,-76 117-174,0 0 0,1-1-1,-1 1 1,0 0-1,1 0 1,-1 1-1,1-1 1,0 0 0,-1 1-1,1 0 1,0 0-1,0-1 1,0 2-1,0-1 1,4 0 0,-4 0-3,5 2 33,-2 4-33,-1-1-1,0 1 1,-1 0 0,1 0-1,-1 0 1,0 1 0,4 7-1,0 6 28,8 45 4,-2 38-30,2 139-4,-12-194-11,37 185-26,-36-208 14,3 44 1,-7-58 10,-1 0-1,0 0 0,-1 0 1,0 0-1,0 0 1,-1 0-1,0 0 1,-6 13-1,8-22 7,0-1-1,-1 1 1,1 0-1,0-1 1,0 1-1,-1-1 1,1 1-1,0-1 1,-1 1-1,1-1 1,-1 1-1,1-1 1,-1 1-1,1-1 1,-1 1-1,1-1 1,-1 0-1,1 1 1,-1-1-1,1 0 1,-1 0-1,0 1 1,1-1 0,-1 0-1,1 0 1,-1 0-1,0 0 1,1 0-1,-1 0 1,0 0-1,1 0 1,-1 0-1,0 0 1,1 0-1,-1 0 1,0 0-1,1 0 1,-1-1-1,1 1 1,-1 0-1,1-1 1,-1 1-1,0 0 1,1-1-1,-1 1 1,1 0 0,-1-1-1,1 1 1,0-1-1,-1 1 1,1-1-1,-1 1 1,1-1-1,-1-1 1,-7-68-17,8 64 17,-1 0-1,1-1 1,0 1 0,0 0-1,1-1 1,0 1-1,2-8 1,2-7-1,11-60 1,25-139 2,-33 169 6,-2 12-2,24-215 31,-22 53 12,-11 167 0,2 21-29,-3-13 6,0 0 0,-2 0-1,-1 0 1,-11-26 0,12 32 6,3 9-2,-1 0 0,1 1 0,-2-1 0,1 1 0,-2 0 0,1 1 0,-1-1 0,-1 1 0,1 0 1,-1 0-1,-10-8 0,15 15 23,8 5-12,30 17-15,9 6-6,24 10-14,115 57-13,-169-85 12,60 32-183,124 86 1,-184-113 90,0 0 0,-1 1 0,-1 0 0,0 2 0,-1-1 0,15 27 0,-25-38 63,0 0-1,0 0 1,-1-1 0,0 1 0,0 0 0,0 1 0,0-1 0,0 0 0,-1 0-1,0 0 1,0 0 0,-1 7 0,1-5 2,0 0 0,0 0 0,0 0 0,1 0 0,-1 1 0,3 5 0,2 3-16,1 1 1,1-1 0,10 17-1,-15-29 26,-1 0 0,1 1-1,1-1 1,-1 0 0,0 0-1,1-1 1,0 1 0,-1 0 0,1-1-1,4 3 1,4 3-7,-3-1 7,-7-5 7,1 0 1,0-1 0,0 1-1,0-1 1,0 1 0,0-1-1,1 0 1,-1 0 0,0 0-1,1 0 1,-1 0-1,0 0 1,4 0 0,82 13-78,-66-15 30,15-7 19,53-20 0,-64 15 14,95-68-6,-102 62 20,23-29-1,2-12 6,-35 45 1,0-1 0,7-21 0,-9 17 0,8-34 1,-10 23 2,-2 0-1,0-35 1,-6 46 5,1 14-5,0-1-1,-1 1 0,0 0 1,0 0-1,0 0 1,-1 0-1,0 1 1,0-1-1,-1 1 1,1 0-1,-1 0 1,-11-7-1,16 11-1,-5-3 4,-1 0 0,1 0 0,-1 1 0,0 0 0,-8-4 0,14 7-4,-1 0 0,1 0 0,0 0 0,0 0 0,0 0 0,-1 0 0,1 0 0,0 0 0,0 0 0,0 0 0,-1 0 0,1 0 0,0 0 1,0 0-1,0 0 0,0 0 0,-1 0 0,1 0 0,0 0 0,0 0 0,0 0 0,-1 0 0,1 0 0,0 0 0,0 0 0,0 1 0,0-1 0,0 0 0,-1 0 0,1 0 1,0 0-1,0 0 0,0 1 0,0-1 0,0 0 0,0 0 0,0 0 0,-1 1 0,-9 12 19,0 0 0,-9 19 0,17-30-17,-6 17 38,5-12-27,0 1-8,0 1 0,0-1 0,1 0 0,0 1 1,1 0-1,0-1 0,0 1 0,1 0 0,0-1 1,0 1-1,3 12 0,22 75 38,-16-79-17,5-1-16,0-1 0,30 25 0,-26-29-3,35 7 4,-39-14-11,1-1 1,24 2-1,-25-4 1,1-1 1,-1 0-1,0 0 0,0-2 0,0 0 1,0 0-1,0-1 0,-1-1 0,20-8 1,80-37 18,-96 37 7,-6 1-15,0-1 0,-1 0 0,12-18 0,-18 15 54,-3 2-40,-1 0 0,0 0 0,-1 0 0,0 0 0,-1 0 0,-1 0 0,-4-12 0,5 15 34,-17-78 334,19 88-390,0 0 0,0 0-1,-1 0 1,1 0 0,0-1 0,0 1 0,0 0 0,0 0 0,0 0 0,0 0 0,-1 0 0,1 0 0,0-1-1,0 1 1,0 0 0,0 0 0,-1 0 0,1 0 0,0 0 0,0 0 0,0 0 0,0 0 0,-1 0 0,1 0 0,0 0-1,0 0 1,0 0 0,-1 0 0,1 0 0,0 0 0,0 0 0,0 0 0,-1 0 0,1 0 0,0 0 0,0 0 0,0 0-1,0 1 1,0-1 0,-1 0 0,1 0 0,0 0 0,0 0 0,0 0 0,0 0 0,0 1 0,-1-1 0,1 0 0,0 0-1,0 1 1,-9 7 38,4-1-21,3-4-6,0 0 0,-1 1-1,2 0 1,-1 0-1,0-1 1,1 1-1,-1 0 1,0 8 0,-1-1 4,2 0 1,-1 0-1,1-1 1,1 1 0,0 0-1,2 12 1,4-6 20,6 6-29,1-1-1,2 0 1,0-1-1,1-1 1,26 26-1,15-2-1347,-2-2-5350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5.9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125 207 7088,'-17'-11'2,"10"7"6,0-1 0,0 0-1,0-1 1,-10-11 0,12 12 11,0 0-6,0 1 0,1-1-1,-1-1 1,1 1 0,0 0 0,1-1 0,-1 0 0,1 0-1,0 0 1,-2-8 0,2 7 34,1 3-32,1 1-1,0 0 1,-1-1 0,1 1-1,1-1 1,-1 1-1,0-1 1,1 1 0,0-1-1,0-5 1,6 14-2,1 2-12,20 26-7,41 59-1,-17-30-42,-35-43 32,-1 0 1,22 38 0,-31-47 5,0-2 7,0 2-1,-1-1 1,-1 1 0,1-1-1,-1 1 1,-1 1-1,0-1 1,0 0 0,1 21-1,-2 11-3,-5-6 7,2-33 1,0 0 0,0-1 0,0 1 0,0-1 0,-1 1 0,1-1 0,-1 0 0,1 1 1,-1-1-1,0 0 0,0 0 0,0 0 0,0 0 0,-3 2 0,4-4 1,0 0 0,0 1-1,1-1 1,-1 0 0,0 0 0,0 1 0,1-1-1,-1 0 1,0 0 0,0 0 0,1 0-1,-1 0 1,0 0 0,0 0 0,1 0-1,-1 0 1,0-1 0,0 1 0,1 0 0,-1 0-1,0-1 1,0 1 0,1 0 0,-2-2-1,-10-7 9,12 9-8,-1-1 3,0 0 0,1 0-1,-1-1 1,0 1-1,1 0 1,-1 0 0,1 0-1,-1 0 1,1-1-1,0 1 1,0 0-1,-1 0 1,1-1 0,0 1-1,0 0 1,0 0-1,0-3 1,0-1 5,1-5 11,-1 0-1,1 0 1,1 0 0,-1 0 0,2 1-1,-1-1 1,2 0 0,-1 1 0,1 0-1,9-16 1,-5 10-8,13-26 111,28-41 0,-37 62-88,5-3 160,74-69 86,-88 89-239,0-1-1,0 1 1,1 1-1,0-1 0,-1 0 1,1 1-1,0 0 0,8-3 1,-1 0 12,15-6 13,-26 11-63,0 0 0,0 0 0,1 0 0,-1-1 0,0 1 0,0 0 0,1 0 0,-1 0 0,0 0 0,1 0 0,-1 0 0,0 0 0,0 0 0,1 0 0,-1 0 0,0 0 0,1 0 1,-1 0-1,0 0 0,0 0 0,1 1 0,-1-1 0,0 0 0,1 0 0,-1 0 0,0 0 0,0 0 0,0 1 0,1-1 0,5 5 18,1 0 1,-2 1-1,1 0 0,-1 0 0,0 0 1,7 11-1,-9-13-16,0 1 0,0-1-1,0 1 1,-1 0 0,0-1 0,0 1-1,0 0 1,2 8 0,0 3 2,10 46 0,-5 0-3,0-3-3,-5-34-4,2 12-11,12 42 0,-17-77-6,-1-7 4,5-33 74,2 1 0,2-1 0,1 2 0,29-69 0,-20 62 144,48-77 1,-48 95-4,-2 9-132,0 0 1,1 1 0,37-22-1,-54 36-54,0 0-1,1 0 1,-1 0-1,1 1 1,-1-1-1,1 1 0,-1-1 1,1 1-1,-1 0 1,1-1-1,-1 1 1,3 0-1,5 0 10,0 1 1,0-1-1,0 2 0,-1-1 1,1 1-1,0 0 0,-1 1 1,1 0-1,9 6 0,-16-9-14,-1 1 0,1 0-1,-1 0 1,1 0-1,-1 0 1,0 1 0,0-1-1,1 0 1,-1 1-1,1 1 1,18 26 54,26 48 1,-40-67-50,-1 0 0,-1 0 0,0 0 0,4 18 0,-3-8-4,0-3-5,-2-8-3,-1 0 1,0 0-1,-1 0 1,1 17-1,0 15 10,-6-4-9,3-30-3,1-5 0,-1 0 0,1 0 0,-1 0 0,1 0 0,-1 0 0,0 0 0,0-1 0,0 1 0,0 0 0,0 0 0,-3 2 0,28-33 0,22-14 0,-13 15 9,1 2 1,70-43 0,-54 49 2,-29 16 36,-2 4-33,-1 2 1,0 0-1,1 1 1,23 7-1,-17 2 59,101 81 24,-100-70-43,100 114 21,-103-104-48,90 171 13,-92-162-26,85 142-1376,-47-99-5559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7.6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191 247 4040,'-3'-7'72,"-14"-36"32,16 41 56,1 2-129,-1 0 0,1 0 0,-1 0 0,1 0 0,0 0 0,-1 0 0,1 0 0,-1 0 0,1 0 0,0 0 0,-1 0 0,1 1 0,-1-1 0,1 0 0,0 0 0,-1 0 0,1 0 0,0 1 0,-1-1 0,1 0 0,0 0 0,-1 1 0,1-1 0,0 0 0,0 1 0,-1-1 0,1 0 0,0 1 0,0-1 0,0 0 0,-1 1 0,1-1 0,0 0 0,0 1 0,0-1 0,0 1 0,0-1 0,0 0 0,0 1 0,0 4 1,1-1 1,-1 1-1,1-1 0,0 1 0,1-1 0,2 6 0,43 103 313,45 82 526,-68-140-444,28 101-1,-50-146-391,4 54 212,14 97 855,-20-158-908,-1-1-34,-7 5-100,6-5 256,0 0-140,-7 4 0,7-4 1,0 22 1399,-1-26-1517,-4-4-46,2-1 0,-1 0 1,1 0-1,0 0 0,0-1 0,1 0 1,0 0-1,1 0 0,-1 0 1,-1-10-1,2 10-6,-18-57 118,16 47-93,-1-1-1,-17-33 1,-29-62 68,15 41 109,26 52-152,0 0-1,-10-32 1,15 38-7,-2-4-16,2 0 1,0 0-1,2-1 1,0 0-1,-2-29 1,2-75 108,7 102-63,1 8-55,1-1 0,0 1 1,1 0-1,0 0 0,1 1 1,1 0-1,0 0 0,13-16 1,14 2-4,-20 19 33,8 2-28,-1 0 0,1 2 0,0 0-1,0 2 1,34 0 0,-55 2-25,0 0 0,1 0 1,-1 1-1,0-1 0,1 0 0,-1 1 0,0 0 0,0-1 0,0 1 0,3 1 0,4 2 2,8 2-3,21 8 0,-29-8-6,-7-5-20,11 8-12,-11-7-22,-1-1-22,0 0 70,-1 0 0,1 0 1,0-1-1,-1 1 0,1 0 1,-1 0-1,0 0 0,1 0 1,-1 0-1,0 0 0,0 0 1,1 1-1,-1-1 0,0 1 1,-1 2-1,1 0 1,-1 0 0,0-1 0,0 1 0,-1 0 0,1-1-1,-1 1 1,1-1 0,-1 0 0,0 1 0,-1-1 0,1 0 0,0 0-1,-1 0 1,0-1 0,1 1 0,-6 3 0,-6 5-27,-1-1 0,-19 11 0,30-18 29,-12 4 0,10-4-3,0 0-1,0 1 1,0-1-1,-9 9 1,-74 55-42,70-50 34,9-7 14,-14 14-2,1 1 0,-29 43 1,-35 51-6,72-95-7,5 2 11,2 1 1,-9 41-1,18-45-18,4 0 13,1-1 0,18 40 0,-24-60 10,1 0-1,0 0 1,0-1 0,1 1-1,-1 0 1,0-1 0,1 1-1,-1-1 1,3 3 0,13 10-10,1 0 0,1-2 1,31 18-1,-24-22-39,128 3-15,-150-11 61,-1 0-1,1-1 1,0 1-1,0-1 1,0 1-1,6-3 1,40-15-22,60-30 0,-81 30-4,-18 9 21,3-1 5,-2 0 0,0-1 0,0 0 0,-1 0 1,0-1-1,-1-1 0,0 0 0,10-19 0,43-96-21,-54 101 22,4-44 4,-11 47 1,-1-38 1,-2 38 4,-9-46-1,9 62 0,-1-1 0,-1 1-1,1 0 1,-1 0 0,-1 0-1,1 1 1,-1-1 0,-7-8 0,11 16-4,0 0 0,0 0 1,0 0-1,0 0 0,0 0 1,0 0-1,0 0 0,0 0 1,0 0-1,0 0 0,0 0 1,0 1-1,0-1 0,0 0 1,0 0-1,0 0 0,0 0 1,0 0-1,0 0 0,0 0 1,0 0-1,0 0 0,0 0 1,0 0-1,-1 0 0,1 0 1,0 1-1,0-1 0,0 0 1,0 0-1,0 0 0,0 0 1,0 0-1,0 0 0,0 0 1,0 0-1,0 0 0,0 0 1,-1 0-1,1 0 0,0 0 1,0 0-1,0 0 0,0 0 1,0 0-1,0 0 0,0 0 1,0 0-1,0 0 0,0 0 1,0 0-1,-1 0 0,1 0 1,0 0-1,0 0 0,0 0 1,0 0-1,0-1 0,0 1 1,0 0-1,0 0 0,0 0 1,0 0-1,-4 7 6,1 1 0,0-1 0,1 1 0,-3 11 0,-5 21 12,-4 23 1,9-38-17,-1 29 1,6-38-1,0 1 0,4 32-1,-1-32 0,1-1-1,0 0 0,8 17 1,4 0-2,1 0 0,31 42 0,-30-52-11,85 74-4,-82-82-16,-3-7 21,1 0 0,0-1 0,21 5 0,-38-12 7,-1 0 1,0 0 0,0 1-1,0-1 1,0 0-1,0 0 1,1 0-1,-1 0 1,0-1-1,0 1 1,0 0-1,0 0 1,0-1-1,2 0 1,11-5-7,0 0 0,-1-1 0,0-1 0,0 0 0,12-11 0,-7 1-3,23-33-1,5-15 12,-28 33 2,25-62 1,-36 70 7,-6 23-7,5-30 14,-2 0 0,2-63 1,-3-50 137,-3 150-137,0-1 0,0 0 0,1 1 0,-1-1 0,1 0 0,1 6-1,7 34 26,4 82 7,-9-99-41,0-6-7,1 1 0,1-1 0,0 0 0,2-1 0,15 30 0,41 69-15,-49-97-17,-5-10 16,3 5-2,1-1 1,1-1-1,0 0 1,24 17-1,23 11-57,-62-43 74,0 1 0,0-1 1,0 0-1,1 0 0,-1 0 0,0 0 0,0 0 0,0 0 0,0 1 0,0-1 0,1 0 0,-1 0 0,0 0 1,0 0-1,0 0 0,0 0 0,1 0 0,-1 0 0,0 0 0,0 0 0,0 0 0,1 0 0,-1 0 1,0 0-1,0 0 0,0 0 0,0 0 0,1 0 0,-1 0 0,0 0 0,0 0 0,0 0 0,0 0 0,1 0 1,-1-1-1,0 1 0,0 0 0,0 0 0,0 0 0,0 0 0,1 0 0,-1 0 0,0-1 0,0 1 0,0 0 1,0 0-1,0 0 0,0 0 0,0-1 0,5-5-96,-1 0 0,0 0 0,0-1 0,0 0 1,-1 0-1,0 0 0,3-12 0,-2 6-676,17-47-6720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7.9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6552,'0'0'0,"0"26"112,16 1 0,22 4 88,4 1 0,1 10-192,5 2 8,7 6-16,0-1-4920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2:23.35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2608,'0'0'1064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5.0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1668.29297"/>
      <inkml:brushProperty name="anchorY" value="-21939.37891"/>
      <inkml:brushProperty name="scaleFactor" value="0.5"/>
    </inkml:brush>
  </inkml:definitions>
  <inkml:trace contextRef="#ctx0" brushRef="#br0">10 774 6728,'0'0'0,"-1"1"0,-1 0 233,0-1-57,0 1-212,1-1 547,0 0-94,3-1-556,0-1 685,0 0-682,4-2 680,9-4-680,-1 0 717,-1 1-728,7-3 743,9-3-745,-2 2 700,-5 1-687,6-1 680,5-1-680,-5 1 633,-5 3-620,4-3 614,4-6-614,-3 2 530,-6 2-506,4-7 503,1-7-505,-4 2 506,-5 4-506,-1-6 506,-2-5-506,-4 4 534,-3 4-542,-1 0 546,-2 1-546,-2 4 518,-1 5-510,-2 2 506,-2 2-506,-2 2 460,1 3-447,-3 1 440,-4 2-440,1 1 402,2 1-391,-4 2 396,-4 3-399,1 0 325,2-1-304,-4 3 294,-4 5-294,3-2 247,3 0-233,-2 4 236,2 5-239,2-1 174,3-2-155,2 2 146,4 3-146,1-4 100,2-3-87,3 1 89,4 1-92,0-1 57,0-4-46,4 2 40,4 3-40,-2-3 21,-1-3-16,3 2 14,4 3-14,-2-3 5,-2-3-2,2 2 9,3 2-12,-3-2 5,-3-3-2,1 3 9,3 3-12,-3-1 5,-3-3-2,1 5 9,-1 5-12,-1-3 5,-4-2-2,1 5 9,-4 5-12,-1-3 5,-2-3-2,-2 3 0,-2 3 0,-1-4 0,0-4 0,-1 0 0,-2-1 0,1-4 9,1-3-12,2-3 14,-1 0-14,0-3 14,1 0-14,1-2 23,1-2-25,0-2 45,1 1-51,0-5 63,5-5-65,-1 0 104,1 1-115,3-6 129,5-6-132,-1 1 171,-2 4-181,5-5 186,6-4-186,-2 4 224,-2 4-235,5-4 239,5-5-239,-3 4 259,-5 5-264,4-7 266,1-8-266,-3 3 257,-5 5-255,1-7 263,0-9-265,-4 4 229,-4 7-219,0-4 223,-1-2-225,-2 6 217,-3 7-215,0 0 223,-2 1-225,-1 4 198,0 6-190,-2-1 186,-2 1-186,0 2 167,1 4-162,-2-1 170,-1 1-173,-1 3 136,2 0-125,-1 2 130,-3 1-133,2 1 106,1 0-98,0 0 103,-1 2-105,1-1 69,1 1-59,0 2 63,0 4-65,1 1 29,1-1-19,1 5 14,1 9-14,1-2 4,0-2-1,1 7 0,3 8 0,-1-2-18,0-6 23,2 8-17,2 6 15,-1-4-51,0-7 61,2 2-66,2 1 66,-2-6-94,-1-6 102,3 0-97,3-1 95,-2-2-103,-2-5 105,1 1-97,2 0 95,-3-2-94,-2-2 94,2 0-85,4 0 82,-1-2-70,-2-1 67,3-1-66,5-1 66,-3-1-48,-2-1 43,4-2-40,5-3 40,-2-1-21,-4 1 16,5-3-5,3-4 2,-3 2 0,-5 1 0,3-4 0,1-4 0,-3 0 19,-4 3-24,2-4 26,0-8-26,-3 4 54,-2 2-62,-1-4 66,-1-6-66,-1 5 85,-3 3-91,0-1 103,-1-2-105,-2 5 106,0 5-106,-2 0 106,1 5-106,-1 2 97,0 4-95,-3 1 94,-2 3-94,0 1 84,2 0-81,-3 4 80,-3 6-80,1 1 52,2-2-44,-2 6 40,1 8-40,1-3 12,1-3-4,2 4 10,2 4-13,1-5 4,0-4-1,2 2 0,3 0 0,0-3-9,0-3 12,3 0-14,1 2 14,-1-4-33,-1-1 38,1-1-40,0 1 40,-2-3-58,-1-2 63,1 0-57,2-1 55,-1 0-73,-1-2 78,1 0-70,2 0 67,0 0-48,-3-1 43,2 0-40,3-2 40,-2 0-12,-1-1 4,2 0 0,3-1 0,-1-1 0,1-1 10,3-3-13,-3 1 23,-2 1-25,1-2 35,0-2-38,-2 1 59,-3 2-64,0-1 75,0-1-78,-1 2 90,-1 1-93,0-1 103,1-1-105,-1 2 97,0 0-95,0-2 94,0-1-94,0 1 94,-1 2-94,0-2 94,0 2-94,-2 1 94,0 1-94,0-1 103,-1 0-105,0 1 97,0 1-95,0-2 103,-1 2-105,1-1 78,0 2-70,0-1 66,0 2-66,0 0 57,0 0-55,1-2 54,0 0-54,0 0 35,-1 0-29,1 1 35,-1 1-38,0-1 22,1 1 3,-2 0-22,1 0 7,0 0-2,0 0 10,0-1-13,0-1 4,0 0-1,0 1 10,0 0-13,0 0 4,0 1-1,0 0 10,0 0-13,0 0 4,0 0-1,0 0 0,0 0 0,0 0 0,0 0 0,0 0 0,0 0 0,0 0 0,0 0 0,0 0 0,0 0 0,0 0 0,2-2 0,0 0 0,0-1 0,0 2 0,1-4 0,0-2 0,1 0 0,-1 1 0,1-3 0,1-4 0,-1 1 0,0 2 0,0-4 0,2-6 0,-2 3 0,0 2 0,0-4 10,2-5-13,-1 3 14,-1 3-14,1-2 14,3-3-14,-2 2 14,0 5-14,0-3 14,2-3-14,-1 3 14,-1 4-14,0-3 14,0-2-14,-1 2 23,-1 4-25,-1 0 26,1-2-26,0 2 26,-2 4-26,1-1 35,-1 0-38,0 3 40,-1 2-40,-1 2 40,1 2-40,-1 0 40,0 2-40,-3 1 40,1-1-40,0 1 31,0 0-28,-1 1 35,-1 4-38,0 1 12,1-2-4,-2 6 10,-4 6-13,1 0 4,1-2-1,-3 6 0,-3 10 0,2-3-28,1-5 36,1 8-30,-1 11 27,2-5-92,2-6 111,1 7-110,1 7 107,2-6-162,0-8 178,2 2-186,2 1 186,1-7-205,-1-6 211,2-2-214,3-1 214,-1-5-205,-1-4 202,4 0-190,8-1 187,-1-1-130,-1-2 114,7-1-106,11-1 106,-2-1-60,-5-1 47,7-2-40,4-3 40,-5 0-21,-7 0 16,2-5-5,4-7 2,-5 1 0,-6 1 0,3-8 0,2-12 0,-4 1 10,-5 6-13,2-13 23,1-10-25,-3 4 26,-3 8-26,2-7 26,2-6-26,-1 7 35,-4 9-38,2-3 40,-1 0-40,-3 7 40,-2 7-40,-2 3 40,-2 1-40,-2 6 22,-1 4-17,-2 3 14,-4 3-14,-1 3 4,0 1-1,-3 5 10,-6 8-13,0-1 4,3-1-1,-4 8 0,-2 9 0,2-3-37,4-3 48,-2 8-54,1 10 54,3-3-129,2-7 150,1 8-150,1 10 147,2-7-212,1-7 231,1 5-230,2 3 227,1-7-264,0-8 275,1-1-280,2-2 280,0-6-233,-1-5 220,1-2-214,2-1 214,-2-3-177,0-2 166,-1-2-160,1 0 160,-1-2-122,-1 0 111,0 0-97,2-1 95,-1 0-75,-1 0 69,2 0-57,1-2 55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18.53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57 6192,'1'18'-8,"1"-1"1,0 0-1,2 0 1,0 0-1,7 18 1,-2-4 13,6 33 1,-1 35 111,-14-93-79,1 1 0,0-1 0,0 1 0,1-1 0,0 1 0,4 10 0,2 2 2,22 59 263,-12-12 88,12 78 1,-19-61-98,-4 33 405,-7-114-519,0-2-172,0-1 1,1 1-1,-1-1 0,0 1 1,0-1-1,0 1 1,0-1-1,0 1 0,0-1 1,0 1-1,0-1 0,0 1 1,0-1-1,0 1 0,0-1 1,0 1-1,-1 0 0,1-1 1,0 1-1,0-1 0,0 1 1,-1-1-1,1 0 0,-1 0 9,0-1-1,0 1 0,0-1 0,1 1 0,-1-1 1,0 0-1,1 1 0,0-1 0,-1 0 0,1 0 1,0 1-1,0-3 0,0-25 116,6-47 1,19-49 266,-13 76-195,23-67 43,-24 93-80,73-95 63,-64 98-111,7 0-40,36-22 1,-62 42-75,0-1 0,0 1-1,0-1 1,0 1 0,-1-1 0,1 1-1,0 0 1,0-1 0,0 1 0,0 0 0,0 0-1,0 0 1,0 0 0,1 0 0,14 1 22,0 2 1,0 0 0,20 6-1,-17-1 26,-10-3-34,0 0-9,0 0 0,-1 1 0,0 0 0,0 0 0,0 1 0,-1 0-1,1 0 1,-2 1 0,8 10 0,6 12 47,-1 2 0,24 52-1,-40-73-46,0 0 0,0 0-1,-1 0 1,0 0 0,-1 0-1,-1 0 1,0 18 0,-1-27-8,1 0 0,-1 1 1,1-1-1,-1 0 0,0 0 1,1 0-1,-1 0 0,0 0 1,-1 0-1,1 0 0,0 0 1,0 0-1,-1-1 0,1 1 1,-3 2-1,2-2 1,0-1 23,1 0-23,0 0 1,0-1-1,0 0 1,0 1-1,0-1 1,0 1 0,0-1-1,0 0 1,0 0-1,0 0 1,0 0-1,0 0 1,-2 0 0,-1-13 15,1-1 1,0 0 0,1 0 0,0 0-1,1 0 1,2-15 0,-1 14 11,1 1 0,1-1 0,1 1 0,0 0 0,9-26 0,-7 24-8,10-30 117,35-75 0,-43 105-119,11-17 106,90-116 56,-106 146-171,-1 1 0,1 0-1,0 0 1,0 0 0,1 0 0,-1 0 0,0 1-1,0-1 1,5-2 0,8-4 31,-1 0 0,26-9 0,-25 13-28,0 0 0,29-2 0,-42 5-5,1 1 0,-1 0-1,1 0 1,-1 0 0,1 0 0,0 0 0,-1 0-1,1 1 1,3 1 0,28 8 39,0 2 0,41 21 1,-50-15 29,-15-9-54,3 2-10,-1 0-1,-1 1 1,1 0 0,-2 1 0,0 0-1,0 0 1,-2 1 0,10 20 0,-11-21 5,3 7-4,-1 1-1,-1 1 1,-1-1 0,6 27 0,-7-21 6,0-9-6,-2 1 0,4 37 1,-8-55-17,1-1 0,-1 1 0,0-1 0,0 0 0,0 1 0,0-1 0,0 1 0,0-1 0,0 1 0,0-1 1,0 1-1,0-1 0,0 1 0,-1-1 0,1 0 0,0 1 0,0-1 0,0 1 0,0-1 0,-1 0 0,1 1 1,0-1-1,-1 1 0,1-1 0,0 0 0,0 0 0,-1 1 0,1-1 0,-1 0 0,1 1 0,0-1 0,-1 0 1,1 0-1,-1 0 0,1 1 0,0-1 0,-1 0 0,1 0 0,-1 0 0,1 0 0,-1 0 0,1 0 0,-1 0 1,1 0-1,0 0 0,-1 0 0,1 0 0,-1 0 0,1 0 0,-1 0 0,1 0 0,-1-1 0,1 1 0,0 0 1,-1-1-1,0 1 2,0 0 1,0-1-1,1 0 1,-1 1-1,0-1 1,1 1-1,-1-1 1,0 0-1,1 1 1,-1-1-1,1 0 1,-1 0-1,1 1 1,-1-1-1,1 0 1,0 0-1,-1 0 1,1 0-1,0 0 1,0 0-1,0 1 1,-1-1-1,1 0 1,0 0-1,0 0 1,0 0-1,1 0 1,-1 0-1,0 0 1,0 0-1,1-1 1,6-13 20,0-1-1,1 1 1,20-28 0,-15 25-18,-8 9 3,1 0-1,0 1 1,0 0-1,1 0 1,0 1-1,1 0 1,0 0-1,15-11 1,-22 17-8,0 1 0,0-1 0,-1 1 0,1-1 1,0 1-1,-1 0 0,1-1 0,0 1 1,0 0-1,-1-1 0,1 1 0,0 0 1,0 0-1,-1 0 0,1-1 0,0 1 1,1 0-1,11 1 6,0-1-1,0 2 1,0-1 0,19 7-1,-11 1 8,104 72 3,-99-59-9,38 39 4,-42-40-10,33 45 0,-42-46-1,0 0 1,-1 1-1,12 33 0,-10-19 0,15 72 0,-17-39-572,-4 0 0,1 83 1,-5-18-7990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20.2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1 235 3144,'6'0'57,"17"0"37,-18 0 1122,-7-2-814,-8-4-7,7 4-78,2 2-284,1 0 0,-1 0 0,1-1 0,-1 1 0,0 0 0,1 0 0,-1 0 0,1 0-1,-1 0 1,0 1 0,1-1 0,-1 0 0,0 0 0,1 0 0,-1 0 0,1 1 0,-1-1 0,1 0 0,-1 0 0,1 1 0,-2 0-1,11 7 969,6 3-875,6 10 147,-1 0 0,33 47 1,-42-54-250,17 30 129,30 72 18,34 80 170,-44-60-109,-23-72-96,-19-56-48,5 3 24,-6-5 8,3 4 9,-5-6 13,5 2 4,-6-4 12,-1-2-133,0 0 1,0 0 0,0 0 0,0 0 0,0 0-1,0-1 1,0 1 0,0 0 0,0 0-1,0-1 1,0 1 0,0-1 0,0 1-1,0-1 1,0 1 0,0-1 0,-1 0-1,1 1 1,0-1 0,0 0 0,0-1 0,11-25 208,-8 15-10,29-95 203,12-33 217,-30 96-566,-4 14 236,-5 15-190,5-11 27,1 1 1,0 0-1,32-44 0,-40 63-125,19-26 248,1 1-1,1 1 0,54-48 1,-59 63-158,0 1 0,1 0 1,0 2-1,24-10 0,-42 21-112,-1 1 0,0 0-1,0 0 1,0 1 0,0-1-1,0 0 1,0 1 0,0-1-1,0 1 1,0-1 0,0 1 0,0 0-1,0 0 1,-1 0 0,1 0-1,0 0 1,0 1 0,-1-1-1,1 0 1,-1 1 0,3 2 0,16 15 2,2 13-4,12 47-8,-31-70 0,0 1 0,0 0 0,-1 0 0,0 0 0,-1 0 0,0 0 0,0 0 1,-2 15-1,1-12-5,-5 88-119,1-44 18,4 41-51,1 1-161,-1-89 293,-1-9 30,0-1-1,0 0 1,0 0 0,0 0-1,0 0 1,1 0-1,-1 0 1,0 0 0,0 0-1,0-1 1,0 1-1,0 0 1,0-1 0,1 1-1,-1 0 1,0-1-1,-1 0 1,-16-17 0,14 12 2,1 0 0,-1 0 0,1 0 0,-4-12 0,-8-45 19,-16-153 172,30 195-178,0 14 9,0 0-1,1-1 1,0 1 0,1-1 0,1-9 0,14-77 137,-9 75-39,56-78 56,-45 77-42,9-4-29,2 0-1,0 1 1,63-35 0,-76 51-87,-8 3 1,0 1-1,0 0 1,1 0 0,-1 1-1,11-2 1,101-13 116,-95 17-49,0 3-62,-1 1 1,1 1 0,-1 1 0,0 1-1,23 11 1,9 15-19,-45-25-6,-1 0 1,0 0-1,10 11 0,-15-12-1,1 0 1,-1 0-1,0 0 0,0 1 0,3 8 1,0 6-2,0 0 0,6 32 1,-13-47-1,1-2-2,-1 0 0,0 1 0,0-1 0,0 1 0,-1-1 0,0 1 1,-1 9-1,0 6-1,-1 68-29,2 67 1,3-123-1,-1-21 21,3 22-13,2-1 0,20 60 0,8-10-23,-26-73 15,6-1 21,0-1 0,0 0 0,29 9 0,-1-4-28,57 9 1,-72-17 31,4 0-24,131 1-5,-159-6 34,1 0 0,-1 0 0,0 0 0,0-1 0,0 0 0,6-2 1,23-5-8,32-14 0,56-36-1578,-113 54 1280,123-63-9152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20.9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1 596 7352,'0'0'1273,"1"8"-1101,10 44 40,14 82-8,-19-102-123,2 0 0,21 58 0,-21-70-59,4 6 93,-4-9-55,0-2-26,0-1-1,0 1 1,1-2 0,1 1 0,1-1-1,14 14 1,54 40 153,-63-59-47,-1-5-90,1 0 0,0 0 0,25-1 0,-18-6 111,127-48 86,-111 32-7,182-138 98,-168 117-84,101-75-1,26-9-153,-100 68 147,133-111-1,58-59-1686,2-9-6006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1.2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729 1224 3144,'0'0'172,"-8"-6"152,-21-15 163,-1 1 0,-33-17 0,47 28-408,10 6 2,0 0 0,-1 0 0,1 0-1,-1 1 1,-12-3 0,-19-2 180,-37-3-1,50 11-6,-113 27 92,110-17-132,-2 4-122,1 2 1,-31 22-1,42-21 15,10-9-68,1-1-22,-1 0 0,1 1 0,1 0 0,0 1 0,0-1 0,0 1 0,1 0 0,-4 15 0,-12 60 57,21-84-70,-1 0-1,1 0 0,0 0 0,0 0 0,0 0 0,0 0 0,0 0 1,0 0-1,0 0 0,0 0 0,0 0 0,1 0 0,-1 0 0,0 0 0,1-1 1,0 3-1,4 7 6,0 0-1,1-1 1,1 1 0,0-1 0,0-1 0,0 1 0,15 12-1,-19-19-3,-1 0-1,0-1 0,1 1 0,-1-1 0,1 1 0,-1-1 1,5 2-1,35 10 11,-1-1 1,49 7-1,-85-18-9,1 0 0,-1-1-1,0 1 1,1-1-1,7-1 1,19-2 10,32-7 1,-41 4-10,38-15 1,-61 21-8,4-2 7,0 0 0,0 0-1,1 0 1,-1 0 0,5-5 0,142-103 62,-121 85 6,113-128 37,-139 149-97,-1-1-1,0 0 1,0 1 0,0-1-1,4-9 1,-7 14-15,46-105 92,-10-13-56,-36 118-36,3-8 22,-1-1 0,0 0 0,1-15 0,-3 24-22,7-125 92,-13 5-57,6 120-35,-7-46 80,-43-185 30,38 186-36,2 5-29,-4-19 37,-27-70 0,34 111-12,2 2 8,0 0-1,-2 1 0,0-1 0,-16-26 0,22 42-71,1-1-1,0 1 1,0 0-1,0-1 1,0 1-1,-1-1 1,1 1-1,0 0 1,-1-1-1,1 1 1,0 0-1,0-1 1,-1 1-1,1 0 1,0 0-1,-1-1 1,1 1-1,-1 0 1,1 0-1,0 0 1,-1 0-1,1-1 1,-1 1-1,1 0 1,0 0-1,-1 0 1,1 0-1,-1 0 1,1 0-1,-1 0 1,1 0-1,0 0 1,-1 0-1,1 0 1,-1 0-1,1 1 1,-1-1-1,1 0 1,0 0-1,-1 0 1,1 0-1,0 1 1,-1-1-1,1 0 1,0 1-1,-1-1 1,-13 26 201,13-24-217,-22 55 87,15-26 117,-22 173 50,27-159-183,2 175 20,2-176-66,11 74 4,12 35-15,-5-71-6,30 80 1,-34-127-12,69 97-6,-67-113 6,54 40-6,-58-54 7,7-4 7,39-2-1,-42-3 0,20-13-1,-31 14 7,1-1 0,-1 0 0,0 0 0,7-6 0,-2-1 11,0-1-1,-1 0 1,0-1 0,-1 0 0,14-26-1,-11 14 34,17-47-1,-14 16 157,-4 7 302,-10 47-409,1 6-7,43 86 210,18 15-160,-47-86-89,14 7-18,35 23 0,-44-39-15,35 6-1,17-3-9,-55-12 0,-1 0-1,1-1 1,0 0-1,-1-2 1,1 0 0,-1-1-1,1 0 1,-1-2-1,22-8 1,-30 6 23,-5 1-22,-1-1 0,0 1 1,0-1-1,-1 1 0,0-1 1,2-7-1,-4 14-4,0-1 1,0 0-1,0 1 1,0-1-1,0 1 0,0-1 1,0 0-1,0 1 1,0-1-1,0 0 0,0 1 1,0-1-1,-1 1 1,1-1-1,0 1 0,0-1 1,-1 0-1,1 1 1,-1-1-1,-6-10 8,0 0 1,-1 1-1,0 0 0,-17-15 1,5 10 31,-110-58 24,102 61-10,-96-23 28,123 34-78,-1 1 1,0 0-1,1 0 0,-1-1 1,0 1-1,0 0 1,1 1-1,-1-1 1,0 0-1,-2 1 1,-14 4 9,-1 1 1,2 1-1,-1 0 0,-19 12 1,15-2 11,-26 33-1,39-39-24,0 1 0,1 0-1,-10 20 1,13-22-1,0 1 0,1-1 0,1 1 0,-5 19 0,7-20-1,0 1 1,0-1-1,1 0 0,1 1 0,1 11 1,0-8-1,1 0 0,1 1 0,8 20 0,-5-18 0,2 0 0,18 30 0,-14-30-1,1-1 1,1 0 0,0-1 0,1 0-1,32 22 1,-45-35-1,0 0 0,0 0 0,0 0 0,1-1 1,-1 1-1,6 1 0,43 12-5,64 10 0,-112-25 3,1 1 0,0-1 1,0 1-1,0-1 0,0-1 1,4 0-1,48-8-7,75-22 0,-128 30 8,0 0 0,-1 0 0,1-1 0,0 0 0,-1 0 1,7-4-1,-10 6 2,17-12-5,0 0 1,16-15-1,-24 17 4,1-1 0,-1 0 0,9-14 0,-11 15-1,-1 0 0,0 0-1,0-1 1,4-12 0,-1 0 0,21-49 1,-25 57 1,-1 0 0,3-25 0,-4-30 0,-1-2 0,6 5 1,1 14 4,-4 30-1,-2 21-2,-2 17 0,-1-14-2,4 55 3,12 88 2,-11-115-10,41 124 0,-13-69-25,-20-56 26,22 48-6,-20-48-30,-11-20 28,11 18-10,2-1-1,0-1 0,23 24 0,6 5-33,-46-53 55,0 0 1,0 0-1,0 1 0,0-1 1,0 0-1,0 0 1,0 0-1,0 0 0,1 0 1,-1 0-1,0 1 0,0-1 1,0 0-1,0 0 1,0 0-1,0 0 0,0 0 1,0 0-1,1 0 0,-1 0 1,0 0-1,0 1 1,0-1-1,0 0 0,0 0 1,1 0-1,-1 0 0,0 0 1,0 0-1,0 0 0,0 0 1,0 0-1,1 0 1,-1 0-1,0 0 0,0 0 1,0 0-1,0 0 0,0 0 1,1 0-1,-1-1 1,0 1-1,0 0 0,0 0 1,0 0-1,0 0 0,1 0 1,-1 0-1,0 0 1,0 0-1,5-4-3,1 1 0,-1-1 0,0 0 0,-1-1 0,1 1-1,-1-1 1,7-8 0,-2 2 1,6-7-3,-1 0 0,-1-1 1,0-1-1,17-38 0,-23 45 4,1-2-2,-1-1 1,9-25-1,-7 14 2,22-57 1,-2 7 1,-3 8 0,-17 47 0,-6 12 1,1 1 1,0-1-1,0 1 0,1 0 0,0 1 1,10-14-1,2 7 12,-15 15-12,-1-1-1,0 1 0,1 0 1,-1-1-1,0 1 1,0 0-1,1 0 0,-1 0 1,0 0-1,1 0 1,-1 0-1,0 1 0,1-1 1,-1 0-1,0 1 0,0-1 1,1 1-1,-1-1 1,0 1-1,0-1 0,2 2 1,17 16-1,-17-15-1,16 18-12,-1 2-1,0 0 0,14 26 1,-21-31-6,-4-7 13,14 17-73,-5-11 20,1-1 0,1 0 1,1-2-1,38 25 0,-7-15 19,-28-18-66,100 7-33,-96-14 86,99-25-17,-102 18 44,48-34-6,-61 35 30,1 0-1,-1-1 1,-1 0-1,0-1 0,9-9 1,-17 16 2,1 0 0,-1 0 0,0 0 0,0-1-1,0 1 1,0 0 0,0 0 0,0-1 0,-1 1 0,1-1 0,-1 1 0,0-3 0,0 0 0,0-1 0,-1 1 0,0-1 0,-3-8 0,-13-40 0,-10-3 0,-4 6 1,26 45 0,0 0 0,0 0 0,-1 1 0,0 0 0,0 0 0,0 0 0,-1 0 0,-11-5 0,4 7 13,-9 5-7,0 1 0,-26 7 0,26-2 20,-99 66 11,99-55-3,-82 91 20,88-86-15,-15 43 0,27-51-38,-1-1 0,2 1 1,-4 26-1,6-26-1,1-1 0,1 0 0,0 1 0,3 17 0,0-14 0,1-1-1,0-1 0,11 26 1,-7-25-2,2 0 1,0 0-1,1-1 1,0 0 0,2 0-1,15 15 1,-26-30-1,-1 0 0,1-1-1,0 1 1,-1-1 0,1 1 0,0-1-1,0 0 1,0 0 0,0 0 0,3 2 0,28 9-6,1-1 1,59 12 0,-56-20-7,15-6 3,66-12 1,-114 14 7,0 0 0,0 0-1,0 0 1,0 0 0,6-4 0,142-88-16,-120 68 13,46-50 4,11-29 1,43-100 2,-115 168 13,37-161 16,-50 154 9,-15-167 18,5 172-3,-32-109 28,29 127-22,4 12-36,1 1-12,0-1-1,0 1 1,-1 0 0,-1 0-1,1 1 1,-1 0 0,0 0 0,0 0-1,-8-5 1,10 8 15,1 0-18,0 1 0,0-1 0,0 1 1,0 0-1,-1 0 0,1 0 0,-1 1 0,1-1 0,-1 1 0,0 0 1,0 0-1,-4-1 0,-3 2 70,4 5-25,-34 65-5,33-47-36,4-1-8,-4 32 1,7-19-5,4 46 0,11 46 3,2 0-3,33 75-6,-37-170-15,64 129-5,-58-131-8,90 94-9,-85-105 2,4-5 22,0 0 0,41 13 0,-65-26 13,-1 0-1,0-1 1,0 1-1,0-1 1,1 0-1,-1 1 1,0-1-1,0 0 0,4-1 1,18-2-9,0-1 0,0-1 0,30-11 0,-51 15 11,0 0 1,-1-1-1,1 1 0,-1 0 1,1-1-1,-1 1 0,4-4 1,45-38-13,-40 31 13,0 0 1,17-26-1,-17 20 1,14-32 0,0-20 0,-20 50 9,-1-1-1,-1 1 1,-1-1 0,-1 0 0,-1 1 0,-1-1 0,0 0 0,-6-22 0,4 22 0,2 11 14,-1 1 1,0-1 0,-1 0 0,-5-10 0,-17-46 120,25 66-137,-1-1 0,1 0 0,-1 1 0,0-1 1,1 1-1,-1-1 0,1 1 0,-1-1 1,0 1-1,1-1 0,-1 1 0,0 0 0,0-1 1,1 1-1,-1 0 0,0 0 0,0-1 0,1 1 1,-1 0-1,0 0 0,0 0 0,0 0 1,1 0-1,-1 0 0,0 0 0,0 0 0,0 0 1,1 1-1,-1-1 0,0 0 0,0 0 1,1 1-1,-1-1 0,0 1 0,1-1 0,-1 0 1,0 1-1,1-1 0,-1 1 0,0 0 0,1-1 1,-1 1-1,1-1 0,-1 1 0,1 0 1,0-1-1,-1 1 0,1 0 0,0 0 0,-1 0 1,-1 4 15,-3 4-4,0 1 1,1 0-1,1 0 1,0 1-1,0-1 1,-2 20 0,-11 89 40,16-94-40,11 116 5,-5-112-18,17 46-1,-16-57-5,1 1-1,17 28 1,-18-35-1,1-1 0,1 0 0,0 0 0,13 11 0,-11-12 0,1 0 0,1-1 0,19 11 0,-22-14 0,0-1 0,1-1 0,0 0 0,17 5 0,-18-7 0,1-1 0,-1 1 0,0-2 0,21 0 0,-22-1 0,1 0 0,-1-1 0,0 0 0,0-1 0,15-5 0,-15 3 0,1 0 0,-1 0 0,0-1 0,-1 0 1,10-9-1,-6 3 1,0-2 0,-1 0 0,-1 0 1,0-1-1,-1 0 0,12-29 0,-11 16 6,-3-11-2,3-64 0,-12 76 10,0 16-8,-1-5-1,0 0 0,-1 0 0,-1 1 0,0 0 1,-1 0-1,-1 0 0,-12-21 0,-54-66 43,56 88 5,3 6-40,0 1 1,0 0 0,-1 1-1,-26-6 1,39 11-11,1 1 0,-1 0 0,1-1 0,-1 1 0,0 0 0,1 0 0,-1 0 0,0 1 0,1-1 0,-1 0 0,-1 1 0,-18 5 14,0 1 1,1 1-1,-29 16 0,28-9 36,2 3-32,1 1 0,-23 31 0,40-49-21,1 0 0,-1 0 0,0 0 0,1 0 0,-1 0 0,1 1 0,-1-1 0,1 0 0,-1 0 0,1 0 0,0 0 0,0 1 0,-1 1 0,1-3-1,0 8 3,-1-1 0,1 1 1,1 13-1,0-16-3,0 1 1,1-1-1,-1 1 0,1-1 0,1 0 1,-1 0-1,1 0 0,3 6 1,-2-5 40,0-1 0,1 0 0,-1 0 0,1 0 0,0-1 0,0 0 0,1 0 0,-1 0 0,7 3 1,4 1-727,1-1 0,20 7 0,45 12-7535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1.7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138 78 9240,'-5'-8'5,"0"0"0,0 1 0,-1 0 0,-13-13 0,18 20-4,1 0 0,-1-1-1,0 1 1,1 0 0,-1 0 0,0 0-1,0 0 1,1 0 0,-1 0 0,0 0 0,1 0-1,-1 0 1,0 1 0,0-1 0,1 0-1,-1 0 1,0 0 0,1 1 0,-1-1 0,1 1-1,-1-1 1,-1 1 0,0 0 1,-3 2 21,1 0 0,-1 0 1,0 1-1,1-1 0,0 1 0,0 0 0,0 0 1,0 1-1,1-1 0,-1 1 0,1 0 0,0 0 0,1 0 1,-1 0-1,-2 10 0,2-8-15,-3 12 152,2 15-50,0 69 0,8-67 31,29 169 59,-23-163-73,61 151 41,-54-161-88,-5-11-42,11 17 24,46 61-1,48 41 259,-117-140-313,1 1 0,-1-1-1,1 0 1,-1 1 0,0-1 0,1 0 0,-1 1 0,1-1-1,-1 0 1,1 1 0,-1-1 0,1 0 0,-1 0-1,1 0 1,0 0 0,-1 0 0,1 1 0,-1-1 0,1 0-1,-1 0 1,1 0 0,-1 0 0,1-1 0,0 1-1,-1 0 1,1 0 0,-1 0 0,1 0 0,-1-1 0,1 1-1,-1 0 1,1 0 0,-1-1 0,1 1 0,-1 0-1,1-1 1,-1 1 0,0 0 0,1-1 0,-1 1 0,1-1-1,-1 1 1,0-1 0,0 1 0,1-1 0,-1 1-1,0-1 1,0 1 0,0-1 0,1 1 0,-1-1 0,0 1-1,0-1 1,0 0 0,0 1 0,0-1 0,0 1 0,0-1-1,0 1 1,-1-2 0,-2-12 36,-2 1 0,0-1 0,-8-17 0,0 12 104,-82-94 58,73 86-57,-82-134 72,86 126-32,-42-153 76,53 150-97,-1-129 59,12 140-92,2 5-74,1 0 0,21-39 1,-15 44 47,9-1-32,45-29 0,-45 38 12,23 0-30,48-4 0,-64 13-31,42 7-1,-47-3-22,33 10-1,-45-11-3,-1 0 0,0 1 0,0 1 0,0 0 0,0 0 0,-1 1 0,0 0 0,0 0 0,0 2 0,-1-1 0,15 16 0,-8-5-5,25 39 1,-40-57 1,-1 1 0,1 0 0,-1 0 1,1 0-1,-1 1 0,0-1 0,1 0 0,-1 0 1,0 0-1,0 0 0,1 0 0,-1 0 1,0 2-1,-1 16-11,0 1 1,-1-1-1,-7 28 0,-1-23-52,-8 5 33,-1-1 1,-28 30-1,24-39-52,-114 58-27,109-67 39,-65 14-47,80-21 92,1-1 0,-1-1 0,1 1 0,-1-2 0,0 0 0,-18-2 0,31 2 26,0 0 1,0 0 0,0 0 0,-1 0-1,1 0 1,0 0 0,0 0 0,0 0-1,0 0 1,-1 0 0,1 0 0,0 0-1,0-1 1,0 1 0,0 0 0,0 0-1,-1 0 1,1 0 0,0 0 0,0 0-1,0 0 1,0 0 0,0 0 0,0-1-1,-1 1 1,1 0 0,0 0 0,0 0-1,0 0 1,0 0 0,0-1 0,0 1-1,0 0 1,0 0 0,0 0 0,0 0-1,0-1 1,0 1 0,0 0 0,0 0-1,0 0 1,0 0 0,0-1 0,0 1-1,0 0 1,0 0 0,0 0 0,1-7-164,0 1 0,0 1 0,1-1 0,-1 0 1,2 0-1,-1 1 0,0-1 0,1 1 0,4-7 1,17-31-7716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2.1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 74 7448,'9'15'188,"-1"0"0,-1 0 0,0 1 0,8 29 0,-14-43-180,4 11 53,0 0 1,1 0 0,0-1-1,11 16 1,-9-15-46,-5-7-7,1-1 1,0 1-1,0-1 1,0 0-1,1 0 1,-1 0-1,1 0 1,11 7-1,-8-6-2,-7-6-6,-1 1 0,0-1-1,1 0 1,-1 1 0,0-1 0,1 0 0,-1 0 0,1 1 0,-1-1 0,1 0 0,-1 0 0,0 0 0,1 0-1,-1 0 1,1 1 0,-1-1 0,1 0 0,-1 0 0,1 0 0,-1 0 0,1-1 0,10 1 11,-1-2 0,0 1 0,0-1 0,-1-1 0,1 0 0,16-7 0,50-28 86,-67 33-96,5-5 118,-8 3-91,1 0 0,-1-1 1,-1 0-1,1 0 0,5-13 1,-8 8 131,-5-1-73,0 1 0,-1-1 0,0 1 0,-1-1 0,-1 1 0,0 0 0,-11-20 0,-2 4 5,9 20 141,-2 4-170,0 0 0,0 1 0,-1 0 1,-18-3-1,10 7 144,-21 8-60,-44 16 0,60-13 60,-10 10-65,-40 33 1,74-53-130,-1 1 1,1-1-1,-1 0 1,1 1-1,0-1 1,-1 1-1,1 0 1,0-1 0,0 1-1,-1 2 1,-8 19 37,1 0 0,1 0 0,-6 31 0,13-52-44,1 1 0,-1-1 0,1 1 0,0-1 0,0 1 0,0-1 1,0 1-1,1-1 0,0 3 0,9 41 47,18 49 1,-27-93-52,-1 1 1,2-1-1,-1 1 1,0-1 0,0 1-1,1-1 1,0 0-1,2 4 1,25 26 24,42 36-1,-47-52-13,43 18 4,-47-25-18,0-1 0,26 7 1,-7-8-4,-1-1 1,1-2 0,77-4 0,-109 0-1,47-4-30,245-46-1477,-139 18-5871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2.58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583 1031 7800,'19'-17'27,"31"-34"0,-50 51-26,0 0 0,0-1 0,0 1 0,0 0 0,0 0 0,0 0 0,1 0 0,-1 0 0,0-1-1,0 1 1,0 0 0,0 0 0,0 0 0,0 0 0,0-1 0,0 1 0,0 0 0,0 0 0,0 0-1,0 0 1,0-1 0,0 1 0,0 0 0,0 0 0,0 0 0,0-1 0,0 1 0,0 0 0,0 0-1,0 0 1,0 0 0,0-1 0,0 1 0,0 0 0,0 0 0,-1-1 0,-3-5 10,0-1 1,-1 1-1,1-1 1,-12-10-1,3 8 77,-4 1-10,0 2-1,0-1 1,-1 2-1,0 1 0,0 0 1,0 1-1,0 1 1,-22 0-1,-32 4 47,43 2 230,-104 33 147,130-37-452,1 1-1,-1 0 1,1 1-1,-1-1 1,1 0-1,0 1 1,-4 2-1,-24 22 215,-32 34 1,48-39 16,-4 20-94,-15 48 1,27-59 1,2 112 71,8-117-118,4 1-44,22 45-1,-30-70-89,1 0-1,-1 0 0,1 0 0,-1 0 0,1-1 1,0 1-1,-1 0 0,1 0 0,0 0 1,0-1-1,0 1 0,0 0 0,0-1 0,1 2 1,12 6 18,1-1 1,1-1-1,-1 0 1,20 5 0,-33-10-17,1-1-1,-1 1 1,0-1 0,1 0 0,-1 0 0,1 0 0,-1 0 0,3 0 0,42-7 47,49-14 0,-92 21-45,0-2 0,-1 1 1,1 0-1,0-1 1,-1 0-1,7-4 1,153-111 96,-158 112-93,1 0 0,-1 0 1,10-12-1,27-40 31,38-69 0,-63 86 22,38-167 29,-50 163-42,-10-219 26,1 207-26,1 22-29,-4-33 28,-26-119 1,-12-21 122,44 200-130,1-6 5,0 10-15,-2 8-5,-2 0-27,3-3-4,0-1 1,-1 1-1,1 0 0,0 0 1,1 0-1,-1-1 0,0 1 1,0 0-1,1 0 0,-1 0 1,1 0-1,0 0 1,-1 3-1,-11 105 23,11-78-16,2 71 4,9 49-8,11 4 1,13-13-3,10-19-2,2-17 0,4-8 0,1-4 1,45 49 8,-78-123 5,17 7-4,48 29 1,-81-56-8,0 1 0,0-1-1,1 0 1,-1 0 0,1 0 0,-1 0 0,1 0-1,-1-1 1,5 1 0,21 3-325,0-2-1,0-1 1,0-1-1,31-4 1,36-7-7931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3.71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6816,'57'10'14,"-39"-4"61,-16-5-56,1 0-15,-1 1 0,1-1 0,-1 1 0,1 0 0,-1-1 0,0 1 0,0 0 0,0 0 0,2 3 0,-2-1 19,0-1 1,-1 1 0,1 0-1,-1 0 1,0-1-1,0 1 1,0 0 0,-1 0-1,1 0 1,-1 8 0,16 119 229,31 92 79,-41-201-308,5 23 103,71 190 145,-65-188-140,13 57 1,-28-100-133,1 13 107,2 0 1,0 0 0,1-1 0,0 0 0,13 21 0,-17-35 132,7 0 117,-6-3-62,-10-8-141,4 5-144,-27-31 271,11 13-163,1-1 1,0-1-1,-26-49 0,41 66-110,-10-35 17,8 23-3,-11-42 10,-12-24-25,-14-74-9,39 133-4,3 16 2,-1-5 0,1 0 0,1 1 0,0-1 0,1 0 0,0 1 0,6-17 0,-5 19-9,2-3-16,-1 1 0,2 0 1,0 0-1,1 1 1,0-1-1,1 1 0,0 1 1,11-14-1,-15 23 10,-1 1 0,0-1 0,1 0-1,0 1 1,-1 0 0,1 0 0,0 0 0,0 0 0,0 1 0,1-1 0,3 0-1,59-13-408,-57 13 331,-5 0 81,27-2-286,-12 4 263,1 1 0,-1 1 0,0 0 0,0 2 1,0 0-1,0 1 0,28 12 0,5 5 22,-32-11-23,-4 4 26,0 0 0,-1 0 1,16 22-1,-20-16-19,38 101-10,-42-96 30,-3 5 7,-2 0 0,-1 42 0,-6-46 1,-13 34 4,14-53 1,-1 1 0,0-1 0,0-1 0,-1 1 0,-10 12 0,5-10 0,0-1 1,-1 0-1,0-1 1,0 0-1,-1-1 0,0 0 1,0 0-1,-17 5 1,0-3 20,-26 5 77,0-2 1,-1-3-1,-100 4 0,156-13-85,-1 0-1,1 0 1,0 0-1,-1 0 1,1 1-1,0-1 0,-1 0 1,1 0-1,0 0 1,-1 0-1,1 0 1,0 0-1,-1 0 0,1 0 1,-1 0-1,1 0 1,0-1-1,-1 1 1,1 0-1,0 0 1,-1 0-1,1 0 0,0-1 1,-1 1-1,1 0 1,0 0-1,0 0 1,-1-1-1,1 1 0,0 0 1,0 0-1,-1-1 1,1 1-1,0 0 1,0-1-1,-1 0 0,15-11 246,-6 7-231,-2 1 3,0 1 0,0 0 1,1 0-1,-1 0 0,9-2 0,108-28 167,-92 30-90,156 11 35,-148-3-67,-12-2-35,-1 0-13,0 1 0,-1 0 0,0 2 0,29 11 0,25 19 65,-67-26-31,34 51 28,-41-47-34,-3-3-42,-2 1 0,1 0 0,-2 0 0,1 0 1,-3 11-1,-5-5 27,0-5-23,-1-1 0,-1 0 0,0 0 0,0-1 1,-2-1-1,1 0 0,-1 0 0,0-1 0,-19 10 1,18-12-6,7-5 2,1 1-1,-1-1 0,0 0 0,0 0 0,0-1 0,1 0 0,-12 1 0,-10 1 53,0 0 1,-1-2-1,1-2 1,0 0-1,-46-8 1,73 9-66,0 0 1,0 0 0,0 0 0,-1 0-1,1 0 1,0 0 0,0 0 0,0 0-1,0 0 1,-1 0 0,1 0-1,0 0 1,0 0 0,0 0 0,0 0-1,-1 0 1,1-1 0,0 1 0,0 0-1,0 0 1,0 0 0,0 0 0,-1 0-1,1 0 1,0 0 0,0-1 0,0 1-1,0 0 1,0 0 0,0 0 0,0 0-1,0 0 1,-1-1 0,1 1-1,0 0 1,0 0 0,0 0 0,0 0-1,0-1 1,0 1 0,0 0 0,0 0-1,0 0 1,0-1 0,0 1 0,1-4-37,-1 0 1,1 1 0,0-1 0,0 0 0,0 0 0,1 1 0,-1-1 0,1 1-1,0-1 1,0 1 0,0 0 0,2-3 0,4-7-902,19-32-6444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4.16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67 7536,'23'0'44,"-22"0"-40,1 1 0,-1-1 0,0 1 0,0-1 0,0 1 0,1-1 0,-1 1 0,0 0 0,0 0 0,0 0 0,0-1 0,0 1 0,0 0 0,0 0 0,-1 0 0,1 0 1,0 1-1,1 1 0,-1-1 3,-1-2-7,12 21 9,-3 0 30,55 107 15,-38-82-51,-19-35 15,0 0 0,0 0 0,1-1 0,1 0 0,-1 0 0,2-1 0,-1 0 0,1-1 0,0 0 0,1 0 0,15 7 0,-24-14 10,0 0-1,1 0 0,-1 0 1,1 0-1,-1 0 1,1 0-1,0-1 1,-1 0-1,1 1 0,-1-1 1,1 0-1,0 0 1,-1 0-1,1-1 1,0 1-1,-1-1 0,1 1 1,-1-1-1,1 0 1,4-2-1,1 0 46,-1-1 0,0 0 0,0 0 1,-1-1-1,1 0 0,-1 0 0,0 0 0,0-1 0,-1 0 0,0 0 0,0 0 1,7-13-1,55-176 791,-60 173-609,18-43 0,-18 51-135,-1-1-1,4-16 1,-9 28 27,-1 3-142,0 1 0,0-1 1,0 0-1,0 0 0,0 1 0,0-1 1,0 0-1,0 0 0,0 0 1,0 1-1,0-1 0,0 0 1,0 0-1,0 1 0,0-1 1,0 0-1,1 0 0,-1 0 0,0 1 1,0-1-1,0 0 0,0 0 1,0 0-1,1 0 0,-1 1 1,0-1-1,0 0 0,0 0 1,1 0-1,-1 0 0,0 0 0,0 0 1,1 1-1,-1-1 0,1 0 0,0 1-1,-1-1 1,1 0 0,-1 1 0,1-1-1,-1 1 1,1-1 0,-1 1 0,0-1-1,1 1 1,-1-1 0,0 1 0,1-1-1,-1 1 1,0-1 0,1 1 0,-1 0-1,0-1 1,0 1 0,0 0 0,0-1-1,0 1 1,0-1 0,0 1-1,0 0 1,0 0 0,3 21 59,-2-1 0,0 1 0,-3 29 0,2 220 236,2-162-264,-2-62 51,-1-14-44,-7 217 139,-3 72 209,14-194-167,-3-101-131,1 17 81,-9 77 0,4-97-83,-2 15 323,-2 48 1,8-87-408,0 1-1,0-1 1,0 0 0,0 1 0,0-1-1,0 1 1,0-1 0,0 0 0,0 1-1,0-1 1,0 1 0,0-1 0,0 0-1,0 1 1,0-1 0,0 0 0,1 1-1,-1-1 1,0 0 0,0 1 0,0-1-1,1 0 1,-1 1 0,0-1 0,0 0-1,1 1 1,-1-1 0,0 0 0,1 0-1,-1 1 1,0-1 0,1 0 0,-1 0-1,0 0 1,1 0 0,-1 1 0,1-1-1,-1 0 1,0 0 0,1 0 0,-1 0-1,1 0 1,-1 0 0,0 0 0,1 0-1,-1 0 1,1 0 0,-1 0 0,0 0-1,1 0 1,-1-1 0,0 1 0,1 0-1,-1 0 1,1 0 0,-1 0 0,0-1-1,0 1 1,1 0 0,0-1 0,27-22 184,17-28-1979,1-3-7332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4.8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179 842 4488,'-27'-11'23,"15"6"21,-1 0 0,1-1 1,-13-9-1,15 9 37,-1-1 0,1 0 0,-14-14 0,21 18 30,0 0-1,0 0 1,0-1 0,0 1 0,0-1 0,1 1 0,0-1-1,0 0 1,0 0 0,0 0 0,1-1 0,-1 1 0,1 0-1,0 0 1,0-1 0,0-4 0,5 8 435,11-6-372,-14 7-166,-1 0-1,0 0 1,0 0 0,0 0 0,1 0 0,-1-1 0,0 1-1,0 0 1,0 0 0,1 0 0,-1 0 0,0 0 0,0 0-1,1 0 1,-1 0 0,0 0 0,0 0 0,1 0 0,-1 0 0,0 0-1,0 1 1,0-1 0,1 0 0,-1 0 0,0 0 0,0 0-1,0 0 1,1 0 0,-1 0 0,0 1 0,0-1 0,0 0-1,0 0 1,1 0 0,-1 0 0,0 1 0,0-1 0,0 0-1,0 0 1,0 1 0,16 15 217,24 32 0,-20-22-35,89 96 98,-39-56 4,-47-46-251,45 37 17,-41-37 63,119 63 50,-116-70-71,104 27 34,-109-39-60,-8-3-53,0-2 1,-1 0-1,1-1 1,28-13 0,-24 3 78,2-10-51,0 0 1,20-31 0,-28 29 97,60-131 61,-61 121-48,49-184 70,-52 173-35,43-177 89,-41 186-57,61-127 98,-58 141-58,0 4-144,2 2 0,32-29 0,-49 47-108,-1 1-1,1-1 1,0 0-1,0 1 1,0-1-1,0 1 1,0-1 0,-1 1-1,1-1 1,0 1-1,0-1 1,0 1 0,1 0-1,-1 0 1,0 0-1,1-1 1,5 1 15,0 1 1,0-1 0,0 1-1,0 0 1,0 1-1,0-1 1,0 1-1,-1 1 1,1-1-1,11 8 1,-16-10-17,-1 1 0,1 0 0,-1 0-1,0 0 1,0 0 0,1 0 0,-1 0 0,0 1 0,0-1 0,0 0 0,1 3 0,20 30-723,28 58 0,-13-14-7377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5.34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4781.69531"/>
      <inkml:brushProperty name="anchorY" value="-22705.00391"/>
      <inkml:brushProperty name="scaleFactor" value="0.5"/>
    </inkml:brush>
  </inkml:definitions>
  <inkml:trace contextRef="#ctx0" brushRef="#br0">0 125 6192,'0'0'0,"6"0"522,-3 0-671,2 0 746,1 0-746,-1 0 765,0 0-771,4-1 774,13 1-774,0-1 606,-3 0-558,11-1 543,6 0-545,-4 0 528,-5 1-523,2-1 529,2-1-532,-4 0 441,-6 0-414,3 0 400,1 0-400,-4 0 484,-4 0-508,1 0 529,0-2-532,-4 1 506,-2 0-498,1-2 494,4-4-494,-2 0 429,-3 2-410,3-3 400,1 1-400,3-2-9372,-4 3 8263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5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1015 1083 4576,'-39'-29'39,"14"12"-5,-81-45 76,79 50 44,-136-39 46,126 45-153,-152 6 34,152 6 47,-139 53 71,145-43 2,-97 78 88,110-74-74,12-12-172,0 2 0,1-1 0,1 1 0,-1-1 0,2 1 0,-6 21 0,9-30-33,-1-1-1,1 1 0,0 0 1,0 0-1,0-1 0,0 1 0,0 0 1,0-1-1,0 1 0,0 0 0,1-1 1,-1 1-1,0 0 0,0-1 1,0 1-1,1 0 0,-1-1 0,0 1 1,1 0-1,0 0 0,7 10 45,0-1-1,0 0 1,1-1 0,20 16-1,-11-15 95,9-3-79,1-2-1,31 4 0,-56-9-53,0 0-1,-1 0 0,1 0 1,0 0-1,-1-1 0,1 1 1,4-2-1,37-11 77,45-22 1,-62 19 109,98-97 91,-121 109-254,-1 1 0,0-1 0,0 0 0,0-1 0,2-4 0,79-167 287,-71 134-91,34-184 80,-40 181-139,12-296 442,-20 308-585,-6-65 182,-7-19 27,14 117-236,0 0 0,0-1 0,0 1 0,0-1 0,0 1 0,0 0 0,0-1 0,0 1 0,0 0 0,0-1 0,0 1 0,0-1 0,0 1 0,0 0-1,0-1 1,0 1 0,-1 0 0,1-1 0,0 1 0,0 0 0,0-1 0,-1 1 0,1 0 0,0-1 0,0 1 0,-1 0 0,1 0 0,0-1 0,-1 1 0,1 0 0,0 0 0,-1 0 0,1 0 0,0-1 0,-1 1 0,1 0 0,0 0 0,-1 0 0,1 0 0,0 0 0,-1 0-1,1 0 1,-1 0 0,1 0 0,0 0 0,-1 0 0,1 0 0,0 0 0,-1 0 0,1 0 0,-1 0 0,1 1 0,0-1 0,-1 0 0,1 0 0,0 0 0,-1 1 0,1-1 0,0 0 0,0 0 0,-1 1 0,1-1 0,0 0 0,-1 1 0,1-1 5,-4 3 16,-3 5-27,-6 20 154,-28 105 3,33-96-95,-33 189 23,35-175-56,-1 229 16,11-223-17,34 180 10,-26-200-10,-3-13-14,21 34 0,-18-39-6,29 32 0,-41-51-7,2 3 6,1 0 1,0 1 0,0-1-1,1-1 1,6 6 0,137 79 42,-144-85-48,0 0 0,1-1 0,-1 0 1,1 1-1,-1-1 0,8 1 0,11 1-274,0-1-1,1 0 1,-1-2 0,45-5-1,17-8-6632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6.0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290 1003 7624,'33'-26'5,"-23"17"4,1 1 1,15-18-1,68-78 42,-81 84 10,-10 15-48,0 0-5,0-1 0,0 0 1,0 0-1,-1 0 1,0 0-1,0 0 0,0-1 1,0-11-1,-1 18-7,-1-1 0,0 1 0,0 0 0,0 0 0,0 0 0,0-1 0,0 1 0,0 0 0,0 0 0,0 0 0,0-1 0,0 1 0,0 0 0,0 0-1,0 0 1,-1 0 0,1-1 0,0 1 0,0 0 0,0 0 0,0 0 0,0 0 0,0-1 0,0 1 0,0 0 0,-1 0 0,1 0 0,0 0 0,0 0 0,0 0 0,0-1 0,-1 1 0,1 0 0,0 0 0,0 0 0,0 0 0,0 0 0,-1 0 0,1 0-1,0 0 1,0 0 0,0 0 0,-1 0 0,1 0 0,0 0 0,0 0 0,0 0 0,0 0 0,-1 0 0,-9-1 9,0 0 0,0 1 0,0 0 1,0 1-1,0 0 0,-12 4 0,12-4 2,-17 7 88,18-4-72,-14 5 13,0 1 0,1 1 0,0 1-1,1 1 1,-24 20 0,31-23-35,-86 71 260,78-63-139,2 1-1,-32 38 1,52-57-114,-1 1-1,1-1 1,-1 1 0,1-1 0,0 1-1,-1-1 1,1 1 0,0-1-1,0 1 1,-1 0 0,1-1-1,0 1 1,0-1 0,0 1 0,0 0-1,-1-1 1,1 1 0,0 0-1,0-1 1,1 2 0,-1 6 40,1 0 0,1 0 0,0-1 0,0 1-1,0 0 1,8 13 0,0-9 201,0-5-196,1-1 0,0-1 0,0 0 0,0 0 0,19 4 0,-7-7 163,127-21 86,-114 10-127,142-51 73,-147 44-66,-5-1-101,-2-1 0,44-39 0,-52 34 89,50-109 73,-60 121-174,-2 0 0,1-1-1,4-21 1,-4 11-29,1 4-16,4-30 177,-9 20-24,-1 19-6,1 36-41,5 61 5,15 54-9,-13-118-71,4 1-34,2-2 0,26 34 0,-38-54-21,0-1-1,-1-1 0,1 1 1,0 0-1,0 0 0,0-1 1,4 3-1,31 16 21,48 21 1,-56-34-6,132 6 5,-126-17-17,125-43 8,-156 45-15,-1 1 0,0-1 0,1 1 0,-1-1 0,0 0 0,4-3 0,15-14 2,-1 0 1,35-43-1,-54 60-1,0 0-1,-1-1 1,0 1-1,1 0 1,-1-1-1,0 1 1,0 0-1,1-6 1,35-151 20,-34 121 12,-10-166 16,2 164 5,1 13-25,-2-10 0,-2 1 0,-1-1 0,-18-44 1,23 69-24,-43-103 98,35 87-59,-1 1 0,-21-32 0,31 54 8,1 22 11,3 16-17,5 77 13,-4-67-21,13 69 0,-11-88-34,2 11 14,42 177 6,-38-165-12,3 26 6,4 103 0,-12-130-6,13 51 0,-10-75 7,-3-11-24,31 54 67,-31-57-52,0 0 0,1 0-1,-1-1 1,1 0 0,1 0 0,7 6 0,-11-11-5,0-1 0,0 1-1,-1-1 1,1 0 0,0 0 0,0 0 0,0 0 0,1 0 0,-1-1-1,0 0 1,0 1 0,0-1 0,0 0 0,0-1 0,5 0 0,-3 1-1,-4 0-3,1 0 0,0-1 1,-1 1-1,1 0 0,0-1 0,-1 1 1,1-1-1,0 0 0,-1 1 0,1-1 1,-1 0-1,1 0 0,-1 0 0,1 0 1,0-2-1,5-2 5,26-18-1809,0-1-7239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6.4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92 248 8344,'-22'7'47,"-34"4"0,42-11 42,29-6 0,30-4-9,6-4-27,24-6-42,10 0-11,3-3 0,13-4 0,13 0 0,6 9 0,-1 14 0,-11 9 0,-82-2 0,35 7 0,-49-7 0,0 0 0,0 2 0,20 9 0,-19-7 0,-1 1 0,16 12 0,13 16 0,-8-5 1,-2-4 4,9-3-2,-28-19 0,0 0 0,0 0 0,0-1 1,0 0-1,1-1 0,-1-1 0,1 0 0,17 0 0,-16-2 1,-8 0 1,0 0 1,0 0 0,-1-1 0,1 0-1,0 0 1,6-2 0,9-3 24,30-14 0,-49 20-22,0-1 1,0 0-1,0-1 0,0 1 1,0 0-1,-1 0 0,1-1 1,0 1-1,-1-1 0,1 0 1,-1 1-1,1-1 0,1-4 1,3-2 7,2 0-3,-6 5-1,0 1-1,1-1 0,-1 1 1,-1-1-1,1 0 1,0 0-1,-1 1 0,1-1 1,1-6-1,-1 0 9,0 1 1,0-1-1,0 0 1,-1 1-1,-1-1 0,0-9 1,-4 3 99,-9-7-35,-25-34 0,38 54-74,-2 1 1,1 0-1,0 0 0,0-1 0,0 1 0,0 0 0,-1 0 0,1 0 0,-1 0 0,1 0 1,-2 0-1,-19-9 34,0 1 1,0 1 0,-31-7-1,50 15-32,1-1 0,-1 1 0,0 0-1,1-1 1,-1 1 0,0 0 0,1 1-1,-6 0 1,-25 5 41,1 3 0,-48 17 1,76-24-41,1-1 0,0 1 1,0-1-1,0 1 0,0 0 0,-5 5 1,-122 104 126,106-86-33,-6 15-29,-32 57 1,49-67 41,-28 141 59,38-136-32,3-35-148,0 27 76,5 33 0,0-33-48,10 31 0,-15-58-28,1 5 18,0-1 1,1 0-1,-1 0 0,1 0 0,0 0 1,3 4-1,17 24 42,1-1 0,37 39 0,-59-68-50,1 0-1,1 0 1,-1 0 0,0 0-1,0-1 1,1 1 0,-1-1 0,1 0-1,-1 1 1,5 0 0,20 9 43,39 11 0,45-2-18,-103-19-21,0 0-1,0-1 1,0 0-1,12-1 1,278-34 77,-233 20-71,104-37 0,48-25-1451,0-4-5742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7.0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437 803 8608,'-10'6'11,"6"-4"78,0 1 0,0-1 0,0 1 1,0-1-1,0 0 0,-1-1 0,1 1 1,-1-1-1,1 0 0,-1 0 0,1 0 1,-1 0-1,0-1 0,1 0 0,-1 0 0,-6-1 1,-8-4 29,1-1-1,-1-1 1,1-1 0,1-1 0,0 0 0,0-1-1,-24-19 1,28 15 35,-5-10-66,1-2 0,1 0 0,2-1 0,-15-36 0,24 49-70,-15-57 101,-18-69 17,31 110-49,5 2-58,1 0 0,2 0 1,5-38-1,1 40 38,1 7-45,1 1 0,1 0 1,14-20-1,-12 27 26,0 5-35,0 0 1,0 1-1,0 1 0,21-5 1,-32 8-13,0 1 0,0 0 0,0 0 0,-1 0 0,1 0 0,0 0 0,0 0 1,0 0-1,0 0 0,0 0 0,0 0 0,0 0 0,-1 1 0,1-1 0,0 0 0,0 0 1,1 2-1,1-1 1,1 0-1,0 1 0,-1-1 0,1 1 1,0 0-1,-1 1 0,1-1 0,-1 1 0,1 0 0,-1-1 1,0 1-1,0 1 0,-1-1 0,1 0 0,0 1 1,-1-1-1,0 1 0,0 0 0,0 0 0,-1-1 1,1 1-1,-1 1 0,0-1 0,0 0 0,1 6 1,10 63 4,-2 32-4,-9-74-3,-1 0 0,-2 1 0,0-1 0,-3 0 0,0 0 0,-12 35 0,-41 134-3,45-160-9,-49 153-6,52-157 6,2 1 4,1 1 1,2 0 0,2 1 0,3 50-1,0-88 9,0-1 0,0 1 0,0 0 0,1 0-1,-1-1 1,0 1 0,1 0 0,-1-1 0,1 1-1,-1-1 1,1 1 0,-1 0 0,1-1 0,-1 1 0,1-1-1,0 1 1,-1-1 0,1 0 0,0 1 0,-1-1-1,1 0 1,0 1 0,-1-1 0,1 0 0,0 0 0,0 1-1,-1-1 1,1 0 0,0 0 0,0 0 0,-1 0-1,1 0 1,1 0 0,0 0 0,3 0 0,0 0 0,0-1 0,0 1 0,1-1 0,-1 0 0,5-2 0,-2 1 0,-1-1 0,1 0 0,-1 0 0,0-1 0,9-5 0,-6 1 0,-1 0 0,1-1 1,13-15-1,-3-2 2,-1-1 0,-1-1 0,17-36 0,-20 32 5,79-225 72,-70 188 8,-18 52-50,-12 34 53,2-7-80,-4 34 71,3 96 11,9-107-31,38 139 32,-29-139-19,62 107 30,-58-117-23,11 5-25,50 37 0,-51-51-9,21 5-823,79 19 0,-26-14-7264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8.4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67 419 6552,'-7'-12'5,"4"8"1,1 0-1,0 1 1,0-1 0,0 0-1,1 0 1,-1 0-1,1 0 1,-2-8 0,2 7 6,-1 0 1,0 0-1,0 0 0,-1 0 1,0 0-1,1 0 0,-2 0 1,1 1-1,-4-5 0,-4-5 29,10 12 189,6 25 1,-1-3-194,-3-17-22,12 30 15,2 0 279,51 97 72,-57-113-224,1-1 0,17 23-1,-9-16-86,-2-1-27,-4-5 80,27 29-1,-28-33-24,7 8 21,1-1 1,24 20-1,-38-36-85,1 0 0,-1-1 0,0 1-1,1-1 1,0-1 0,0 1 0,6 1 0,-12-4-26,1 0 0,-1 0 1,1 1-1,-1-1 0,0 0 1,1 0-1,-1 0 0,0 0 1,1 0-1,-1 0 0,0 0 1,1 0-1,-1-1 0,0 1 1,1 0-1,-1 0 0,0 0 1,1 0-1,-1 0 0,0-1 0,1 1 1,-1 0-1,0 0 0,1 0 1,-1-1-1,0 1 0,0 0 1,1-1-1,11-11 79,-1 0 0,0-1 0,14-20 0,-14 11 181,-8 15-196,6-14 40,-1 0 0,-1-1 0,-1 1 0,4-30 0,34-180 689,-39 199-767,13-48 218,28-74 20,-36 129-111,-3 13-117,1 1 0,0-1 1,0 1-1,17-16 0,-25 27-40,0 0 0,0-1-1,1 1 1,-1 0 0,0-1-1,1 1 1,-1 0 0,0 0-1,1-1 1,-1 1-1,1 0 1,-1 0 0,0 0-1,1-1 1,-1 1 0,1 0-1,-1 0 1,1 0 0,-1 0-1,1 0 1,-1 0 0,0 0-1,1 0 1,-1 0 0,1 0-1,-1 0 1,1 0 0,-1 0-1,1 1 1,0-1 0,9 4 17,1 0 1,0 1-1,-1 0 1,0 1-1,0 0 1,15 12-1,-4 1 53,80 109 23,-65-75-24,-14-20-49,1-1-1,36 38 1,-28-35-5,143 151 34,-164-177-50,0-1 0,1-1 0,0 0-1,0 0 1,0-1 0,1 0 0,15 5 0,-16-7-2,9 1 6,-9-3-4,-2 0-2,0-1 0,-1 0 1,1-1-1,0 0 0,0 0 0,-1 0 1,1-1-1,0-1 0,13-3 1,7-5 5,0-1 0,-1-2 1,42-25-1,-41 13-2,-21 13 10,-5 2-9,0-1 0,-1 0 0,0 1 0,0-1 0,-2 0 1,1 0-1,-1 0 0,-1 0 0,0 0 0,0 0 0,-5-14 0,-10-20 9,13 39-6,0 0 0,-1-1-1,1 2 1,-1-1 0,-1 0 0,1 1 0,-1 0 0,0 0-1,0 0 1,0 0 0,-9-5 0,6 5 2,-6-3 63,5 6-56,0 1 1,0 0-1,0 0 1,0 0-1,0 1 1,0 1 0,0-1-1,0 1 1,0 1-1,0 0 1,0 0 0,0 1-1,1 0 1,-11 5-1,6-1-4,6-4-2,1 1 0,-1 0 1,1 1-1,0-1 0,1 1 0,-10 10 0,3-4 18,0-1-17,1 1-1,-1 1 1,2 0 0,0 1-1,0-1 1,-8 18 0,-38 79 20,49-85-26,1 39-1,6-48-5,1-1-1,0 1 0,4 18 1,0-14-2,1 0 1,1-1 0,1 0 0,0-1-1,12 18 1,-19-33 0,0 0-1,0-1 1,0 1-1,0 0 1,1-1-1,-1 1 0,0-1 1,1 0-1,2 3 1,19 11-1,1 0-1,39 17 1,-34-25-12,160 1-6,-148-13 6,156-52-5,-161 39 13,129-99 2,-136 89-2,38-42 4,-1-17 1,-49 61 0,16-32 0,-24 39 0,-1-1 0,6-20 1,-8 13 5,0 1 1,-1-1-1,-2-1 1,-1 1-1,-1 0 1,-2-1-1,-4-38 1,-3 38 46,5 8-31,3 18 98,3 5-94,14 17 5,26 37-1,-28-35-27,31 34 21,-35-44-21,40 40 1,44 60-5,-53-59 1,11 9-23,-39-43 12,0 0-1,-2 1 1,0 1 0,11 27 0,17 41-29,-31-76 7,49 38-14,-43-44 15,1-3 19,1-2-1,32 2 1,-30-8-19,102-47-4,-95 35 24,96-81 1,-100 75 6,27-39 4,2-11 1,-7-6 0,-10-5 1,-17 39 15,17-84 0,-17 30 68,-17 95-64,-1 11-1,-1 1-16,-1 31 15,6 5 1,-1-34-18,0 0 0,1 0 1,5 12-1,-4-11 1,2 0-1,11 19 1,26 25 0,12 2-2,-36-40 0,28 19 0,-26-22 0,39 19 0,37 8 0,5-6 0,-4-5 0,-12-4 0,-17-3 1,-50-14 1,-1 0 1,0 1-1,19 15 0,-25-14 12,-1 6-7,-1 1 1,10 22-1,-17-23 27,-4 5-17,-2-1 0,-8 34 1,1-36 42,-1-5-44,-1-1 1,0 0-1,-1-1 1,-16 14-1,8-16 39,11-6-30,-1 0-11,1-1 0,-1 0 0,0-1 0,0 0 0,0 0 0,-1-1 0,1-1 0,-14 1 0,-50-7 80,75 5-91,0 0 0,-1 0 0,1 0 0,-1 0 0,1 0-1,0 0 1,-1 0 0,1 0 0,0 0 0,-1 0 0,1-1 0,0 1 0,-1 0-1,1 0 1,0 0 0,-1-1 0,1 1 0,0 0 0,-1 0 0,1-1 0,0 1-1,0 0 1,-1 0 0,1-1 0,0 1 0,-2-3 6,0 1-1,1-1 1,-1 0 0,1 0 0,-1 1-1,1-1 1,0 0 0,0 0-1,1 0 1,-1 0 0,1 0 0,-1 0-1,1-1 1,0 1 0,0 0 0,0 0-1,0 0 1,1 0 0,0 0-1,-1 0 1,3-5 0,31-100 110,-22 83-39,62-107 33,-56 106-26,-7 12-51,11-15 22,2 1-1,42-40 1,45-36 69,-90 87-46,9-2-22,38-20-1,-48 34 17,-14 4-58,7-1-1,-1 0-1,0 1 1,0 1 0,1 0-1,-1 1 1,0 0 0,21 5 0,-22-5 0,-5 0-12,1 0 1,0 1 0,-1-1-1,1 1 1,-1 1 0,0-1-1,0 1 1,0 0 0,0 0-1,0 1 1,10 8-1,58 69 22,-58-59-18,17 40 4,-2 16-10,-7-3-2,-8-8 0,-12-47 0,-1 0-1,0 25 0,-3-45-1,0 1 1,0 0 0,0 0-1,0-1 1,0 1 0,-1 0-1,1 0 1,0-1 0,-1 1-1,1 0 1,0-1 0,-1 1-1,1-1 1,-1 1 0,1-1-1,-1 1 1,1 0 0,-1-1-1,0 0 1,1 1 0,-1-1-1,1 1 1,-1-1 0,0 0-1,1 1 1,-1-1 0,0 0-1,0 0 1,1 0 0,-1 1-1,0-1 1,0 0 0,1 0-1,-1 0 1,0 0 0,1 0-1,-1 0 1,0-1 0,0 1-1,1 0 1,-1 0 0,0 0-1,0-1 1,1 1 0,-1 0-1,0-1 1,1 1 0,-1-1-1,1 1 1,-1 0 0,1-1-1,-1 1 1,0-1 0,1 0-1,0 1 1,-1-1 0,0-1-1,-9-11-504,0-2-1,2 1 1,-11-23-1,-8-20-9386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39.4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1 295 8344,'2'-27'2,"-1"15"7,0 0 1,2 0 0,4-18 0,-3 17 9,0-8 3,2 0-1,1 1 1,0 0-1,12-21 1,-10 24 22,20-27 1,-29 44-43,0 0 0,0-1-1,1 1 1,-1 0 0,0-1 0,0 1 0,1 0-1,-1 0 1,0-1 0,0 1 0,1 0 0,-1 0-1,0 0 1,0 0 0,1-1 0,-1 1 0,0 0-1,1 0 1,-1 0 0,0 0 0,1 0 0,-1 0-1,0 0 1,1 0 0,0 0 0,9 0 19,0 0 0,19 4 1,-17 2 18,4 6-24,-1 1-1,-1 0 1,18 22 0,38 49 1,-52-61-16,1-4 6,-11-12-6,4 3-1,0 0 0,1 0-1,0-2 1,0 0 0,1 0 0,0-1 0,24 9 0,92 19-72,-118-33 41,-6-2 8,1 1 1,-1 0-1,0 1 0,0 0 1,1 0-1,10 5 0,-17-7 23,0 0-1,0 0 0,0 0 0,0 0 0,1 0 0,-1 0 0,0 0 0,0 0 1,0 0-1,0 0 0,0 1 0,0-1 0,0 0 0,0 0 0,0 0 1,0 0-1,1 0 0,-1 0 0,0 0 0,0 1 0,0-1 0,0 0 1,0 0-1,0 0 0,0 0 0,0 0 0,0 0 0,0 0 0,0 1 0,0-1 1,0 0-1,0 0 0,0 0 0,0 0 0,0 0 0,0 0 0,0 1 1,0-1-1,0 0 0,-1 0 0,1 0 0,0 0 0,0 0 0,0 0 0,0 0 1,0 1-1,0-1 0,0 0 0,0 0 0,0 0 0,0 0 0,-1 0 1,1 0-1,0 0 0,0 0 0,0 0 0,-3 5-4,1 0 0,-1-1 0,0 1 0,-1-1 0,1 0 0,-1 0 0,-4 5 0,-21 20-19,-11 15 9,-8 13 13,4 3 2,10 1 1,28-47 1,1 1 1,1 0-1,0 1 0,1-1 1,1 1-1,-1 17 0,4-9 45,24 86 27,-15-90 21,8 2-23,39 38 0,-56-58-60,0-1-1,1 0 1,-1 0 0,1 0-1,0 0 1,-1 0 0,1 0-1,0 0 1,-1 0-1,3 0 1,13 4 25,1-1 0,0-1-1,-1-1 1,34 1 0,-26-7 91,17-12-36,43-22 0,-61 21 35,-19 13-103,12-11 24,1-1 0,-2-1 0,0 0 0,-1-2 0,16-25 0,34-79 146,-57 98-20,13-97 68,-21 99-68,-2 13-103,1 1-40,0 0 0,-1 0-1,0 0 1,0 0 0,-1 1-1,0-1 1,-1 1 0,0 0 0,0 0-1,-7-10 1,2 5 36,-2 1-1,1 0 1,-19-17-1,-1 5 250,-47-29-1,77 53-305,-1 0 0,1 0-1,-1-1 1,0 1-1,1 0 1,-1-1 0,1 1-1,-1-1 1,1 1-1,-1-1 1,1 1 0,-1-1-1,1 1 1,0-1-1,-1 1 1,1-1 0,0 0-1,-1 1 1,1-1 0,0 1-1,0-1 1,0 0-1,-1 1 1,1-1 0,0-1-1,1 1-3,-1 1 1,1-1-1,-1 0 1,1 1-1,-1-1 0,1 0 1,-1 1-1,1-1 0,0 1 1,-1-1-1,1 1 0,0-1 1,0 1-1,-1 0 0,1-1 1,0 1-1,0 0 0,0 0 1,-1-1-1,1 1 0,1 0 1,18-4 47,0 0 0,30 0 1,-38 3-25,49-3 83,67 5-1,-106 0-101,-2 1 19,37 8 0,104 25 39,-131-26-35,113 50 8,-117-46-28,74 51 3,-99-63-17,0-1 1,0 1 0,0 0-1,0 0 1,0 0-1,0 0 1,0-1-1,0 1 1,0 1-1,0-1 1,0 2 0,19 34 5,-17-27-5,0 0 0,0 0-1,1 13 1,-1 29 4,-8-5-2,-1-22 2,-1 0 1,-2-1-1,-20 43 0,24-58 7,-1 1-1,0-1 0,0 0 0,-1-1 1,-1 0-1,1 0 0,-1 0 0,-10 6 1,13-11 41,-5 1 14,10-4-66,0 0 0,0 0 1,0 0-1,0 0 1,0 0-1,-1 0 1,1 0-1,0 0 0,0 0 1,0 0-1,0 0 1,0 0-1,0 0 1,0 0-1,0 0 0,0 0 1,-1 0-1,1 0 1,0 0-1,0 0 0,0 0 1,0 0-1,0 0 1,0 0-1,0 0 1,0 0-1,0 0 0,-1 0 1,1 0-1,0 0 1,0 0-1,0 0 1,0 0-1,0 0 0,0 0 1,0 0-1,0 0 1,0-1-1,0 1 0,0 0 1,0 0-1,0 0 1,0 0-1,0 0 1,-1 0-1,1 0 0,0 0 1,0 0-1,0 0 1,0-1-1,0 1 1,0 0-1,0 0 0,0 0 1,0 0-1,0 0 1,0 0-1,0 0 0,0-1 1,-2-14 50,1-1 1,0 0-1,1 0 0,0 0 1,1 0-1,4-18 1,-4 28-20,0 0 0,1-1 0,-1 1 0,1 1 0,0-1 0,1 0 0,4-9 0,7-13 104,47-105 239,-53 117-358,14-24 99,-16 29-95,4-4 28,-1 1 0,15-16 1,-20 24-32,1 1 1,0 0-1,1 1 1,-1-1-1,1 1 1,0 0-1,0 0 1,0 1-1,14-5 1,-16 6-12,0 1 0,0 0 0,1 0 0,-1 0 0,0 0 1,1 1-1,-1 0 0,1 0 0,-1 0 0,0 0 1,1 1-1,-1-1 0,7 3 0,-2 1-3,0 1-1,0 0 1,0 0-1,-1 1 0,15 13 1,-16-12-4,-1 1 0,1-1 0,7 15 0,-10-15 0,0 0 0,0 1 0,0 0 0,3 15 0,-5-14-1,0 0 1,-1 1-1,0-1 0,-1 13 1,-7 65-6,-22 101 1,25-170 3,0 9-3,0 0 0,2 0 0,3 53 0,-1-68 3,4 14-12,3 0 3,21 48 0,-28-73 8,1 1 1,-1-1 0,1 0 0,-1 0-1,1 0 1,0 0 0,0 0 0,0 0-1,-1 0 1,1-1 0,0 1 0,0 0-1,0 0 1,2 0 0,20 13-4,1-2-1,0 0 1,30 9 0,-18-10-14,172 40-4,-163-43-2,216 29-11,-247-35 19,-1-1-1,20-1 1,125-7-31,30-23-1633,-184 29 1573,191-35-8792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0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0 715 6280,'0'0'561,"6"-3"-161,-4 2-370,0 1 0,0-1 0,1 0 0,-1 1 0,0-1 0,0 1 0,1 0 1,-1 0-1,0 0 0,1 0 0,-1 0 0,0 0 0,1 0 0,-1 1 0,0 0 0,0-1 0,1 1 0,2 1 0,-1 1 23,0-1-1,-1 0 0,0 1 1,1 0-1,-1 0 0,0 0 1,-1 0-1,1 0 1,0 0-1,-1 1 0,0 0 1,4 6-1,0 1 8,-3-3-7,1-1-1,-1 1 1,-1 0-1,1 0 1,-2 0 0,2 9-1,38 137 344,-6-39-16,-5-11-132,13 4-4,-33-92-96,12 5-42,23 19 0,-30-32 42,6-2-42,42 5 0,-45-12 42,11-5-37,-2-1 0,1-1 1,-1-2-1,44-22 0,-9-4-43,-36 17 100,107-123 72,-106 104-72,116-188 79,-110 176-47,65-75 0,16 4-123,-114 121-77,49-47 188,193-169 75,-198 176-102,144-152-1606,-97 91-6775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1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 14880,'0'0'0,"30"10"-112,-9-20-344,10 3 456,-1-3-10256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4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0 153 2424,'0'0'184,"10"5"-77,29 17-42,-38-21-49,1-1 0,-1 1-1,0 0 1,0-1 0,1 1 0,-1-1 0,0 1-1,1-1 1,-1 0 0,1 1 0,-1-1 0,0 0-1,3 0 1,138 0 310,-102-1-52,197-5 94,-185 3-200,355-36 362,-297 22-462,-68 10 125,-24 3-119,165-40 300,-167 40-270,-5 2-46,0 0 0,-1-1 0,1-1 0,0 0 0,-1 0 0,0-1 0,17-11 0,-27 16-51,1 0-1,-1-1 1,1 1 0,-1 0 0,0 0 0,1-1-1,-1 1 1,0 0 0,1-1 0,-1 1 0,0 0-1,0-1 1,1 1 0,-1 0 0,0-1 0,0 1-1,0-1 1,1 1 0,-1 0 0,0-1 0,0 1 0,0-1-1,0 1 1,0-1 0,0 1 0,0-1 0,0 1-1,0 0 1,0-1 0,0 1 0,0-2 0,-13-4 92,-12 4-51,11 3-9,0 0-1,-1 1 1,1 1-1,0 0 1,-25 10-1,22-7-20,-11 4 57,-132 55 33,126-51-41,14-6-39,-3 1-8,0 1 1,1 1-1,1 1 0,-40 28 0,-17 29 40,72-62-48,0 0-1,0 1 0,0 0 1,-7 15-1,3-5-8,-11 14 17,15-13-16,9 0 1,9 7-3,11 12-2,9 11 0,-5-11 7,-2 1 0,27 56 0,-42-74-3,19 53 36,-16-37-26,74 228 452,-87-261-448,1 0-1,-1 0 0,0 0 1,0 0-1,0 0 1,-1 0-1,0 0 0,0 0 1,0 0-1,0 0 1,0-1-1,-1 1 1,1 0-1,-1-1 0,0 1 1,0-1-1,0 0 1,-1 1-1,1-1 1,-1 0-1,0 0 0,0-1 1,0 1-1,0-1 1,0 1-1,-1-1 1,1 0-1,-7 2 0,3 0 2,4-2-6,-1 0 1,1-1-1,0 0 0,-1 0 0,1 0 0,-1 0 0,1 0 0,-1-1 0,-3 1 0,-14 2 127,-1-1 0,1-1 0,-31-3 0,35 1-106,9 0 13,1 0 1,0 0 0,-1 0-1,1-1 1,-9-3 0,5 2 17,-1-1 0,1-1 1,-1 0-1,-14-9 0,25 13-55,1 1-1,-1 0 0,1 0 1,0 0-1,-1-1 0,1 1 1,0 0-1,-1-1 0,1 1 1,0 0-1,0-1 0,-1 1 1,1 0-1,0-1 0,0 1 1,0 0-1,-1-1 0,1 1 1,0 0-1,0-1 0,0 1 1,0-1-1,0 1 0,0-1 1,-1-4 24,1 0 0,0 0 0,0 0 0,1 0 0,-1 0 0,1 0 0,0 0 0,1 0 0,-1 0 0,1 1 0,0-1 0,0 1 0,0-1 1,1 1-1,-1 0 0,1-1 0,0 1 0,0 1 0,1-1 0,-1 0 0,5-3 0,1-2 0,-4 5-9,-1 0 0,1 1 0,0-1 1,0 1-1,0 0 0,1 0 0,6-2 0,27-12 83,44-11 0,94-10 156,-80 20-136,-78 15-105,296-62 191,-223 40-195,-59 14 21,-19 6-26,4-1-4,0 0 1,0-2 0,0 0-1,-1-1 1,-1-1-1,1 0 1,16-15-1,-24 18-5,17-23 50,-24 25-29,-2-7-4,0 12-20,-1-1-1,1 0 0,0 1 1,0-1-1,-1 1 0,1-1 1,0 1-1,-1-1 0,1 1 1,0-1-1,-1 1 0,1-1 1,-1 1-1,1 0 0,0-1 0,-1 1 1,1 0-1,-1-1 0,0 1 1,1 0-1,-1 0 0,1-1 1,-1 1-1,1 0 0,-1 0 1,0 0-1,0 0 0,-13-2 5,12 2 1,0 1-1,2 0-6,-1-1 0,1 0 1,0 1-1,-1-1 0,1 1 0,-1-1 0,1 1 0,0-1 0,-1 1 0,1-1 0,0 1 0,0-1 0,-1 1 0,1-1 0,0 1 0,0-1 1,0 1-1,0 1 0,10 25 0,20 29 0,-10-21-3,2-1 1,45 53 0,-28-39 1,-6-6 1,-7-5 0,0-2 0,-16-23-1,8 14 3,-17-25 6,-2 0-6,-1-1 1,1 1-1,-1-1 0,1 0 0,-1 1 1,1-1-1,-1 0 0,1 0 1,-1 0-1,1 0 0,-1 0 1,1-1-1,0 1 0,-1 0 0,1-1 1,-1 1-1,1-1 0,0 0 1,-1 1-1,1-1 0,0 0 0,-1 0 1,-1-1-1,-22-24 7,21 22-5,-6-7 10,0 0 0,1-1 0,0 0 0,-11-23 0,13 24-3,-1-8 63,6 11-40,-1 0-17,1 0 0,1 0 0,-1 0 1,1 0-1,0 0 0,1 0 1,0 0-1,0 0 0,1 0 0,0 0 1,3-13-1,36-91 171,-28 91-40,1 4-80,2 1 1,28-25-1,-42 40-58,0 0-1,0 0 1,1 0-1,-1 0 0,0 1 1,0-1-1,1 0 1,-1 1-1,0-1 1,1 1-1,1-1 1,26-4 65,53-2 0,-58 9-1,-13 0-46,-4-2-19,0 2 0,0-1 0,0 1-1,0 0 1,0 0 0,0 1 0,-1 0 0,1 0 0,-1 1 0,0-1 0,0 1 0,6 6 0,98 81 53,-83-67-28,-10-9-19,3 3-4,-1 0 0,-1 1-1,-1 1 1,0 0 0,15 28 0,-3-1 46,-3 1 0,30 79 1,-55-125-48,0 1 0,-1-1 1,1 1-1,0 0 1,-1-1-1,0 1 1,1-1-1,-1 1 0,0 0 1,0-1-1,-1 1 1,1 0-1,-2 4 1,2-6-8,0 1 44,-1-1-42,1-1 1,-1 1 0,1 0 0,0-1 0,0 1 0,-1-1 0,1 1 0,0 0-1,0-1 1,0 1 0,0 0 0,-1-1 0,1 1 0,0 0 0,0-1 0,0 1 0,1 0-1,-1-1 1,0 1 0,0 0 0,0 0 0,18-3-1675,3-1-6711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4.9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1 368 8608,'13'-18'4,"-9"12"11,1 0 1,-1-1-1,-1 0 1,6-13-1,26-50 76,-35 70-90,1-1 0,-1 0 0,0 1 1,1-1-1,-1 0 0,0 0 0,0 1 1,1-1-1,-1 0 0,0 1 0,0-1 1,0 0-1,0 0 0,0 1 0,0-1 1,0 0-1,0 0 0,0 1 0,0-1 1,-1 0-1,1 0 0,0 1 0,0-1 0,-1 0 1,1 1-1,0-1 0,-1 0 0,1 1 1,-1-1-1,1 1 0,-1-1 0,1 0 1,-1 1-1,-1-1 0,1 0 2,-21-12 40,22 13-31,-1 0-1,1-1 1,0 1-1,-1 0 1,1 0-1,-1 0 1,1-1-1,-1 1 1,1 0-1,-1 0 1,1 0-1,-1 0 0,1 0 1,-1 0-1,1 0 1,-1 0-1,1 0 1,-1 0-1,1 0 1,-1 0-1,1 0 1,-1 1-1,1-1 1,0 0-1,-1 0 1,0 1-1,0 4 52,5 3-48,12 10 345,-10-9-218,0-3-79,-1 1 1,0 0-1,0 0 0,-1 1 0,0-1 0,-1 1 0,1 0 1,2 12-1,9 25 443,39 82 1,-11-55-159,-23-33 47,-2 0-1,22 66 1,-36-93-279,-1 0 1,3 17-1,-6-29-102,0 1 0,0 0-1,0-1 1,-1 1 0,1-1-1,0 1 1,0-1 0,-1 1 0,1-1-1,0 1 1,0-1 0,-1 1-1,1-1 1,0 1 0,-1-1-1,1 1 1,-1-1 0,1 0 0,-1 1-1,1-1 1,-1 0 0,1 1-1,-1-1 1,1 0 0,-1 0-1,1 0 1,-1 1 0,1-1 0,-1 0-1,0 0 1,-1 1 28,0 0-19,-1-1 0,1 1 1,-1 0-1,1-1 0,0 1 0,-1-1 0,1 0 1,-1 0-1,1 0 0,-1 0 0,1 0 0,-1 0 1,1-1-1,-1 1 0,1-1 0,0 0 0,-1 0 0,1 0 1,-3-1-1,1-2 15,0-1 1,0 1-1,0-1 1,1 0-1,0 0 1,0 0-1,0 0 1,-3-10-1,-1 0-23,-3-1 7,6 11-8,1-1 0,0 1 0,0-1-1,1 1 1,0-1 0,-3-11 0,-1-7 20,1 0-1,-2-43 1,10 42 1,36-123 13,-5 33-28,-1 22-17,-25 76-4,1 0 1,1 0 0,0 1 0,2 1-1,23-27 1,-33 40 0,-1 1-1,1-1 0,-1 1 1,1-1-1,0 1 1,0 0-1,0 0 0,3-2 1,16-6-1,1 1 0,38-10 0,-40 18-5,-6 3 3,0 1 0,0 0 1,25 12-1,-27-5-9,-1 8 9,0 0 0,-1 0 0,7 23 0,-12-17-10,-5 2 7,-1 0 0,-2 0 1,-5 28-1,-2-31-27,4-9 15,1-4 8,-1-1 0,0 1 0,0-1 1,-1 0-1,0 0 0,0-1 0,-14 14 1,16-19-11,-3 3-1,0 0-1,0 0 1,0-1-1,-1 0 1,0-1 0,0 1-1,-16 5 1,-31 6-146,56-17 158,-1 1 0,1-1 0,-1 0 0,1 0 0,-1 0 0,1 0 0,-1 0 1,1 0-1,-1 0 0,1 0 0,0 0 0,-1 0 0,1-1 0,-1 1 0,1 0 0,-1 0 0,1 0 0,-1-1 0,1 1 0,-1 0 0,1 0 0,0-1 0,-1 1 0,1 0 0,0-1 0,-1 1 0,1 0 0,0-1 0,-1 1 0,1-1 0,0 1 0,0 0 0,-1-1 0,1 1 0,0-1 0,0 1 1,0-1-1,0 1 0,0-1 0,-1 0-6,2-24-1674,1-2-6571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5.65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6234.69922"/>
      <inkml:brushProperty name="anchorY" value="-23427.41211"/>
      <inkml:brushProperty name="scaleFactor" value="0.5"/>
    </inkml:brush>
  </inkml:definitions>
  <inkml:trace contextRef="#ctx0" brushRef="#br0">112 28 7800,'0'0'0,"4"-3"336,-2 1-432,0 1 480,1-1-480,1-1 750,-1 1-827,-1 1 866,2-1-866,0 1 810,-1 0-794,0 1 796,0-1-799,1 1 753,-2 0-740,0 0 734,-1 3-734,-1-1 622,-1 0-590,-2 2 574,-6 2-574,0 0 499,1-2-477,-4 1 466,-7-1-466,3 0 541,1-1-563,-1-2 574,0 0-574,3-2 649,4 1-670,2-1 689,4-2-692,2-1 647,0 0-633,8-2 636,11-4-639,13-3-12175,-1 1 10974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5.5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1 562 7536,'4'-1'8,"16"5"44,-15 2 0,-2 2-42,0-1 0,-1 1 0,0 0 0,0 0 0,0-1 0,-1 1 0,0 9 0,3 11 71,37 184 191,-22-141-177,14 8-1,-23-66-19,-1-6-53,1 0 0,0-1 0,0 0 0,14 6-1,-8-9 53,-2-4-39,1 0 0,0-1 0,0 0 0,-1-1 0,1-1 0,-1 0-1,0-1 1,25-13 0,-27 11-14,-8 5-7,1-1 1,-1 1-1,0-1 1,-1 0 0,1-1-1,0 1 1,-1-1 0,0 0-1,5-6 1,20-29 148,-2 0-1,22-45 1,-14 7 60,-31 71-214,33-66 263,-32 65-234,0 1-1,0 0 1,0 0-1,1 0 0,0 0 1,0 1-1,0 0 1,1 0-1,8-6 1,-14 11-34,0 0 1,1 0-1,-1 0 1,0 0 0,0 0-1,1 0 1,-1-1-1,0 1 1,0 0-1,1 0 1,-1 0 0,0 0-1,0 0 1,1 0-1,-1 0 1,0 0-1,0 0 1,1 0 0,-1 0-1,0 0 1,0 0-1,0 0 1,1 0-1,-1 1 1,0-1 0,0 0-1,1 0 1,-1 0-1,0 0 1,0 0-1,0 0 1,1 1 0,-1-1-1,0 0 1,5 3 12,-1 0 1,0 0-1,-1 0 0,1 0 1,0 0-1,-1 1 1,0 0-1,1 0 1,-2 0-1,6 8 1,16 24 71,65 81 11,-68-94-72,100 74 12,-95-82-32,46 12 4,-56-23-11,0 0-1,1-1 1,20 1 0,-17-3-1,0-1 0,31-4 0,-32 1 0,0-1 0,34-11 0,-32 6-1,0-1 1,-1-1 0,-1-1 0,1-1 0,20-18-1,-38 29 1,0 0-1,0 0 1,1 0-1,-1 0 0,0 0 1,-1-1-1,1 1 1,2-4-1,36-62 0,-30 46 1,16-48 0,8-101 2,-32 143 12,-2 23-11,-1-19 9,-2-1 0,0 1 0,-1 0 0,-13-41 1,-34-83 49,38 119 12,-4-1-22,-37-51 1,39 66 35,8 10-71,0 0 0,-1 1 0,1 0 0,-1 0 0,0 1 0,0 0 0,-10-2 0,17 4-12,1 1-1,-1 0 1,1 0-1,-1 0 1,1 0-1,0 0 1,-1 0-1,1 0 1,-1 0-1,1 0 1,-1 0-1,1 0 1,-1 0-1,1 0 1,0 0-1,-1 1 1,1-1-1,-1 0 1,1 0-1,0 0 1,-1 1-1,1-1 1,0 0 0,-1 0-1,1 1 1,0-1-1,-1 1 1,-6 6 23,1 0 1,-1 0-1,1 1 0,1 0 1,-8 15-1,8-4 67,4 13-42,1-1 0,1 0 0,2 0 0,12 53 0,-9-62-42,-3-8 1,2 0 1,0-1 0,8 18 0,59 96 40,-52-96-30,0 1 0,27 62 0,-39-74-16,25 58 74,-24-52-69,0 2-5,-5-16 16,1 0-1,8 17 1,-6-13 14,-1-3-2,1 1 0,0-1 0,1 0 0,17 21 0,-20-29 25,5 1-4,-10-5-56,0-1 1,0 0 0,0 0-1,1 0 1,-1 0-1,0 0 1,0 0-1,0 0 1,0 0-1,0 0 1,0 0-1,0 0 1,1 0-1,-1 0 1,0 0 0,0 0-1,0 0 1,0 0-1,0 0 1,0 0-1,0 0 1,1 0-1,-1 0 1,0 0-1,0 0 1,0 0-1,0 0 1,0 0 0,0 0-1,0 0 1,1 0-1,-1 0 1,0 0-1,0 0 1,0 0-1,0 0 1,0 0-1,0 0 1,0-1-1,0 1 1,0 0 0,0 0-1,1 0 1,-1 0-1,0 0 1,0 0-1,0 0 1,0 0-1,0-1 1,0 1-1,0 0 1,0 0-1,0 0 1,0 0 0,0 0-1,0 0 1,32-60-1516,-11 20-6178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5.9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1 178 8432,'27'9'0,"-15"-8"7,0 0 1,1 0-1,-1-1 0,0-1 1,0 0-1,19-4 1,81-23 79,-75 18-66,57-15 28,-51 15 119,194-38 91,-187 40 1,225-27-1074,-128 17-4812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6.2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64 431 6816,'131'17'136,"-64"-5"312,86 27 0,-120-29-146,-31-10 394,-8 0-318,3-1-320,-21-1 269,-46-13 0,-55-20 57,114 32-300,-1 0 1,1-1-1,0-1 1,-16-8 0,9 3-28,-36-23 28,37 17 102,6 1-124,1 0 1,1 0 0,-15-32-1,20 27 92,3 10-94,0 1-36,1-1 0,-1 1 0,2 0 0,-1 0-1,1 0 1,1 0 0,-1 0 0,2 0 0,-1 0 0,5-10 0,44-72 139,-50 90-157,-1 0 0,1 0 0,0 0 0,0 0 0,0 0 0,0 0 1,-1 0-1,1 0 0,1 0 0,-1 0 0,0 1 0,0-1 0,1 0 1,13-6 19,0 1 1,0 1-1,0 0 0,25-4 1,-18 9 59,4 5-32,35 12 0,-60-16-52,0-1-1,0 0 0,0 1 1,0-1-1,-1 0 0,1 1 0,0 0 1,0-1-1,0 1 0,-1-1 1,1 1-1,0 0 0,-1-1 1,2 2-1,8 12 11,0 1 1,-1 0-1,12 29 0,-14-20 21,-6-3-26,-1-1 1,-1 1-1,0-1 1,-6 24-1,6-42-6,1 1 0,-1-1-1,0 0 1,0 1-1,0-1 1,0 0 0,0 0-1,-3 4 1,-96 116 23,64-84-12,1 2 0,-36 53 0,53-62-6,-12 44-1,25-58-5,1 0 0,-4 31 0,6-32 1,2-1 0,0 16-1,1-27 0,-1-1-1,0 1 0,1-1 0,-1 0 1,1 1-1,0-1 0,0 0 0,1 0 1,2 6-1,-3-7 0,1 0 1,0 0-1,1 0 1,-1 0-1,0 0 1,0 0-1,1 0 1,-1-1-1,1 1 0,0-1 1,4 2-1,2 1 1,1-1-1,0 0 1,-1-1-1,13 2 1,-9-3 0,1 0 1,0-1-1,24-2 0,-17-1 0,0-2 0,25-7 0,-25 5 1,0-1 0,24-14-1,-28 12 0,0-1 0,26-21 0,-31 23 0,-2-1 0,1-1 0,15-20-1,26-55 21,15-36 154,-66 120-95,-1 6 0,7 93 162,-5-75-222,0-6 17,0 1-1,1 0 0,1 0 0,1-1 1,0 0-1,8 16 0,-9-21-18,7 9 96,56 67 42,-50-72-56,6-2-65,0-1 1,2-1 0,32 11-1,-23-15 79,186 9-1694,-91-14-7000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6.6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417 77 9504,'-71'48'177,"-41"24"68,101-66-133,0 0-1,0 1 0,1 1 1,-12 11-1,7-5-34,0-2-38,9-7-29,0 1 1,1-1-1,0 1 1,0 0-1,0 0 0,-6 10 1,-55 80 43,54-77-19,9-11-30,0 0 0,0 0 1,1 0-1,0 0 0,0 0 0,1 0 0,0 1 1,1-1-1,0 12 0,0-19-4,0-1 1,0 1-1,0 0 1,0 0-1,0 0 1,1 0-1,-1-1 1,0 1-1,1 0 1,-1 0-1,0-1 1,1 1-1,-1 0 1,1 0-1,-1-1 1,1 1-1,-1 0 1,2 0-1,8 8 7,0-1 0,0 0-1,1-1 1,0 0 0,21 10 0,-30-16-4,0 0 0,0-1 0,1 1 0,-1 0 0,0-1 0,1 1 0,-1-1 0,0 0 0,3 0 0,39 0 25,80-13 0,-85 4 26,144-64 32,-151 54-7,103-78 45,-114 78 22,-17 14-106,2-1-21,-1 1 1,-1-1-1,1-1 1,-1 1-1,0 0 0,0-1 1,-1 0-1,1 0 1,-2 0-1,1 0 1,-1 0-1,0-1 0,-1 1 1,1-1-1,-1-14 1,-12-93 197,4 94-83,-1 9-103,0 0 0,-1 1 0,-1 0 0,1 1 0,-20-17 0,27 26-20,1 0-1,-1 0 1,1 0-1,-1 0 1,0 0 0,0 0-1,0 0 1,1 1 0,-1-1-1,-3 0 1,-22-5 50,-1 2 0,-45-2-1,47 10 73,9-1-73,4 0-34,0 0-1,-1 1 1,1 0-1,0 1 1,1 0-1,-1 1 0,-12 9 1,2 2 38,-23 21 1,45-37-63,0-1 0,1 1 0,-1-1 1,1 0-1,0 1 0,-1-1 0,1 1 0,-1-1 1,1 1-1,0-1 0,-1 1 0,1 0 1,0-1-1,0 1 0,-1-1 0,1 1 0,0 0 1,0 0-1,0 2 1,-1 0 1,1 0 0,0 0-1,0 0 1,1-1-1,-1 1 1,1 0-1,-1 0 1,1-1-1,0 1 1,0 0-1,0-1 1,0 1-1,1-1 1,-1 1 0,1-1-1,-1 0 1,1 1-1,3 2 1,1 1-1,1 0 1,0 0-1,0-1 1,1 1-1,-1-2 1,11 6 0,1-1-3,37 11 0,151 27-1602,-92-26-6400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7.5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1 401 3952,'19'-6'456,"-18"10"-209,1 0-176,0 0-171,-2 23 1939,0-17-1218,0-7-35,0 4-148,1 0-1,-1 1 1,1-1 0,2 8 0,60 210 647,-59-210-1034,0 0-1,1-1 0,1 0 0,0 0 0,15 23 1,-16-28-34,53 77 170,-42-64-165,-11-15-3,0 0 0,1 0 0,0 0 0,0 0 0,0-1 0,1 0 0,0 0-1,0-1 1,0 0 0,1 0 0,7 3 0,0-3 89,0-4-69,-1-1 0,1-1 0,22-4 0,-20-2 69,1-6-56,-1-1 0,25-26 0,-29 23 56,-7 7-56,-1 3-29,0-1-1,-1 1 1,0-1 0,0 0 0,-1 0 0,0 0-1,0 0 1,-1-1 0,2-14 0,-3 11 18,-1 0 1,0 0-1,-1 0 1,0 0-1,-1 0 1,-1 0-1,1 1 1,-2-1-1,-4-11 1,7 22-36,-1-4 8,-1 1 1,0-1-1,0 1 1,0 0-1,-6-6 1,3 2 60,-21-27 89,25 33-64,-3 7 0,-17 12-67,14-7 34,4-1-50,1 0 0,0 0 1,0 0-1,-1 13 0,6-9 17,44 65 8,-30-61-27,97 77 9,-86-76-17,47 18-1,-48-24-4,37 11-1,-42-17 1,1-2-1,28 3 1,-34-5-1,0-2-1,0 0 0,21-3 1,-24 1-1,-1 0 0,0-1 0,0-1 0,17-7 0,-15 4 0,0 0 0,26-20 1,-15 7 2,-1 0 1,-2-2 0,0-1-1,-1-1 1,30-44-1,-20 9 1,-22 33 11,15-133 9,-23 122-16,-17-273 21,6 229-26,7 69-1,0 1-1,-8-21 1,-8 1 0,18 30-2,0-1 0,0 1 0,0 0 0,0 0 0,0 0 0,0 0 0,-1 0 0,1 0 0,0 0 0,-1 1 0,-1-2 0,2 2-1,0-1 1,0 1 0,0 0 0,0 0-1,0 0 1,0 0 0,0 0 0,0 0 0,0 0-1,0 1 1,0-1 0,0 0 0,0 0 0,0 1-1,1-1 1,-1 1 0,0-1 0,0 1-1,0-1 1,0 1 0,1-1 0,-1 1 0,0 0-1,0-1 1,1 1 0,-1 0 0,0 0 0,1-1-1,-1 1 1,1 0 0,-1 0 0,1 0-1,0 0 1,-1 0 0,1 0 0,0 1 0,-26 86-15,20-61 0,1 1 0,2 0-1,0-1 1,2 37 0,1-49 8,1 20-39,12 147-21,-9-148 14,-2-21 36,3 19-5,1 0 0,2-1 1,13 33-1,21 44-24,-31-89 21,63 70-2,-56-73 21,4-2 2,0-1 0,28 12 0,-31-20-16,2-4 11,1-1 1,-1-1 0,23-4-1,-39 5 0,0-1 0,0 0 0,1 0 0,-1-1 0,0 1 0,0-1 0,0 0-1,7-5 1,1 0-2,29-21-1588,-2-2-6347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8.02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27 157 7176,'-5'7'3,"2"-4"2,1-1-1,0 1 1,0 0 0,0 0 0,0 0-1,0 1 1,1-1 0,0 0 0,-1 0-1,1 1 1,0 4 0,1-8-5,0 0 1,-1 0-1,1 0 1,1 0-1,-1 1 1,0-1-1,0 0 1,0 0-1,0 0 1,0 0-1,0 0 1,0 1-1,0-1 1,0 0-1,0 0 1,0 0-1,0 0 1,0 0-1,0 0 1,0 1-1,1-1 1,-1 0-1,0 0 1,0 0-1,0 0 1,0 0-1,0 0 1,0 0-1,1 0 1,-1 0-1,0 0 1,0 0-1,0 0 1,0 1-1,0-1 1,0 0-1,1 0 1,-1 0-1,0 0 1,0 0-1,0 0 1,1 0-1,65 17 32,-45-14-25,-7-3-4,7 1 0,0-1 0,0-1-1,0-1 1,31-7 0,72-20 18,-103 21 14,142-84 297,-107 55-65,-38 27-74,0 0 1,0 1 0,29-9-1,-41 21 2,1 5-140,-1 1 0,1 0 0,-1 0 0,4 12 0,-2-1 125,35 115 66,-34-102-91,32 170 60,-33-160-94,43 184 151,-27-117-128,-24-106-128,1 0 0,0 0 0,-1 1 0,0-1 0,0 0 0,0 0 0,0 1 0,-1-1 0,1 0 0,-1 0 0,-3 6 0,3-4 0,0-6-11,1 1 1,0 0-1,-1-1 1,1 1-1,-1-1 1,1 1-1,-1-1 1,1 1-1,-1-1 1,1 1-1,-1-1 1,1 1-1,-1-1 1,0 1-1,1-1 1,-1 0-1,0 0 1,1 1-1,-1-1 1,0 0-1,0 0 1,1 0-1,-1 0 1,0 0-1,0 0 1,1 0-1,-1 0 1,0 0-1,0 0 0,-1 0 11,-24-2 16,15-3 35,7 2-50,-2 0-8,1-1 0,-1 0 0,1 0 0,1-1 0,-1 1 1,0-1-1,1 0 0,0-1 0,0 1 0,1-1 0,0 1 0,-4-8 1,-43-103 48,39 88-51,2-1 1,1 0-1,2-1 0,-4-40 0,8 53-7,-1-23-6,9-149-10,0 156-23,46-106-16,-51 137 49,0 0-1,0 0 1,0 0-1,0 0 1,1 0-1,-1 0 1,0 0-1,1 1 1,1-3-1,20-17-34,32-25 1,-39 39 1,81-5-6,-76 13 26,8 4 10,30 12-1,-44-9 5,-2 1 4,-1 1 0,0 1 0,-1 0 0,-1 0 0,1 1 0,-2 0 0,0 1 0,9 16 0,-16-26 1,-1 1 0,0 0 0,0-1 0,0 1 0,0 0 0,-1-1 0,1 1 0,-1 0 0,0 5 0,-1-5 0,1 0 0,-1-1 0,0 1 0,0-1 0,-1 1 0,1-1 0,-1 1 0,1-1 0,-4 5 0,-2 1 0,0 0 0,-16 14 0,-24 18 0,-4-5 0,3-13 0,45-21 0,-1-1 0,0 0 0,0 0 0,0-1 0,0 1 0,0-1 0,-5 1 0,6-2 0,1 1 0,0 0 0,0-1 0,0 1 0,0-1 0,0 1 0,0-1 0,0 0 0,0 0 0,0 0 0,-2-2 0,2 2 0,0-1 0,0 1 0,1-1 0,-1 0 0,1 0 0,0 1 0,-1-1 0,1 0 0,0 0 0,-1-4 0,1 4-61,1 0 0,-1-1 0,1 1 0,0 0 0,0-1 0,0 1 0,0 0 1,0-1-1,1 1 0,-1 0 0,1-1 0,-1 1 0,1 0 0,0 0 0,0 0 0,0 0 1,0 0-1,0 0 0,1 0 0,2-3 0,11-20-6332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8.6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1 679 6904,'21'-14'2,"-12"9"8,0 0-1,1 0 0,17-7 1,-15 7 10,-4 1-8,1 0 0,-1 0 0,1 1 1,-1 0-1,1 1 0,0-1 0,0 2 0,16-2 0,-13 4 19,0 0 0,0 1 0,0 0-1,0 1 1,0 1 0,0 0 0,-1 0 0,13 7-1,-10-4-15,27 19 93,-16-4 49,-1 0-1,28 35 0,-41-41-132,18 19 235,-10-15-108,30 21 1,-44-38-103,1 1-1,-1-1 1,1 0 0,0-1 0,0 0 0,0 0 0,0 0 0,0 0 0,0-1-1,10 1 1,-7-1 6,-3-1-4,0 1 0,0-2 0,1 1 0,-1-1 1,0 0-1,0 0 0,0 0 0,0-1 0,0 0 1,0-1-1,10-5 0,-8 5-3,8-7 187,11-13 0,0-2-1,39-49 1,-53 58-206,17-25 150,-21 26-153,34-50 253,-37 56-233,1 1-1,0 0 1,1 0 0,0 0-1,10-7 1,-15 13-27,0 0 1,0 0 0,1 1-1,-1-1 1,1 1 0,0 0-1,-1 0 1,1 0 0,0 1-1,-1-1 1,1 1-1,0 0 1,0 0 0,-1 0-1,8 2 1,-6-2 3,-2 0 0,1 1 1,-1-1-1,0 1 0,1 0 0,-1-1 1,0 2-1,0-1 0,1 0 0,-1 1 1,5 2-1,6 4 14,0-1-12,46 27 124,-30-16-93,155 89 258,-167-98-298,-7-3 1,0-1 1,1-1-1,19 5 1,86 17 54,-94-25-32,101-19 12,-106 14-42,1-2 0,-1 0 1,0 0-1,30-18 0,-30 15-5,-16 8-3,0 1 0,0-1 1,0-1-1,-1 1 0,1 0 1,0 0-1,0-1 1,2-2-1,6-8 4,0 0 0,0 0 0,-1-1 0,-1-1 0,7-14 0,-10 6 21,-5-8-15,-2 0 0,-7-45 1,0 43 15,-57-132 17,14 60 29,40 79-68,5 11 3,0 1 0,-10-16 0,-24-36 26,40 64-34,0 0 1,1 0 0,-1-1 0,0 1-1,0 0 1,0 0 0,0 0 0,0 0-1,0 0 1,0 0 0,0 0-1,0 1 1,0-1 0,-1 0 0,1 1-1,0-1 1,0 1 0,-1-1 0,1 1-1,0-1 1,-1 1 0,1 0 0,-1 0-1,1 0 1,-3 0 0,3 0-1,0 0 1,0 1-1,0-1 0,0 0 1,0 1-1,0 0 0,0-1 1,1 1-1,-1 0 0,0-1 0,0 1 1,0 0-1,1 0 0,-1-1 1,1 1-1,-1 0 0,0 0 1,1 0-1,-1 0 0,1 0 1,0 0-1,-1 0 0,1 1 1,-1 0 1,-3 5-1,3-5-1,0 1 0,0-1 0,0 0-1,0 1 1,1-1 0,-1 1 0,0-1-1,1 1 1,0-1 0,0 1 0,0-1-1,0 1 1,0 3 0,10 120 15,-4-93-9,16 55-1,11 19-3,3-3 2,1-13-3,58 92-9,-90-172 5,10 22-2,-1 0-1,15 58 0,-22-68 4,4 15-25,8 52 0,-18-85 6,1 3-6,-1-6-4,0-7-105,3-21-1440,2-3-6251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9.0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1 100 7984,'19'-4'0,"19"2"1,114-5 14,16 1 22,-48 3 256,-85 1-270,-14 1 129,39 1 0,108 12 212,-135-12-57,-20-2-392,0 0 0,0-1 0,0-1 0,0 0 0,0 0 0,-1-2 1,1 1-1,19-13 0,27-21-5575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49.5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0 768 8968,'0'0'176,"7"4"-30,-5-2-193,8 4 203,-1 0 0,0 1 0,0 0 1,12 13-1,-13-11-97,25 33 355,38 59 53,-53-77-278,1 0 1,39 37-1,-40-42-145,-9-9 25,1-1 1,-1 0 0,18 12-1,-7-6-27,50 38 103,-34-22-91,5 5 141,56 38 0,-96-73-181,0-1 1,0 1-1,0 0 1,0-1-1,0 1 1,1-1-1,-1 0 1,0 1-1,0-1 1,1 0-1,-1 0 0,2 1 1,16-1 53,1 0-1,0-1 1,30-5 0,-24-1 133,128-54 86,-118 45-87,162-97 77,-154 82-89,201-174 81,-189 157-75,100-76-1,28-4-130,-102 72 57,136-99 0,57-48-1902,1-7-7244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0.3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5560,'2'8'352,"47"159"1073,-36-129-1145,-1 0-1,7 46 0,-14-62-158,33 138 148,-27-126-121,52 129 60,-61-159-187,-1 0 1,1 0-1,0 0 0,0 0 1,5 5-1,22 28 69,45 45 0,-51-64 17,12 2-29,49 21 1,-60-35 68,17-3-39,42-3 0,-59-4 93,107-36 88,-102 28-74,112-74 92,-115 65-87,88-93 80,-95 89-119,9-19 8,-1-2 0,27-67 0,-47 95-161,-5 11-2,1-1 1,-1 1 0,-1 0 0,1-1 0,-1 0 0,0-8 0,2-65 183,-3 78-193,0 1 0,-1 0 0,1-1 0,-1 1-1,0 0 1,1-1 0,-1 1 0,0 0 0,0 0 0,-1 0 0,1 0-1,0 0 1,-1 0 0,1 0 0,-1 0 0,1 1 0,-3-3-1,2 2 5,0 1-9,1 0-1,0 1 0,-1-1 1,1 0-1,-1 1 0,1-1 1,0 1-1,-1 0 0,1 0 1,-1-1-1,1 1 0,-1 0 1,1 0-1,-1 0 0,1 0 1,-1 1-1,1-1 0,-1 0 1,1 1-1,-1-1 0,1 1 1,-1-1-1,1 1 0,0 0 1,-1-1-1,1 1 0,0 0 1,0 0-1,0 0 0,0 0 1,-2 2-1,-4 7 22,1 0-1,0 0 1,-6 13 0,10-8 28,4 4-39,0 1 0,2-1 0,9 28 0,2-4 28,40 74 1,-44-96-44,6 11 20,-14-27-27,79 128 47,-61-100-29,2-2 0,35 38 0,-55-65-12,1 0 1,0 0-1,0-1 1,0 1-1,1-1 1,-1 0-1,8 4 1,0 0 1,17 9 5,-28-16-10,0 0-1,1 1 0,-1-1 0,0 0 1,1 0-1,-1 0 0,0 0 0,1 0 1,-1 0-1,1 0 0,-1-1 0,0 1 1,1-1-1,-1 1 0,0 0 0,0-1 1,1 0-1,-1 1 0,0-1 0,0 0 1,0 0-1,0 0 0,0 0 1,0 1-1,0-2 0,0 1 0,0 0 1,0 0-1,-1 0 0,1 0 0,1-2 1,-2 2-1,2-1-1,-1 0 0,0 0 1,0 0-1,1 0 0,-1 0 1,-1-1-1,1 1 0,0 0 1,0-1-1,-1 1 0,1 0 0,-1-4 1,2-7 1,8-41-1663,-1-3-6653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8.44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5362"/>
      <inkml:brushProperty name="anchorY" value="-22553.625"/>
      <inkml:brushProperty name="scaleFactor" value="0.5"/>
    </inkml:brush>
  </inkml:definitions>
  <inkml:trace contextRef="#ctx0" brushRef="#br0">1 780 7176,'0'0'3928,"4"-1"-3392,4-1-619,0 0 548,-1 0-574,3-1 546,6-2-546,-1-1 425,6-3-129,6-5-225,-4 0 309,-3 3-338,2-5 343,2-6-345,-3 2 300,-5 4-287,2-7 289,0-8-292,-3 3 266,-3 5-258,0-7 263,-1-9-265,-3 4 248,-2 6-243,-1-6 240,-3-5-240,-1 5 230,0 7-227,-3-2 236,-3-3-239,0 6 230,0 6-227,-1-1 226,-3-2-226,1 4 217,2 5-215,-1-1 223,0 2-225,2 2 217,1 4-215,1 3 223,1-1-225,1 2 217,0 2-215,0 0 214,0 3-214,1 0 195,-1 1-189,1 3 186,0 7-186,-1 0 158,1-2-150,0 7 146,0 7-146,0-1 137,0-4-135,-2 7 134,0 11-134,0-3 97,0-6-86,0 11 89,1 13-92,-1-5 85,1-8-82,1 8 80,1 7-80,1-8 80,-1-9-80,2 0 80,1 0-80,0-8 80,0-7-80,0-1 89,2-2-92,-1-4 94,-1-4-94,2-1 94,1 0-94,-1-2 94,5-2-29,7-2-55,0-2 84,-3-1-94,6-3 94,4-3-94,-3-1 196,-3 1-225,0-4 240,2-5-240,-5 2 315,-3 2-336,1-4 346,0-6-346,-3 2 402,-2 3-418,1-4 435,2-4-438,-2 2 394,-1 5-381,1-1 383,1 0-385,-2 2 321,-2 5-303,1-1 294,-1 3-294,-1 1 247,-1 2-233,0 2 235,2 2-238,0 1 184,-1 1-168,4 3 170,4 7-173,0 0 99,-3-2-77,4 5 75,2 3-78,-3-2 34,-3-4-21,1 3 23,2 2-25,-3-1 7,-1-3-2,0 2 10,3 2-13,-3-2 4,-2-4-1,1 2 0,1-2 0,-2-1 0,-1-3 0,3 1 0,6 1 0,0-2-9,-3-1 12,5 1-14,6-2 14,-2 0-107,-4-2 133,3-2-137,4-4 135,-3 0-255,-5 0 289,5-4-306,3-2 306,-3 1-372,-4 1 391,2-2-390,2-2 387,-4 1-480,-4 2 507,1-2-510,2-4 507,-4 2-553,-2 3 567,-1-4-574,1-2 574,-3 2-453,-2 3 418,-2-1-400,-1-2 400,-2 2-315,-1 3 291,-4 0-271,-4 3 268,0 1-219,0 3 206,-4 1-191,-5 5 188,1 0-167,3-1 162,-4 4-151,-4 3 148,3 0-118,3-2 110,-2 3-97,0 4 95,2-1-66,3-3 58,1 3-44,2 1 41,3-3-31,2-2 28,2 1-26,4 0 26,0-2-17,0-2 15,4 0-4,5 1 1,-1-1 0,-1-2 0,7 0 0,9-1 0,0-1 0,-4-2 0,8 0 0,7-2 0,-5 0 9,-5-1-12,3-1 14,3-4-14,-5 0 42,-6 1-50,1-3 54,1-3-54,-5 0 73,-5 3-78,1-3 89,-1-5-92,-3 3 113,-2 2-118,-2-3 129,-1 0-132,-2 2 162,-1 2-170,-1 2 174,-1 3-174,0 2 155,0 1-149,-1 2 146,1 3-146,-1 0 109,0 1-99,0 3 103,-1 6-105,0-1 60,0-1-48,1 4 51,2 3-53,-1-3 26,1-2-18,1 2 14,2 3-14,0-2 4,-1-4-1,2 3 0,0 1 0,-1-3 0,-1-3 0,0 0 0,-1-2 0,0-2-18,-1-2 23,0 0-17,0 0 15,0-1-79,0-1 97,2-1-97,6-4 95,-1 0-224,-1 0 261,5-4-271,4-3 268,-1 0-537,-2 2 615,1-3-644,0-6 641,-2 2-780,-4 2 820,1-4-840,0-6 840,-2 4-831,-1 3 828,1-3-826,1-1 826,-1 4-621,-2 3 563,0 2-524,-1 4 521,-2 2-371,0 2 328,1 2-297,0 0 295,-1 1-200,0 1 173,3 3-151,1 8 148,1-1-81,-2 0 63,1 6-54,1 7 54,-2-2-44,-1-3 41,0 4-31,-1 5 28,0-3-17,-1-4 15,0 2-14,3 6 14,-1-5-14,-1-4 14,2 2-4,2 1 1,-2-4 0,0-3 0,1-1 0,-1-2 0,0-2 0,-2-3 0,0-2 0,0-2 0,0-1 18,0-1-23,2-4 26,5-7-26,0 0 148,-1 0-183,4-6 200,6-6-200,-3 1 349,-2 4-392,3-4 414,0-3-414,-2 4 451,-3 3-461,1-2 476,1-3-479,-3 3 508,-2 3-516,2-3 520,3-5-520,-3 3 445,-2 5-424,2-3 414,-1 1-414,-2 4 386,-1 3-378,-1 3 374,1 1-374,-2 2 290,0 2-266,-3 1 254,2 0-254,-1 2 198,0-1-182,-1 1 183,1 2-185,0 0 149,-1 0-139,2 2 134,2 4-134,0-1 87,-1 0-73,1 2 66,2 5-66,-1-2 29,-2-2-19,2 1 23,0 2-25,-1-2 8,-2-2-3,2 1 0,0 0 0,0-2-10,-2-2 13,2 1-4,2 1 1,-1-2-19,-1-1 24,3 1-17,6 0 15,-1 0-42,-2-2 50,5 1-44,5-1 41,-2-2-50,-4 0 53,4-2-44,3-2 41,-3 0-22,-4 0 17,2-3-14,1-2 14,-3 0-4,-4 2 1,0-5 0,1-4 0,-2 1 0,-3 2 0,0-4 9,-2-6-12,-1 2 23,-2 3-25,-2-4 26,-2-3-26,0 3 45,-1 4-51,-3 0 54,-3 3-54,1 2 63,0 4-65,-3 2 76,-5 4-79,1 1 80,3 0-80,-6 5 80,-6 4-80,2 1 52,3-2-44,-4 5 49,-4 6-52,3-2 26,5-3-18,-1 5 23,0 5-25,3-3 8,5-4-3,-1 3 0,2 2 0,2-3 0,2-4 0,2 0 0,2 0 0,2-3-10,1-3 13,4 0-4,5 1 1,1-2-19,-2-1 24,6 2-17,6 0 15,-3-1-23,-2-2 25,6-1-26,9 0 26,-4-2-26,-4-1 26,5-2-17,3-2 15,-6 0-4,-5 0 1,1-2 0,1-1 0,-4 0 9,-4 1-12,2-2 14,1-1-14,-3 0 42,-3 2-50,0-1 63,0-1-65,-2 0 66,-2 2-66,1 0 66,-3 0-66,-1 2 66,-1 0-66,1 2 66,-1 0-66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0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 0 7536,'0'0'305,"-1"3"-161,-9 18 10,-7 17-29,14-26-296,0 0-1,1 1 1,0-1 0,0 21 0,2 13-4669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2.7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12 113 5112,'0'0'192,"-2"-4"-32,2 3-203,-2-4 278,0 1 0,1-1 0,0 0 0,-1 0 0,1-8-1,0 10-146,1 1-1,0-1 0,0 1 0,1-1 0,-1 1 0,0 0 0,1-1 1,0 1-1,-1-1 0,1 1 0,0 0 0,0 0 0,0-1 1,1 1-1,-1 0 0,0 0 0,1 0 0,-1 0 0,1 1 0,0-1 1,0 0-1,0 1 0,0-1 0,0 1 0,0 0 0,0-1 0,0 1 1,0 0-1,0 0 0,1 0 0,-1 1 0,4-2 0,5-1-23,-5 1-11,1 1 0,0 0 0,0 0 0,0 0 0,8 1 0,112 0 280,-101 2-247,0 0-1,1 2 1,-1 1-1,32 11 1,-45-12-55,15 6 169,95 53 86,-101-46-51,8 13-68,32 45-1,-47-51 68,4 14-109,33 66 222,-44-84-174,0 0 1,-1 1-1,7 36 0,-11-23 260,-3-31-47,-17 1-34,15-5-335,-1 1 0,1-1 0,-1 0 0,1 0 0,0 0 0,-1 0 0,1 0 0,0-1 1,0 1-1,0-1 0,0 1 0,0-1 0,0 0 0,0 0 0,1 1 0,-1-1 0,0-1 0,1 1 1,0 0-1,-1 0 0,1 0 0,-1-5 0,0 4-5,0-3 15,0 0 1,0 0 0,0 0-1,1 0 1,0 0-1,0-1 1,0 1 0,1 0-1,0 0 1,0-1-1,2-10 1,-1 9-2,1-4 11,-1 0-1,2 0 0,0 0 1,0 0-1,1 0 0,0 1 0,8-13 1,-6 10-12,5-6 89,3 0-62,2 1 0,21-20 1,-22 29 55,7 1-35,38-9 1,-44 17-14,13 5-21,31 9 0,-42-4-4,-6 0-25,-1 0 0,0 1 0,-1 0 0,14 18 1,-15-10 9,-7-10-18,7 17 4,-2 0 1,-1 1-1,-2-1 0,0 1 0,0 53 1,-4-54-7,-4-6 0,-6-6-2,10-13 2,0 0 0,-1 0 0,1 0 0,0 0-1,0 0 1,0 0 0,-1 0 0,1 0 0,0 0 0,0 0-1,0 0 1,-1 0 0,1 0 0,0 0 0,0 0 0,0 0-1,-1 0 1,1 0 0,0 0 0,0 0 0,0 0 0,-1 0 0,1 0-1,0 0 1,0 0 0,0-1 0,0 1 0,-1 0 0,1 0-1,0 0 1,0 0 0,0 0 0,0-1 0,0 1 0,-1 0-1,1 0 1,0 0 0,0-1 0,0 1 0,0 0 0,0 0 0,0 0-1,0-1 1,-4-8 1,1-2-3,1 0 0,0 0 0,1 0 1,1 0-1,0 0 0,0 0 1,1-1-1,0 1 0,5-17 0,-3 13 1,3-9-11,45-89 0,-37 93-1,17-15-3,2 2 1,56-44 0,-40 48 9,-28 20-14,6 3 5,54-5 0,-60 12-10,85 30-7,-85-20 0,5 10 12,38 40 0,-62-59 16,-1 0 0,1 0 1,-1 0-1,0 0 0,1 0 1,-1 0-1,0 0 0,1 4 1,8 24-13,-1 0 0,7 47 0,-14-46-23,-2-16 25,0 22-9,-1-1 1,-9 51 0,-5 1-25,15-87-16,0 1-1,0 0 1,0-1 0,-1 1 0,2 0 0,-1-1-1,0 1 1,0 0 0,0-1 0,1 1 0,-1 0-1,1-1 1,0 1 0,-1-1 0,1 1 0,0-1-1,0 1 1,0-1 0,0 1 0,0-1 0,0 0-1,0 0 1,0 1 0,1-1 0,-1 0 0,0 0-1,3 1 1,-4-2-126,16 12-9277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3.0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8792,'0'0'58,"2"0"-11,4 4 0,0 1 0,0-1 1,-1 1-1,0 0 0,1 0 0,-2 1 0,1-1 0,-1 1 0,0 0 1,6 10-1,6 19 68,-1 1-1,19 71 1,-25-77-106,-1-4 105,-1 0 0,-1 1 0,-1 0 0,3 51 0,-7-65-36,19 151 762,-20-160-672,0-4-157,0 1 0,0-1 0,0 1-1,0-1 1,1 1 0,-1-1 0,0 1 0,0-1 0,0 0 0,0 1-1,1-1 1,-1 1 0,0-1 0,0 0 0,1 1 0,-1-1 0,0 1-1,1-1 1,-1 0 0,0 0 0,1 1 0,-1-1 0,1 0 0,-1 1-1,1-1 1,-1 0 0,0 0 0,1 0 0,-1 0 0,1 0 0,-1 1 0,1-1-1,-1 0 1,2 0 0,18-1-595,-14 0-135,26-3-6327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3.3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1 145 7536,'3'-17'47,"12"-34"-1,-3 9 29,-11 17 91,-1 15-84,3 11-22,-1-1-57,-1 0 1,1 1 0,0-1-1,-1 1 1,1-1 0,-1 1-1,1 0 1,-1-1 0,1 1 0,-1 0-1,1 0 1,-1 0 0,0 0-1,0 0 1,1 1 0,-1-1-1,0 0 1,0 0 0,0 1-1,1 1 1,0 2 5,0 0 0,-1 1-1,1-1 1,-1 1 0,1 5 0,2 10 3,12 44 26,4 5 3,-19-69-35,-1 0 0,0 0 0,1 0 0,-1 0 1,0 1-1,0-1 0,0 0 0,0 0 0,0 0 0,-1 0 0,1 0 0,0 0 0,0 0 0,-1 1 0,1-1 1,-1 0-1,1 0 0,-1 0 0,1 0 0,-1 0 0,1-1 0,-1 1 0,0 0 0,0 0 0,1 0 0,-1 0 1,0-1-1,0 1 0,0 0 0,0-1 0,0 1 0,0-1 0,0 1 0,0-1 0,0 1 0,0-1 0,0 0 0,0 0 1,0 1-1,-1-1 0,1 0 0,-1 0 0,-6 1 31,0 0-1,0-1 1,-16 0 0,21 0-50,2 0 22,-1 0 0,1 0 0,-1 0 0,1 0 1,-1 0-1,1 0 0,0-1 0,-1 1 0,1 0 0,-1-1 0,1 1 0,0-1 0,-1 0 0,1 1 1,0-1-1,0 0 0,-1 0 0,1 1 0,0-1 0,0 0 0,0 0 0,0 0 0,0-1 0,0 1 1,1 0-1,-1 0 0,0 0 0,0-1 0,1 1 0,-1 0 0,1-1 0,-1 1 0,1 0 0,0-1 1,-1 1-1,1-1 0,0 1 0,0-1 0,0-1 0,3-9 158,39-73-1058,-15 34-4562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3.7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7352,'3'1'37,"-1"0"152,1 1 0,0-1 0,0 0 0,0 0-1,0 0 1,0 0 0,0 0 0,5 0 0,-5 2-6,20 29 231,23 45 0,-42-71-340,-1 0 1,0 0-1,-1 0 1,0 1-1,0-1 1,2 12-1,1 4 5,2 1-28,-3-11 53,-1 1 1,0-1-1,1 20 1,3 42 450,-5 93 1,-6-83-428,4-49 192,16 144 114,-10-143-180,0-8-120,0 4-33,2-2 0,1 1-1,15 33 1,-18-47-10,2-2-1,0 1 1,1-1 0,0 0-1,1-1 1,18 20 0,0-10 258,-25-23-262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4.39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0 727 9592,'126'-14'144,"67"-6"97,-16 5-174,-137 11-46,214-21 18,-196 18 1,229-21 18,-233 21-4,204-34 22,-209 31-16,-24 4-36,209-57 88,-233 63-111,28-9 19,-1-1-1,0-2 1,-1 0 0,45-29 0,-52 28-15,-19 11-2,-6 4-1,-32 12 0,-31 12-2,-31 11 0,-111 49 1,173-69 7,-106 61 12,123-63 8,3 3-11,1 1 1,-16 23-1,27-26 51,3 5-15,4 34 1,-2-54-50,0 0 1,0-1-1,0 1 1,0 0 0,0-1-1,0 1 1,0 0 0,0-1-1,1 1 1,-1 0-1,0-1 1,1 1 0,-1-1-1,0 1 1,1 0-1,-1-1 1,1 1 0,-1-1-1,1 1 1,-1-1-1,1 1 1,9 6 17,0 1-1,0-2 1,1 1 0,-1-1 0,1-1-1,14 5 1,-22-9-6,0 0 0,0 0-1,0 0 1,0-1 0,0 1 0,0-1 0,5 0 0,175-8 164,-142 0-40,155-57 57,-160 49-50,119-68 55,-129 67-67,-20 12-96,6-4 3,-1-1 1,0 0-1,-1-1 1,0 0-1,0 0 0,11-19 1,-21 30-43,11-17 264,24-27 0,-39 50-205,1-1 1,-1 1-1,1 1 1,-3 8-1,1-5-31,-1 3 15,0 0 1,1 1-1,1 0 0,0 0 0,1 0 1,0 0-1,0 24 0,2-10-21,6 55 1,1-56 4,-6-27-27,5 15 8,0 0 1,10 17 0,-10-24-8,-1 0 0,2 0 0,-1-1 0,1 0 0,0 0 0,13 10 0,-11-10 0,1 0 0,0-1 0,1-1-1,-1 0 1,20 7 0,-15-7 0,0 0-1,1-2 0,-1 0 0,21 2 1,-20-5-1,0 1 0,-1-2 0,1 0 0,24-5 0,-25 3 0,0-1 0,0-1 0,-1 0 1,23-13-1,-19 8 2,-1-1-1,29-24 1,-22 14 0,26-31-1,-22 16 5,42-71 0,-57 82 22,0-13-3,9-56 1,-20 64 34,-18-134 28,-1 76 50,10 55-116,-11-49 10,11 52 48,-3 1-25,-27-50 0,36 75-44,-1 1-1,1-1 1,-1 1-1,1 0 1,-1 0-1,0 0 1,0 0-1,0 0 1,-1 1-1,1 0 1,0-1-1,-1 1 1,0 0-1,1 1 1,-1-1-1,-7-1 1,10 2-8,-9 1 57,-36 17 21,38-9-34,5-3-42,-1 1 1,1 0 0,1 0 0,-1 0 0,1 0-1,0 1 1,0-1 0,0 1 0,1-1 0,0 1-1,1 0 1,-1-1 0,2 9 0,-1 129 27,2-111-19,-1-14-9,2 14-1,2 1 1,1-1 0,10 33 0,6 6 1,9 19-3,2 8 2,-2 6-3,-3-11-2,-1-21 0,-2-19 0,-22-47 0,0-1 0,1 0 0,0 1 0,5 5 0,-6-9 0,1 0 0,-1 0 0,0 0 0,1-1 0,0 1 0,-1-1 0,8 3 0,-5-2 0,0-1 0,-1 0 0,1-1 0,0 1 0,0-1 0,7 0 0,-8-1-87,-1 0 1,0 0 0,1-1 0,-1 1-1,0-1 1,1 0 0,-1-1 0,0 1 0,0-1-1,0 1 1,0-1 0,0 0 0,-1-1-1,1 1 1,-1-1 0,1 0 0,-1 1 0,0-2-1,0 1 1,3-4 0,29-30-8967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4.7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0 284 10672,'112'-51'-184,"-62"25"101,17-4 62,90-38 65,-115 51 149,2 1 1,0 2-1,63-11 0,-106 24-186,213-35 1073,-212 36-1056,-1 0 1,0 0-1,1 1 1,-1-1-1,0 0 1,1 0-1,-1 1 0,0-1 1,0 0-1,1 1 1,-1-1-1,0 1 1,0 0-1,0-1 1,0 1-1,0 0 1,0 0-1,0 0 1,0 0-1,0 0 1,0 0-1,0 0 1,0 0-1,-1 0 1,1 0-1,0 0 1,-1 0-1,1 1 1,-1-1-1,1 0 1,-1 0-1,1 3 1,2 8 47,-1 0 0,0 0 0,-1 0 0,0 0 0,-1 0 0,-2 22 0,-3 193 466,5-204-515,-1-12 17,1 0 0,1 0 0,2 14 0,10 41 147,-12-61-171,1 1 1,0-1 0,0 0 0,0 0-1,0 0 1,1 0 0,0-1 0,0 1 0,0-1-1,1 1 1,5 4 0,-9-8-15,0-1 0,0 0 1,1 0-1,-1 0 0,0 0 0,0 1 0,1-1 1,-1 0-1,0 0 0,0 0 0,0 0 1,1 0-1,-1 0 0,0 0 0,0 1 0,1-1 1,-1 0-1,0 0 0,1 0 0,-1 0 1,0 0-1,0 0 0,1 0 0,-1 0 0,0-1 1,0 1-1,1 0 0,-1 0 0,1 0 1,7-3-126,1 1 1,-1-2 0,1 1 0,-1-1 0,14-10 0,-9 7-843,42-26-7921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5.15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9864,'2'1'216,"6"2"13,18 10 324,-23-11-522,1 0 0,-1 0 1,1 0-1,0 0 0,0-1 0,-1 0 0,8 2 1,109 22 340,6-8-311,-25-3-1412,-52-8-5475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5.6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24 123 7176,'1'2'3,"1"1"0,0-1 1,-1 0-1,0 1 0,1-1 1,-1 1-1,0 0 0,0-1 0,-1 1 1,1 0-1,0-1 0,-1 1 1,0 0-1,1 0 0,-1 0 1,0-1-1,-1 1 0,1 0 0,0 0 1,-1 0-1,0-1 0,1 1 1,-3 4-1,1-1 0,-13 84 249,8-45-210,4-29 5,0 0 0,1-1 1,1 1-1,1 0 1,3 29-1,-2-38-31,4 12 124,9 7-40,32 42 1,-28-50 67,3-2-87,1-1 1,34 18-1,-54-33-65,-1 1-1,1 0 1,-1-1 0,1 1-1,-1-1 1,1 1 0,-1-1-1,1 0 1,0 0 0,-1 0-1,3 0 1,18-1 78,0-1 0,37-7-1,-57 8-67,-1 1-1,1-1 1,0 1-1,0-1 1,-1 0-1,1 0 1,0 0-1,-1 0 1,4-2-1,22-19 161,34-36 0,-47 38 122,35-101 125,-43 96-138,-4-10-91,-4-45 0,-4 61 43,-38-67 91,33 72-124,-1 3-117,-2 1-1,-26-16 1,25 22 77,5 4-133,0 1 0,-1-1 1,1 2-1,0-1 0,0 2 1,1-1-1,-1 1 0,0 1 1,1 0-1,0 0 0,0 0 1,-11 9-1,-15 15 6,25-15 33,4 1-54,1-1 0,1 0 0,-3 19 0,6-31-24,1 0 1,0 0 0,0 0 0,0 0 0,0 0 0,0 0 0,0 0-1,0 0 1,0 0 0,1 1 0,-1-1 0,0 0 0,1 1 0,7 16 9,1 0 0,1 0 1,16 22-1,-8-22-4,86 52 5,-102-69-13,0 0-1,0 0 0,-1 0 1,1 0-1,0 0 0,0-1 1,0 1-1,0-1 0,3 1 1,24 2-10,53-1 1,-61-7-43,-9 2 26,2-2 2,-1 0 0,1 0 1,-1-1-1,0-1 0,0 0 1,20-15-1,145-127-544,-153 123 468,36-47 0,-49 62 93,-9 10 9,-1 1-1,1-1 1,-1 0-1,1 1 1,0 0 0,0 0-1,-1 0 1,1 0-1,0 0 1,-1 1-1,1-1 1,0 1-1,-1-1 1,1 1-1,0 0 1,-1 0 0,1 0-1,-1 1 1,0-1-1,1 0 1,1 3-1,8 4 12,0 0 0,13 15-1,-19-18-14,6 6 19,0 1 1,-1 0 0,-1 0-1,18 28 1,-19-25-8,1-1 11,-1 1 0,-1 0 0,-1 0 0,0 1 0,9 30-1,-11-29-9,5 16 85,8 53 0,-7-31 44,-10-52 26,-2-3-159,0-1 0,0 1 0,0 0 0,0-1 0,0 1 0,0-1 1,0 0-1,0 1 0,0-1 0,0 0 0,0 1 0,0-1 0,0 0 0,0 0 1,1 0-1,-1 0 0,0 0 0,1 0 0,-2-1 0,-1-3 3,1 1-2,-1-1 0,1 1-1,0-1 1,1 0 0,-1 1 0,-1-10-1,1 7 15,-43-184 152,41 172-166,3 11 2,0 1 0,0-1 0,0 0 0,2-14 0,1 6 4,0-1 0,1 1 0,0 0 0,2 0 0,0 0 1,0 0-1,13-23 0,9-1-2,-14 26 15,68-47 7,-62 52-19,-5 5-10,0 0 0,0 2 0,1 0 0,26-1 0,-20 8 9,102 56 3,-95-44-10,41 32-1,10 15-3,-59-45 0,30 36-1,-34-33 0,25 42-1,-28-41 1,-2 0 0,0 0 0,-1 1 0,-1 0 0,-2 1 0,7 34 1,-8-31 1,0-6 1,-2 0-1,0 1 1,1 33-1,-8-33-1,2-10 1,1-13-4,0 0 0,0 0 0,0 0 0,0-1 0,0 1-1,0 0 1,0 0 0,0 0 0,0 0 0,0 0 0,0 0 0,0 0 0,0 0 0,0 0 0,0 0 0,0 0 0,0 0 0,1 0 0,-1 0 0,0 0-1,0 0 1,0 0 0,0 0 0,0 0 0,0 0 0,0 0 0,0 0 0,0 0 0,0 0 0,0 0 0,0 0 0,1 0 0,-1 0 0,0 0-1,0 0 1,0 0 0,0 0 0,0 0 0,0 0 0,0 0 0,0 0 0,0 0 0,0 0 0,0 0 0,0 1 0,0-1 0,0 0 0,0 0 0,0 0-1,1 0 1,-1 0 0,0 0 0,0 0 0,0 0 0,0 0 0,0 0 0,0 0 0,69-38-1649,-16 9-6591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5:56.0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857 143 7984,'23'-14'1,"30"-21"28,-47 30-26,15-9-19,-5 5 127,0-1 1,-1-1-1,-1 0 0,20-19 0,-35 29-82,0 1 0,0-1-1,0 1 1,0 0 0,-1-1 0,1 1-1,0 0 1,0 0 0,0 0 0,0-1-1,0 1 1,0 0 0,0 1 0,0-1-1,-2 0 1,-7 0 10,6 0-13,0 1 1,0-1 0,0 1 0,0 0 0,0 0 0,0 0-1,0 0 1,-4 2 0,-15 6 118,1 2-1,0 0 1,1 0-1,-35 27 1,27-8-61,20-16 116,3 5-131,0 0 0,2 0 1,-3 24-1,8-18 118,24 120 71,-15-113-83,59 160 241,-62-169-354,-1-1 1,-1 1-1,2 27 0,-6-49-52,-1 0-1,0-1 0,0 1 1,0 0-1,0 0 0,0 0 1,0 0-1,-1-1 0,1 1 1,0 0-1,0 0 0,0 0 1,-1-1-1,1 1 0,0 0 1,-1-1-1,1 1 0,-1 0 1,1 0-1,-1-1 0,1 1 1,-2 0-1,-16 18 70,-1-1-1,0-1 1,-30 19 0,14-17 181,-212 71 101,190-76-114,-35 0-907,-118 3 0,52-15-7420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09.89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39189.49609"/>
      <inkml:brushProperty name="anchorY" value="-23369.33203"/>
      <inkml:brushProperty name="scaleFactor" value="0.5"/>
    </inkml:brush>
  </inkml:definitions>
  <inkml:trace contextRef="#ctx0" brushRef="#br0">1 1 5296,'0'0'9176,"3"6"-9220,0 0 358,0 0-391,6 3 396,6 5-399,-1-1 306,-1-2-279,3 4 266,3 7-266,-2-3 192,-4-3-171,1 4 160,2 4-160,-4-4 113,-2-3-100,0 2 103,-1 5-105,-1-3 88,-3-5-83,-1 4 89,-2 2-92,-1-3 94,-1-5-94,-1 0 103,0-5-105,-1-2 116,1-3-119,-2-2 120,-1-3-120,-1 0 157,1-1-168,0-4 174,-1-5-174,1 1 165,2 0-162,-1-4 169,1-5-172,1 2 192,0 3-196,0-2 198,1-3-199,0 4 210,0 2-213,1-1 214,2-4-214,1 4 195,-1 2-189,2-2 186,2-2-186,0 3 167,0 2-162,2-1 170,2 0-173,-1 2 174,-2 3-174,1 0 174,-2 2-174,-1 2 127,-3 1-113,3 0 115,2 2-118,-1 0 74,-1 1-61,4 1 63,4 3-65,-1 1 38,-2-1-30,2 3 26,1 4-26,-2-2 7,-3-1-2,-1 3 0,1 1 0,-2-1-9,-3-2 12,1 2-5,-2 1 2,0-1-28,-2-2 36,-1 0-30,-2 0 27,0-3-36,1-1 39,-1-2-30,-1-1 27,1-1-36,0 0 39,0-1-30,-1-2 27,1-1-17,0 0 15,0-1-14,2-3 14,0 1-5,1 0 2,0-1 0,2-2 0,0 0 0,-1 2 0,2-3 0,4-2 0,-1 1 0,-1 1 0,5-1 10,7-3-13,-2 2 14,-2 2-14,5-1 14,3 0-14,-3 1 14,-4 3-14,2 0 23,2 2-25,-3 1 17,-3 1-15,2 1 23,2 3-25,-2 0 7,-3 0-2,2 3 10,2 5-13,-3-1 4,-2-1-1,2 4 0,0 7 0,-2-3-18,-2-1 23,-1 2-17,-2 5 15,-1-3-51,-2-3 61,-2 1-66,1 5 66,-2-4-76,1-4 79,0 3-70,2 0 67,0-2-76,0-4 79,2 0-80,3-1 80,1-2-98,-2-2 103,7-2-106,12-3 106,0-1-134,-4-1 142,11-4-146,12-5 146,11-6-14416,-5 2 12959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2.0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0 874 6728,'1'-22'96,"1"-5"696,-3-35 0,1 50-365,2 0 0,-1 0 1,2 0-1,-1 1 0,7-15 0,-9 23-470,2-1 106,0 0 0,0 0-1,0 0 1,1 0 0,-1 0 0,1 1 0,0-1 0,-1 1 0,2 0 0,-1 0 0,0 0 0,1 0 0,4-2 0,-3 1-7,8-3 191,14 0-119,1 1 1,0 1-1,0 1 0,0 2 1,55 2-1,-60 1-67,1 2 1,-1 1-1,0 0 0,23 9 0,-32-9-36,12 6 123,-13-3-83,2 1-19,1 0-1,-2 1 1,1 1-1,-1 0 1,-1 1-1,23 22 1,-30-27 5,4 6 0,1 0 0,-1 0 0,-1 1 0,0 1 0,-1-1 0,7 17 0,59 158 485,-64-165-514,9 28 155,43 147 211,-34-124-295,-26-69-83,5 15 33,1 0 0,1-1-1,18 28 1,-20-40-29,0 0-1,0 0 1,0-1-1,0 0 1,1-1-1,0 0 1,1 0-1,11 5 1,-19-9-10,1-1 0,-1 1 0,0-1 0,1 0 1,-1 0-1,0 1 0,1-1 0,-1 0 1,1 0-1,-1 0 0,0 0 0,1-1 0,-1 1 1,0 0-1,1-1 0,-1 1 0,2-1 1,4-1 5,2 0-1,-5 1-2,0 0 0,-1 0 0,1 0 1,-1-1-1,1 1 0,-1-1 0,0 0 0,5-3 1,71-51 66,-62 40-20,70-107 20,-21 21 36,16-32-29,36-92 4,-95 177-10,102-203 37,-98 204-26,-19 34-61,33-53 63,61-79-1,-99 142-86,80-100 142,-58 75-55,48-44 0,-57 64-8,-2 6-57,1 0-1,-1 1 0,1 1 0,28 0 0,-17 2 51,22-6-1080,83-20 0,-24-2-9506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3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916 1 7088,'-27'6'16,"9"-2"48,-35 12 1,-134 56 148,144-53 102,-168 97 142,172-90-82,-129 98 130,142-100-251,-77 99 88,101-121-320,0 0-1,1 0 1,-1 1-1,1-1 1,0 1-1,-1-1 1,1 1-1,-1 4 1,-7 33 108,-9 76 0,19-83 11,2-12-68,8 35-1,-5-38-53,1-1-1,9 18 0,-15-33-6,0 0-1,0 0 1,0 0-1,0 0 1,0-1-1,1 1 1,-1 0-1,1 0 1,-1-1-1,4 3 1,-5-4-12,9 9 31,1-1 1,0-1 0,15 10-1,-12-11-20,0-1 0,0 0-1,14 4 1,-27-9-11,3 0 8,-1 1 0,0 0 0,1-1 0,-1 1 0,1-1 0,-1 0 0,1 0 0,-1 0 0,1 0 0,2-1 0,32-5 36,1-2-1,55-19 1,-89 25-32,0 1 1,-1-1 0,1 0-1,0 0 1,-1 0 0,1 0-1,4-4 1,40-35 62,49-53-1,-93 90-55,0-1 1,-1 1-1,0 0 0,0-1 0,3-6 0,70-154 149,-74 161-150,-1 0 1,0 1-1,0-1 0,0 0 0,0 0 1,0-5-1,1-41 75,-4-53 1,-4 74 47,1 8-65,-4-19 53,-23-57 1,7 22 60,24 70 156,2 25-251,1 0 1,0 0-1,9 27 1,-9-38-66,6 20 111,50 124 60,-22-77 29,-20-45-193,-2 1-17,23 41 91,45 65 11,-65-115-27,67 60 41,-83-82-130,0-1-1,0 1 1,0 0 0,0 0 0,0-1 0,0 1-1,0-1 1,0 1 0,0-1 0,0 1-1,0-1 1,0 1 0,1-1 0,1 0 0,15 2 24,-1-1 0,1 0 1,34-5-1,-50 4-21,0 0-1,0-1 1,0 1 0,0-1 0,0 0 0,0 1-1,0-1 1,0 0 0,3-3 0,32-20 53,56-50 0,-65 47 6,188-209 157,-142 158-154,-36 32-29,81-89 67,-72 94-95,-29 29 20,2 2-12,36-11 1,-42 21 4,85 22 7,-79-15-26,1 1-1,-1 1 1,0 0-1,21 15 0,-23-13-4,18 9 8,-1 2-1,38 31 1,-45-32-5,29 24 0,9 11-3,-1 5 2,0 11-2,-48-50 0,23 39-1,-29-40-1,-1 0 0,9 25 0,-13-28 1,-1 0-1,5 28 1,-9-35-1,0 0-1,-1 0 1,0 0-1,-1 12 1,-2-9 0,-1 1 0,0-1 0,-1 0 0,-1 0 1,0-1-1,-8 14 0,10-19 0,0-1 0,-1 1 1,0-1-1,0 0 0,0 0 1,-1-1-1,0 0 0,-1 0 1,1 0-1,-1-1 0,-8 6 1,13-11-2,-10 6 8,-42-3 9,46-7-2,5 1-12,0 0-1,0-1 1,0 1 0,1-1 0,0 0 0,0 0 0,0 0-1,-2-6 1,4 9-2,-1 0 0,1 1-1,0-1 1,0 1 0,0-1-1,0 1 1,0-1 0,0 0-1,0 1 1,0-1 0,0 1 0,0-1-1,1 0 1,-1 1 0,0-1-1,0 1 1,0-1 0,1 1-1,-1-1 1,1 0 0,9-18 7,1 0 1,22-29-1,2 7 11,77-71-1,-86 88-15,13-12 11,183-137 4,-175 141-3,180-126 10,-185 126-10,193-147 24,-48 47 6,-165 117-41,-22 16-4,0-1 0,0 0 0,0 0 0,0 0 0,0 0 0,0 0 1,0 0-1,0 0 0,0 0 0,0 1 0,0-1 0,0 0 0,0 0 0,0 0 0,0 0 0,0 0 1,0 0-1,0 0 0,0 0 0,0 1 0,0-1 0,0 0 0,0 0 0,0 0 0,0 0 0,0 0 1,0 0-1,1 0 0,-1 0 0,0 0 0,0 0 0,0 0 0,0 0 0,0 1 0,0-1 0,0 0 0,0 0 1,0 0-1,1 0 0,-1 0 0,0 0 0,0 0 0,0 0 0,0 0 0,0 0 0,0 0 0,0 0 1,0 0-1,1 0 0,-1 0 0,0 0 0,0 0 0,0 0 0,-5 30 3,-16 22 2,-8 22-3,23-57-2,1 0 0,-4 29 0,8-36 0,0-1 0,1 1 0,0-1 0,1 1 0,3 14 0,1-7-1,0-2 1,2 1 0,0-1 0,0 0 0,2 0-1,12 18 1,-20-32 0,19 23-5,103 108 2,-94-104-3,-6-9 1,21 19-5,74 47 1,-92-68 1,118 83-16,-63-32 5,-74-57 6,-5-4 10,-1 0 1,1 0 0,-2 0 0,1 0 0,-1 0 0,0-1 0,0 1 0,-2 8 0,1-14 1,1 0 0,0 1 0,0-1 1,-1 0-1,1 0 0,0 0 0,-1 0 0,1-1 0,-1 1 1,1 0-1,-1 0 0,0 0 0,1 0 0,-1 0 0,-1 0 1,-13 15-5,-2-1 0,0-1 1,-30 19-1,20-19-8,8-5 6,-5 2 2,1-1 0,-1-1 1,-1-1-1,-35 6 0,-51 1-7,92-14 9,0 0 0,0-2 0,0 0 0,-28-5 0,46 6 3,1 0 0,-1-1 0,0 1 0,1 0-1,-1 0 1,1-1 0,-1 1 0,0-1 0,1 1 0,-1 0-1,1-1 1,-1 1 0,1-1 0,0 1 0,-1-1-1,1 1 1,-1-1 0,1 0 0,0 1 0,-1-1 0,1 1-1,0-1 1,0 0 0,0 1 0,-1-1 0,1 0 0,0 1-1,0-1 1,0 0 0,0 1 0,0-1 0,0 0 0,0 1-1,0-1 1,0 0 0,1 1 0,-1-1 0,1-1 0,-1 1 0,10-24-8,1 13-31,112-86-1874,-39 39-7447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3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1 106 8344,'5'-3'-7,"5"-1"33,-1-1 1,1 1 0,0 1 0,0 0 0,0 1 0,17-3 0,-19 9 1,-4-1-11,4 3 4,-2 1 0,1-1 0,-1 1-1,0 0 1,0 0 0,0 1 0,7 16 0,3 7 92,-2 2 0,17 58 0,9 55 49,-31-107-7,45 149 69,-42-156-56,6 0-49,39 55-1,-40-71 36,-3-8-110,0-1 0,1-1 0,0 0 1,27 7-1,-20-13 144,10-6-53,51-18-1,-81 23-116,-1 1 0,1-1-1,0 0 1,0 0 0,0 0 0,-1 0-1,1-1 1,0 1 0,-1 0-1,2-2 1,7-6 32,0-1-1,-1 0 1,8-11 0,-7 6-25,-1-1 1,7-18 0,-16 34-26,11-32 187,31-161 79,-37 153-51,-4 32-175,11-201 399,-6-41 298,-3 258-612,2 1-105,-3-3-5,1-1 1,-1 0 0,0 1 0,-1-1 0,3 11 0,21 108 89,-17-92-50,50 155 25,-41-144-32,92 172 20,-106-210-64,0 1 1,1-1-1,-1 0 1,1 1-1,7 5 1,69 71 21,11-11-14,-55-49 22,-9-10-440,0 0 0,1-2 0,57 14 0,-5-11-7914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4.36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10848,'5'2'3,"1"1"0,-1 0 0,0 0 0,1 0 1,-2 0-1,1 1 0,0-1 0,-1 1 1,1 1-1,-1-1 0,0 0 0,6 10 0,-2-2 5,2 0 0,-1-1-1,13 10 1,108 76 18,-96-77 29,175 96 54,-164-87 86,60 53 4,-13 16-95,-61-57 217,-20-25-208,31 45 214,42 86 0,-33-42 94,-48-92-194,-4-9-202,0 0 0,0 0 0,-1 0 0,1 0 0,-1 0 0,0 0 0,0 0 0,0-1 1,-1 1-1,1-1 0,-5 4 0,7-6-19,0-1 1,-1 1-1,1-1 0,-1 0 1,1 1-1,0-1 1,-1 0-1,1 1 0,-1-1 1,1 0-1,-1 1 0,0-1 1,1 0-1,-1 0 1,1 0-1,-1 0 0,1 0 1,-1 1-1,0-1 0,1 0 1,-1 0-1,0-1 1,-11 1 20,0-1 0,0 0 0,0-1 1,1-1-1,-1 0 0,-14-6 0,2-5 47,-114-111 19,109 90-66,-107-171 6,114 164-26,-22-61-1,31 70-4,-10-46-1,19 61 0,0 0 1,2-1-1,-1-27 0,4 34-1,-1 0 1,2 0-1,-1 1 0,2-1 0,6-19 1,-6 23-1,0 0 0,1 0 0,1 0 0,-1 0 0,1 1 0,0-1 0,8-7 0,-7 9 0,0 0 0,0 1 0,1 0 0,-1 0 0,1 0 0,0 1 0,14-6 0,-13 7 0,0 0 0,1 1 0,-1 0 0,1 0 0,-1 1 0,1 0 0,16 0 0,-11 2 0,-1 1 0,0 1 0,1-1 0,-1 2 0,14 5 0,-2 1 0,45 26 0,24 26 0,82 75-2,-143-109-3,113 139 2,-123-130-2,21 53 4,-37-73 1,0 1 0,-1 1 0,4 23 0,-8-32 0,-1-1 0,0 0 0,-1 1 0,0-1 0,0 1 0,-3 10 0,2-15 0,0-1 0,0 1 0,-1-1 0,1 1 0,-1-1 0,0 0 0,-1 0 0,1 0 0,-1 0 0,-3 4 0,3-4 0,0-1 0,0 0 0,0 0 0,-1-1 0,1 1 0,-1-1 0,0 1 0,0-1 0,-7 3 0,7-4 0,0 0 0,0 0 0,-1 0 0,1 0 0,0-1 0,0 1 0,0-1 0,0 0 0,-1 0 0,1-1 0,-4 0 0,4-1 0,0 1 0,-1-1 0,1 0 0,0 0 0,1 0 0,-1 0 0,0-1 0,1 1 0,-1-1 0,1 0 0,0 0 0,-4-5 0,-22-34-2,29 42 2,-1-2 0,0 0-1,0 0 1,0 0-1,0 0 1,0 0-1,1-1 1,-1 1-1,1 0 0,-1-4 1,-10-158-3,10 159 2,2 0 0,-1 0 0,1 1 0,-1-1 0,1 0 1,2-4-1,27-88-6,14 6 4,-44 91 3,3-6-1,1 0 0,-1 1-1,1-1 1,6-6 0,158-154-10,-127 137-2,-41 29 13,103-59-14,-2 16 10,-101 43 4,5-2-1,-1 1 1,1-1-1,0 1 0,0 0 0,0 0 1,5 0-1,20-2 0,39 0 1,37 15-2,-106-12 2,5 1-1,0 0 1,0 0-1,1 0 0,-1 1 0,0-1 1,6 4-1,87 43 0,-82-38 1,1 1 0,-1 1 0,-1 0 0,20 21 0,-16-11 0,-2 2 0,-1-1 0,-1 2 0,-1 0 1,-1 1-1,12 35 0,-22-54 2,-1 1 0,1 0 0,1 13 0,28 229 17,-30-199 2,-1-17-8,2 34 16,12 82 0,4-36 15,-19-113-43,0 0 1,0 0-1,0 0 1,1 0-1,-1 0 1,0 0-1,1 0 1,-1 0-1,1 0 1,-1 0-1,1 0 1,-1 0-1,2 1 1,6 7-242,1 0-1,0-1 1,0 0-1,1 0 1,0-1 0,12 7-1,33 20-8325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4.8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41 10400,'21'315'783,"-16"-263"-805,2-2 150,48 195 67,-38-197-14,99 207 74,-90-202-94,93 209 67,-100-213-80,90 273 683,-108-318-806,-1-1 1,1 1-1,-1-1 1,0 1 0,0-1-1,0 1 1,0 0-1,0-1 1,-2 7 0,2-10-23,0 0 1,0 0 0,0 0 0,0 0-1,0 1 1,0-1 0,-1 0 0,1 0-1,0 0 1,0 0 0,0 1 0,0-1-1,0 0 1,0 0 0,0 0 0,0 0-1,-1 0 1,1 1 0,0-1 0,0 0-1,0 0 1,0 0 0,0 0 0,-1 0-1,1 0 1,0 0 0,0 0 0,0 0-1,0 0 1,-1 0 0,1 0 0,0 0-1,0 0 1,0 0 0,0 0 0,-1 0-1,1 0 1,0 0 0,0 0 0,0 0-1,-1 0 1,1 0 0,-6-1 19,-1 1 0,1-2 0,0 1 0,-1-1 0,1 0 0,0 0 1,0-1-1,-7-3 0,8 3-7,-16-11 112,-96-109 39,93 88-126,24 35-41,-56-109 45,5-19-34,51 128-11,-17-56 8,-15-89 4,9-28-9,22 102-4,4 0 1,19-121-1,-20 179-1,0 1 1,9-23-1,-11 35 2,49-134-1,-31 96-1,24-35 1,-38 66-2,0 1 1,0 0 0,0 0-1,7-6 1,127-133-10,-111 122-1,7 3 6,0 1 0,42-16 1,-45 27-14,8 4 5,79 3 0,-115 1 12,-1 0 0,1 1 0,0-1 0,0 1 0,0-1 0,-1 1 0,1 0 1,3 2-1,18 10-7,0 0 1,-1 2 0,23 19-1,-44-33 8,-1 0 0,1 0 1,-1 0-1,0 1 0,0-1 0,1 1 0,-1-1 0,0 1 0,0-1 0,0 1 0,-1-1 0,1 1 0,0 2 1,4 7-6,0 0 0,-2 0 1,5 21-1,-6-17 3,-1 0 1,-2 28-1,1-40 1,-1 0 1,1 0-1,0 0 0,-1 0 0,1 0 0,-1-1 1,0 1-1,-2 5 0,-81 156-26,61-130 9,-106 106-8,103-120 9,-6-1 7,-60 26 0,70-40-21,2-4 14,0-1 1,-32-4 0,51 4 14,1-1 0,-1 1 0,0 0 0,0 0 0,1 0-1,-1 0 1,0-1 0,1 1 0,-1 0 0,0-1 0,1 1 0,-1 0 0,0-1 0,1 1 0,-1-1 0,1 1 0,-1-1 0,-1-1 0,0 0 0,0 0 0,0-1 0,1 1 0,-1 0 0,1 0 0,0-1 1,0 1-1,0-1 0,0 1 0,0-1 0,-1-4 0,1-1-413,0 1-1,1-1 0,0-14 0,2-35-7748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5.1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8880,'13'18'18,"-2"1"-1,0 0 1,9 25 0,-14-31-8,2 12 37,33 166 66,-33-144 175,28 200 127,-27-197-95,47 207 121,-43-207-153,61 202 121,-57-205-115,-12-32-213,14 33 111,2 0 0,44 74 0,-54-104-140,11 19 131,1-1 0,2-1 0,1-1 1,35 34-1,-13-25-32,-47-42-192,0-1 1,0 1 0,0 0 0,0 0 0,0-1 0,1 1 0,-1-1 0,0 1 0,1-1 0,-1 1-1,0-1 1,1 0 0,-1 0 0,0 1 0,1-1 0,-1 0 0,1 0 0,-1-1 0,0 1 0,1 0-1,-1 0 1,0-1 0,1 1 0,-1-1 0,0 1 0,1-1 0,-1 1 0,0-1 0,0 0-1,2-1 1,-2 2-228,14-8-7732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5.51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1 263 9328,'20'-44'20,"-11"31"81,5 1-73,0 1 0,1 0 0,0 1 0,21-10 0,-7 9 39,154-32 14,-142 38-74,273-30 198,-211 18 38,-60 10-155,8-2 268,73-5 1,-108 16-150,7 8-113,-1 0 0,25 15 0,-27-8 80,9 18-58,37 57 1,-50-59 11,47 153 52,-51-149-73,50 135 126,-40-99-97,-20-65-120,-1 0-1,0 0 1,0 1-1,0-1 1,-1 0-1,0 1 1,-1-1-1,-1 9 1,1-16-14,1 0 0,0 0 1,-1 1-1,0-1 0,1 0 0,-1 0 0,0 0 0,0 1 1,1-1-1,-1 0 0,0 0 0,0 0 0,0 0 1,0-1-1,0 1 0,-1 0 0,1 0 0,0-1 1,0 1-1,0-1 0,-3 2 0,0-1 3,-34 11-1529,-6-3-6122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5.88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35 8880,'2'-2'2,"1"-1"22,-1 0 0,1 0 0,-1 1 0,1-1 0,0 1 0,0 0 0,0 0 0,1 0 0,-1 0 0,0 0 0,1 0 0,4 0 0,1 1 53,1 0-1,-1 1 0,1 0 0,-1 1 0,1 0 1,-1 0-1,0 1 0,11 4 0,-17-6-87,70 19 86,-41-8 6,138 77 46,-140-66-6,79 92 62,-107-112-167,-1-1 0,0 1 0,1 0 0,-1 0 0,0 0 0,0 0 1,0 0-1,0 0 0,1 3 0,3 14 44,-1-1-1,-1 1 1,2 22 0,-5-40-48,0 0 1,0 0-1,0 0 1,0 0 0,0 0-1,0 0 1,0 0-1,-1 0 1,1 0-1,0 0 1,-1 0 0,1 0-1,0 0 1,-1 0-1,0 1 1,-5 6 19,1-1 1,-2 0-1,1 0 0,-1 0 0,0-1 1,0 0-1,-1 0 0,-14 8 1,21-13-13,-1 1 0,0-1 0,0-1 0,0 1 0,0 0 0,0 0 0,-1-1 1,1 1-1,0-1 0,-3 1 0,-160 10 288,129-14-121,17 1-109,-16-2 40,0-1 1,-63-19-1,80 19-16,3 1-17,-1-1 1,1-1-1,0 0 1,-25-14-1,38 18-29,9 1-10,28-2-384,60 3 0,-69 0-470,93 4-7052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6.3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223 582 8968,'16'38'1,"-14"-29"1,-1 1 0,0-1 0,-1 1 0,0-1 0,0 1 0,-1-1 0,0 1 0,-5 15 0,6-21 1,-28 102 143,-4 26-9,-1 69 11,30-166-41,3 98 47,0-132-143,0 0-1,0 1 0,0-1 0,0 0 1,0 1-1,0-1 0,1 1 0,-1-1 1,0 0-1,1 0 0,-1 1 0,2 1 1,8 13 36,0 0 0,2 0 1,18 20-1,-12-21 100,7-1-77,0-1 0,30 11 0,-54-23-54,1-1 0,0 1 0,0-1-1,-1 1 1,1-1 0,0 0 0,0 0-1,0 0 1,-1 0 0,4 0 0,22-4 67,0-1 0,40-12 0,-43 5 124,2-9-106,-1 0-1,30-34 1,-53 53-70,0-1-1,0 1 0,0-1 1,-1 1-1,1-1 1,-1 0-1,0 0 0,2-4 1,18-56 158,12-70 0,-27 87 65,-6-168 94,0 209-311,-1 0-1,1 0 1,-1 0 0,0 0 0,-3-7 0,-10-25 65,-1 0 0,-24-39 1,37 73-81,0 0 1,0 0 0,0 1-1,0-1 1,-1 0 0,1 1-1,-4-3 1,-26-20 64,-1 1-1,-45-23 1,74 45-56,0 0 0,-1 0 0,0 0 0,1 1 0,-8-2 1,-170-24 224,148 27-96,10 3-92,1 0 1,-1 2 0,1 0-1,1 2 1,-38 15 0,60-22-66,-1 0 1,0 0 0,1 0-1,-1 0 1,1 0 0,-1 1 0,1-1-1,-1 0 1,1 0 0,-1 1 0,1-1-1,-1 0 1,1 1 0,-1-1-1,1 0 1,-1 1 0,1-1 0,0 1-1,-1-1 1,1 1 0,0-1-1,-1 1 1,1-1 0,0 1 0,-1 0-1,16 9 107,-8-7-114,41 19 26,-21-13-1,53 9 4,-49-14-22,48 0 0,-51-5-4,1-1 0,-1-1 1,0-2-1,38-11 1,-41 5-13,-12 4-5,-1 1 2,0-1-1,-1 0 0,0-1 0,0 0 1,-1-1-1,0 0 0,0 0 0,11-16 1,17-29-108,43-56-323,-45 73 370,-21 27-123,-7 7 169,0 1 1,1 0 0,-1 1 0,0 0-1,1 0 1,-1 1 0,1 0 0,10 2 0,-18-2 14,1 0 0,0 1 0,0-1 0,0 1 0,-1-1 0,1 1 0,0 0 0,-1 0 0,3 1 0,117 78-190,-94-57 141,113 104-14,-113-100 53,96 125-9,-103-120 23,22 57 4,1 36 7,10 99 5,-49-189 16,-5-8-12,-2-1 1,-1 1 0,-9 33-1,13-58-4,0-1 0,-1 1 1,1-1-1,-1 1 0,0-1 0,0 1 0,1-1 0,-1 1 0,0-1 0,0 0 0,0 0 1,-2 2-1,-9 9 15,0-1 1,-1-1 0,-28 18-1,40-28-14,0 1 0,0-1 0,0 1 0,0-1 0,0 1 0,0-1-1,-1 0 1,1 0 0,0 1 0,0-1 0,0 0 0,-1 0 0,1 0 0,-1 0 0,-28-3 46,-54-10 0,58 4 24,-112-61 38,134 68-99,0 0-1,1-1 1,-1 0-1,1 1 1,-1-1-1,-2-4 1,6 7-14,-67-73 99,4-18-59,59 85-20,0-1 0,0 1 0,1-1 0,-3-9 0,-66-212 122,71 222-123,0 0 0,0 0 1,0 0-1,0 0 0,1-10 0,5-101 100,16-1-73,-20 109-17,1 1 0,1 0-1,6-16 1,-9 24-29,55-122 119,20-1-73,-70 114-17,1 1 0,1-1-1,11-11 1,-18 20-29,101-102 119,4 21-78,-105 81-41,5-4 14,0 0 1,1 1-1,-1 0 1,1 0-1,12-5 1,104-35 71,9 15-55,-131 28-31,9-2 13,0 1 1,0 0-1,0 0 0,10 1 1,258 22 75,-267-20-80,-1-1 1,0 1 0,0 1-1,9 3 1,116 48 42,-8 16-36,-116-64-9,-1 0 0,0 1 0,10 9 0,198 184 36,-178-158-22,114 154 14,-130-160-15,53 146 12,-67-145 9,-6-20-26,5 30 11,-3 0 1,1 61 0,-6 3 15,-1-108-40,1-1 0,0 0 0,0 1 0,1-1 0,-1 0 0,0 1 0,1-1 0,-1 0-1,1 1 1,0-1 0,0 0 0,0 0 0,0 0 0,1 2 0,3 5 3,-3-5-5,-1-1 0,1 0 1,0 0-1,0 0 1,0 0-1,1 0 1,-1 0-1,1-1 1,-1 1-1,6 3 1,-4-3 2,1-1-1,0 0 1,0 0 0,-1 0-1,1 0 1,1-1 0,-1 0-1,0 0 1,0 0 0,0-1-1,8 0 1,8-1-474,32-6 0,-31 4-490,84-13-8425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06:56.7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2436 147 9776,'0'-16'0,"-6"-15"0,3 25 0,0 0-1,0 0 1,0 0 0,-1 1 0,0-1 0,0 1 0,-1 0 0,1 1 0,-1-1 0,0 1-1,-8-6 1,11 9 0,1 0-1,-1 0 1,0 0-1,1 0 0,-1 0 1,0 0-1,1 1 1,-1-1-1,0 1 0,-2-1 1,-46-8 2,-63-4 0,71 14 58,-193 35 38,188-22 36,-149 73 66,192-85-172,0 0 1,1 1 0,-1-1 0,1 0-1,-1 1 1,-4 4 0,-96 110 262,102-116-269,1 1 0,0 0 0,0 0 0,0-1 0,0 1 0,0 0 0,0 0 0,0 0 0,-1 4 0,0 4 11,0 0 0,1 0 1,0 0-1,0 1 0,1-1 1,1 0-1,-1 0 0,3 11 1,-3-20-24,1 0 1,-1 0 0,1 1-1,-1-1 1,0 0 0,1 0-1,0 0 1,-1 0 0,1 0-1,0 0 1,0 0 0,-1 0-1,1 0 1,0 0 0,0 0-1,2 1 1,31 26 114,74 47 1,-66-52 14,204 114 46,-198-105-91,-48-32-95,105 82 99,-24-1-55,-79-79-31,1 1 0,-1-1 1,0 1-1,0 0 0,0 0 1,0 0-1,0 0 0,1 4 1,-3-7-14,5 10 24,-1 0 0,0-1 0,-1 2 0,4 16 0,-7-20-16,0 0 0,0 0 1,0 0-1,-1-1 1,0 1-1,-4 13 0,5-19 0,0 0-1,-1 1 1,1-1 0,-1 0-1,1 0 1,-1 0-1,1 0 1,-1 1 0,0-1-1,1 0 1,-1 0-1,0 0 1,0 0 0,0 0-1,0-1 1,0 1-1,0 0 1,0 0 0,0-1-1,0 1 1,-1 0-1,0 0 1,2-1-8,-23 15 89,-49 25 1,-68 14-25,67-30 82,-150 44-1,-35 12-104,135-42 19,-230 68 4,-116 31-1655,-11 4-6430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10.56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1177.06641"/>
      <inkml:brushProperty name="anchorY" value="-24596.375"/>
      <inkml:brushProperty name="scaleFactor" value="0.5"/>
    </inkml:brush>
  </inkml:definitions>
  <inkml:trace contextRef="#ctx0" brushRef="#br0">363 330 8608,'0'0'0,"3"-9"0,0 2 0,-1 0 0,1-5 9,1-6-12,-1 1-5,-1 3 11,-2-4-4,-3 0 1,-1 2 93,0 3-120,-3 2 143,-6 3-145,1 3 296,1 2-339,-4 3 369,-9 5-372,2 0 514,3 0-554,-7 3 583,-6 5-585,4-1 680,4-1-707,-2 2 729,-1 5-732,5-3 613,5-2-578,1 2 569,4 3-572,2-3 490,4-3-466,3 1 463,4 0-465,1-2 448,0-2-443,6-1 440,9 0-440,0-1 374,-1-1-355,7-1 356,6 1-359,-4-2 294,-4 0-275,4-2 276,6-4-279,-4-1 373,-5 0-400,5-4 414,3-5-414,-5 1 442,-5 2-450,1-3 463,2-5-465,-4 2 429,-4 2-419,1-4 423,1-6-425,-2 3 454,-4 3-462,0-2 466,-1-2-466,-2 4 401,-2 3-383,-1 1 383,-2 4-385,-1 2 340,-1 4-327,-3 1 320,-2 5-320,-1 1 273,1 1-260,-3 3 254,-2 6-254,0-2 170,2-1-146,-2 3 134,-1 4-134,2-2 59,2-3-37,0 1 26,0 3-26,2-4 7,0-2-2,2 0 0,0 0 0,2-3-9,0-1 12,1-1-5,0-2 2,1-1-9,-1-1 12,4 0-14,5-1 14,1 1-23,-1-2 25,7 0-17,8-3 15,-1 0-14,-4 0 14,5-2-5,3-2 2,-4 1 0,-6 0 0,3-2 0,3-5 0,-3 1 0,-5 1 0,3-3 0,1-6 0,-3 2 0,-3 4 0,-1-5 10,-1-6-13,-1 3 14,-4 4-14,0-3 14,0-3-14,-2 3 23,-1 4-25,0 0 26,0 2-26,-1 3 26,0 4-26,-1 2 26,-1 3-26,-1 2 26,0 1-26,1 3 26,-2 7-26,0 0 17,0-1-15,-2 7 23,-1 7-25,0-1 7,0-3-2,0 6 0,-1 6 0,2-3-9,0-6 12,-1 5-5,-1 3 2,1-4-18,0-5 23,0 2-26,-2 4 26,1-5-54,-1 4 15,-3 1 41,2-4-79,1-6 91,0 0-94,0-1 94,1-4-94,1-3 94,2-1-85,0-3 82,2-1-70,-1-2 67,-1 1-57,0-1 55,1 0-72,-1-1 77,1 0-80,0-2 80,1 0-108,-1-1 116,1 1-120,-1-4 120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8.1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499 153 4576,'-76'20'260,"8"-3"161,-271 62 827,324-75-1139,45-4-34,133-8-30,-111 5-10,297-14 28,-262 11 18,165-13 4,47-5-46,-161 15 68,641-31 43,-614 34-35,676-26 52,-673 25-47,636-23 73,-658 25 55,192-4 4,-28 0-131,-201 6 234,117-5 4,-37-1-226,-131 5 175,179-9 631,-226 11-896,-9 2 20,0-1-1,1 1 1,-1 0 0,1 0 0,-1 0-1,0 0 1,1 0 0,-1 1 0,4 0-1,-4 0 264,14-7-1410,-1 0-5976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5.1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0 5384,'-70'66'337,"-25"27"120,88-87-289,0 0 0,1 1 0,0 0 0,0 0 0,-7 12 0,2-1-22,-1-3-50,8-9 5,-1 1 0,1 0 0,1-1 0,-1 1-1,-4 13 1,-28 89 567,32-85-280,3 9-127,7 52-1,-1-63-6,40 72 84,-45-93-322,1 1 0,0-1 0,0 1 0,0-1 0,0 1 0,1-1 0,-1 0-1,0 1 1,0-1 0,3 1 0,15 11 33,0-1 0,1-1-1,1-1 1,25 10 0,-11-11 99,174 24 52,-163-31-112,218-26-1293,-118 3-5375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5.4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 1 6104,'0'0'309,"-2"1"-210,1-1-94,1 0 1,-1 0 0,0 0-1,1 1 1,-1-1-1,0 0 1,1 1 0,-1-1-1,1 0 1,-1 1-1,1-1 1,-1 1 0,1-1-1,-1 1 1,1-1-1,0 1 1,-1 0 0,1-1-1,0 1 1,-1-1-1,1 1 1,0 0 0,0-1-1,-1 2 1,0 21 111,0-8-102,-4 55 97,1 58 4,4-126-105,0 0 0,0 1 0,1-1 0,-1 1 0,0-1 0,1 1 1,0-1-1,0 3 0,9 19 37,2-1 0,24 40 0,-35-61-35,0 0 0,0 0 1,1-1-1,-1 1 0,1 0 1,0-1-1,0 1 0,3 2 1,27 16 71,42 20 0,-72-39-70,0 0 0,0 0 0,0 0 0,0-1 0,0 1-1,0-1 1,0 0 0,4 1 0,14-1 37,-1 0 1,0-1 0,23-4-1,-25-2 202,-7-1-188,0-1 0,0 0 0,-1 0 0,0-1 0,9-12 0,-8 3 394,-2-11-124,7-53 1,-15 59 271,-1 14-382,0 0-116,0 0-1,-1 0 0,-1 0 0,1 0 0,-1 0 1,-1 1-1,0-1 0,0 1 0,-6-9 1,-31-38 689,37 50-699,-1 1-1,0 0 1,0 0 0,0 0-1,0 0 1,-1 1-1,0 0 1,-9-5 0,13 9-78,1 0 0,0-1 0,0 1 0,0 0 0,-1 0 0,1-1 0,0 1 0,0 0 0,0 0 0,-1 1 0,1-1 0,0 0 0,0 0 0,0 1 1,-1-1-1,1 0 0,0 1 0,0-1 0,0 1 0,0 0 0,0-1 0,-1 2 0,-2 0 37,-20 14 24,16-5 45,1 8-513,0-1-1,1 1 1,-4 21 0,-2 19-8115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6.0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0 216 8880,'0'-5'8,"0"-1"0,0 1 0,1-1-1,-1 1 1,1 0 0,0-1 0,1 1 0,-1 0 0,1 0 0,0 0 0,0 0 0,1 0 0,0 0 0,-1 1 0,2-1 0,-1 1 0,0 0-1,5-5 1,0 5 186,70-13 87,-57 16-33,6 5-129,-1 2 0,43 14 0,-66-19-88,-1 0-1,1 0 0,-1 0 1,1 1-1,-1-1 1,0 1-1,1-1 0,1 3 1,24 22 166,45 55 0,-56-56 137,43 85 160,-47-83-318,-1 0-1,14 46 1,-25-71-147,-1 1 1,1-1-1,-1 1 1,1-1-1,-1 1 0,0 0 1,0-1-1,0 1 1,-1-1-1,1 1 1,0 0-1,-1-1 0,-1 3 1,1-1 5,1-2 106,-5 0 4,-11 4-95,15-5-43,1-1 0,-1 0 0,0 0 0,0 0 0,0 0 0,1 1 1,-1-1-1,0 0 0,0-1 0,0 1 0,1 0 0,-1 0 0,0 0 1,0 0-1,1-1 0,-1 1 0,0 0 0,0 0 0,1-1 0,-1 1 1,0-1-1,1 1 0,-1-1 0,-1 0 0,0-1 15,-18-13 24,13 3 89,-2-13-70,1-1 0,-4-28 0,11 51-48,1 0 1,0 0 0,-1 0-1,1 0 1,0 0 0,0 0-1,1-4 1,30-147 183,-20 123-66,10-13-43,32-46 0,-36 71-4,-2 8-56,0 1 0,1 0 0,27-11 0,-42 20-26,0 1 0,0-1 1,0 1-1,1-1 0,-1 1 1,0 0-1,0 0 0,0 0 0,0 0 1,1 0-1,-1 0 0,0 0 1,2 0-1,10 3 14,1 0 0,-1 1 0,-1 0 0,1 1 0,12 7 0,-7 2 27,4 12-17,35 57 1,-44-55-4,37 125 7,-42-122-19,6 41 4,-8 0-14,-9-21 0,-6-23-3,9-27-3,-1 0 1,1 0 0,-1-1 0,0 1 0,1 0-1,-1 0 1,0-1 0,1 1 0,-1 0-1,0-1 1,0 1 0,0 0 0,1-1 0,-1 0-1,0 1 1,0-1 0,0 1 0,0-1 0,0 0-1,0 0 1,0 1 0,0-1 0,0 0 0,0 0-1,0 0 1,0 0 0,0 0 0,0 0 0,0-1-1,0 1 1,0 0 0,0 0 0,0-1 0,0 1-1,0-1 1,0 1 0,0-1 0,0 1 0,1-1-1,-1 1 1,0-1 0,0 0 0,1 1-1,-2-2 1,-4-3-4,0-1 0,1 1 0,-10-13 0,12 15 2,-6-13-17,0-15 8,-7-53 1,16 56-10,28-128-7,-27 152 25,0 0-1,1 0 1,-1 0 0,0 0 0,5-6 0,9-16-5,2 0 1,35-40 0,-51 65 5,0-1 0,0 1 0,1 0 0,-1-1 0,1 1 0,-1 0 0,1 0 1,-1 0-1,1 1 0,0-1 0,-1 0 0,4 0 0,20-7-2,1 2 0,0 0 0,30-1 0,-54 6 2,1 1-1,-1 0 1,0 0 0,1 0 0,-1 1 0,1-1-1,-1 0 1,0 1 0,5 1 0,-7-2 1,17 6-3,0 0 1,20 10-1,-18-4 2,29 22-1,-22-10-4,93 138-5,-99-125-1,58 145-3,-68-148-11,-1 11-34,5 82 1,-1-21-1734,-5-51-6767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6.5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0 178 7800,'70'-49'380,"-59"45"-79,3 3-203,1 1-1,-1 1 1,19 2 0,-15 4 22,-12-4-88,3 1-6,0 1-1,0 0 1,0 0-1,-1 1 0,0 1 1,0-1-1,-1 1 1,1 1-1,-2-1 0,12 17 1,73 98 171,-77-103-68,19 30 1,-22-31-96,1 1-5,-7-10 23,1 0-1,-1 0 1,-1 0 0,4 13-1,18 50 261,-26-70-281,1-1 1,-1 1-1,0 0 0,0-1 0,0 1 1,0 0-1,0-1 0,0 1 1,0 0-1,0 0 0,-1-1 0,1 1 1,-1-1-1,1 1 0,-1 0 1,-1 1-1,0 1 32,2-2 158,-6-1 56,6 0-271,-1-1-1,1 0 1,0 0 0,0 0 0,-1 1-1,1-1 1,0 0 0,0 0-1,-1 0 1,1 0 0,0 1 0,-1-1-1,1 0 1,0 0 0,-1 0 0,1 0-1,0 0 1,-1 0 0,1 0 0,0 0-1,0 0 1,-1 0 0,1 0-1,0 0 1,-1 0 0,1 0 0,0 0-1,-1-1 1,1 1 0,0 0 0,0 0-1,-1 0 1,1 0 0,0 0 0,-1-1-1,1 1 1,0 0 0,0 0 0,0-1-1,-1 1 1,-31-48 285,26 31-70,0-10-117,2-1-1,-1-38 1,8 37 96,34-125 77,-26 125-90,10-9-58,32-42 0,-52 79-115,0-1-1,0 1 0,0 0 1,0 0-1,0-1 0,1 1 1,-1 0-1,0 0 0,0 0 1,1 1-1,-1-1 0,2-1 1,4-1 5,-1 1 1,1 0 0,0 0 0,0 0 0,0 1 0,0 0 0,0 0 0,0 1 0,0 0-1,0 0 1,9 2 0,-15-2-10,0 0-1,1 0 1,-1 0 0,0 1-1,0-1 1,0 1-1,0-1 1,0 1-1,1-1 1,-1 1 0,0-1-1,0 1 1,0 0-1,0 0 1,0 0 0,1 0-3,6 6 13,-1-1-1,1 1 0,-1 1 0,0-1 0,-1 1 1,0 0-1,0 1 0,0-1 0,-1 1 0,-1 0 1,0 1-1,4 11 0,49 122 64,-27-67-43,-23-55-34,12 47 1,-9-14-2,-9-18-3,-2-32-3,1-1 1,-1 1 0,0 0 0,0-1 0,0 1 0,-1-1 0,1 0-1,-4 6 1,3-7-6,-5-1-5,1-2-37,4-9 16,2 6 33,-6-39-117,-1-65 0,9 80-10,44-134-53,-29 128 46,15-14 41,51-57 1,-80 102 77,0 0 0,0 0-1,0 1 1,0-1 0,0 1 0,1-1 0,3-1 0,15-9-43,34-15 0,-32 19 39,37-8 0,-61 17 18,3-1-6,0 0-1,0 1 1,0-1-1,0 1 1,0 0-1,0 0 1,0 0-1,0 0 0,4 1 1,-7-1 6,21 2-31,41 9 1,-42-4 21,37 17 0,-53-23 6,-1 1 0,0 0 0,0-1 0,0 1-1,-1 0 1,1 0 0,4 5 0,24 24-10,48 65-1,-63-66 8,-9-13 2,3 4 1,-2-1 0,0 2 0,-2-1-1,0 1 1,4 36 0,6 167-1578,-14-186-6119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6.91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1 210 6456,'7'1'2,"1"0"1,-1 0 0,0 1-1,0 0 1,1 0 0,-1 0-1,-1 1 1,1 0 0,0 1-1,11 7 1,2 3 22,30 28-1,-34-28-13,7 3 23,0 0 0,39 21 0,-40-25-23,-1-1 18,2 0 0,-1-2-1,47 16 1,-53-21-24,-8-2 0,0 0 0,0-1 0,0 1 0,0-2 0,14 2-1,-8-1 1,27-2 15,-41 0-16,1 0 1,0-1-1,0 1 1,-1 0-1,1 0 0,0 0 1,0 0-1,-1 0 1,1-1-1,0 1 1,0 0-1,-1-1 1,1 1-1,0-1 0,-1 1 1,1 0-1,0-2 1,14-11 34,0-2 0,20-23 0,-23 18 68,-4-1-66,-1 0 1,0 0 0,5-34-1,-12 31 153,-18-80 80,18 103-256,0-1 0,-1 1 0,1 0 0,-1-1 0,1 1 0,-1 0 0,0-1 0,1 1-1,-1 0 1,0 0 0,-1-2 0,-17-18 86,0 1-1,-24-18 1,41 36-77,0 0-1,0 1 1,0-1 0,-1 1 0,1 0 0,0-1-1,-1 1 1,-2 0 0,-23-8 84,-1 1 0,-55-6 0,81 14-86,-1 0-1,1 0 0,0 0 1,0 0-1,-1 0 0,1 1 1,-5 1-1,-37 11 107,-62 26 1,104-38-120,0 1 0,1-1 0,-1 0 0,1 1 0,0 0 0,-1-1 0,1 1 0,0 0 0,-3 3 0,5-5-12,-12 13 40,-1 0 0,-16 23 0,18-17-29,0 0 1,-8 21-1,18-37-5,0 0-1,-1 0 0,1 0 1,0 0-1,1 0 0,-1 0 1,0 0-1,1 0 0,0 4 1,-3 20 20,3 34 1,2-34-18,8 33-1,-10-57-4,1 0-1,0 0 1,-1 0-1,1 0 1,0 0-1,0-1 1,1 1-1,-1 0 1,3 4-1,6 9 10,1 1 0,17 20 0,-14-24-10,-1 0 0,24 16 0,-34-26-2,1 0 1,0-1-1,0 1 0,0-1 1,7 3-1,72 30 11,18-2-9,-78-29-4,0 0 1,-1-2 0,1 0 0,0-1 0,31-4-1,-52 3 1,1 0-1,-1-1 1,1 1-1,-1-1 0,0 1 1,1-1-1,-1 0 1,4-2-1,17-9-286,0-2-1,-2 0 1,36-30 0,7-14-5453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7.4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46 624 5472,'-6'-12'9,"-4"-5"95,-18-25 0,27 41 375,22 3 157,-13 0-583,24 13 299,61 43 49,-70-41-146,97 101 100,-96-89-135,-11-11-124,10 15 38,-1 1-1,33 73 1,-6 22 151,-45-110-50,-5-6-151,0-1 0,0 1 0,-4 14 0,5-27-75,0 1 0,-1-1 1,1 0-1,0 1 0,0-1 0,0 0 0,0 1 1,0-1-1,-1 1 0,1-1 0,0 0 0,0 0 0,0 1 1,-1-1-1,1 0 0,0 1 0,0-1 0,-1 0 1,1 0-1,0 0 0,-1 1 0,1-1 0,0 0 0,-1 0 1,1 0-1,-1 1 0,-8 2 49,-1 0-1,0 0 1,0-1-1,0 0 1,-12 0-1,4-2 158,8-3-165,1 1 1,0-1-1,-1 0 1,1-1-1,-11-5 1,13 0 149,-23-72 76,26 57-95,3-16-54,6-49-1,-4 87-112,-1 0 0,0 0 0,1 0 1,-1 0-1,1 0 0,-1 0 0,1 0 0,0 0 0,0 0 0,2-2 0,13-21 59,1 1 0,32-34 0,-47 56-56,0 0 1,0 0-1,0 0 1,0 1-1,1-1 1,-1 0-1,4-1 1,9-4 20,0 1 1,0 0 0,1 1-1,29-6 1,-43 11-30,-1 0 0,0 0 0,0 0 0,1 0 0,-1 0 0,0 0 0,0 0 0,1 0 0,-1 0 0,0 1 0,0-1 1,0 0-1,3 2 0,2 0 18,4 2-9,1 0 0,-1 1 1,0 0-1,0 1 0,0 0 1,-1 1-1,0 0 0,17 16 1,22 26 14,12 13-25,-42-44-5,33 24-1,-31-28-1,43 22 0,-36-24-1,34 12 0,-43-19 0,1 0 0,26 4 0,-35-8 0,1 0 0,0-1 0,-1 0 0,21-3 0,-23 1 0,-1 0 0,0 0 0,0 0 0,0-1 0,0 0 1,-1 0-1,9-6 0,-4 0 1,0-1 0,0 0 0,-1-1 0,0 0 0,-1-1 0,0 0 0,12-23 0,-8 6 7,25-139 15,-35 131 18,2-152 31,-5 150 15,-13-170 39,9 167-11,-20-154 157,14 123-123,9 74-137,-1 0 1,1 1-1,-1-1 0,1 0 0,-1 1 1,1 0-1,0-1 0,0 1 0,0 0 0,0-1 1,-1 4-1,-21 42 12,14-20 23,-29 155 11,33-143-44,3 59-1,13 17-9,10 6 1,5 13-3,33 100-4,-47-199-3,-6-17 6,30 73-7,-31-78 3,1 1 0,1-1 1,1-1-1,14 20 0,-21-31 3,-1 0-1,1 0 1,0-1-1,0 1 1,0-1-1,0 1 1,0 0-1,0-1 1,0 1-1,0-1 1,0 0-1,0 1 1,0-1-1,0 0 0,0 0 1,0 0-1,0 0 1,0 0-1,0 0 1,0 0-1,0 0 1,2 0-1,1 0 0,4 0 0,-6 1 0,1-1 1,-1 0-1,1 0 1,-1-1-1,0 1 1,1 0-1,-1-1 1,0 1-1,1-1 1,-1 0-1,0 0 1,0 0-1,4-2 1,36-17-1,19-18 2,73-65 7,-108 80 0,8-9-841,43-54-1,-31 29-7572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7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73 8880,'0'0'-15,"4"-1"-26,14-3 19,63-10 93,90-7 82,-129 17 102,192-17 114,-184 18-74,195-2 120,-199 5-135,180 0-1236,-107 0-5504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8.5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7 7896,'-3'-2'9,"-7"-2"40,9 4-48,1 0-1,0 0 0,-1 0 0,1 0 0,0 0 0,0 0 1,-1-1-1,1 1 0,0 0 0,-1 0 0,1 0 0,0 0 1,0 1-1,-1-1 0,1 0 0,0 0 0,-1 0 0,1 0 1,0 0-1,0 0 0,-1 0 0,1 0 0,0 1 0,0-1 0,-1 0 1,1 0-1,0 0 0,0 0 0,0 1 0,-1-1 0,1 0 1,0 0-1,0 1 0,0-1 0,0 0 0,-1 0 0,1 1 1,0-1-1,0 0 0,0 0 0,0 1 0,0-1 0,0 0 1,0 1-1,0-1 0,0 0 0,0 0 0,0 1 0,0-1 1,0 0-1,0 1 0,0-1 0,0 0 0,0 0 0,0 1 1,1-1-1,-1 0 0,0 1 0,0-1 0,0 0 0,0 0 0,0 0 1,1 1-1,-1-1 0,0 0 0,0 0 0,1 0 0,-1 1 1,1-1-1,11 24 78,-1 0-1,12 33 0,-7-11 52,37 72 0,-38-87-96,3 5 134,127 292 745,-142-319-818,2 2 1,0-1 0,1 1-1,0-1 1,10 13 0,-15-21-72,0-1 1,0 0 0,0 1-1,0-1 1,0 1 0,-1-1-1,1 1 1,0-1 0,-1 1-1,1 0 1,-1-1 0,1 1-1,-1 0 1,0-1 0,1 3-1,-2-1 192,-2-2 33,3-1-243,-1 0 1,1 1-1,0-1 0,0 0 1,-1 0-1,1 0 0,0 0 1,-1 1-1,1-1 0,0 0 1,-1 0-1,1 0 0,0 0 1,-1 0-1,1 0 0,-1 0 1,1 0-1,0 0 0,-1 0 1,1 0-1,0 0 0,-1 0 1,1 0-1,0 0 0,-1-1 1,1 1-1,0 0 0,-1 0 1,1 0-1,0 0 0,-1-1 1,1 1-1,0 0 0,0 0 1,-1-1-1,1 1 0,0 0 1,-1-1-1,-44-74-1150,11 19-5575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8.86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190 26 7088,'70'-25'154,"-58"24"-19,2 5-87,1 0 1,-1 1-1,22 9 0,-35-13-35,1 0-1,-1 0 0,1-1 0,-1 1 0,0 0 0,0 0 0,1 0 0,-1 0 1,0 0-1,2 3 0,7 8 22,-1 2 1,0 0 0,-1 0-1,10 22 1,-14-14 32,-6 10-23,-7 50 1,8-80-41,1 0 1,-1 0-1,1 0 0,-1 0 0,1 0 1,-1 0-1,0-1 0,0 1 0,0 0 1,-2 2-1,-9 12 9,-1 0 0,-1-1 0,0-1 0,-21 17 0,11-17 35,10-7-26,1 0-9,-1-1 0,0 0 0,0-1 0,0-1-1,-1 0 1,-29 4 0,18-7 18,-37-2-1,50-3 5,6-1-25,-1-1-1,1 0 1,0 0-1,-8-9 1,15 14-10,-1 1 1,1 0-1,0-1 0,0 1 0,-1 0 0,1 0 1,0-1-1,0 1 0,0-1 0,-1 1 1,1 0-1,0-1 0,0 1 0,0-1 0,0 1 1,0 0-1,0-1 0,0 1 0,0-1 1,0 1-1,0 0 0,0-1 0,0 1 0,0-1 1,0 1-1,0 0 0,0-1 0,0 1 1,1-1-1,3-9-94,0-1 0,0 2-1,1-1 1,1 0 0,0 1 0,0 0 0,1 1 0,9-11 0,-13 16-30,48-60-4769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10.98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433.85547"/>
      <inkml:brushProperty name="anchorY" value="-25655.02344"/>
      <inkml:brushProperty name="scaleFactor" value="0.5"/>
    </inkml:brush>
  </inkml:definitions>
  <inkml:trace contextRef="#ctx0" brushRef="#br0">0 1 9592,'0'0'0,"4"0"18,-3 0-23,1 1 36,-1 2-39,1-1 49,-1 1-52,0 0 54,1 1-54,0 1 101,-1-2-114,2 3 129,1 4-132,0 0 87,0-2-73,1 5 66,1 6-66,0-1 57,-2-3-55,1 4 63,1 2-65,-2-2 57,-1-3-55,1 0 54,2 1-54,-2-2 54,0-4-54,2 3 63,3 4-65,-1-3 85,-2-2-91,2 1 103,1 1-105,-1-2 162,-2-3-178,2 0 196,3 0-199,0-2 228,-3-2-236,5-1 249,10-1-252,-2-2 366,-2-1-398,7-1 423,5-4-425,-3 0 557,-5 0-595,2-4 614,2-4-614,-5 0 735,-4 1-769,2-4 786,1-4-786,-4 2 786,-4 3-786,0-1 796,-1-1-799,-3 3 856,-2 3-872,-1 1 880,-1-1-880,0 2 870,-2 2-867,2-3 866,-1 1-372,0 1-375,0 0 628,-1 2-718,-1 2 627,-1 1-600,0 1 586,-1-2-586,0 1 474,0 0-442,0 0 435,0 1-438,0 0 272,0 1-64,-1 2-160,0 1 79,-1 0-44,0 2 26,-2 3-26,-11 13-16989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9.2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1 179 6280,'0'0'168,"0"1"-132,0-1 0,0 1 0,0-1 0,0 1 0,0-1 0,0 1 0,0-1 0,0 1 0,0-1 0,0 1 0,0-1 0,0 1 0,0-1 0,0 1 0,0-1 0,0 1 0,1-1 0,-1 1 0,0-1 0,0 1 0,1-1 0,-1 1 0,1 0 0,27-15 812,-16 8-688,0 1 0,0 0 0,0 1 0,19-4 0,1 2 166,42-1 0,-54 10 94,-1 5-277,-1 0 0,0 2 1,19 12-1,-35-21-114,-1 0 0,1 0 0,-1 0 0,0 0 0,0 1 0,1-1 0,-1 0 0,0 1 0,0-1 0,0 1 0,1 2 0,9 19 91,-1 1 1,-1 0-1,10 38 0,-15-31 174,-5 251 612,1-279-875,1 0 0,-1 1 0,0-1 0,-1 0 0,1 1 0,-1-1 0,1 0 0,-1 0 0,0 1 0,0-1 0,0 0 0,-1 0 0,1 0 0,-1 0 0,0-1 0,1 1 0,-5 4 0,1-5 146,5-2-173,0 0-1,0 0 1,-1 1-1,1-1 0,0 0 1,0 0-1,-1 0 1,1 1-1,0-1 1,0 0-1,-1 0 1,1 0-1,0 0 0,0 0 1,-1 0-1,1 0 1,0 1-1,-1-1 1,1 0-1,0 0 1,0 0-1,-1 0 1,1 0-1,0 0 0,-1 0 1,1-1-1,0 1 1,-1 0-1,1 0 1,0 0-1,0 0 1,-1 0-1,1 0 0,0 0 1,0-1-1,-1 1 1,1 0-1,0 0 1,0 0-1,-1-1 1,1 1-1,0 0 0,0-1 1,-10-73 179,11 49-63,29-128 46,-18 118-51,70-144 65,-79 173-143,0 0 1,0 1 0,1 0-1,4-7 1,28-28 91,65-58 1,-98 95-113,0 0 1,0 1-1,1 0 1,-1 0-1,1 0 1,-1 0-1,6-2 1,43-15 76,65-14 0,-113 32-82,-1 0 1,1 1 0,-1-1-1,1 1 1,-1 0 0,1 0-1,5 1 1,159 29 126,-165-29-134,0 0 1,-1-1-1,1 1 1,-1 0-1,1 0 1,-1 0 0,0 1-1,1-1 1,-1 0-1,3 3 1,10 7 16,-1 0-1,20 21 1,-20-16-15,-1 1 0,11 19 1,-24-36-8,2 3 4,0 0 0,0 0 1,-1 0-1,1 0 1,-1 0-1,0 1 1,0-1-1,2 7 1,-3-10-5,21 104 40,-14 12-28,-5-67 9,27 205-1860,-8-125-7507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39.7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1234 20 9240,'0'0'2513,"1"-5"-2108,0-8-289,-4 12 78,-8 18 65,7-10-318,-3 11 160,-23 132 35,24-111-88,-15 175 20,19-175-40,2-32-25,1 122 37,0-111-32,1-1-1,1 0 1,1 0-1,0 0 1,1 0-1,11 24 1,-15-39-1,3-3-1,12-3-2,-15 4-3,0 0 1,0-1-1,0 1 0,-1-1 0,1 0 0,0 1 0,-1-1 0,1 1 1,0-1-1,-1 0 0,1 0 0,-1 1 0,1-1 0,-1 0 0,1 0 1,-1 0-1,0 0 0,1 1 0,-1-1 0,0 0 0,0 0 0,0 0 1,0 0-1,1 0 0,-1-1 0,0-1 3,4-26 6,-6 15 25,-4-2-24,-1 1 0,-1 0 0,0 1 0,-17-22 0,5 15 30,-27-12-7,-65-36 0,107 66-23,0 1 1,0-1-1,-1 1 0,1 0 1,-10-2-1,15 4-11,-107-22 72,72 18-59,-36 2 1,65 2-6,1 0 1,-1 0-1,1 1 1,0-1-1,-1 1 1,-6 3 0,-225 74 69,227-75-69,1 1-1,0 0 0,-11 8 1,-92 59 24,80-49-30,1 2-1,-29 28 1,43-35-2,0 2 0,1 0 0,0 1 0,-14 26 0,18-24 0,1 1-1,1-1 0,1 2 0,-7 26 1,11-29-1,0 1 0,2 0 0,0 0 0,1 31 0,3-38 0,0 1 0,1 0 0,0-1 0,2 0 0,0 1 0,7 18 0,-4-20 0,0-1 0,0 1 0,1-1 0,1-1 0,0 0 0,22 22 0,-10-14-1,43 31 0,-22-24-4,75 31 4,33-2 1,11-17 0,8-20 0,-94-14 3,1-4 0,91-9 0,53-17 268,-216 24-70,6 15-588,-7-10-714,9 15-7572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1.7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238 1 6552,'0'0'2056,"-2"7"-1403,1 1-547,-8 26 632,-25 75 58,-11 85 47,35-144-785,-1-1 156,-2 8-82,-37 176 153,-4 94 175,50-297-438,2-15 27,0 1 1,1 26 0,1 44 114,0-85-160,0 0 1,0-1-1,0 1 1,1 0-1,-1-1 1,0 1-1,0-1 1,0 1 0,0 0-1,1-1 1,-1 1-1,0-1 1,1 1-1,-1-1 1,0 1-1,1-1 1,-1 1-1,1-1 1,-1 1 0,0-1-1,1 0 1,-1 1-1,1-1 1,0 1-1,-1-1 1,1 0-1,-1 0 1,1 1 0,-1-1-1,1 0 1,0 0-1,-1 0 1,1 0-1,-1 0 1,1 0-1,0 0 1,-1 0-1,1 0 1,0 0 0,0 0-1,0 0 10,26-4 12,-14-3 8,5-8-427,-1 0 0,-1-1 0,21-25 0,12-22-7667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2.11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186 1 7536,'10'8'-2,"15"16"-12,-15-11 6,-1 0 0,13 28 0,-16-22-32,2 108 16,-11-94 144,-29 181 104,24-166 177,2-13-184,-47 203 677,-4-31-154,46-166-160,4-14-317,-52 183 723,21-75-355,38-134-604,-1 1 1,1-1 0,0 0 0,-1 0 0,1 1-1,0-1 1,0 0 0,0 0 0,0 1 0,0-1-1,0 0 1,1 3 0,2 4 33,0 1 0,0 0 0,1-1 1,0 0-1,0 0 0,1 0 0,7 9 0,-11-16-41,0 0-1,0 0 1,0 0-1,0 0 1,0 0-1,0 0 1,0-1-1,0 1 1,1 0-1,-1 0 1,0-1-1,2 1 1,26 12-472,1-2 1,36 8 0,10-1-7835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2.4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24 309 4488,'-8'-22'320,"-8"-31"0,18 45 1,4-5-209,2 2 1,-1-1-1,13-13 0,-4 11 182,101-58 95,-87 59-201,162-35 87,-148 43-55,210-7 421,-78 12-198,-168 0-355,0 0 0,1 0 0,-1 0 1,0 1-1,12 3 0,-4 0-11,21 5 2,-28-4 9,-7-2-168,0 1-1,0-1 1,0 1 0,0 0-1,0-1 1,-1 1 0,0 0-1,0 0 1,0 0 0,0 0-1,0 5 1,1 23-5293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2.8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7800,'1'10'18,"0"0"-1,0 0 1,1 0 0,0 0 0,1-1 0,0 1-1,6 13 1,13 38 96,13 66 70,-21-72 195,22 55 1,-29-90-203,64 200 1000,-62-195-1126,8 27 410,-11-30-346,1 10 289,3 0 1,13 34-1,-21-64-371,-1 0-1,1 1 1,-1-1 0,1 0-1,0 0 1,-1 0 0,1 0-1,0 0 1,1-1-1,-1 1 1,0 0 0,0-1-1,1 0 1,-1 1 0,1-1-1,4 1 1,-5-1-11,8-1 153,5-3-445,0-2 0,0 1 0,-1-2-1,14-7 1,29-14-7556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3.1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32 1 7448,'-1'5'11,"0"0"1,0 0-1,-1 0 0,0-1 1,0 1-1,-3 4 1,-10 21 0,14-18-11,2-2 0,-3 3 6,2-5 16,-1 0 0,1 0 1,1 0-1,1 9 0,33 248 781,-30-228-533,2-1 0,16 54-1,-21-84-237,8 19 341,52 77 144,-48-87-163,-7-10-300,1 0 0,-1-1-1,1 0 1,0 0 0,0-1 0,0 0 0,0-1 0,14 3-1,-20-5-28,-1 1 1,1-1-1,-1 0 0,0 0 0,1 0 0,-1 0 0,1-1 0,-1 1 0,1 0 0,-1-1 1,2 0-1,21-8 117,0-1 0,28-17 0,-32 11 124,73-87 97,-72 77-184,0-1 0,30-57 0,-30 46 29,60-84 523,-81 121-720,1 1 0,-1-1 0,0 1 0,0 0 0,1-1 0,-1 1 0,0-1 0,0 1 0,1 0 0,-1-1 0,0 1-1,1 0 1,-1-1 0,1 1 0,-1 0 0,0 0 0,1 0 0,-1-1 0,1 1 0,-1 0 0,1 0 0,-1 0 0,1 0 0,-1 0 0,1 0 0,-1 0 0,1 0 0,-1 0 0,1 0 0,-1 0 0,0 0 0,1 0 0,-1 0 0,1 0 0,0 1 0,1 0 12,-1 0-1,0 0 1,1 0 0,-1 1 0,1-1 0,-1 1 0,0-1 0,0 1 0,2 2 0,19 47 112,-19-44-130,50 106 194,-41-93-152,1-4-31,1-2 0,1 1 0,24 17 0,-19-23 11,4-3-14,1-1-1,35 3 1,-38-10 0,4-6-8,-1-1 1,32-17 0,-37 12 14,20-23 24,64-77-1,-92 99-39,-6 7 3,-1 0 0,1-1 0,-1 0 0,4-10 1,50-129 152,-58 145-61,-1 6-57,-3 8-23,2-3-15,0 0 1,0 0 0,1 0-1,0 0 1,0 0 0,1 0-1,2 11 1,35 179 54,-23-129-57,-2-4-3,0-17 0,-12-45-1,0 1 1,0-1 0,1 0 0,-1 0 0,1 0 0,0 0 0,0 0 0,0 0 0,0 0 0,0-1 0,0 1-1,1-1 1,0 0 0,4 4 0,-6-6 0,-1 1 0,0-1 0,0 0-1,1 0 1,-1 0 0,0 0 0,0 0 0,1 0-1,-1 1 1,0-1 0,0 0 0,1 0 0,-1 0-1,0 0 1,0 0 0,1 0 0,-1 0 0,0 0-1,1 0 1,-1 0 0,0 0 0,0 0 0,1 0-1,-1-1 1,0 1 0,0 0 0,1 0 0,-1 0-1,0 0 1,0 0 0,1-1 0,-1 1 0,0 0 0,14-8-473,-1-1 0,0-1 0,20-19 0,17-16-8947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3.4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9416,'0'0'56,"5"18"8,11 6-64,24 19 8,30 21-8,21-2-256,29-15 256,0 1-6488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3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435 0 7624,'-42'22'0,"-64"19"4,93-36 6,-65 25 124,56-19-114,-1-1-1,7-3 95,-30 18 1,29-14-28,0 1 1,-29 27-1,46-38-77,-1-1 0,0 1-1,1 0 1,-1-1-1,1 1 1,-1 0-1,1 0 1,-1-1 0,1 1-1,-1 0 1,1 0-1,0 0 1,0 0 0,-1 0-1,1 1 1,-1 7 19,0-1-1,1 1 1,1 0 0,-1-1 0,1 1 0,1-1 0,4 17-1,-6-24-4,1 1-1,0 0 0,-1 0 1,1 0-1,0-1 0,0 1 1,0 0-1,0-1 0,3 3 1,22 25 141,54 46 0,-50-54 89,235 150 496,-242-156-713,-13-8 44,1 0 0,-2 0 0,16 15 1,-13-10 47,-1 0-1,20 25 1,-31-36-103,1 0 0,-1 0 0,1 0 0,-1 0 0,1 0-1,-1 0 1,1 1 0,-1-1 0,0 0 0,0 0 0,0 0-1,1 1 1,-1-1 0,0 0 0,-1 0 0,1 1 0,0-1 0,0 0-1,0 0 1,-1 0 0,1 0 0,-1 2 0,-1 2 46,-8 21 75,10-26-125,-1 1 0,1 0 1,0-1-1,-1 1 0,1 0 0,-1-1 1,1 1-1,-1 0 0,1-1 1,-1 1-1,1-1 0,-1 1 0,1-1 1,-1 0-1,0 1 0,1-1 1,-2 1-1,-15 7 91,1 0 0,-2-2 0,1 0 0,-20 4 0,6-3 298,-60 3-1,7-1-29,-8 5-8,86-13-145,13-1 4,26 0-1964,7 0-7161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4.16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0 610 9144,'32'-21'1,"-25"16"1,4-6 1,5-9 5,-15 20 56,-1-1-1,0 1 0,1-1 0,-1 1 0,1 0 1,-1-1-1,1 1 0,-1 0 0,1 0 1,-1-1-1,1 1 0,-1 0 0,1 0 0,0 0 1,-1 0-1,1-1 0,-1 1 0,1 0 1,-1 0-1,1 0 0,0 0 0,-1 0 0,1 1 1,-1-1-1,1 0 0,-1 0 0,1 0 1,-1 0-1,1 1 0,-1-1 0,1 0 0,-1 0 1,1 1-1,-1-1 0,1 0 0,-1 1 1,1-1-1,-1 1 0,1-1 0,-1 0 0,1 1 1,1 2 32,1 0 0,-1 1 1,0-1-1,0 0 1,0 1-1,0-1 0,-1 1 1,2 4-1,6 30 543,-3 1 0,4 74 0,-6-68-579,13 75 737,-10-82-719,-5-19 95,1 1 1,2-1 0,0 1-1,0-1 1,10 20-1,-14-38-163,-1-1 0,0 1 0,1 0-1,-1-1 1,0 1 0,1 0 0,-1-1 0,1 1 0,-1-1-1,1 1 1,-1-1 0,1 1 0,0-1 0,-1 1 0,1-1 0,-1 1-1,1-1 1,0 0 0,0 0 0,-1 1 0,1-1 0,0 0-1,0 0 1,-1 0 0,1 1 0,0-1 0,0 0 0,-1 0-1,1 0 1,0 0 0,0-1 0,-1 1 0,1 0 0,0 0-1,0 0 1,-1-1 0,1 1 0,0 0 0,-1-1 0,1 1-1,0 0 1,0-1 0,3-1-58,4-4 116,-5 0-247,0 0-1,0 1 1,-1-2 0,0 1-1,0 0 1,-1 0 0,0 0 0,0-1-1,0 1 1,0-9 0,1-36-10114</inkml:trace>
  <inkml:trace contextRef="#ctx0" brushRef="#br0" timeOffset="1">11 24 9504,'15'0'4,"-6"0"1,-1 0 1,0-1-1,0 0 1,0 0-1,0-1 1,0 0-1,15-6 1,-15 5 31,0 2 0,1-1 1,-1 1-1,0 0 0,10 1 1,-16 0 123,-4 1 4,1 0-200,0-1 54,0 0-1,0 1 1,0-1-1,1 0 0,-1 1 1,0-1-1,0 1 1,1-1-1,-1 1 1,0-1-1,1 1 0,-1 0 1,0-1-1,1 1 1,-1 0-1,1-1 0,-1 1 1,1 0-1,-1 0 1,1 0-1,0-1 0,-1 1 1,1 0-1,0 0 1,0 0-1,0 0 0,-1 0 1,1-1-1,0 3 1,12 18-1229,3 4-5056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5.74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72.85938"/>
      <inkml:brushProperty name="anchorY" value="-26699.61523"/>
      <inkml:brushProperty name="scaleFactor" value="0.5"/>
    </inkml:brush>
  </inkml:definitions>
  <inkml:trace contextRef="#ctx0" brushRef="#br0">406 68 9776,'0'0'0,"-5"-9"438,3 4-563,-3-2 636,-2-2-639,-1 2 1069,2 0-1192,-3 1 1254,-2 0-1254,0 1 899,3 1-797,-4 2 756,-5 1-759,2 2 433,2-1-340,-3 5 303,-5 8-305,2-1 213,3-1-187,-2 7 183,-4 7-185,3-1 140,4-5-127,0 5 120,2 4-120,3-3 82,3-6-71,2 2 76,4-1-79,2-3 52,0-5-44,4 1 40,7 2-40,-1-3 30,0-2-27,4 2 36,1 1-39,-2-2 30,-2-2-27,-2-1 26,0-1-26,-3-1 26,-2-2-26,-1 0 36,-1 4-39,-1 0 30,-1-2-27,-1 4 26,-3 3-26,0-1 26,-1-2-26,-3 1 36,-6-1-39,0-3 30,2-1-27,-6-2 36,-5-2-39,2-1 40,4 0-40,-2-3 40,0-1-40,2-1 68,4 0-76,1-1 80,4 2-80,1 0 42,3 1-31,6-2 36,10-3-39,10-2-11860,0 0 10556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4.4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254 0 8072,'0'0'352,"-2"2"-59,0 0-226,-1-1-1,1 0 1,0 0 0,-1 0-1,1 0 1,-1 0 0,1 0-1,-1-1 1,0 1 0,1-1-1,-1 1 1,0-1-1,-3-1 1,-35-3 55,33 3-81,-84-4 554,84 5-561,7 0-21,0 0-1,0 0 0,-1 0 0,1 0 0,0 1 1,0-1-1,0 0 0,0 0 0,0 1 1,0-1-1,0 1 0,0-1 0,0 1 0,0-1 1,0 1-1,1 0 0,-1-1 0,0 1 1,0 0-1,0 0 0,1-1 0,-1 1 1,0 0-1,1 0 0,-1 0 0,1 0 0,-1 0 1,1 0-1,-1 0 0,1 2 0,-1-1 8,2 6 68,0-5-72,4 6 6,-1 1 1,2-1 0,-1 0-1,1 0 1,1-1 0,12 14 0,217 212 187,-206-207-156,111 113 28,-119-114 13,-13-13-63,0 2-1,0-1 1,-1 1 0,10 29 0,-17-43-26,-1-1 1,0 1 0,0-1-1,0 1 1,1-1 0,-1 1 0,0-1-1,0 1 1,0-1 0,0 1-1,0-1 1,0 1 0,0-1 0,0 1-1,0-1 1,0 1 0,0-1-1,-1 1 1,1-1 0,0 1 0,0-1-1,0 1 1,-1-1 0,1 1-1,0-1 1,-1 1 0,1-1 0,0 0-1,-1 1 1,-8 9 43,0-1 1,-1-1-1,0 0 1,0 0-1,-21 11 1,5-7 230,-128 31 120,122-38-107,14-3-189,-33 2 70,-66-1 1,28-9-68,89 6-108,0 0 0,0 0 0,0 0 1,0 0-1,0 0 0,0 0 1,0 0-1,-1 0 0,1 1 1,0-1-1,0 0 0,0 0 0,0 0 1,0 0-1,-1 0 0,1 0 1,0 0-1,0 0 0,0 0 0,0 0 1,0 0-1,0 0 0,-1-1 1,1 1-1,0 0 0,0 0 1,0 0-1,0 0 0,0 0 0,0 0 1,-1 0-1,1 0 0,0 0 1,0 0-1,0 0 0,0 0 0,0-1 1,0 1-1,0 0 0,0 0 1,0 0-1,0 0 0,-1 0 1,1 0-1,0-1 0,0 1 0,0 0 1,0 0-1,0 0 0,0 0 1,0 0-1,0-1 0,0 1 0,0 0 1,0 0-1,0 0 0,0 0 1,0 0-1,0 0 0,0-1 1,0 1-1,1 0 0,-1 0 0,0 0 1,0 0-1,0 0 0,0-1 1,2-3-43,1-1 0,0 0 0,0 1 0,0-1 0,0 1 0,1 0 0,0 0 0,0 0 0,0 1 0,7-6 0,8-6-1116,36-34-7062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4.8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747 69 8880,'-4'-2'-88,"-79"-31"-900,53 22 997,17 6 2,1 1 0,0 1 0,-1 0 0,0 0 0,0 2-1,-22-2 1,22 3 20,-8-1 77,-1 2 0,0 0 0,1 1 0,-27 7 0,24-5-28,-5 3 340,-19 9 158,0 2 1,-89 49 0,85-28-381,50-38-158,1 0-1,-1 0 1,1 1-1,0-1 0,0 0 1,-1 0-1,1 1 0,0-1 1,0 1-1,-1 2 1,-1 2 9,0 0 1,1 0-1,-1 0 1,1 1-1,1-1 1,-1 1 0,1-1-1,0 1 1,1 0-1,0-1 1,0 13-1,1-17-18,-1-1 1,0 0-1,0 1 0,1-1 0,-1 0 0,1 1 0,-1-1 0,1 0 0,-1 0 0,1 0 1,1 2-1,10 14 135,1-1 0,22 21 0,-34-36-145,0 0 1,1 0-1,-1 0 0,0 0 0,0 0 1,1-1-1,-1 1 0,0 0 0,1-1 0,-1 1 1,3 0-1,20 4 67,1 0 1,0-2-1,26 1 0,-22-7 126,15-11-68,48-22 1,-68 21 41,82-77 84,-88 72-64,-11 10-128,3-3-13,0-2 1,-1 1 0,0-1 0,-1 0 0,8-24 0,-12 27 46,-1 0 26,1 0 1,1 0-1,6-11 1,-10 21 359,-1 6-245,0 10-99,0 6 10,5 34 0,17 67 96,-16-101-197,0 1 1,2 0-1,0-1 0,12 20 1,-9-20-36,-11-18-18,1 0 0,0 0 0,0-1 1,0 1-1,0 0 0,1 0 0,-1-1 0,0 1 0,1-1 0,2 3 0,20 15 48,2 0-1,45 24 0,-39-31 27,21-1-779,1-3 0,53 2 0,18-4-10227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5.3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517 200 9688,'9'-30'0,"-9"23"0,1 1-1,-1-1 1,0 0 0,0 0 0,-1 0 0,-3-11-1,4 17 1,0 1 0,0-1-1,0 0 1,0 0 0,-1 1-1,1-1 1,0 0 0,-1 1 0,1-1-1,0 0 1,-1 1 0,1-1-1,-1 0 1,1 1 0,-1-1-1,-1 0 1,-31-30-1,21 23 1,1 0 0,-2 1 0,-14-7 0,9 7 1,0 1 1,-1 1 0,0 1 0,0 1-1,0 0 1,-25 0 0,14 6 58,19-1-31,0 0-11,-1 0 0,1 1 1,0 0-1,1 0 0,-1 2 0,0-1 1,1 1-1,0 1 0,0 0 0,1 0 0,-11 9 1,-5 9 85,-26 32 1,50-55-92,0-1 0,1 1 0,-1 0 0,0 0 0,1 0 0,-1 0-1,1 0 1,-1 0 0,1 1 0,-1-1 0,1 0 0,-1 2 0,1 3 8,-1 0 1,1 0-1,0 0 1,0 1-1,1-1 1,0 0-1,0 0 1,0 0-1,1 0 1,3 8-1,-5-13-11,1 0 0,-1 0 0,1 0-1,-1 0 1,1 0 0,0 0 0,0 0 0,-1 0 0,1 0 0,0 0 0,0-1-1,0 1 1,0 0 0,2 1 0,25 16 93,61 29 1,-57-36 16,168 55 40,-157-51-79,-9-3-34,12 4 9,0 2 0,56 32 0,36 41 80,-117-72-15,-8-1-74,0-1 0,-1 2 0,16 32 0,-23-29 141,-5-10-142,0 1 0,-2 0-1,1 0 1,-2-1 0,-5 18 0,-2-13 175,7-13-172,-4 5 3,0 0 1,-1 0-1,0-1 0,0 0 1,-1-1-1,0 0 0,-1 0 1,-11 6-1,10-8 23,0 0 0,0 0 0,-18 5 0,28-10-56,0 0-1,-1 0 1,1 1 0,0-1-1,0-1 1,-1 1-1,1 0 1,0 0 0,0 0-1,0-1 1,-1 1 0,1 0-1,0-1 1,0 1 0,0-1-1,0 0 1,0 1 0,0-1-1,0 0 1,0 1-1,-1-3 1,-2 1 31,-2-2-10,4 3-23,0-1 0,0 1 0,0 0 0,0-1 0,1 1 0,-1-1 0,0 0 0,1 0 0,-1 1 0,1-1 0,0 0 0,0 0 0,0 0 0,-1-3 0,-7-15 79,0 0 0,-7-29 1,13 27 110,4-15-69,8-55 0,-1 65 3,62-106 54,-52 108-95,95-94 28,-88 97-87,-16 14-28,15-12 6,1 1-1,0 1 1,41-21 0,10 4 25,-76 35-43,1 0 0,0-1 1,-1 1-1,1 0 0,-1 0 0,1 0 1,-1 0-1,1 0 0,-1 0 1,1 0-1,-1 0 0,1 0 0,-1 0 1,1 0-1,0 0 0,-1 0 0,1 0 1,-1 0-1,1 1 0,0-1 1,18 8 10,-1 0 0,19 11 1,-28-14-6,-1 1 0,0 0 0,-1 0 0,0 1-1,1-1 1,-2 2 0,1-1 0,-1 1 0,8 13 0,-10-16-3,1 5 11,1-1 0,-2 1 0,1 0 0,-1 0 0,-1 1-1,0-1 1,0 1 0,-1 0 0,0-1 0,-1 1 0,0 0 0,-1 12 0,0-22-17,0 0 1,0 0 0,0 1 0,0-1 0,0 0 0,0 0 0,-1 0 0,1 0 0,0 0 0,-1 0 0,1 0-1,0 0 1,-1 0 0,0 0 0,1 0 0,-1 0 0,0 1 0,0-1 15,1-1 1,-1 0-1,1 1 1,-1-1-1,0 0 0,1 0 1,-1 1-1,1-1 1,-1 0-1,0 0 1,1 0-1,-1 0 0,1 0 1,-1 0-1,0 0 1,1 0-1,-1 0 0,0 0 1,1 0-1,-1 0 1,0-1-1,-3-1-310,0 1-1,0-1 1,0 0-1,1-1 1,-1 1 0,-3-4-1,-12-9-9469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5.6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1 111 10224,'5'-24'-7,"6"-8"151,11-14 33,-22 45-161,1 0 1,0 1-1,-1-1 0,1 0 0,0 1 0,0-1 0,0 1 0,-1-1 0,1 1 0,0-1 0,0 1 0,0 0 0,0-1 0,0 1 1,0 0-1,0 0 0,0 0 0,0-1 0,0 1 0,0 0 0,0 0 0,2 1 0,16 3 5,-19-4-8,10 5 61,19 22-1,16 28-58,-18-12-17,30 62 1,-38-66-272,1-2 1,42 57-1,-51-78-242,44 62-6005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6.4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12 847 7264,'-10'0'25,"9"0"694,2 3-359,23 38 677,-15-23-696,2-1 0,-1 0 0,2 0 0,27 29 0,-37-44-306,1 0 0,0 0 0,0-1 0,0 1 0,0-1 0,0 1 0,0-1 0,1 0 0,-1-1 0,0 1 0,0 0 0,1-1 0,-1 0 0,5 0 0,-3 1 6,2-2 7,-1 1 0,1-1 0,0 0 0,0 0 0,-1-1 0,1 0 1,-1 0-1,0 0 0,12-7 0,-9 5-7,-4 2 2,0 0 0,0-1-1,0 1 1,0-1 0,0 0-1,-1 0 1,7-6 0,4-3 9,2 1-20,-12 7 3,1 0-1,0 0 1,-1 0-1,0-1 0,0 1 1,6-9-1,-1 3 57,1-2-26,-1 0 0,0 0 0,0-1-1,-1 0 1,8-17 0,-10 17 8,12-25 415,40-57-1,-58 95-475,0 0 0,0 0 0,0 1 1,0-1-1,0 0 0,0 0 0,0 1 0,0-1 1,0 0-1,0 1 0,0-1 0,-1 1 0,1 0 1,0-1-1,0 1 0,0-1 0,-1 1 0,1 0 1,0 1-1,1-1 7,32 33 102,41 41-6,-57-60-54,96 55 20,-50-38-58,-42-22-19,39 16-1,6 1-6,-66-27 2,0 1 0,0-1 0,0 0 0,0 1 0,0-1 0,0 0 0,0 0 0,0 0 0,0 0 0,0 0-1,0 0 1,0 0 0,0 0 0,0 0 0,0-1 0,0 1 0,0 0 0,0-1 0,0 1 0,0-1 0,0 1 0,-1-1 0,1 1 0,0-1 0,0 1 0,0-1 0,-1 0 0,1 0 0,0 1 0,0-2 0,0 0-2,0 0-1,0 0 1,0 1 0,0-1 0,0 0 0,0 0 0,-1 0-1,1 0 1,-1 0 0,0 0 0,1 0 0,-1-4 0,0-1-2,0 5 3,0 0 0,0 0 0,0-1 0,-1 1 0,1 0 0,-1 0 0,1 0-1,-1 0 1,0 0 0,0-1 0,0 2 0,0-1 0,0 0 0,-2-3 0,-9-11-14,1 1 1,-2 0 0,0 0 0,-1 2 0,-29-24 0,3 12 6,23 20-11,4 4 13,0 0 1,-1 2-1,1 0 1,-21 3 0,18 4-34,6 0 25,0 0 0,0 1 1,-15 18-1,23-24 8,0 0 1,1 1-1,0-1 1,0 0-1,0 0 1,0 1-1,0-1 0,1 0 1,-1 1-1,1-1 1,0 1-1,0-1 1,0 1-1,1-1 1,-1 0-1,1 1 1,2 5-1,-2-5 0,0 2-1,1 0 1,1 0-1,-1 0 1,1 0-1,0-1 1,0 1 0,1-1-1,0 0 1,0 0-1,0 0 1,7 6-1,-4-4-2,2 2-14,-1 0 0,1 0 1,1-1-1,17 13 0,8 4-136,-34-24 153,1 1 0,0-1 0,-1 0 0,1 0 0,0 0 0,0 0 0,0-1 0,0 1 0,0-1 0,0 1 0,0-1 0,0 1 0,0-1-1,0 0 1,0 0 0,0 0 0,0 0 0,0-1 0,0 1 0,0 0 0,0-1 0,0 1 0,0-1 0,0 0 0,0 0 0,0 0 0,3-1 0,5-5-18,-1 0-1,1-1 1,16-16 0,6-5 7,-29 27 17,-1 0 0,1 1 1,0-1-1,0 1 0,0-1 1,0 1-1,0 0 0,0 0 0,0 0 1,1 1-1,-1-1 0,5 1 1,-6 0 0,0 0 0,0 0 0,0 0 0,0 1 0,0-1 0,0 1 0,0-1 0,0 1 0,2 1 0,0 0 0,-1 0 0,0 0 0,0 1 0,0-1 0,0 1 0,-1 0 0,4 3 0,0 2 0,0 1 0,0 0 0,5 12 0,4 15-1,-2 1 1,8 40-1,-14-43-4,14 149 2,-21-147-2,-21 131 2,21-163 2,-1-1 1,1 1-1,-1-1 0,0 1 0,-1-1 1,-1 5-1,-13 22 0,-39 56-1,53-83 2,0-1-1,0 0 0,0 0 1,0 0-1,0 0 0,0 0 1,-4 2-1,-34 19 0,-50 24-1,60-38-4,-47 6-1,56-13 6,1-1 1,-26-2 0,29 0 0,0-1 0,-27-6 0,33 4 0,-1 1 0,1-2 1,-20-9-1,24 9 1,0 0 0,0 0 0,0 0 0,1-1 0,0 0 0,0 0 0,0-1 0,1 0 1,-7-11-1,11 18 0,1-1 0,-1 0 0,1 1 0,0-1 0,-1 0 0,1 1 0,0-1 0,0 0 0,-1 1 0,1-1 0,0 0 0,0 0 0,0 1 0,0-1 0,0 0 0,0 0 0,0 1 0,0-1 0,0 0 0,1 0 0,2-18 10,2 1-1,0 0 1,12-25 0,-3 18 49,102-141 28,-86 127-7,159-181 40,-146 174-27,183-185 27,-180 186-74,168-197 10,-177 192-49,99-164 5,-119 180-19,-5-2-4,14-68 1,-26 102 4,1 0-1,-1 0 1,0 0 0,0 0-1,0 0 1,0 0 0,0 0-1,0 0 1,-2-3 0,-3-14-15,-1 0 1,-1 1 0,-11-21-1,6 25-45,3 8 45,1 0 0,-1 0 0,0 1 0,-1 0-1,1 1 1,-1 0 0,0 1 0,0 0 0,0 0 0,0 1 0,-1 0 0,1 1 0,-18 0 0,18 6-59,0 5 55,0 1 0,0 1 0,-8 14 0,9-7-9,-22 102-14,28-91 14,14 167-11,-5-151 24,-3-14 11,30 205-21,-18-143 22,-3 11 7,-8-68 1,19 143 24,-15-136 34,2 0 1,23 65 0,-33-109-58,1 0 1,-1 1 0,0-1 0,0 0 0,0 0 0,1 0 0,-1 1 0,0-1 0,1 0-1,-1 0 1,0 0 0,0 0 0,1 1 0,-1-1 0,0 0 0,1 0 0,-1 0 0,0 0-1,1 0 1,-1 0 0,0 0 0,1 0 0,-1 0 0,0 0 0,1 0 0,-1 0-1,0 0 1,1 0 0,-1 0 0,0 0 0,0 0 0,1-1 0,-1 1 0,0 0 0,1 0-1,-1-1 1,12-6 12,-11 6-11,32-30-1661,3-5-6682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6.81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0 309 8432,'6'-2'13,"17"-3"43,-18 5-48,0 0 0,-1 1 0,1-1 0,0 1 0,0 0 0,0 1 0,-1-1 0,1 1 0,-1 0 0,1 0 0,-1 0 0,8 6 0,12 5 27,35 14 5,-43-21-30,1-1 0,-1-1 1,1 0-1,0-1 0,0-1 1,0-1-1,22 0 0,-20-2-5,-5 0 4,0-1-1,25-5 1,111-25 34,-130 28-8,-1-1 0,19-7 0,-16 5-20,33-14 17,-36 11 68,-1-5-52,-1 0 0,22-25 0,-29 22 73,-5 0-76,-1 0-1,0 0 1,1-27 0,-8 27 96,-1 8-112,0 1 0,-1 0-1,0 1 1,-1-1 0,1 1 0,-12-13-1,16 21-21,1-1 1,-1 1-1,0-1 0,1 0 0,-1 1 0,0-1 0,1 1 0,-1-1 0,0 1 0,0 0 0,1-1 0,-1 1 1,0 0-1,0-1 0,0 1 0,0 0 0,0 0 0,-1 0 0,-10-1 20,-1 1 1,1 0-1,0 1 1,-1 1-1,1 0 1,-23 7-1,9 3 101,-112 85 55,114-74-63,-60 90 41,74-91-73,1 10-20,-5 46 0,15-56 60,6 17-35,13 42 1,-10-57 46,60 89 54,-52-93-60,14 6-46,53 34 1,-56-47-1,148 42 45,-171-54-114,0 1 0,0-1 0,-1 0 0,1-1 0,8 1 0,50-2-689,128-17 0,-51-6-6710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7.27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9416,'0'0'2305,"1"3"-1538,27 73 474,8 69-733,-30-110-240,-2-9-136,3 21 113,0 91 1,-7 64 95,1-158-114,17 174 87,-12-177-99,32 134 86,-28-147-106,-7-20-142,4 8 2,1 0 0,1-1 0,0 1 0,1-2 0,1 1 0,17 18 0,40 32 153,-63-61-246,0 0 0,0-1 0,1 1 1,-1-1-1,0-1 0,1 1 0,0-1 0,0 0 0,0 0 0,7 1 0,3 1-1559,24 7-8916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7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0 409 9864,'9'3'0,"23"15"70,-30-16-61,0 0 0,-1-1 0,1 1 0,0 0 0,-1 1 0,0-1 0,1 0 0,-1 0 0,0 1 0,0-1 0,0 1-1,0-1 1,-1 0 0,1 1 0,-1 0 0,1-1 0,-1 1 0,0 3 0,0-4 11,0 1 25,0 0 1,1 0-1,-1 0 1,1 0 0,-1-1-1,1 1 1,0 0-1,0 0 1,2 3-1,4 8 26,16 49 383,-12-40-287,-3-7 147,-1-1 0,-1 1 0,0 0 0,4 25 0,-2-6 219,-7-32-219,1-1-1,0 0-287,-1-1 1,0 0-1,1 0 1,-1 0-1,1 0 1,-1 0-1,1 0 1,-1 0-1,1-1 0,0 1 1,-1-1-1,1 1 1,0-1-1,-1 1 1,1-1-1,0 0 1,2 0-1,31-3-520,-19 0-705,31-2-7481</inkml:trace>
  <inkml:trace contextRef="#ctx0" brushRef="#br0" timeOffset="1">50 0 8696,'0'0'0,"11"4"0,2 4 0,14 22-56,26 16 56,-1-2-6000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8.0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37 0 6104,'11'46'-128,"-6"-26"18,0-1 0,-2 1-1,0 1 1,0 26 0,-6-1 517,-15 67 1,5-53 457,8-29-394,0-1 1113,-17 58 0,22-86-588,4-19-366,0 8-544,-1-2-35,15-31 259,70-110 323,-68 118-502,31-51 80,25-20-25,-73 101-169,-1 0 0,1 1 0,0-1 0,1 1 0,-1 0 0,1 0-1,-1 0 1,1 0 0,7-3 0,1 0 8,22-12 8,-19 15 35,1 6-44,0 0 0,0 0 0,26 11 0,-22-4 24,-12-4-29,2 0-9,-1 0 0,0 0 0,0 2 0,-1-1 0,0 1 0,-1 0 0,1 0 0,-1 1 0,7 12 0,77 152 146,-71-144-122,-12-20-28,15 17-1,-17-21-256,0 1 0,1-1 0,0-1 0,0 1 0,0-1 0,12 5 0,16 7-8569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8.4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50 345 8248,'-29'-27'68,"27"25"1,5 2-50,0 0-18,1 0 0,0 0 0,-1 0 0,1 0 0,0 0 0,-1 1 0,1 0 0,3 1 0,5 2 0,45 11 1,12-1-2,-1-9 0,-2-10 0,-7-7 0,-49 9 0,-1-1 0,1 0 0,10-6 0,-11 5 0,-1 0 0,-1-1 0,11-9 0,-8 5 0,0-2 1,-1 1-1,-1-1 1,0 0-1,8-19 0,-15 30 2,0 0-1,0-1 0,-1 1 1,1-1-1,-1 0 0,1 1 1,-1-1-1,0 1 0,1-1 1,-1-3-1,0-9 5,0-1 0,-1 0 0,-1 1 1,-6-28-1,8 41-3,-1 0 0,1-1 0,-1 1 0,1 0 0,-1 0-1,1-1 1,-1 1 0,0 0 0,0 0 0,1 0 0,-1 0 0,0 0 0,-1-1 0,-9-7 9,0 0-1,-1 1 1,0 0-1,0 1 1,-24-11-1,34 17-2,0 0-1,0 1 0,-1-1 0,1 0 0,-1 1 0,1 0 0,0-1 1,-5 1-1,-24 1 28,0 2 0,-55 11 0,83-14-22,-1 1 1,1 0-1,-1 1 1,1-1-1,0 1 1,-6 3-1,-25 17 60,-57 50 0,71-49 34,-3 14-27,-19 43 1,35-57 59,2 8-39,-3 42 0,11-56 46,7 11-41,16 29-1,-13-42 49,4-1-100,1-2-1,0 0 1,28 12 0,-14-11 23,0-1 0,1-2 1,49 8-1,-55-12-53,15 3 90,186 42 52,-183-43-46,0-5-415,0-2 0,-1-2 0,54-8 0,25-9-6339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6.14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2682.57813"/>
      <inkml:brushProperty name="anchorY" value="-26257.59375"/>
      <inkml:brushProperty name="scaleFactor" value="0.5"/>
    </inkml:brush>
  </inkml:definitions>
  <inkml:trace contextRef="#ctx0" brushRef="#br0">1 1 9416,'0'0'0,"7"0"93,-3 1-120,4 2 143,5 7-145,1 0 174,-3-1-182,5 9 196,2 15-199,-2-1 358,-2-5-403,-1 12 426,1 7-426,-2-4 501,-4-9-523,0 6 543,-2 9-545,-1-8 602,-2-7-618,-2 8 626,-3 7-626,-1-6 617,1-7-615,-3 3 623,-3 5-625,1-7 542,0-8-518,-2 0 506,-5-2-506,1-5 628,2-6-663,-2-3 689,-3-5-692,3-4 675,2-1-669,-1-6 666,1-8-666,1 0 629,3 1-619,0-8 614,3-11-614,1 1 530,1 5-506,4-10 503,5-9-505,1 6 450,-1 6-434,5-7 426,10-8-426,-2 6 389,-3 8-379,8-6 383,8-6-385,-4 7 311,-5 7-290,4-1 290,0 1-293,-4 6 126,-5 6-78,-2 3 54,-3 4-54,-3 4 7,-4 3 7,0 6-5,1 11 2,-1 1-56,-2 0 72,0 8-80,-4 7 80,0-2-145,-2-5 164,-4 1-174,-5 2 174,0-5-221,1-5 234,-3 0-240,-4-1 240,1-2-249,3-4 252,-3 0-245,0-1 242,2-1-193,3-2 180,0 0-164,4-2 161,2 0-170,1-1 173,4 0-164,10 0 161,9 0-13600,-1 0 12185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9.1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414 100 5024,'-1'-5'91,"1"0"0,-1 0-1,0 0 1,0 0 0,0 0 0,-1 0 0,0 1 0,0-1 0,0 0-1,0 1 1,-1 0 0,1-1 0,-6-5 0,7 9-68,0 0 0,0 0 1,0 0-1,0 0 0,-1 0 0,1 0 0,0 0 1,0 1-1,-1-1 0,1 0 0,0 1 1,-1-1-1,1 1 0,-3-1 0,-4-1 29,1-3-6,5 4-6,0 0 0,0 0 0,1 0 1,-1 0-1,0 0 0,0 1 0,0-1 0,0 0 0,0 1 0,0 0 0,0-1 0,0 1 1,0 0-1,-2 0 0,-9 1 102,1 0 1,0 1-1,0 0 1,-1 0-1,1 2 1,1-1 0,-1 2-1,0-1 1,1 2-1,-17 10 1,-26 20 7,33-16 165,9-7-209,2 0 0,-13 20 1,14-16-66,1 0 1,-6 18 0,14-35-42,-9 30 307,4 18-95,-1 64 0,6-109-177,0 0 0,1 1 0,-1-1 0,1 1 1,-1-1-1,1 1 0,2 4 0,9 20 63,0 1 1,2-2-1,19 29 0,-31-53-61,1 0-1,-1 0 0,1 0 0,-1-1 0,1 1 0,3 2 1,19 13 75,0-1 0,41 21 0,-40-30 49,129 4 60,-121-15-107,146-40 24,-143 29-124,16-15-12,53-39 1,-103 66-10,-1 0 1,1 0-1,0-1 1,-1 1-1,0-1 1,1 1-1,2-6 1,13-21-30,-1 0-1,21-51 1,-31 51-223,-5-2 130,-2 1 0,-2-33 0,-4 44-276,2 13 354,0 0 0,0 0 0,-1 1 0,1 0 0,-1 0 1,-1 0-1,1 0 0,0 1 0,-1 0 0,-10-6 0,15 10 15,0-1 1,-1 0-1,1 1 0,-1-1 1,1 1-1,-1 0 1,1-1-1,-1 1 0,1 0 1,-4 0-1,-19 0-140,0 2 0,-45 9 0,44-2-137,-5 10 109,-52 42 0,80-60 186,0 1 0,0 0 1,0 0-1,0 0 1,1 0-1,-1 0 0,1 0 1,-3 4-1,-7 17-32,1 1 0,1 0 0,-8 31 0,15-30-22,6-1 43,0-1-1,14 40 1,-18-62 27,0 0 0,1 1 0,0-1 0,-1 0-1,1 1 1,0-1 0,-1 0 0,1 0 0,0 0 0,0 0 0,0 0-1,0 0 1,0 0 0,2 1 0,10 9-12,25 16 0,-23-18 13,0-2-1,1 1 1,20 5 0,-4-5 1,0-1 0,1-2 1,48 2-1,-50-8 8,-3-4-1,-1-1 0,48-18 0,-73 23-3,0 0-1,0 0 1,0 0-1,0 0 1,-1 0-1,1 0 1,0-1-1,-1 1 1,3-3-1,17-20 24,-1 0-1,22-36 1,-41 57-10,1 1-1,-1 0 1,0 0 0,0-1-1,0 1 1,0-1 0,-1 1-1,1-1 1,0-3 0,3-28 70,-2 0 1,-3-57-1,-6 59 227,-11-11-90,-26-49 0,27 71 137,-11-4-108,-45-28-1,51 43 82,7 7-245,1 0 1,-1 1-1,0 1 1,-21 0 0,22 5 151,9-1-197,0 0-1,0 0 1,0 1-1,0-1 1,1 1 0,-8 8-1,12-12-41,0 0 0,-1 1 0,1-1-1,0 0 1,0 0 0,0 1 0,0-1 0,-1 0-1,1 0 1,0 1 0,0-1 0,0 0-1,0 0 1,0 1 0,0-1 0,0 0 0,0 0-1,0 1 1,0-1 0,0 0 0,0 0-1,0 1 1,0-1 0,0 0 0,0 1 0,0-1-1,0 0 1,0 0 0,1 1 0,2 7-231,0 0 0,1 0 1,0 0-1,1-1 0,9 13 1,14 16-6952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49.68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95 7000,'-1'-7'6,"1"4"-3,-1 0 0,1 1-1,0-1 1,0 1-1,0-1 1,1 0 0,-1 1-1,1-1 1,-1 1-1,1-1 1,0 1-1,0-1 1,0 1 0,0-1-1,3-3 1,4-8 35,-6 11 157,0 2 4,0-1-142,0 1 1,0 0-1,0 0 0,0 0 1,0 0-1,0 0 0,0 0 1,0 0-1,1 1 1,-1-1-1,0 1 0,0 0 1,1 0-1,-1 0 1,5 0-1,0 1 49,-1 0 0,1 0 0,0 1 0,0 0 0,6 3 1,7 4 45,-1 0 1,20 15 0,-32-20-186,20 15 413,96 107 137,-103-98-210,-11-13-184,9 13 16,-3 1 1,0 1-1,11 33 1,3 38 225,-28-98-331,-1 1 1,1-1-1,-1 0 0,0 1 0,0-1 0,0 1 1,-1-1-1,1 1 0,-1-1 0,0 0 0,0 1 0,0-1 1,0 0-1,-3 6 0,2-5 8,1-3-29,1-1 0,-1 1 0,1-1 0,-1 1 0,1-1 0,-1 1 0,1-1 0,-1 0 0,1 1 0,-1-1 1,0 0-1,1 1 0,-1-1 0,0 0 0,1 0 0,-1 0 0,0 1 0,1-1 0,-1 0 0,0 0 0,1 0 0,-1 0 0,0 0 0,0 0 0,1-1 0,-1 1 0,0 0 0,0 0 0,-1-1 22,-12-4 62,-1-1-1,1 0 0,0-1 0,-19-14 1,32 21-88,0-1 1,0 1-1,1-1 1,-1 1-1,0-1 1,1 1-1,-1-1 1,1 1-1,-1-1 0,1 0 1,-1 1-1,1-1 1,-1 0-1,1 1 1,-1-1-1,1-1 1,-4-8 22,1-1 0,0 1 0,0-1 0,1 0 0,1 1 0,-1-15 0,5 2 96,30-104 52,-22 101-73,-10 25-103,9-18 27,1 0-1,0 1 0,2 0 1,0 1-1,1 1 1,23-22-1,55-43 78,-87 77-98,-1 1 0,1 0 1,0 0-1,-1 1 0,1-1 0,0 1 0,1 0 1,-1 1-1,0-1 0,0 1 0,1 0 0,-1 0 1,1 1-1,7-1 0,-7 1-4,11 2 15,14 7-5,44 18 0,-72-26-15,-1 1 0,1-1 0,0 1 0,0-1 0,-1 1 0,5 4 0,51 46 5,-45-38-5,-1 1-1,0 1 0,11 19 1,-12-16-1,-2 0 0,13 36 0,-16-35 0,0 0 0,3 32 0,-7-37 0,-1 1 0,-1-1 0,-2 19 0,1-23 0,-1 1 0,-1-1 1,-5 17-1,6-21 1,-1-1 0,0 1 0,-1-1-1,1 0 1,-1 0 0,0 0 0,-1-1 0,-7 9 0,10-13 0,1 0 0,0 0 0,-1 0 0,1 0 0,0 0 0,-1 0 0,1 0 0,-1-1 0,1 1-1,-1-1 1,1 1 0,-1-1 0,0 1 0,1-1 0,-1 0 0,0 0 0,-2 0 0,-3 1 2,-3 0 0,7 0-1,0 0 0,0-1 1,-1 0-1,1 0 0,0 0 0,0 0 1,0 0-1,0-1 0,-1 1 1,-4-2-1,-51-14 33,59 16-35,-1-1 1,1 1 0,0 0 0,-1 0 0,1 0 0,-1 0-1,1 0 1,0-1 0,-1 1 0,1 0 0,0 0 0,-1 0-1,1-1 1,0 1 0,0 0 0,-1-1 0,1 1 0,0 0-1,0 0 1,0-1 0,-1 1 0,1-1 0,0 1 0,-4-9 3,1 1 0,-1-1 0,2 1 1,-1-1-1,1 0 0,1 0 0,0 0 1,0-11-1,0-3 1,5-39 1,2 40 2,53-107 9,-58 126-15,1-1 0,0 1 0,0-1 0,0 1 0,1 0 0,2-4 0,25-23 7,66-53 0,-68 67 6,94-37 10,-102 49-10,10 7-2,48 9 1,-76-12-12,0 1 0,0-1 0,1 1 0,-1 0 1,0 0-1,0 0 0,0 0 0,3 2 1,14 11 4,-1 0 0,-1 1 0,24 28 0,-26-20 13,46 117 9,-30-41 31,-25-80-55,7 41 29,-10-38-135,-2-9-135,0-1 1,1 1 0,1 0-1,0-1 1,0 0 0,6 14 0,1-11-8785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0.25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38 30 10400,'-12'-17'0,"1"7"13,7 8 55,-4 2 28,8 0-94,0 0 1,0 0-1,0 0 1,0 0-1,0 0 1,0 0-1,-1 0 1,1 0-1,0 0 0,0 0 1,0 0-1,0 0 1,0 0-1,0 1 1,0-1-1,0 0 1,-1 0-1,1 0 1,0 0-1,0 0 0,0 0 1,0 0-1,0 0 1,0 0-1,0 1 1,0-1-1,0 0 1,0 0-1,0 0 0,0 0 1,0 0-1,0 0 1,0 0-1,0 1 1,0-1-1,0 0 1,0 0-1,0 0 0,0 0 1,0 0-1,0 0 1,0 0-1,0 1 1,0-1-1,0 0 1,0 0-1,0 0 1,0 0-1,0 0 0,0 0 1,0 0-1,0 0 1,1 1-1,-1-1 1,0 15 87,0-6-61,1 1-1,0-1 1,0 0-1,4 13 1,33 107 79,36 92 127,-66-194-209,39 135 172,-45-133-56,-4-23-74,-4-16 291,2-1-276,1 4-61,1 0 0,-1 0 0,2 0 0,-1 0 0,1 0-1,0-1 1,1 1 0,0-9 0,1-7 32,1 1-1,1-1 1,1 0 0,1 1 0,1 0-1,13-32 1,-12 39-38,-1 2 6,0 1 0,1 1 0,11-15 0,-11 14 15,-2 5-23,-1-1 1,1 1-1,1 0 1,-1 0-1,1 1 1,1-1-1,-1 1 1,1 1-1,0-1 1,0 1-1,0 0 1,9-3-1,13-2 6,-14 10 14,8 8-20,-1 0 0,28 14 0,-29-7 1,77 92 10,-82-82-11,-11-15-10,6 11 0,-1-1 0,-2 1 0,0 1 1,6 28-1,-11-38 1,-1 0 1,0 1-1,-1-1 1,0 1-1,-1-1 1,0 1-1,-1 0 1,-4 16-1,5-28-3,-1 0-1,1 0 1,-1 0 0,0 0-1,1 0 1,-1 0-1,0 0 1,1 0-1,-1 0 1,0-1 0,0 1-1,0 0 1,0 0-1,0-1 1,0 1-1,0 0 1,0-1-1,0 1 1,0-1 0,0 0-1,0 1 1,0-1-1,0 0 1,-1 1-1,1-1 1,0 0 0,0 0-1,0 0 1,0 0-1,-1 0 1,1 0-1,0-1 1,0 1 0,0 0-1,0-1 1,0 1-1,0 0 1,-1-1-1,1 1 1,0-1 0,0 0-1,0 1 1,1-1-1,-1 0 1,0 0-1,0 1 1,0-1 0,0 0-1,1 0 1,-2-2-1,1 2 1,1 0-1,-1 0 0,1-1 1,-1 1-1,1 0 1,0-1-1,-1 1 0,1 0 1,0-1-1,0 1 0,0 0 1,0-1-1,0 1 1,0-1-1,0 1 0,1-3 1,0-3 1,-1-6-1,0 7-1,0 1 1,1-1-1,0 0 1,0 0-1,3-10 1,11-38 4,11-14-3,-14 45 0,17-23-1,25-27 0,-37 53-2,29-24 0,-31 31 0,1 1 0,17-10 0,24-7 0,-50 26 0,0 0 0,0 1 0,0 0 0,13-2 0,-13 4 0,0 1 0,0-1 0,0 1 0,0 1 0,0-1 0,0 1 0,-1 0 0,1 1 0,-1 0 0,0 0 0,9 5 1,-12-6-1,15 11 7,-2 6-5,0 1 1,-1 0 0,14 26-1,-18-19 12,-7-17-9,5 17 6,-2-1-1,0 1 1,6 56 0,-6-39-29,-1-5-730,3 63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1.1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0 884 8072,'29'-80'48,"-16"43"-35,30-69 404,-43 105-401,1 1 1,-1-1-1,0 1 0,1-1 0,-1 0 0,1 1 0,0 0 0,-1-1 0,1 1 0,-1-1 0,1 1 1,0 0-1,-1-1 0,1 1 0,0 0 0,-1-1 0,1 1 0,0 0 0,0 0 0,-1 0 0,1 0 0,0 0 1,0 0-1,1 0 0,23 6 191,-16-1-173,0 0 1,-1 0-1,1 0 1,-1 1-1,0 1 1,0-1-1,-1 1 1,0 0 0,7 9-1,25 29 72,-1-2 88,52 47 1,-87-87-170,0-1-1,0 1 1,1-1 0,-1 0 0,1 1 0,0-2 0,-1 1 0,1 0 0,0-1 0,5 2-1,-5-2-1,-3-1-6,1 0 1,-1 1-1,1-1 1,-1 0-1,1 0 1,-1 0-1,1 0 1,-1 0 0,1-1-1,-1 1 1,1 0-1,-1-1 1,0 1-1,1-1 1,2-1-1,3-1 23,4 1-10,-9 2-9,1-1 1,0 0 0,0 1-1,-1-1 1,1-1-1,0 1 1,-1 0 0,1 0-1,-1-1 1,1 0-1,2-2 1,7-6 55,-1-1-1,0 0 1,15-21 0,-17 14 144,-4-3-117,-1 0 0,3-37 0,-10 38 103,-2 3-137,-1 1 0,-1 0 1,-16-28-1,9 29 98,-3 3-108,-1 1 0,0 0 0,-25-10 0,40 20-42,1 0 1,0 0 0,0 0-1,-1 1 1,1-1-1,-1 1 1,1-1-1,-4 1 1,-34 0 93,-63 8 1,100-7-95,-1-1 1,0 1-1,0 0 0,1 0 0,-1 1 1,-3 1-1,-29 15 66,-58 39 0,92-56-79,0 0 0,0 1-1,0 0 1,0 0 0,0-1 0,1 1 0,-1 0-1,0 0 1,-1 4 0,-13 22 17,1 2-1,-17 49 1,30-76-20,1 1 0,1-1 1,-1 1-1,0-1 0,1 1 0,0 5 0,0 23 6,2 0 0,10 47 0,-12-77-7,1 0-1,-1 1 1,1-1 0,0 0-1,0 0 1,0 0 0,0 0-1,0 0 1,3 4 0,34 46 5,-26-38-5,1-1-1,18 15 1,-16-16-1,30 17 0,-36-24 0,-1-1 0,1 0 0,19 6 0,-15-8-1,0 0 1,0-1-1,0 0 1,0-1 0,0-1-1,14-2 1,-7-2-12,30-19 4,-41 19 8,-1-1-1,1 0 1,-1 0 0,12-13 0,-10 6 0,-1 1 0,-1-1 0,0-1 0,-1 1 0,0-2 1,-1 1-1,7-27 0,7-36 11,-13 46-9,0 0-1,10-38 32,9-14 8,-26 81-36,0 1 1,1 0 0,-1-1-1,1 1 1,-1 0-1,1-1 1,0 1-1,-1 0 1,1 0 0,0 0-1,0 0 1,0 0-1,0 0 1,0 0-1,0 0 1,0 0 0,0 0-1,0 0 1,0 0-1,0 1 1,1-1-1,-1 0 1,0 1 0,1 0-1,-1-1 1,0 1-1,1-1 1,-1 1-1,0 0 1,1 0 0,-1 0-1,3 0 1,1 1 4,-1 0 1,0 0 0,1 0 0,-1 1-1,0 0 1,8 4 0,-7-4-15,7 7 45,63 74 19,-33-25-14,-24-30-39,-3-5-3,-7-11-1,0 0-1,1-1 1,14 14 0,20 19 9,0-7-8,-6-14 1,-5-12-3,-2-11-2,2-10 0,3-8 0,4-9 0,-26 16 1,-5 4 1,1 0 1,0 1 0,0 0 0,17-7-1,-12 10 1,9 9 2,17 13-2,6 7 2,0 5-3,9 2-2,9 0 0,2-7 0,-51-21 0,1-1 0,16 2 0,-20-4 0,0-2 0,0 1 0,18-3 0,-16 1 0,0-2 0,0 1 0,18-8 0,-21 7 0,-1-2 0,0 1 0,0-2 0,0 1 0,10-9 0,-9 5 0,0 0 0,-1-1 0,0 0 0,10-14 0,-5 2 0,-1-2 0,-1 0 0,-1 0 1,17-50-1,-20 39 8,23-137 13,-29 140 13,-2 10-16,1-10 3,-2-1 1,-1 1-1,-6-33 1,-16-102 52,8 79 20,10 66-81,1 0-4,2 14 0,1 1 1,-1 0 0,0-1-1,-1 1 1,-5-11 0,5 10 6,1 4-11,1 0 0,-1 0 0,0 1 1,0-1-1,0 1 0,0-1 0,-1 1 0,-3-5 0,5 8-4,1 0-1,0 0 1,0 0-1,0 0 1,0 0-1,0 0 1,0 0-1,0 0 1,0 0-1,0-1 1,0 1 0,0 0-1,0 0 1,0 0-1,-1 0 1,1 0-1,0 0 1,0 0-1,0 0 1,0 0-1,0 0 1,0 0-1,0 0 1,0 0-1,-1 0 1,1 0-1,0 0 1,0 0-1,0 0 1,0 0 0,0 0-1,0 0 1,0 0-1,0 0 1,0 0-1,-1 0 1,1 0-1,0 0 1,0 0-1,0 1 1,0-1-1,0 0 1,0 0-1,0 0 1,0 0-1,0 0 1,0 0-1,0 0 1,0 0 0,0 0-1,0 0 1,-1 0-1,1 1 1,0-1-1,0 0 1,0 0-1,0 0 1,0 0-1,0 0 1,0 0-1,0 0 1,0 0-1,0 0 1,0 1-1,0-1 1,0 1 2,-4 5 3,0 0-1,1 0 1,0 0-1,0 0 0,1 1 1,0-1-1,0 1 0,0 0 1,1-1-1,-1 13 1,-6 44 7,2 25-10,15 90-6,-4-143-10,31 179-13,-28-168-19,22 178-11,-24-183 23,32 120-13,-37-155 39,1 1 0,0 0 1,1-1-1,-1 1 0,7 10 0,0-3 2,-5-4 5,1 0-8,0-1-1,0 1 1,7 9-1,-10-18 8,-1 0-1,1 0 1,0 1-1,-1-2 1,1 1 0,0 0-1,0 0 1,-1 0-1,1-1 1,0 1-1,0-1 1,0 0 0,0 1-1,0-1 1,0 0-1,0 0 1,0 0-1,3-1 1,40-7-18,-29 4 9,17-1-1696,0-1-6814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1.50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1 122 10312,'40'-10'12,"70"-11"1,-92 19-12,20-3 14,204-22 34,-187 20 85,257-22 346,-264 24-311,120-10 358,-145 15-879,1 0 0,31 5 0,-13 1-6808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1.8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7984,'19'13'52,"30"27"1,-47-38 34,1 0 121,-1 0 0,0 0 0,1 0 0,-1 0 0,1-1 0,0 1 0,4 1 0,-12-6-148,3 2-76,-1 0-1,1 0 0,0 0 1,-1 1-1,1-1 1,-1 1-1,1-1 0,-1 1 1,1 0-1,-1 0 1,1 0-1,-1 0 1,1 0-1,-1 0 0,1 1 1,0-1-1,-1 1 1,-2 1-1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3.1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643 105 6456,'1'-2'1,"8"-76"980,-9 77-903,0 0-1,0 0 0,0 0 0,0 0 0,-1 0 0,1 0 0,0 0 0,0 0 0,-1 0 0,1 0 0,0 0 1,-1 0-1,1 0 0,-1 1 0,0-1 0,1 0 0,-1 0 0,0 0 0,1 1 0,-1-1 0,0 0 0,0 1 1,1-1-1,-1 1 0,0-1 0,0 1 0,0-1 0,0 1 0,0 0 0,0 0 0,0-1 0,0 1 0,0 0 1,0 0-1,-1 0 0,-25 2 594,19 5-283,-7 18-137,-23 53-1,36-74-232,-54 119 462,15-35-394,23-49 109,-80 198 76,77-184-111,-82 208 60,83-213-80,-76 151 50,78-164-76,-44 129 46,57-137-39,3 2-39,4 39 0,-2-66-78,0-1 1,1 1-1,-1 0 1,0-1-1,1 1 1,0-1-1,-1 1 1,1-1-1,0 1 1,0-1-1,0 0 1,0 1-1,0-1 1,0 0-1,0 0 1,0 0-1,0 0 1,1 0-1,-1 0 1,0 0-1,1 0 1,-1 0-1,1-1 1,-1 1-1,1 0 1,-1-1-1,1 1 1,-1-1-1,1 0 1,-1 0-1,1 1 1,2-1-1,-2 0 3,8-1 34,0-4-278,-1 1 0,1-2 0,-1 1 0,-1-1 0,1 0 0,13-14 0,27-22-8329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3.4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917 15 8432,'-1'-2'33,"0"-9"12,0 10-10,-4 2 5,-10 8-9,1-1 1,0 2-1,-19 16 0,-1 4 187,-57 66 0,71-74-162,-7 10 238,-125 151 115,119-141-121,-131 198 117,134-189-131,4-7-124,-106 175 260,120-202-475,-11 18-151,2 0 0,1 2-1,-19 46 1,30-55-6830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3.8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339 1 8792,'24'41'288,"20"48"0,13 25 168,35 61-215,-74-139-34,-11-23-133,17 35 178,26 74-1,4 41 754,-53-160-810,-5 9-1412,2 1-6063</inkml:trace>
  <inkml:trace contextRef="#ctx0" brushRef="#br0" timeOffset="1">1 505 8880,'52'4'89,"89"-7"63,-101 0 135,204-28 117,-188 23-104,250-39 136,-239 38-56,300-23 150,-290 24-156,326-69-1382,-190 24-6272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4.2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0 159 7800,'282'-24'1436,"-278"23"-1426,241-29 748,-194 26-458,210-9 118,-212 11-124,9-2-129,17-1 204,88 3 1,-157 3-250,-11-7 0,-24-25-1540,-3-7-5800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6.51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803.82422"/>
      <inkml:brushProperty name="anchorY" value="-27574.04688"/>
      <inkml:brushProperty name="scaleFactor" value="0.5"/>
    </inkml:brush>
  </inkml:definitions>
  <inkml:trace contextRef="#ctx0" brushRef="#br0">426 1 8968,'0'0'0,"-10"0"270,5 1-347,-4 1 396,-9 3-399,0 0 400,3-1-400,-9 4 409,-10 3-412,2 0 237,5-2-186,-6 3 169,-4 4-172,4-2 286,7-2-318,1 3 334,1 2-334,6-2 315,5-3-309,3 0 306,3 1-306,2-2 390,3-4-414,5 1 426,12 1-426,1-2 445,-1-1-451,10-1 454,11-1-454,-2-1 426,-5-2-418,5-2 414,7-5-414,-6 0 339,-8 1-317,2-4 316,1-3-319,-5 1 245,-7 1-224,1-3 223,0-4-225,-3 1 170,-5 3-154,1-3 156,-2-2-159,-1 3 122,-4 3-111,-1-1 116,-1 1-119,-2 3 110,-1 2-107,0 2 106,-2 5-106,1 1 116,-1 1-119,0 4 120,-1 5-120,1-1 120,0 0-120,0 3 120,1 2-120,0-1 129,1-3-132,0 2 143,2 1-145,0-1 137,-1-4-135,3 3 134,4 1-134,0-1 115,-1-3-109,7 1 106,12 1-106,11 2-11905,-2-2 10614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4.9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8880,'16'17'10,"22"32"1,-22-20-8,-11-9-1,-1 0 1,-1 0-1,2 21 1,-4-26 41,11 131 492,-4-33 154,6 83 543,-6-123-466,-7-63-628,1 0 0,0-1 0,0 1 0,1-1 0,1 0 0,5 12 0,-8-21-129,-1 1 1,0-1-1,0 0 0,0 1 0,1-1 1,-1 0-1,0 1 0,0-1 1,0 0-1,1 0 0,-1 1 1,0-1-1,1 0 0,-1 0 1,0 0-1,1 1 0,-1-1 0,0 0 1,1 0-1,-1 0 0,0 0 1,1 0-1,-1 0 0,0 0 1,1 0-1,13 3 108,-1-2-1,27 0 1,-21-4 16,98-36 31,-91 26-137,109-70 9,-108 61-42,116-123-10,-117 110-50,-25 34 62,22-36-78,-2-2-1,-1 0 0,23-64 1,-37 83-27,-1 2 32,1 1 0,0-1 0,1 2 0,15-26 0,-10 24-143,-12 18 217,0 0-1,0 0 1,0 0-1,0 0 1,0 0 0,0 1-1,0-1 1,0 0-1,0 0 1,0 0 0,1 0-1,-1 0 1,0 0-1,0 0 1,0 0 0,0 0-1,0 1 1,0-1-1,0 0 1,0 0 0,1 0-1,-1 0 1,0 0-1,0 0 1,0 0 0,0 0-1,0 0 1,0 0-1,1 0 1,-1 0 0,0 0-1,0 0 1,0 0-1,0 0 1,0 0 0,0 0-1,0 0 1,1 0-1,-1 0 1,0 0 0,0-1-1,0 1 1,0 0-1,0 0 1,0 0 0,0 0-1,0 0 1,1 0 0,-1 0-1,0 0 1,0 0-1,0 0 1,0-1 0,0 1-1,0 0 1,0 0-1,0 0 1,0 0 0,0 0-1,0 0 1,0 0-1,0-1 1,0 1 0,0 0-1,0 0 1,0 0-1,0 0 1,0 0 0,3 3-10,-1 1 1,0 0-1,0 0 1,0 0 0,0 0-1,0 0 1,-1 1-1,0-1 1,0 0 0,0 1-1,-1-1 1,1 10-1,0-3-1,12 172-87,-12-162 95,3 15-8,-4-36 13,22 88-14,-16-70 14,1-1-1,1 0 0,13 20 1,-2-9 0,41 47 1,-47-65 6,7-1-2,1 0 1,33 8 0,-29-13 41,16-5-10,50-6 0,-67 0 57,9-8-26,39-24 1,-55 23 58,-16 15-119,10-12 31,-1 0 0,-1 0 0,0 0 0,-1-1 1,-1-1-1,0 1 0,8-26 0,-2 4 17,10-27 222,15-69 0,-37 126-130,4 12 4,14 17-97,-19-22-47,1 0 0,0-1 0,-1 1 0,1 0 0,-1 0 0,1 0 0,-1 0 0,1 0 0,-1-1 0,0 1 1,1 0-1,-1 0 0,0 0 0,0 2 0,3 22 49,-1-1 0,-2 37 0,1-36 44,-1-25-101,1 10 21,1-1 0,1 0 0,-1 1 0,7 12 0,-4-12-12,1 0 0,0 0 0,14 15 0,-20-25-9,19 18 75,70 47 29,-74-57-57,-1-4-34,0-1 1,0-1-1,0 0 1,0-1 0,1 0-1,-1-1 1,0-1-1,0-1 1,22-4 0,18-12 0,-33 8 21,84-70 17,-85 59-24,67-101 17,-72 95-11,94-199 74,-107 221-87,1 4 4,10-3-17,-13 4-8,0 0 1,0 0-1,0 0 0,1 0 0,-1 0 1,0 0-1,0 0 0,0 0 0,0 0 1,1 0-1,-1 0 0,0 0 0,0 0 1,0 0-1,0 0 0,0 0 0,1 0 1,-1 0-1,0 0 0,0 0 0,0 0 1,0 0-1,0 0 0,1 1 0,-1-1 1,0 0-1,0 0 0,0 0 0,0 0 1,0 0-1,0 0 0,0 0 1,1 0-1,-1 1 0,0-1 0,0 0 1,0 0-1,0 0 0,0 0 0,0 0 1,0 1-1,0-1 0,0 0 0,0 0 1,0 0-1,0 0 0,0 0 0,0 1 1,0-1-1,0 0 0,0 0 0,0 1 1,6 14 4,-1 0 0,-1 1 0,0 0 0,2 27 0,2 22 7,-1 16-8,-2-4 1,4-16-3,2-19-2,-10-38 0,0-1 0,1 0 0,-1 0 0,1 0 0,0 0 0,0 0 0,2 3 0,0-3-62,0 1 0,1-1 0,-1 0 1,1-1-1,0 1 0,-1-1 1,1 0-1,0 0 0,0 0 1,1-1-1,7 2 0,-4-1-1077,40 10-8261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5.2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69 19 10760,'-62'-18'176,"59"17"104,2 5 38,0-3-315,1-1 1,0 0-1,0 1 0,0-1 0,-1 1 1,1-1-1,0 1 0,0-1 1,0 0-1,0 1 0,0-1 0,0 1 1,-1-1-1,1 1 0,0-1 1,0 1-1,1-1 0,-1 0 0,0 1 1,0-1-1,0 1 0,0-1 1,0 1-1,0-1 0,1 0 0,-1 1 1,0-1-1,0 1 0,0-1 1,1 0-1,-1 1 0,0-1 0,1 0 1,-1 1-1,0-1 0,1 1 1,28 23 82,27 20-67,-29-28-296,0 0 0,1-2 0,1-1 0,43 12 0,36 11-6683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5.84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418 11 6104,'-28'-4'23,"9"1"30,1 1-1,-1 1 1,0 1-1,0 0 1,-20 4-1,23-2-37,-41 13 121,-54 23 33,110-38-156,-1 1-1,1 0 0,-1-1 0,1 1 1,-1 0-1,1 0 0,-1-1 0,1 1 1,0 0-1,-3 3 0,-3 4 16,0 0 0,0 1 0,1 0-1,0 0 1,1 1 0,-9 19 0,14-27-17,-1-1-1,1 1 1,-1-1 0,1 0 0,0 1-1,-1-1 1,1 1 0,0-1 0,0 1-1,0-1 1,0 1 0,1 1 0,2 19 37,2 0 1,1-1 0,10 26-1,-15-45-31,0 1 0,0 0 0,1-1 0,-1 1 0,1-1-1,0 0 1,3 4 0,27 27 81,58 47 0,-58-60 49,155 60 58,-147-69-57,161 37 61,-163-39-74,107 31 54,-127-32-75,-16-7-108,0 0 1,0 1-1,0-1 1,0 1 0,-1-1-1,1 1 1,0 0-1,-1 0 1,0 0-1,1 0 1,-1 0-1,0 0 1,0 0 0,0 0-1,0 1 1,0-1-1,-1 0 1,1 1-1,-1-1 1,1 0-1,-1 1 1,0-1 0,0 4-1,0-6-1,0 1-1,0-1 1,0 1 0,0 0 0,-1-1-1,1 1 1,0-1 0,0 1-1,0 0 1,-1-1 0,1 1-1,0-1 1,-1 1 0,1-1-1,0 1 1,-1-1 0,1 1 0,-1-1-1,1 1 1,-1-1 0,1 0-1,-1 1 1,-23 18 73,-51 32 0,47-36 29,-232 85 109,176-66-1336,2-2-4520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6.5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16 7712,'7'-13'8,"-6"11"0,2 4-2,3 1 25,-1 1 1,1 0-1,-1 0 0,0 1 0,0 0 0,0 0 0,-1 0 0,0 0 0,0 1 0,0-1 0,-1 1 0,1 0 0,2 9 0,-6-11 11,0-1-1,0 0 1,0 0 0,-1 0 0,1 1-1,-1-1 1,0 0 0,0 0-1,0 0 1,-1 0 0,1 0-1,-1-1 1,1 1 0,-1 0 0,0-1-1,-3 4 1,-8 19 129,11 1-1203,2 1-4241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6.2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53 1 7712,'10'0'16,"-6"0"36,-5 1 26,-10 14 129,1 3-12,5-8-106,0-1-1,0 1 1,1 1 0,-4 16 0,7-25-64,-3 13 74,0 0 0,1 0 0,1 0 0,0 1 0,1-1 0,1 0 0,2 21 0,-1-13 8,3 33 396,1-1-1,19 79 1,-10-77 445,-14-54-711,3-3-45,0-1-172,-1 0 1,0 1-1,1-1 0,-1 0 1,0 0-1,1 0 0,-1-1 1,0 1-1,0-1 0,0 1 1,0-1-1,0 1 0,-1-1 1,3-3-1,23-32-391,-14 18-776,26-31-6473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6.89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506 1 7088,'49'0'-26,"-33"0"9,-15 0 12,-6 0 3,-56 0 53,-139 20 260,178-17-279,14-2 45,0 0-1,0 1 1,1 0 0,-1 0 0,1 0-1,-9 5 1,-70 33 564,86-40-618,-1 0 0,0 1-1,1-1 1,-1 0 0,1 1-1,-1-1 1,0 1 0,1-1-1,-1 1 1,1-1 0,0 1-1,-1-1 1,1 1 0,-1-1-1,1 1 1,0 0 0,-1-1-1,1 1 1,-1 1 0,-3 12 100,0 0 0,0 0 0,2 1 1,-3 23-1,7-12 237,31 106 132,-32-129-459,0 0 0,0-1 1,0 0-1,0 1 0,1-1 1,-1 0-1,0 1 0,3 1 1,20 24 165,55 49 0,-52-58-4,125 64 76,-121-70-111,98 40 72,-114-44-31,-13-6-181,1-1 0,-1 1 1,0 0-1,0-1 0,0 1 1,0 0-1,0 0 0,-1 0 0,1 0 1,-1 1-1,0-1 0,0 0 0,0 1 1,0 4-1,-1-8-9,0 1 1,0-1 0,0 1-1,0-1 1,0 1-1,0-1 1,0 1-1,0-1 1,0 1-1,-1-1 1,1 1-1,0-1 1,0 0-1,-1 1 1,1-1-1,0 1 1,0-1-1,-1 0 1,1 1-1,0-1 1,-1 0-1,1 1 1,-1-1-1,0 1 1,-16 13 92,-1 0 1,0-2-1,-29 16 0,-134 76 696,152-85-466,-103 81 123,124-92-356,-1-1 0,0 0-1,-1-1 1,-11 7 0,1-2-25,-37 22-1879,2-3-7503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7.2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804 87 6368,'-41'-31'0,"31"26"0,0 0 0,0 0 0,-21-5 0,6 3 0,-45-5 0,14 8 1,-103 7 0,121 3 13,-137 53 38,172-58-32,0 1 0,1-1 0,-1 1 0,0-1 0,0 1 0,1 0 0,-1 0 0,-3 4 0,-26 28 129,-49 68 0,79-99-97,0 0 0,0 0-1,0 0 1,1 1 0,-1-1-1,1 1 1,-2 5 0,-4 14 154,-5 35 1,10-40-148,1 0-1,1 22 1,0-38-12,0 1 0,0-1-1,0 0 1,1 1 0,-1-1 0,1 0 0,-1 1-1,1-1 1,1 3 0,4 7 45,0-1 0,0 0 1,1 0-1,1-1 0,0 0 0,18 18 0,-25-27-56,1 0 0,-1 0 0,1 0-1,-1 0 1,1 0 0,0 0 0,-1 0-1,1 0 1,0 0 0,3 0 0,38 10 226,65 7 1,-103-18-219,0 1 1,1-1-1,-1 0 1,0-1-1,6 0 1,195-45 315,-164 30-160,146-94 72,-156 83-112,-19 13-87,5-3-11,-2 0 0,0-2-1,-1 0 1,-1-1 0,0 0-1,13-29 1,-17 28-13,15-29 592,23-66 1,-45 109-174,2-3 91,-2 31 402,-4-7-894,3 34 505,17 92 68,-11-108-199,52 127 169,-58-156-562,-1 1 0,1-1-1,0 0 1,-1 0 0,1 0-1,1 0 1,2 3 0,24 24 126,1-1 1,41 30 0,-38-40 131,176 63-2226,-86-42-9519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7.90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0 384 10136,'80'-48'89,"39"-17"40,-91 52 46,135-31 70,-127 39-90,159 7 89,-189-2-190,-1 0-1,1 1 1,-1 0-1,11 3 1,155 60 334,-142-47-81,-3 5-163,0 2 1,27 32-1,-40-34 183,25 81 127,-35-83-140,-3 2-188,-1 1 0,-1-1 1,-1 0-1,0 0 0,-2 0 1,-1-1-1,-12 32 0,18-52-105,-1 0 1,1 0-1,-1 0 0,0 0 0,0 1 0,1-1 1,-1 0-1,0 0 0,0 0 0,0 0 1,0-1-1,0 1 0,-2 1 0,2-2-13,1 1 0,-1-1 0,0 0 0,1 0 0,-1 0-1,1 0 1,-1 0 0,1 0 0,-1 0 0,0 0 0,1 0 0,-1 0 0,1 0 0,-1 0-1,0 0 1,1-1 0,-1 1 0,1 0 0,-1 0 0,1-1 0,-1 0 0,-1 0 9,0-1 1,0 0 0,0 0-1,1 0 1,-1 0 0,1 0-1,-1 0 1,1 0 0,0 0-1,0-1 1,-1-2 0,-2-5 1,2 6-12,1 1 0,0-1 1,0 1-1,0-1 0,1 1 0,-1-1 1,1 0-1,0 1 0,0-1 0,0-5 1,0 0 8,0-2-8,0 0 0,1-1 0,0 1 0,1 0 0,0-1 0,1 1 0,0 0 0,1 1 0,5-12 0,17-35 12,15-12-15,-28 51-2,25-29-1,-24 33-1,0 1-1,20-15 1,-18 18-2,-1 1 1,2 0-1,-1 1 1,1 1-1,35-10 1,-50 16-1,0 1-1,1-1 1,-1 1 0,1-1-1,-1 1 1,0 0 0,1 0-1,4 1 1,139 24-11,-116-15-1,-19-5 8,6 2 1,-1 0 0,0 1 0,-1 0 0,0 2 0,0-1 0,23 23 1,-25-21-5,-1 2 0,12 15 1,-21-25 4,0 1 0,-1-1 0,1 1 0,-1 0 0,0 0 0,0 0 0,0 0 0,-1 0 0,1 1 0,-1-1 0,0 0 0,0 1 0,-1-1 0,1 1 0,-1 6 0,-1-9-1,0 0 1,0 0 0,0 0-1,0 0 1,-1-1-1,1 1 1,0 0 0,-1-1-1,0 1 1,1-1-1,-1 1 1,0-1 0,0 0-1,1 1 1,-1-1-1,0 0 1,0-1-1,0 1 1,-4 1 0,4-1-4,1-1 3,0 1 0,-1-1 1,1 1-1,-1-1 0,1 0 0,0 1 0,-1-1 0,1 0 0,-1 0 0,1 0 0,-1 0 1,1 0-1,-1-1 0,1 1 0,-1 0 0,1-1 0,0 1 0,-1-1 0,-1-1 0,-2 1-4,-24-14-10,19 6-28,4-1 32,1 0 1,0-1 0,1 1 0,-5-19 0,9 11-32,1 10 30,1-1 7,0 0 0,0-1 0,1 1 0,0 0 0,0 0-1,1 0 1,0 1 0,1-1 0,5-8 0,66-91-40,-51 77 16,52-52 0,-55 61 25,0 4-18,-22 18 25,9-6-5,1 0-1,0 1 1,17-6 0,-18 8 3,-1 1 1,1 1 0,0 0-1,14-1 1,-22 2 0,1 0 0,0 0 0,0 0 0,-1 0 0,1 1 0,0-1 0,-1 0 0,1 1 1,0-1-1,-1 1 0,1-1 0,2 2 0,12 5-3,29 16 0,-27-11 3,-1 1 1,20 19 0,36 42 0,2 7 1,47 79 10,-104-128 10,-18-31-21,11 24 9,-1 1 1,-2 1-1,0 0 0,-2 0 1,6 54-1,-5-3 16,1-5-19,-7-66-169,0 0 0,0-1 1,1 1-1,0-1 1,1 1-1,0-1 1,0 0-1,0 0 1,0 0-1,7 9 1,10 11-8778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8.80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60 817 10136,'3'7'30,"-1"0"1,0 0-1,-1 1 1,0-1 0,0 0-1,0 1 1,-1-1-1,0 1 1,-1-1 0,1 1-1,-1-1 1,-1 1-1,0-1 1,0 0-1,0 0 1,-6 12 0,-30 51 274,32-54-17,4-10-181,0-1-76,1 0 1,0 0-1,0 0 0,0 1 0,0-1 1,1 0-1,0 0 0,0 0 0,1 0 1,-1 1-1,1-1 0,0 0 0,0 0 1,3 7-1,34 58 224,-37-69-247,-1 0 1,1 0 0,0 0-1,-1 0 1,1 0 0,0 0-1,0 0 1,0-1 0,0 1-1,-1 0 1,1-1 0,0 1-1,2 0 1,11 6 21,1 0 0,0-2-1,0 0 1,0-1 0,19 4 0,-8-8 111,1-5-91,0-1 0,0-1 0,27-11 0,104-63 232,-121 60-253,-2 1 92,-14 7-63,8-4 1,-1-2 0,-1 0 0,46-44 1,-50 40 6,-1-1 0,-1-1 1,34-52-1,3-15 78,-50 82-56,5-3 12,-10 11-67,1 9-7,9 22 0,12 45 0,-9-12 12,19 51-15,-16-64-11,-12-34-11,1-2 1,10 15-1,-9-16 1,0-1-1,13 12 1,-17-18-1,1 1-1,1-1 0,-1-1 0,13 8 1,-7-7-2,1-1 1,-1 0 0,1-1 0,0-1 0,0 0-1,20 1 1,-10-5-5,39-15 4,-46 11 1,-1 0 0,0-2 0,16-10 0,11-13 0,61-57 1,-99 85 0,-1-1 0,1 1 0,-1 0 0,0-1 0,4-7 1,19-35 3,35-81 0,-50 86 10,19-169 13,-28 169-1,-3 20-15,0-15 5,-1-1 0,-2 1 0,-12-52 0,-18-69 40,28 129-10,0 9-31,-2 1 0,1 0 1,-18-27-1,25 44-14,0 1 0,-1-1 0,1 0 0,0 1 0,-1-1 0,1 1 0,-1-1 0,1 1 0,-1-1 0,1 1 0,-1 0 0,1-1 0,-1 1 0,1-1 0,-1 1 0,1 0 0,-1-1 0,0 1 0,1 0 0,-1 0 0,0 0 0,1 0 0,-2-1 0,-4 1 3,0-1 1,1 1-1,-1 1 1,0-1-1,0 1 1,1 0-1,-1 0 0,0 1 1,1-1-1,-1 1 1,1 1-1,-9 4 1,12-6-3,1-1 0,-1 1 1,1 0-1,0 0 0,-1 0 1,1 0-1,0 0 0,0 0 1,-1 1-1,1-1 0,-1 2 1,-12 17 8,2 1 1,0 0 0,-10 27-1,16-20 3,-1 132 9,11-123-17,13 65-1,14 38-3,-20-103 0,30 67-1,-27-75-1,2 0 0,28 38 0,-5-20 4,86 80-1,-122-124-2,1 0 1,-1 0-1,1 0 0,0 0 0,8 4 1,35 16 8,74 24 0,-116-45-5,-1-1-1,1 0 1,-1 0-1,1-1 1,9 1 0,185-9 43,-158 0-1,20-12-8,62-30 0,-120 49-30,0-1-1,1 1 1,-1-1 0,-1 0 0,1 0 0,0-1-1,0 1 1,3-4 0,28-32 57,44-64-1,-75 99-49,-1-1-1,0 0 0,0 0 1,0 0-1,-1 0 0,3-8 1,42-200 152,-42 167-35,-1 9-62,1-21 49,-6-98-1,-20-10 60,15 138-72,-36-68 45,43 94-148,0 0 1,-1 1-1,1-1 0,-1 0 0,1 0 1,-1 1-1,1-1 0,-1 0 1,1 1-1,-1-1 0,1 1 0,-1-1 1,0 1-1,1-1 0,-1 1 0,0-1 1,-1 0-1,2 1 0,-3-2 3,0 0 0,0 1 0,-1-1 0,1 1 1,0 0-1,-1 0 0,1 0 0,0 0 0,-1 0 0,1 1 0,-1-1 0,0 1 1,1 0-1,-1 0 0,1 1 0,-1-1 0,1 1 0,-1 0 0,1-1 0,0 1 0,-1 1 1,1-1-1,-4 2 0,-5 5 16,-1 0 0,1 1 1,-17 16-1,20-12 29,4 6-30,1 0 0,-4 34-1,10-30-2,14 42 0,15 29-14,5 21-1,0 20-4,28 111-2,-51-210-4,44 104 2,-45-118-4,0-8 5,1-1 0,0 0 0,1-1 0,27 19 0,-15-20-10,110 19 0,-111-29 0,92-22 1,-110 20 10,0-1 1,-1 1-1,0-1 0,1-1 0,-1 1 0,11-8 0,1 1 0,37-21 1,-9 0 0,-15 0 0,-9 1 0,-7 2 0,-9 6 0,-9 6 0,3 14 0,-1 0 0,1 0 0,-1 1 0,0-1 0,1 0 0,-1 1 0,0-1 0,1 0 0,-1 1 0,0-1 0,0 1 0,0-1 0,1 1 0,-1 0 0,-1-1 0,-22 2 0,-22 7-2042,-5 2-8171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9.18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57 351 9056,'-13'0'-11,"10"0"-1,-1 0 0,0 0 1,1-1-1,-1 1 1,1-1-1,-1 0 1,1 0-1,-1 0 1,-5-3-1,7 3-77,6-3-23,22-16-78,72-52 198,-38 37 31,-33 22 129,132-44 97,-51 20 322,27-6-424,-1 3-1221,-76 21-4708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6:24.52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154 1061 7512,'37'-16'0,"13"-9"248,19-16-248,-3-1 344,-12 6-344,-52 35 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6.70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4872.49609"/>
      <inkml:brushProperty name="anchorY" value="-28682.90625"/>
      <inkml:brushProperty name="scaleFactor" value="0.5"/>
    </inkml:brush>
  </inkml:definitions>
  <inkml:trace contextRef="#ctx0" brushRef="#br0">231 0 7896,'0'0'0,"-9"6"0,2-2 168,0 1-216,-6 2 249,-9 5-252,2-2 721,2 0-854,-3 2 920,-3 5-920,4-3 882,5-2-871,-1 3 876,3 2-879,2-2 674,4-3-615,2 1 596,3 0-599,2-2 478,1-2-443,4 1 436,7 2-439,0-2 309,0-2-272,6 3 254,10 0-254,12 3-9760,-3-3 8599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9.57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474 512 8072,'-4'7'-2,"0"0"0,1 0 0,0 0 0,-4 16 1,5-14 2,-26 80-32,-10 90 30,34-141 122,3-27-57,-6 177 616,23-42 1149,-8-86 55,-7-49-1677,-1-10 201</inkml:trace>
  <inkml:trace contextRef="#ctx0" brushRef="#br0" timeOffset="1">0 42 9504,'18'-10'4,"13"-5"16,-15 10-12,0 1 1,18-3-1,-19 8-1,90 33-1,-96-31-7,0 0 0,-1 0 0,1 1 0,-1 0 0,9 6 0,-2 0 1,-1-2 0,-9-6 1,0 1 0,-1 0 0,1 0 0,-1 0 0,0 1 0,0-1 0,4 5 0,-4-4-65,3 3 0,-1 0 0,1 0-1,-1 0 1,-1 1 0,1-1-1,-1 1 1,-1 1-1,0-1 1,0 1 0,0 0-1,-1-1 1,2 11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4:59.93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9240,'12'174'2307,"-6"-116"-1497,6 54 659,-1-20-862,7 106-30,-14-154-282,24 179 114,-20-183-154,30 110 98,-35-139-300,1 0 0,0 0-1,1-1 1,1 1 0,-1-1 0,2 0-1,-1-1 1,12 13 0,-11-13-25,9 5 98,7 0-74,2-1 0,33 11 0,-34-18-30,4-4-700,0-1-1,43-3 1,-5-4-9648</inkml:trace>
  <inkml:trace contextRef="#ctx0" brushRef="#br0" timeOffset="1">976 541 11032,'3'5'38,"0"-1"-1,0 1 1,0 1 0,0-1 0,-1 0 0,0 1 0,0-1 0,-1 1-1,0-1 1,0 1 0,0 0 0,0 0 0,-1-1 0,0 1 0,-1 7 0,2 21 102,7 44 427,33 193 1008,-29-229-726,0-47-2512,-1-1-7243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0.3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1 258 9056,'-1'-20'0,"2"4"3,-1 0 0,5-19 0,2-18 9,6-6-8,-12 55-3,0-1 0,0 0 0,0 0 0,1 0 0,0 0 0,0 0 0,0 0 1,1 1-1,0-1 0,3-4 0,-6 9 0,0 0-1,0 0 0,0 0 1,0 0-1,0 0 1,1-1-1,-1 1 1,0 0-1,0 0 1,0 0-1,0 0 1,0 0-1,0 0 1,0 0-1,1 0 1,-1 0-1,0 0 0,0 0 1,0 0-1,0 0 1,0 0-1,1 0 1,-1 0-1,0 0 1,0 0-1,0 0 1,0 0-1,0 0 1,0 0-1,1 0 1,-1 0-1,0 0 0,0 0 1,0 0-1,0 0 1,0 0-1,0 0 1,1 0-1,-1 0 1,0 0-1,0 0 1,0 1-1,0-1 1,0 0-1,0 0 1,0 0-1,0 0 1,0 0-1,0 0 0,0 0 1,1 1-1,-1-1 1,0 0-1,0 0 1,0 0-1,0 0 1,7 8 4,0 1 0,0-1 1,-1 1-1,0 0 1,4 11-1,-7-16-4,8 18-49,-1 0 1,0 0-1,7 26 1,-7-16-808,11 33-4485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0.7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59 6904,'0'2'128,"0"8"18,0-7 77,0-2-184,-1-1-1,1 1 1,0-1-1,0 1 1,0 0-1,0-1 1,0 1-1,0-1 1,0 1-1,0 0 1,0-1-1,0 1 1,0-1 0,0 1-1,0 0 1,0-1-1,1 1 1,-1-1-1,0 1 1,0 0-1,1-1 1,-1 1-1,0-1 1,1 1-1,-1-1 1,0 1-1,1-1 1,-1 0 0,2 1-1,4 6 31,-3-4 3,0 0 1,0 1 0,-1-1 0,1 1 0,-1-1 0,4 9 0,0-2 119,0 1-81,0 1 0,0-1 0,-1 1-1,-1 0 1,0 1 0,5 22 0,-7-22 37,5 21 107,-2 1 0,1 51 0,6 127 1464,-11-206-1544,0-2-99,0-1-1,-1 1 1,0-1 0,0 1 0,0-1-1,0 0 1,-1 1 0,0-1-1,1 1 1,-2-1 0,-1 6 0,2-8 224,5-7-60,147-196 658,-84 114-822,-41 54 39,113-125 44,-112 133-78,83-55 31,-109 79-108,0 1-1,0-1 1,0 0 0,0 1-1,0-1 1,1 1 0,-1-1-1,0 1 1,0 0 0,1-1-1,-1 1 1,2 0 0,6-1 6,0 1 0,0 1 1,0-1-1,0 1 0,0 1 1,11 3-1,-19-5-7,0 0 1,0 1-1,0-1 0,0 1 1,0-1-1,0 1 0,0-1 1,0 1-1,0 0 0,-1-1 1,1 1-1,0 0 0,1 1 1,13 17 18,-1 1 0,20 35 0,-23-27 32,18 63 47,22 116 0,-49-192-56,1 1 0,1-1-1,0-1 1,1 1-1,7 13 1,-12-27-42,1 0 0,0 0 0,-1 0 1,1-1-1,0 1 0,-1 0 0,1-1 0,0 1 0,0-1 0,-1 1 0,1 0 0,0-1 0,0 0 0,0 1 0,0-1 1,0 0-1,0 1 0,0-1 0,0 0 0,1 0 0,1 1 5,5 1-6,1-1 0,-1 0 0,0-1 0,0 1-1,1-2 1,-1 1 0,0-1 0,0 0-1,1-1 1,-1 0 0,10-4 0,-4 2-6,-7 3-3,-1 0 1,1-1-1,-1 0 0,1 0 1,-1-1-1,0 1 0,8-6 1,3-1-1,31-17-35,-31 12-137,123-138-800,-127 133 928,-9 13-21,0 1 0,0 0 0,0-1-1,1 2 1,5-6 0,-4 4-17,0 0 1,1 1-1,0 0 1,11-6-1,-17 10 76,0 1 1,0 0-1,0 0 0,0 0 0,0 0 1,0 0-1,0 0 0,0 0 0,0 0 1,0 0-1,0 1 0,0-1 0,0 0 1,0 1-1,-1-1 0,1 0 0,0 1 1,0-1-1,0 1 0,0-1 0,-1 1 1,2 1-1,1 0-20,40 34-134,-25-19 140,-5-5 16,-6-5 3,0-1-1,0-1 1,0 1-1,11 5 1,78 41-28,-75-46 24,41 3 4,22-5 7,-52-6 1,-1-1 0,1-2 1,38-11-1,-43 5 8,-3-5-2,0-1 0,32-30 1,-41 27 14,-1-10 0,18-61 1,-29 66 39,-5 8-42,-1-1 0,0 1 1,-1 0-1,-10-27 0,14 42-12,-1 1 1,0-1-1,0 1 0,0-1 1,0 1-1,0-1 0,0 1 1,0-1-1,0 1 0,0 0 1,-2-2-1,-19-15 36,-1 1 1,-40-22 0,61 37-32,-1 1 1,0-1 0,0 1-1,0 0 1,1 0 0,-1 0-1,-5 0 1,-33-4 62,-74 0 1,112 5-64,0 1 0,0-1 0,1 0 0,-1 1 0,0-1 0,0 1 0,0 0 1,0 0-1,-2 1 0,-32 16 46,1 2 0,-39 27 1,71-44-39,0 0 0,1 0 0,-1 0 0,1 1 0,-5 5 0,-30 43 62,-37 65 0,72-111-62,0 0 0,0 0 0,1 0 1,-3 8-1,-10 42 55,-8 65-1,23-119-63,-1 1-1,1-1 0,0 1 1,0-1-1,0 0 1,0 1-1,0-1 1,1 0-1,-1 1 0,2 2 1,-2-5-11,3 14 39,2-1 1,10 24 0,-7-23-24,1 0 0,14 17 1,-23-31-17,2 2 13,0 0-1,0 0 1,-1 0 0,2 0-1,-1 0 1,0 0 0,0 0-1,1-1 1,3 3 0,52 27 76,75 29 0,-84-44 46,222 54 68,-214-58-24,236 37 60,-235-40-124,204 32-2016,-133-20-8319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1.14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484 52 12552,'-1'-7'38,"-3"-21"419,3 27-443,1 0-1,0 0 1,0 0 0,-1 1 0,1-1 0,0 0 0,-1 0 0,1 0 0,-1 1 0,1-1 0,-1 0 0,1 1 0,-1-1 0,1 1 0,-1-1 0,1 0 0,-1 1 0,0-1 0,0 1 0,1 0 0,-1-1 0,0 1 0,0-1 0,1 1 0,-1 0 0,0 0 0,0 0 0,-1-1 0,-6 5 246,-68 63 61,-77 90-209,141-143-104,-18 20 39,-100 141 18,127-171-58,1 0-1,-1 0 1,1 0 0,0 1-1,0-1 1,-2 6 0,-4 13 16,-11 46 0,16-44-11,0 46-1,3-71-11,-1 3 5,1 0-1,0-1 1,0 1 0,1-1 0,-1 1-1,0 0 1,1-1 0,0 1 0,0-1 0,-1 1-1,1-1 1,1 1 0,0 1 0,6 14 11,2 0 1,-1-1 0,16 20-1,-7-17-6,0-1 1,27 23-1,-41-39 1,0 0 0,0 1-1,0-1 1,1 0 0,-1-1 0,1 1 0,5 2 0,22 9 32,52 17 0,-44-20-29,49 4 0,-80-13-3,0-1 0,0-1-1,0 1 1,12-2 0,-21 1-11,159-12 53,12-16-41,-154 25-9,-1-1-1,19-6 1,310-129-1770,-166 51-7139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1.9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473 321 9688,'0'-42'4,"-2"31"17,1 9-20,0 0 1,0 1-1,-1-1 1,1 0-1,0 1 1,-1-1-1,1 1 1,-1-1-1,0 1 0,1 0 1,-1 0-1,0 0 1,0 0-1,0 0 1,1 0-1,-1 0 1,0 1-1,0-1 0,-1 0 1,1 1-1,0 0 1,0 0-1,0-1 1,-3 2-1,4-1 1,0 0 0,0 0-1,0 0 1,0 0 0,0 0 0,0 0-1,0 0 1,0 1 0,0-1 0,0 0-1,0 1 1,0-1 0,1 1 0,-1-1-1,-1 2 1,-31 19 30,-45 39 0,52-36 95,-172 194 515,185-201-594,4-6 96,1 1-1,-10 18 1,13-19-13,0 0-1,0 0 1,-5 22 0,10-33-112,0 1 0,0-1 0,-1 0 0,1 1 0,0-1 0,0 1 0,0-1 0,0 1 0,0-1 1,0 1-1,0-1 0,0 1 0,1-1 0,-1 0 0,0 1 0,0-1 0,0 1 0,0-1 0,1 1 0,-1-1 1,0 1-1,5 5 63,0 0 0,0 0 0,1 0 1,-1-1-1,1 0 0,10 7 1,-15-11-53,0 0 0,1 0 0,-1-1 0,0 1 0,0-1 0,1 1 0,-1 0 0,0-1 0,1 0 0,-1 1 0,3-1 0,13 2 51,1-1 0,-1-1 0,1-1 0,-1 0 0,27-6 0,-11-3 194,127-72 105,-132 61-153,-28 21-227,18-17 113,23-29 0,-25 25-73,16-32 0,-32 53-40,2-3 22,0 0 0,0-1 0,0 1 0,-1-1-1,0 1 1,0-1 0,2-6 0,24-182 229,-29 152-70,2 40-181,-4-29 93,-9-32-1,8 44-68,-2 0 0,-10-21 0,17 38-24,-1-2 16,0 0 0,0 0-1,0 0 1,0 0 0,0 1 0,0-1-1,-1 0 1,1 1 0,-1-1 0,-2-2 0,-9-6 23,0 1 1,0 0 0,-1 1 0,-1 0-1,-23-9 1,36 17-29,1-1 0,-1 1 0,1-1 0,-1 1 0,1 0 0,-1 0 0,1 0 0,-1 0 0,1 0 0,-1 0 0,1 0 0,-1 0 0,-2 1 0,-14 4 29,-1 0 0,1 1 0,0 2 1,-24 12-1,40-19-32,0 1 0,0-1-1,0 0 1,0 0 0,1 1 0,-1-1 0,1 1 0,-1-1 0,1 1 0,-2 3 0,-14 20 29,2 0 0,-22 50 0,31-47 5,4-4-28,2 0 0,1 0 0,5 32 0,-6-55-14,0 0 1,0 1-1,1-1 0,-1 1 1,0-1-1,1 0 1,0 1-1,-1-1 1,1 0-1,0 0 0,-1 0 1,1 0-1,0 1 1,0-1-1,1 1 0,8 9 3,0-1-1,17 15 0,-14-16-2,1 0 1,0-1-1,24 11 0,3-4 0,1-1 0,51 9-1,-59-18-6,132 3-5,-132-9-6,141-15-1,-136 13 14,60-4 3,17 4 2,-17 6 0,-83-2 0,1 1 0,17 5 0,-19-3 7,0 1 0,0 0-1,-1 1 1,0 1-1,-1 0 1,1 1-1,-1 1 1,21 18-1,-9 3 15,-18-14 59,11 92 39,-17-91-74,0 1 0,-1-1 0,0 0 0,-2 0 0,0 0 0,-7 26 0,4-16 67,-13 48 86,18-74-188,0 0-1,-1 1 1,1-1-1,-1 0 1,1 0-1,-1 1 1,0-1-1,1 0 1,-1 0-1,0 0 1,0 0-1,0 0 1,0 0-1,0 0 1,0 0-1,0 0 1,0 0-1,0 0 1,0-1-1,0 1 1,-1 0-1,1-1 1,0 1-1,0-1 1,-1 0-1,1 1 1,0-1-1,-4 0 1,3 1 4,2-1-12,0 0 1,0 0-1,-1 0 1,1 0-1,0 0 1,0 0-1,-1 0 1,1 0-1,0 0 1,0 0-1,-1 0 1,1 0-1,0 0 1,0 0-1,-1 0 1,1 0 0,0 0-1,0-1 1,-1 1-1,1 0 1,0 0-1,0 0 1,0 0-1,0 0 1,-1-1-1,1 1 1,0 0-1,0 0 1,0 0-1,0 0 1,-1-1-1,1 1 1,0 0-1,0-1 1,-5-6 17,0-1 1,1 0 0,0 0-1,0-1 1,-4-16 0,5 5 45,3-14-22,8-50-1,-2 60-10,53-90 9,-42 91-34,32-34 4,23-15-10,106-74-4,-140 121-12,162-66-10,-196 90 19,1-1-1,0 0 1,0 1-1,-1 0 1,1 0-1,6 0 1,18-1-13,37 1 1,-41 3 9,41 9 0,-66-11 8,4 1-6,0 0 1,0 0-1,0 0 0,-1 0 1,1 1-1,0 0 0,4 2 1,168 104-51,-144-81 22,88 113-8,-118-137 40,1 0 0,-1 0 1,0 1-1,-1-1 0,1 0 1,1 5-1,7 22-2,-2 0 1,8 50-1,-16-77 3,0 0 1,0 0-1,0 0 0,0 0 1,0 0-1,0 0 0,-2 4 1,2-7 0,-3 16-1,-1-1 1,-7 21-1,6-24 1,-1-1 0,0 0 0,0 0 0,-1 0 0,-10 11 0,9-13 0,1-1 0,-2 0 0,1-1 0,-1 0 0,-17 11 0,17-13 1,0-1-1,0 1 0,-1-2 0,1 1 0,-1-1 1,-11 2-1,12-4 1,-1 0-1,1 0 1,-1-1 0,1 0 0,-1-1-1,-10-1 1,12 0 0,0 0-1,0 0 0,1 0 1,-1-1-1,1-1 0,-14-7 1,15 7-1,1 1 1,0-2 0,0 1-1,0 0 1,1-1-1,-1 0 1,1 0 0,-4-8-1,4 6 1,0 0-1,0-1 0,1 1 1,0-1-1,1 0 0,-3-12 1,4 11 0,0-1 0,0 1-1,1-1 1,0 1 0,3-14 0,-1 7 0,2 1-1,10-29 0,-6 22 0,20-34 0,28-28 0,21-9 0,24 0 0,8 7 0,-83 67 0,54-27 0,-65 39 0,1 0 0,0 1 0,0 1 0,22-4 0,-29 8 0,0 0 0,1 0 0,-1 0 0,0 2 0,1-1 0,-1 1 0,13 3 0,-11-1 0,0 1 0,0 0 0,0 0 0,-1 1 0,17 10 0,0 4 0,31 26 0,28 34 0,-4 4 0,-16-7 0,-53-59 1,15 27 0,-2 12 4,-10-1-4,-13-41-1,3 22 0,-2-6 0,-1-14-2154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3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1 779 12104,'18'-31'476,"-17"29"-112,2 2-38,2 0-251,0 1-1,0-1 0,0 1 0,0 0 1,0 1-1,0-1 0,-1 1 1,1 0-1,-1 0 0,1 0 1,-1 1-1,6 4 0,-1-2-45,2 1 76,-1 1 0,1 0 1,-1 1-1,0 0 0,12 13 0,9 9 240,-14-14-161,0 0 0,-1 1 1,-1 1-1,20 31 0,-29-38-140,-1 0 50,0 0 0,6 22-1,10 52 219,-22-72-112,-4 2-110,-1 0 0,-8 15 0,5-20 58,5-8-132,-1-1-1,1 1 1,0-1 0,-1 0 0,1 0 0,-1 0-1,1 0 1,-1-1 0,1 1 0,-1-1 0,1-1-1,-7 0 1,-2-4 99,10 4-86,1-1-22,-1 1 0,0 0 0,1-1 0,-1 0 0,1 0 0,0 1 0,0-2 0,-1 1 1,1 0-1,1 0 0,-1 0 0,0-1 0,0 1 0,1-1 0,-1 0 0,1 1 0,0-1 0,0 0 0,0 0 1,0 0-1,1 0 0,-1-5 0,2-13 11,2-1 1,5-21 0,0 23-13,17-29 1,14-9-6,44-60-5,-66 96-16,2 3 10,2 0-1,43-30 0,-61 47 6,-1 1 0,1-1 0,-1 1 0,1 0 0,0 0 0,-1 0 0,5-1 0,13-2-7,0 1 0,0 1 0,1 1 0,28 2 0,-47-1 5,1 0-1,0 1 1,0-1-1,0 1 1,-1 0-1,1 0 1,3 1-1,26 14-31,57 39 0,-68-37 7,-8-5 19,-2-2 8,0 0 0,-1 0-1,0 2 1,0-1 0,-2 1 0,11 20-1,31 77-11,-43-86 12,3 35 3,-9-45 2,0 1 0,-2 19 0,-8 23 0,-6-13 2,14-41-2,0-1 1,-1 0-1,1 1 0,-1-1 1,1 0-1,-1 0 0,0 0 1,0-1-1,0 1 1,0 0-1,0-1 0,0 1 1,0-1-1,0 1 1,-1-1-1,1 0 0,0 0 1,-1 0-1,1 0 0,-5 0 1,6-1-1,1 0 0,0 0 1,-1 1-1,1-1 0,0 0 0,-1 0 0,1 0 1,0 0-1,-1 0 0,1 0 0,0 0 1,-1 0-1,1 0 0,0 0 0,-1-1 1,1 1-1,0 0 0,-1 0 0,1 0 1,0 0-1,-1 0 0,1-1 0,0 1 1,0 0-1,-1 0 0,1 0 0,-1-1 0,-1-1 1,0 0 0,0 0 0,0 0 0,0 0 0,0 0-1,0 0 1,-1-3 0,1 2-1,1 0 1,0 0-1,0 0 0,0 0 0,0 0 1,1 0-1,-1-1 0,1 1 0,0 0 1,0-3-1,1-3 1,-1 1 0,2 0 0,-1 0 0,4-9 0,17-37 0,11-3-1,10-2 0,8-2 0,7 2 0,-29 31 0,58-41-1,-63 56-4,-2 7 4,0 1 0,1 0 1,35-1-1,-32 9-6,107 47-3,-109-36-4,65 61-4,-77-59 4,3 15 3,0 0 0,-3 1-1,13 47 1,-21-65 7,4 38-41,-1 6-11,-7-57 47,0-1-1,0 1 1,0 0 0,0 0 0,1 0 0,-1 0 0,0 0-1,1-1 1,-1 1 0,1 0 0,-1 0 0,1-1 0,-1 1-1,1 0 1,0 0 0,-1-1 0,1 1 0,0-1 0,-1 1-1,1-1 1,0 1 0,0-1 0,0 1 0,-1-1 0,1 0-1,0 1 1,0-1 0,0 0 0,0 0 0,0 0 0,-1 1-1,1-1 1,0 0 0,0 0 0,0 0 0,0-1 0,0 1-1,0 0 1,0 0 0,1-1 0,-2 1 7,7-2-59,0-1 0,0 1 1,0-2-1,0 1 0,0-1 0,-1 0 1,0 0-1,0 0 0,9-9 1,90-90-914,-76 74 668,32-28-141,30-25 36,-70 66 165,-12 11 176,1-3 36,1 2 1,0 0-1,0 0 0,1 1 0,0 0 1,0 1-1,0 0 0,0 1 1,19-2-1,64 0-75,-79 8 89,29 12 0,22 13 16,121 48 40,-173-73 25,9-4-7,33-5 0,-41 1 93,-9 0-117,1 0 0,-1 0 0,0-1 0,-1 0 0,0 0 0,11-14 0,-10 5 144,-2-12-53,1-48 0,-8 51 54,-31-98 70,21 98-90,-13-8-46,-45-46 1,67 75-90,0 1 0,0-1 0,0 1 0,0 0 0,-1 0 0,-2-2 0,6 4-20,-17-9 46,-1 0 1,-19-7 0,15 10-21,-37-7 1,57 13-14,-1-1-1,0 1 1,0-1 0,0 1-1,0 0 1,0 0 0,0 1-1,0-1 1,-4 1 0,7-1-13,-19 3 42,1 1 0,-30 11 0,28-6-28,0 1 0,-22 15 0,39-23-4,-1 0 0,1 0 0,0 0 0,0 1 0,0 0 1,0 0-1,-4 5 0,-13 14 33,-22 34-1,26-29-29,-16 35 0,19-26 28,5 2-21,1 1 0,-2 45 0,9-82-18,0-1 0,0 1 0,0 0 0,0 0 1,0 0-1,1 0 0,-1 0 0,1 0 0,-1-1 0,1 1 1,0 0-1,1 3 0,10 16 6,1 0 0,1-1 0,1 0 0,18 17 0,-6-15-1,51 25-1,-49-33-4,44 17-1,-53-25 1,1 1-1,38 5 1,-44-11-1,-1 0-1,1-1 1,0 0-1,19-3 1,8-6 1,-1-2 1,46-18 0,-80 26-3,26-11 7,135-68 2,-136 63-2,-14 7-4,8-4 0,-1-1-1,-1-2 1,-1 0 0,25-28 0,71-95 28,-68 72-13,-44 62 11,-1 9-23,0 22 14,-5-17-15,19 109 30,-18-99-27,0-5-4,0 1 0,0-1 0,1 0-1,0 0 1,1-1 0,0 1 0,8 13-1,34 49 16,-44-69-17,0-1 0,0 1 1,0-1-1,1 0 0,0 0 0,-1 0 0,1 0 0,0-1 0,0 1 0,6 2 1,3 3 0,25 16 1,-20-17 2,88 11 4,-83-18-4,3-4-2,0-1-1,-1 0 0,0-2 0,25-10 0,17-6 4,13-1-4,-3 4 2,-4 4-2,67-7 5,-111 20-2,134 6 4,-129 1-4,135 35 4,-84-18 2,-64-17-11,43 6 2,-42-9 3,5-4-1,39-10 0,-50 6 3,1-6-2,0-1-1,19-21 1,-34 34-5,0 0 0,0-1 0,0 1 1,-1 0-1,1-1 0,0 1 0,0-1 0,-1 1 0,1-1 0,-1 1 0,1-3 0,6-27 6,-2 0 0,2-44-1,-8 41 14,-24-164 8,17 156-6,3 18-11,-3-15 2,-1 0 0,-3 0 1,-19-46-1,-42-61 32,57 122-12,-65-65 11,80 86-41,-1 1 0,0 0 0,-1 0 0,1 1 0,0-1 0,0 0 0,-1 1 0,1-1 0,-1 1 0,1 0 0,-1 0-1,0 0 1,-5-1 0,0 0 3,-16 0 3,24 2-8,-1 0 0,1 0 0,0 0-1,-1 0 1,1 0 0,0 0-1,-1 0 1,1 0 0,0 0 0,-1 0-1,1 1 1,0-1 0,-1 0-1,1 0 1,0 0 0,-1 1 0,1-1-1,0 0 1,0 0 0,-1 1-1,1-1 1,0 0 0,0 0 0,-1 1-1,1-1 1,0 0 0,0 1-1,-6 9 6,0 1-1,1-1 0,0 1 1,-5 20-1,7-8 8,14 117 5,-4-107-12,17 64 1,11 42-4,9 10 2,7-8-4,49 88-8,-93-215 6,6 17-166,5 10-483,2-1-1,37 58 1,-33-65-9623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3.6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1 321 13088,'38'10'13,"-23"-6"18,1-1-1,28 3 1,178 10 153,-166-15 183,267-12 151,-252 5-123,307-30 140,-299 27-254,347-42 115,-399 48-263,34-9 1,-61 12-134,213-55 266,13-26-1821,-210 75 1186,220-85-9517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4.00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1109 0 11384,'-3'13'0,"2"-9"5,0 1 0,-1-1-1,0 1 1,0-1 0,0 0-1,-4 6 1,-74 138 39,54-106-16,-158 188 28,140-180 32,-181 222 71,182-218 82,-188 213 422,228-264-643,-162 186 440,155-177-538,-47 61-1314,36-39-6514</inkml:trace>
  <inkml:trace contextRef="#ctx0" brushRef="#br0" timeOffset="1">256 396 11568,'57'114'465,"-43"-86"-264,-2 0 1,0 1-1,9 41 1,-15-49-131,17 60 516,33 96-19,-53-170-508,10 32 154,3-1 1,29 53 0,52 113 670,-93-194-997,1-1 1,1 0-1,10 13 0,-10-14-1093,11 15-8341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4.3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21 358 11656,'-6'3'18,"5"-3"-9,0 1 0,0 0-1,0 0 1,0-1 0,0 1-1,0 0 1,0 0 0,0 0-1,1 0 1,-1 0 0,0 0-1,1 1 1,-1-1 0,0 0-1,1 0 1,-1 0 0,1 3-1,0-2 81,9 0 17,31 4 51,60 2-1,-62-7 298,183-8 162,-173 3-255,227-34 151,-215 28-144,-28 4-205,262-62 610,-260 58-568,21-5 144,100-44 1,-125 44-121,51-33 0,-70 35-7,-9 11-168,0-1-40,-1 1-1,1 0 1,-1 0-1,0 0 0,0-1 1,1 1-1,-2-1 1,1 1-1,0-1 0,0 1 1,-1-1-1,1 0 1,-1 1-1,0-1 0,0 0 1,0 1-1,0-1 0,0 1 1,-1-1-1,1 0 1,-1 1-1,0-1 0,-1-2 1,0 1-162,-10-11 595,-25-8-2713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7.08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3960.07422"/>
      <inkml:brushProperty name="anchorY" value="-28137.52148"/>
      <inkml:brushProperty name="scaleFactor" value="0.5"/>
    </inkml:brush>
  </inkml:definitions>
  <inkml:trace contextRef="#ctx0" brushRef="#br0">0 10 9688,'0'0'0,"1"2"24,0 0-28,0 2 45,2 3-52,-1 0 91,0-1-101,1 3 116,2 3-119,0 0 269,-1-3-312,3 3 343,4 3-345,0-2 598,-2-2-670,4 0 716,3 2-719,-3-4 486,-2-1-419,2-1 396,4-2-399,-2-2 269,-2 0-232,2-3 223,4-1-225,-2-1 161,-3 0-143,1-3 134,2-5-134,-2 1 87,-4 0-73,-1-3 66,-3-4-66,-2 2 48,-2 2-43,-3-2 40,-5-4-40,0 3 30,-1 2-27,-3 1 26,-4 1-26,1 3 17,2 2-15,-4 5 14,-6 8-14,3 0 14,2 1-14,-3 5 14,-5 6-14,2-1 5,5-3-2,-2 4 9,0 4-12,3-3 5,4-4-2,1 4 9,2 3-12,2-2 5,3-5-2,2 3 9,6 2-12,0-4 14,0-3-14,5 1 14,10 4-14,-2-4 51,-2-2-61,6 2 66,4-1-66,-3-2 122,-4-2-138,6-3 146,11-2-146,16-1-10363,-5-1 9156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15:04.6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1019 1 13808,'-5'3'3,"0"1"1,0 1 0,1-1 0,-1 0 0,1 1-1,0 0 1,0 0 0,0 1 0,-4 7 0,-25 59 54,25-52-49,-2 1 2,2-3 60,2-1-1,-6 21 1,-57 190 178,53-173-81,-83 230 80,78-225-41,-96 289 90,93-273-50,-82 296 97,87-300-104,-69 278 89,72-285-121,5-26-107,-75 249 302,7-44-118,64-198-130,-60 193 181,71-227-483,-30 77-1739,19-56-9034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00.1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167 490 7483,'7'51'32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6:50.55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4488,'0'0'55,"4"5"2,24 40 38,40 89 1,-59-106-23,33 172 26,-35-146-46,32 289 24,-29-259-9,13 157 4,0 33-44,-12-149 40,25 224 4,10 27-40,-25-223 56,99 599 51,-96-611 1,83 504 80,-87-530 41,84 391 114,-83-418-95,-10-44-161,74 341 411,-73-329-369,26 148 262,-25-101-102,-13-102-303,0 0-1,0 0 0,0 0 0,0 0 1,0 0-1,0 0 0,0 0 0,0 0 1,0 0-1,-1 0 0,1 0 0,0 0 1,-1 0-1,1 0 0,-1 0 0,1 0 1,-1 0-1,1-1 0,-1 1 0,0 0 1,1 0-1,-1-1 0,0 1 0,0 0 1,1-1-1,-1 1 0,0-1 0,0 1 1,0-1-1,-1 1 0,-20 2 27,21-3-21,0 0-15,1 0 1,-1 0 0,1 0-1,-1 0 1,1 0 0,-1 0-1,1 0 1,-1 0-1,1-1 1,-1 1 0,1 0-1,-1 0 1,1 0 0,-1-1-1,1 1 1,-1 0 0,1-1-1,-1 1 1,1 0-1,-1-1 1,-8-8 32,1 0 1,0 0-1,0-1 0,1 0 1,-7-12-1,5-1 86,-38-145-1121,22 65-4732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6:51.4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0 595 5112,'7'-12'13,"0"0"0,0 0 0,1 1 0,1 1 0,16-18 1,-10 19 20,91-34 21,-77 35-15,153-29 17,-138 31-10,217-16 18,-199 17-18,285-23 17,-271 21-24,343-20 21,-324 22 7,453-25 35,-426 23-22,552-30 40,-528 29-27,642-34 36,-626 32-35,644-43 44,-647 44-38,611-30 43,-622 34-56,543-26 39,-562 25-46,478-13 36,-496 17-43,382-11 27,-407 11-34,288 10 25,-309-3-31,215 27 30,-231-23-31,179 69 21,-221-75-71,0 0-1,-1 0 1,1 1-1,8 6 1,80 61 42,-9 11-35,-86-82-17,5 6 7,0-1 0,0 1-1,0 0 1,5 9 0,104 200 37,-97-166-24,17 95 0,-5 23-15,-19-94 3,31 332 9,-33-317-3,36 388 6,-35-375 0,39 424 10,-37-419 4,46 409 16,-45-414 5,43 371 34,-46-386 6,21 296 40,-27-310-54,-3 301 39,-3-300-32,-27 247 41,21-263-35,-40 227 39,38-228-25,-61 199 48,70-248-134,0 0-1,-1 0 1,0-1-1,-5 9 1,-21 32 56,-54 66 0,81-110-66,-1 0 0,1-1 0,-1 1 0,0-1 0,1 0 0,-1 1 0,0-1 0,-5 2 0,8-4-12,-91 47 112,-19-7-65,110-39-47,-51 12 121,-239 36 56,223-41-43,-329 17 48,302-23-67,-443-12 42,414 6-83,-573-25 28,546 23-27,-647-34 33,633 32-40,-670-24 33,669 27-26,-614-15 34,634 14-35,-516-31 27,540 29-34,-435-32 25,456 33-31,-357-28 28,375 26-35,-274-50 19,293 47-25,32 7-26,-267-59 91,261 55-81,-168-50 80,-90-35 274,287 93-402,5 0-127,1 0 1,-1 0-1,1 0 0,-1 0 0,1 0 1,0 0-1,0 0 0,-1-1 0,-2-3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5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24 822 5472,'-3'-6'88,"-11"-17"38,11 18 157,2 3 59,1 1-304,-1 1-1,1-1 0,0 1 0,0-1 1,-1 1-1,1-1 0,0 0 0,0 1 1,0-1-1,0 1 0,0-1 0,0 1 1,0-1-1,0 0 0,0 1 0,0-1 1,0 1-1,0-1 0,0 1 0,0-1 1,0 0-1,1 1 0,-1-1 0,0 1 1,1-1-1,9-5 54,1 1 0,0 0 0,-1 1 0,2 0 0,-1 1 1,23-4-1,77-1 83,-71 6-105,69-4-30,-57 1 41,247-20 28,-230 19-48,322-25 18,-301 23-43,159-13 4,23-1-26,-154 13 15,515-41 15,-499 40-22,550-37 14,-547 38-14,537-26 15,-543 30-9,498-9 10,-511 12-10,427-6 9,-448 6-15,117-2 4,-29-1-15,-121 3 10,-4-1-8,174-8 16,-209 10-22,132-15 13,-83 3-2,-69 12 21,-11-1-13,-17-3-1,0 0-1,-35-1 0,58 6-22,-213-21 112,128 10-81,-57-14 1,-21-11-4,64 13-19,-196-51 19,210 53-26,8-1 2,4 0-2,-84-31 21,152 51-19,4 2-5,1 0 1,0 0-1,0 0 0,-1 0 0,1-1 0,0 1 0,-1 0 0,1 0 0,0 0 1,0 0-1,-1 0 0,1 0 0,0 0 0,-1-1 0,1 1 0,0 0 0,0 0 0,0 0 1,-1-1-1,1 1 0,0 0 0,0 0 0,0-1 0,0 1 0,-1 0 0,1 0 0,0-1 1,0 1-1,0 0 0,0-1 0,0 1 0,0 0 0,0 0 0,0-1 0,0 1 0,0 0 1,0-1-1,0 1 0,0 0 0,0-1 0,0 1 0,0 0 0,0 0 0,0-1 0,1 0 1,9-2 1,-7 2-2,38-7 3,23 3 2,20 8-2,14 9 2,6 9-2,11 7 2,17 2-2,1 1 2,-8 2-2,95 40 12,11 1 22,-144-46-17,-67-20-10,0 1 0,22 14-1,-40-22-5,0 1 0,0-1 0,-1 1 0,1-1-1,-1 1 1,1 0 0,-1 0 0,1-1 0,-1 1 0,0 0-1,0 0 1,0 0 0,0 1 0,0-1 0,-1 0 0,1 0-1,-1 0 1,1 1 0,-1-1 0,0 0 0,0 1-1,0 3 1,0-4 2,0-1-4,0-1 0,0 0 0,0 1 1,0-1-1,0 1 0,0-1 0,0 1 0,0-1 1,0 0-1,-1 1 0,1-1 0,0 1 1,0-1-1,0 0 0,-1 1 0,1-1 0,0 0 1,0 1-1,-1-1 0,1 0 0,0 1 1,-1-1-1,1 0 0,0 0 0,-1 1 0,0-1 1,-30 25 41,-36 22 1,36-29 43,-143 69 45,137-69-19,-177 81 47,168-77-33,-184 97 59,223-116-159,1 1 0,-1 0 0,1 0 1,-11 9-1,-75 69 117,13 11-103,75-88-34,1-1 1,-1 1-1,1 1 1,0-1 0,0 0-1,-2 7 1,-26 69-631,-25 104 0,16-32-5958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6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0 916 6552,'0'0'1464,"5"1"-1167,42 9-6,0-2 0,88 2-1,-121-9-275,6 0 30,212 4 166,7-5-131,-183 0-40,287 0 13,-264-1-25,367-17 17,-347 13-10,440-27 18,-427 24-19,452-38 11,-452 37-18,443-36 10,-445 37-9,438-22 16,-443 26-17,385-14 11,-403 16-3,-9 0-11,266-9 71,-57-3 74,-78-6 154,-203 20-222,5 0 26,-11 0-117,0 1 0,0 0 0,-1 0 0,1-1 1,0 1-1,0 0 0,0-1 0,-1 1 0,1 0 1,0-1-1,0 1 0,-1 0 0,1-1 1,-1 1-1,1-1 0,0 1 0,-1-1 0,1 1 1,-1-1-1,0 1 0,1-1 0,-2 1 0,-2 2 9,1-1-8,1-1 0,-1 0 0,1 1 0,-1-1 0,1-1 0,-1 1 0,0 0 0,1-1 0,-1 1 0,0-1 0,-4 0 0,-179 5 383,153-5-395,16 0 8,0-1 0,0 0 0,0-2 0,-30-8 0,37 9-7,-5-2-5,1-1-1,0-1 1,0 0-1,0 0 1,-12-9-1,10 6-8,-6-4-36,0-1 0,0 0 1,-23-22-1,34 27 15,-10-9-107,1-1-1,1-1 1,-25-33 0,26 31 79,-114-119-598,120 129 615,-13-11-227,-19-13 7,-1 3 0,-80-44 0,56 48 189,38 19-96,-142-33-54,137 36 135,18 5 62,-16-3 0,-1 1-1,0 2 1,-48 4-1,41 0 7,0 3 0,-75 18 0,116-23 26,1 0 0,-1 1-1,0-1 1,1 0 0,-1 1 0,1-1-1,-1 0 1,1 1 0,-1-1-1,1 1 1,-1-1 0,1 1 0,0-1-1,-1 1 1,1 0 0,0-1 0,-1 1-1,1-1 1,0 1 0,0 0 0,0-1-1,-1 1 1,1-1 0,0 1 0,0 0-1,0-1 1,0 1 0,0 0 0,0-1-1,0 1 1,0 0 0,0-1 0,1 1-1,-1 0 1,0-1 0,0 1-1,1-1 1,-1 1 0,0 0 0,1-1-1,-1 1 1,0-1 0,1 1 0,-1-1-1,1 1 1,-1-1 0,1 1 0,-1-1-1,1 0 1,-1 1 0,1-1 0,-1 0-1,1 1 1,0-1 0,-1 0 0,1 0-1,-1 0 1,2 1 0,106 35 89,-97-32-77,27 8 113,195 63 59,-180-60-12,242 63 66,-231-63-80,262 57 60,-262-57-79,253 53 56,-256-56-82,228 49 46,-237-48-66,-17-3-45,160 54 116,-174-56-119,4 1 6,0 1 0,29 17 1,2 13 63,-54-37-110,0-1 0,-1 1 0,1 0 0,0-1 0,-1 1 0,0 0 0,0 0 0,0 0 0,0 0 0,0 0 0,0 0 0,-1 0 0,0 0 0,1 1 0,-1-1 0,0 0 1,-1 0-1,1 0 0,0 0 0,-2 6 0,1-5 2,-4 11 45,-9 7-16,-31 39 0,26-43 22,-117 92 24,101-83-24,-176 129 21,162-124-34,-214 120 10,237-138-1412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8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0 474 5208,'0'0'544,"4"-8"-324,14-23-116,-15 27-50,-1 0 0,1 0 1,0 1-1,1-1 0,-1 1 0,1-1 1,-1 1-1,1 0 0,0 0 1,0 1-1,6-4 0,-3 2 0,3-3 29,0 2 0,0-1 1,0 1-1,0 1 0,20-6 0,-18 6-49,138-42 284,92-34 75,57-25-82,-178 58-246,-103 40-47,14-5 5,2 1 0,60-11 0,16 5 30,-163 26-66,-69 22-11,-54 22-167,168-50 157,-8 2-10,1 1-1,0 0 1,0 1-1,1 1 1,0 0-1,-22 17 1,-68 56-259,96-75 209,-1 0 0,2 1 0,-1 0 0,-9 12 0,2-2 24,0-2 27,11-11 2,-1 0 0,1 0-1,0 0 1,1 1 0,-1 0 0,1 0 0,-4 7 0,-34 77-304,37-69 186,4-10 114,-1 3 17,0 1 0,2 0-1,-1 0 1,2 0-1,0-1 1,1 1 0,6 19-1,46 115-59,-39-114 55,29 60-1,10 24 28,-18-41 10,51 77 1,-70-124-6,118 200 93,-132-215-32,-4-5-46,0-1 1,-1 1-1,0-1 1,-1 1-1,-3 12 0,-4-9 61,-6 0-48,0-1 1,-2-1-1,-18 11 0,12-14 47,-107 9 30,101-18-23,-131-26 36,127 18-42,3-1-29,-125-46 100,68 21-26,86 35-114,0-1 0,0 1 0,0-1 0,0 1 0,0-1 0,0 0 0,0 1 0,0-1 0,1 0 0,-1 0 0,0 0 0,0 1-1,1-1 1,-1 0 0,1 0 0,-1 0 0,1 0 0,-1 0 0,1 0 0,-1-1 0,1 1 0,0 0 0,0 0 0,-1 0 0,1 0 0,0 0 0,0 0 0,0 0 0,0-1 0,1 1 0,-1 0 0,0 0-1,0 0 1,1-2 0,-1 2 9,6-6 105,12-4-64,0 1 0,30-11 0,-20 13 65,148-26 48,-136 29-75,179-25 36,-173 23-36,197-23 23,-195 24-90,171-21 2,-183 20-41,114-40-953,-81 20-3815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8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 98 4760,'-24'-63'-16,"24"61"-23,1 2 6,0 1 34,0 0-1,0 0 1,-1 0-1,1 0 1,0 0-1,0 0 1,-1 0-1,1 0 1,0 0-1,-1 0 1,1 0-1,0 2 1,11 39 57,25 68 33,-20-64 104,-5-14-85,1 1-1,33 54 1,33 46 139,-64-105-82,41 115 71,-50-114-43,-3-10-96,1 2-32,-1-1 0,-1 1 1,-1 0-1,-1-1 0,-3 30 1,-2-19 86,-9 37 0,12-65-125,1 1 0,-1-1-1,0 1 1,0-1 0,0 0 0,0 0 0,-1 0 0,1 0 0,-1-1 0,0 1-1,0-1 1,0 1 0,0-1 0,0 0 0,0 0 0,-5 1 0,3 0 16,4-2-31,1-1 1,-1 0-1,1 1 1,-1-1-1,0 0 1,1 1-1,-1-1 1,0 0-1,0 0 1,1 1-1,-1-1 1,0 0 0,1 0-1,-1 0 1,0 0-1,0 0 1,0 0-1,-11-2 39,1 1-1,0-2 1,0 1-1,0-2 1,0 1 0,-13-8-1,4-3 195,1-5-163,1 0 1,1-2 0,-21-33-1,24 26 130,-32-121 76,41 116-115,5-22-57,7-65 0,1 83-11,62-151 38,-68 182-127,0 1-1,1-1 1,0 1-1,6-8 1,51-64 74,15 5-61,-75 72-31,4-4 10,0 0 0,0 1 0,1 0 1,0-1-1,7-2 0,-12 6-10,93-46 65,-63 35-53,35-7-1,-25 11 36,148 4 11,-183 3-55,-1 0-1,0 1 1,1 0-1,-1 0 1,8 2-1,7 4 7,36 16 1,-39-13-9,0 0 1,15 14 0,-31-24-2,3 2 1,0 0 0,0 0 0,-1 0-1,0 1 1,1 0 0,-1-1 0,2 4 0,45 65 5,4 27-4,-11 2-2,-11-8 0,-12-8 0,-13-5 0,-7 2 0,-7 3 1,-2-13 4,-2-25-3,4-15-2,8-31 7,0 0 1,0 0 0,0 0-1,0 0 1,0 0 0,0 0-1,0 0 1,0 0 0,0 0-1,0 0 1,0 0 0,0 0-1,0 0 1,0 0 0,0 0-1,0 0 1,0 0 0,0 0-1,0 0 1,5-9 146,6-18-1689,4-15-4605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9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7264,'1'0'4,"0"0"0,1 0 0,-1-1 0,0 1 0,0 0 0,1 0 0,-1 0 0,0 0 0,1 1 0,-1-1 0,0 0 0,0 0 0,1 1 0,-1-1 0,0 1 0,0-1 0,0 1 0,0 0 0,0-1 0,0 1 0,0 0 0,0 0 0,0 0 0,0-1 0,0 1 0,0 0 0,1 2 0,0 3 12,1 0 1,-1 0 0,0 0-1,0 0 1,1 11 0,11 76 147,15 87 4,-23-141-88,29 158 32,-28-156-32,30 182 33,-29-177-26,33 182 39,-34-186-11,28 157 172,-31-181-218,-1-6-4,0 0 0,-1 0 0,0 1 0,-1 24 0,-1-36-12,-5-4-4,-11-10-192,1-1 0,-22-27 0,25 27-428,-44-47-4909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9.5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0 168 5920,'8'-19'0,"10"-16"0,-14 29 0,-1 0 0,1 1 0,0-1 0,10-8 0,-9 9 0,1 1 0,0-1 0,0 1 0,0 1 0,9-4 0,7-2 6,0 2 1,0 0 0,0 1-1,31-3 1,71-1 44,-94 10 10,137 26 38,-133-16 1,-34-10-100,18 6 33,0 2 0,24 13 1,-28-11-22,0 0 1,22 22-1,-36-32-12,3 2 11,-1 1 0,0-1 0,1 0 0,-1 1 0,0 0 0,0-1 0,2 7 0,14 28 31,-2 0 1,14 48-1,-29-81-31,0 0 1,0 0 0,0 0-1,-1 0 1,0 0 0,0 6-1,-1 19 18,-2-1-1,-1 0 1,-10 35 0,14-61-24,-1 0 0,0 0 0,0 0 0,0 0 0,0 0 0,0 0 1,0 0-1,0 0 0,0 0 0,-1-1 0,-1 3 0,-31 30 41,-53 42 0,57-57 21,12-8-40,-23 13 9,-1-2 0,-46 17 1,-48 12 27,131-49-57,1 0 1,0 0-1,-1-1 1,1 0-1,-1 0 1,1 0-1,-1-1 1,0 1-1,-5-1 1,-4 0 3,-22 0 7,25-4 23,8 1-102,0 1 0,1-1 0,-1 0 0,0-1-1,1 1 1,0 0 0,0-1 0,0 1 0,0-1 0,0 0 0,1 1 0,-2-6-1,-6-24-4184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8.90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65.5"/>
      <inkml:brushProperty name="anchorY" value="-29421.41406"/>
      <inkml:brushProperty name="scaleFactor" value="0.5"/>
    </inkml:brush>
  </inkml:definitions>
  <inkml:trace contextRef="#ctx0" brushRef="#br0">125 158 4576,'0'0'0,"1"-5"793,0-3-861,1-1 835,0 2-967,1-1 1000,2 0-1000,-1 2 860,0 2-820,2-1 809,1 1-812,0 1 767,-1 0-753,0 1 756,-1 0-759,-1 1 760,-2 0-760,2 4 769,3 9-772,-1 0 653,0 0-618,2 9 609,0 9-612,-1-2 586,-1-4-578,-1 7 583,-2 10-585,-1-5 502,-1-6-478,0 8 476,1 10-479,-1-6 424,0-8-408,1 7 409,0 6-412,0-6 358,0-9-342,0 1 343,1-1-345,-1-7 346,0-7-346,1-2 356,0-3-359,0-4 369,0-2-372,0-2 383,0-2-385,-1-1 386,-1-1-386,2 2 396,3-1-399,-1 0 400,0 0-400,4-2 409,4-4-412,0 1 414,-2-1-414,2-4 423,0-7-425,-3 1 370,-1 1-354,-3-6 356,-3-10-359,-2 3 322,-1 4-311,-3-7 306,-4-8-306,0 5 204,1 6-175,-3-5 169,-5-1-172,1 5 81,2 6-54,-5 1 40,-5 0-40,1 5 12,4 4-4,-6 2 0,-6 1 0,3 2-10,4 2 13,-4 2-4,-2 2 1,5 0-19,4 1 24,0 2-26,0 2 26,4 0-54,3-1 62,2 1-57,2-1 55,2 0-82,2-2 90,5 1-84,9 0 81,0 0-108,1-1 116,7 0-120,9 0 120,-3 0-130,-3-1 133,4 0-124,6-3 121,-3 0-130,-7 0 133,5-3-124,5-4 121,-5 1-111,-5 0 108,3-3-97,4-3 95,-6 2-84,-4 2 81,2-3-80,3-2 80,-4 1-52,-4 3 44,1-3-40,1-3 40,-4 3-31,-3 2 28,-1-2-26,0-3 26,-2 2-17,-2 2 15,0-1-14,0-1 14,-2 3-14,-1 3 14,-1 3-14,0 3 14,-2 1-14,0 2 14,0 0-14,-2 5 14,-1 0-32,1 1 37,-1 4-31,1 7 28,1 0-45,0-3 51,1 4-44,1 6 41,0-4-68,1-3 76,0 2-71,2 4 68,0-3-94,-1-5 102,1 3-97,0 1 95,0-3-122,0-4 130,-1 2-134,1 0 134,0-2-152,-1-2 157,0-1-151,1 0 148,-1-2-118,-1-2 110,-1-2-106,4 0 106,-1-1-78,0-1 70,4-1-57,3-3 55,0 1-26,-1-1 18,3-3-4,3-5 1,-2 1 0,-3 1 0,2-4 0,0-4 0,-3 2 9,-3 3-12,0-3 14,-2-2-14,-2 3 33,-1 2-38,-1-1 49,-1-4-52,0 3 82,0 2-90,0-3 94,0-3-94,0 2 113,0 3-118,-2-1 129,0 1-132,-1 1 153,1 4-158,0 1 160,0 1-160,0 3 150,1 1-147,-3 3 156,-4 4-159,2 0 150,-1 1-147,-1 2 146,-3 6-146,2-1 100,1-2-87,-1 2 80,0 3-80,2-2 42,1-2-31,1 0 26,2 0-26,1-1 8,1-3-3,1 0 0,2 0 0,1-1 0,-1-3 0,2 2 0,3-2 0,-1 0-10,0-1 13,2-1-14,4 1 14,-1-1-14,-2 0 14,3-1-14,6 0 14,-3-1-23,-1 0 25,3-2-17,5-3 15,-2 0-14,-5 1 14,4-4-14,2-4 14,-4 2-14,-3 1 14,0-3-4,-2-3 1,-2 2 0,-3 3 0,-1-4 0,0-3 0,-3 2 0,0 3 0,-2-3 0,-2-4 0,0 1 0,0 4 0,-2-3 0,-2-3 0,-1 3 0,2 4 0,-3-2 0,-4 1 0,1 3 0,1 2 0,-2 1 0,0 2 0,1 1 0,3 2 0,-1 2 0,1 2 0,1 0 0,1 1 0,0 1 0,1 1 0,1 1 0,1-1 0,1 1 0,3 4 0,0 0 0,0-2 0,3 4 0,5 8 0,0-2-10,-1-1 13,4 3-4,2 2 1,-2-4-10,-2-4 13,3 1-14,8 2 14,-1-3-42,-4-2 50,7 2-44,1 1 41,-4-2-68,-4-3 76,-1 1-80,-3 2 80,-2-3-108,-4-1 116,-2 2-120,-3 5 120,-2-2-139,-1-1 144,-3 2-146,-6 5 146,1-2-146,0-4 146,-4 5-146,-5 6 146,2-3-155,3-3 158,-2 3-160,0 5 160,3-3-142,3-5 137,2 1-124,3 2 121,2-5-111,1-3 108,4 0-97,7 1 95,0-2-103,-1-3 105,8 2-97,10 1 95,-1-2-94,-4-2 94,6-1-94,4 1 94,-5-3-38,-5-1 22,2 0-14,8-2 14,-5-1-4,-5 0 1,5 0 0,1-1 0,-4-1 9,-5 1-12,-3-1 23,-1 0-25,-5 0 8,-3 1-3,-2-1 9,-6 0-12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1 620 5744,'5'5'8,"0"0"0,0 0 0,-1 0 0,0 1 0,0-1 0,0 1 0,-1 0 0,1 1 0,-1-1 0,-1 1 0,1-1 0,-1 1 0,-1 0 0,1-1 0,-1 1 0,1 7 0,-1-4 1,14 120 259,-3-14-105,14 72-5,-20-156-83,37 113 30,-33-120-51,4-2-27,0 0 0,20 23 0,-20-34 61,-6-8-68,0-1-1,0 1 0,1-1 1,0-1-1,-1 0 1,18 2-1,-9-6 108,11-8-37,39-20 0,-48 17 51,0-6-71,0-1 0,21-30-1,-29 27 105,25-119 71,-16-9 156,-11 70-167,4-24 10,-13 105-239,0 0-1,0 0 1,0-1 0,0 1 0,0 0 0,0 0 0,0-1 0,0 1 0,0 0 0,0 0-1,0 0 1,0-1 0,0 1 0,0 0 0,0 0 0,0-1 0,0 1 0,0 0 0,0 0-1,0-1 1,1 1 0,-1 0 0,0 0 0,0 0 0,0 0 0,0-1 0,1 1-1,-1 0 1,0 0 0,0 0 0,0 0 0,1 0 0,-1-1 0,0 1 0,0 0 0,0 0-1,1 0 1,-1 0 0,0 0 0,0 0 0,1 0 0,-1 0 0,0 0 0,0 0 0,1 0-1,-1 0 1,0 0 0,9 7 37,-9-7-32,6 6 14,-2-1 0,0-1 0,0 1 0,-1 1-1,0-1 1,5 11 0,68 124 140,-57-107-56,90 134 36,-83-135-96,117 111 19,-112-118-46,144 74 11,-171-97-31,1 0 0,0 0 0,0 0 0,0 0 1,6 0-1,14 4 2,38 3 0,-50-8-2,1-1-1,-1 0 0,1-1 0,-1-1 0,18-4 1,-20 3-1,0 0 0,-1-1 0,1-1 0,-1 1 0,16-12 0,-17 11 0,-2-1 0,1 0 0,-1-1 1,0 0-1,12-15 0,-11 8 1,1-1 1,-2 0-1,0-1 0,0 0 1,-2 0-1,7-28 0,-8 11 14,-17-185 13,5 167 0,-48-199 20,44 202 0,-47-205 32,50 202 7,-44-216 121,53 265-202,-29-151 224,26 143-210,0 10 19,-6 23 2,4-8-35,1-5 1,1 1-1,0-1 1,-2 18 0,-9 51 18,1 32-18,5 9-2,-1 5-3,-1 140-4,10-213-4,-1-14 1,1 33-8,13 112 0,17 6-11,-21-154-9,66 117-15,-57-125 8,-9-15 23,0 1 6,1 0 0,0-1 0,1 0 0,0-1 0,1-1 0,0 0 1,27 17-1,66 29-49,-104-55 58,0-1 1,0 1-1,1 0 1,-1-1 0,0 1-1,0-1 1,1 0-1,-1 1 1,0-1-1,1 0 1,-1 0 0,0 0-1,2 0 1,7-1-2,-1 0-1,1-1 1,-1 0 0,0 0 0,0-1 0,0 0 0,13-7-1,-6-3-2,11-17-620,30-45 1,-13 7-5588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0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1 231 7800,'2'-1'5,"1"-1"0,-1 0-1,1 1 1,-1-1 0,1 1 0,0 0 0,0 0 0,-1 0 0,1 0 0,0 1 0,0-1 0,0 1 0,3-1-1,16-1 22,80-12 105,142-14 14,-182 21-51,119-11-1,27-1-62,-113 10 30,181-20 4,109-15-1038,12-2-3960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1083 228 7536,'-2'-8'168,"-1"-3"-111,-13-31 104,15 41-135,0 0-1,1 0 0,-1 0 0,0 0 0,0 0 0,0 0 0,0 0 0,0 0 1,0 1-1,0-1 0,0 0 0,0 1 0,0-1 0,-1 1 0,1-1 0,0 1 1,-2-1-1,-4-1 36,-2-3-17,5 3-13,1 0 1,-1 1-1,1-1 0,-1 1 0,0 0 0,0 0 0,1 0 0,-1 1 1,-8-1-1,-146-4 299,118 8-195,-190 32 46,182-23-106,-171 68 32,213-78-97,1 1 0,-1-1 0,1 1 1,0 1-1,-6 3 0,-73 60 55,8 14-42,73-77-16,-1 0-1,1 0 1,0 0 0,0 1-1,1-1 1,-4 7 0,6-11-7,-14 29 23,-11 34 0,17-37-15,-6 40-1,13-62-4,0-1 0,1 0-1,-1 0 1,1 0 0,0 1 0,0-1 0,1 0-1,-1 0 1,1 4 0,2 12 8,1-1-1,7 25 1,-5-28-7,1-1-1,16 26 1,-22-37-3,0-1 1,1 0 0,-1-1-1,0 1 1,1 0 0,0 0-1,-1 0 1,1-1 0,0 1-1,0-1 1,2 2 0,15 10 8,32 18 0,-27-21-7,33 11 0,-52-19 0,0-1-1,1 1 0,-1-1 0,0-1 0,7 2 1,211 1 14,-213-4-15,-1 0-1,1 0 1,10-3 0,217-70 11,-231 73-9,-1-2 0,0 1-1,1-1 1,-1 0 0,-1 0 0,7-5 0,-11 8-4,29-21 13,34-32 0,-40 28-8,29-38 0,-52 63-5,4-5 3,0 0 0,-1 0 1,0-1-1,0 1 0,3-7 1,18-47 13,20-76 0,-43 130-8,0 0 0,0 0 0,0 0 0,-1 1 0,1-10 0,-4-38 31,-12-65 0,14 114-29,1-1 1,-1 1 0,0 0-1,0-1 1,-1 1-1,-2-5 1,-16-25 47,-39-52 1,38 66 21,-10 1-23,-58-27 0,63 38 10,2 6-44,0 1 1,1 1-1,-31 4 0,33 3 31,15-5-46,-1 1-1,1 1 1,0-1-1,1 1 1,-1 0 0,1 0-1,0 1 1,-7 9-1,11-15-7,1 1 0,0-1 0,0 0 0,0 0 0,-1 1 0,1-1 0,0 0 0,0 1 0,0-1 0,0 0 0,0 0 0,-1 1 0,1-1 0,0 0 0,0 1 0,0-1 0,0 0-1,0 1 1,0-1 0,0 0 0,0 1 0,0-1 0,0 0 0,1 1 0,-1-1 0,0 0 0,0 1 0,0-1 0,0 0 0,0 1 0,1-1 0,-1 0 0,0 0 0,1 1 0,4 6 3,1 0 1,0-1-1,0 0 1,0 0 0,1 0-1,0-1 1,0 0-1,9 5 1,9 1 3,154 47-1300,-72-28-5241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200 463 7896,'8'-3'16,"16"-13"52,-34 42-20,-25 39-36,-44 63-3,63-100-1,-54 136 9,68-159-14,1 0 0,-1 1 0,1-1 0,-2 10 0,-9 174 26,14-152 5,30 111 16,-31-144-41,0 0-1,0 1 1,1-1-1,-1 0 1,1 0-1,0-1 1,0 1-1,0 0 1,0-1-1,4 5 1,3 2 4,16 20 8,-25-29-17,1-1-1,0 1 1,-1 0-1,1-1 0,0 1 1,-1-1-1,1 1 1,0-1-1,0 1 1,-1-1-1,1 1 0,0-1 1,0 0-1,0 1 1,1-1-1,12 3 14,0 0 0,1-1-1,-1-1 1,24 0 0,-17-6 50,-6-2-46,-1 0 0,0-1 0,-1-1 0,23-19 0,-22 10 107,-1-5-50,-2 0 1,0 0-1,-1-1 1,6-28-1,-10 32-38,28-89 292,-26 88-207,1-1-1,22-39 0,-30 59-104,1 0-1,-1 1 0,1-1 0,0 0 0,-1 1 1,1-1-1,0 1 0,0-1 0,0 1 0,0 0 0,1 0 1,-1 0-1,0 0 0,0 0 0,1 1 0,-1-1 1,0 0-1,1 1 0,2 0 0,-1-1 5,-4 1-18,0 0-1,1 0 0,-1 0 0,0 0 0,1 0 0,-1 0 1,1 0-1,-1 0 0,0 0 0,1 0 0,-1 0 1,1 0-1,-1 1 0,0-1 0,1 0 0,-1 0 0,0 0 1,1 0-1,-1 1 0,0-1 0,1 0 0,-1 0 0,0 1 1,0-1-1,1 1 0,17 14 56,-2 2 0,18 21 0,-2 2 29,40 65 1,-61-87-80,11 11 30,20 15-12,57 46 1,-66-69-9,-14-11-11,4 3-4,1-1 1,0-1-1,1-1 0,0-2 1,37 8-1,91 0 21,-150-15-25,-1-1 0,0 0-1,1-1 1,-1 1 0,1 0 0,-1-1 0,0 1 0,1-1 0,-1 0 0,3-1 0,24-11 10,0-2 1,43-30-1,-69 43-8,-1 0 0,0 0 0,1 0 0,-1 0 0,0 0-1,0 0 1,0-1 0,2-4 0,10-13 15,18-38 1,5-39-4,-27 54 24,4-168 14,-14 204-47,0 1 0,-1 0 0,0-1 0,-2-8 0,-65-189 45,48 161-25,-93-186 6,91 185-26,-30-55-1,-1 3-4,39 75-2,-21-26 0,31 41 0,-1 1 0,0 0 0,0 0 0,-1 0 0,1 0 0,-8-4 0,10 8 0,-1 0-1,1-1 1,-1 1 0,0 0 0,1 1 0,-1-1 0,0 0 0,1 1-1,-1 0 1,0 0 0,0 0 0,1 1 0,-1-1 0,0 1 0,1 0 0,-1 0-1,0 0 1,1 0 0,-5 3 0,7-4-1,1 0 0,-1 1 1,0-1-1,0 1 0,0-1 0,0 1 0,1-1 1,-1 1-1,0 0 0,0-1 0,1 1 0,-1 0 1,0 0-1,0 1 0,-12 17-3,0 1 1,-12 27-1,18-22-1,-10 155 2,16-136-3,1-14 2,1 23-3,1 0 0,14 71 1,26 82-14,-30-163 0,54 180-7,-51-180 15,-9-27 9,75 184-19,-75-188-96,21 48 340,-23-53-434,0 0 1,0-1-1,0 1 1,1-1 0,-1 0-1,11 9 1,-2-5-6389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2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5 317 6552,'-1'-8'2,"0"2"9,0 1 0,0-1 0,1 0 0,0 0 0,0 0 0,0 0 0,3-11 0,-2 16-5,-1 0-1,1 0 1,0-1-1,-1 1 1,1 0 0,0 0-1,0 1 1,0-1-1,0 0 1,0 0-1,0 0 1,0 1-1,1-1 1,-1 0-1,0 1 1,2-2-1,4-1 8,2-3 0,-5 3 9,0 1 0,0-1 0,0 1 0,0 0-1,1 1 1,-1-1 0,5 0 0,105-30 187,16 9 72,-30 9-91,63-11 15,-135 23-51,12 6-47,38 8 0,-58-4 48,4 8-82,0 1 0,23 22 0,-46-38-61,1 1-1,0 0 1,-1-1 0,1 1 0,-1 0-1,0 0 1,0 0 0,0 0 0,0 0 0,0 0-1,1 2 1,20 57 85,16 71 1,-30-83 3,16 217 43,-22-209-57,3 258 31,-4-249-43,13 250 37,-8-258-24,27 214 41,-27-223-34,5 153 46,-13-172-27,1-26-98,-1 7 8,0 0 0,-1-1-1,0 1 1,-1-1 0,-7 15-1,11-24-20,0-1-1,0 0 0,0 0 0,0 0 1,0 1-1,0-1 0,0 0 0,0 0 1,0 0-1,0 0 0,-1 1 0,1-1 1,0 0-1,0 0 0,0 0 0,0 0 1,0 0-1,0 1 0,-1-1 0,1 0 1,0 0-1,0 0 0,0 0 0,0 0 1,-1 0-1,1 0 0,0 0 0,0 0 1,0 0-1,-1 0 0,1 0 0,0 1 1,0-1-1,0 0 0,-1 0 0,1-1 1,0 1-1,0 0 0,0 0 0,-1 0 1,1 0-1,0 0 0,0 0 0,0 0 1,0 0-1,-1 0 0,1 0 0,0 0 1,0 0-1,0-1 0,-5-1 8,1-1 0,0 0-1,1 1 1,-1-2 0,0 1 0,1 0-1,0-1 1,0 1 0,0-1 0,0 0 0,0 0-1,1 0 1,0-1 0,-2-4 0,0 1 3,-20-38 86,-30-89 0,44 107-81,-5-16 70,-48-222 36,54 205-56,-11-258 24,20 252-64,25-274 13,-16 275-26,-3 23-7,53-257 16,-8 122-7,-40 153-2,59-82 13,-54 89-1,63-46 11,-63 58-3,102-6 21,-90 14-8,-6 3-31,0 2 1,0 0-1,34 16 0,-55-23-14,1 1 0,-1 0 0,1 0 0,-1 0 0,1 0 0,-1 0 0,0 0-1,1 1 1,-1-1 0,0 0 0,1 2 0,6 9 5,-1 0 1,0 0-1,0 0 1,-2 1-1,9 25 1,-14-36-7,1 1 0,-1-1 1,1 0-1,-1 1 0,0-1 1,0 0-1,0 1 1,-1 2-1,-3 19 6,-1 0 1,-1 0-1,-17 41 0,22-61-5,-2 1-1,1-1 0,0 0 0,-1 0 0,-3 4 1,-126 140 14,100-120-9,-49 30 4,-8-4-8,70-44-3,-1 0-1,1-2 1,-1-1-1,-27 7 1,31-13-20,13-1 17,0-1 0,0 1 0,0-1 0,0 0 0,0 0 0,0 0 0,0 0 0,0-1 0,1 1 0,-1-1-1,0 1 1,1-1 0,0 0 0,-5-4 0,7 5 0,-1 1-1,1 0 0,0-1 0,0 1 0,0-1 1,-1 1-1,1 0 0,0-1 0,0 1 1,0-1-1,0 1 0,0-1 0,0 1 0,0-1 1,0 1-1,0 0 0,0-1 0,0 1 1,0-1-1,0 1 0,0-1 0,0 1 0,0-1 1,4-15-288,1 0 0,0 0 1,0 1-1,15-27 1,13-25-6551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1 529 7536,'11'23'45,"0"1"0,-1 1 0,10 38 1,-20-63-46,5 26 147,7 120 70,-9 33 228,-3-123-409,3-14 98,41 159 48,-42-197-165,-1 1-1,0-1 1,1 0-1,0 0 0,0 0 1,3 6-1,8 11 43,24 31 1,-23-36-38,32 27 0,-44-41-10,1 0 1,0 1-1,-1-1 1,1 0-1,0-1 1,0 1-1,5 1 1,10 6 37,36 10 0,-37-15-37,1 0 1,20 0 0,-38-4-14,3 0 12,0 1 0,0-1 0,0 0 0,0 0 0,-1 0 0,1-1 0,0 1 0,3-2 0,23-6 40,0-2 0,44-21 0,-70 30-40,0-1 0,-1 1 0,0-1 0,1 0 0,-1 1 0,0-1 0,0 0 0,4-4 0,28-36 64,41-66 0,-55 71 11,72-162 31,-75 160-43,73-156 60,-87 189-129,7-14 13,20-32 0,-30 52-18,1-1 0,-1 1 0,1-1 1,-1 1-1,1-1 0,-1 1 0,1 0 1,0-1-1,-1 1 0,1 0 0,-1 0 1,1-1-1,0 1 0,-1 0 0,1 0 0,0 0 1,-1 0-1,1 0 0,0 0 0,-1 0 1,1 0-1,0 0 0,-1 0 0,1 0 1,0 0-1,-1 0 0,1 1 0,0-1 1,-1 0-1,1 0 0,-1 1 0,1-1 0,-1 1 1,2 0-1,-1-1 2,19 16 4,-12-3 1,14 40 4,1 36-9,6 25-3,11 20 0,-13-64-1,54 100 0,-78-165 0,0 1 0,1-1 0,-1 0 0,1 0 0,4 4 0,39 39-4,52 41 0,-96-86 5,0-1-1,1 1 0,-1-1 1,0 0-1,1-1 0,-1 1 1,6 1-1,39 13 0,72 13-1,-117-28 1,1-1 0,0 0 0,0 1 1,0-1-1,0 0 0,7-2 0,15-1-3,30-8 1,-43 8 3,1-1 0,-2-1-1,1-1 1,-1 0 0,15-9 0,-13 5 0,-1 0 0,0-1-1,0-1 1,19-24 0,24-39 2,-53 70-1,0 0 0,0 0 0,0 0 0,-1-1 1,4-8-1,31-97 5,-13-10 0,-18 69 15,-1-213 23,-8 211 23,-35-234 30,26 231-9,-51-180 45,49 200-19,-56-95 36,57 115-75,3 8-49,-1 1-1,0 0 1,-20-10 0,20 16 15,7 3-37,0 0 0,0-1 0,1 2 0,-1-1 0,1 0 0,-1 1 0,1-1 0,-1 1-1,1 0 1,0 0 0,0 1 0,0-1 0,0 1 0,0-1 0,1 1 0,-1 0 0,1 0 0,0 0 0,-1 0 0,1 0 0,1 1 0,-3 5 0,0 0-3,1 0 0,0 0 1,-2 14-1,-1 46 4,8 20-3,17 110-3,-17-186 0,4 31-4,53 296-26,-32-242 22,-16-58-23,48 164-12,-49-166-8,32 145-69,-38-167 106,-1 2-18,2 0 0,0 0 0,1 0 1,9 17-1,-14-32 20,4 2-3,-5-5 15,0 0 1,0 1-1,0-1 1,0 0-1,0 1 1,0-1-1,0 0 1,0 0 0,1 1-1,-1-1 1,0 0-1,0 0 1,0 1-1,0-1 1,1 0 0,-1 0-1,0 1 1,0-1-1,1 0 1,-1 0-1,0 0 1,0 0-1,1 1 1,-1-1 0,0 0-1,0 0 1,1 0-1,-1 0 1,0 0-1,1 0 1,-1 0-1,1 0 1,9 0-1,3-5 1,-10 2-9,-1 0 0,0 0 0,1-1 1,-1 1-1,0-1 0,-1 0 0,1 1 1,-1-1-1,1 0 0,-1 0 0,0 0 1,-1 0-1,1 0 0,0-4 0,2-8-1149,10-41-5288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23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8072,'0'0'0,"48"-8"0,60-3 8,58 9 0,64 10-8,40 13 0,57 15 0,34-9-216,15-24 216,1-1-5424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28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6552,'7'3'48,"8"2"77,1 0 1,-1-1 0,32 4-1,-36-8-86,25 0 300,-4-3-137,87-7 328,-105 9-501,-11 1-10,0 0 0,0-1 0,0 1-1,0-1 1,0 0 0,0 0 0,0 1 0,0-2 0,-1 1 0,4-2 0,116-62 510,-117 63-503,-1-1-1,0 1 1,1-1-1,-1-1 1,0 1-1,-1-1 0,1 1 1,0-1-1,-1 0 1,0 0-1,0 0 1,2-6-1,-4 9-9,-1 0 1,1-1-1,-1 1 0,1 0 1,-1-1-1,0 1 0,0-1 1,0 1-1,0 0 0,0-1 1,0 1-1,0-3 0,-2-18 268,-1 17-169,-10-8-6,10 10-9,-1 2 4,-3-2-116,7 3 16,0 0-1,0 0 1,0 0 0,0 0 0,0 0-1,-1 0 1,1 0 0,0 0-1,0 0 1,0 0 0,0 0 0,0 0-1,0 0 1,0 0 0,0 0-1,-1 0 1,1 0 0,0 0 0,0 0-1,0 0 1,0 0 0,0 1 0,0-1-1,0 0 1,0 0 0,0 0-1,0 0 1,0 0 0,-1 0 0,1 0-1,0 0 1,0 0 0,0 0-1,0 1 1,0-1 0,0 0 0,0 0-1,0 0 1,0 0 0,0 0 0,0 0-1,0 0 1,0 0 0,0 1-1,0-1 1,0 0 0,0 0 0,0 0-1,0 0 1,0 0 0,0 0-1,0 0 1,0 0 0,0 0 0,0 1-1,1-1 1,-1 6 1,0-4-4,1 1 1,-1-1-1,1 0 0,-1 0 1,1 0-1,0 0 0,-1 1 1,1-1-1,0 0 1,0-1-1,1 1 0,1 2 1,20 33 11,14 12-9,-20-24-2,-1 1 0,16 37-1,-23-39-7,29 197-69,-34-197 71,-2-14-10,-1 1 0,0 0 0,-1 12 0,1-7 6,0-7-8,-1 1-1,0-1 0,0 1 1,0-1-1,-1 1 0,-1-1 1,0 0-1,0 0 0,0 0 0,-1 0 1,-5 10-1,4-14 12,0 0 0,0 0 0,0-1 0,-1 0 0,1 0 0,-1 0 0,0 0 0,0-1 0,0 0 0,0 0-1,-1 0 1,0 0 0,-8 2 0,1 0 3,-22 4-5,27-8 6,-46 13 1,2 2 8,47-15 1,-5 3 7,7-3 40,86-6 72,165-22 72,-212 24-189,50-6 105,104-34-1263,-86 14-5146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29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101 210 9056,'23'-9'376,"0"-1"0,0-2 0,-1 0 0,34-26 0,-29 19-147,39-24-10,-36 24-34,59-28 0,-87 46-130,-2 3-47,-1 1 0,1-1 0,-1 0 1,0 0-1,1 0 0,-1 0 0,0 0 0,0 0 0,-1 0 0,1 0 1,0 0-1,-1-1 0,1 1 0,-1 0 0,1-1 0,-1 1 0,0-1 0,0 1 1,-3 1-1,-2 2-6,-61 51 56,-60 49-8,44-32-16,13-9-22,34-29-6,31-29-5,0 0 0,1 1-1,-7 10 1,2 10 4,10-27-5,0 1 0,0 0 1,0 0-1,-1 0 0,1 0 0,0-1 0,0 1 0,0 0 0,0 0 0,1 0 0,-1 0 0,0-1 0,0 1 0,0 0 0,1 0 0,-1 0 0,0-1 1,2 2-1,-1-1 0,0 1 0,1-1 0,-1 0 0,1 0 0,-1 0 0,1 0 0,-1-1 0,1 1 0,0 0 0,-1-1 0,5 2 0,2-1 0,-1 1 0,1-1 0,16 0 0,-11-1 0,0-1 0,22-5 0,36-13 0,85-26-2,-136 39 0,1 0 0,22-2 1,-15 4 0,-1-1-1,55-6-12,-58 7 2,-4 1-13,0 0 1,0 2-1,24 0 0,-38 2 7,0-1 1,-1 1-1,1 0 1,0 1-1,0 0 1,6 2-1,-12-4 12,1 1 0,-1-1-1,0 0 1,1 0 0,-1 0-1,0 1 1,1-1-1,-1 0 1,0 0 0,0 0-1,0 1 1,1-1 0,-1 0-1,0 1 1,0-1 0,0 0-1,1 1 1,-1-1-1,0 0 1,0 1 0,0-1-1,0 0 1,0 1 0,0-1-1,0 1 1,3 12-305,-1 1 0,-1-1 0,0 1 0,-2 20 0,-3 29-6495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29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5296,'3'-1'-56,"140"-29"-363,-102 18 385,1 3 1,64-7-1,-18 11 96,-75 5 3,1 1 0,-1 0-1,0 1 1,0 0 0,18 6 0,-31-8-56,1 0 0,-1 0 0,0 0 0,0 0 0,1 0 0,-1 1 0,0-1 0,0 0 0,0 0 0,1 0 0,-1 0 0,0 0 0,0 0 0,0 1 0,1-1 0,-1 0 0,0 0 0,0 0 0,0 1 0,0-1 0,0 0 0,1 0 0,-1 0 0,0 1 0,0-1 0,0 0 0,0 0 0,0 1 0,0-1 0,0 0 0,0 0 0,0 0 0,0 1 0,0-1 0,0 0 0,0 1 0,0 7 50,0 0 0,-1 0 1,0 0-1,-1 0 0,1 0 1,-1 0-1,-4 7 0,-5 6 316,-12 9-203,-2-1 0,-33 29 0,31-36 135,-19 9-78,-63 47 230,98-70-372,-6 4 102,0 1-1,1 1 1,-19 21-1,35-34-178,0-1-1,0 1 1,0-1 0,0 1 0,0-1-1,0 1 1,0-1 0,0 1-1,0-1 1,0 1 0,0-1 0,0 0-1,0 1 1,1-1 0,-1 1-1,0-1 1,0 1 0,0-1-1,1 0 1,-1 1 0,0-1 0,1 1-1,-1-1 1,0 0 0,1 1-1,-1-1 1,0 0 0,1 0-1,-1 1 1,1-1 0,-1 0 0,1 0-1,-1 1 4,8 2 33,0 0-1,0 0 0,0-1 0,1 0 0,-1-1 0,17 2 0,-24-3-49,82 7 151,51 2 22,-102-6-109,-1 2-1,50 14 1,-80-18-57,0-1 0,-1 0 1,1 0-1,-1 0 0,1 0 0,0 1 0,-1-1 0,1 0 1,-1 1-1,1-1 0,-1 0 0,1 1 0,-1-1 0,1 0 1,-1 1-1,1-1 0,-1 1 0,0-1 0,1 1 1,0 0-1,1 4 6,1 1 0,-1-1 1,0 1-1,0-1 0,0 1 1,-1 0-1,0 0 0,0 0 1,0 8-1,-1-13-5,0 0 0,0 0-1,0 0 1,0 0 0,0 0 0,0 0-1,0 0 1,-1 0 0,1-1 0,0 1 0,-1 0-1,1 0 1,0 0 0,-1 0 0,1-1-1,-1 1 1,0 1 0,-9 11 12,-1-1 0,0 0 0,0-1 0,-2 0 0,-18 14 0,-1-3 29,-16 11 0,-75 68 1,6 17-2,100-96-16,-34 70 12,51-91-40,0 0 1,-1-1-1,1 1 0,0 0 1,0-1-1,-1 1 0,1 0 1,0 0-1,0-1 0,0 1 1,0 0-1,0-1 0,0 1 0,0 0 1,0 0-1,0-1 0,0 1 1,0 0-1,0 0 0,1 0 1,-1-1-1,1 6 1,1-1 0,0 1 0,0-1 0,0 1 0,4 5 0,-3-7-1,0 0 1,0 0-1,0 0 0,1 0 0,-1-1 0,1 1 0,0-1 0,0 0 1,5 3-1,-4-4 25,-1 0 0,0 0 1,1 0-1,-1-1 0,1 0 1,0 0-1,-1 0 0,1 0 1,0-1-1,0 1 0,6-2 1,3 0-426,0-1 1,19-6-1,-27 7 71,69-17-5791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29.67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7447.46094"/>
      <inkml:brushProperty name="anchorY" value="-30895.69531"/>
      <inkml:brushProperty name="scaleFactor" value="0.5"/>
    </inkml:brush>
  </inkml:definitions>
  <inkml:trace contextRef="#ctx0" brushRef="#br0">64 152 8248,'0'0'0,"-6"-6"37,3 3-48,-2-1 54,-3 0-54,2 0 185,0 0-222,-1 1 249,1-1-252,0 1 767,2 0-913,1 0 996,1-1-999,1 0 934,1 1-915,2-1 906,3 0-906,-1 0 832,1 1-811,3-1 800,5 0-800,-1 0 912,-1 0-944,4 1 960,6 0-960,-2 0 838,-3 2-803,5 1 796,5 2-799,-2 1 678,-5 0-643,4 4 626,4 2-626,-4 0 505,-4-1-471,1 4 454,2 5-454,-3-1 361,-4-2-334,1 5 329,0 7-332,-1-2 269,-4-5-250,0 6 249,-2 5-252,-1-5 217,-3-5-206,-3 3 200,-4 1-200,-1-5 190,0-4-187,-3 0 195,-4-3-197,0-2 161,1-3-151,-2-3 146,-4-4-146,2-1 165,2-1-171,-1-3 183,-2-4-185,3 0 242,2 1-258,0-4 266,3-7-266,1 2 331,3 2-350,2-6 370,4-5-373,1 2 364,-1 4-361,5-4 370,5-5-373,-1 3 336,-2 6-325,7-5 330,9-1-333,-3 3 240,-2 5-213,7-2 210,8 1-213,-5 3 148,-5 3-129,4 3 130,-2 1-133,-5 4 106,-6 1-98,-1 3 94,1 5-94,-3 0 47,-4 0-33,2 5 26,3 5-26,-3-1 7,-3-2-2,1 5 0,0 5 0,-3-2 0,-2-3 0,0 4 0,-2 4 0,-2-3-9,0-4 12,-1 2-5,-1 4 2,0-3-18,0-3 23,1 2-26,1 0 26,0-4-36,0-3 39,3 0-40,5 0 40,0-2-49,-1-3 52,7 1-54,13-1 54,-1 0-129,-4-2 150,13-1-160,14-2 160,-21-2-7340,4 0-1107,25-2 6920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2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0 6640,'0'0'0,"-15"15"144,5 1 8,14-5 48,17 3 0,25-1-88,18 2 0,9-5-112,-3-1-5192</inkml:trace>
  <inkml:trace contextRef="#ctx0" brushRef="#br0" timeOffset="1">291 300 8160,'0'0'0,"-13"25"0,-29 42 48,-7 19 0,7 17 0,10-2 8,24-21-56,-2 4-5792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30.3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7448,'0'0'0,"0"16"0,-3 26 0,3 17-56,9 10 56,10 7-128,6 0 128,-2 1-4968</inkml:trace>
  <inkml:trace contextRef="#ctx0" brushRef="#br0" timeOffset="1">160 961 8432,'0'0'0,"0"17"0,0 37 0,2 28-8,8 23 8,-5-21-32,-5-40 32,0 2-5816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65 149 3952,'68'182'375,"-55"-146"-285,0 3 92,-2 1 1,9 60-1,-15-67-127,4 10 198,51 293 424,-55-305-650,10 43 174,0 15-4,-7-31 54,6 0 48,-14-55-198,-4-6 28,3 3-122,1 0 0,-1-1 0,0 1 0,0 0 0,0-1 0,0 1 0,0-1 0,1 1 0,-1-1 0,0 1 0,0-1 0,1 0 0,-1 1 0,0-1 0,1 0 0,-2-1 0,-6-13 129,0-2-1,-9-27 1,-2-4 32,-38-109 610,31 67-638,17 50 255,-32-170 153,33 169-201,2 14-180,-2-14 7,-2 0 0,-16-42 0,14 51-50,0 3 68,1-1 0,-14-56 0,26 83-179,-1 0-1,1 1 1,-1-1 0,1 0-1,0 1 1,0-1 0,0 1 0,0-1-1,0 1 1,0-1 0,1 1-1,-1 0 1,1 0 0,0 0 0,0 0-1,0 0 1,0 0 0,2-2-1,-2 2 3,5-4 1,-1 0 0,1 1 0,0 0 0,0 0 0,1 0 0,-1 1 0,1 0 0,15-5 0,-12 5-5,17-7 10,0 1 1,1 1 0,48-8-1,-52 12-14,16-3 21,177-23 16,-172 25-16,197-14 15,-195 17-22,73-1 4,22 4-18,-20 2-2,-33 6-3,-88-8-1,90 6-1442,-61-6-5759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0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1 489 8696,'77'-14'177,"155"-24"75,-168 27 95,314-51 154,-299 48-73,292-58 143,-303 58-310,264-68 90,-272 65-191,14-9-770,104-52 0,-62 17-6450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1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51 7800,'-4'-10'3,"-8"-28"19,12 38-21,0-1 0,0 1-1,0 0 1,0 0 0,1 0 0,-1 0-1,0 0 1,0-1 0,0 1 0,0 0 0,0 0-1,0 0 1,0 0 0,1 0 0,-1 0-1,0 0 1,0 0 0,0 0 0,0 0-1,1-1 1,-1 1 0,0 0 0,0 0 0,0 0-1,0 0 1,0 0 0,1 0 0,-1 0-1,0 0 1,0 0 0,0 0 0,0 0-1,1 0 1,-1 0 0,0 1 0,0-1 0,0 0-1,0 0 1,1 0 0,-1 0 0,0 0-1,0 0 1,0 0 0,0 0 0,0 0-1,1 1 1,9 3 6,-3 0-1,-4-2 5,0-1 0,0 2 0,0-1 0,0 0 0,0 0-1,0 1 1,4 5 0,72 78 104,-56-60-38,-2 1 0,28 45 0,-11-12 81,61 105 37,-82-129-54,60 176 58,-61-164-79,67 191 41,-67-196-73,-1-2-35,6 14 9,33 65-1,16 5 19,-55-105-32,70 70 24,-83-89-66,0 1 0,0 0 0,0 0-1,0-1 1,0 1 0,1-1 0,3 3 0,16 5 11,0-1 0,0 0 1,36 6-1,-56-13-10,0-1-1,0 0 1,1 1 0,-1-1-1,0 0 1,0 0 0,1-1-1,-1 1 1,4-1 0,12-4-189,1-1 0,-1 0 0,0-1 0,-1-1 0,29-17 0,22-21-5678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1.4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343 87 7712,'0'0'0,"-1"-1"0,0 0 0,0 0 0,0 0 0,0 0 0,0 1 0,0-1 0,0 0 0,0 1 0,0-1 0,0 1 0,0-1 0,0 1 0,0-1 0,0 1 0,-2 0 0,-5 5 0,7-4 0,-2 2-3,0 0 1,0 1-1,0-1 1,1 1-1,-1-1 1,1 1-1,0 0 0,-2 6 1,-15 40-27,19-49 29,-26 80 0,16-44 20,-53 261 113,60-226-97,5-46 92,28 99 59,-29-123-173,-1-1 0,1 1 0,0 0 0,0 0 0,0 0 0,0 0 0,0 0 0,0-1 0,3 4 0,3 3 7,1 0 1,0-1 0,0 0-1,1 0 1,0-1 0,0 0-1,0 0 1,12 4-1,-19-9-11,-1 0-1,1-1 1,-1 1 0,1-1-1,0 0 1,-1 1-1,1-1 1,-1 0-1,1 0 1,-1 0-1,1 0 1,0 0-1,1-1 1,21-3 38,0-2 1,-1-1 0,44-17-1,-40 6 126,11-14-48,37-44 0,-73 74-99,0-1 1,0 1 0,0-1-1,-1 1 1,1-1 0,0 0-1,0-4 1,8-20 50,-1-2 0,-1 1 0,3-31 0,-10 56-59,-1 1 0,0-1-1,0 1 1,0-1 0,0 0 0,0 1 0,0-1-1,-1 0 1,1 1 0,-2-3 0,-15-45 124,-39-80 0,53 123-104,-1 1 0,1 0-1,-1 1 1,-7-10 0,-151-157 229,128 144-87,-12-4-49,-63-33 0,82 56 75,5 5-114,0 1 0,-43 2 1,64 0-87,0 1 0,0 1 0,0-1 1,1 0-1,-1 0 0,0 0 1,0 0-1,0 0 0,1 1 0,-1-1 1,0 0-1,1 1 0,-1-1 0,0 0 1,0 1-1,1-1 0,-1 1 1,1-1-1,-1 1 0,0 0 0,0 0 1,-5 7 15,-1 1 1,2-1 0,-1 1 0,1 1 0,0-1 0,1 1 0,0 0-1,-4 17 1,7-25-16,1-1 0,-1 1 1,1 0-1,-1 0 0,1-1 0,0 1 0,0 0 0,0-1 0,0 1 0,0 0 0,0 0 0,1-1 1,0 4-1,1 5 11,0-1-1,1 0 1,0 0 0,1 0 0,4 9 0,-1-8-306,0 0 0,1-1 0,0 0 0,19 16 0,38 32-6999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150 275 9328,'-2'2'192,"1"-1"-158,-1 1 1,0 0-1,-1 0 1,1 0-1,0 1 1,1-1-1,-1 1 1,0-1-1,1 1 1,-1 0-1,1 0 1,0 0-1,0 0 1,0 0-1,-1 4 1,-41 129 386,33-100-114,-53 256 507,58-214-738,6-48 98,4 4-57,18 57 0,-22-89-105,-1 0 1,1-1-1,-1 1 0,1 0 0,0-1 0,0 1 0,0-1 0,0 0 0,0 1 1,1 1-1,3 1 2,-1 0 0,0 0 0,1 0 0,0-1 0,0 0 1,0 0-1,0 0 0,0 0 0,1-1 0,-1 0 0,1 0 0,9 2 1,-14-4-7,0 1 0,1-1 0,-1 0 0,0 0 0,0 0 0,0 0 0,1 0 0,-1-1 0,0 1 1,0 0-1,1 0 0,-1-1 0,0 1 0,1-1 0,25-11 51,-1-1-1,38-24 1,-38 17 69,173-170 339,-128 114-263,33-53 202,-76 92-286,-27 36-111,-1 0 0,1 1 0,-1-1 0,1 0 0,0 0 0,-1 0 0,1 1 0,0-1 0,-1 0 0,1 1 0,0-1 0,0 1 0,0-1 0,0 1 0,0-1 0,0 1 0,0-1 0,-1 1 0,1 0 0,0-1 0,0 1 0,0 0 0,0 0 0,0 0 0,0 0 0,1 0 0,-1 0 0,0 0-1,1 1 1,1 0 4,0 1 0,-1 0 0,1 0 0,-1 0 0,1 0 0,-1 0 0,0 0 0,2 4 0,2 0 12,38 42 46,35 20-10,-61-57-34,1-3-20,1-1 1,0-1-1,1 0 1,-1-2 0,1 0-1,33 1 1,-44-5-7,-1-1-1,1 0 1,-1-1 0,10-3 0,-12 3 0,-1 0-1,0 0 1,0-1 0,-1 0 0,1 0-1,6-6 1,-8 6 0,0 0-1,0-1 0,-1 0 0,1 1 1,-1-1-1,0 0 0,-1-1 1,5-7-1,-3 1 1,-1-1 0,0 1 0,-1-1-1,0 0 1,0 0 0,-2 0 0,1 0 0,-3-14 0,-2-1 6,-47-123 3,36 120 5,2 8-5,-4-8 1,-1 0 1,-2 2-1,-29-34 1,32 42 6,2 1 0,-2 0-1,0 2 1,-35-28-1,-6 0 40,52 42-43,6 2-14,0 1 0,-1 0 0,1 0 1,0 0-1,0 0 0,0 0 0,0 0 1,0 0-1,0 0 0,-1 0 1,1 0-1,0 0 0,0 0 0,0 0 1,0 0-1,0 0 0,0 0 0,-1 0 1,1 0-1,0 0 0,0 0 1,0 0-1,0 0 0,0 0 0,0 0 1,-1 0-1,1 1 0,0-1 0,0 0 1,0 0-1,0 0 0,0 0 1,0 0-1,0 0 0,0 0 0,-1 0 1,1 0-1,0 1 0,0-1 0,0 0 1,0 0-1,0 0 0,0 0 0,0 0 1,0 0-1,0 1 0,0-1 1,0 0-1,0 0 0,0 0 0,0 0 1,0 0-1,0 1 0,1 2 1,1 0 0,0-1 0,-1 1 0,1 0 0,0-1 0,0 1-1,1-1 1,1 3 0,48 41-1789,7 5-7158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2.1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860 37 9240,'13'-9'246,"-17"7"-52,-4-2-147,-1 1 1,0 0-1,0 1 1,-17-3-1,21 4-18,-27-3 132,1 2 0,-1 0 0,-46 5 0,51-2-111,-17 1 151,-193 22 82,191-15-103,4 3-98,0 1 0,-50 25 0,69-22 73,8-3-100,2 1-1,0 0 1,-18 24 0,31-37-48,-1 0 0,1 0 0,-1-1 0,1 1 0,0 0 0,-1 0 0,1-1 0,0 1 0,-1 0 0,1 0 0,0 0 0,0-1 0,0 1 0,0 0 0,0 0 0,0 0 0,0 0 0,0 0 0,0 0 0,3 17 41,1 0 0,1 0 1,12 30-1,-17-46-39,1-1 0,0 1 0,-1 0 0,1-1 0,0 1 0,0-1 0,0 0 0,0 1 0,0-1 0,1 0 0,-1 0 1,0 0-1,3 2 0,6 6 22,0-1 1,1-1 0,17 10-1,-12-9-15,1-2-1,25 7 1,-5-6 91,190 16 29,-178-21-96,197-11 13,-240 8-49,0 1 1,0-1-1,0-1 1,0 1-1,10-4 1,-16 5-5,37-13 13,37-19 0,50-43-1424,-120 72 1288,123-81-7577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2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7712,'49'119'361,"20"40"-85,-52-121-48,73 159 83,-73-157-151,59 178 48,-61-170-127,-1-3-28,55 190 141,-20-41 175,-45-178-250,-1-7-18,0 0 0,-1 1 0,0 0 0,-1-1 0,0 1-1,-1 15 1,0-25-96,0 0-1,0 0 1,0 1 0,0-1-1,0 0 1,0 0-1,1 0 1,-1 0-1,0 0 1,0 0-1,0 0 1,-1 0-1,1 1 1,0-1 0,0 0-1,0 0 1,0 0-1,0 0 1,0 0-1,0 0 1,0 0-1,0 0 1,0 0-1,0 0 1,0 1 0,0-1-1,0 0 1,0 0-1,0 0 1,0 0-1,0 0 1,-1 0-1,1 0 1,0 0-1,0 0 1,0 0 0,0 0-1,0 0 1,0 0-1,0 0 1,0 0-1,0 0 1,-1 0-1,1 0 1,0 0-1,0 0 1,0 0 0,0 0-1,0 0 1,0 0-1,0 0 1,0 0-1,0 0 1,-1 0-1,1 0 1,0 0-1,0 0 1,0 0 0,0 0-1,0 0 1,-4-1 19,1 0 1,-1 0-1,1-1 1,0 1-1,-1-1 1,1 1-1,0-1 1,0 0-1,0 0 1,0-1-1,-5-4 1,6 5-6,-9-11 188,-1-9-111,2-1 1,-11-29-1,17 25 111,3-28-65,6-59 1,3 76 45,55-148 75,-45 152-103,10-3-52,61-64 1,-85 97-84,0 1 1,0-1-1,1 1 0,7-5 1,38-17 62,73-28 0,-118 51-64,1 1 0,-1-1 0,1 1 0,11-1 0,174-4 126,-156 10-115,0 7-19,-1 0 0,43 22 0,-75-32-15,1 0 0,-1 0 0,0 1-1,0-1 1,1 1 0,-1 0 0,0 0 0,2 2 0,-4-4-1,11 12 4,-1-1 0,12 18 0,-15-17-4,0 1 1,-1 0 0,0 0-1,4 17 1,2 17-2,11 94 0,-23-139 1,4 35-5,11 124 1,-10-136-9,2-2 5,1 0 0,17 32 1,-25-55 6,0 1-1,0 0 1,1-1 0,-1 1-1,1 0 1,-1-1 0,0 1-1,1 0 1,-1-1 0,1 1-1,0-1 1,-1 1 0,1-1-1,-1 0 1,1 1 0,0-1-1,-1 1 1,1-1 0,0 0-1,-1 0 1,1 1 0,0-1-1,1 0 1,10 3-185,0-2 0,0 1 0,0-2 0,0 1 0,0-2 0,0 0 0,0 0 1,23-6-1,51-12-8014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3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1099 715 9416,'-21'0'17,"13"0"31,0 0 0,-1 1 0,1 0 0,-14 4 0,-146 30 301,126-24 85,-180 60 162,177-53-216,-193 99 108,228-112-435,0 1 1,-16 11 0,26-17-54,-98 77 165,16 8-114,78-81-36,1 0-1,-1 0 1,1 1 0,0-1-1,-5 10 1,8-14-15,-13 25 46,-12 35 0,20-44-36,1 0 0,-4 29 1,8-45-11,-1 2 3,1-1 1,0 1-1,0 0 1,0-1-1,0 1 1,0-1-1,0 1 1,0-1-1,0 1 1,0-1-1,1 1 1,-1-1-1,0 1 1,1-1 0,0 1-1,0 1 1,-1-3-4,4 9 12,0 0 0,1-1 0,-1 1 0,11 12 0,-7-12-7,0-1 0,1 0 0,18 12 0,-25-18-2,0-1 1,0 1 0,0-1 0,0 0-1,1 0 1,-1 0 0,0 0 0,0 0-1,1 0 1,3 0 0,-6-1-4,23 6 23,36 4-1,31-9-6,-90-1-16,6 0 7,0 0 0,-1-1-1,1 1 1,10-4 0,49-16 15,70-32 1,-128 49-16,1-1-1,0 0 1,9-8 0,189-146 26,-165 122-25,54-54 4,-3-10-8,-24 14 1,-54 64-4,13-26 0,-2-3-1,-24 49 0,-1 0 0,1 1 0,0-1 0,0 0 0,0 1 0,0-1 0,0 1 0,0-1 0,0 1 0,0-1 0,1 1 0,2-2 0,-4 4 0,1 1 0,0-1 0,-1 1 0,1-1 0,-1 0 0,0 1 0,1-1 0,-1 1 0,0 0 0,0-1 0,0 1 0,0-1 0,0 1 0,0-1 0,-1 4 0,-3 64 0,6 29 0,12 14 0,-4-69-1,1 1 1,26 63-1,-21-78-4,2-7 4,0 0 0,2-2 0,24 21 0,-42-40 0,-1 1 0,1-1-1,0 0 1,0 0 0,0 0 0,0 0 0,0 0-1,0 0 1,4 1 0,15 2-2,1 0 0,0-1 0,33 0 0,-52-3 1,-1 0 1,1-1-1,-1 1 0,1 0 1,0-1-1,-1 0 0,5-1 1,31-14-9,54-33 1,-65 29-3,103-95 1,-68 52 0,-38 37 9,35-37-1,-35 40-2,34-28 4,-40 37 1,38-22 0,-43 29 0,2 0 0,-1 1 0,23-6 0,-22 8 0,0 1 0,0 1 0,22-1 0,-17 3 0,0 0 0,26 5 0,-31-2 0,0 0 0,0 1 0,24 9 0,-26-6-1,-1 0 1,0 1 0,0 0 0,-1 1 0,0 0 0,0 1 0,-1 0 0,0 1-1,14 20 1,-7-1-5,50 149 2,-56-142-2,47 133 0,-44-141-14,10 10 5,31 37 0,-36-59-38,1-3 28,2-1 0,40 18 0,-60-31 17,0 1-1,0 0 1,0-1 0,0 1-1,0-1 1,0 0 0,0 1-1,0-1 1,4-1 0,40-2-46,62-13 0,-72 6-33,149-67-29,-179 75 106,-1 0 0,0-1 0,0 0 0,0 0 1,5-5-1,-10 8 9,24-18-27,32-31 0,-32 23 21,22-32-1,-46 58 7,5-6-3,0-1-1,-1 1 1,6-14 0,40-88-11,-6-37 12,5-131 3,-46 225 6,-3-226 6,-3 222 15,-39-172 19,31 191-7,6 23-24,-2-6 0,-1 0 0,-1 1 0,-1 0 0,0 1 0,-1 0 0,-16-19 0,11 18 32,-33-28 0,49 46-44,-1 0 0,1-1 0,-1 1 0,1-1 1,-1 1-1,1 0 0,-1-1 0,0 1 1,1 0-1,-1-1 0,1 1 0,-1 0 0,0 0 1,1 0-1,-1 0 0,0 0 0,0 0 0,0 0 1,-10 0 16,0 1 1,0 1 0,0-1 0,-15 6 0,12 1 45,0 6-39,1 1 0,-22 31 0,34-44-26,0-1-1,0 1 1,0 0 0,0 0 0,1 0 0,-1 0 0,0 0 0,1 0 0,-1 0 0,1 3 0,-18 171 30,19-131-24,9 76 4,10 22-8,4-3 1,5-8-3,28 119-4,-46-204-4,16 63-1,-2 3 6,-4-28 1,-6-28 0,-12-45 2,1 0 0,1-1 1,0 1-1,1-1 1,0 0-1,1-1 1,0 1-1,1-1 0,0-1 1,16 17-1,-22-25 0,1 0 0,-1-1 0,0 1 0,1 0 0,-1-1 0,0 1-1,1-1 1,-1 0 0,0 1 0,1-1 0,-1 0 0,1-1 0,-1 1 0,0 0-1,1-1 1,-1 1 0,0-1 0,1 0 0,-1 0 0,3-1 0,-3 1 1,10-5 25,9-11-7,27-26 1,-46 41-20,-1 0 0,1 1 1,-1-1-1,1 0 0,-1 0 1,0 0-1,0 0 1,2-3-1,10-29-509,-1-1 0,14-69 0,-4-5-7253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30.0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9442.625"/>
      <inkml:brushProperty name="anchorY" value="-32019.57031"/>
      <inkml:brushProperty name="scaleFactor" value="0.5"/>
    </inkml:brush>
  </inkml:definitions>
  <inkml:trace contextRef="#ctx0" brushRef="#br0">350 75 9864,'0'0'0,"-6"-7"56,3 4-72,-4-1 80,-6-2-80,0 2 108,2 0-116,-7 1 120,-7 2-120,2 1 45,3 1-24,-5 2 14,-3 5-14,4-1 33,5-1-38,-1 4 49,-1 5-52,4-2 110,4-1-126,0 3 134,2 5-134,3-3 218,2-2-242,3 2 263,1 0-265,2-3 304,0-3-315,2-1 320,5 0-320,1-2 301,-1-2-296,5-1 303,10-2-305,-1-1 260,-3-2-247,8-2 249,6-6-252,-4 0 235,-5 1-229,4-5 236,2-7-239,-5 2 240,-5 2-240,3-4 249,0-4-252,-4 2 226,-3 4-218,-1-2 214,1-1-214,-3 4 195,-4 3-189,1 0 186,-2 0-186,-2 3 168,-1 3-163,-2 3 160,-1 1-160,-1 2 132,0 1-124,1 0 129,2 2-132,-1 1 87,0-1-73,0 4 66,1 6-66,-1 0 29,-1-1-19,1 5 23,0 4-25,1-2 8,-1-3-3,1 2 0,2 3 0,-1-2-10,0-5 13,2 2-4,1 0 1,1-1-10976,-1-2 9707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9:5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10312,'14'-5'9,"-11"4"0,0 0-1,0 0 0,0 0 0,0 1 0,0-1 0,1 1 0,5 0 0,7-1 95,211-8 137,-160 8 48,339 15 159,-317-8 34,375 29 168,-371-30-315,384-23-1521,-231-3-6746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2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0 265 3320,'36'-43'73,"-8"12"256,44-34 0,3 20 439,-73 44-554,2-14 437,-4 12-616,1 0 0,-1 0 0,1 0 0,0 0 0,0 0 0,0 0 0,1 0 0,-1 0 0,1 1 0,-1-1 0,1 0 1,0 1-1,0-1 0,0 1 0,0 0 0,0 0 0,1 0 0,-1 0 0,1 0 0,0 0 0,-1 0 0,1 1 0,0 0 0,0-1 0,0 1 0,3-1 0,-5 2-17,0 0-1,0-1 0,0 1 1,0 0-1,0 0 0,0 0 1,0 0-1,0 0 0,0 0 1,-1 0-1,1 0 0,0 1 1,0-1-1,0 0 0,0 0 0,1 1 1,0 0 5,-1-1 0,1 1 0,0-1 0,-1 0 1,1 1-1,0-1 0,-1 0 0,1 0 0,0 0 0,-1 0 1,1 0-1,0-1 0,-1 1 0,1 0 0,0-1 0,2-1 0,1 3 188,5 2 9,-7 2-8,1 18-36,1-1-1,1 1 1,15 35 0,-5-14-64,-8-21-94,12 42 100,26 110 10,-35-135-47,89 282 183,-70-231-236,-17-55 39,57 149 23,-56-150-36,30 69 156,68 117 1,-86-187 144,-25-31-195,-1-1 0,-1-1-198,1 0 1,0 0-1,0 0 0,-1 0 1,1 0-1,-1 0 1,1 0-1,-1 0 1,1-1-1,-1 1 1,0 0-1,1 0 1,-1-1-1,0 1 0,0 0 1,1-1-1,-1 1 1,0 0-1,0-1 1,0 1-1,0-1 1,0 0-1,0 1 1,-2 0-1,-12 4-6495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3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1441 7896,'3'0'264,"-1"1"-242,0-1 0,1 1-1,-1 0 1,0 0 0,0 0 0,0 0 0,0 0 0,0 1 0,0-1 0,-1 0-1,1 1 1,0 0 0,-1-1 0,1 1 0,-1 0 0,1 0 0,-1 0 0,0 0-1,0 0 1,0 0 0,1 3 0,11 24 103,17 53-1,39 176 251,-65-242-354,61 186 93,-19-94-53,-44-104-52,0 0 1,1 0-1,-1 0 0,1 0 0,0-1 0,0 1 1,0-1-1,0 0 0,1 1 0,-1-2 1,1 1-1,0 0 0,0-1 0,0 0 1,8 4-1,-7-4 0,-4-1-6,0-1 0,-1 0-1,1 1 1,0-1-1,0 0 1,-1 0 0,1 1-1,0-1 1,0 0-1,-1 0 1,1 0 0,0 0-1,0 0 1,0 0-1,-1 0 1,1 0 0,0-1-1,0 1 1,-1 0-1,2-1 1,27-7 28,-2-2 0,46-23 0,-40 11 84,64-59 4,15-31-69,-59 59 85,100-95 4,22-11-75,-88 86 117,180-134 4,38-22-83,-167 128 219,241-174 4,113-80-1626,10-8-5532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4.3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51 862 5560,'-1'6'65,"-8"20"27,2 1 0,-6 47 0,4 38 48,-2 79 4,10-152-56,9 167 33,-3-162-67,43 165 18,-35-174-31,10 8-10,28 41 1,-50-82-29,0-1 0,0 0-1,0 0 1,0 0 0,0 0 0,0 1 0,0-1 0,0-1 0,0 1-1,0 0 1,1 0 0,-1 0 0,2 0 0,15 7 10,1-1 1,0-1 0,30 5-1,-47-10-10,-1-1-1,1 0 1,0 0-1,0 0 0,-1 0 1,1 0-1,0 0 1,0 0-1,-1-1 0,1 1 1,0-1-1,-1 1 0,3-2 1,14-4 8,0 0 0,19-11 0,40-32 17,-42 23 80,186-149 71,-169 134 41,233-176 94,-224 170-59,104-88 4,19-22-139,-107 92 221,321-247 99,-318 255-312,316-209 35,-321 216-143,286-198-1090,-179 121-4396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5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366 591 4760,'-17'58'56,"-29"114"24,33-123 41,-68 239 58,64-223-38,-62 308 52,65-295-99,-37 290 35,44-303-41,-22 233 151,26-273-183,-1-4 52,0 40 0,5-129 29,2 1 30,7-162 25,-7 173-32,31-281 68,-25 258-48,40-352 82,-36 343-28,80-326 91,-70 340-97,89-254 85,-93 273-139,-6 14-68,4-13 38,2 0 0,27-51-1,-30 78-88,-16 27-52,0-1 0,0 1-1,0 0 1,0 0 0,0 0 0,0-1 0,1 1 0,-1 0 0,0 0 0,0 0 0,0-1 0,0 1 0,1 0 0,-1 0 0,0 0 0,0 0-1,0-1 1,1 1 0,-1 0 0,0 0 0,0 0 0,1 0 0,-1 0 0,0 0 0,0 0 0,1 0 0,-1 0 0,0 0 0,0 0 0,1 0-1,-1 0 1,0 0 0,0 0 0,1 0 0,-1 0 0,0 0 0,0 0 0,1 0 0,-1 0 0,0 0 0,9 3 19,0 0 1,0 1 0,0 0-1,-1 0 1,1 0 0,13 11-1,-20-14-15,-1 1 0,1-1-1,0 0 1,-1 1 0,1-1-1,-1 1 1,1 0 0,-1-1-1,0 1 1,2 3 0,22 38 40,33 83 0,-45-84-12,47 183 14,-47-178-35,25 85-1,12 45-9,11 1 1,11-12-3,105 171 6,-44-86 25,-69-140-1,-59-103-24,-6-11 4,-4-15-1205,-3-3-4787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0 356 8968,'19'-8'6,"21"-3"36,139-24 12,-126 27-20,288-35 22,-260 34 24,378-35 42,-362 34 12,346-42 55,-366 40-42,285-66-1143,-182 32-4864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5.7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63 7000,'-21'-63'362,"22"65"-349,-1 0 0,0 0-1,0 0 1,0 0 0,-1-1-1,1 1 1,0 0-1,-1 0 1,1-1 0,-2 4-1,-2 9 8,-11 66 20,-23 114-8,28-148-25,-19 73-1,-7 20-4,-5 20-2,-2 33 0,-13 149 5,51-287 22,5 183 22,4-195 38,32 145 45,-27-158 8,0-5-71,1-1 0,17 27-1,-27-49-55,1 0-1,-1 0 0,1 0 0,0 0 0,-1-1 0,1 1 1,0 0-1,-1-1 0,1 1 0,0 0 0,0-1 0,0 1 1,0-1-1,-1 1 0,3 0 0,16 6 55,0-1-1,1 0 1,31 5 0,-48-11-53,-1 1 0,1-1 0,-1 0 0,1 0 0,0 0 1,-1 0-1,1 0 0,-1-1 0,5 0 0,43-13 78,71-30 0,-82 24-44,202-136-1049,-102 58-4319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6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790 284 7896,'-5'-30'1,"4"28"0,0-1-1,0 1 1,0 0-1,0 0 1,-1 0-1,1-1 1,-1 2-1,1-1 1,-5-4-1,3 4 1,0-1-1,-1 1 0,1 0 0,-1 0 0,0 0 1,-4-2-1,-2 2 1,1 0-1,0 0 1,-1 1 0,1 0 0,-1 0 0,1 1 0,-11 2-1,-2 2 35,-124 50 28,111-35 18,-157 121 50,155-106 10,-107 134 71,125-137-25,1 5-57,-18 52 1,35-87-115,1 1-1,-1-1 1,1 1-1,0 0 1,-1-1-1,1 1 1,0-1-1,0 1 1,0-1 0,0 1-1,1 1 1,1 12 35,1-1 0,1 1 0,0-1 1,8 16-1,-12-29-42,1 0 0,-1 0 0,1 0 0,-1-1 0,1 1-1,-1 0 1,1 0 0,0 0 0,-1-1 0,1 1 0,0 0 0,0-1 0,-1 1 0,1-1 0,0 1 0,0-1 0,1 1 0,17 8 36,0-1 0,0-2-1,0 0 1,27 5 0,-13-9 83,22-6-37,64-14 1,-85 7 28,8-11-40,58-41 1,-97 61-71,-1 1-1,1-1 1,-1 0 0,0-1-1,0 1 1,0 0-1,0-1 1,2-3 0,22-37 53,29-67 0,-44 75 51,21-140 46,-30 144-39,0 11-52,-1 5-17,0-1 0,-1 1 0,0 0-1,-2 0 1,-3-22 0,4 83 141,1 27-162,1-36 36,12 180 21,-9-168-48,30 234 10,-28-222-36,19 281 11,-23-311-20,1 16-1,-2 0 1,-2 0-1,-8 52 1,-21 81 4,21-149-2,-4 1-1,-32 55 1,44-85-5,0 0 1,0-1-1,0 0 1,0 1-1,0-1 1,-1 0-1,1 1 0,0-1 1,-1 0-1,-1 1 1,-2 2 8,-1 1-3,0-1 0,-1 0-1,1 0 1,-1-1 0,1 0 0,-1 0 0,0 0 0,0-1 0,-1 0-1,1 0 1,0-1 0,-1 0 0,-13 0 0,3-1 35,-1-2 0,1 0-1,-1-1 1,1-1 0,0 0 0,0-1 0,1-1-1,-18-9 1,35 15-37,-1 0 0,1-1 0,-1 1-1,1 0 1,0 0 0,-1-1 0,1 1 0,-1 0-1,1-1 1,0 1 0,-1 0 0,1-1 0,0 1-1,0-1 1,-1 1 0,1 0 0,0-1 0,0 1-1,0-1 1,-1 1 0,1-1 0,0 0 0,-2-7 17,0-1 0,1 0 1,0 1-1,1-1 0,0 0 1,0 1-1,3-15 0,3 0 111,11-10-42,41-61 1,-36 67 34,117-131 49,-104 119-56,173-206 41,-163 190-73,182-211 40,-186 216-40,-41 50-88,88-126 92,-18-6-53,-48 82 62,61-193 83,-78 227-165,18-63 30,-21 71-41,0-1-1,0 0 1,-1 0-1,0 0 0,0-1 1,-2-13-1,1 20 0,0 8-1,0 26-4,0 31-2,3 106-2,4-44-11,2-40 6,-4-52-19,46 205-88,-33-150 53,-18-87 59,5 25-26,3 26-1,-7-44-17,1 2-9,-2-9 54,0 0 0,0 1 1,0-1-1,0 0 0,0 0 0,0 0 1,0 0-1,0 0 0,0 0 0,1 0 1,-1 0-1,0 0 0,0 0 0,0 1 1,0-1-1,0 0 0,0 0 0,0 0 1,0 0-1,0 0 0,0 0 0,0 0 1,0 0-1,0 0 0,1 0 0,-1 0 1,0 0-1,0 0 0,0 0 0,0 0 1,0 0-1,0 0 0,0 0 1,0 0-1,0 0 0,0 0 0,1 0 1,-1 0-1,0 0 0,0 0 0,0 0 1,0 0-1,0 0 0,0 0 0,0 0 1,0 0-1,0 0 0,1 0 0,-1 0 1,0 0-1,0 0 0,0 0 0,0 0 1,0 0-1,0-1 0,0 1 0,0 0 1,0 0-1,0 0 0,0 0 0,0 0 1,0 0-1,0 0 0,0 0 0,0 0 1,4-2-6,-1 0 1,0 0-1,0 0 1,0 0-1,-1 0 1,1-1-1,3-3 1,21-37-31,30-69 1,-10 20 15,0-7 19,35-140 2,-70 191 6,0 5-4,3-15 4,13-91-1,-24 113-1,-3-55 0,-5 73 9,0 12-12,-1-1 0,1 1 0,-1 0 0,0 0 0,0 0 1,-1 1-1,-9-8 0,1 7 5,-27 1-1,31 6-5,0-1 0,0 2-1,-19 4 1,15-2 1,0 1-1,-22 11 1,16-5-1,-25 18 0,-12 18-1,49-40 0,1 1 0,1 0 0,-1 0 0,-6 12 0,7-9 0,0 0 0,1 1 0,-6 21 0,-10 61 0,8 9 0,9-3 0,5-74 0,7 40 0,-5-50 0,0-1 0,12 30 0,-9-33-1,1 1 1,0-1 0,1-1 0,1 0 0,-1 0 0,2 0-1,18 16 1,-23-22-1,1 1 0,0-1 0,1-1 0,-1 1 1,12 5-1,0-1 0,-9-2-1,0-1 0,0-1 0,1 0 0,0 0 0,0-1 0,1 0 0,-1-1 0,1 0 0,-1-1 0,1 0 0,16 0 0,-25-2 21,0 0-1,-1 0 1,1 0 0,0-1 0,0 1 0,-1-1 0,1 0 0,-1 1 0,1-1 0,0 0 0,-1 0 0,1 0 0,-1 0 0,0 0 0,1 0 0,-1 0 0,0-1 0,0 1 0,2-3 0,16-31-693,-12 21-719,17-33-7007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7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0 610 6728,'29'17'196,"-17"-9"51,1-1 1,-1 2 0,14 11-1,-22-16-185,1 0 1,0 0-1,1 0 0,-1-1 0,0 0 0,1 0 0,0-1 0,0 1 0,0-1 0,0-1 0,0 1 0,0-1 0,0 0 0,1 0 0,-1-1 0,0 0 1,1 0-1,-1 0 0,12-3 0,-5-1 78,-8 1-120,1 0-1,-1-1 1,0 0 0,0 0 0,0 0 0,0 0-1,-1-1 1,1 0 0,-1 0 0,0 0 0,-1 0 0,1-1-1,-1 1 1,3-10 0,51-115 137,-47 98-42,-7 22-81,32-173 244,-30 153-189,1-5 26,2-50 0,-8 13 51,0 70-153,0-1-1,-1 1 1,0 0-1,1-1 1,-1 1-1,0 0 1,0 0-1,0-1 1,0 1-1,-1 0 1,1 0-1,0 0 1,-1 0-1,1 1 0,-1-1 1,0 0-1,0 1 1,0-1-1,0 1 1,0-1-1,-4-1 1,6 3-8,-11-3 109,-4 5-63,-1 0 1,-22 6-1,22-1 44,-9 7-19,-22 19-1,39-27-59,0 1 0,0-1-1,1 1 1,0 1 0,1-1 0,0 1 0,-7 12-1,10-6 19,5 9-20,1 0 0,9 36 0,-1-33 1,11 6-7,0-1 0,34 36 0,-30-43-1,-25-23-7,155 120 24,-122-97-4,0 1 0,31 32 0,-63-54-17,-1-1 1,1 1-1,-1-1 1,1 1-1,-1-1 1,0 1-1,0 0 1,-1 0-1,1 0 1,0-1-1,-1 1 1,0 0-1,1 0 0,-1 5 1,0-4 0,0-2-2,0-1 0,0 1 1,0 0-1,0 0 1,-1 0-1,1-1 0,0 1 1,-1 0-1,1 0 1,-1 0-1,0-1 0,1 1 1,-1 0-1,0-1 1,0 1-1,-2 1 0,-1 4 4,1-2-2,-23 29 18,24-31-18,-44 49 24,45-50-25,-1 0 0,1-1-1,0 1 1,0 0 0,0 0 0,0 0 0,0 0 0,0 0 0,1 0 0,-1 0 0,1 0 0,-1 0 0,1 0 0,0 0 0,0 1 0,0-1 0,0 4-1,0-3 3,3 5 22,35 43 11,-38-50-36,1 0 0,0-1 0,-1 1 0,1-1 0,0 1 0,-1 0 0,1-1 0,0 1 0,0-1 0,-1 1 0,1-1 0,0 0 0,0 1 0,0-1 0,0 0 0,1 1 0,19 3 9,0-1 1,0 0 0,30-1-1,-20-5 24,143-38 20,-138 28-15,144-68 16,-145 61-15,-35 20-41,25-18 23,25-24-1,-29 21-10,22-29 0,-43 50-12,3-3 9,-1 0 1,1 0-1,-1 0 0,0-1 0,0 1 0,0-1 0,2-6 1,8-20 26,9-34 1,0-42-5,-20 100-18,-1 1 1,1-1-1,-1 0 1,0 1-1,-1-10 1,-7-47 46,-19-68 0,26 126-49,0 0 0,0 1 0,0-1 0,-1 1-1,1 0 1,-1-1 0,-3-4 0,-13-16 23,0 0-1,-2 1 1,-22-20 0,21 29 65,1 5-66,0 1 0,0 1 1,-22-4-1,23 11 54,-1 5-46,0 2 0,-27 13 1,32-9 38,6 1-59,0 0-1,1 0 1,0 1-1,-10 24 1,12-12 6,3 145 12,8-130-32,19 60 4,-12-66-11,20 43 1,24 26-2,9-12 0,-13-28-2,42 56-3,-34-28 1,-53-82-8,-7-8 12,1 0-1,0 0 1,-1 0-1,1 0 1,0 0 0,-1 0-1,1 0 1,0-1 0,0 1-1,0 0 1,0-1 0,0 1-1,0 0 1,0-1 0,0 0-1,0 1 1,0-1-1,0 1 1,0-1 0,2 0-1,0-6 0,-3 6 1,0-3 0,0 1 0,0-1 0,0 0 0,0 0 0,0 0 0,-1 1 0,1-1 0,-2-4 0,-1-2 0,-1-1 0,-8-18 0,-26-33 1,-51-55 10,87 114-9,1 0 1,-1 0-1,0-1 1,1 1-1,-1 0 1,1-1-1,-2-5 1,-11-33-545,1-1 1,-11-76 0,1-14-7699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7.7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9328,'3'-1'15,"-1"0"1,1 1-1,0-1 0,-1 1 1,1 0-1,0-1 0,0 1 1,0 0-1,-1 1 1,4 0-1,-4-1-6,-1 1 0,0-1-1,0 1 1,1 0 0,-1-1 0,0 1-1,0 0 1,0 0 0,0 0 0,0 0-1,0 0 1,0 0 0,0 0 0,0 0-1,0 0 1,-1 1 0,1-1 0,0 0-1,-1 1 1,1-1 0,-1 0 0,1 3-1,2 12 98,-1 0 0,0 0-1,-2 0 1,0 0-1,-2 23 1,0-20-34,2 0 0,2 31 0,-2-49-68,0 0 1,0-1 0,0 1 0,0 0-1,1-1 1,-1 1 0,0-1 0,0 1 0,0-1-1,1 1 1,-1 0 0,0-1 0,1 1-1,-1-1 1,1 1 0,-1-1 0,0 1-1,1-1 1,-1 0 0,2 1 0,10 9-169,0-2 0,1 0 0,0 0 0,0-1 1,1-1-1,23 8 0,48 17-6169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30.61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0468.33594"/>
      <inkml:brushProperty name="anchorY" value="-33033.74219"/>
      <inkml:brushProperty name="scaleFactor" value="0.5"/>
    </inkml:brush>
  </inkml:definitions>
  <inkml:trace contextRef="#ctx0" brushRef="#br0">1 62 8160,'0'0'0,"7"-7"93,-4 3-120,2-2 143,2-1-145,0 2 156,-1 1-159,2 0 160,7 2-160,-2 2 244,-1 0-268,7 3 280,7 4-280,-1 0 224,-5 0-208,6 4 209,2 5-100,-4 0-79,1 7 147,-2 8-172,-5-3 193,-5-5-198,-3 6 209,-3 5-212,-3-5 214,-2-5-214,-3 1 214,-3 0-214,-1-5 214,0-5-214,-3-1 214,-3-3-214,1-2 233,1-4-238,-2-1 240,-3-5-240,1 0 277,2-2-288,-1-4 294,-2-7-294,3 0 350,2 1-366,1-5 383,2-7-385,2 3 377,1 4-375,3-5 374,5-6-374,0 4 337,1 5-326,4-5 329,7-1-332,0 3 371,-3 5-381,5-2 386,6 1-386,-2 2 368,-4 5-363,3 0 369,2 1-372,-3 2 355,-5 3-349,1 1 356,2 3-359,-3 1 304,-3 1-288,1 2 280,1 2-280,-3-1 224,-3 0-208,3 2 200,3 6-200,-2 0 116,-2-1-92,3 5 89,-1 6-92,-2-1 57,-3-3-46,-2 2 49,-5 2-52,-1-3 26,-2-4-18,-2 0 23,-4-1-25,1-3 8,0-3-3,-1-2 9,0-3-12,0-1 23,3-2-25,0-2 26,1-5-26,2 0 45,0 1-51,3-3 54,1-3-54,0 1 63,0 2-65,2-1 66,5-3-66,-1 2 85,-1 2-91,4-2 94,5-2-94,-1 1 103,-3 4-105,5-1 106,4 0-106,-1 3 88,-4 2-83,3 1 89,1 1-92,-2 2 94,-5 0-94,1 2 94,2 4-94,-2 0 75,-4 0-69,4 5 76,2 9-79,-1 1 42,-4-3-31,2 7 26,-2 10-26,-2-4 17,-2-5-15,-4 4 14,-2 4-14,-1-5 5,-2-5-2,-1 1 9,0-1-12,-1-3 5,2-6-2,0 0 0,3-2 0,2 7-13791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8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683 11 8696,'-1'-1'3,"1"0"-1,-1 0 1,1 1 0,-1-1 0,0 0 0,1 1-1,-1-1 1,0 1 0,0-1 0,1 0-1,-1 1 1,0 0 0,0-1 0,0 1 0,0 0-1,0-1 1,0 1 0,0 0 0,0 0 0,1 0-1,-1-1 1,0 1 0,0 0 0,0 0 0,0 1-1,0-1 1,0 0 0,0 0 0,0 0 0,0 1-1,0-1 1,0 0 0,-1 1 0,-1 2 21,0 0 1,1 0 0,-1 0-1,0 0 1,1 0 0,-4 8-1,-10 12 50,-32 32 137,-20 46 1,58-80-72,-24 108 42,30-96-107,-13 176 28,13-163-63,3-35-33,-16 234 59,6-59-31,9-150-15,2-24-14,-1 35 11,3 1 0,7 47 0,-6-73-6,8 61 41,-9-73-31,0 0 0,1-1 0,0 0 0,0 0 1,1 0-1,1 0 0,5 10 0,1-5 84,-11-14-100,0 0 0,0 1 0,0-1 0,0 0 0,0 0 0,1 0 0,-1 1 0,0-1 0,0 0 0,1 0 0,-1 0 0,0 1 0,0-1 0,1 0 0,-1 0 0,0 0 0,0 0 0,1 0 0,-1 0 0,0 1 0,0-1 0,1 0 0,-1 0 0,0 0 0,1 0 0,-1 0 0,0 0 0,1 0 0,-1 0 0,8-1-145,0 1 1,0-2 0,0 1-1,0-1 1,0 0 0,0 0-1,7-4 1,29-11-6234</inkml:trace>
  <inkml:trace contextRef="#ctx0" brushRef="#br0" timeOffset="1">0 1209 8072,'2'0'136,"6"0"25,1 0-28,1 0 0,0 1 0,16 3 0,-12-1-28,-1-1 0,1 0 0,24-1 0,178-19 342,-163 10-206,241-38 91,-232 36-145,251-42 71,-253 41-83,206-35 69,-223 37-96,-4-3-84,0-2 0,48-25 0,-85 38-59,1-1 1,0 1-1,-1-1 0,0 0 1,1 0-1,-1 0 0,0 0 1,3-4-1,11-13-224,-1-2 0,-1 0 0,-1 0 0,-1-1-1,10-27 1,17-46-6667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8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54 7712,'-41'-18'18,"9"8"4,23 7-11,-43-14 21,48 16-28,-1 0 0,1 0 0,-1 0 0,1 0 0,-1 1 0,0 0 0,1-1 0,-1 2-1,-5 0 1,9-1 10,-1 4-1,2-3-13,-1 0 1,1 1-1,0-1 0,-1 0 0,1 1 0,0-1 1,0 1-1,0-1 0,0 0 0,0 1 1,0 1-1,3 4 0,1 0 0,-1-1 0,1 1 0,0-1 0,0 0 0,1 0 0,6 6-1,-4-3-1,66 98-19,-63-91 19,2 10-3,31 153 5,-37-134 7,11 200 6,-16-192 14,-3 222 21,1-218 32,-7 223 41,8-228 7,1-22-65,8 192 210,0-36 383,-10-180-409,-2 1 47,3-7-289,0 0-1,0 1 0,0-1 0,0 0 0,0 0 0,0 0 0,0 0 0,0 0 1,0 0-1,0 0 0,0 0 0,0 0 0,0 0 0,0 0 0,0 1 1,0-1-1,-1 0 0,1 0 0,0 0 0,0 0 0,0 0 0,0 0 0,0 0 1,0 0-1,0 0 0,0 0 0,0 0 0,0 0 0,-1 0 0,1 0 1,0 0-1,0 0 0,0 0 0,0 0 0,0 0 0,0 0 0,0 0 0,0 0 1,0 0-1,-1 0 0,1 0 0,0 0 0,0 0 0,0-1 0,0 1 1,0 0-1,0 0 0,0 0 0,0 0 0,0 0 0,0 0 0,0 0 0,0 0 1,0 0-1,0 0 0,-1 0 0,1 0 0,0-1 0,0 1 0,0 0 1,0 0-1,0 0 0,0 0 0,0 0 0,0 0 0,0 0 0,0 0 0,0 0 1,0-1-1,-3-2 80,-2-1-40,0 0 0,0 0 0,1 0 0,0-1 0,0 0 0,0 0 0,1 0 0,-1 0 0,1-1 0,-3-7 0,1 3 66,1 1-64,0 1 1,0-1 0,1 0 0,0 0-1,0 0 1,1 0 0,0 0 0,1 0-1,0-13 1,9-139 306,-3 123-99,38-168 94,-31 166-128,11-13-69,34-56 0,-56 106-123,1 0 0,0 0 0,0 1 0,0-1-1,1 1 1,4-5 0,105-78 240,-87 74-120,19-2-45,55-8 1,-66 20 16,152 18 32,-144-9-111,172 55 16,-173-46-42,52 36 4,-69-38-18,-2 1 1,28 26 0,-35-28-1,0 0 1,-1 1-1,18 28 0,-22-26 0,0-1-1,-1 1 0,11 34 1,-12-20-2,0 0 1,-3 1 0,0-1 0,-1 33-1,-5-32-4,0-16 3,0 9 0,-1 0 1,-2-1-1,-13 45 0,6-35-7,2 0 0,1 1 0,-4 38 0,13-70 6,0 0 1,0-1 0,0 1 0,1 0 0,-1-1 0,1 1 0,0 0-1,0-1 1,0 1 0,0-1 0,0 1 0,0-1 0,0 1 0,1-1-1,0 0 1,-1 0 0,1 0 0,0 0 0,0 0 0,0 0 0,3 1-1,-4-1 1,-1-2 1,1 0 1,-1 0-1,0 1 0,1-1 0,-1 0 0,0 0 1,1 0-1,-1 1 0,0-1 0,1 0 0,-1 0 1,0 0-1,1 0 0,-1 0 0,1 0 0,-1 0 0,0 0 1,1 0-1,-1 0 0,0 0 0,1 0 0,-1 0 1,1 0-1,-1 0 0,0 0 0,1 0 0,-1 0 1,0-1-1,1 1 0,-1 0 0,0 0 0,1-1 1,19-7-335,0-1 0,0-1 0,-1-1 0,23-17 0,38-27-7878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09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27 8880,'1'-3'16,"4"-7"1,13 24 32,16 14 77,96 100 228,-114-113-337,-11-10 4,-1-1 1,1 1-1,-1 0 1,1 0-1,-1 1 1,4 7-1,68 119 152,-61-98-59,34 149 47,-45-147-34,-4 118 54,-4-129-33,-2-2-77,-1 0 0,-16 32 0,12-41 84,3-6-111,-1-1-1,-1 0 1,1-1 0,-21 11 0,14-14 97,5-2-93,-1-1 0,1-1 0,0 0 0,0-1 1,0 0-1,0 0 0,0-1 0,1-1 0,-1 0 0,1 0 0,-16-10 0,-14-18 28,27 16 118,-41-90 71,47 81-97,-5-136 72,11 156-212,1 0-1,0 0 1,1 0 0,-1 0 0,2-6 0,12-46 86,21-58 1,-19 84 32,11-6-46,48-53 0,-73 87-82,1 0 0,0 1 0,0-1 0,0 1 0,0 0 1,4-2-1,144-66 165,-116 61-63,165-7 40,-160 18-106,146 27 20,-153-21-55,39 17 0,-56-19-19,-1 1 1,25 16 0,-28-15-1,0 1 1,-1 0-1,16 16 0,-14-10 0,0 1-1,18 28 1,-14-11-2,-1-1 0,-2 2 1,14 47-1,-20-46-11,-4-15 7,0-1 3,-1 0-1,-1 0 0,0 1 0,-1-1 0,-1 1 1,-4 23-1,-16 53-9,19-94 11,1 0-1,-1 1 1,0-1 0,0 0 0,0 0 0,0 0-1,0 1 1,0-1 0,0-1 0,-1 1 0,1 0-1,-1 0 1,1 0 0,-3 1 0,-3 3-1,5-3 1,0-1 0,-1 0 0,1 1 0,-1-1 0,0 0 0,0 0 0,0-1 0,0 1 0,0-1 0,0 1 0,0-1 0,0 0 0,-1 0 0,1 0 0,0-1 0,-1 1 0,1-1 0,-7 0 0,3-3-5,-34-41-4,33 28 5,-8-36 4,4-28 1,3-101 1,11 147 7,17-129 13,-12 134 13,12-11-10,27-47 1,-44 84-19,0 0 0,0 1-1,0-1 1,0 1 0,0-1 0,1 1 0,2-2 0,26-20 15,1 1 0,43-21 1,-41 31 19,155-24 19,-151 35-32,152 20 12,-152-10-33,61 23-1,-62-17-4,48 24-1,-62-25 0,0 0 1,-1 2-1,25 21 0,-26-18 0,-2 2-1,0 0 0,22 31 1,-16-10-2,-1 0 1,-2 2 0,-3 1-1,20 60 1,-24-46-6,36 238-12,-46-236-28,-8 278-30,1-302-1718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0 505 5472,'7'-8'185,"37"-41"55,-42 48-216,-1 0 0,1 1 0,0-1 0,-1 0 0,1 1 0,0 0 0,0-1-1,-1 1 1,1 0 0,0 0 0,0 0 0,0 0 0,-1 0 0,1 0 0,0 0 0,0 1 0,-1-1 0,1 1-1,0-1 1,0 1 0,-1 0 0,3 1 0,-3-1 9,9 5 128,-7-3-115,4 4-10,-1 0 0,0 0-1,0 0 1,-1 1 0,0 0 0,0 0 0,-1 0-1,4 10 1,43 109 155,-42-97-111,43 254 140,-37-185-198,-9-60 32,-1-2-21,15 125 79,-20-135-74,0-11 11,0-1 1,1 1-1,0 0 1,2 0-1,7 29 1,-6-36 36,-4-9-83,0 0-1,0 0 0,0 0 0,0 0 0,0 0 0,0 0 1,0 1-1,0-1 0,0 0 0,0 0 0,0 0 1,0 0-1,0 0 0,1 0 0,-1 0 0,0 0 0,0 0 1,0 0-1,0 0 0,0 0 0,0 1 0,0-1 1,0 0-1,0 0 0,0 0 0,1 0 0,-1 0 0,0 0 1,0 0-1,0 0 0,0 0 0,0 0 0,0 0 1,0 0-1,0 0 0,1 0 0,-1 0 0,0 0 0,0 0 1,0 0-1,0 0 0,0 0 0,0 0 0,0 0 1,0-1-1,0 1 0,1 0 0,-1 0 0,0 0 0,0 0 1,0 0-1,2 0 5,-1-1 0,1 1 1,-1-1-1,0 0 0,1 1 0,-1-1 1,1 0-1,-1 0 0,0 0 1,0 0-1,1 0 0,-1 0 0,2-2 1,17-33 145,-19 32-128,69-140 167,-50 106-31,128-169 86,-111 161-6,176-221 110,-169 209-71,-35 47-229,237-278 570,-215 255-465,18-20 78,69-58 0,61-23 574,-175 132-687,7-9-1438,1-1-6023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3.8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84 10400,'11'8'3,"-9"-6"7,1 0 1,-1 0-1,0 0 1,1 0-1,-1 0 1,0 1-1,0-1 1,0 1-1,-1-1 1,1 1-1,1 3 1,54 115 161,-44-86 16,45 169 111,-47-159 41,48 198 114,-46-192-220,61 232 239,-63-243-384,5 16 150,-3 0 0,9 89-1,-22-144-225,0-1-1,0 1 1,0 0-1,0-1 1,0 1 0,0 0-1,0-1 1,0 1-1,0 0 1,0 0-1,0-1 1,0 1-1,0 0 1,0-1 0,-1 1-1,1 0 1,0-1-1,0 1 1,-1-1-1,1 1 1,-1 0-1,1-1 1,0 1-1,-1-1 1,1 1 0,-1-1-1,1 1 1,-1-1-1,1 0 1,-1 1-1,0-1 1,1 0-1,-1 1 1,0-1 0,-23-2 111,22 1-118,-9-1 13,7 2-7,0-1 0,0 0 0,0-1 1,0 1-1,1-1 0,-1 1 0,0-1 1,-4-3-1,-11-7 31,1-1-1,-25-23 1,29 18 45,-61-101 41,59 88-35,-66-152 36,68 143-35,-31-157 41,42 159-49,2 20-56,0-14 3,1 0-1,1 0 1,2 1 0,11-50 0,35-108 76,-37 153-36,-5 18-46,0-2-10,0 0 0,2 1 0,1 0 0,0 0 0,18-24 0,-6 16 7,28-24 0,-34 41-10,25-4 4,-34 12-19,0 2 1,0-1 0,0 1 0,0 0 0,7 1 0,-4 0 1,0 0-1,19 7 1,-19-5-1,0 1-1,18 10 1,-13-5-1,24 19 0,21 27 0,-45-41-2,0 0 1,-2 2 0,1 0 0,-2 0 0,0 1 0,15 29 0,-20-33 1,18 33-15,-1 0-1,27 77 1,-40-68-43,-14-48 18,-6 3 25,0 0 0,-1-1 1,-17 12-1,8-9-5,0 0 0,-1-1 0,-1-1 1,0-1-1,-27 9 0,30-12 8,-17 4-54,-257 47-169,194-40 95,88-15 90,-9 2-103,-36 2 0,79-6-1606,3 0-6927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25 9416,'-9'-2'44,"-1"-1"191,0 0 0,0-1 1,-16-8-1,22 11 92,-5 1-22,3 1-57,-8 1-21,8 0-46,-4 3-13,9-4-157,0 0 0,1-1 0,-1 1 0,0 0 0,0 0 0,1 0 0,-1 0 0,0 0-1,1-1 1,-1 1 0,1 0 0,0 0 0,-1 1 0,1-1 0,0 0 0,-1 0 0,1 0 0,0 0 0,0 0 0,0 1 0,-1 2 15,0 5 0,1 0-1,-1 1 1,1-1 0,1 0-1,0 0 1,0 1 0,3 8-1,11 27 5,-5-28 30,-4-8-40,1 1-11,1 0 1,0 0 0,0-1-1,1 0 1,0 0 0,1-1-1,19 13 1,9 3 9,92 61 22,-94-51-37,-10 0 1,-9 6-3,-15-34-2,-1-1 0,0 1 0,0-1 0,0 11 0,-1-13 0,0 0 0,0 1 0,-1-1 0,1 0 0,-1 0 0,0 0 0,0 1 0,-1 2 0,-1-1 0,0 1 0,0-1 0,-1 0 0,1-1 0,-5 5 0,-38 34 0,31-31 0,-27 17 0,30-22 0,-1-1 0,-19 7 0,-19 0 0,8-9 0,10-7 0,33 3 0,-1 0 0,0-1 0,0 1 0,0 0 0,0 0 0,1 0 0,-1-1 0,0 1 0,0 0 0,0-1 0,1 1 0,-1-1 0,0 1 0,1-1 0,-1 1 0,0-1 0,1 1 0,-1-1 0,1 0 0,-1 1 0,0-2 0,1 0 0,0 0 0,0 1 0,0-1 0,0 0 0,0 1 0,1-1 0,-1 0 0,1 1 0,-1-1 0,1 1 0,0-1 0,0 1 0,0-1 0,-1 1 0,1-1 0,0 1 0,3-2 0,19-21-1,-20 21-1,82-97-92,-44 50-1323,26-29-6029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5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7712,'0'2'-7,"2"34"-25,7 39 0,0 5 52,-1 36 80,-6-99-60,2 31 88,21 89 0,4-27 192,-21-84-141,1 0 0,19 38-1,-24-57-88,0 0 0,0 0 0,1-1 0,0 0 1,12 12-1,-10-11-36,-4-5-19,-1 0 0,1 1 0,0-1-1,0 0 1,0-1 0,1 1 0,-1 0 0,0-1 0,1 0 0,-1 0 0,1 0 0,-1 0 0,5 0 0,-3 0-2,-3-1-13,1 0-1,-1 0 1,1 0-1,0 0 0,-1-1 1,1 1-1,-1-1 0,1 0 1,-1 0-1,1 0 1,-1 0-1,1 0 0,-1 0 1,0-1-1,0 1 1,0-1-1,0 1 0,0-1 1,0 0-1,0 0 0,0 0 1,2-3-1,-3 3 1,4-9 141,-1-13-56,-2 0-1,0 0 1,-3-32 0,-8-59 47,5 82-11,3 30-126,-45-185 338,-8 20 267,53 166-472,3 5 4,57 123 184,20 20-140,-62-117-176,2 0 67,80 98 30,-78-106-50,25 17 31,80 51 1,-110-79-91,-11-7-1,0 0-1,0-1 0,0 1 1,1-1-1,-1 0 0,1 0 0,10 2 1,6 0 10,0 0 1,1-1 0,-1-1 0,1-2-1,38-2 1,-43-1-13,-10 3 2,-1-2 0,1 1-1,-1-1 1,0 0 0,12-6 0,32-12 26,-36 12-30,28-18 1,-18 7-9,-2-1 1,31-34-1,-37 36-34,-2-1 1,0-1-1,22-39 0,-27 43-4,2-4-165,0 0 1,-1 0 0,-2-1-1,0-1 1,6-23 0,-11 30-59,-2 7 147,0-1 0,0 0 1,1 1-1,1 0 0,-1 0 0,7-11 0,-8 16 10,-2 3 105,1 0-1,-1-1 1,1 1 0,-1 0 0,1 0-1,-1-1 1,1 1 0,0 0 0,-1 0-1,1 0 1,-1 0 0,1 0 0,0 0-1,-1 0 1,1 0 0,0 0 0,-1 0-1,1 0 1,-1 0 0,2 0 0,6 13-10,3 15 12,-8-13 1,0 0 1,1 25 0,3 22 17,18 51 4,-16-95 6,5 3-8,29 29 0,-29-41 15,1-3-22,1-1 1,0-1 0,21 3-1,-36-6-8,0-1 0,0 0 0,0 0 0,0 0 0,0 0 0,1 0 0,-1 0 0,0 0-1,0-1 1,0 1 0,0 0 0,0-1 0,2 0 0,11-5 13,-1-1 1,0-1-1,-1 0 0,17-14 1,-15 5 63,7-23-20,15-44-1,-29 54 34,-7 30-94,2-18 31,-1-1 0,-2-19 0,-1 18-12,-9-36 1,10 53-9,1 0 0,-1 0 0,0 0 0,0 1 0,0-1 0,-1 0 0,1 0 1,-3-2-1,-16-24 35,-2 0 1,-29-29 0,48 55-30,0 0-1,0 1 1,0-1 0,0 1 0,-7-4 0,-141-62 139,118 60-9,-151-2 59,144 14-51,-27 14-48,-70 27-1,132-43-87,-1 0 0,1 0 1,0 1-1,0 0 0,-7 6 0,12-9-19,-28 20 59,-28 27 1,-19 35-18,73-79-31,-1 1-1,0-1 1,1 1-1,-1-1 1,1 1-1,0 0 1,0 0-1,-1 4 1,-31 87 88,27-65-82,-4 33 0,10-61-11,1 1 0,0-1-1,-1 0 1,1 1-1,0-1 1,0 1 0,0-1-1,1 1 1,-1-1 0,1 1-1,-1-1 1,2 4 0,-2-6-6,5 17 18,1 0 0,1-1 1,8 16-1,-6-16-11,1-2 0,24 27 0,-32-38-3,0-1-1,1 1 1,-1-1-1,1 0 1,-1 0-1,1 0 1,0 0-1,0 0 0,6 2 1,95 46 35,-65-35-35,72 17 0,-3-14-5,128 5 0,-218-22-2,33-1 0,327-33-1660,-173 6-6610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5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772 1350 8696,'0'-2'0,"-3"-8"49,-1-1 0,0 1 0,0 0 0,-1-1 0,0 2 1,-11-16-1,8 19 192,-3 3-179,-1 0 1,1 0-1,-1 2 1,-15-2-1,6 5 25,-104 28 39,-18 24 127,113-41-228,2 0 76,-84 63 46,93-56-46,-61 110 47,65-99-40,9-15-65,-9 21 25,2 0 0,-13 63 0,10 2 58,16-98-116,0 0 1,0 1-1,1-1 0,-1 0 0,1 0 0,0 0 0,1 1 0,-1-1 0,1 0 0,0 0 1,0-1-1,0 1 0,0 0 0,0-1 0,5 6 0,-3-4 3,-4-4-9,1-1-1,-1 1 1,1 0 0,-1-1 0,1 1-1,-1-1 1,1 1 0,-1-1-1,1 1 1,-1-1 0,1 1-1,-1-1 1,1 0 0,0 1 0,-1-1-1,1 0 1,1 1 0,7 1 7,-1 1 0,1-2 0,0 1 0,0-1 0,0-1 1,0 1-1,16-3 0,-23 2-7,0 0 0,0-1 0,-1 1 0,1 0 0,0-1 0,0 0 0,-1 1 0,1-1 0,0 0 0,-1 0 0,3-1 0,131-92 65,-105 64-35,130-169 14,-152 189-35,-1-1 0,8-15 1,109-232 47,-120 249-44,-1 0 0,0 0 0,4-19 0,-7 28-17,28-148 72,-10-14-40,-15 95 55,-11-248 35,2 259-28,-43-193 38,37 206-32,5 20-55,0-1-13,-1 0 1,-1 1 0,-1 0-1,-1 0 1,-23-33 0,28 47-13,-1 0 0,0 0 0,-1 1 0,0 0 0,0 1 0,-11-8 0,19 14-18,-1 1 0,1 0 1,-1 0-1,1-1 0,0 1 1,-1 0-1,1 0 0,-1 0 0,1 0 1,0-1-1,-1 1 0,1 0 0,-1 0 1,1 0-1,-1 0 0,1 0 0,-1 0 1,1 0-1,0 0 0,-1 0 1,1 0-1,-1 0 0,1 1 0,-1-1 1,1 0-1,-1 0 0,1 0 0,0 0 1,-1 1-1,-11 6 12,0 0 0,0 0 0,1 1 0,0 0-1,1 1 1,-10 10 0,2 5 40,-5 18-19,-26 64 0,40-73-1,-25 129 10,31-127-24,0 172 5,5-159-17,11 80 4,8 38-8,9 2 1,11-4-2,14-4 2,11-11-2,1-22 2,-1-28-2,-5-24 2,-53-67-4,-1 1-1,2-1 0,-1-1 0,14 11 1,-19-17 1,0 1 1,0-1-1,0 1 1,0-1-1,0 0 1,1 0-1,-1 0 1,0 0-1,1-1 1,-1 0-1,0 1 1,1-1 0,-1 0-1,0-1 1,1 1-1,4-2 1,2 0-283,-1-2 1,0 1 0,0-1 0,10-7 0,-16 9 56,62-34-7657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8.1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56 2520,'0'0'73,"-5"-3"-7,-40-20 774,42 22-386,-11-7 182,6 5-378,0-1-1,1 1 0,-2 1 1,1 0-1,0 0 0,0 0 1,-1 1-1,-10 0 1,-3 0-38,-32 5 0,45-4-165,1 2 0,0-1 0,-1 1 0,1 0 0,0 1-1,-13 5 1,-8 4 120,-43 15 32,67-24-175,-1-1 1,1 1-1,0 0 1,0 0 0,0 1-1,0-1 1,-6 7-1,2-2 0,5-5 2,0 0 1,1 0-1,-1 1 0,1-1 1,0 1-1,0 0 1,0 0-1,-3 6 0,2-4-10,3-4-14,0-1 0,1 1 0,-1-1 0,0 1-1,0-1 1,1 1 0,-1 0 0,1 0 0,0-1 0,-1 1 0,1 0-1,0-1 1,0 1 0,0 0 0,1 2 0,-1 5 12,-1 2-6,1-5-2,0 0 0,0-1 0,0 1 0,1-1 0,0 1 1,2 6-1,4 12 22,0 0 1,12 24-1,-7-31 32,-7-11-46,3 3-5,0 0 0,0-1 0,1 0 0,0 0 1,0-1-1,1 0 0,0-1 0,19 9 0,154 56 210,-166-65-217,-11-3-1,0-1 1,0 1 0,0 0-1,0 0 1,-1 1-1,6 4 1,-2-1 6,-1 0 0,-1 0-1,1 1 1,-1 0 0,0 0 0,-1 1-1,0 0 1,-1 0 0,0 0 0,5 11-1,-6-9-6,-3-7-2,1-1 1,-1 1-1,0 0 0,0 0 1,-1 0-1,1 0 0,-1-1 1,0 6-1,1 5 12,0-3 5,0 0 0,-1 0 1,0 0-1,-1 0 0,0-1 1,0 1-1,-1 0 1,-1-1-1,0 1 0,-5 11 1,-6 3 23,-2-1 1,0-1-1,-1-1 1,-27 27-1,35-41-28,1 0-1,-1-1 0,0 0 1,0-1-1,-21 10 1,20-10-11,-4 1 14,1-1 1,-1 0-1,-17 4 1,17-5-16,4-2 4,0 0 0,-1-1 0,1 0 0,0-1-1,-1 0 1,-20-1 0,19 0-4,3 0 7,-1-1 1,0 0-1,0 0 0,0-1 1,0-1-1,-12-4 0,7 3-6,6 1-2,0-1 1,0 0-1,0 0 0,0-1 0,1 0 1,-14-11-1,0 0-1241,3 4-5252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9.1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88 2784,'2'-2'217,"4"-7"23,2-2 261,12-23 153,-18 30-535,1-1 174,1-6-5,-3 9 0,2 0-48,10-4-143,-10 4 150,16 7 329,5 3-209,-20-6-313,1-1 1,-1 0 0,1 1-1,-1 0 1,0 0 0,0 0-1,0 1 1,0-1 0,0 1-1,0 0 1,-1 0-1,1 0 1,3 5 0,-3-2-24,0 1-1,0-1 1,-1 1 0,1 0 0,-1 1-1,-1-1 1,0 0 0,0 1 0,0-1-1,-1 1 1,0 0 0,0 0 0,-1-1 0,-1 14-1,1-10-15,-1 14 74,-1 0-1,0 0 1,-10 37 0,7-38-52,-28 153 507,14 3 61,19-171-560,0-1 0,1 0 0,1 1 0,-1-1 0,1 0 0,6 15 0,-3-10-13,-5-12-27,0-1 1,0 1-1,0-1 1,0 1-1,0-1 0,1 1 1,-1-1-1,0 1 1,0-1-1,1 1 1,-1-1-1,0 0 1,1 1-1,-1-1 1,0 1-1,1-1 0,-1 0 1,1 1-1,-1-1 1,1 0-1,0 1 1,5 3 13,0 0 0,1 0 1,-1 0-1,1-1 0,0 0 1,0-1-1,0 1 0,1-1 1,-1-1-1,0 1 0,13 0 1,27 2 65,-1-2 0,51-4 1,-77 0-72,34-7 93,-18 2-52,-1 1 102,0-1 0,49-18 1,-76 22-113,-1 0 0,1-1 0,-1 0 0,1-1 0,-1 1 0,-1-1 0,1-1 0,-1 1 0,0-1 1,9-11-1,-10 10-17,-3 5-14,-1 1 0,0-1 0,1 0 0,-1 0 0,0-1 0,0 1 0,-1 0 0,1 0 0,0 0 0,-1-1 0,1 1 0,-1 0 0,0-4 0,2-11 83,-2-1 1,0 0 0,-6-34 0,-13-43 79,7 51 19,-30-71 0,30 86-127,-13-37 39,14 31-42,2 3 95,-20-47 0,28 77-93,1 7-55,0 25-5,7 28-6,-3-39-3,21 146-13,28 79-25,-31-162 14,30 126-35,-44-152 44,-6-40 12,0-1 0,0 0-1,1 0 1,8 21 0,-1-15 4,5-4 1,-10-15 2,0 0-1,0 0 1,-1-1-1,1 1 1,0-1 0,0 0-1,0 0 1,1 0-1,-1-1 1,0 0 0,0 0-1,0 0 1,9-2-1,5-1 16,33-11-1,-50 14-17,167-51 168,-29 2-1738,-70 20-6636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31.03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266.21875"/>
      <inkml:brushProperty name="anchorY" value="-34290.15234"/>
      <inkml:brushProperty name="scaleFactor" value="0.5"/>
    </inkml:brush>
  </inkml:definitions>
  <inkml:trace contextRef="#ctx0" brushRef="#br0">110 52 9416,'0'0'0,"-3"3"0,1-1 0,-1 1 0,0 3 0,1 0 102,0-2-131,0 3 146,2 1-146,1-1 230,0-1-254,1 2 276,2 1-279,1-1 270,-1-2-267,4 2 266,7 3-266,-1-1 266,-2-2-266,6 2 266,3 1-266,-3-2 220,-3-2-207,1-3 200,6-3-200,-3-3 181,-3 0-176,4-4 174,1-4-174,-3 1 249,0-4-74,-2-4-168,-4 2 289,-3 3-328,-4-3 334,-5-2-334,-1 2 315,-1 2-309,-5 0 316,-5-1-319,0 3 320,1 2-320,-5 1 320,-7 2-320,2 2 273,2 1-260,-5 3 263,-8 4-265,3 1 192,5 0-171,-4 4 160,-4 6-160,4-1 113,7-1-100,-1 4 103,3 8-105,4-2 69,4-5-59,3 6 63,4 5-65,3-4 48,1-4-43,5 2 40,4 4-40,0-4 40,-1-5-40,7 3 49,10 3-52,-2-4 17,-2-3-6,10 0 0,11 0 0,-4-3 0,-6-4 0,9-2 0,11-6 0,13-3-11088,-7-1 9823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29.8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59 484 7536,'0'-4'-10,"0"0"-1,0 0 1,1 0 0,-1 0-1,1 0 1,0 0 0,0 0 0,0 1-1,3-6 1,4-1-38,-6 9 47,0-1-1,0 1 1,0 0 0,0 0-1,0 0 1,1 0-1,-1 1 1,0-1 0,1 1-1,-1-1 1,0 1-1,1 0 1,-1 0 0,0 0-1,3 0 1,2 1 15,-1 0 0,0 0 0,0 1 0,0 0 0,8 4 0,5 3 84,0 1-1,22 17 1,-39-25-84,12 8 10,-9-6 24,0 0-1,0-1 1,0 1 0,1-1-1,6 3 1,1 0 55,1-1 1,0 0 0,0 0-1,0-1 1,0-1 0,1-1-1,16 2 1,20-11 188,-39 5-216,-1 0 1,1-1-1,-1-1 0,0 1 1,1-2-1,-2 0 0,1 0 0,18-12 1,-20 9-41,-5 5-6,0-1 1,-1 0 0,1 0-1,-1 0 1,1 0 0,-1-1-1,4-7 1,11-18 153,-1-1 1,-1-1-1,14-40 0,-25 56-144,-4 11-6,1-1 0,-1 0 0,0 0 0,0 0-1,0 0 1,-1 1 0,0-11 0,-3-75 277,2 86-283,0 0 0,0 1 0,0-1 0,0 0 0,-1 1 0,1-1 0,-1 1 0,0 0 0,-1 0 0,1-1 0,-1 1 0,0 1 0,1-1 0,-2 0 0,-3-3 0,3 3 1,0 0 6,0 1 0,0-1 0,0 1 0,0 0-1,0 0 1,-1 1 0,0-1 0,1 1 0,-1 0 0,0 0 0,-6-1 0,4 1-1,0 0 8,0 0 0,0 1-1,0 0 1,-1 0 0,1 0-1,0 1 1,0 0 0,-14 3-1,12-2-13,-6 0 15,0 0 0,0 2 0,0 0 0,0 0 0,-21 10 1,26-9-27,0 1 0,0 0 0,0 1 0,1 0 1,0 0-1,1 1 0,-1 0 0,1 1 0,-9 11 1,7-9-9,-16 18 10,2 1 0,-34 49 0,39-51-16,-2 4 4,-23 42-1,-2 7-4,11-14-2,10-15 0,23-45 0,0 1 0,1 0 0,-1 0 0,1 0 0,0 9 0,1-6 0,0 0 0,1 0 0,0 0 0,4 14 0,-2-14 0,0-1 0,1 1 0,0-1 0,10 18 0,-4-13 0,0-1 0,20 22 0,33 23 0,5-4 1,-42-39 1,-1-2-1,2 0 1,0-2-1,28 8 1,-20-11 6,155 6 24,-149-15 55,-10 0-35,9-1 27,1-1 0,71-16 0,-107 18-52,15-4 32,-1 0 1,0-1-1,0-1 1,-1-1-1,30-17 1,99-64 277,-96 50-2059,1-4-6958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30.9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794 1572 5024,'0'0'513,"1"-4"-81,0-1-395,1 1 59,-1-1 0,1 0 0,-1 0 1,-1 0-1,1 0 0,-1 0 0,0 0 0,0 0 0,0 0 0,0 0 1,-3-9-1,-1 3-5,0 1 0,-1-1 0,-1 1 0,1 0-1,-2 0 1,1 0 0,-2 1 0,1 0 0,-16-14 0,10 15 56,-4 1-72,0 0 1,-1 2-1,1 0 0,-1 1 1,0 0-1,-33-1 1,31 4-48,12 1 2,0 0 1,0 0-1,0 1 1,0 0-1,0 0 1,-9 4-1,-121 39 222,110-29-64,15-6-115,-5 3-11,0 1 1,0 0-1,2 1 1,-1 1-1,-26 33 1,21-21 23,2 2 0,0 0 0,-21 45 0,-11 31 55,47-89-67,3 75 23,6-70-49,2-1-24,2-1-1,19 36 1,-15-41 16,6-1-23,0 0 1,30 14 0,-26-21 10,10-4-5,61-4-1,-65-4 12,119-48 22,-119 39 25,6-8-16,51-46-1,-82 67-47,-1-1 0,0 1 0,0 0 0,0-1-1,0 1 1,-1-1 0,4-5 0,6-14 52,14-35 1,0-38-10,-19 53 100,-2-187 65,-8 181-58,-35-191 66,30 192-66,-32-210 57,35 204-104,-14-215 137,-20-43 47,37 289-272,1 0-1,1-24 1,1-12 16,0 48-31,-1 0 3,1 0 0,-1-1-1,-1 1 1,-5-16 0,-1 40 20,-13 38-27,1 8-1,-1 22-9,5 8-3,3 9 0,7 124-2,9-176-4,33 197-5,-24-197-1,110 318-79,-78-251 77,-26-70-26,72 180-47,-74-189 70,23 40-1,-26-61 13,21 11 4,-26-21 1,-1 1 0,1-2 0,14 6 0,-12-7 3,0 0 0,0 0 0,-1-1 0,1 0 0,0-1 0,0 0 1,0 0-1,0-1 0,0-1 0,0 0 0,-1 0 0,1-1 0,12-5 1,-8 3 2,-9 3 6,1 0 0,-2 0 0,1 0 0,0-1-1,0 0 1,-1 0 0,7-5 0,1-2 54,0-1 0,-1 0 0,0-1 0,0-1-1,-1 1 1,15-28 0,-18 27-38,9-26 171,-9 19-404,1 0 0,0 0 0,2 1 0,0 0 0,20-26 1,-5 13-8576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31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515 181 5384,'-9'-10'18,"-3"-2"255,0-1 0,-1 2 1,-17-12-1,22 18-157,0 1 0,-1 0 0,1 1 1,-1 0-1,0 0 0,0 1 1,0 0-1,-10-1 0,4-1-59,12 3-27,-1 0 1,1 0 0,-1 1 0,0-1-1,1 1 1,-1 0 0,0 0 0,0 0-1,-4 1 1,-1 0 29,1 1 0,-1 0 0,0 1 1,0-1-1,1 2 0,-1-1 0,1 1 0,0 0 0,0 1 0,-7 6 0,7-6-30,6-3-15,0-1 1,1 1 0,-1-1 0,0 1 0,0 0-1,1-1 1,-1 1 0,1 0 0,0 0 0,-1 0-1,1 1 1,-1 1 0,-29 76 217,28-73-199,1 0-1,0 0 0,0 1 0,1-1 0,-1 0 1,1 12-1,0 4 1,-3 48 14,5-41 60,27 124 44,-18-124-64,99 197 257,-97-208-324,-4-5 38,1 0 0,14 16 0,-10-13-13,2 3 84,22 24-1,-31-38-56,1 0-1,-1 0 0,1-1 0,0 0 1,0 0-1,0-1 0,1 0 0,12 5 1,-12-6-19,-1 0-1,0-1 1,1-1 0,0 1 0,-1-1 0,1-1 0,-1 1-1,1-1 1,0-1 0,0 1 0,-1-1 0,11-3 0,-8 0 9,-1-1 0,0 0 1,0-1-1,-1 0 1,1 0-1,-1-1 0,-1 0 1,1 0-1,-1-1 0,0 0 1,-1 0-1,9-16 1,1-5 46,14-38 0,-23 42 30,10-134 62,-17 122-27,-1 11-85,0-7-9,-1 0 1,-2 0-1,-14-55 1,15 75-22,-2-7-2,-1 0 0,-1 1 0,0-1 0,-2 1 0,-19-33 0,25 47-25,-7-11 21,0 1-1,-1 0 1,-1 1-1,0 0 1,-1 1-1,-16-13 1,-81-52 179,86 66-99,-15-2-44,-45-9 1,60 22 17,-4 6-58,1 0 0,-45 17 1,51-14 0,1 1 1,-22 13 0,10-4-1911,-2-1-7541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5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1090 172 2608,'-5'-8'48,"-2"-6"55,-2 0 1,0 0-1,-1 1 1,-22-23-1,24 28-62,5 5 5,0 1 1,0-1-1,0 1 1,-1 0-1,1 0 0,-1 0 1,-5-2-1,-8-3 123,0 0-1,0 2 1,-1 0-1,-26-4 1,-64-2 184,73 10-218,-1 2 0,-47 7-1,54-5-99,-16 2 122,-74 18 1,101-18-125,-11 4 167,-16 14-58,-53 35 0,71-34 79,-90 122 91,114-142-277,0 1-1,0 0 0,1-1 1,-1 1-1,-1 6 1,-50 164 255,53-171-259,0-1-1,1 1 1,-1 0-1,1 0 1,0 0-1,0 6 1,0 1 34,1 4-22,-1 0-1,2-1 0,0 1 0,1-1 1,0 1-1,1-1 0,1 0 0,0-1 1,11 21-1,64 106 226,-60-111-87,98 121 60,-93-122-146,93 91 36,-94-99-71,9 1-21,57 28 0,-61-41-4,17-1-530,86 2 1,-31-9-4686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5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231 2 3416,'-15'-1'5,"11"1"3,0 0 1,0 0-1,0 1 1,1-1 0,-1 1-1,0 0 1,-6 2-1,-3 1 37,0 1 0,1 0-1,-1 0 1,1 1 0,1 1-1,-1 0 1,-19 17 0,4 6-11,19-14 13,-18 102 16,25-88-29,7 11-10,19 74 0,-25-112-23,2 0 0,-1 1 0,0-1 0,1 0 0,0 1 0,-1-1 0,4 3 0,43 62 11,-33-51-10,0 0-1,22 17 0,-18-19 1,1-1 0,0-1 0,2-1 0,35 16 0,-29-20 11,5-5-6,1-1 1,44-3 0,-47-5 25,124-46 36,-151 50-44,0 1 0,-1-1-1,1 1 1,-1-1 0,7-5-1,9-8 37,0-2-1,-1 0 0,27-34 1,-32 26 233,-6 0-190,-1-1 0,-1-1 0,2-30 0,-9 30 184,-5 4-185,-1 0 1,0 1-1,-17-29 0,9 30 211,-92-65 115,85 74-161,7 5-141,3 1-70,0 0 0,0 1 1,-1 1-1,0 0 0,1 1 1,-18-2-1,18 4-229,1 1 0,0 0 0,-23 4 0,2 3-4301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3:54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526 970 3416,'-1'-4'17,"1"1"0,-1-1 0,0 1 0,0-1 0,0 1 0,-1-1 1,1 1-1,-1 0 0,0-1 0,0 1 0,0 0 0,0 0 0,-1 1 0,1-1 0,-1 0 0,1 1 0,-1-1 0,0 1 1,-6-4-1,-6-3 143,1 1 0,-28-11 0,30 13-113,-1 1-8,1 0-1,-1 1 0,0 0 1,0 1-1,-25-3 1,23 4-23,3 0 6,1 1-1,-1 1 1,1 0-1,-1 0 1,-21 4 0,17-2-9,9-1-1,1 1 0,-1-1 1,0 1-1,0 0 1,1 1-1,-1 0 1,1 0-1,0 0 1,-8 5-1,5-2 0,-2 4 41,-5 17-17,-18 39 0,30-59-24,0 1 1,1 0-1,0 0 1,1 0-1,-3 12 1,2-2-1,-6 28 4,10-30 18,3 4-13,2-1 0,1 1 1,0-1-1,1-1 0,17 28 0,0-16-5,-24-29-13,-1 0-1,1 0 1,0-1 0,-1 1-1,1-1 1,0 1 0,-1-1-1,1 1 1,0-1 0,0 1-1,0-1 1,-1 1 0,1-1-1,2 0 1,12 4 12,0-1 0,0 0 0,24 0 0,-20-6 45,3-7-29,-1 0 0,36-24 0,-37 15 76,81-117 59,-82 103 29,59-140 84,-67 137-79,27-156 78,-32 150-84,29-186 71,-27 183-98,24-166 138,-30 202-284,5-52 85,-7 56-95,1 0 0,-1 0-1,0 0 1,-1 0-1,1 0 1,-1 1 0,0-1-1,0 0 1,-1 0-1,-2-6 1,4 11-9,-1-1 0,1 1 0,-1 0 0,1-1 0,-1 1 0,0 0 0,1 0 0,-1-1 0,1 1 0,-1 0 0,0 0 0,1 0 0,-1 0 0,1 0 0,-1 0 0,0 0 0,1 0 0,-1 0-1,1 0 1,-1 0 0,0 0 0,1 0 0,-1 1 0,1-1 0,-1 0 0,1 0 0,-2 1 0,1-1 3,-3 3 0,-1 0-1,1 0 0,-1 0 1,1 1-1,0-1 1,0 1-1,0 0 0,1 0 1,0 0-1,-1 1 1,1-1-1,-2 6 0,-30 48 3,33-55-6,0 1 0,1-1 1,-1 1-1,1 0 0,-1 0 0,0 4 0,-6 22 5,-5 32 0,4 43-2,11-59 4,36 178 9,-26-183-3,68 157 4,-61-160-3,-10-22-8,23 45 17,46 64 0,-4-18 21,-61-92 23,-4-8-53,0-1 1,1 0-1,-1 0 0,1-1 0,0-1 1,13 5-1,-4-7 85,-3-4-72,0 0 1,0-1-1,0-1 1,18-7-1,-32 10-18,-1 1-1,1-1 1,-1 0-1,1 0 1,-1 1-1,1-1 1,-1 0-1,0 0 0,0-1 1,1 1-1,0-1 1,3-3 22,4-4-4,0 0 1,-1-1 0,0 0-1,-1 0 1,0-1-1,0 1 1,-1-2-1,9-22 1,55-184 430,-52 145-278,-16 66-130,0 1-34,-1 0 1,1 1 0,0-1-1,0 1 1,1 0 0,-1 0-1,1 0 1,0 0 0,1 0-1,-1 1 1,6-6 0,-5 6 24,-2 2-34,-1 0 0,1 0 0,-1 1 1,1-1-1,0 1 0,0-1 0,0 1 0,0 0 0,0-1 0,0 1 1,0 0-1,0 0 0,0 1 0,0-1 0,1 0 0,-1 1 0,0-1 0,1 1 1,-1 0-1,0 0 0,4 0 0,4 3 7,0 0 1,0 0-1,0 1 0,-1 1 0,1 0 1,16 11-1,-16-9-11,53 32 42,-42-24-28,0-2 1,41 19 0,-46-25-15,-10-4-1,1 0 0,0-1-1,0 0 1,0 0 0,0-1-1,11 1 1,111 13 21,-103-14-18,0-1-1,0-1 1,30-5-1,-28 2-3,-3 0 5,75-30 2,-87 26-2,-11 6-6,0 1 0,0-1-1,0 0 1,0 0 0,0 0-1,-1 0 1,1 0-1,-1 0 1,1 0-1,-1 0 1,0-1-1,0 1 1,0 0-1,0-1 1,0 1-1,-1-1 1,1 1-1,-1-1 1,1 1-1,-1-1 1,0 0 0,0 1-1,0-1 1,0 1-1,-1-1 1,1 1-1,-2-4 1,-2-3 0,-1 0 1,-1 0-1,1 1 1,-2 0-1,-12-14 1,4 10 5,-90-44 2,-2 11 5,73 32-12,11 6 6,-33-2 4,38 7-11,-35 0 1,12 7-3,-72 15 0,82-11-4,21-5 3,-14 4-1,0 2 0,0 0 0,1 2 0,-39 25 0,-43 47-20,89-64-9,-41 93-9,56-111 36,0 1 1,0-1 0,1 0 0,-1 1-1,0-1 1,1 1 0,0-1-1,-1 4 1,6 139-43,-5-142 44,1 0 0,-1 0 0,1 0 1,0 0-1,-1 0 0,1 0 0,1 0 0,0 3 0,19 33-15,41 59 1,-60-95 15,1 1 1,-1-1-1,1-1 0,0 1 0,0 0 1,4 3-1,4 2-1,10 9 1,1-1 0,0-1 0,1-1-1,1-1 1,27 11 0,28 7 1,13-1 1,-48-21 0,85 7 1,-96-16 6,25-2 41,84-13 1,21-8 70,-134 19 2,-19 2-78,2-1-16,-1 1-1,1-1 1,-1-1 0,0 0 0,0-1 0,0 0-1,-1-1 1,0 0 0,13-9 0,-13 7 44,-1 2-18,0-1 0,0 0 0,-1-1-1,0 0 1,0 0 0,11-16 0,-6 6-64,1 0 0,1 1 0,1 1 0,0 1 0,1 0 0,25-16 0,-8 10-7569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5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1026 8248,'6'-2'217,"14"-4"63,-20 5-261,0 1 0,1 0 0,-1 0 0,0 0 0,1 0 0,-1 0-1,0 0 1,1 0 0,-1-1 0,0 1 0,1 0 0,-1 0 0,0 0 0,0 0 0,1 0 0,-1 0 0,0 1 0,1-1-1,-1 0 1,0 0 0,1 0 0,-1 0 0,0 0 0,1 0 0,-1 1 0,0-1 0,17 10 191,-1 1 1,-1 0-1,0 1 1,0 1-1,-1 0 1,-1 1-1,0 0 1,13 21-1,10 19-143,-21-27 60,64 137 42,-62-129-82,79 142 29,-72-144-56,103 107 24,-102-118-23,-7-9-28,9 8 12,2-1-1,49 25 1,-51-31 21,0-2 0,1 0 0,45 11 0,-60-20-49,-10-2-3,1-1 0,0 1 0,-1-1 0,1 0 0,0 0 0,0 0 0,-1-1 0,1 1 0,0-1 0,-1 0 0,5-1 0,92-28 195,-80 19-35,81-71 68,-80 58-67,86-143 81,-84 126-48,86-167 89,-88 167-83,81-165 80,-82 163-99,80-191 92,-81 187-47,164-351 700,-168 369-721,46-60 42,57-93 672,-106 160-775,1 2 0,1-1-1,1 2 1,19-20 0,-32 37-142,1 1-1,0 0 0,-1 0 1,1 0-1,0 0 1,-1 0-1,1 1 1,0-1-1,0 1 0,0 0 1,0 0-1,-1 0 1,1 0-1,0 0 1,5 2-1,-5-2 1,1 0-6,-1 0 0,0 1 0,0-1 1,1 1-1,-1 0 0,0 0 0,0 0 0,0 0 1,0 0-1,0 0 0,4 4 0,5 1 8,35 21 6,-28-17 22,-13-8-186,-1-1 0,0 1 0,1-1 0,-1 0 0,1 0 0,-1-1 0,1 1 0,-1-1 0,1-1 0,0 1 0,-1-1 0,1 0 0,-1 0 0,0 0 0,8-3 0,33-15-11339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913 115 2696,'1'-7'857,"3"-43"89,-4 48-900,0 1 1,0-1-1,-1 0 1,1 0-1,-1 0 1,0 1-1,1-1 1,-1 0-1,0 0 1,0 1-1,0-1 1,0 1-1,0-1 1,0 1-1,-1-1 1,1 1-1,0 0 1,-1 0-1,-1-2 1,1 2 18,-6-4 330,-12-1-126,-32-6-1,31 12 26,-121 12 79,108-6-266,-153 47 37,181-51-131,1-1 0,0 2 1,-1-1-1,1 0 0,-6 5 1,-156 114 107,162-117-95,0 0-1,1 0 1,-1 1 0,-5 8-1,-107 167 162,98-141-47,-39 137 57,57-172-176,0-1 0,0 1 1,0-1-1,1 1 0,0 0 0,0 5 0,0 8 30,0-1-1,5 24 1,-1-23-31,1 0-1,9 19 1,1-9 121,90 101 56,-103-125-180,1 0-1,1 0 1,-1 0-1,0 0 0,1-1 1,4 3-1,48 26 65,64 26 1,-79-45 18,191 21 22,-183-32-108,215-24-1097,-127 5-4410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6.8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606 12 7536,'-10'-4'7,"7"2"-2,1 1 1,0 0-1,0 1 1,-1-1-1,1 0 1,-1 1-1,1-1 1,-1 1-1,1 0 1,-1-1 0,-2 2-1,-19-1 49,-46 9 0,46-1 93,-117 62 82,112-51 38,11-7-139,-5 4-19,1 0 0,0 2 0,2 0 0,-29 33 0,-33 54 307,71-86-129,2 8-93,-10 54 0,19-56 27,8 15-69,17 54 0,-24-92-135,0 1-1,-1-1 1,2 1 0,-1-1-1,0 0 1,0 0 0,1 1-1,-1-1 1,4 3 0,-5-5-17,10 13 55,1-1 1,22 19-1,-19-20-35,2-1-1,22 12 1,-38-22-20,2 1 12,0 0-1,1 0 1,-1 0-1,1 0 1,-1 0-1,1 0 1,-1 0-1,1-1 1,-1 1-1,6-1 1,51 3 78,64-6 0,-118 3-70,-1-1 0,0 1 0,1-1 0,-1 0 1,1 0-1,4-3 0,31-13 50,-1-2 0,41-26 1,-55 24 109,74-91 70,-85 90-75,-9 11-102,2-1-30,-2 1 1,0-1-1,0 0 1,-1-1-1,0 1 1,-1-1-1,-1 0 0,2-20 1,-3 23 33,0-4-26,-1 1 0,0-1 1,0 1-1,-2-1 1,1 1-1,-2 0 1,-6-23-1,5 24 36,1 2-45,0 0-1,0 1 1,-1-1 0,-1 1 0,0-1-1,0 1 1,0 1 0,-9-11 0,13 18-28,-1-2 11,-1 0-1,0 0 1,0 0-1,0 1 0,0-1 1,0 1-1,0-1 0,-1 1 1,-6-3-1,3 7 150,-35 38 64,38-36-212,1 0 0,-1 1 0,1 0-1,1-1 1,-1 1 0,1 1 0,0-1-1,0 0 1,0 0 0,1 1 0,-1-1 0,0 9-1,1-7-4,1-6-16,0 0 1,0-1-1,0 1 0,0 0 1,0 0-1,0 0 0,0-1 0,0 1 1,0 0-1,0 0 0,0 0 0,0-1 1,0 1-1,1 0 0,-1 0 0,0-1 1,1 2-1,7 15-340,1-1 1,1 0 0,0-1-1,15 18 1,20 21-8619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7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727 820 10584,'-1'-2'4,"0"-1"1,-1 1-1,1-1 1,-1 1-1,1-1 1,-1 1-1,0 0 1,0 0-1,0 0 1,-1 0-1,1 0 1,0 1-1,-1-1 1,1 1 0,-1-1-1,1 1 1,-1 0-1,0 0 1,1 0-1,-1 0 1,0 1-1,0-1 1,0 1-1,0-1 1,1 1-1,-1 0 1,-4 1-1,-6-1 41,0 1 0,0 0-1,-23 6 1,34-6-40,-20 7 150,-98 52 65,91-43-136,1 0-1,1 2 1,-25 23 0,37-29-51,-9 8 155,-98 116 79,118-132-231,0 0 0,0 1 0,1-1 1,-4 9-1,-74 178 219,70-154-94,-17 106 60,27-123-106,3-7-76,1-1 1,0 0-1,10 25 0,-13-37-35,0 0-1,0-1 1,1 1-1,-1-1 1,0 1-1,1 0 1,-1-1-1,0 1 1,1-1-1,-1 1 1,1-1-1,-1 0 1,1 1-1,-1-1 1,1 1-1,0-1 1,-1 0-1,1 0 1,-1 1-1,2-1 1,11 5 15,1 0 1,-1-2-1,1 1 0,28 2 1,-39-6-16,-1 0 0,0 0 0,0 0 0,0 0 0,0 0 0,0 0 0,0-1 0,0 1 0,0-1 0,0 1 0,2-2 0,10-2 9,0-2 0,0 1 0,15-10 0,-9 3-3,32-29 0,-47 37-1,0 0 1,-1-1-1,1 0 0,4-6 1,142-187 55,-121 152-18,116-194 22,-120 189-2,-26 51-67,57-137 66,-8-19-35,-31 93 57,-10 34-52,66-277 152,-66 271-135,29-157 141,-23 102-48,-13 84-52,-6 17-1,-2 1-78,3-5 2,0 0 0,1 0-1,0 0 1,0 0 0,-2 13 0,-37 123 98,36-106-54,0 211 27,10-190-40,47 219 24,-36-227-25,74 181 17,-70-190-24,95 131 16,-111-168-51,0-1 1,0 1 0,0-1-1,1 0 1,-1 0 0,5 3 0,22 15 12,1-2 0,54 24 0,-83-42-15,1 0 0,-1 0 0,0 0 0,1-1 0,-1 1 0,0-1 0,1 1 0,-1-1 0,1 0 0,2 0 1,-5 0-4,15 0 11,1-1 0,22-4 0,-26 2-7,0-1-1,0 0 1,13-6 0,-25 10-4,23-14 41,10-17-9,36-42 0,-54 55-7,-1-1 1,0 0-1,18-38 1,-4 5 55,-22 42-73,31-53 95,-32 55-82,0 0 0,1 1 0,0 0 0,0 0 0,0 1 0,10-8 0,-15 14-16,0-1 0,-1 0 0,1 1 0,0-1 0,0 1 0,0 0 0,0-1 0,0 1 0,1 0 0,-1 0 0,0-1 0,0 1 0,0 0 0,0 0-1,0 0 1,0 0 0,0 0 0,0 1 0,0-1 0,0 0 0,0 0 0,1 1 0,-1-1 0,0 1 0,-1-1 0,1 1 0,0-1 0,0 1 0,0-1 0,0 1 0,0 0 0,0 0 0,-1-1 0,2 3 0,78 70 68,23-3-41,-79-60-26,112 20 4,-108-29-4,38-10 1,-56 7-6,-1 0-1,1-1 0,-1 0 1,0-1-1,10-5 1,-15 6-1,0 1 1,0-1-1,0 0 1,0 0-1,0 0 1,-1-1 0,0 1-1,0-1 1,6-8-1,-7 8 0,0 1 0,0-2 1,-1 1-1,1 0 0,-1 0 0,0-1 0,0 1 0,-1 0 0,1-1 0,-1-5 0,0 4 0,0-1 0,-1 1 0,0-1 0,-1 1 0,1 0 0,-1-1 0,-3-6 0,0 4 0,1 0 0,-1 1 0,0 0 0,-13-15 0,-4 1 0,0 1 0,-2 1-1,-34-22 1,29 26-5,-10 2 4,-1 3 0,-45-7 0,83 17 1,-1 1-1,0-1 0,1 1 1,-1 0-1,1 0 1,-1 0-1,0 1 1,1-1-1,-1 1 1,0-1-1,-3 2 0,-51 18-3,-74 37-1,89-32-2,-179 150-6,213-169 8,1 1 0,1-1 0,-1 1 0,-7 10 0,14-17 5,-89 121-22,13 10 6,76-131 16,-5 8-12,1 0 0,0 1 1,1-1-1,-3 11 0,6-19 12,-33 121-60,28-90 46,-2 43 0,7-71 7,0-1 1,0 1 0,0-1 0,0 1 0,0-1 0,0 1 0,1-1 0,-1 1 0,1-1 0,-1 1 0,1-1 0,2 5 0,-3-7 6,6 15-19,1 0 1,0-1-1,14 21 0,-10-21 11,1-1 0,1 0-1,15 13 1,-25-23-8,1 1 1,0-1-1,0 0 1,1-1-1,7 5 1,47 20-50,78 24 0,-130-49 48,1 0 0,-1-1-1,0 1 1,9-1 0,218 4-103,-185-11 40,209-46-24,-207 38 65,160-56-6,-178 56 25,95-64-14,-110 62-12,-12 9-223,0-1 1,0 0 0,-1 0 0,1 0 0,-2 0-1,8-18 1,1-10-8838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31.39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477.375"/>
      <inkml:brushProperty name="anchorY" value="-35569.64063"/>
      <inkml:brushProperty name="scaleFactor" value="0.5"/>
    </inkml:brush>
  </inkml:definitions>
  <inkml:trace contextRef="#ctx0" brushRef="#br0">297 415 8792,'0'0'0,"-2"-2"409,-7-4-445,0 1 239,1 0-251,-7-2 240,-6-3-240,1 2 128,3 1-96,-5-2 80,-2-2-80,2 2 182,5 1-211,-1-3 226,-1-4-226,3 2 385,4 2-431,0-3 463,1-4-465,2 1 578,3 4-610,1-3 636,3-6-639,2 4 574,0 2-555,3-2 556,2-3-559,0 4 494,-1 3-475,2-1 466,2 1-466,-1 3 401,2 0-121,0 3-57,0 1-140,0 3 211,0 2-252,-1 1 151,-3 1-121,3 0 106,1 4-106,-1-1 50,-1 1-34,2 6 26,2 13-26,-1 0 8,-2-3-3,0 12 0,-1 13 0,-2-5-28,-1-6 36,-3 7-31,-1 6 28,0-7-82,-1-8 98,0 2-97,-1 3 95,0-6-131,1-7 141,-1 4-146,0 6 146,0-4-109,0-5 99,0 5-94,0 6 94,-1-4-84,2-6 81,-1 4-71,1 3 68,1-4-57,0-7 55,1 4-44,2 2 41,2 5-10568,0-4 9311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0 8248,'-6'36'29,"-5"26"119,-9 139 96,16-149 64,-14 246 137,15-234-91,-22 291 124,18-280-204,-18 266 98,20-280-152,-15 251 86,16-250-91,1-6-88,-7 213 241,16 107 266,0-242-411,-5-116-138,-1 0-15,2 1-1,0-1 1,0 0 0,2 0 0,8 24 0,-11-40-33,4-5 14,8-10-186,0-1-1,0 0 1,12-19 0,-10 13-845,42-54-7180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8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112 212 10224,'3'11'11,"-1"0"-1,-1 0 1,1 0 0,-2 0 0,1 0 0,-3 18 0,1-15-14,-4 69 16,2-41 22,-19 235 57,17-211 135,-11 284 98,16-279-58,13 260 107,-9-275-99,27 215 558,-25-213-514,-2-97-260,-4 22-58,0 3-5,-2-1 0,-5-27 0,-26-191-29,26 178-86,-21-225-68,24 224-59,8-237-108,0 235 69,28-191-78,-23 209 237,44-130-36,-52 166 156,1 1-1,-1-1 0,1 1 1,-1 0-1,1-1 0,4-4 1,97-119-52,-78 103 53,46-29 4,-40 33 1,34-16 1,-18 15 4,73-22 1,-115 40-2,1 1 1,-1 1-1,1-1 1,0 1-1,0 0 1,0 0-1,-1 1 1,9-1-1,-1 2 2,20 4 8,-33-5-13,1 0 1,-1 0-1,1 0 1,-1 0 0,1 0-1,-1 1 1,1-1-1,-1 0 1,0 0 0,1 1-1,-1-1 1,0 0-1,1 0 1,-1 1 0,0-1-1,1 0 1,-1 1-1,0-1 1,1 0-1,-1 1 1,0-1 0,0 1-1,1-1 1,-1 0-1,0 2 1,7 14 14,0 1-1,-2 0 1,6 28 0,-9-19 25,-4-1-25,-2-1-1,0 0 1,-12 36 0,15-58-12,0 1 0,0-1 0,0 0 0,-1 1 0,1-1 0,-1 0 0,1 0 0,-1 0 0,-2 3 0,-121 121 48,92-100-32,-159 110 5,154-109-17,7-5-2,-126 80 11,106-73-11,4-8-4,43-19-2,0-1 0,0 0 0,-1 0 0,1 0 0,0-1 0,-5 0 0,8 1 0,1-1 0,-1 0 0,0 0 0,0 0 0,0 0 0,1-1 0,-1 1 0,0 0 0,1 0 0,-1 0 0,0-1 0,0 1 0,1 0 0,-1 0 0,0-1 0,1 1 0,-1-1 0,0 1 0,1-1 0,-1 1 0,1-1 0,-1 1 0,1-1 0,-1 1 0,1-1 0,-1-1 0,1 1 0,0-1 0,0 1 0,0-1 0,0 0 0,1 1 0,-1-1 0,0 1 0,1-1 0,-1 1 0,1-1 0,0 1 0,-1-1 0,1 1 0,0 0 0,0-1 0,0 1 0,1-2 0,38-41-1368,6-4-5472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29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29 918 8432,'-24'24'245,"23"-24"-215,1 0-1,-1-1 1,1 1-1,0-1 0,0 1 1,-1-1-1,1 1 1,0-1-1,0 0 1,-1 1-1,1-1 1,0 1-1,0-1 1,0 1-1,0-1 1,0 0-1,0 1 1,0-1-1,0 1 1,0-1-1,0 0 1,0 1-1,0-1 1,0 1-1,1-1 1,-1 0-1,2-7 45,12-37 451,107-258 823,-106 266-1008,67-183 128,-66 176-167,-12 34-268,50-117 360,-45 106-301,2 0 0,0 0 0,1 2 0,20-25 1,-24 39 28,-4 4-83,-2 1-29,1 0 0,-1-1 0,1 1 0,-1 0 0,1 0 0,-1 0 0,1 1 0,-1-1 0,1 1 0,-1-1 0,1 1 0,-1 0 0,1 0 0,-1 0 1,0 0-1,0 0 0,1 1 0,-1-1 0,0 1 0,0-1 0,0 1 0,-1 0 0,4 3 0,102 114 104,-81-85-65,112 157 19,-111-154-46,102 142 19,-89-122-28,5 5-8,-7-11 1,-12-14-2,10 4 5,-36-41-8,0 0 0,0 0 1,1 1-1,-1-1 0,0 0 0,1 0 1,-1 1-1,0-1 0,1 0 0,-1 0 1,0 0-1,1 0 0,-1 1 0,0-1 1,1 0-1,-1 0 0,0 0 1,1 0-1,-1 0 0,1 0 0,-1 0 1,0 0-1,1 0 0,-1 0 0,1 0 1,33-4 5,-25 1-5,1 0 0,-1 0-1,13-8 1,15-11 3,38-30 0,-48 32 6,45-44 1,-11 7 8,61-59 6,-68 65 4,-36 37-24,49-39 35,-66 52-40,-1 1 1,1-1 0,-1 1 0,1-1 0,0 1 0,-1 0-1,1-1 1,-1 1 0,1-1 0,0 1 0,-1 0 0,1 0 0,0-1-1,0 1 1,-1 0 0,1 0 0,0 0 0,-1 0 0,1 0-1,0 0 1,0 0 0,-1 0 0,2 0 0,-1 2 0,0-1 1,-1 1 0,1-1-1,0 1 1,-1 0 0,0-1-1,1 1 1,-1 0 0,0 0-1,0-1 1,0 4 0,1 6 1,-2 43 14,-4 18-5,-5 94 28,15-88-35,-5-67-2,1 0 1,1 0-1,0 0 0,5 14 1,-2-7-1,11 28 1,-16-45-4,0 0 1,0 0-1,1 0 1,-1 0-1,0-1 1,1 1-1,-1 0 0,1 0 1,-1-1-1,1 1 1,0 0-1,-1 0 1,1-1-1,1 2 1,26 18 5,-24-18-5,1 0-1,-1 0 0,1-1 0,-1 1 1,1-1-1,-1 0 0,1 0 1,7 0-1,-7-2 0,1 1 1,-1-1 0,1 0-1,-1 0 1,1-1-1,-1 1 1,0-1-1,0 0 1,9-6-1,30-22 3,-42 29-3,0-1 1,0 1 0,0-1 0,0 0-1,0 0 1,-1 0 0,1 0 0,0 0 0,1-3 0,70-116 18,-62 94 1,-1-19-6,5-58 0,-15 70 7,-30-157 12,18 153-18,-62-130 12,73 166-26,0 0 1,0 0 0,-1 0 0,1 0 0,-1 0 0,1 0 0,-1 0 0,0 0 0,1 1 0,-5-4 0,-4-3 4,0 0 1,-1 1-1,-21-11 0,19 13-3,-1 0 0,0 1-1,-20-3 1,32 7-1,-1-1 1,0 1 0,1-1-1,-1 1 1,0 0-1,1 0 1,-1 0-1,1 1 1,-1-1-1,-4 2 1,7-2-3,-28 6 16,-35 11 0,-32 25-8,95-42-8,-4 2 1,0 0 0,0 0-1,0 1 1,0-1 0,0 1 0,1 0 0,-4 3 0,-14 12 2,-28 33 0,42-42-2,0 1-1,0-1 0,1 1 1,0 0-1,1 1 0,1-1 1,-5 14-1,7-17 7,0-1 0,1 1-1,0 0 1,0-1 0,1 1 0,0 0 0,0 0 0,1 0-1,-1-1 1,1 1 0,3 10 0,1-4-375,0 0 0,1-1 0,0 0-1,14 19 1,31 48-8458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30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663 611 10488,'6'-16'13,"3"-23"142,-4-35 93,-5 73-225,0 0 1,0 0-1,0 0 1,0 1 0,0-1-1,0 0 1,-1 0 0,1 1-1,0-1 1,0 0-1,0 1 1,-1-1 0,1 0-1,-1 1 1,1-1-1,-1-1 1,-1-1 17,-1 0 0,1 0-1,-1 0 1,0 1 0,0-1 0,0 1-1,0-1 1,-1 1 0,1 0 0,0 0-1,-1 0 1,0 1 0,-5-3 0,8 4-19,0 0 0,1 0 0,-1 0 0,0 0 1,0-1-1,1 1 0,-1 0 0,0 0 0,0 1 0,0-1 1,1 0-1,-1 0 0,0 0 0,0 0 0,1 1 0,-1-1 1,0 0-1,-1 1 0,-16 8 119,1 1 0,-1 1 0,-30 25 0,-90 92 445,106-98-531,0 2 179,-119 121 67,127-125-193,17-19-82,-13 16 15,2 1 0,1 1 0,-22 44 1,6 7 18,33-77-60,-1-1 0,1 0 1,0 0-1,0 0 1,0 0-1,0 1 1,0-1-1,0 0 1,0 0-1,0 0 1,-1 1-1,1-1 1,0 0-1,0 0 1,0 0-1,0 1 0,0-1 1,0 0-1,0 0 1,0 0-1,0 1 1,0-1-1,0 0 1,0 0-1,1 1 1,-1-1-1,0 0 1,0 0-1,0 0 1,0 1-1,0-1 0,0 0 1,0 0-1,1 0 1,-1 0-1,0 1 1,0-1-1,0 0 1,0 0-1,0 0 1,1 0-1,-1 0 1,2 2 1,0-1 0,-1 0 0,1 0 0,0 0 0,0 0 0,0 0 0,0 0 0,0 0 0,3 0 0,2 0-2,-1 0 1,1-1 0,-1 0 0,1 0-1,-1 0 1,9-2 0,-7 0 0,1 0-1,-1 0 1,0 0 0,1-1 0,-1-1-1,12-6 1,-8 1 0,0 1-1,0-2 0,19-20 1,30-40-1,-3-9 0,-6-7 0,-7-5 0,1-2 0,3 9 0,-7 25 0,-40 57 0,-1 0 0,0 1 0,0-1 0,1 0 0,-1 1 0,1-1 0,0 1 0,-1-1 0,1 1 0,0 0 0,0-1 0,0 1 0,0 0 0,0 1 0,0-1 0,3-1 0,-3 3 0,1-1 0,-1 1 0,1 0 0,-1-1 0,1 1 0,-1 0 0,0 0 0,0 1 0,1-1 0,-1 1 0,0-1 0,0 1 0,0-1 0,-1 1 0,1 0 0,3 4 0,15 18 0,21 31 0,29 57 0,-51-78 0,25 66 0,-30-55 0,15 76 0,0 80 0,-14-1 0,-11-22 0,-32 108-2,27-278 1,-1 0 0,0 0-1,-4 12 1,-6 11 0,-1-1 1,-2 0-1,-21 33 0,35-61 1,1-1 0,-1 0-1,0 0 1,1 0 0,-1-1 0,0 1-1,0 0 1,0 0 0,0 0-1,0 0 1,0-1 0,0 1 0,0 0-1,0-1 1,0 1 0,0-1-1,0 1 1,-2-1 0,3 0 0,-6 3 0,-1-1-1,-1 0 1,1 0 0,-12 1 0,15-3 0,1 0 0,0-1 0,0 1 0,0-1 0,0 1 0,0-1 0,0 0 0,0 0 0,0 0 0,0 0 0,0-1 0,1 1 0,-1-1 0,0 0 0,-3-3 0,1 1 0,1-1 0,-1 0 0,1 0 0,0-1 0,1 0 0,-1 1 0,1-1 0,-4-11 0,1 0 0,1 1 0,1-1 0,-4-26 0,5 17 0,1 0 0,3-35 0,2 24 0,12-55 1,66-203 6,-75 274-6,15-45 6,94-240 2,-92 251-1,81-217 9,-86 219-2,-5 13-5,5-14 2,-2 0 0,10-63 1,-7-31 17,-19 143-23,1 0-1,-1 0 1,1 0-1,-1 0 1,-1 0-1,1 0 1,-1 0-1,-2-8 0,0 0 3,1 0-3,2 11-2,0-1 0,0 0 0,-1 1 0,0-1 0,1 0 0,-1 1 0,0-1 0,0 1 0,-1-1 0,1 1 1,-3-4-1,0-2 20,3 4-16,-1 0-1,0 1 1,0-1 0,0 1 0,-1-1 0,1 1-1,-1 0 1,0 0 0,0 0 0,0 0-1,0 1 1,0-1 0,-8-3 0,6 4 28,-2 4 3,7-2-39,-1 0 1,1 0 0,0 0 0,0 0-1,0 0 1,0 0 0,0 0 0,0 0-1,-1 1 1,1-1 0,0 0 0,0 0 0,0 0-1,0 0 1,0 0 0,0 0 0,0 0-1,0 1 1,0-1 0,0 0 0,0 0-1,-1 0 1,1 0 0,0 1 0,0-1 0,0 0-1,0 0 1,0 0 0,0 0 0,0 0-1,0 1 1,0-1 0,1 0 0,-1 0-1,0 0 1,0 0 0,0 0 0,0 1 0,0-1-1,0 0 1,0 0 0,0 0 0,0 0-1,0 0 1,0 0 0,1 1 0,-1-1-1,0 0 1,0 0 0,0 0 0,0 0 0,3 10 6,1 0 0,0 0 1,0-1-1,1 1 1,0-1-1,7 10 0,0 0 14,64 88 13,-31-48-11,-30-38-19,32 50-1,-30-40-4,-2 0 1,12 34-1,-22-42-5,-5 3 1,-1-1 1,-7 45-1,0-44-20,3-13 13,-6 15-5,0-2 0,-2 0 0,-16 26 0,17-34 4,-30 51-48,36-59 49,0 1 0,1 0-1,1 0 1,-6 19 0,10-30 11,0 1 0,0-1 1,0 0-1,0 1 0,0-1 0,0 0 0,0 1 0,0-1 0,0 0 0,0 1 0,0-1 0,0 1 0,0-1 1,0 0-1,0 1 0,0-1 0,0 0 0,0 1 0,1-1 0,-1 0 0,0 1 0,0-1 0,0 0 1,1 0-1,-1 1 0,0-1 0,1 0 0,5 7-3,1 0 0,0-1 0,0 0 0,0-1 0,1 1 0,12 5 0,-18-10 2,0 0 1,0 0-1,0 0 1,0 0-1,0 0 1,0-1 0,0 1-1,5-1 1,31 4-5,1-3 0,69-6 0,-61-2 0,204-65-4,-241 68 8,0 1 0,19-11 0,189-121-9,-213 131 9,0 1 0,0-1 0,-1 0 0,1 0 0,-1-1 0,5-6 1,-9 11 1,79-106-14,-12-16 8,-45 73-14,49-160-10,-65 178 4,-6 14 16,0-1 1,-2 0 0,-6-34-1,8 52 9,0-1 0,0 0-1,0 1 1,0-1 0,-1 0-1,1 1 1,0-1 0,0 0-1,-1 1 1,1-1 0,0 1-1,-1-1 1,1 1 0,-1-1-1,1 1 1,-1-1 0,1 1-1,-1-1 1,0 0 0,-4-1-3,1-1 1,-1 1-1,0 0 1,1 0 0,-1 0-1,0 0 1,0 1-1,0 0 1,-1 0 0,-7 0-1,-3 5-21,-1 6 18,0 1 1,0 1-1,-19 17 0,34-27 6,0 0 0,-1 1 0,1-1 0,0 1 0,0-1 1,-2 6-1,-37 66-6,28-44 6,-14 48 1,-1 41 0,16-5 0,12-19 0,0-87 0,1 1 0,0-1 0,1 0 0,0 0 0,0 0 0,4 10 0,-2-11 0,0 0 0,0 0 0,1 0 0,0-1 0,0 0 0,8 7 0,0 0 0,0-2 0,0 0 0,17 10 0,-12-11-1,0-2 1,1 0 0,-1-1 0,1-1 0,1-1 0,-1 0-1,24 1 1,-40-5 0,1-1-1,-1 0 0,1 1 1,0-1-1,-1-1 0,1 1 1,5-2-1,37-8 0,76-29-1,-119 38 1,1-1 1,-1 1-1,0-1 0,0 0 0,0 0 0,0 0 0,4-3 1,107-105-12,-112 108 9,0-1 1,0 1 0,0-1 0,0 0 0,-1 1 0,1-1 0,-1 0 0,2-5 0,62-188-21,-55 152-3,-4 13 11,25-163-50,-30 180 45,-1 3 9,1 1 1,0 0-1,0 0 0,1-1 0,0 1 1,8-18-1,-4 14-32,2 43-43,3 58 46,13 115 5,-18-156 22,45 172-5,-38-182 13,19 38 4,5 1 1,-21-48-554,2 1 1,37 44 0,-3-9-7747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4:30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10672,'10'9'9,"5"5"25,2 0 1,35 22-1,-32-22-18,5 6 64,105 110 37,-106-98-10,81 148 70,-89-143 71,-5-7-109,8 17 120,20 83-1,-35-113-124,1 1-27,-1 1 1,-1 0-1,0 0 0,-1 26 1,-4 33 241,2-76-331,0 0 0,0 0 0,-1 0 0,1 0 1,-1 0-1,0 0 0,1 0 0,-1 0 0,0 0 0,0 0 0,0 0 1,-1 0-1,1-1 0,0 1 0,-1 0 0,1-1 0,-1 1 0,1-1 1,-1 0-1,0 1 0,0-1 0,0 0 0,-2 1 0,2-1-4,-6 0 140,-1-4-113,0 0 1,0 0-1,0-1 1,-9-5 0,7-1 78,-1-7-50,1 0 1,0-1 0,-15-34-1,-14-50 38,32 73-34,-6-146 23,14 170-88,0-1 1,0 0-1,1 1 0,1-10 1,44-144 52,-32 133-27,13-9-10,35-33 1,-41 52-6,12 1-7,64-19 0,-67 30 1,133 11 3,-129 0-10,48 15-1,-66-17-5,-1 1-1,0 1 1,-1 0-1,17 12 1,-20-12 0,-1 2-1,1-1 1,-2 1 0,1 1 0,-2-1-1,10 14 1,-6-5 0,0 1-1,-2 0 0,15 39 1,-15-30-1,-2 0 0,8 42 0,-11-33 0,0 50 0,-6-29-1,-10 66 0,5-100-4,-5 3 4,-19 34-1,29-59 1,0-1 1,0 1-1,0 0 0,0 0 1,-1-1-1,1 1 0,0-1 0,-1 1 1,0-1-1,1 1 0,-1-1 0,1 0 1,-1 0-1,0 0 0,-2 1 1,-3 1-2,5-1 2,0-1-1,1 0 1,-1 0-1,0 0 1,0-1 0,0 1-1,0 0 1,0-1 0,0 1-1,0-1 1,0 0 0,0 1-1,-1-1 1,1 0 0,0 0-1,0-1 1,0 1 0,0 0-1,0-1 1,0 1 0,0-1-1,0 1 1,0-1 0,0 0-1,0 0 1,1 0 0,-4-2-1,1 0 0,0-1 1,1 0-1,-1 0 0,1 0 0,-1 0 1,1 0-1,0-1 0,1 1 0,-4-7 1,-10-37 0,8-12 0,7 38 0,4-34 1,5 9 2,1 1-1,20-54 1,-14 61 5,-7 20-2,0-1-1,1 0 0,1 1 0,1 0 0,0 0 0,2 1 0,0 1 0,22-23 1,-3 11 14,50-34 0,-58 51 21,3 4-19,0 1 0,39-5 1,-40 13 37,116 39 18,-138-39-74,-1 0 0,0 0 0,0 1 0,-1-1-1,1 1 1,0 0 0,0-1 0,2 4 0,17 12 15,24 25 1,19 36-10,-41-41 5,81 176 9,-88-166-16,13 73 4,-22-76-11,4 66 1,-11-61-2,-7 76 0,0-76 0,-24 93 0,21-114-186,-1 0 1,-1-1 0,-1 0 0,-2-1 0,-1-1-1,-1 0 1,-1-1 0,-1 0 0,-41 41 0,-56 52-9075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08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6456,'0'0'340,"3"7"-136,2 6-99,0 1-54,0 0 0,-1 1 1,0-1-1,1 17 0,15 120 106,-16-113-83,2 169 28,-6-163-28,3 191 31,-1-187-17,6 185 41,-6-191-34,0-15-48,0 10 7,2 0 0,14 61-1,27 32-744,-38-112-4355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09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84 340 4848,'-32'-75'96,"20"49"-88,3 8 148,0-2-1,2 1 0,-7-25 0,14 40-129,0 1 0,0-1 0,1 0 0,-1 1 0,1-1 0,0 1 1,0 0-1,0-1 0,0 1 0,1 0 0,0 0 0,-1-1 0,1 1 0,0 0 0,4-4 0,-3 4 2,0-2 0,1 0 0,0 0-1,0 1 1,1-1-1,-1 1 1,1 0 0,0 1-1,0-1 1,0 1-1,10-5 1,-10 5-2,10-1 154,86-10 70,-69 10-124,-1 2 0,61 4 0,-67-1-92,9 3 121,145 34 64,-145-26-78,122 76 59,-130-67-73,3 8-41,39 53 1,-56-59 20,21 93 37,-31-92-64,-4 11-26,-8 44 1,2-56 13,8-22-64,-10 20 25,1-1 1,-2-1-1,-1 0 0,-26 33 1,22-32-12,-30 37 77,-60 100 0,82-121-49,21-31-11,2 4 9,2-8-41,0-1 1,0 1-1,0-1 1,0 0-1,-1 1 0,1-1 1,0 0-1,0 0 1,0 0-1,0 1 0,0-1 1,0 0-1,0 0 1,0 0-1,0-1 0,0 1 1,0 0-1,0 0 1,1-1-1,7 0 3,33-10 27,-1-2-14,110-29 38,-108 37-48,-29 7 19,-4 3-19,0 1 0,0-1 0,-1 2 0,14 10 0,-14-3 26,-5 0-25,0 0 1,-1 1-1,-1 0 1,1 19-1,-6-12 18,-5 0-13,-2-1-1,-22 41 1,17-43 12,9-14-20,-5 7 0,-1-1 0,-1 0 1,1-1-1,-2-1 0,1 0 0,-1 0 1,-24 9-1,-111 44 34,70-33-17,56-23-21,3 1 0,-51 11 14,56-13-6,4-2-5,1 0 0,0-1 0,-1 0-1,1 0 1,-1-1 0,-16-1 0,27 0-6,-1 0 0,0 0 0,1 0 1,-1 0-1,0 0 0,0 0 0,1 0 0,-1 0 0,1-1 0,-1 1 1,0 0-1,1-1 0,-1 1 0,0 0 0,1-1 0,-1 1 0,1-1 1,-1 0-1,1 0 0,-1 1 0,1-1 0,0 0 0,1 0 0,-1 0 0,0 1 0,0-1 0,0 0 0,0 0 0,1 1 0,-1-1 0,0 0 0,1 0 0,-1 1 0,0-1 0,1 0 0,-1 1 0,1-1 0,-1 1 0,2-2 0,24-28-1152,5-2-4608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09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8432,'2'4'17,"2"6"-2,-1 1 1,1 0-1,-2 0 1,3 21-1,2 51 69,-5-58-86,4 112 167,-4-21-74,7 83 1,-7-158-32,1 187 25,-2-180-17,4 224 84,-11-78-1,5-157-62,1 1 0,12 73 1,-12-110-103,1 1 0,-1-1 0,1 1 0,-1-1 1,1 1-1,0-1 0,0 0 0,0 1 0,0-1 1,0 0-1,0 0 0,0 0 0,0 0 0,0 0 1,1 0-1,-1 0 0,0 0 0,3 1 0,1 1-766,9 6-4994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09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1 8608,'-16'3'92,"1"0"0,-1 2 1,1 0-1,-27 13 0,-1 0 31,20-11-105,11-3 10,0 0-1,1 1 1,-13 7 0,-97 63 91,119-73-113,-1 0 0,0 0-1,1 0 1,-1 1 0,1-1 0,-4 6 0,-21 32 27,-31 61 1,45-67 26,8-20-40,-5 20 11,1 0 0,1 1 0,-4 49 0,3 39 53,8-117-74,1 0-1,0 0 1,0 0 0,1 0 0,-1 0 0,1 0 0,1 0-1,-1 0 1,1-1 0,0 1 0,1 0 0,-1-1 0,6 9-1,-7-12-5,9 8 44,5-2-23,0 0 0,25 8 0,-23-14 35,92-13 24,-83 5-24,104-45 22,-106 36-27,9-13-14,37-41-1,-53 44 15,-8 8-29,7-12 1,-1-1 1,-1 0-1,10-37 1,-18 48 7,2-8 30,1 0-1,17-33 0,-26 60-63,0-1 0,0 1 0,0 0 0,0 0 0,0 0 0,0 0 1,0 0-1,0 0 0,0-1 0,0 1 0,0 0 0,0 0 0,0 0 0,0 0 0,0 0 0,0 0 0,0 0 0,0-1 0,0 1 1,1 0-1,-1 0 0,0 0 0,0 0 0,0 0 0,0 0 0,0 0 0,0 0 0,0 0 0,0 0 0,0-1 0,1 1 0,-1 0 0,0 0 1,0 0-1,0 0 0,0 0 0,0 0 0,0 0 0,1 0 0,-1 0 0,0 0 0,0 0 0,0 0 0,0 0 0,0 0 0,0 0 1,1 0-1,-1 0 0,0 0 0,0 0 0,0 0 0,0 1 0,0-1 0,0 0 0,0 0 0,0 0 0,1 0 0,-1 0 0,0 0 1,0 0-1,0 0 0,2 2 3,1 1-1,-1-1 1,0 0 0,0 1 0,0-1 0,0 1 0,0-1 0,-1 1 0,1 0 0,-1 0 0,0 0 0,0 0-1,0 0 1,0 0 0,0 0 0,0 5 0,1-1 4,3 15 29,0 0 0,1 29 0,-3-24-25,10 40 0,4-3 7,-13-51-18,1 0 0,12 24 1,-11-27-2,0-1 0,1 1 0,15 15 0,-13-16 0,0 0 0,1-1 0,0 0 0,12 7 0,-7-8-133,-1-1 1,1 0-1,0-1 1,0 0-1,0-2 0,1 0 1,-1 0-1,1-1 1,16-1-1,58 5-6493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0.1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909 16 8248,'-8'-3'28,"-1"0"1,0 0 0,-1 1-1,1 1 1,0-1 0,-1 1-1,1 1 1,0 0 0,-1 0-1,-16 3 1,10-1 34,-22 1 173,1 2-1,-45 11 1,32-5 112,-108 25 99,128-26-287,-15 9-56,-50 32 1,69-32-17,-88 99 33,96-92-67,-49 106 12,60-107-51,-1 34 4,8-50-18,1 0-1,0 0 1,0 0 0,0 0 0,5 15 0,-2-13 0,1 0 0,0 0 0,0 0 0,10 13 0,0-3 0,25 27 0,87 77-3,-124-123 2,-1 0-1,1 1 0,-1-1 1,1 0-1,0 0 0,0-1 1,4 3-1,-7-4 1,19 9-1,37 14 1,-32-17-1,36 5 0,-60-11 1,4 1-1,0 0 0,0-1 0,1 0 1,-1 0-1,0 0 0,7-1 0,-11 1 1,25-3-4,44-10 1,48-31-1191,-114 43 1111,120-51-6297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31.6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513.58984"/>
      <inkml:brushProperty name="anchorY" value="-35303.77344"/>
      <inkml:brushProperty name="scaleFactor" value="0.5"/>
    </inkml:brush>
  </inkml:definitions>
  <inkml:trace contextRef="#ctx0" brushRef="#br0">52 8 8608,'0'0'0,"8"-2"168,-4 1-216,2 0 240,3 0-240,-1-1 370,-1 1-407,0 1 436,1 1-439,-2 0 608,-1 0-656,0 1 680,0 2-680,0 0 568,-2 0-536,3 2 529,0 4-532,0-1 431,-1-1-401,-1 3 396,-5 6-399,0-3 353,-2-1-340,-3 1 343,-6-2-345,0-1 328,1-4-323,-3-2 320,-5-4-320,2 0 385,3-2-404,-1-2 423,1-3-425,3 0 538,2 0-570,4-3 586,5-3-586,2 1 549,1 2-539,7-1 543,9 1-545,11-1-11512,-2 3 10318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0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7896,'65'83'62,"-62"-79"-56,8 13 22,0 0 1,-1 1-1,-1 0 0,8 21 1,-12-27-7,3 15 139,25 151 72,-27-135-59,11 182 71,-15-180-57,5 183 84,-4-183-65,3 187 75,-6-186-107,0-25-106,-1 39 96,-11 74 0,10-113-195,-5 45 413,6-58-582,0 0-1,-1 0 0,0 0 1,0-1-1,-6 12 1,1-7-6221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0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0 6816,'0'3'6,"-1"1"0,1-1 1,-1 0-1,0 0 0,0 0 1,0 0-1,0 0 0,0 0 0,-1 0 1,1 0-1,-1-1 0,0 1 1,-4 4-1,-1 3-4,-2 0 1,-17 16 0,0-7-5,-1-1 1,-1-1-1,-36 16 1,60-31-1,-32 15-38,-148 71-12,151-70 32,-39 26 0,7 0 16,55-35 4,0 0 1,0 0-1,1 1 1,0 0-1,-13 22 0,16-16 14,4 10 0,1 49 0,5-54 46,-1-12-35,0 3-4,1 0 0,1 0 0,0 0 0,0-1-1,1 0 1,0 0 0,14 17 0,16 13 178,68 62 0,-87-88-177,32 22 183,79 36 346,-113-66-526,31 12 119,60 11 11,-80-27-94,28-3-526,62-9 1,-13-3-4576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3592,'0'0'177,"0"-5"-25,1-9-79,-1 14-68,0 0 0,0 0 0,0 0 0,0 0-1,0 0 1,1 0 0,-1 0 0,0-1 0,0 1 0,0 0 0,0 0 0,0 0-1,0 0 1,0 0 0,0 0 0,0 0 0,0 0 0,0 0 0,1 0-1,-1 0 1,0 0 0,0 0 0,0 0 0,0 0 0,0 0 0,0 0 0,0-1-1,0 1 1,1 0 0,-1 0 0,0 0 0,0 0 0,0 1 0,0-1 0,0 0-1,0 0 1,0 0 0,1 0 0,-1 0 0,0 0 0,0 0 0,0 0 0,0 0-1,0 0 1,0 0 0,0 0 0,0 0 0,1 0 0,12 20 502,-2-2-558,-3-3 218,30 114 50,-32-92-130,18 208 37,-19-187-24,25 254 40,-23-248-40,23 243 42,-25-249-28,-4-40-81,33 254 207,-29-240-177,5 28 37,3 69 0,-13-124-87,1 26 48,-2 33-1,1-63-71,0 0 0,0 0 0,0 0 0,0 0 0,-1-1 0,1 1 0,0 0 0,0 0 0,0 0 0,-1-1 0,1 1 0,0 0 0,-1 0 0,1-1 0,-1 1 0,1 0 0,-1 0 0,1-1 0,-1 1 0,1-1 0,-1 1 0,0-1 0,1 1 0,-1-1 0,0 1 0,0-1 0,1 1 0,-1-1 0,0 0 0,0 1 0,1-1 0,-1 0 0,0 0 0,0 0 0,0 0 0,0 1 0,1-1 0,-1 0 0,0-1 0,0 1 0,0 0 0,0 0 0,1 0 0,-1 0 0,-1-1 0,1 1-73,-18-4-3716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2.8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28 260 5384,'-24'-48'0,"24"47"0,-3-7 0,3 6 2,0 1 1,0-1-1,0 1 0,0 0 1,0-1-1,0 1 0,0-1 1,0 1-1,0-1 0,1 1 1,-1 0-1,0-1 0,1 1 1,0-1-1,-1 1 0,1 0 1,0 0-1,-1-1 0,1 1 1,0 0-1,0 0 0,0 0 1,0 0-1,0 0 0,0 0 1,1 0-1,-1 0 0,0 1 1,0-1-1,2 0 0,3-4 6,6-6 0,33-22 105,69-32 40,-88 54 21,107-26 78,-107 35-31,1 3-111,1 2 0,39 10-1,-45-3 185,86 60 115,-89-52-121,5 15-91,27 52 1,-41-60 22,12 98 82,-23-99-107,0-16-137,-1 6-12,0 0 1,-1 0 0,-1 0 0,0 0 0,-1 0-1,0-1 1,-10 16 0,-54 97 180,29-64 19,22-37-206,1 1-18,-20 31 91,1-7 22,-29 57 1,64-105-130,0-1 0,0 1 0,0 1 0,0-1 0,1 0 0,-1 0 0,1 0 0,-1 0 0,1 0 0,0 0 0,0 1 0,0-1 0,0 0 0,0 5 0,1-6-3,-1 1 25,5 1 4,0 2-27,-3-4-3,-1 1 0,1-1 0,0 0 0,0 1 0,0-1 1,0 0-1,0 0 0,0 0 0,0-1 0,0 1 0,0 0 0,4 0 0,103 29 31,18-4-5,-19-7-18,-29 2-4,-65-16-5,0 1 0,0 1-1,19 12 1,-25-14 0,-1 1 0,1-1 0,-1 1 0,12 13 0,-17-16-1,0-1 1,-1 1-1,1 0 0,0 0 0,-1 0 0,1 0 0,-1 0 0,0 0 0,0 0 0,0 0 1,0 4-1,-1-3 0,0-1 0,0 1 0,0-1 0,0 1 0,-1-1 0,1 0 0,-1 1 0,0-1 0,-2 6 0,-1-1 0,1 0 0,-2 0 0,1-1 0,-9 11 0,4-7 0,-1 1 0,-22 17 0,-41 25 0,-10-4 0,-1-6 0,12-10 0,20-13 0,14-12 0,10-6 0,25-3 0,0 0-1,0-1 1,0 1 0,0-1 0,1 0 0,-1 0 0,0 0 0,1 0 0,-1 0 0,0-1 0,1 1-1,-3-3 1,4 4 0,1 0 0,0 0 0,0 0 0,0 0 0,0 0 0,-1-1-1,1 1 1,0 0 0,0 0 0,0 0 0,0 0 0,-1-1 0,1 1-1,0 0 1,0 0 0,0 0 0,0-1 0,0 1 0,0 0 0,0 0 0,0 0-1,0-1 1,0 1 0,0 0 0,0 0 0,0-1 0,0 1 0,0 0-1,0 0 1,0 0 0,0-1 0,0 1 0,0 0 0,0 0 0,0-1 0,0 1-1,0 0 1,0 0 0,1-1 0,3-11-180,0 0 1,1 0-1,1 1 1,0 0-1,10-14 1,-15 22 31,35-56-5972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3.2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5112,'3'0'1,"0"0"4,-1 0-1,0 0 0,0 0 1,0 0-1,0 0 0,1 1 1,-1-1-1,0 1 0,0-1 1,0 1-1,0 0 0,0 0 1,0 0-1,0 0 0,0 0 1,0 0-1,-1 1 0,1-1 1,2 2-1,1 2 5,-3-4-5,-1 1 0,1-1 0,-1 1 1,1 0-1,-1-1 0,0 1 0,0 0 1,0 0-1,0 0 0,0 0 1,0 0-1,0 0 0,-1 0 0,1 0 1,-1 0-1,1 3 0,6 29 41,2 50 0,-9-55 9,-28 208 61,25-215-112,3-11-1,-1-1 0,1 0 0,0 0 0,4 19 0,18 119 14,-14-119-8,9 10 1,28 45 1,-44-83-8,0 1-1,0 0 1,0-1 0,0 1 0,0-1-1,0 1 1,1-1 0,-1 0 0,1 0 0,-1 0-1,3 2 1,12 6 6,0-1 0,1 0 0,0-1 0,31 9 0,-46-16-4,0 1 1,0-1-1,0 0 0,1 0 0,-1 1 1,0-1-1,0-1 0,0 1 0,0 0 1,4-1-1,22-7 17,0 0 0,0-2 0,29-15 0,-54 23-6,-1 1 1,1 0-1,-1-1 1,1 0 0,-1 1-1,0-1 1,0 0-1,4-4 1,16-21 57,-2-1 0,27-45-1,-36 43 183,-1-21-72,3-60 1,-12 107-144,-1 0 0,0 0 0,0 0 1,-1 0-1,1 1 0,-3-9 0,-59-184 360,43 154-113,-106-168 113,96 173-120,-3 4-86,-73-58 1,80 77 73,10 8-198,-1 0 0,1 1 0,-1 0 0,-18-1-1,20 7 45,9 1-96,0 1-1,0-1 1,0 1 0,0 0 0,1 0 0,0 1 0,-6 5-1,10-9-16,-1 0 0,1 0 0,0 0 0,0 1 0,0-1 0,0 0 0,-1 0 0,1 0 0,0 1 0,0-1 0,0 0-1,0 0 1,0 0 0,0 1 0,0-1 0,0 0 0,0 0 0,-1 1 0,1-1 0,0 0 0,0 0 0,0 1 0,0-1 0,1 0 0,-1 0-1,0 1 1,0-1 0,0 0 0,0 0 0,0 1 0,0-1 0,0 0 0,0 0 0,0 0 0,1 1 0,2 5-46,0 0-1,1 0 1,0 0 0,0-1 0,1 1 0,-1-1 0,1 0 0,0-1 0,9 7 0,-1 1-604,43 37-5051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3.5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563 42 6816,'14'-10'12,"36"-22"217,-51 33-214,1 1 1,-1-1-1,1 1 0,-1-1 1,1 1-1,-1-1 0,1 1 1,0-1-1,-1 4 0,1-2 6,-1 0 0,-1 1 0,1-1 0,0 0-1,-1 0 1,0 0 0,-3 5 0,-5 7 6,-30 59 58,-52 97-6,72-131-39,-75 173 14,77-172-20,-70 152 14,72-156-8,-45 153 17,52-152-9,-29 183 88,12-103-44,25-113-72,-1 1 0,0-1 0,0 1 0,0-1 0,-1 0 0,-6 10-1,1-3 2,7-10-12,1-1 1,-1 1-1,0 0 0,0-1 0,-1 1 1,1-1-1,0 1 0,0-1 0,-1 0 1,1 1-1,-1-1 0,1 0 0,-1 0 1,0 0-1,1 0 0,-3 1 0,4-2-8,0 0 1,0 0-1,0 0 0,-1 0 0,1 0 0,0 0 0,0 0 0,0 0 0,0 0 0,0 0 0,0 0 0,0 0 1,-1 0-1,1 0 0,0 0 0,0 0 0,0 0 0,0 0 0,0 0 0,0 0 0,0 0 0,-1 0 0,1 0 1,0 0-1,0 0 0,0 0 0,0 0 0,0 0 0,0 0 0,0 0 0,0-1 0,0 1 0,-1 0 0,1 0 1,0 0-1,0 0 0,0 0 0,0 0 0,0 0 0,0 0 0,0 0 0,0-1 0,0 1 0,0 0 0,0 0 0,0 0 1,0 0-1,0 0 0,-5-8 15,1 0 0,0 0 0,-6-16 0,7 16-11,-2-12 22,1-19-510,1-69 0,7 18-4503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28:13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5296,'8'17'34,"-2"1"0,1 0 0,-2 0 0,0 0 0,1 20 0,6 19 40,7 17-43,-9-44 37,53 110 25,-47-115-58,84 88 16,-76-91-31,119 88 6,-112-88-12,127 99 3,-128-97-9,-9-9 6,98 82 108,-118-96-125,51 47 229,-45-41-133,0 1 0,0 0 0,0 1-1,-1 0 1,6 11 0,-11-11 214,-2 6-73,0-6-150,0 0 0,-1 1 0,0-1-1,-1 0 1,-5 13 0,-47 96-664,21-51-4193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4936,'4'6'32,"59"76"113,-57-74-98,86 113 150,-73-90-10,75 158 81,-74-143-47,83 212 78,-83-205-159,91 194 48,-88-203-88,104 189 101,-22-46 166,-138-240-290,-10-8-33,-81-146-855,54 85-3475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3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4 491 6280,'-2'-54'-1,"1"37"12,1 0-1,0-1 1,4-18-1,22-110 65,-26 143-59,1 1-1,-1-1 1,1 1 0,0-1-1,0 1 1,0-1 0,1 1-1,1-4 1,11-13 32,0 1-1,2 0 1,28-26 0,-22 31 33,113-32 42,-105 40-22,130-9 51,-126 14-25,143 24 43,-173-24-159,-1 1-1,1 0 1,-1 0 0,0 0-1,1 0 1,-1 0-1,0 1 1,4 2-1,-7-4-10,21 12 49,32 24 1,-33-20-30,25 30 0,-45-46-20,3 2 11,-1 1 0,0-1 1,0 1-1,0-1 0,0 1 0,0 0 1,-1 0-1,3 6 0,8 16 42,9 34-1,-14-32-28,4 35-1,-11-62-23,1 4 18,-1 1 0,1-1 0,-1 0 0,0 0 1,0 0-1,-1 7 0,-6 28 43,-1-1 0,-15 44-1,21-79-40,1 0-1,0 0 0,-1 0 0,1 0 0,-1 0 0,0 0 1,-3 3-1,-116 123 197,94-105-56,-124 88 209,86-63-157,60-45-64,12-4 4,2 1-127,-6-1-1,1 1 0,0-1-1,0 0 1,0 0 0,0-1-1,-1 1 1,8-3 0,132-24 188,-106 21-72,151-17 50,-153 22-76,111 10 32,-144-9-141,0 1 0,0-1 0,0 0 0,0 1 0,0-1-1,-1 1 1,1 0 0,0 0 0,0-1 0,1 3 0,6 2 2,0 1 0,-1 1 1,0 0-1,0 0 1,-1 1-1,0-1 1,0 1-1,7 11 0,-14-17-5,1-1-1,0 1 0,0 0 0,0-1 0,-1 1 1,1 0-1,-1-1 0,1 1 0,-1 0 1,0-1-1,1 4 0,-1 21 5,0 0 0,-1 0 0,-6 34 0,6-56-5,0-1 0,0 1 0,0 0 0,0-1 0,-1 0 0,-2 5 0,-34 63 5,25-52-5,0 0 0,-24 23 0,20-24 1,-2-2 0,-21 17-1,-45 21 1,-92 45 16,184-117 16,20-22-1318,3-6-5156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3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100 810 8432,'2'25'6,"6"30"52,16 88 19,-8-29 53,8 42 104,22 40-2,-45-192-218,0 0 1,1 0-1,-1 1 1,1-1-1,4 7 1,-6-11-15,11 18 43,22 30 0,-22-35-33,2 0 0,16 13 0,-28-25-6,1 1 1,-1-1 0,1 0 0,0 0-1,-1 0 1,1 0 0,0 0-1,-1 0 1,1 0 0,0 0 0,0-1-1,3 1 1,23 5 16,1-2 0,0-1 0,37-1 0,-63-2-18,0 0-1,0-1 1,0 1 0,0-1-1,0 1 1,0-1 0,0 0-1,0 0 1,4-2 0,-7 3-3,21-9 9,0-1-1,19-13 1,-18 7-4,32-28 0,-54 44-5,4-4 3,0 1 1,0-1-1,0 0 1,-1 0-1,6-8 1,48-77 21,-15-5-10,-42 94-15,2-4 7,0-1-1,0 1 1,-1-1 0,0 1-1,0-1 1,0-7 0,3-18 16,-1-40 0,-5 42-12,-7-42 0,9 70-11,-1-5 10,0-1 0,-1 0 0,1 1 0,-1-1 0,-4-7 0,-111-220 84,87 187 20,-50-55-1,-4 19-60,84 82-53,-3-3 22,0 0 0,-1 0 0,0 0 0,0 0 0,0 0 0,-8-3 0,-35-15 88,-80-23 0,124 43-94,1 1 0,-1-1 1,0 0-1,0 1 0,1 0 1,-1 0-1,0 0 1,0 0-1,1 0 0,-4 1 1,-27 5 66,1 2 1,-59 22-1,89-29-65,-1 1-1,1-1 1,-1 0-1,1 1 1,-1-1-1,1 1 1,0 0-1,0-1 1,-3 4-1,-7 6 43,1 1-1,-15 20 1,19-21-44,0 0 0,1 1 0,-6 15 0,12-26-9,-1 0 0,1 0 0,-1 0 0,1 0 0,-1 0 0,1 0 0,0 0 0,0 1 0,-1-1 0,1 0 0,0 0 0,0 0 1,0 0-1,0 0 0,0 1 0,0-1 0,1 0 0,-1 0 0,1 1 0,0 4 14,1 0 0,0 0-1,0 0 1,0 0 0,1-1 0,5 10-1,-3-9-13,1 0 1,0 0-1,0 0 0,0-1 0,8 6 0,-13-10-3,1 0 0,-1-1 0,0 1 0,1 0 0,-1 0 0,0-1-1,1 1 1,-1 0 0,1-1 0,-1 0 0,1 1 0,-1-1 0,1 0 0,-1 0 0,1 1 0,1-2 0,13 3 12,0-1 1,0-1 0,23-3-1,-9-2-7,44-15 0,-74 20-9,48-18 21,90-41 4,42-34-19,117-106-10,-252 163-15,148-147-18,-160 149-62,100-97-40,-113 115 14,-19 16 120,4-4-11,0 1 1,1 0-1,-1 0 1,1 0-1,0 1 1,0 0-1,0 0 1,0 0-1,10-1 1,-15 3 13,-1 0 1,0 0-1,0 0 0,1 0 0,-1 0 1,0 0-1,1 0 0,-1 0 1,0 0-1,0 0 0,1 1 0,-1-1 1,0 0-1,0 0 0,1 0 1,-1 0-1,0 0 0,0 0 0,1 1 1,-1-1-1,0 0 0,0 0 1,0 0-1,1 1 0,-1-1 0,0 0 1,0 0-1,0 0 0,0 1 1,0-1-1,1 0 0,-1 0 0,0 1 1,0-1-1,0 0 0,0 0 1,0 1-1,0-1 0,0 0 0,0 1 1,0-1-1,4 16-13,-1-1 1,-1 1-1,0-1 1,-1 1-1,0 16 0,-1-32 15,-12 206-63,8-172 59,-1 12-2,-10 80-1,-2 36 7,13-79 5,8 90 1,0-137 15,31 113 43,-34-145-60,0 0-1,0-1 1,-1 1-1,1 0 1,-1 0-1,0 0 1,0 0-1,-1-1 1,1 1 0,-1 0-1,-1 5 1,2-9-4,0 0 0,0 1 1,0-1-1,0 0 0,0 0 1,0 0-1,0 0 0,0 0 1,0 1-1,-1-1 0,1 0 1,0 0-1,0 0 0,0 0 1,0 0-1,0 0 1,0 0-1,0 0 0,-1 1 1,1-1-1,0 0 0,0 0 1,0 0-1,0 0 0,0 0 1,0 0-1,-1 0 0,1 0 1,0 0-1,0 0 0,0 0 1,0 0-1,0 0 0,-1 0 1,1 0-1,0 0 0,0 0 1,0 0-1,0 0 0,-1 0 1,1 0-1,0 0 0,0 0 1,0 0-1,0 0 0,0-1 1,0 1-1,-1 0 1,1 0-1,0 0 0,0 0 1,0 0-1,0 0 0,0 0 1,0 0-1,0-1 0,0 1 1,0 0-1,0 0 0,-1 0 1,1-1-1,-14-9-181,1 0 0,0-1 0,0-1 1,-11-13-1,17 18-219,-50-56-6273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2.7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400.875"/>
      <inkml:brushProperty name="anchorY" value="-36199.41406"/>
      <inkml:brushProperty name="scaleFactor" value="0.5"/>
    </inkml:brush>
  </inkml:definitions>
  <inkml:trace contextRef="#ctx0" brushRef="#br0">329 63 3056,'0'0'1415,"1"-6"-1070,-1-3-404,1 0 379,-1 0-394,-2 0 382,-8 2-386,0 0 359,1 3-350,-6 2 356,-9 2-359,3 1 313,2 1-300,-4 2 303,-5 6-305,4-1 278,5-1-270,-2 4 266,-1 4-266,3-2 229,5-2-219,-1 2 223,3 4-225,2-2 217,3-3-215,2 3 214,3 2-214,2-3 186,1-2-178,1-1 183,3 2-185,0-3 168,-1-3-163,2 1 160,4 0-160,-1-2 178,-1-2-183,2 0 196,5 1-199,-2-2 284,-3-1-308,4-1 320,3 0-320,-1-1 348,-3-1-356,2 0 369,1-1-372,-2 0 421,-4 0-434,1 1 440,0 0-440,-2 0 440,-2 0-440,1 0 449,-1 1-452,-1 0 323,-1-1-285,0 1 276,1-1-279,-2 0 168,0 0-136,-2 0 129,2-1-132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4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8520,'8'0'8,"0"-1"-1,1 1 1,-1 1 0,0-1 0,0 1 0,0 1 0,0 0 0,0 0 0,0 0-1,-1 1 1,10 4 0,-9-3-2,158 55 48,-129-46-38,7 2 78,194 75 38,-193-68-32,155 102 30,-166-96-75,-30-24-48,36 34 41,-2 2 0,49 66 0,21 43-1068,-58-76-4480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4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184 213 4488,'-4'2'21,"-1"0"1,0 1-1,1 0 0,0 0 0,0 0 1,0 0-1,0 1 0,0-1 1,1 1-1,-1 0 0,1 0 1,0 1-1,0-1 0,1 1 1,-1-1-1,1 1 0,0 0 1,0 0-1,-1 6 0,1-4 17,-5 18 283,-22 145 128,25-128-154,-5 211 106,9-195-187,4 241 71,-2-240-137,1-1-57,2 183 154,-5-227-200,-14 156 229,1-100-86,13-70-185,0 0 0,0 0 1,0 0-1,0 0 0,0 0 1,0 0-1,0 1 0,0-1 1,0 0-1,0 0 0,0 0 1,0 0-1,0 0 0,-1 0 1,1 0-1,0 0 0,0 0 1,0 0-1,0 0 0,0 0 1,0 0-1,0 0 0,0 0 1,-1 0-1,1 1 0,0-1 1,0 0-1,0 0 0,0 0 1,0 0-1,0 0 0,0-1 0,-1 1 1,1 0-1,0 0 0,0 0 1,0 0-1,0 0 0,0 0 1,0 0-1,0 0 0,-1 0 1,1 0-1,0 0 0,0 0 1,0 0-1,0 0 0,0 0 1,0 0-1,0-1 0,0 1 1,0 0-1,0 0 0,0 0 1,0 0-1,-1 0 0,1 0 1,0 0-1,0-1 0,0 1 1,0 0-1,0 0 0,0 0 1,0 0-1,0 0 0,0 0 1,0 0-1,0-1 0,0 1 1,-6-12 43,0 1-23,3 6-4,1 1 0,0-1 0,0 0 0,0 0 0,0 1 0,1-1 0,0 0 0,-1-9 0,-15-121 189,17 106-41,25-124 72,-15 124-73,4 2-91,1 1 1,28-36-1,-43 61-66,1 0 0,0 0 0,0 0 0,0 0-1,0 0 1,0 0 0,0 0 0,1 0 0,-1 0 0,0 1 0,0-1-1,1 0 1,-1 1 0,2-1 0,7-3 16,1 1 0,0 1 1,-1 0-1,1 0 0,0 1 0,0 1 0,19 1 0,-7 6 109,112 60 57,-105-52-65,136 51 43,-131-58-76,17-4-30,75-4 0,-123 0-55,-1 0-1,1 0 1,-1-1 0,1 0 0,-1 0 0,0 0 0,1 0 0,4-2 0,-8 3-9,23-10 40,38-21 0,-36 14-23,29-26 0,-51 41-5,1-1 0,-1 0-1,0 0 1,0-1 0,0 1-1,0-1 1,2-4 0,32-54 53,31-70 0,-65 126-49,-1 0 0,0 0 0,0 0-1,-1 0 1,2-9 0,6-58 50,-1-76 0,-12 105 1,-60-196 25,45 187-31,-97-192 31,113 239-81,0 0 0,0 1 0,-1-1 0,0 1 1,-5-6-1,9 11-11,-21-24 33,-30-27 0,37 40-24,-1 0-1,-29-15 1,44 26-9,-1-1 3,0 0 1,-1 0 0,0 0 0,1 1 0,-1-1 0,1 0-1,-1 1 1,0-1 0,1 1 0,-1-1 0,0 1 0,0 0-1,1 0 1,-1 0 0,-2 0 0,-7 0 9,-1 1 0,1-1 0,0 2 0,-13 3 0,11-1-7,0 1 0,1 1 0,-17 9 0,27-14-2,0 0-1,0 0 1,1 0 0,-1 1-1,0-1 1,1 0-1,-1 0 1,1 1-1,-1-1 1,1 1-1,0 0 1,0-1 0,0 1-1,-2 3 1,3-5-4,-13 20 17,2 1 1,-12 27 0,-14 68-6,35-109-11,1-1 0,-1 1 0,1 0 0,0-1 1,1 12-1,0-18-1,1 127 6,1-107-5,1 0-1,0 0 0,2 0 0,14 38 1,-10-39-1,1 0 0,0 0 0,2-1 0,26 31 1,43 36-6,-76-80 2,-1-1 0,1 1 0,1-1 0,-1 0 0,0-1 0,7 4 1,-12-7 2,36 21-10,48 19 0,-46-26 4,51 11 1,-82-23 0,-1-1 0,0 1 1,1-1-1,-1-1 0,1 1 0,7-2 1,124-6-30,5-21 16,-134 26 6,0 0 0,1-1 0,-1 0 0,9-5 0,-18 8 12,123-61-60,-18-10 29,-105 71 31,4-3-10,0 0 0,-1 1-1,1-2 1,-1 1 0,0 0 0,0-1-1,0 1 1,3-6 0,13-18-34,25-47 0,-27 36 31,13-43-1,-30 81 14,3-10-11,0 1 0,-1-1-1,2-11 1,29-266-69,-28 134 47,-4 141 26,2 14 5,3 18 3,8 58-1,34 141 1,-35-175 7,68 139 8,-64-157-9,-8-14-5,0 0 0,1-1 0,1-1 1,0 0-1,0 0 0,1-1 1,0 0-1,0-1 0,20 10 0,-20-15 0,-12-3-2,0 0 0,0 0 0,1 0 0,-1 0 0,0 0 0,0 0 0,0 0 0,0 0 0,1 0 0,-1 0 0,0 0 0,0 0 0,0 0 0,1 0 0,-1 0 0,0 0 0,0-1 0,0 1 0,0 0 0,1 0 0,-1 0 0,0 0 0,0 0 1,0-1-1,0 1 0,0 0 0,0 0 0,0 0 0,1 0 0,-1-1 0,0 1 0,0 0 0,0 0 0,0 0 0,0-1 0,0 1 0,-1-5 1,0-1 0,0 1-1,0-1 1,-1 1 0,0 0 0,-3-6-1,-32-80-1345,-8-12-5388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5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205 285 7536,'-89'-136'64,"77"118"-37,-62-87 90,72 102-99,1 1-11,-1 0 0,1 0 0,-1 0 0,1 1 0,-1-1 1,0 0-1,0 1 0,0-1 0,1 1 0,-2 0 0,1-1 0,-3 0 0,3 2 59,5 4 22,65 69 101,-56-61-165,16 12 124,151 105 61,-174-125-186,1 0-1,0-1 0,0 0 0,0 0 1,8 2-1,111 39 111,47-2-1136,4-5-4143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5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326 207 7800,'11'-4'15,"-7"3"11,0-1 0,0 1 0,0 0 0,0 0 0,1 0 0,-1 0 0,0 1 0,1-1 0,-1 1 0,5 1 0,-9-1-22,0 0-1,1 0 0,-1 0 1,0 0-1,0 0 1,0 0-1,0 0 1,0 0-1,0 0 0,0 0 1,0 0-1,0 0 1,0 0-1,1 0 1,-1 1-1,0-1 0,0 0 1,0 0-1,0 0 1,0 0-1,0 0 1,0 0-1,0 0 1,0 0-1,0 0 0,0 0 1,0 1-1,0-1 1,0 0-1,0 0 1,0 0-1,0 0 0,0 0 1,0 0-1,0 0 1,0 0-1,0 1 1,0-1-1,0 0 0,0 0 1,0 0-1,0 0 1,0 0-1,0 0 1,0 0-1,0 0 1,0 0-1,0 0 0,0 1 1,0-1-1,0 0 1,0 0-1,-1 0 1,1 0-1,0 0 0,0 0 1,0 0-1,0 0 1,0 0-1,0 0 1,0 0-1,0 0 0,0 0 1,-1 0-1,1 0 1,-24 36 234,-12 13 173,-70 111 45,82-119-88,-86 196 137,91-188-210,-45 165 126,63-210-368,0 0-1,0 0 0,0 1 0,1-1 0,-1 8 1,2 9 51,0 1 1,1-1 0,7 31-1,-9-51-91,0 0-1,1 0 1,-1 0 0,0 0-1,1 0 1,-1-1-1,1 1 1,-1 0-1,1 0 1,-1 0-1,1 0 1,-1-1-1,1 1 1,0 0 0,0 0-1,1 0 1,3 3 13,1 1 1,0-1 0,1-1-1,-1 1 1,1-1 0,0-1-1,-1 1 1,1-1 0,0 0-1,11 1 1,-17-3-14,1 1 1,-1-1-1,1 0 1,-1 0-1,0 0 1,1-1-1,-1 1 0,0 0 1,1 0-1,-1-1 1,1 1-1,-1-1 1,2 0-1,22-10 75,0-2-1,37-25 1,-40 17 72,12-23-51,29-52 0,-60 91-82,-1 1 0,1-2 0,-1 1 0,3-9 0,41-180 162,-41 156-75,-2-1-29,-1 4 55,1 0-1,11-44 1,-21 100-38,6-16-90,-1-1 0,1 1 0,0 0 0,1 0-1,-1 0 1,1 0 0,0 0 0,0 7 0,3 24 43,12 58 1,-15-91-52,1 0 0,0 0 0,0-1 0,0 1 0,0 0 0,0-1 0,0 1 1,1-1-1,1 3 0,-3-5-4,10 16 15,0-1 0,21 23 0,-15-23-7,38 29-1,-54-44-7,2 2 2,0-1 1,1 1-1,0 0 1,-1-1-1,1 1 0,0-1 1,0 0-1,0 0 1,0 0-1,4 1 1,19 5 10,49 7 0,-40-12-9,43-3-1,-78 1-3,6 0 1,1 0 1,-1-1-1,1 0 0,-1 0 1,11-4-1,-17 5-1,130-41 12,-83 22-11,68-40 1,-49 17-8,-3-3 1,62-56 0,-119 95-15,0 1 0,0-1 0,10-13 0,106-160-107,-119 175 105,-1 1 0,0-1 0,0 0 0,0-1 0,-1 1 0,2-5 1,4-22-35,-2 1 1,-1-1 0,1-35-1,-5 64 42,0 0 0,0 0-1,-1 0 1,1 0-1,0 0 1,0 1 0,-1-1-1,1 0 1,-1 0 0,0 0-1,0 1 1,-1-4 0,2 5 14,-4-9-47,-2 0 0,1 0 1,-13-16-1,10 17 30,0 1-1,0 0 1,-17-11 0,24 17 7,-1 0 1,1 1 0,0-1-1,0 0 1,-1 0 0,1 1-1,-1-1 1,1 1 0,0-1-1,-1 1 1,1 0 0,-1 0-1,1-1 1,-1 1 0,1 0-1,-3 1 1,4-1 9,-14-1-39,0 1 1,0 1-1,-24 4 0,15 1 15,-44 18 0,67-24 24,-5 2-14,-1 0 0,1 1 0,0-1-1,0 1 1,-6 5 0,-172 142-89,179-146 99,0 0 1,0 0-1,1 0 0,-1 0 0,1 1 0,-5 9 1,-56 99-24,10 13 20,54-126 7,-3 8-1,0 0 0,0 1-1,-3 16 1,-14 94 0,18-96 1,0 0 0,2 0 0,4 33 0,-3-43 0,2 0 0,0 0 0,0-1 0,1 1 0,9 19 0,-10-26 0,0 0 0,1 0 0,-1-1 0,1 1 0,1-1 0,-1 0 0,1 0 0,-1 0 0,1-1 0,7 5 0,-7-6 0,1 0 0,0 0 0,0 0 0,-1-1 0,2 0 0,-1 0 0,0-1 0,0 0 0,1 0 0,9 0 0,-4-1 0,0 0 0,1-1 0,-1-1 0,0 0 0,0 0 0,11-5 0,-8 2 0,0-2 0,-1 0 0,0 0 0,-1-1 0,22-17 0,-11 5-1,25-26-1,-45 42 0,0 0 0,0 0 0,0-1 0,-1 0 0,5-8 0,99-191-14,-92 163-16,-4 9 14,7-19-25,18-86 0,-32 112 10,1-4-4,0 1-1,11-28 1,-16 55 31,1-2 0,0 0-1,-1 0 0,2 1 0,-1-1 1,0 0-1,0 1 0,1-1 0,0 1 0,-1 0 1,1 0-1,0-1 0,4-2 0,-6 5 6,0 0-1,0 0 1,0 0 0,1 0-1,-1 0 1,0-1-1,0 1 1,0 0 0,0 0-1,1 0 1,-1 0-1,0 0 1,0 0-1,0 0 1,1 0 0,-1 0-1,0 0 1,0 0-1,0 0 1,0 0 0,1 0-1,-1 1 1,0-1-1,0 0 1,0 0-1,0 0 1,1 0 0,-1 0-1,0 0 1,0 0-1,0 0 1,0 1-1,0-1 1,1 0 0,-1 0-1,0 0 1,0 0-1,0 0 1,0 1 0,0-1-1,0 0 1,0 0-1,0 0 1,0 0-1,0 1 1,0-1 0,12 14-30,-2 1 1,18 31 0,-17-17-23,51 195-22,-50-166 22,47 265-21,-48-255 29,49 300-8,-47-296 34,-1-7 10,31 199-6,-36-187 14,-6-68 1,-1 0 0,0 0 0,0-1 0,-3 13 0,3-21 0,0 1 0,0-1 0,0 1 0,0 0 0,0-1 0,0 1 0,0-1 0,-1 1 0,1-1 0,0 1 0,0-1 0,-1 1 0,1-1 0,0 1 0,-1-1 0,1 0 0,0 1 0,-1-1 0,1 1 0,-1-1 0,1 0 0,0 1 0,-1-1 0,1 0 0,-1 0 0,1 1 0,-1-1 0,1 0 0,-1 0 0,1 0 0,-1 0 0,0 1 0,1-1 0,-1 0 0,1 0 0,-1 0 0,1 0 0,-1 0 0,1 0 0,-1-1 0,1 1 0,-1 0 0,0 0 0,1 0 0,-1 0 0,1-1 0,-1 1 0,1 0 0,0 0 0,-1-1 0,-18-15 1,18 15-1,0 0 1,0 0-1,0 0 1,0 0-1,0 0 1,1 0 0,-1-1-1,0 1 1,1 0 0,-1-1-1,0 1 1,1 0-1,-1-3 1,-16-51 11,-12-67 0,21 73 35,-27-234 21,29 219-8,-14-307 26,17 293-11,-12-315 124,13 348-156,-6-235 355,8 277-351,2 6-14,41 40 3,-34-36-35,0 1 1,16 9-1,-13-11 1,0 0-1,24 8 1,-16-8-1,33 5 0,4-2-5,77 0 0,-80-7-17,0 3 1,69 16-1,-120-21 18,-1 1 0,0 0-1,1 0 1,-1 0 0,0 0 0,0 0-1,0 1 1,0-1 0,0 1-1,0-1 1,0 1 0,-1 0 0,1 0-1,0-1 1,-1 1 0,0 0-1,1 0 1,1 5 0,-2-5-3,0 8-39,-7 17 16,-10 29 1,13-45 14,-1-1 0,-1 1 0,1-1 0,-8 10 0,-3 8 4,-23 51-6,24-45-24,-31 135-15,44-139 23,3-13 25,1 1 0,1-1 0,0 0 0,13 30 0,-17-46 7,0 0 0,1 0 0,-1 0-1,1-1 1,-1 1 0,1 0 0,-1 0-1,1 0 1,0-1 0,-1 1-1,1 0 1,0-1 0,-1 1 0,1 0-1,0-1 1,0 1 0,0-1 0,0 0-1,-1 1 1,3 0 0,3 2 0,0-1 0,0 1-1,0-1 1,1 0 0,-1 0 0,10 0 0,-7-2 0,0 0 0,1 0 0,-1-1 0,0-1 0,0 0 0,-1 0 0,15-5 0,7-5 0,-2-1-1,44-28 1,29-26 2,-95 63-2,44-34 7,187-176-1,-230 207-7,0 0 0,-1 0 0,0-1 0,9-13 0,-15 21 1,82-136-1,-5-43-1490,-7-6-5962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6.3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570 97 8520,'-28'-50'6,"17"37"28,4 8-29,0 1 0,-1 0 1,0 0-1,0 0 0,0 1 1,0 0-1,0 1 0,-9-2 1,16 4-4,0-1 1,-1 1-1,1 0 0,0 0 1,0 0-1,0 0 1,-1 0-1,1 1 1,0-1-1,0 0 0,0 0 1,0 1-1,-1-1 1,1 1-1,0-1 1,-1 1-1,-32 16 41,-62 43-1,67-34 112,-45 56-1,4 20-88,70-102-65,-6 9 59,1 0-1,-9 18 0,-74 205 189,85-225-207,1 1 0,0-1 0,-1 15 0,0 14 36,1 0 1,7 65-1,-5-99-64,0 0 1,0-1-1,1 1 1,-1 0-1,0-1 1,1 1-1,0 0 1,-1-1-1,1 1 0,0-1 1,0 1-1,-1-1 1,1 0-1,2 2 1,7 9 28,1-1 1,0 0-1,1-1 1,0 0-1,27 16 1,-37-25-30,-1 0-1,1 0 1,0-1 0,0 1-1,0 0 1,0 0-1,0-1 1,0 0 0,1 1-1,1-1 1,23 1 45,-1 0 0,51-8 0,-75 7-52,0 0 0,0-1 0,0 1 0,0-1 0,0 1 0,0-1 0,0 0 0,0 0 0,-1 0 0,1 0 0,2-2 0,9-5 15,-1-1 0,19-17 0,-17 11-12,21-30 0,-35 45-8,2-3 2,-1 1 0,1-1 0,0 0 0,-1 1 0,0-1 0,1 0 0,-1 0 0,0 0 0,0-4 0,23-90 18,-7-35-16,-10 0-4,-9 25 0,-3 32 0,1 35 0,5 39 0,0 10 0,3 24 0,7 68 1,45 157 11,-41-207 15,82 170 14,-94-215-33,0-1 0,0 0-1,1 0 1,-1 0 0,6 5 0,14 17 15,30 25 0,39 17-7,-87-65-9,1 0 0,0 0 0,0-1 0,10 4 0,28 9-427,0-1-1,75 14 1,-15-10-6120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06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8432,'41'79'85,"61"136"14,-4-29-50,-76-151-1,12 11 19,74 79 1,4 5 133,-63-73-41,-46-53 128,-6-11-120,-38-75 37,26 52-91,2-1-1,-17-58 0,26 75-90,-3-19 104,-1-164 46,13 155-66,-5 42-107,24-98 106,-15 75-86,17-34-1,-26 57-19,1-3 11,1-1 0,0 1 0,-1 0 0,1 1 0,0-1 0,0 0 0,4-2 0,5-8 20,1 1-1,18-13 1,-19 17-24,0 1 1,1 0-1,13-4 0,-22 9 0,-1 1 0,1 0 0,0 0 0,0 1-1,-1-1 1,1 0 0,4 0 0,136-3 69,-140 4-72,1 0 0,-1 0-1,1 1 1,-1 0 0,1-1 0,4 3 0,12 4 9,27 12 0,-35-12-11,0 0-1,0 0 0,21 19 1,-11-6-5,-1 1 0,0 1 0,-2 1 0,28 42 0,43 72-46,-51-80 2,-36-53 14,0-10-1,10-15 25,-8 6-4,16-105-5,-4 21 12,-1 29 6,-11 55 0,1 1 1,0 0-1,1 0 0,0 0 1,11-14-1,-5 14 14,-5 9-12,1-1 1,0 1 0,1 0 0,-1 1 0,1 0 0,0 1-1,12-3 1,-21 6 0,0 0-1,1-1 0,-1 1 1,0 0-1,0 0 0,1 0 1,-1 0-1,0 0 0,1 0 0,-1 0 1,0 1-1,0-1 0,1 0 1,1 1-1,15 7 9,1 1 1,-1 0-1,-1 1 1,20 15-1,-35-23-5,1 0-1,-1 0 1,1 0-1,-1 0 1,0 1-1,0-1 1,-1 0-1,1 1 1,1 3-1,53 88 54,-2 30-38,-54-124-21,21 59 48,89 275 23,-88-263-30,77 329-1337,-53-181-5457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2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7984,'0'0'17,"3"7"2,-1-2-39,2 3 56,0 0 0,-1 0-1,0 1 1,0-1 0,1 14-1,-3-17-23,-3 25 27,1-15 25,-15 89 48,-26 131 23,9-18-98,26-176-10,4-22-17,-5 25 8,-2-1 0,-19 56 0,13-55 4,-1-2 0,-26 46 0,41-85-7,-7 1 9,3-3 15,-1-16-6,3 5-27,-5-26 59,6 20-22,2 0 1,0 0 0,1 0-1,0-1 1,1 1-1,5-20 1,-5 30-2,1 0-1,1 0 1,-1 0-1,6-10 1,-7 14-32,0 1 0,0 0 0,0-1 0,0 1 1,1 0-1,-1 0 0,0 0 0,0 0 0,1 0 0,-1 0 0,1 0 1,-1 0-1,0 0 0,1 1 0,0-1 0,-1 1 0,1-1 0,-1 1 1,3-1-1,5 4 131,-6-1-114,5 3-1,0 0 0,-1 0 0,0 1 0,0 0 0,-1 0 1,1 1-1,-2-1 0,1 1 0,5 9 0,74 113 101,-63-97-86,131 150 16,-146-174-52,0-1 0,16 13 0,177 121 19,-194-137-22,1 0-1,-1 0 1,14 4 0,8 3 1,41 10 0,-52-18-2,-1 0-1,1-1 0,-1-1 0,1-1 0,19-1 1,-20-1-1,-1 0 0,1-1 0,-1-1 0,0 0 0,26-12 0,-22 6 0,1 0 0,-2-2 0,1 0 1,16-16-1,-8 3 3,-2-1-1,-1-1 1,-1-2 0,37-58-1,-57 81 5,1 0 0,-1 0-1,0-1 1,4-10 0,26-92 26,-26 72-20,2-38 1,-9 68 3,1 1-1,-1-1 1,0 0 0,-1 0 0,-1-7 0,2 14-17,-21-131 105,-16-12-49,34 132 3,-1-1-1,-10-21 0,-49-96 121,-4 19-103,67 110-76,-27-36 201,9 14-97,-3-4-10,-2 1 0,0 1 0,-31-24 0,43 37 20,4 4-52,-1 1 1,0-1-1,0 1 0,0 1 1,0-1-1,-10-3 1,14 7-27,1 1 1,-1 0 0,1-1 0,-1 2 0,1-1 0,-1 0 0,0 1-1,1 0 1,-1-1 0,0 1 0,1 1 0,-1-1 0,0 1-1,1-1 1,-1 1 0,1 0 0,-1 0 0,1 1 0,-1-1 0,1 1-1,-4 2 1,2-1-1,3-2-25,1 0 1,-1 0 0,1 1 0,-1-1-1,1 0 1,-1 1 0,1-1 0,0 1-1,0 0 1,0-1 0,0 1-1,0 0 1,0-1 0,0 1 0,1 0-1,-1 0 1,0 2 0,0-1 13,-2 6 5,1-1 0,0 1 1,1 0-1,0-1 0,0 1 1,0 0-1,1 0 0,1 0 1,2 15-1,25 116 107,-17-108-83,68 138 14,-57-135-47,41 47 4,-38-54-21,37 32-1,33 15 2,4-11-3,-4-7-2,-10-3 0,-11 0 0,-9 0 0,-1-7 0,6-8 0,-3-9 0,-9-12 0,-11-9 0,-15-8 0,-12-7 0,-19 6 0,0-1 0,-1 1 0,1-1 0,0 1 0,0-1 0,0 0 0,-1 1 0,1-1 0,0 0 0,-1 1 1,1-1-1,0 0 0,-1 0 0,1-1 0,0-1 0,0 1 1,0-1-1,0 0 1,-1 1-1,1-1 0,-1 0 1,0 0-1,0 1 1,0-1-1,0 0 1,0 0-1,0 0 0,-1 1 1,0-1-1,0-3 1,-5-22 7,-1-9 10,-21-56 1,21 78-17,4 10 4,1 0-1,0-1 0,0 1 1,0-1-1,0-7 1,-11-65 31,14 63-9,26-73 17,-24 80-37,1 0-1,0 0 1,1 0 0,0 0-1,0 1 1,1 0-1,-1 0 1,1 1-1,1-1 1,9-6 0,-10 7-2,11-5 34,-1 2-20,1 2 1,0 0 0,0 1-1,0 1 1,1 0 0,0 2-1,25-3 1,-28 5-14,-10 1-5,-1 0 0,1 0 0,-1 0 0,1 0 0,-1 1 1,1 0-1,-1 0 0,0 0 0,9 4 0,26 11 17,-34-13-19,-1 0 1,1 1-1,0-1 1,-1 1-1,0 0 1,5 6 0,-4-4-1,0 1 0,0 0 0,6 14 0,-7-11 0,0-1 0,0 1 0,2 11 0,-4-5-1,0 1 0,0-1 0,-2 1 0,0 0 0,-3 20 0,-15 73-11,15-90 10,-6 25-21,3-15 12,1 1 0,2-1 0,0 55 0,13 60-21,-4-122 0,-1-12 27,1-1 0,0-1-1,1 1 1,0-1 0,0 0 0,1-1 0,13 12 0,-20-18 1,1-1 1,-1 0-1,1 0 0,-1 0 1,1 0-1,0-1 1,-1 1-1,1 0 1,0-1-1,3 2 1,40 7-22,53 4 1,-63-14-16,174-34-23,-200 33 45,0 0 0,0-1 0,9-4 0,204-103-78,-213 105 78,-1-1-1,1 1 1,7-9 0,176-161-85,-158 140 30,-13 12 37,129-125-96,-126 126 85,23-26 0,-47 47 44,1 0 0,-1 0 0,1 0 0,-1 1-1,1-1 1,-1 0 0,0 0 0,1 0 0,-1 0-1,0 0 1,0 0 0,0 0 0,0 0 0,0 1-1,0-1 1,0 0 0,0 0 0,0 0 0,0 0 0,0 0-1,-1 0 1,1 0 0,0 0 0,-1 1 0,1-1-1,-1 0 1,1 0 0,-1 0 0,1 1 0,-1-1-1,1 0 1,-1 0 0,0 1 0,1-1 0,-1 1 0,0-1-1,0 1 1,1-1 0,-1 1 0,0-1 0,0 1-1,0 0 1,0-1 0,-1 1 0,2-1-3,-12-1-47,-19 2 16,-42 5 0,45 0-8,-115 43-11,118-35 23,4 3 21,1 0 0,1 2 1,-19 20-1,36-37 8,1 1 1,-1 0-1,1 0 0,0 1 0,-1-1 1,1 0-1,0 0 0,-1 5 1,-13 41-19,-10 53 0,23-66 3,2-35 19,0 23-7,7 39-1,-3-43 6,1 0 1,9 20-1,-13-35 0,0-1 1,1 0-1,-1 0 0,1 0 0,0 1 1,3 3-1,11 13-1,1-1 1,1-1-1,31 26 0,-47-43 3,0 1-1,0-1 1,0 0-1,1 0 1,-1 1-1,0-1 1,1-1-1,-1 1 0,4 1 1,-6-2 0,18 5-1,37 6 1,-38-10 0,0-1 0,0 0 0,31-4 0,-27 0 0,-1 0 0,0-1 0,22-9 0,-26 7 0,0-1 0,0 0 0,29-21 0,-32 19 0,0-1 0,-1 0 0,0-1 0,14-18 0,-14 13 0,0 0 0,-1-2 1,9-21-1,-6 10 9,-3 0 1,0-1-1,-2 0 0,9-53 1,-1-58 231,-17 140-52,-6 24-5,3-10-171,2-7-6,0 0 0,0 0-1,0 0 1,1 0 0,0 0-1,0 0 1,1 0 0,0 7 0,18 142 51,-10-118-43,21 53 4,-23-70-18,1-1 0,0-1 1,15 22-1,-15-28-138,2 0 0,-1-1 0,1 0 0,1 0 0,0-1 1,0 0-1,1-1 0,0-1 0,0 0 0,1 0 0,16 5 0,57 28-8109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64 173 9952,'-8'-11'76,"5"7"-26,-1 0 0,1-1 1,-1 2-1,0-1 0,0 0 1,-1 1-1,-4-4 0,9 7-43,0 0-1,-1 0 1,1 0-1,0 0 1,0-1-1,0 1 1,0 0-1,0 0 1,0 0-1,0 0 1,0 0-1,0 0 1,0 0-1,0 0 1,-1 0-1,1-1 1,0 1-1,0 0 1,0 0-1,0 0 1,0 0-1,0 0 1,0 0-1,-1 0 1,1 0-1,0 0 1,0 0 0,0 0-1,0 0 1,0 0-1,0 0 1,-1 0-1,1 0 1,0 0-1,0 0 1,0 0-1,0 0 1,0 0-1,0 0 1,-1 0-1,1 0 1,0 0-1,0 1 1,0-1-1,0 0 1,0 0-1,0 0 1,0 0-1,0 0 1,-1 0-1,1 0 1,0 0-1,0 0 1,0 1-1,0-1 1,0 0-1,0 0 1,-2 5 50,0 0 0,0-1 0,0 1 0,1 0 0,-1 0 0,1 0 0,1 0 0,-1 1 0,1-1 0,0 0 0,0 0 0,1 8 0,9 66 308,-7-66-393,1 9 92,1 0-1,1 0 0,15 36 1,-13-39-46,4 9 56,72 112 22,-63-114-56,-5-9-18,2 2 1,1 0-1,1-2 1,38 27 0,13-1 61,-71-42-82,1-1 0,-1 0 1,0 0-1,0 0 0,1 1 0,-1-1 1,0 0-1,0 0 0,1 0 0,-1 0 0,0 0 1,1 0-1,-1 0 0,0 0 0,1 0 1,-1 0-1,0 0 0,1 0 0,-1 0 0,0 0 1,0 0-1,1 0 0,-1 0 0,0 0 1,1 0-1,-1 0 0,0 0 0,1 0 0,-1-1 1,4-1 5,0-1 1,0 0-1,-1 0 1,0 0 0,1-1-1,-1 1 1,0-1-1,-1 1 1,1-1 0,4-8-1,-1-6 67,-6 17-71,5-16 21,-2 0 1,0 1-1,-2-1 1,1 0-1,-2-1 1,-2-21 0,-14-206 303,16 244-322,0 0 0,0-1 1,0 1-1,0-1 0,0 1 0,0-1 1,1 1-1,-1-1 0,0 1 0,1-1 1,-1 1-1,1 0 0,0-1 0,-1 1 1,1 0-1,0-1 0,0 1 0,0 0 0,0 0 1,0 0-1,0 0 0,0 0 0,0 0 1,0 0-1,0 0 0,1 0 0,1 0 1,-2 0 1,8 0 59,-5 2-60,0 1 1,1-1-1,-1 1 0,0 0 1,0 0-1,1 0 1,-2 0-1,1 1 0,0 0 1,0 0-1,-1 0 1,0 0-1,1 0 0,-1 1 1,-1-1-1,6 8 1,13 22 19,21 44 1,-27-46-20,17 35 2,-31-65-11,51 82 3,-29-53-4,1 0 1,31 27-1,-35-43-4,-2-6 4,1-2 0,0 0 0,37 6 0,-54-12 0,0 1-1,0-1 1,0 0 0,0 0-1,0 0 1,0-1 0,1 1-1,-1 0 1,3-2 0,11-3-2,0-1 0,0-1 0,-1 0 0,0-2 0,16-11 0,-29 19 3,0 0-1,0-1 0,0 1 1,-1-1-1,1 0 0,-1 0 1,1 1-1,-1-1 0,2-4 1,33-58-7,-29 46 7,0 1-1,-2-1 1,5-22 0,-6 17 0,-1 0 0,0-34 0,-4 30 0,-6-45 1,-2 28 3,-23-67 0,21 88 4,-59-76 17,53 83 30,-15-5-16,-41-18 1,50 31 0,15 6-24,-5-1-2,0 0 0,0 1 0,0 1 1,0 0-1,0 1 0,0 0 0,-1 1 0,-12 3 1,-71 17-1617,54-10-6884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4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 7088,'-10'10'22,"0"1"0,1 1-1,0 0 1,-10 17 0,14-14 86,-13 101 49,16-83-43,7 169 32,0-157-91,-2-32-41,51 228 108,5-21-41,-47-175-27,-2-12-26,9 35 27,34 76-1,-33-92-3,27 66 189,-42-104-112,-5-14-124,0 0 0,0 0 0,0 0 0,0 1 0,0-1 0,0 0 0,0 0 0,0 0 0,0 0 0,0 0 0,0 0 0,1 0 0,-1 0 0,0 0 0,0 0 0,0 1 0,0-1 0,0 0 0,0 0 0,0 0 0,-1 0 0,1 0-1,0 0 1,0 0 0,0 0 0,0 0 0,0 0 0,0 1 0,0-1 0,0 0 0,0 0 0,0 0 0,0 0 0,0 0 0,0 0 0,0 0 0,0 0 0,0 0 0,0 0 0,0 0 0,-1 0 0,1 0 0,0 0 0,0 0 0,0 0 0,0 0 0,0 0 0,0 0 0,0 0 0,0 0 0,0 1 0,0-1 0,-1 0 0,1-1 0,0 1-1,0 0 1,0 0 0,0 0 0,0 0 0,0 0 0,0 0 0,-3-2 63,0-1 0,0 0 0,0 0 1,0 0-1,1-1 0,-5-6 0,-69-113 290,55 88-89,-102-162 117,97 157-90,-93-152 125,101 155-113,-44-144 114,55 147-153,-2-95 96,9 128-350,-1-1 1,1 1-1,0 0 1,1-1-1,-1 1 1,0 0-1,0-1 1,1 1-1,-1 0 1,0 0-1,1-1 0,0 0 1,11-21 114,27-37 1,-22 44 11,5 1-76,2 2 1,44-20-1,-42 27 43,115 1 43,-114 9-71,-1 5-44,0 2 0,36 19 0,-60-29-30,0 0 0,0 0 0,-1 0 0,1 0 0,-1 1 0,1-1 0,-1 0 0,0 1 0,3 2 0,10 17 18,-1 0 1,17 36 0,-29-55-23,-1 0-1,1-1 1,0 1-1,-1 0 1,1 0-1,-1 0 1,0 0-1,0 0 0,0 3 1,-2 54 17,1-50-19,-1 0 1,0 0 0,-1-1 0,1 1 0,-9 15 0,7-16 0,-1-1-1,1-1 1,-1 1 0,0-1 0,-1 1-1,-10 8 1,4-6 0,1 0-1,-1-2 0,-19 11 1,-58 19-5,24-12 1,-15 9-5,80-34 8,-5 2-1,6 0 1,34-1 0,25 4 0,25 4 0,12 5 0,-2 6 0,-68-13 0,27 12 0,-45-16 0,-1 1 0,0 0 0,0 0 0,-1 1 0,11 8 0,-13-8 0,0 0 0,0 0 0,0 1 0,-1-1 0,0 1 0,4 7 0,-5-7 0,0 0 0,0 0 0,0 1 0,-1 0 0,3 13 0,-4-10-1,-1 1 1,-1 0 0,0 0 0,0 0 0,-1 0 0,0-1 0,-1 1 0,0-1 0,-5 12 0,6-17-1,-9 20-4,-5 1 4,-2-1 0,-29 34 0,27-42-4,-8 1 2,-1-2 1,-48 21-1,-6 0-5,84-37 8,-1 0 0,0 0 0,0 0 0,0-1 0,0 1 0,0 0 0,0 0 0,0 0 0,0 0 0,0-1 0,0 1 0,0 0 0,0 0 0,0 0-1,0 0 1,0-1 0,0 1 0,0 0 0,0 0 0,0 0 0,0 0 0,0-1 0,0 1 0,0 0 0,0 0 0,0 0 0,0 0 0,-1 0 0,1-1 0,0 1 0,0 0 0,0 0 0,0 0 0,0 0 0,0 0 0,-1 0 0,1 0 0,0-1 0,0 1 0,0 0 0,0 0 0,0 0 0,-1 0 0,1 0 0,0 0 0,0 0 0,0 0 0,0 0 0,-1 0-1,1 0 1,0 0 0,0 0 0,0 0 0,0 0 0,-1 0 0,1 0 0,0 0 0,0 0 0,11-15 1,34-34 0,96-77 7,-108 99 0,151-113 9,-145 113-2,-39 27-15,59-35 28,120-52 0,-36 31 16,-139 54-39,0 0 0,1 1 1,-1-1-1,0 1 0,1 0 0,-1 0 1,1 1-1,0-1 0,6 1 0,2 0 3,20 4 4,-22 2 15,11 19-1,-18-18-24,0 1-1,0-1 0,-1 0 1,3 12-1,10 49 4,1 14-3,27 77-4,-33-133-3,6 2 2,42 49 1,-58-75-1,1 0 1,0 0 0,0-1 0,0 1 0,-1-1 0,1 1 0,1-1 0,1 1 0,20 10-6,0-2 0,41 11 0,-63-20 5,0-1-1,0 1 1,0-1 0,0 0-1,1 0 1,-1 1 0,0-2-1,0 1 1,4-1 0,22-4-12,0-2 1,49-19 0,-74 25 12,-1 0 1,1 0-1,0-1 1,-1 1-1,1-1 1,-1 0-1,4-3 1,-6 5 1,13-12-3,0 0 1,13-17-1,-17 18 3,-2-1-1,1 0 1,-1 0 0,8-22 0,-10 20 0,0-1 0,0-1 0,4-30 0,-8 33 0,0-1 0,-1 0 0,0 1 0,-1-1 0,-3-13 0,1 14 0,0 1 0,-1 0 0,0 0 0,-1 0 0,-11-18 0,6 13 0,-1 2 0,0-1 1,-20-18-1,-3 1 3,-2 3 1,-46-31 0,53 45 16,10 9-14,-1 0 1,0 2 0,-1 0-1,-32-3 1,51 8-2,0 0-1,0 0 1,0 0 0,0 0-1,-1 0 1,1 1 0,0-1-1,0 1 1,-3 0 0,-17 8 15,0 1 0,-38 24 1,58-33-19,1 0 1,-1 0 0,1 0-1,0 0 1,0 0-1,-1 0 1,1 0-1,0 1 1,0-1-1,-2 3 1,-3 7 4,1 0 0,0 1 0,0-1-1,1 1 1,-4 19 0,8-31-6,0 1-1,0 0 1,0-1-1,-1 1 1,1 0-1,0-1 1,0 1 0,0 0-1,0 0 1,1-1-1,-1 1 1,0 0-1,0-1 1,0 1-1,0 0 1,1-1-1,-1 1 1,0 0-1,1-1 1,-1 1-1,0-1 1,1 1-1,-1 0 1,2 0 0,-2-1-1,4 7 2,2-1 1,-1 0 0,1 0-1,9 8 1,-5-7-2,0 0-1,0-1 1,1 0 0,0-1-1,17 6 1,-1-2 1,1-1-1,43 6 1,101 0 0,182-32-8,-291 9-19,238-55-19,-247 50-48,-17 3 39,11-2-29,-1-3 1,67-31 0,-86 33-72,0-2 0,-2 0 0,38-31 0,-62 45 14,-6 9 4,-18 36-26,-35 59 17,39-67 106,2 0-1,1 0 1,-11 44-1,19-57 25,-4 20-58,4-16 44,-8 42-22,-10 93 0,23-138 33,-9 142-54,9-82 23,0-73 16,-4 4-1412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4.9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 8792,'3'-2'88,"-2"2"-83,0-1-1,0 0 1,0 1 0,0-1 0,0 0 0,0 1 0,0-1 0,0 1 0,0 0-1,0-1 1,1 1 0,0 0 0,1 0 13,-1 0 1,1 0-1,-1 1 1,0-1-1,1 1 0,-1-1 1,0 1-1,0 0 0,1 0 1,2 2-1,75 50 191,99 75 94,-143-101-255,140 132 24,-145-126-25,99 120 33,-107-126 41,89 83 66,-87-92-7,146 67-1211,-70-43-5202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6:02.0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0 171 7264,'0'0'520,"2"-6"-399,1-1-86,-1 2-23,-1-1 0,0 1 0,0 0 0,0-1 1,-1 1-1,0-9 0,-1 7-9,1 5-3,0 0 0,0 1 1,0-1-1,1 0 0,-1 0 1,0 0-1,1 0 0,-1 0 1,1 1-1,-1-1 0,1 0 0,2-2 1,17-42-925,-7 14-3696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3.17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537.51563"/>
      <inkml:brushProperty name="anchorY" value="-35595.40234"/>
      <inkml:brushProperty name="scaleFactor" value="0.5"/>
    </inkml:brush>
  </inkml:definitions>
  <inkml:trace contextRef="#ctx0" brushRef="#br0">1 9 7984,'0'0'0,"1"-2"-7,1 1-78,0-1 109,-1 1-111,0 0 108,0 0-13,-1 1-13,0-1 26,2 3-26,-1 0 138,0 0-170,2 2 196,1 6-199,-1 0 340,0-1-380,1 4 400,-1 7-400,0-2 493,-1-3-520,0 4 543,1 5-545,-1-4 518,-1-3-510,2 3 516,1 4-519,-1-3 492,0-5-484,2 3 480,0 1-480,-1-3 517,0-4-528,0 1 534,2 2-534,-2-3 506,2 1-152,0 1-297,-2-3 454,0-3-505,-1-1 506,0-2-506,-1-3 460,-1 0-447,2 0 440,1 0-440,-1 0 430,-1-2-427,2 3 436,0-1-439,-2 0 402,0-1-391,1 2 386,1-1-386,-1 1 340,0-2-327,5 0 329,10-2-332,11-1-11743,0 0 10509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5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1173 1192 8432,'0'-1'33,"0"-1"0,0 0 0,0 1 0,-1-1 1,1 0-1,0 1 0,-1-1 0,1 1 0,-1-1 1,0 1-1,1-1 0,-1 1 0,0-1 0,0 1 0,0 0 1,0-1-1,-2-1 0,-27-15 1009,7 5-669,7 2-288,-36-18 266,-90-33-11,108 52-240,-150-19 25,146 28-98,-159 22 7,160-12-20,-50 20-1,-8 12-9,57-21-1,2 2-1,-36 29 1,69-49-2,1 0 0,-1 0 0,1 0 0,-1 1 0,1-1 0,-3 5 0,-5 6 1,1 1 0,-9 15 0,14-21-1,1 1-1,-1 0 1,2 0-1,-1 0 1,-2 19-1,4-19 1,1 0 0,-1 0 0,2-1 0,-1 1-1,4 15 1,-3-18-1,1-1 1,-1 0-1,1 0 0,0 0 0,0-1 0,1 1 0,0 0 0,-1-1 1,5 5-1,-4-6 0,0 0 0,1 1 0,-1-2 0,1 1 0,-1 0 0,1-1 0,0 0 0,0 0 0,0 0 0,8 3 0,-4-3 0,0 0 0,0-1 0,0 0 0,1 0 0,-1 0 0,11-2 0,-3-1 0,1-1 0,-1-1 1,0 0-1,-1-1 0,1-1 1,-1-1-1,19-10 0,-7-1 14,116-103 8,-116 91 13,94-152 22,-118 177-48,0-1 1,0 0-1,0 0 0,-1-1 0,2-7 0,-4 14-9,35-131 59,-10-17-33,-18 88 49,4-209 34,-12 224-35,-1 19-40,-2-25 11,-2 0 0,-13-54 0,16 87-14,0 2-11,-1 1 0,0-1 1,0 1-1,-2 0 0,-9-19 0,14 31-13,-1 0 0,1 1-1,-1-1 1,0 1 0,0-1 0,0 1-1,0 0 1,0 0 0,0 0 0,0 0 0,-5-3-1,7 5-4,0 0-1,0 0 0,0 0 0,-1 0 1,1 0-1,0 0 0,0 0 1,0 0-1,-1 0 0,1 0 1,0 0-1,0 0 0,0 0 0,-1 0 1,1 0-1,0 0 0,0 0 1,0 0-1,-1 0 0,1 0 1,0 0-1,0 0 0,0 0 1,0 0-1,-1 0 0,1 1 0,0-1 1,0 0-1,0 0 0,0 0 1,0 0-1,-1 0 0,1 1 1,0-1-1,0 0 0,0 0 0,0 0 1,0 0-1,0 1 0,0-1 1,-5 6 6,0 1 0,0-1 0,1 1 1,0 0-1,1 1 0,0-1 1,-5 15-1,7-17-5,-6 21 25,-7 52 4,11-44-28,1 42 0,11 62 1,19 38-3,-4-84-3,61 157 0,-58-190-4,123 216 1,-118-224-9,115 164-5,-121-183 12,90 73-4,-115-104 10,1 0-1,-1 0 1,1 0-1,-1 0 1,1 0-1,0 0 1,-1 0-1,1-1 1,0 1-1,2 0 1,3 1 0,-1 0-1,1-1 1,0 0 0,11 0 0,-14-1 0,0 0 0,0-1 0,0 0 0,-1 0 0,1 0 0,0 0 0,-1 0 0,1-1 0,-1 0 0,1 0 0,-1 0 0,3-2 0,0-1 0,-1 0 0,0 0-1,-1 0 1,1 0 0,-1-1 0,0 0 0,6-12 0,13-37 1,-21 50 0,5-26 6,9-152 6,-15 146 15,-5-149 100,2 168-78,1 3 27,0-1 0,1 0 1,4-24-1,-4 40-72,0 0-1,0-1 1,0 1 0,0 0 0,0 0 0,0 0 0,0 0 0,0 0 0,1-1 0,-1 1 0,0 0 0,0 0 0,0 0 0,0 0 0,0 0 0,1 0 0,-1 0-1,0-1 1,0 1 0,0 0 0,0 0 0,1 0 0,-1 0 0,0 0 0,0 0 0,0 0 0,1 0 0,-1 0 0,0 0 0,0 0 0,0 0 0,0 0-1,1 0 1,-1 0 0,0 0 0,0 0 0,0 1 0,1-1 0,-1 0 0,0 0 0,0 0 0,0 0 0,1 0 0,6 4 34,-2 2-14,0 0 0,0 0 0,-1 1 1,0 0-1,0 0 0,0 0 0,3 10 1,-6-15-28,8 15 14,-5-9-4,0 1 1,-1 0 0,1-1-1,-2 1 1,3 10 0,30 161 41,-29-138-35,-2-10-7,30 167 15,-21-134-17,0-13-3,-4-21 2,-5-27-3,-1-10-2,5-16 0,-7 18 0,24-79-1646,2-8-6580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5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9688,'0'0'312,"-12"23"-144,14 28-160,23 14 0,28 23-8,-1 0-7160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620 241 7176,'28'0'222,"-25"0"-188,-12 3-21,-37 14-9,-92 15 5,122-28-7,-20 4 18,-148 44 13,180-51-25,-1 1 0,0 0 0,1 0 0,0 0 0,-7 4 0,-27 19 31,-49 42-1,86-66-31,-1 1 0,0 0 0,1-1 0,-1 1-1,1 0 1,-1 0 0,1 0 0,0-1 0,0 1-1,-1 3 1,-12 28 52,-17 61 1,29-67 61,4-6-77,0 0 0,2 0 0,10 34 0,-13-54-34,-1 0 0,0 1-1,1-1 1,0 0 0,-1 1 0,1-1-1,0 0 1,0 0 0,0 1 0,0-1-1,0 0 1,1 1 0,10 8 33,0 0 0,0-1 1,28 14-1,-39-22-35,0-1 0,0 1-1,1-1 1,-1 1 0,0-1-1,0 1 1,1-1 0,-1 0-1,0 0 1,0 0 0,1 0 0,-1 0-1,2 0 1,21-3 33,0-1 0,-1-1 0,30-10 0,-26 2 107,18-17-40,40-36 0,-62 42 60,-10 7-85,5-4-17,-2-2 0,0 0 1,-2 0-1,14-31 1,-17 32 17,0 1 181,0-2 0,-2 0 0,-1 0 0,9-37 0,-17 58 271,1 9-337,0-3-164,0 7-3,1-1 1,1 1 0,0-1-1,0 0 1,1 0-1,0 0 1,9 14 0,60 99 88,-52-98-74,-3-7-24,30 21 0,-23-22-16,29 14 0,-54-31-7,5 3 2,-1-1 1,0 0 0,1 0 0,-1-1 0,1 1 0,5 0 0,-10-2-3,105 21 20,-72-17-19,0-2 0,36-1 1,-24-6-3,0-1 0,-1-2 1,63-20-1,-67 11-11,-35 15 10,53-28-21,97-65 0,-30 3-24,-110 77-19,-10 7 54,-1-1 0,1 1 0,-1-1 0,-1 0 0,0 0 0,3-14 0,-6 22 11,0 1 0,1-1 0,-1 1 0,0-1 0,0 0 0,0 1 0,0-1 1,0 0-1,0 1 0,0-1 0,-1 0 0,1 1 0,0-1 0,0 1 0,0-1 0,-1 0 1,1 1-1,0-1 0,-1 1 0,1-2 0,-3-2-1,0 0-1,1 0 1,-1 0-1,0 0 1,-6-4-1,5 4 3,-1 1 0,1 0-1,-1 0 1,0 0 0,0 0-1,-1 1 1,-7-3 0,-1 2 0,-1 1 0,1 0 0,-1 1 0,1 1 1,-1 0-1,-25 4 0,13 1 7,-116 43 2,115-35-2,-10 10-3,-49 38 1,67-40 2,-18 39-1,32-46-5,-1 0 0,2 1-1,-7 24 1,9-26 0,1 0 0,0 1 0,1 0 0,0 14 0,2-16 0,0 0-1,1 0 1,0 0-1,6 15 1,-5-17 0,1-1 0,0 1 0,1-1 0,6 10 0,-8-15-1,0 0 1,0 0-1,0 0 0,1 0 0,0 0 0,-1-1 0,7 4 1,-8-5-1,1 0 0,0-1 0,0 1 0,1-1 0,-1 0 0,0 0 0,0 0 0,0 0 0,1 0 0,4-1 0,-4 0 0,0 0 0,1 0 0,-1-1 0,0 1 0,0-1 0,0 0 0,0-1 0,7-2 0,1-3-1,-1 0 1,0-1-1,0 0 1,0-1 0,-1 0-1,12-14 1,-14 14-3,0-1 0,-1 1 0,0-1 1,-1 0-1,0-1 0,0 1 0,4-14 0,-5 11-2,-2 6-4,0 0 0,0-1-1,0 1 1,-1-1 0,-1 0 0,2-15 0,1-6-47,-4 28 49,0 0 5,0 0 0,0 0 0,0 0 0,0 0 0,0 0 0,0 0 0,1 0 1,-1 1-1,0-1 0,1 0 0,-1 0 0,0 0 0,1 1 0,-1-1 0,1 0 0,-1 0 0,1 1 0,-1-1 1,1 0-1,0 1 0,-1-1 0,1 1 0,0-1 0,0 1 0,-1-1 0,2 0 0,3 6-44,6 16 15,16 44 0,-25-58 26,15 44-50,18 86 1,-30-111 43,3 17-41,17 206-19,-22-195 6,-5 226-23,-2-227 15,-34 162-31,28-184 24,-39 74-38,40-92 13,6-11 93,0 1 1,-1-1-1,1 0 0,0 0 1,-1 0-1,0 0 1,1 0-1,-1-1 0,0 0 1,-7 2-1,1-6-21,-18-19-1,24 17 34,0 0-1,0 0 0,1 0 0,0-1 0,0 1 0,0-1 1,-2-6-1,-1-12 1,1-1 0,0 0 0,2 0 0,0-42 0,3 58 1,-1 1 1,1 1 0,1-1 0,1-12 0,44-230 26,-31 194 40,103-253 44,-86 244 15,161-239 54,-152 249-33,159-211 227,-108 139-154,-85 118-181,-1-1 0,-1 0 0,0 0 0,0 0 0,-1-1 1,0 1-1,3-17 0,-3 14-14,-3 8-6,1 0-1,-1-1 1,0 1 0,-1 0 0,1-1 0,-1 1 0,0 0 0,0-1 0,-1 1 0,0 0 0,1-1 0,-2 1-1,-1-7 1,2 10-14,0 1 3,1 0-1,-1-1 1,0 1 0,0 0 0,0 0 0,1-1 0,-1 1 0,-1 0 0,1 0 0,0 0 0,0 0 0,0 0 0,-1 0 0,1 1-1,0-1 1,-1 0 0,1 1 0,0-1 0,-1 1 0,1-1 0,-1 1 0,1 0 0,-1-1 0,-1 1 0,1 0 4,-4 2 68,2 3-64,0 0 0,0 0 0,0 0 0,1 1-1,0 0 1,-4 9 0,6-15-15,0 4 11,-1-1-1,1 0 1,-1 0 0,1 1-1,0-1 1,0 1 0,1-1-1,-1 1 1,1 0 0,0-1-1,0 5 1,0 6 8,1 31 5,2-26 14,9 12-15,16 32 0,-15-45-11,30 29-1,23 14-10,14 5-3,8 6 0,68 67-3,-133-113-9,-7-1 8,-1 0 0,22 52 0,-36-75 3,-1-1 0,1 1 0,-1-1 0,1 0 0,-1 1 1,0-1-1,0 1 0,0-1 0,1 1 0,-1-1 0,-1 1 0,1-1 0,0 1 0,-1 2 1,1-4 0,-1 9-3,-1 0 0,0 0 1,-1 0-1,-5 12 0,3-12 2,0 1 0,-1-1-1,-12 14 1,18-23 1,-19 18-13,-20 13-3,-50 29 0,81-55 13,-47 31-15,50-33 16,1 0 0,-1 0 0,1 0 0,0 1 0,0 0 0,1 0 0,-1 0-1,1 0 1,-4 7 0,9-8-3,18 3 4,23-1 1,32-6 0,34-12 0,130-44-8,-193 42-32,-46 15 40,118-53-40,18-24-1243,-126 71 995,136-80-7525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7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725 242 7448,'9'-20'4,"-5"11"13,0 0 0,-1 0 0,4-18 0,-5 16-1,0-1 0,-1 1 0,-1-1 1,0 0-1,-2-16 0,2 27-9,0 1 0,0-1 0,0 0 0,0 0 0,-1 0 0,1 0 0,0 0 0,0 1 0,-1-1 0,1 0 1,-1 0-1,1 0 0,-1 1 0,1-1 0,-1 0 0,0 1 0,0-2 0,-10-7 30,0-1 0,-1 1 0,0 1 0,-24-13 0,33 20-18,1 0-1,0 0 1,0 0 0,-1 0-1,1 1 1,-1-1 0,1 1-1,-5-1 1,-42-2 102,-72 6-1,82 4 54,-151 55 70,186-60-218,0-1 0,0 1-1,0 0 1,0 1 0,0-1 0,-4 4 0,-14 10 67,-26 25-1,27-19-62,-20 28 0,38-47-13,1 1-1,-1 0 1,1-1-1,-1 1 0,1 0 1,-2 7-1,-14 40 64,-18 84 0,33-98 7,6 13-29,11 64 0,-13-111-51,-1 0-1,1-1 1,0 1 0,0 0 0,0-1 0,0 1-1,0-1 1,2 4 0,11 14 15,0-1 1,1 0-1,22 20 0,-36-38-17,0 1-1,1-1 1,-1 0-1,0 0 1,1 0-1,-1 0 0,1 0 1,0-1-1,-1 1 1,1 0-1,2 0 1,19 5 14,1-1 0,0-2 0,26 2 0,-48-5-12,1 0 1,0 0 0,0 0-1,-1-1 1,1 1 0,0-1-1,4-1 1,26-10 39,64-33 1,-95 44-40,0-1 0,0 1 0,0 0 0,0-1 0,0 0 0,0 1 1,0-1-1,0 0 0,2-3 0,21-31 53,37-68 1,-49 68 39,-5 11-46,9-36 65,12-77 0,-11 16 74,-17 119-176,-1 0 0,0 0-1,1 0 1,-1 0 0,0 0 0,0 0-1,0 0 1,-1 0 0,1 0-1,-1 1 1,1-1 0,-1 0-1,0 0 1,0 0 0,0 1 0,-1-1-1,-1-3 1,2 6-8,1 0 0,-1-1-1,0 1 1,0-1 0,0 1 0,1 0 0,-1 0 0,0-1-1,0 1 1,0 0 0,0 0 0,1 0 0,-1 0-1,0 0 1,0 0 0,0 0 0,0 0 0,0 0 0,1 1-1,-1-1 1,0 0 0,0 0 0,-1 1 0,0 0 14,-23 6 24,25-6-43,-1-1 0,1 0 0,-1 0 0,0 1 0,1-1-1,-1 0 1,1 1 0,-1-1 0,1 0 0,-1 1 0,1-1 0,-1 1 0,1-1 0,0 1 0,-1-1 0,1 1-1,0-1 1,-1 1 0,1-1 0,0 1 0,-1 0 0,-7 17 32,0 0-1,1 0 1,-9 36 0,12-22 23,8 23-22,16 79 0,-18-127-34,-1-1 0,1 1 0,1-1 1,2 8-1,38 78 21,-30-69-23,1 0 0,21 26 0,-20-31-205,2 0 1,1-1 0,0-1 0,1-1-1,0-1 1,32 18 0,35 19-6878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7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 9864,'0'-25'64,"0"23"-32,2 5-6,69 114 173,-58-101-194,19 28 22,50 101 10,-65-109-3,-13-25-24,17 41 37,26 102 0,-38-111-7,18 75 140,-27-116-51,-2-8-69,-23-80 16,20 64-45,0 0 1,2 1-1,1-1 1,0-44-1,3 50-16,1-16 73,26-120 41,-19 124-34,4 0-47,2 1-1,20-29 1,-19 40 72,-8 8-65,-2 3-33,0 0 0,0 0 0,0 0 0,1 1 0,-1-1 0,1 2 0,0-1 0,0 1 0,0 0 0,15-4 0,-9 6 19,0-1 0,-1 1-1,1 1 1,0 1 0,0-1 0,0 2 0,-1 0-1,1 1 1,23 7 0,7 13-4,-26-10 37,-1 5-50,-1 1 0,-1 0 1,16 30-1,-18-20 23,36 143 11,-42-137-43,-4-15-8,2 0-4,-2 0 1,0 0-1,-1 0 0,-1 1 1,-1-1-1,-4 22 1,-5 6 2,-3-14-4,1-17-2,12-17 0,0 0 0,0 0 0,-1 1 0,1-1 0,0 0 0,0 0 0,-1 0 0,1 1 0,0-1 0,-1 0 0,1 0 0,0 0 0,-1 0 0,1 0 0,0 0 0,-1 1 0,1-1 0,0 0 0,-1 0 0,1 0 0,-1 0 0,1 0 0,0 0 0,-1-1 0,1 1 0,0 0 0,-1 0 0,1 0 0,0 0 0,-1 0 0,1 0 0,-1-1 0,0-3 0,0 0 0,0 1 0,0-1-1,1 0 1,-1 0 0,1 0 0,0-1 0,0 1 0,1 0 0,-1 0 0,2-4 0,-2 4-1,4-16-4,42-101 2,-32 93-2,33-47 4,17-18 1,-43 66 0,30-29 0,-28 34 0,30-22 0,13 1 0,-57 38 0,1 0 0,-1 1 1,13-5-1,-15 8 1,0 0-1,0 0 1,0 1 0,0-1 0,0 1 0,0 1-1,0 0 1,-1 0 0,1 0 0,11 4-1,-13-4 1,14 7 14,-5 1-8,0 1-1,-1 1 1,25 24 0,-37-34-5,0 1 0,1 0 0,-1-1 0,0 1 0,0 0 0,0-1 0,0 1 0,-1 0 0,2 3 0,10 36 12,11 67 0,-19-70 6,1 42-7,20 183 47,-25-260-59,1 1 1,-1 0-1,1 0 1,0-1-1,0 1 1,0 0-1,1-1 0,-1 1 1,1-1-1,0 0 1,4 6-1,-1-1 2,-3-6-164,0 0 0,0 0 0,-1 0 0,1 0 0,0 0 0,0 0 0,1-1 0,2 3 0,-4-4 81,21 15-7580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8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0 9864,'12'0'1,"-2"0"27,-7 0 87,0 4-2,4 5-67,-1 0-1,0 1 1,0 0 0,-1 0-1,-1 0 1,1 1 0,3 14 0,-5-15-33,8 20 79,-2 0 0,-1 0 0,-1 1 0,4 43 0,19 227 213,-28-180-284,-3-68 14,-6 203 14,5-209-35,4 66-1,6 13-9,5-10 1,-1-8-3,0-20-2,2-29 1,8-10 8,-22-49-8,0 0-1,0 0 0,0 0 0,0-1 1,0 1-1,0 0 0,0 0 0,0 0 1,0 0-1,0 0 0,0 0 0,0 0 1,0 0-1,0 0 0,1 0 0,-1 0 1,0 0-1,0 0 0,0 0 0,0-1 1,0 1-1,0 0 0,0 0 0,0 0 1,0 0-1,0 0 0,0 0 0,0 0 1,0 0-1,1 0 0,-1 0 0,0 0 1,0 0-1,0 0 0,0 0 0,0 0 1,0 0-1,0 0 0,0 0 0,0 0 1,0 0-1,0 0 0,1 0 0,-1 0 1,0 0-1,0 0 0,0 0 0,0 1 1,0-1-1,0 0 0,0 0 0,0 0 1,0 0-1,0 0 0,0 0 0,0 0 1,0 0-1,0 0 0,7-7 5,-2 0-1,1 0 1,-1-1-1,7-14 1,10-20 43,49-107 16,-61 116 17,-2-20-24,0-69-1,-12 83-2,-45-199 16,35 187-35,-72-175 13,84 220-47,-1-1 1,0 1-1,-1 1 0,-4-7 1,-46-63 4,39 58-5,-1 0-1,-20-16 1,35 32-1,-12-10-1,-1 0 0,0 0 0,0 1 0,-1 1 0,0 0 0,-29-11 0,-17-1-7,55 17 7,8 2 0,9-1 2,-9 3-1,39-5 0,12 3-2,39-4-3,59-16 2,17-16-11,-88 17 7,3-1 6,-1-1 1,-61 17 1,-1 1-1,40-3 1,-58 8 1,0 0-1,0 0 0,0 0 1,0 0-1,0 0 1,0 0-1,0 1 0,0-1 1,0 1-1,0-1 1,0 1-1,0 0 0,0 0 1,0 0-1,0 0 0,2 2 1,4 1 1,23 19 1,-20-10 4,-3 5-3,0 1 1,9 38-1,-15-33 2,0 42-1,-1 20-3,2 20 2,0 21-3,6-4-2,6-21 0,3-28 0,-3-30 0,-2-22 0,-13-21 0,1-1 0,-1 1 0,1-1 0,0 0 0,-1 1 0,1-1 0,0 1 0,-1-1 0,1 0 0,0 1 0,0-1 0,-1 0 0,1 0 0,0 0 0,0 0 0,-1 0 0,1 0 0,0 0 0,0 0 0,-1 0 0,1 0 0,0 0 0,0 0 0,5-2 0,-1 0 0,0 0 0,0 0 0,10-6 0,-2 0 0,-1 0 0,17-14 0,-18 11 0,0 1 0,-1-2 0,14-19 0,-13 14 0,0 0 1,15-37-1,-14 18 2,-2-2 1,-1 1-1,6-62 0,-12 56 13,-1 10-3,0-11 8,-2-1 0,-9-71 0,1 59 44,-18-59 0,9 41 35,16 75-92,1-1-1,0 0 1,0 0 0,0 0 0,-1 1 0,1-1 0,0 0 0,-1 0 0,1 1 0,-1-1 0,1 0 0,-1 1 0,1-1 0,-1 0 0,1 1 0,-1-1 0,0 1-1,1-1 1,-1 1 0,0-1 0,1 1 0,-1 0 0,0-1 0,0 1 0,0 0 0,1-1 0,-1 1 0,0 0 0,0 0 0,0 0 0,0 0 0,-19 2 9,19-2-2,-10 5 107,6-1-105,0-1 0,1 1 0,-1 0 0,1 0 0,0 1-1,0-1 1,0 1 0,1 0 0,0 0 0,0 0 0,0 0 0,0 1 0,1-1 0,0 1 0,-2 7 0,-20 97 97,24-87-66,4-6-35,0 1 0,2-1 0,-1-1 0,12 23 0,-2-20 8,85 72 5,-98-89-24,1 0 0,-1 0 0,1-1 0,0 1 0,0-1 0,5 3 0,59 18 5,-55-19-5,0-1-1,0 0 0,1-1 0,16-1 1,-13-1-1,-1-1 0,30-6 0,-29 3 0,-1 0 0,25-11 0,-28 9 0,-1 1 0,1-2 0,12-10 0,-15 11 0,0-2 0,-1 1 0,12-16 0,-14 15 0,0 0 0,0 0 0,6-18 0,-7 14 0,-1 0 0,4-21 0,2-34 0,-7-4 1,-7-6 4,-7 2-2,0 13 2,4 18-2,-8-21 5,12 47-1,3 19-7,0 0 0,0 0 0,0 0 0,0 0 0,0 0 0,0 0 0,0 0 0,1 0 1,-1 0-1,0 0 0,0 0 0,0 0 0,0 0 0,0 0 0,0 0 0,0-1 0,0 1 0,0 0 1,0 0-1,0 0 0,0 0 0,1 0 0,-1 0 0,0 0 0,0 0 0,0 0 0,0 0 1,0 0-1,0 0 0,0 0 0,0 0 0,0 0 0,0 0 0,0 0 0,0 0 0,0-1 1,0 1-1,0 0 0,0 0 0,0 0 0,0 0 0,0 0 0,0 0 0,0 0 0,0 0 0,0 0 1,0 0-1,0 0 0,0 0 0,0-1 0,0 1 0,0 0 0,0 0 0,0 0 0,0 0 1,0 0-1,0 0 0,0 0 0,0 0 0,0 0 0,0 0 0,0 0 0,12 7 2,11 23-2,14 27 0,41 81-2,-65-110-3,33 117 0,-41-117-14,3 108-6,-11-109-15,-30 118-20,-12-11-63,12-44 35,22-59 64,-24 69-62,30-84 69,1 0 1,0 0 0,2 1-1,-2 18 1,4-34 14,0 0 0,0-1 1,0 1-1,0 0 0,0-1 0,0 1 1,0 0-1,0-1 0,1 1 0,-1 0 0,0-1 1,0 1-1,1-1 0,-1 1 0,0 0 1,1-1-1,0 2 0,13 17-17,22 24 1,-18-31-1,14 3 13,0-2 0,45 12-1,-38-17 2,71 9 4,36 2 1,172-7-1498,-161-12-5988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5:59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7448,'33'136'112,"21"71"56,-41-154 113,46 262 111,-48-244-144,69 301 95,-61-298-142,-8-35-123,15 55 67,63 144 0,4-37-2,-77-174-62,42 51 27,-57-77-107,-1-1 1,0 1-1,1-1 1,-1 1-1,1-1 0,-1 1 1,1-1-1,-1 0 1,1 1-1,-1-1 1,1 0-1,-1 1 0,1-1 1,-1 0-1,1 0 1,-1 1-1,1-1 0,0 0 1,-1 0-1,1 0 1,-1 0-1,1 0 0,0 0 1,-1 0-1,1 0 1,-1 0-1,1 0 0,0 0 1,-1 0-1,1 0 1,-1-1-1,1 1 1,0 0-1,-1 0 0,1-1 1,-1 1-1,1 0 1,-1-1-1,1 1 0,0-1 3,0 0-3,0 0-1,0-1 1,0 1-1,0-1 1,0 1-1,0-1 1,0 0 0,0 1-1,0-1 1,-1 0-1,1 1 1,-1-1-1,1-2 1,3-16-98,-2 0 0,0 0 0,-1 0 0,-3-31 0,1 25-578,-1-79-5158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0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1398 7088,'-6'-33'58,"6"30"-11,3 2-2,1 1-31,0-1 0,-1 1 0,1 0 0,0 0 0,0 0 0,-1 1 0,1-1 0,0 1 0,-1 0 0,1 0 0,-1 0 0,8 3 0,-2 0 15,1-1 0,0 0 0,16 3 0,113 8 81,-105-14-36,153-17 28,-151 9-28,120-49 27,-154 56-95,0 0-1,0 0 1,0 0-1,0 0 1,-1 0-1,1 0 1,0 0 0,0-1-1,-1 1 1,1-1-1,2-3 1,9-9 27,22-32 0,-22 22-16,13-29 0,-24 49-3,0 0 0,-1 0 1,1 0-1,-1 0 0,0-1 0,1-5 1,15-186 137,-19 157 9,-1 12-75,-3-23 94,-21-93 1,22 125-94,-10-40 125,-24-58 1,-1 25 91,40 90-294,-1 0 0,1 1 0,-1-1 0,1 0 0,-1 1 0,1-1 0,-1 1 0,1-1 0,-1 1 0,1-1 0,-1 1 0,0-1 0,1 1 0,-1-1 0,0 1 0,1 0 0,-1-1 0,0 1 0,0 0 0,1 0 0,-1 0 0,0-1 0,0 1 0,1 0 0,-1 0 0,0 0 0,0 0 0,0 0 0,1 0 0,-1 1 0,0-1 0,0 0 0,1 0 0,-1 1 0,0-1 0,1 0 0,-2 1 0,0 0 16,-22 16 49,16-5 93,2 7-94,0 0 0,-4 37 1,11-31 5,32 132 24,-22-119-64,65 184 10,-56-175-36,34 66-1,16 2-9,-49-87-1,32 34-1,-34-43-1,33 26 0,-37-34-1,0-1 0,20 11 0,-26-17 0,-1 0 0,1 0 0,1-1 1,13 3-1,-16-5 1,0-1 0,0 0 0,1 0 0,-1 0-1,0-1 1,0 0 0,1 0 0,-1-1 0,0 0 0,0 0 0,7-4 0,-9 4 4,0 0 0,-1 0 0,1 0 0,-1-1 0,1 1 0,-1-1 0,7-7 0,4-3 1,2 1-1,-5 4 11,-1-1 1,16-16-1,68-74 45,-82 85-35,1 0 0,0 0 0,1 1 0,0 1 0,32-19 1,-37 25-19,-8 4-2,1 1 0,-1 0 0,0-1 0,1 1 0,-1 0 0,1 0 0,0 0 0,3 0 0,9-3 11,1 1 1,24-2 0,-18 5-9,36 4-1,-55-4-3,1 1 0,0-1 0,0 1 0,0 0 0,0 0 0,6 4 0,168 77 44,-142-61-34,54 34 4,10 8-14,-4-5 0,-5-13-2,-67-35 0,42 9-1,-47-14-1,2-2 0,26 2 0,-26-5 1,0-1-1,0-2 1,0 0-1,38-10 1,-39 4 5,-8-1-5,0 1 0,-1-2 0,0 1 0,11-16 0,-21 26-1,-1-1 0,1 1-1,-1-1 1,1 0 0,-1 1-1,0-1 1,1 0 0,-1 0-1,0 1 1,1-1 0,-1 0-1,0 0 1,0 0 0,0 1-1,0-1 1,0 0 0,0 0-1,0 0 1,0 0 0,-1-9 1,-1 0 1,0 0 0,0 0 0,-1 0 0,0 1 0,-1-1-1,-7-14 1,-5 4 31,-93-79 16,106 97-43,1 0 0,-1 0-1,0 0 1,0 1 0,0-1-1,0 0 1,-4 0 0,-29-10 18,0 2 1,-49-8 0,82 18-19,0-1 1,-1 1-1,1 0 1,0 0-1,-1 0 0,1 0 1,0 1-1,-5 0 1,-35 11 23,1 1 0,-44 20 0,81-31-20,1 0 1,-1 1-1,0 0 0,1 0 1,-6 5-1,-149 137 89,156-142-92,0 0 1,-1 1-1,2 0 0,-1-1 1,0 1-1,1 0 0,-4 7 1,-9 19 24,-17 47 0,22-43-25,-7 48-1,16-77-6,0-1 0,0 0 0,1 1 0,0-1-1,-1 0 1,2 1 0,-1-1 0,2 9 0,2 12 3,1 1 0,13 39 0,-11-48-4,1 1 1,1-1-1,0 0 1,1-1-1,22 26 1,-14-22-1,1 0 0,1-2 0,42 30 0,49 21-6,-105-65 2,1-1-1,0 0 1,0 0 0,0 0-1,10 2 1,124 29-23,13-19 7,-154-15 20,10 1-18,1-1-1,-1 0 1,21-2 0,118-21-56,-14-17 54,-128 38 16,-1 0 1,0 0-1,1-1 0,-1 0 0,0-1 0,6-4 1,-12 8 3,121-86-27,-2-25 20,-108 99 5,21-26-1,67-93 2,-63 79 1,31-59 0,-45 68 0,-3 0 0,19-60 0,-18 33 0,11-80 1,-7-67 4,-20 51-1,-6 104 11,-30-217 16,22 233 9,2 19-29,-2 0 1,-2 1-1,0 0 0,-17-26 1,29 51-10,-1 0 0,1 1 0,-1-1 0,1 0 0,-1 0 0,1 1 0,-1-1 0,1 0 0,-1 1 0,0-1 0,1 0 0,-1 1 0,0-1 0,0 1 0,1-1 0,-1 1 0,0 0 0,0-1 1,0 1-1,0 0 0,0-1 0,-1 1 0,-3 0 2,0-1-1,0 1 1,0 0 0,0 0 0,0 1 0,0 0 0,0 0 0,0 0 0,1 0 0,-1 1 0,0 0 0,1 0 0,-1 0 0,1 0-1,-1 1 1,-7 6 0,11-8 1,-1 0-1,0 0 1,1 1-1,-1-1 1,1 1-1,0-1 0,-1 1 1,1 0-1,0 0 1,0-1-1,-1 4 1,-24 48 29,-24 67 1,38-76-7,-11 74 4,9 39-24,23 171-3,-1-267-10,57 214 0,-47-226-14,103 180-1,-94-188 7,108 108-5,-133-147 18,-1 0-1,1 0 0,1 0 1,-1-1-1,0 1 0,0-1 1,1 1-1,-1-1 0,3 1 1,-5-2 0,9 4-2,0-1 1,0 1 0,0-2-1,13 3 1,-18-5 1,1 1 0,-1-1 0,1-1 0,-1 1-1,1-1 1,-1 0 0,1 0 0,-1 0 0,0 0 0,1-1 0,-1 1 0,6-5 0,-1 0-1,-1 1 1,0-2 0,0 1 0,-1-1-1,1 0 1,10-15 0,23-40 7,-39 59-6,17-31 34,77-156 34,-80 147 46,47-232 61,-52 211-8,40-243 65,-42 248-99,33-239 47,-37 241-73,-2 25-62,7-208 139,-15 135-77,5 104-106,0 1 0,0-1 0,0 1 0,0-1 0,0 1 0,0-1 0,0 1 0,0 0 0,0-1 0,0 1 0,-1-1 0,1 1 1,0 0-1,0-1 0,-1 1 0,1-1 0,0 1 0,0 0 0,-1-1 0,1 1 0,0 0 0,-1 0 0,1-1 0,0 1 0,-1 0 1,1 0-1,-1-1 0,1 1 0,0 0 0,-1 0 0,1 0 0,-1 0 0,1 0 0,-1 0 0,1 0 0,0 0 0,-1 0 0,1 0 1,-1 0-1,1 0 0,-1 0 0,1 0 0,0 0 0,-1 0 0,1 0 0,-1 0 0,1 0 0,-1 1 0,1-1 0,0 0 0,-1 0 1,1 1-1,0-1 0,-1 0 0,1 1 0,-1-1 2,-20 20 14,10-3 17,-15 56 4,-4 58-31,-14 169-13,43-294 4,-3 57-25,3 110-1,13 17 2,-11-169-25,9 37 1,-10-58 49,42 190-95,12-16 46,-48-157-28,15 31 1,139 244-147,-153-280 159,1-1 0,11 13 0,143 148-192,-160-169 237,1 0 0,0-1 0,0 1 0,1-1 0,-1 0 0,0 0 0,5 1 0,-8-3 19,12 7-37,1-2 0,-1 0 0,19 5 0,-19-9 28,-1 1 0,1-1 0,22-1 0,-32 0 7,-1 0 0,1 0 0,-1 0 1,1-1-1,-1 1 0,1 0 0,-1 0 0,1-1 0,-1 1 0,1-1 1,-1 0-1,0 1 0,1-1 0,-1 0 0,0 0 0,1 1 0,0-3 1,11-5-8,-1-2 1,0 1 0,13-15-1,-8 4 5,23-36 0,-19 18-1,66-193 8,-74 180 17,33-213 17,-40 208 30,12-222 34,-17 231 7,-1-106 48,-4 132 6,4 20-159,-1 1 0,1-1 0,0 1-1,0 0 1,-1-1 0,1 1-1,0 0 1,-1-1 0,1 1-1,0 0 1,-1-1 0,1 1 0,-1 0-1,1-1 1,-1 1 0,1 0-1,0 0 1,-1 0 0,1 0-1,-1-1 1,0 1 0,0 0-2,0 0 1,-1 1 0,1-1-1,0 0 1,-1 0 0,1 1-1,0-1 1,0 1 0,-1-1-1,1 1 1,0-1 0,-2 2-1,2-1 12,0 0-6,0-1-1,0 1 1,1 0 0,-1-1-1,0 1 1,0 0 0,1-1-1,-1 1 1,1 0 0,-1 0-1,1 0 1,-1 0 0,1 0-1,-1-1 1,0 3 0,-21 48 63,-19 62 1,29-65-3,-29 210 21,38-209-75,6 75-1,1-82-12,14 64 1,-7-69-3,1 0 1,2-1-1,2 0 0,31 53 1,-44-83-2,1-1-1,0 1 1,-1-1-1,8 6 1,14 15-3,2-1 0,49 34 0,-75-58 4,0 0-1,1 0 1,-1 0-1,0-1 1,0 1-1,0 0 1,1-1-1,-1 1 1,0-1-1,1 0 1,-1 1-1,1-1 1,-1 0-1,0 0 1,1 0-1,2 0 1,-4 0 1,7 0-4,1 0 1,-1-1-1,1 0 1,0 0-1,11-4 1,-11 2 1,0-1 0,0 0 1,-1-1-1,14-9 1,-19 13-1,0-1 0,-1 1 0,1-1 1,-1 1-1,1-1 0,-1 1 1,1-1-1,-1 0 0,0 0 1,2-3-1,-3 5 2,14-23-7,11-26-1,-13 21 7,13-52 0,14-147 3,-36 184 12,-11-199 11,3 190 22,-41-176 25,44 224-59,1-1 0,0 0 1,-1 1-1,0-1 0,-3-5 1,-6-9 14,-1 1 1,0 0 0,-26-27-1,38 44-24,-1 1 0,1-1 0,-1 1-1,1-1 1,-1 1 0,0-1 0,1 1 0,-1-1-1,1 1 1,-1 0 0,0-1 0,1 1-1,-1 0 1,0-1 0,1 1 0,-1 0 0,0 0-1,0 0 1,1 0 0,-1 0 0,0 0 0,0 0-1,1 0 1,-2 0 0,-10 1 15,0 1 0,0 1-1,0 0 1,1 0 0,-1 1 0,-20 10 0,30-13-14,0 0 1,1 0 0,-1 0-1,0 0 1,0 1-1,1-1 1,-1 0-1,1 1 1,-1-1-1,1 1 1,-2 1 0,-14 21 15,2-1 0,0 2 0,-14 31 0,28-55-20,1 1 1,-1 0-1,0 0 1,1 0-1,-1 0 1,1 0-1,-1-1 1,1 1-1,0 0 1,0 0-1,0 0 1,0 0-1,1 3 1,-1 5 3,1 0 0,1 1 0,0-1 0,5 18 0,-2-18-293,0-1-1,1 0 1,0 0-1,0 0 1,12 12 0,35 42-8392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1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99 8792,'0'-13'4,"1"3"16,-1-1 1,0 1-1,-1-1 0,0 1 1,-1 0-1,-3-11 0,4 18 75,-3 8 4,-13 17-59,10-7 61,-26 103 34,27-83-94,-12 223 20,18-194-26,22 272 17,-12-270-24,53 246 16,-61-301-35,1 1 1,8 19-1,37 81 23,4-22-19,-52-90-13,2 3 4,0 0 0,0 0-1,0 0 1,0-1 0,0 1 0,1-1-1,-1 1 1,4 2 0,8 6 7,0-1 0,23 14 0,-25-18-7,1-1 1,-1 0-1,20 4 0,-30-8 2,0-1-1,0 1 1,1-1-1,-1 1 1,1-1-1,-1 0 1,0 0-1,1 0 1,3-1-1,26-4 27,-1-2-1,49-17 1,-77 22-17,0 1 0,0 0 0,0-1 0,0 1 0,0-1 0,0 0 0,5-5 0,-8 7-15,20-17 60,27-27 0,16-35-6,-63 79-54,22-35 155,70-156 73,-78 155-41,42-96 73,-46 116-79,-6 13-158,0-1 0,0 1-1,1 0 1,-1 0 0,1 0 0,0 0 0,0 1-1,0 0 1,0 0 0,7-2 0,-11 4-15,0 0 1,0 0 0,0 0 0,0 0 0,0 0 0,-1 0-1,1 0 1,0 0 0,0 0 0,0 0 0,0 1 0,-1-1-1,1 0 1,0 1 0,1-1 0,21 11 90,41 24-1,-43-18 17,99 109 40,-93-97-94,120 97 23,-116-108-56,-3-6-15,1-1 1,43 10-1,-71-20-13,0-1 1,0 0-1,0 0 0,0 0 1,0 0-1,-1 1 0,1-1 1,0 0-1,0 0 0,0-1 1,0 1-1,0 0 0,0 0 1,-1 0-1,1-1 1,0 1-1,0 0 0,0-1 1,-1 1-1,1 0 0,0-1 1,1 0-1,11-9 3,-1 0-1,1-1 1,-2-1 0,0 0-1,19-26 1,-28 35-2,0 0 0,0 0 0,0 0 0,0-1 0,-1 1 0,3-8 0,42-162 12,-43 136 14,-19-168 17,6 158 17,-82-203 39,88 240-64,-1 1 0,-11-19 0,16 28-36,-70-105 112,-7 17-65,73 84-27,0 0 0,0 0 0,0 0 0,-1 1 0,-6-5 0,-20-12 30,-2 2 0,-47-19 0,78 36-46,0 1-1,0-1 0,0 0 1,0 1-1,0-1 0,-1 1 1,1 0-1,0 0 0,-3 0 1,-44 3 29,46-2-33,0-1 1,0 1-1,1 0 1,-1 0-1,0 0 1,0 0-1,0 1 0,1-1 1,-1 1-1,1 0 1,-1-1-1,1 1 1,0 0-1,-3 3 1,3-2-1,0 0 0,0 1 0,1-1 0,-1 1 0,1-1 0,0 1 0,-1 0 0,2-1 0,-1 1 0,0 0 0,1 0 0,0-1 0,0 6 0,5 42-1,-4-45 0,0-4 1,-1 1-1,1 0 0,-1-1 0,1 1 1,0 0-1,0-1 0,0 1 0,3 4 1,-4-7 0,11 19-3,0-1 1,15 20 0,43 36-891,-54-58 211,74 77-7184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2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1140 8432,'5'0'11,"1"0"0,0 0 0,-1 0 0,1 1 0,-1 0 0,1 0 0,-1 0 0,1 0 0,-1 1 1,0 0-1,0 1 0,8 4 0,-9 0 69,-3-1-67,-1 0 1,1 0-1,-1 0 1,-1 1-1,1-1 1,-1 0 0,0 0-1,-1-1 1,1 1-1,-1 0 1,0 0-1,-4 6 1,-45 106 70,40-88-64,-36 168 8,40-154-8,4 169 9,3-208-24,0 0-1,1 0 0,0-1 1,0 1-1,3 8 1,2 8 8,17 35 0,-15-41-9,2 0 0,14 18 0,-23-31-1,0 0 0,1-1 0,-1 1 0,1 0-1,-1-1 1,1 1 0,0-1 0,-1 0-1,1 1 1,0-1 0,3 1 0,28 14 13,2-1 0,39 11 0,-70-24-11,0-1 1,0-1 0,0 1 0,0 0-1,0-1 1,5 0 0,40-2 26,57-9 0,-104 11-26,0 0 1,0-1 0,0 1 0,0-1 0,0 1-1,0-1 1,0 0 0,0 0 0,0 0-1,-1 0 1,4-2 0,17-14 34,-1-2 1,36-38-1,-56 56-33,0-1 1,1 1-1,-1-1 0,0 0 1,0 0-1,0 0 0,0 0 1,0 0-1,-1 0 0,1 0 0,-1 0 1,1-3-1,9-51 81,4-79-1,-13 128-34,-1-1-1,-1 1 0,-1-15 1,-47-194 259,35 176-25,5 17-154,1-1-40,-2 0 0,0 0-1,-2 1 1,0 1-1,-16-22 1,20 34-30,-1-1 0,0 2 1,0-1-1,0 1 0,-14-9 0,23 18-56,-1-1-1,1 1 1,-1 0-1,1 0 1,0-1 0,-1 1-1,1 0 1,-1 0-1,1-1 1,-1 1-1,1 0 1,-1 0-1,1 0 1,-1 0-1,1 0 1,-1 0-1,1 0 1,-1 0-1,1 0 1,-1 0 0,1 0-1,-2 0 1,-2 2 9,0-1 1,-1 1-1,1 0 1,0 0-1,0 0 1,1 1-1,-1-1 1,0 1-1,1 0 1,-1 0 0,1 0-1,-3 4 1,-2 7 83,6-1-78,0-1-1,0 0 1,1 1 0,1-1-1,1 19 1,-1-30-19,0 1-1,1 0 1,-1 0 0,0-1-1,1 1 1,-1 0 0,1-1-1,0 1 1,0 0 0,0-1 0,-1 1-1,3 1 1,96 137 63,-71-110-47,131 99 5,-155-127-24,0 1 1,0 0-1,0-1 0,0 0 1,9 4-1,24 6 4,0-1 1,49 7-1,-84-18-4,0 1-1,1-1 1,-1 0 0,0 0-1,0 0 1,0 0 0,0 0-1,1-1 1,-1 1 0,0-1-1,3 0 1,9-4 2,-1 1 0,1-2 0,13-7 0,-12 4-1,-1 0 0,19-19-1,-8 5 13,164-183 31,-123 130-25,-27 33 3,2 1-1,74-56 1,-100 91 4,-3 5-22,0 1 1,0 0 0,0 1 0,0 0-1,16 4 1,-7 3 8,9 9-6,45 34 1,-57-30-2,24 38-1,-31-41-5,-1 1-1,12 29 1,-9-5-2,-2 0 0,-1 0 1,4 51-1,-14-90 1,6 45-12,19 176-1,-18-185-6,45 112-1,-51-149 19,0 0 0,0 0-1,0 0 1,0-1 0,0 1 0,0 0-1,1 0 1,-1-1 0,0 1 0,2 1 0,11 9-4,-1-1 1,2 0 0,23 14-1,-37-25 5,0 1 0,0-1-1,0 1 1,0-1-1,0 1 1,1-1 0,-1 0-1,0 1 1,0-1-1,0 0 1,1 0 0,-1 0-1,2 0 1,9-1 0,1 1-1,17-4 1,-18 1 0,1 0 0,-1-1 0,24-12 0,-22 9 0,-1 0 0,0-1 0,22-18 0,-23 14 0,0 1 0,0-2 0,-2 0 1,11-14-1,1-12 2,-2 0 0,-1-1 0,23-76 0,-25 63 6,66-221 9,-69 217-2,41-252 14,-48 246 6,-7 63-35,7-150 39,-14 13-19,7 137-20,-6-49 60,1 21-32,-6-34 39,-31-102-1,-3 41 49,45 121-102,-1 0 0,0 1 0,0-1 0,0 0 0,0 0 0,0 1 0,0-1 0,0 1 0,0-1 0,-1 1 0,1-1 0,0 1 0,-1 0 0,-1-2 0,2 3-11,0 0 0,1 0-1,-1-1 1,0 1 0,1 0 0,-1 0 0,0 0 0,0 0-1,1 0 1,-1 0 0,0 0 0,1 0 0,-1 0 0,0 1-1,0-1 1,1 0 0,-1 0 0,0 1 0,0 0 0,-4 7 58,-21 96 16,22-74-55,-2 55 4,8 31-18,30 145-1,-30-247-7,8 44-4,59 208-2,-50-220-18,100 168-10,-92-173-11,106 137-24,-108-150 5,-5-9 35,1 0 0,42 28 1,-62-47 25,0 1 0,-1-1 1,1 1-1,0-1 1,0 0-1,0 1 1,-1-1-1,1 0 0,0 0 1,0 1-1,0-1 1,0 0-1,0 0 1,0 0-1,-1 0 0,1 0 1,0 0-1,0 0 1,0 0-1,0 0 1,1-1-1,21-5-26,0-1 0,0-1 0,28-14 0,-21 5-123,133-93-75,-127 86 8,154-100-108,-153 99 9,240-172-836,-268 190 1113,61-59-288,-63 60 248,116-109-672,-123 115 752,0 0 0,0 0 0,0 0 0,0-1 0,0 1 0,0 0 0,0-1 0,0 1 0,0 0 0,1 0 0,-1-1 0,0 1 0,0 0 0,0 0 0,-1-1 0,1 1 0,0 0 0,0 0 0,0-1 0,0 1-1,0 0 1,0 0 0,0-1 0,0 1 0,0 0 0,-1 0 0,1-1 0,0 1 0,0 0 0,0 0 0,0 0 0,-1-1 0,1 1 0,0 0 0,0 0 0,-1 0 0,1 0 0,-8-6-14,1 4 14,1 0 1,-1 0-1,0 1 1,0 0-1,0 1 1,0-1-1,0 1 0,1 0 1,-1 1-1,-7 1 1,-5 1 1,-37 12 1,-4 8 6,-73 40-1,92-41 29,-180 105 32,216-124-51,-1 1 1,0 0 0,1 0-1,0 0 1,-7 7 0,-73 77 83,13 9-54,68-92-23,1 0-1,-1 1 0,1-1 0,1 1 0,-4 8 1,-30 87 110,29-70-102,-4 33 1,10-61-12,1 0 0,-1 1 0,1-1 0,0 0 0,0 1 1,0-1-1,1 0 0,0 5 0,3 10 24,1 1 0,0-1-1,2 0 1,0 0 0,12 21 0,-18-38-35,0 0 1,-1 0-1,1 0 1,0 0-1,-1 0 1,1 0-1,0 0 1,0 0-1,0 0 1,0-1-1,0 1 1,0 0-1,0-1 1,0 1 0,0-1-1,0 1 1,0-1-1,0 1 1,0-1-1,2 1 1,-3-1-10,17 5 66,0 0 1,25 4 0,-11-6-29,32-2 1,-59 0-18,0-1 0,0-1 0,0 1 0,0 0-1,0-1 1,0 0 0,0 0 0,6-3 0,27-8 75,37-18 0,39-33-36,-113 63-60,6-3 18,0-1 0,0-1-1,0 1 1,-1-1 0,8-7 0,168-195 120,-176 200-127,1-1 0,-1 0-1,-1 0 1,5-10 0,112-272 55,-102 226-51,44-264 9,-56 262-17,2-104-1,-7-25-3,-10 26 2,-9 36-3,10 88 2,4 19 9,-2-1 0,-15-45 1,17 76 56,0 11-56,3-9-10,3 19 0,3 16 36,24 155 4,-21-148-23,40 232 11,-39-216-25,15 104-1,3 47-4,-2 10-2,10-2 1,6-21 4,4-38-2,-32-128-1,1 0 0,1-1 0,42 65 0,-57-99-2,-1 0 1,1 1-1,0-1 0,-1 0 1,1 0-1,0 0 0,0 0 1,0 0-1,0 0 0,0 0 1,0 0-1,0-1 0,0 1 1,1 0-1,-1-1 1,0 1-1,0-1 0,1 1 1,-1-1-1,0 1 0,1-1 1,0 0-1,-2 0 0,9 3 1,-1-1 1,1-1-1,0 1 1,0-1-1,0-1 1,-1 0-1,13-1 1,1-4-360,-1-1-1,0 0 1,36-18 0,71-31-6822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3.6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3624.42969"/>
      <inkml:brushProperty name="anchorY" value="-36915.60156"/>
      <inkml:brushProperty name="scaleFactor" value="0.5"/>
    </inkml:brush>
  </inkml:definitions>
  <inkml:trace contextRef="#ctx0" brushRef="#br0">498 1 7536,'0'0'0,"-4"0"494,2 0-635,-3 0 706,-5 0-706,1 0 977,1 0-1055,-5 0 1103,-3 0-1105,1 0 602,2 1-458,-2 0 396,-4 0-399,3 1 204,3-1-148,-3 1 129,-5 1-132,2 0 69,4 0-50,-4 1 40,-4 4-40,3-1 40,5-1-40,-5 4 40,-4 5-40,3 0 68,4-2-76,-3 5 89,-1 6-92,4-3 122,3-4-130,2 4 143,2 3-145,3-4 165,2-4-171,2 1 174,3 2-174,0-4 183,1-4-185,2 1 196,4-1-199,-1-3 181,0-1-176,4-2 174,6 1-174,-1-1 165,-1-2-162,5 1 160,6-1-160,-3-1 150,-4 0-147,3-1 146,4-3-146,-4 0 109,-5 0-99,5-2 94,5-2-94,-3 0 38,-4 1-22,4-2 14,4-3-14,2-3-9795,-3 1 8585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271 0 8792,'2'165'49,"-2"-122"-81,-1 82 4,-3 39 24,-9 195 15,12-289 9,-1 246 18,4-264 37,0-21-31,22 193 176,-20-204-148,1 3 21,-1 0 0,1 34 0,-9-63 53,0-1-123,-14-28 88,-39-99 1,43 100-71,-25-68 4,-8-47-35,-25-156-12,62 247-4,-20-230-5,28 234-2,2 22 7,-1-23-3,3-1 1,11-70 0,-1 54 0,-11 63 8,1 0-1,0 1 1,0-1 0,5-10 0,-5 16 0,1-1 0,0 1 0,0 0 0,0-1 0,0 1 0,1 1 0,-1-1 0,1 0 0,-1 1 0,1 0 0,0 0 0,0 0 0,0 0 0,0 1 0,1 0 0,6-2 0,-5 1 1,16-1 6,22 4-1,53 7 0,-66 0 14,134 58 9,-132-49-1,-9-1-12,25 20 0,-31-19-9,24 27 1,-24-18 33,-2 9-7,22 66 0,-37-99-27,-1 0 1,1 1-1,-1-1 1,1 1-1,-1-1 0,0 1 1,0-1-1,0 4 1,-3 17 16,-1-1 0,0 0 0,-9 23 0,12-43-15,1 0 0,-1-1 0,0 1 0,0 0 0,0 0 0,-1 0 0,1 0 0,-3 2 0,1 0 7,-4 5 0,0-1 1,-1 1 0,0-2-1,0 1 1,-1-1-1,0 0 1,0-1 0,-1 0-1,1-1 1,-21 9 0,-198 61-1157,193-66-5200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4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1224 7624,'17'45'66,"-17"-45"-65,0 0-1,0 0 0,0 0 1,1 0-1,-1 1 0,0-1 0,0 0 1,0 0-1,0 0 0,0 0 0,0 0 1,0 1-1,0-1 0,0 0 1,0 0-1,1 0 0,-1 0 0,0 0 1,0 0-1,0 0 0,0 1 1,0-1-1,0 0 0,1 0 0,-1 0 1,0 0-1,0 0 0,0 0 0,0 0 1,1 0-1,-1 0 0,0 0 1,0 0-1,0 0 0,0 0 0,1 0 1,-1 0-1,0 0 0,0 0 1,0 0-1,0 0 0,0 0 0,1 0 1,-1 0-1,0 0 0,0-1 0,0 1 1,4-1 0,0-1 0,0 0 0,0 0 0,0 0-1,-1-1 1,1 1 0,-1-1 0,0 0 0,0 0 0,0 0 0,0 0 0,5-7 0,-7 8 0,10-18 26,40-136 26,-41 118 54,47-155 57,-43 156 16,71-151 104,-65 150 57,94-165 531,-67 116-356,-46 86-501,-1 0 1,0 0-1,1 0 0,-1 0 1,1 0-1,-1 0 0,1 0 1,-1 1-1,1-1 0,0 0 1,-1 0-1,1 1 0,0-1 1,0 1-1,-1-1 0,1 0 1,0 1-1,0-1 0,0 1 1,0 0-1,0-1 0,0 1 0,0 0 1,0-1-1,0 1 0,0 0 1,0 0-1,0 0 0,0 0 1,0 0-1,0 0 0,0 0 1,0 0-1,-1 1 0,1-1 1,0 0-1,0 1 0,0-1 1,1 1-1,0 0 12,4 7 201,5 18-77,13 51-1,0 26 80,8 27-130,24 63-23,-43-154-50,-9-27-21,21 57 20,35 64-1,-42-100-8,32 46 1,-49-78-17,0 0 1,0 0 0,0 0 0,0 0 0,0 0-1,0 0 1,0 0 0,0 0 0,0 0-1,0 0 1,3 0 0,5 3 3,0 0 0,0-1 0,0 0 1,1-1-1,0 0 0,18 1 0,-27-3-3,0 0 0,1 0 0,-1 0 0,1 0 0,-1 0 0,0-1 0,1 1 0,-1 0 0,0-1 0,1 1 1,-1-1-1,2-1 0,24-12 11,-1-2 1,25-19 0,-48 33-8,-1 0 0,1 0-1,-1 0 1,0 0 0,0-1 0,0 1 0,2-3 0,19-32 29,29-59 0,-43 66 39,-6 18-51,4-18 15,-2-1 0,-1-1 0,0-51 1,-4 66-30,7-209 295,-6 218-216,-1-2 20,19 23 77,26 29-102,48 62-6,-70-80-42,102 91 10,-98-97-51,120 52-22,-143-68 11,0 0 0,0-1 1,0 0-1,0 0 0,8 1 1,27 1-37,1-1 0,44-4 0,-52-5-139,109-53-60,-119 45 120,-8 2 91,-1-1 1,0 0-1,20-30 0,-32 43 38,-1 0-1,1 0 0,0-1 0,-1 1 0,1-1 1,-1 1-1,1 0 0,-1-1 0,0 1 1,1-1-1,-1-2 0,1-14-9,-1-1-1,-1 1 1,-5-32 0,-2 29-7,-50-84-6,43 86 21,-27-18 4,37 34 1,-1-1 0,1 1 0,0 0 0,-1 1 0,0 0 0,0 0 0,-9-2 0,8 3 0,-1 0 0,0 1 1,1 1-1,-1-1 0,0 1 0,1 0 1,-1 1-1,1 0 0,-1 0 1,1 1-1,0 0 0,-13 7 1,18-9 0,1-1 1,-1 1 0,0 0 0,1 0 0,-1 0 0,1 1-1,-1-1 1,1 0 0,-1 1 0,-1 1 0,-11 15 4,2 0 0,-1 0 1,-14 33-1,20-26 2,1 37 4,6-50-12,0 0 1,2 0 0,-1 0-1,5 15 1,-2-13-1,1 0 0,1 0 0,9 16 0,-7-15 0,1 0 0,19 23 0,-16-26-1,1 0 1,-1-1 0,2 0 0,0-1 0,0-1-1,24 13 1,-36-21 0,0-1-1,-1 1 0,1 0 1,0 0-1,0-1 1,-1 1-1,1-1 0,0 1 1,0-1-1,3 0 1,11 0-2,-1 0 0,1-1 0,-1-1 0,1 0 0,14-5 0,-11-3-18,99-93-62,-83 71 28,-27 23 22,-4 4 10,1 1 0,0-1 0,-1 1 0,2 0 0,-1 0 0,0 0 0,9-3 0,-7 6-58,-1 3 70,-1 0 0,0 0 0,0 1 0,0 0 0,-1 0 0,1 0 0,-1 0 0,8 8 0,0 5-36,10 27 14,23 67 0,-33-68-8,35 199-16,-40-188 17,14 248-10,-19-238 9,-7 217-19,0-235 7,-39 124-16,32-147 15,6-15 45,1-1 1,-1 0 0,-1 0-1,1 0 1,-1-1 0,0 0-1,0 0 1,-1-1 0,-11 5-1,19-8 6,-1-1 0,0 0-1,0 1 1,0-1 0,0 0-1,1 0 1,-1 0 0,0 1-1,0-1 1,0 0 0,0 0-1,0 0 1,0 0 0,1-1-1,-1 1 1,0 0 0,0 0-1,0 0 1,-1-1 0,-6-2-4,1-1 0,-1 1 0,1-2 0,0 1 0,0-1 0,0 0 0,1 0 0,0-1 0,-10-10 0,15 15 4,-1-1 0,1 0 1,0 0-1,0 1 0,0-1 0,0 0 1,0 0-1,0 0 0,0 0 1,0-2-1,-21-73-13,5-39 13,14 45 4,8-114 0,2 134 18,56-231 18,-44 221 37,101-253 45,-90 253 8,145-226 57,-137 236-50,164-221 192,-201 271-326,168-231 448,-167 229-417,0-1 0,0 1 0,-1 0-1,1-1 1,-1 1 0,1-1 0,-1 0 0,1-6-1,-1 3 5,-1 6-26,0 1 1,-1-1-1,1 0 1,0 1 0,0-1-1,-1 0 1,1 1 0,-1-1-1,1 0 1,-1 1-1,1-1 1,-1 1 0,1-1-1,-1 1 1,1-1-1,-1 1 1,1-1 0,-1 1-1,0 0 1,1-1 0,-1 1-1,0 0 1,1 0-1,-3-1 1,2 1 10,-3-1-3,0 0 0,0 0 0,0 0 0,0 1 0,-1-1 0,1 1 0,0 0 0,0 1 0,0-1 0,-1 1 0,1 0 0,0 0 0,0 0 0,0 0 0,0 1 0,0 0 0,0 0 0,1 0 0,-5 3 0,0-1-6,-6 6 102,0 7-66,1 0 1,-19 31 0,24-27 5,1 16-21,-5 50 0,12-85-31,0 1 0,0-1-1,0 1 1,0-1-1,0 1 1,1-1 0,-1 1-1,2 4 1,4 12 7,11 28 1,-10-34-9,-1-1 0,2 0 0,0-1 0,10 13 0,0-4 2,27 24-1,28 16 0,-28-26-6,82 46 1,6 13-1,-130-91 2,-1 0 1,1 0-1,-1 0 1,0 1-1,1-1 1,-1 1-1,2 3 1,10 17-2,-2 1-1,0 0 1,13 40 0,-20-34-17,-6 2 10,-1 0 0,-9 45 0,2-51-16,2-8 11,-1 0-1,0-1 1,-2 0 0,0-1 0,-1 0 0,-21 24 0,24-34 9,7-4 1,0-1-1,-1 0 1,1 0-1,0 0 0,0 1 1,0-1-1,0 0 1,0 1-1,0-1 1,0 1-1,0-1 1,0 1-1,1 0 1,-1-1-1,0 3 1,1-4 4,0 1 0,0-1 1,0 0-1,0 0 0,0 0 1,0 0-1,0 0 1,0 0-1,0 0 0,0 0 1,0 1-1,0-1 0,0 0 1,0 0-1,0 0 0,0 0 1,0 0-1,0 0 1,0 0-1,0 0 0,0 1 1,0-1-1,0 0 0,0 0 1,0 0-1,0 0 0,0 0 1,0 0-1,0 0 1,0 0-1,0 0 0,1 0 1,-1 1-1,0-1 0,0 0 1,0 0-1,0 0 0,0 0 1,0 0-1,0 0 1,0 0-1,0 0 0,1 0 1,-1 0-1,0 0 0,0 0 1,0 0-1,0 0 0,0 0 1,0 0-1,0 0 1,1 0-1,-1 0 0,0 0 1,0 0-1,0 0 0,0 0 1,0 0-1,0 0 1,0 0-1,0 0 0,1 0 1,4 0-5,1 0 1,0 1 0,0-2 0,-1 1-1,1-1 1,0 0 0,-1 0 0,1 0-1,9-5 1,-8 4 0,41-14-29,71-36 1,-94 40 24,14-10-32,151-127-24,-155 114-16,138-149-34,-139 147 29,120-151-31,-129 152 23,55-126-33,-79 159 119,0 1 0,0-1 0,0 1-1,0-1 1,-1 1 0,1-1-1,-1 1 1,1-5 0,-1 0 0,0 0 1,-1 0-1,1 0 0,-2 0 1,1-1-1,-1 1 0,0 1 1,0-1-1,-1 0 0,1 1 1,-9-13-1,11 18 6,0 0-1,-1 1 1,1-1 0,-1 1-1,1-1 1,-1 0 0,1 1-1,-1-1 1,1 1 0,-1-1-1,0 1 1,1 0 0,-1-1-1,1 1 1,-1 0 0,0-1-1,0 1 1,1 0 0,-1 0-1,0-1 1,1 1 0,-1 0-1,0 0 1,-1 0 0,-13-1-6,0 1 1,0 0 0,-1 1-1,1 0 1,0 1 0,-16 5 0,28-7 3,0 1 1,0 0 0,0 0-1,0 1 1,0-1 0,0 1-1,-4 2 1,-134 101-17,116-79 14,-29 42 4,37-44 1,-19 33 0,30-46 0,1 1 0,0 0 0,0 0 0,-4 20 0,7-22 0,1 1 0,0 0 0,0-1 0,1 1 0,2 18 0,0-13 0,2-1 0,-1 0 0,11 26 0,-5-21 0,0 0 1,19 29-1,-17-34 1,1-1 0,0 0 0,1-1 0,0 0-1,1-1 1,1-1 0,-1 0 0,18 9 0,-29-18 0,0 0 0,1-1 0,-1 1 0,1-1 0,-1 1 0,7 0 0,8 3 1,0-1 0,24 2 0,-19-5 0,39-4-1,-59 3 0,1-1 0,-1 1-1,1-1 1,-1 1 0,1-1 0,-1 0 0,6-3 0,11-4 2,35-19 0,-35 14 1,29-26-1,-49 39-3,4-3 4,-1 0 1,1-1-1,-1 1 1,0-1-1,3-4 1,82-129 35,-77 109 1,68-213 270,-66 209-195,-5 50 10,-1 29-55,-3-3-22,14 104-14,0-54-32,-15-80-5,49 185-27,-16-95-16,-36-104 43,0 0 0,0 0 0,0 1 0,0-1 0,0 0 0,0 0 0,0 1 0,0-1 0,0 0 0,0 0 0,0 1 0,0-1 0,0 0 0,1 0 0,-1 0 0,0 1 0,0-1 0,0 0 0,0 0 0,0 0 0,1 0 0,-1 1 0,0-1 1,0 0-1,0 0 0,0 0 0,1 0 0,-1 0 0,0 1 0,0-1 0,1 0 0,-1 0 0,0 0 0,0 0 0,0 0 0,1 0 0,-1 0 0,0 0 0,0 0 0,1 0 0,-1 0 0,0 0 0,0 0 0,1 0 0,-1 0 0,0 0 0,0 0 0,0 0 1,1-1-1,-1 1 0,6-2-52,0-1 1,0 0 0,-1 0-1,1 0 1,-1-1 0,0 0-1,0 0 1,0 0 0,-1-1 0,0 1-1,5-7 1,8-8-965,42-40-6668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5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0 183 7536,'15'-47'51,"-2"14"11,-12 30-66,22-49 190,-21 47-145,1 1 1,-1 0-1,1 0 1,0 0-1,0 0 0,0 1 1,0-1-1,0 1 1,1-1-1,0 1 0,4-2 1,0 6 238,14 11-92,32 22 0,-35-17 13,0 5-109,0 2 0,27 48 0,-24-28 66,20 64 0,-31-77-134,4 9 42,-3 0 1,12 61-1,-21-83-53,2 16 54,-2-11-36,1 8-4,-2 1-1,-1 0 0,-4 33 0,1-40 5,-8 31 0,10-56-29,0 1-1,-1-1 0,1 0 0,0 0 0,0 1 0,0-1 1,0 0-1,0 1 0,-1-1 0,1 0 0,0 0 0,0 1 1,0-1-1,-1 0 0,1 0 0,0 0 0,0 1 1,-1-1-1,1 0 0,0 0 0,-1 0 0,1 0 0,0 0 1,0 0-1,-1 1 0,1-1 0,0 0 0,-1 0 1,1 0-1,0 0 0,-1 0 0,1 0 0,0 0 0,-1 0 1,1 0-1,0 0 0,0-1 0,-1 1 0,1 0 1,0 0-1,-1 0 0,1 0 0,0 0 0,0-1 0,-1 1 1,1 0-1,0 0 0,0 0 0,-1-1 0,1 1 0,0 0 1,0 0-1,0-1 0,-1 1 0,1 0 0,0 0 1,0-1-1,0 1 0,0 0 0,0-1 0,-1 1 1,-3-4 4,2 1-3,0 1 0,0 0 1,1-1-1,-1 0 0,1 1 0,-1-1 0,1 0 0,0 0 1,0 0-1,-1-4 0,-36-117 38,10 12-14,11 36-23,14 47 3,5-43-1,0 52-5,1 0 0,8-28 0,-2 20 2,16-33-1,18-23 1,-33 67-1,1 1 0,1 1 0,0 0-1,14-13 1,-25 27-1,-1 1-1,0-1 1,1 1-1,-1 0 1,1-1 0,-1 1-1,1 0 1,-1-1-1,1 1 1,-1 0-1,0 0 1,1-1-1,0 1 1,-1 0-1,1 0 1,-1 0-1,1 0 1,-1 0-1,1 0 1,-1 0 0,1 0-1,-1 0 1,1 0-1,0 0 1,14 2 2,-1 0 1,0 1-1,0 0 1,0 1-1,20 9 1,-31-12 0,1 1 0,-1-1-1,0 1 1,0 0 0,0 0 0,4 3 0,36 32 16,43 46 0,-63-54 21,77 119 23,-98-145-57,0 1 0,0-1 0,0 1-1,0 0 1,-1-1 0,2 6 0,6 26 18,-1 1 0,5 58 0,-12-89-15,-1 0 0,0 0 0,-1-1 1,1 1-1,-2 6 0,-44 155 81,32-139-30,-54 71 31,56-88-24,10-9-63,0 0 0,-1-1-1,1 1 1,-1 0 0,1-1 0,-1 1-1,1-1 1,-1 0 0,1 0 0,-1 0-1,1 0 1,-1-1 0,1 1 0,0 0-1,-1-1 1,1 0 0,-1 0 0,1 0-1,0 0 1,-4-1 0,6 1-2,-1 1 0,1 0 0,-1-1 0,1 1 0,-1 0 1,1-1-1,0 1 0,-1 0 0,1-1 0,-1 1 0,1-1 0,0 1 0,-1-1 0,1 1 0,0-1 0,0 1 1,-1-1-1,1 1 0,0-1 0,0 1 0,0-2 0,-3-9 14,1 0 1,0-1-1,1 1 0,0-1 1,2-20-1,4 10 71,10-8-46,0 1 0,22-30 1,-17 36 38,110-81 39,-99 87-32,137-65 39,-132 68-47,150-37 33,-149 47-26,11 7-27,77 15 1,-123-18-54,0 1-1,1-1 1,-1 1 0,0 0 0,0 0 0,0-1-1,0 2 1,0-1 0,0 0 0,0 0-1,0 0 1,3 4 0,-5-5-7,12 9 23,0 1 0,-1 0 0,16 20 0,-16-14-11,-1 1-1,15 31 1,-24-45-5,1 0 0,-1 0 1,1 0-1,-1 1 1,0-1-1,-1 0 0,1 1 1,-1-1-1,1 1 1,-1 4-1,4 116 78,-14 21-53,2-81 43,-30 285 26,35-314-1635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05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1 354 9504,'0'0'366,"5"0"29,18 0 68,-18-1-388,0 1 0,0-1 0,0-1 0,-1 1 0,1-1 0,0 0 0,-1 0 1,1 0-1,-1 0 0,0-1 0,0 0 0,0 1 0,7-7 0,-6 4-1,-1 3-27,-1-1-1,1 1 1,-1-1 0,0 0-1,0 0 1,0 0 0,0-1 0,0 1-1,3-6 1,2-3 19,15-25 24,-17 21 90,-3-3-99,-1 0-1,-1-29 1,-5 32 54,-2 7-311,-1 0 1,0 0-1,0 0 1,0 0-1,-1 1 1,0 1-1,-11-9 1,-34-23-7678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11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 1080,'6'-8'72,"-2"2"-34,0 0-7,0 1 1,0 0-1,1-1 0,0 2 0,-1-1 1,1 1-1,1-1 0,-1 1 0,10-5 1,-10 6 11,0 0-114,21-1 1325,-16 3-828,-5 4-85,-1 4-286,0 0 0,-1 1 0,0-1 0,-1 1 0,4 14 0,-4-14-20,2 18 193,6 171 87,-11-145-135,-15 262 69,12-240-82,-10 360 65,12-332-72,-9 484 64,11-460-64,25 513 60,-15-516-79,60 442 63,-54-463-57,76 355 58,-75-378-57,47 256 65,-57-278-59,6 210 52,-15-216-92,1-42-95,-5 58 88,-25 115 0,0-66 8,29-112-107,1 0 1,0-1-1,-1 1 0,1-1 1,-1 1-1,0-1 0,-1 0 1,1 0-1,0 0 1,-1 0-1,0 0 0,1-1 1,-1 1-1,0-1 1,-6 4-1,6-4-1,3-2-6,0 1 0,0-1 0,-1 0 0,1 0 0,0 0 0,0 0 0,0 0 0,0 1 0,0-1 0,-1 0 0,1 0 0,0 0 0,0 0 0,0 0 0,-1 0 0,1 0 0,0 0 0,0 0 0,0 1 0,-1-1 0,1 0 0,0 0 0,0 0 0,0 0 0,-1 0 0,1 0 0,0 0 0,0-1 0,0 1 0,-1 0 0,1 0 0,0 0 0,0 0 0,0 0 0,-1 0 0,1 0 0,0 0 0,0 0 0,0 0 0,0-1 0,-1 1 0,1 0 0,0 0 0,0 0 0,0 0 0,0-1 0,-3-2-22,0-1 0,1 1 0,-1-1 0,1 0 0,0 0 0,0 0 0,0 0 0,1 0 0,0 0-1,-1-1 1,1 1 0,1 0 0,-1-1 0,1 1 0,0-6 0,-2-8-522,-8-53-4137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12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1 289 3864,'23'-7'0,"23"-4"0,103-25-1,-114 30-5,188-13 9,-169 17 18,244 2 25,-230 2 27,332 7 30,-311-8-29,153-3 5,20-8-47,-150 4 49,500-33 35,-480 30-49,575-54 21,-560 51-48,611-41 15,-603 46-22,644-10 15,-635 16-8,668 5 16,-667 0-16,640 18 20,-652-16 1,557 29 35,-582-29-8,161 6 4,-25-4-54,-167-5 56,342 7 42,-363-9-48,297 3 95,-121 13-102,-205-10-34,152 41 15,-166-35-27,-20-7-20,9 4-2,-1 1 1,-1 1 0,0 1-1,-1 1 1,20 18-1,121 136 203,-143-150-204,-10-10 13,0 1 0,0-1 0,-1 1-1,6 10 1,64 108 132,-74-123-131,0 0 0,0 0-1,0 0 1,-1 0-1,3 8 1,43 201 184,-40-162-76,22 208 48,-25-204-68,9 272 43,-11-254-49,10 291 49,-8-291-42,30 309 50,-24-302-50,51 318 50,-46-323-51,65 263 42,-62-277-56,69 219 48,-72-227-8,47 208 57,-52-211-49,21 174 55,-28-183-103,-9 158 41,1-160-33,-33 154 45,29-156-59,-44 117 36,40-129-35,-72 77 42,63-85-42,-111 59 41,-76 17 109,178-81-195,-170 68 60,156-65-36,-213 60 27,200-61-34,-241 48 25,235-51-31,-294 32 34,280-36-14,-338 18 39,329-21-32,-380 10 41,367-10-34,-416 21 38,409-18-58,-442 36 32,439-34-47,-438 32 18,440-33-43,-414 22 16,421-25-30,-379 24 12,387-23-19,-371 21 3,371-23-9,-348 4 8,360-9-9,-111-2-1,-23 0-3,9 0 2,3 0-2,14 0 2,24 1-3,16 5-2,8 3 0,2 4 0,-4 3 0,-4 9-3,-1 0-1,-81 2 1,180-21-2,-211 11 2,208-10-3,21-2 3,-22 2-2,0-3 1,-92-8 0,-173-28-27,214 20 22,92 14 5,-13-3-2,-1-1-1,-34-12 1,50 13-3,-1 1 1,0 1-1,0 0 1,-1 0-1,1 1 1,0 1-1,-18 0 1,-2 9-1517,1-1-6075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12.8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6368,'3'-7'225,"7"-21"24,-7 21 77,0 16-40,2 1-240,-2-5-3,-1 0 0,0 0 0,0 0-1,0 1 1,-1-1 0,2 11 0,13 103 282,-15-94-224,-1 0 0,-1 1 0,-8 44 0,5-44-69,-20 211 261,24-226-281,-3 35 82,0 166 38,5-176-31,39 225 252,-37-229-337,7 37 111,9 32 21,-19-98-162,0 1 0,-1 0 0,1-1 0,-1 1 0,0 0 0,0-1 0,0 1-1,0 0 1,-1-1 0,0 1 0,1 0 0,-3 3 0,1 1-748,-4 13-5138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1538 2336,'0'0'1243,"-2"-6"-621,-3-13-31,2-1 0,-2-21 0,4 38-520,0-1 0,0 1 0,0 0 0,0 0 0,0 0 0,-1 1 0,0-1 0,1 0 0,-1 1 0,0-1 0,0 1 0,-1-1 0,-3-3 0,1 1-11,-1 1 0,1-1 0,-1 1 0,0 0 1,-1 0-1,1 1 0,-1-1 0,1 1 0,-12-3 0,0 2 91,-1 0-1,-35-2 0,-21-5 194,73 11-243,-1 0 4,-7-2 236,27-4-139,35-4-34,70-16 7,110-17 123,-181 33-164,240-42 51,-225 40-58,305-52 41,-291 49-87,325-71 36,-323 69-43,340-58 24,-338 62-44,309-47 19,-322 49-25,247-30 24,-260 35-24,-17 2-22,212-23 59,-244 26-80,336-28 199,-226 22 101,-38 3 165,-56 0-345,0-2 1,26-8 0,-48 12-114,0 1 1,0-1-1,0 1 0,-1-1 0,1 0 1,-1 0-1,1 0 0,-1 0 0,0 0 1,0-1-1,0 1 0,0-1 1,0 1-1,0-1 0,-1 0 0,3-4 1,-2 1 0,0 0 0,0 0 1,-1 0-1,1-1 1,-1 1-1,-1 0 0,1-1 1,-1 1-1,-1-9 1,-1-6 8,-2 0 1,0 0 0,-1 0 0,-1 1 0,-11-26 0,10 30-18,4 10 0,0 0 0,0 0 0,-1 1-1,1-1 1,-1 0 0,-6-4 0,-75-87 29,63 76-19,-4 0-5,0 1-1,-2 1 1,-37-19 0,-131-60 27,175 89-35,-31-10 8,9 5 2,3 2-8,10 6 1,6 10-2,23-4-3,0 0 1,0 0-1,0 1 0,0-1 1,0 1-1,0-1 0,0 1 1,0-1-1,0 1 1,0-1-1,1 1 0,-1 0 1,0 0-1,0-1 0,1 1 1,-1 0-1,1 0 0,-1 0 1,1-1-1,-1 1 0,1 0 1,-1 0-1,1 0 1,0 0-1,-1 0 0,1 0 1,0 0-1,0 0 0,0 0 1,0 0-1,0 0 0,0 0 1,0 0-1,0 0 0,0 0 1,0 0-1,1 0 1,-1 0-1,0 0 0,1 2 1,42 87 8,-27-63-2,39 49-1,35 26-3,30 2 2,27-3-2,14-8 2,5-12-2,171 42 5,-273-104-1,91 28-1,10 4-3,-15-7 2,-18-8-2,-32-9 2,-46-12-3,-25-8-2,-22-4 0,-8-2 0,-29 0 0,-25 4 0,-26 7 0,40 0 0,1 0 0,-55 27 1,59-23 6,-181 73 11,166-67 37,-210 108 44,210-101 41,-194 125 61,234-147-145,2 0 0,-18 15 0,27-22-56,-109 105 172,13 18-105,65-75 93,22-33-269,-15 26-371,3 1 1,-18 46-1,12-14-8220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2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5208,'6'-1'65,"-1"1"-51,1 0 0,0 0-1,-1 0 1,1 1 0,-1 0-1,8 2 1,-5 5 114,57 101 79,-50-77 33,37 156 88,-46-150-128,-3-12-103,1 9 10,2 0-1,14 52 1,-19-82-138,5 11-17,-1 1 1,-1 0 0,-1 0-1,0 1 1,-1-1 0,-1 26-1,-4-22-4158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3.0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7088,'1'-3'73,"4"-7"19,-3 8-23,0 6 10,14 19 55,-9-14-89,-1 0 0,0 1 1,-1 0-1,5 10 0,4 17 68,12 49-1,-22-56 23,9 166 58,-11-152-58,11 176 64,-9-180-39,-1-20-93,1 6-7,1 0 0,2 0 0,0 0 1,17 38-1,-12-39-365,2-1 1,25 36-1,-1-9-5141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4.084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2719.41406"/>
      <inkml:brushProperty name="anchorY" value="-36387.35938"/>
      <inkml:brushProperty name="scaleFactor" value="0.5"/>
    </inkml:brush>
  </inkml:definitions>
  <inkml:trace contextRef="#ctx0" brushRef="#br0">0 39 6368,'0'0'0,"3"-5"93,-2 3-120,0 0 134,1-2-134,0 1 283,0 1-325,0 0 356,0 0-359,0 0 397,0 0-408,0 1 423,1 0-425,-1 0 389,1 0-379,-2 0 383,3 0-385,-1 0 358,0 1-350,-1-1 356,3 0-359,-1 0 369,0 0-372,0 1 374,2-1-374,-1 1 337,-1 0-326,0 0 329,0 0-332,-2 0 278,0 0-262,0 2 263,-1 5-265,0 0 229,-1 0-219,-2 3 214,-2 5-214,0-1 139,0-2-117,-2 4 116,1 4-119,0-2 54,1-2-35,0 2 26,1 3-26,0-3 17,1-4-15,0 1 14,0 0-14,1-3 14,-1-3-14,2 0 23,0-1-25,0-1 17,0-2-15,1-2 23,1 1-25,0-1 36,0-1-39,1 0 49,3 0-52,-1-1 73,-1 0-78,5 0 89,6 0-92,-1 0 159,-1 0-177,5 0 196,4-1-199,-3-1 228,-4 1-236,2-1 249,1-2-252,-3 2 338,-4-1-362,2 0 383,2-1-385,-3 1 517,-3 0-555,1 0 583,1 1-585,-1 0 521,-3 0-503,2 2 494,1 0-494,-2 0 429,-1 1-410,3 0 400,6 0-400,7 0-10604,-2 0 9436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3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7264,'0'0'8,"1"4"1,3 34-2,-1-21 81,1 34 0,-1 103 117,-2-62 144,12 101 1,8 54-22,-18-197-87,-1-23-144,3 211 294,-6-202-296,-2 126 138,4-130-744,7 35 1,-2-29-5270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4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1242 8432,'145'33'25,"-133"-31"-22,-1 0 1,1-1-1,-1-1 0,15-1 1,6 0-1,65 0 6,-53-1 25,179-19 18,-180 14 8,148-53 30,-158 43 5,14-16-23,47-46 0,-90 76-51,-1 0 0,1-1 0,-1 1 1,-1-1-1,5-5 0,8-18 38,0-1 0,20-56 0,-30 57 69,-3 6-83,-2 0 1,1 0-1,-2 0 0,-1 0 1,-8-37-1,8 47-15,-4-16 14,0 0 0,-2 1 1,-17-41-1,17 48 0,-28-60 106,35 77-133,-2 6-4,-1 8-8,-1 0 0,2 0 0,0 1 0,-2 20 0,5-32-5,-10 93 20,5-10-16,7 5 1,4 13-3,3 10-2,4 3 0,-2-18 0,1-32 1,-6-42 12,0-1 1,15 34-1,-21-56-13,0 1 0,0-1 0,0 0 1,0 0-1,0 0 0,0 0 0,1 0 0,-1 0 0,0 0 1,0 0-1,0 0 0,0 0 0,0 1 0,0-1 0,0 0 0,0 0 1,0 0-1,0 0 0,0 0 0,1 0 0,-1 0 0,0 0 0,0 0 1,0 0-1,0 0 0,0 0 0,0 0 0,0 0 0,0 0 0,1 0 1,-1 0-1,0 0 0,0 0 0,0 0 0,0 0 0,0 0 1,0 0-1,0 0 0,0 0 0,1 0 0,-1 0 0,0 0 0,0 0 1,0 0-1,0-1 0,0 1 0,0 0 0,0 0 0,0 0 0,0 0 1,0 0-1,0 0 0,1 0 0,9-6 5,0 1 0,18-15 0,-23 16-4,11-11 6,24-33-1,3-25-3,2-7 2,6 1-3,-41 65-2,1 0 0,22-19 0,-27 28 0,0 0 0,0 0 0,1 0 0,0 1 0,13-6 0,-12 7 0,0 1-1,0 0 1,0 1 0,0 0 0,0 0 0,1 0 0,-1 1 0,0 1 0,1-1-1,9 3 1,-16-3 0,0 1-1,0-1 0,0 0 1,-1 1-1,1 0 0,0-1 1,0 1-1,-1 0 0,3 1 1,25 17-4,-2 1 0,28 26 0,-33-23-15,21 28 14,89 100-105,-128-146 103,1-1 0,0 0 0,0 0-1,0-1 1,0 0 0,1 0 0,-1 0-1,1 0 1,0-1 0,0 0 0,0 0 0,6 1-1,-6-2 4,8-1-16,0-4 13,0-2 1,0 1 0,23-15-1,-21 6 2,19-33 4,-31 39 1,1-1 0,-2 1 0,1-1 1,-1 0-1,3-14 0,-5 9 1,0-1 0,0 1 1,-1 0-1,-1-1 0,0 1 0,-2 0 0,-4-20 0,-1 13 14,-5-1 0,-28-36-1,39 56-10,0 0 0,-1 0 0,1 0 0,-1 0-1,1 0 1,-1 1 0,0-1 0,1 1 0,-1 0-1,0 0 1,0 0 0,0 0 0,0 0 0,0 1-1,0-1 1,0 1 0,0 0 0,0 0 0,0 0-1,0 0 1,0 1 0,-6 1 0,5-2 4,3 0-3,0 0-1,0 1 0,0-1 0,0 0 0,0 0 0,1 0 0,-1 1 1,0-1-1,0 0 0,0 1 0,1-1 0,-1 1 0,0-1 0,0 1 1,1-1-1,-1 1 0,0 1 0,-13 12 16,1 0 1,1 1-1,1 1 0,-15 25 0,11-10 14,-16 62-1,5 34-25,19-64-5,1 102-1,10-128-7,47 129-2,-50-163 5,1 0-1,-1 0 0,0 0 0,1 0 0,0 0 0,0 0 1,0-1-1,3 4 0,-5-6 3,14 16-7,0 0 0,20 16 0,-11-15 1,34 21 1,-57-38 5,4 3-4,-1-1 1,1 0-1,-1-1 0,1 1 1,0 0-1,0-1 0,0 0 0,4 1 1,19 4-14,48 7 0,-44-12 9,45-4-1,-70 3 0,0 0 1,0-1-1,0 0 0,0 0 1,7-4-1,93-32-39,-6-15 32,-61 27-16,156-120-3,-189 141 34,0-1 0,0 0 0,-1 0 0,9-10 0,-14 15 1,25-29-1,29-44 1,11-48 1,-65 121-1,5-10 2,-1 0-1,0 0 1,3-13 0,60-253 11,-59 220 14,21-242 17,-26 240 17,0-192 34,-5 212-15,-17-84 33,19 121-109,0 0-1,0 0 1,0 0 0,0 0 0,-1 0-1,1 0 1,0 0 0,-1 0-1,1 0 1,-1 0 0,1 0-1,-1 0 1,1 1 0,-1-1 0,0 0-1,1 0 1,-1 1 0,0-1-1,0 0 1,0 1 0,1-1 0,-1 1-1,0-1 1,0 1 0,0-1-1,0 1 1,0-1 0,0 1 0,0 0-1,0 0 1,0 0 0,0-1-1,0 1 1,0 0 0,0 0-1,0 0 1,0 1 0,0-1 0,0 0-1,0 0 1,0 0 0,0 1-1,0-1 1,0 0 0,0 1 0,1-1-1,-1 1 1,0 0 0,0-1-1,0 1 1,0-1 0,1 1-1,-1 0 1,-1 1 0,1-1 5,0-1-4,1 1-1,-1-1 0,0 1 1,1-1-1,-1 1 0,0 0 1,1-1-1,-1 1 0,1 0 0,-1-1 1,1 1-1,0 0 0,-1 0 1,1 0-1,0-1 0,-1 3 1,-50 137 92,41-100-49,-23 189 17,31-181-51,7 79-1,11 37-10,38 122-6,-41-242-9,-5-17 6,1 2-2,0 0-1,3 0 1,23 44-1,-23-54 0,1 0 0,17 18 0,-29-36 9,-1-1 0,1 1-1,-1 0 1,1-1-1,0 1 1,-1-1 0,1 1-1,0-1 1,0 1 0,-1-1-1,1 0 1,0 1 0,0-1-1,0 0 1,-1 1-1,1-1 1,1 0 0,10 2-2,1-1 1,-1 0-1,1-1 0,-1-1 1,16-2-1,-26 3 2,-1 0 0,1-1-1,-1 1 1,0 0-1,1-1 1,-1 1 0,0-1-1,1 0 1,-1 1 0,0-1-1,0 0 1,1 0-1,1-2 1,-3 3 0,11-8 0,0-2-1,16-16 1,-16 13 0,-1 0 0,-1-1 0,16-29 0,-4-7 0,-3-1 0,19-78 1,-36 126-1,11-50 7,37-229 3,-41 223 4,25-254 8,-27 251 13,27-228 61,-18 179-35,-15 104-27,-1 7-31,1 1 0,-1-1 0,0 1 0,0 0 0,0-1 0,0 1 0,0 0 0,1 0 0,-1-1 0,0 1 0,0 0 0,0 2 0,0-2 2,-5 13 15,-37 137 6,33-107-11,-15 81 4,3 46-15,20-82-6,16 167 0,-13-245-3,1 0 0,0 1 1,5 16-1,-7-28 5,49 145-15,16-13 6,-60-124 2,-1-1 1,1 1-1,0-1 0,8 9 1,-13-16 6,89 99-34,3-20 18,-87-74 7,0-1 0,0-1-1,1 1 1,10 5 0,38 14-22,81 24 0,-131-46 28,0 0 0,-1-1-1,1 1 1,0 0 0,0-1-1,0 0 1,5-1 0,35-3-15,79-19 0,-121 23 16,1-1 0,0 0 0,-1 0 0,1 0 1,-1 0-1,1 0 0,-1-1 0,0 1 0,1-1 0,1-2 1,17-11-9,24-25 0,14-30 2,-59 70 8,3-4-3,0 0-1,0 0 1,0-1 0,-1 1 0,4-9 0,62-193-17,-59 162 8,-8 31 10,24-208-12,-21 156 13,-3 9 1,-3 28 0,2 28 0,0 0 0,0 0 0,0 0 0,0 0 0,0 0 0,0 0 0,0 0 0,0 0 0,-1 0 0,1 0 0,0 0 0,0 0 0,0 0 0,0 0 0,0 0 0,0 0 0,0 0 0,0 0 0,0 0 0,0 0 0,-1 0 0,1 0 0,0 0 0,0 0 0,0 0 0,0 0 0,0 0 0,0 0 0,0 0 0,0 0 0,0 0 0,0 0 0,0 0 0,0 0 0,-1 0 0,1 0 0,0-1 0,0 1 0,0 0 0,0 0 0,0 0 0,0 0 0,0 0 0,0 0 0,0 0 0,0 0 0,0 0 0,0 0 0,0 0 0,0-1 0,0 1 0,0 0 0,0 0 0,0 0 0,0 0 0,0 0 0,-4 16 0,-2 44 0,6 43 0,7 40 0,4-53-1,25 97 0,-21-141-4,11 13 2,43 68 1,-49-101-18,60 57-15,-79-82 32,-1-1 0,1 1 0,0-1 0,-1 1 1,1 0-1,0-1 0,0 1 0,-1-1 0,1 0 0,0 1 0,0-1 0,0 0 0,0 1 1,-1-1-1,1 0 0,0 0 0,1 0 0,12 1-11,1-1 1,-1 0-1,0-1 1,26-5-1,-38 6 9,-1-1 1,1 1-1,0-1 0,0 1 0,0-1 1,0 0-1,0 0 0,-1 0 0,1 0 1,2-2-1,6-3-7,1-2 0,-2 1 0,11-11 0,-10 7 6,-1-1 0,12-20-1,-19 30 2,-1 0 0,1-1 0,-1 0 0,0 1-1,0-1 1,0 0 0,0 1 0,1-6 0,9-55-24,3-67 0,-14 84 24,-7-75 4,-8-24 2,9 84 3,1 16 8,-1-1 0,-19-66 0,-3 12 43,28 100-53,0-1 1,0 1 0,0 0 0,0 0 0,0-1-1,0 1 1,-1 0 0,1 0 0,0-1 0,0 1-1,0 0 1,0 0 0,0 0 0,-1-1 0,1 1 0,0 0-1,0 0 1,0 0 0,0-1 0,-1 1 0,1 0-1,0 0 1,0 0 0,-1 0 0,1 0 0,0 0-1,0 0 1,-1-1 0,1 1 0,0 0 0,0 0-1,-1 0 1,1 0 0,0 0 0,0 0 0,-1 0-1,1 0 1,0 0 0,0 0 0,-1 0 0,1 1-1,0-1 1,0 0 0,-1 0 0,1 0 0,0 0-1,-10 8 21,9-7-17,-22 27 24,14-6 44,-8 39-671,-11 94 0,7-11-5809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5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24 105 10040,'0'0'0,"-1"0"0,0 0 1,0 0-1,1 0 1,-1 0-1,0 1 0,0-1 1,1 0-1,-1 1 1,0-1-1,1 0 0,-1 1 1,0-1-1,1 1 1,-1-1-1,1 1 0,-1-1 1,1 1-1,-1-1 1,1 1-1,-1 0 0,1-1 1,-1 1-1,1 0 1,0-1-1,-1 2 0,0 23 20,1-13-14,5 85 118,-7 91 21,0-146-17,-6 200 56,8-191-56,1-28-75,15 221 230,-12-214-194,11 89 275,-15-119-360,0 0-1,0 0 0,0 1 0,0-1 0,0 0 1,0 0-1,0 0 0,0 1 0,0-1 1,0 0-1,0 0 0,1 0 0,-1 0 1,0 1-1,0-1 0,0 0 0,0 0 1,0 0-1,1 0 0,-1 0 0,0 1 1,0-1-1,0 0 0,1 0 0,-1 0 0,0 0 1,0 0-1,0 0 0,1 0 0,-1 0 1,0 0-1,0 0 0,0 0 0,1 0 1,-1 0-1,0 0 0,0 0 0,0 0 1,1 0-1,-1 0 0,0 0 0,0 0 1,1 0-1,-1 0 0,0 0 0,0-1 0,9-4 23,-4 2-15,-3 2-7,0-1 0,0 0 0,-1 1 0,1-1 0,0 0 0,-1 0 1,0 0-1,1 0 0,-1 0 0,0 0 0,0 0 0,0-1 0,0 1 0,0-3 0,45-117 58,-39 103-42,-2 1-1,4-25 0,-3 13-10,16-72 46,-1 16-1,-21 86-52,0 0-1,0-1 0,0 1 0,0 0 0,0-1 1,0 1-1,0 0 0,0-1 0,0 1 1,0 0-1,0-1 0,0 1 0,1 0 1,-1-1-1,0 1 0,0 0 0,0 0 1,0-1-1,1 1 0,-1 0 0,0 0 1,0-1-1,1 1 0,-1 0 0,0 0 1,0-1-1,1 1 0,-1 0 0,0 0 0,1 0 1,-1 0-1,0 0 0,1-1 0,-1 1 1,0 0-1,1 0 0,-1 0 0,0 0 1,1 0-1,-1 0 0,0 0 0,1 0 1,-1 0-1,0 0 0,1 0 0,-1 1 1,0-1-1,1 0 0,-1 0 0,0 0 0,1 0 1,-1 0-1,0 1 0,0-1 0,1 0 1,-1 1-1,1-1 2,2 2 3,2 3-7,5 19 45,47 143 4,-40-121-40,83 169 5,-79-181-18,76 83-3,-79-103-25,-4-7 24,0-2 0,1 0 1,-1-1-1,1 0 0,22 2 1,-35-6 3,-1 0 1,1 0 0,0 0-1,-1 0 1,1 0 0,-1 0 0,1 0-1,0 0 1,-1-1 0,1 1-1,0-1 1,-1 1 0,2-2 0,8-2-11,0-1 0,0 0 0,13-9 0,-11 4 5,-1 0 1,16-17 0,-27 26 2,1-1 1,-1 1 0,1-1 0,-1 0 0,0 0 0,1 1 0,-1-1-1,0 0 1,0 0 0,0 0 0,-1 0 0,2-4 0,-2 6 6,8-23-40,10-44 0,-6-45 18,-12 62-4,-38-203-8,23 202 29,-29-81 4,-16-35 1,-50-101 5,92 231 23,5 16-16,-1 0 1,-1 1-1,-27-27 0,42 46-10,-1 1 0,1-1 0,0 1 0,-1-1 0,1 1 0,-1-1 0,1 1 0,-1 0-1,1-1 1,-1 1 0,1 0 0,-1-1 0,1 1 0,-1 0 0,1 0 0,-1 0 0,1-1 0,-1 1-1,0 0 1,1 0 0,-1 0 0,1 0 0,-1 0 0,1 0 0,-1 0 0,0 0 0,0 1 0,-4 0 2,1 0 0,0 1 1,0-1-1,0 1 1,0 0-1,0 0 0,0 1 1,1-1-1,-1 1 1,1 0-1,-1 0 0,1 0 1,0 0-1,0 1 1,1-1-1,-5 8 0,6-10 0,0 1 0,0-1 0,0 1 0,1-1-1,-1 1 1,0-1 0,1 1 0,-1 0 0,1-1-1,0 1 1,-1-1 0,1 1 0,0 2 0,-3 51 29,5 65 0,-2-115-31,0-1 0,1 1 0,0-1 0,0 1 0,0 0 0,3 7 0,5 14 4,24 46 1,-14-41-601,33 41 1,-47-65 347,77 101-6934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6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1 380 6728,'7'15'0,"4"18"0,-2 4-1,8 53 0,-13-58-3,-2 0 0,-1 51 0,-2 14-22,1-73 15,0 11-2,2 0-1,1-1 1,10 47 0,27 76-30,-31-130 31,40 65 0,-48-91 12,-1 0-1,0-1 0,1 1 1,-1-1-1,0 1 1,1-1-1,-1 1 1,1-1-1,-1 1 0,1-1 1,-1 1-1,1-1 1,-1 0-1,1 1 1,-1-1-1,1 0 0,0 1 1,-1-1-1,1 0 1,1 1-1,2 0 0,1 0 0,-1 0 0,1 0 0,-1 0-1,1 0 1,4-1 0,-3-1 1,0 1 0,0-1 0,0 0 0,0-1-1,-1 1 1,1-1 0,-1 0 0,6-4 0,-3 1 0,0 0 0,0-1 0,-1 0 1,0 0-1,-1-1 0,1 0 0,-1 0 0,-1-1 1,1 1-1,-1-1 0,0-1 0,4-9 0,-1-9 15,-4-14 5,0-64 0,-10 75 68,-49-127 55,40 123 18,-60-143 98,64 143 42,-31-94 139,38 114-72,0-6 71,4 16-232,4 8-6,18 21 15,20 32 0,-39-52-191,19 22 263,136 108 88,-152-131-350,0 1-1,1-1 1,-1-1-1,8 4 1,189 72 141,-165-69-127,51 3 0,1-9-31,-60-3-12,1-2 0,57-9 0,-48 0-179,44-17 1,-80 31 112,3 12 47,0 0 0,-1 1 1,5 21-1,-10-36 21,57 239-31,-40-144 32,-1-20 0,-16-75 0,0 5 0,1-1 0,0 1 0,0 0 1,4 7-1,-5-12 0,0-1 1,0 0-1,0 1 0,1-1 0,-1 0 1,0 0-1,1 1 0,-1-1 1,1 0-1,-1-1 0,1 1 0,-1 0 1,1 0-1,0-1 0,-1 1 1,1-1-1,0 1 0,0-1 0,2 0 1,28-1 1,-26 1-1,-5 0 0,0 0 0,1 0 0,-1-1 0,1 1 0,-1 0 0,0-1 0,1 1 0,-1-1 0,0 1 0,1-1 0,-1 1 0,0-1 0,2-1 0,14-10 4,0-1 0,-1 0 1,0-1-1,21-26 0,-19 12 50,54-130 48,-60 124 57,34-167 76,-38 156-16,41-204 82,-37 200-107,48-161 81,-47 179-88,49-74 68,-61 102-237,1 0 0,0 1 0,0-1-1,0 1 1,0-1 0,0 1 0,0 0 0,1 0 0,-1 0-1,1 0 1,3-2 0,3-1 15,-6 2-21,0 1 1,0 0 0,0 0-1,0 0 1,0 0-1,0 0 1,1 1-1,-1-1 1,1 1-1,-1 0 1,1 0-1,4 0 1,0 1-2,0 2 0,0-1 0,0 1 0,-1 0 1,13 5-1,31 10 7,-14-5-14,-4 3-3,-19-9-5,31 20-9,-32-20 11,5-6 1,4-9 0,-19 7 0,-1 1 0,0-1 0,0 0 0,0 0 0,-1 0 0,1 0 0,3-4 0,-4 3 0,1 1 0,-1-1 0,0 0 0,0 0 0,0 0 0,0 0 0,0-3 0,0-26 0,-7 3 0,-3 8 1,8 20-1,1 0 1,-1 0-1,0 1 1,1-1-1,-1 0 1,0 0-1,0 1 1,0-1-1,0 0 1,1 1-1,-1-1 1,0 1-1,-2-1 1,2 0-1,1 1 0,-1 0 1,0 0-1,0 0 0,1 0 1,-1 0-1,0 0 0,1 0 0,-1 1 1,0-1-1,0 0 0,1 0 1,-1 0-1,0 1 0,1-1 1,-1 0-1,1 1 0,-1-1 1,0 1-1,0 0 0,-4 2 2,4-1-2,-24 32 0,13-17-8,0-1-24,-20 22 1,26-34 17,1 0-1,-1 0 1,0-1 0,0 0-1,0 0 1,-8 3 0,8-3-20,-1 0 0,0 0-1,1 0 1,-1 1 0,1 0 0,0 0 0,0 0 0,1 1 0,-7 6 0,8-5 1,-3 3-101,-1 0 0,0-1 0,0 0 0,-1-1-1,-16 12 1,23-18 107,1 0-1,-1 0 1,1-1-1,-1 1 1,1-1-1,-1 1 1,0-1-1,1 0 1,-1 0-1,0 0 1,1 1-1,-1-2 0,1 1 1,-1 0-1,0 0 1,1 0-1,-1-1 1,1 1-1,-1-1 1,0 1-1,1-1 1,-1 0-1,-1-1 1,-34-24-429,29 20 415,0 0 8,0 0 0,0 1 0,0 0 0,-12-5 0,17 8 26,-1 1 1,0 0-1,0 0 0,0 0 1,0 0-1,0 1 0,0 0 1,-1-1-1,1 2 0,0-1 0,0 0 1,0 1-1,0 0 0,-7 2 1,-16 10 2,21-8 4,0 0 0,0 1 0,1-1 0,0 1 1,0 0-1,0 0 0,-6 12 0,10-17 1,0 0-1,1 1 1,-1-1-1,0 1 1,1-1 0,-1 1-1,1-1 1,0 1-1,-1-1 1,1 4 0,-4 44 5,2 55 1,4-64 20,20 186 14,-16-182 6,-3-7-21,2 12 0,2 0 1,13 48-1,22 51 38,-33-123-17,-3-12-27,-1-1-11,1-1-1,0 0 1,0 0-1,1-1 0,1 0 1,-1 0-1,18 16 1,88 58 27,-51-47-2,-41-26-28,80 41 40,-98-50-43,-1 0-1,0-1 1,1 1-1,-1 0 1,0 1-1,0-1 1,0 0-1,0 0 0,-1 1 1,1-1-1,-1 1 1,1 0-1,-1-1 1,0 1-1,1 4 1,0-3 1,0 8 31,-3-2-25,0 1 0,-1-1-1,-1 1 1,0-1 0,-4 11 0,-3-5 50,-1-4-35,1 0 0,-2-1 1,1 0-1,-2-1 0,-20 15 1,15-13 20,-21 20 1,38-31-42,0 0-1,0 0 1,0 0 0,1 0 0,-1 0-1,1 0 1,-1 0 0,1 0 0,-1 1-1,1-1 1,-1 0 0,1 0-1,0 0 1,0 0 0,-1 1 0,1-1-1,0 0 1,0 0 0,0 1 0,1-1-1,-1 0 1,0 0 0,0 0-1,1 1 1,-1-1 0,0 0 0,1 0-1,-1 0 1,1 0 0,0 0 0,1 2-1,-2-3-2,10 5 33,25 4-671,67 6 0,-6-3-5957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6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2384 10400,'-17'-29'-2,"-8"-22"45,-31-99 12,46 111-15,-31-204 82,35 187 253,-7-249 141,15 241-209,20-277 117,-16 270-143,26-284 107,-27 287-160,-1 9-101,7-228 201,-25 104-135,7 159-105,5 19-78,0 0 0,0 0 1,0 1-1,-1-1 0,0 1 0,0-1 0,0 1 1,-1 0-1,1 0 0,-1 0 0,-6-4 1,10 8-10,0 0 1,-1-1 0,1 1 0,0 0 0,-1 0-1,1 0 1,0 0 0,0 0 0,-1-1 0,1 1 0,0 0-1,-1 0 1,1 0 0,0 0 0,-1 0 0,1 0-1,0 0 1,-1 0 0,1 0 0,0 0 0,-1 0 0,1 0-1,0 0 1,0 1 0,-1-1 0,1 0 0,0 0-1,-1 0 1,1 0 0,0 0 0,0 1 0,-1-1 0,-6 5 5,1 0 1,0 0-1,0 0 1,0 1-1,0 0 1,1 0-1,0 0 1,1 0 0,-7 12-1,10-16-5,-14 29 26,15-31-28,-35 108 32,4 31-23,18-73 6,-17 121 4,-1 60-14,12 1 0,20-11-3,45 195-4,-33-357-3,27 92 4,7-22-5,-44-138 2,-1 1-1,2-1 1,-1 0-1,1 0 1,5 9 0,74 104-23,18-5 7,-101-115 20,6 7-14,0-1-1,0 0 1,0-1-1,14 10 1,26 14-425,1-1-1,1-3 1,57 22 0,26 1-7941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6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472 1732 8072,'10'-31'0,"-6"17"0,-4 6 0,-4-12 0,3 19 5,0-1 0,-1 1 0,1-1 0,0 1 1,-1-1-1,1 1 0,-1 0 0,0 0 0,1 0 0,-1 0 0,0 0 1,0 0-1,0 0 0,0 1 0,1-1 0,-1 1 0,0-1 0,0 1 1,0 0-1,0-1 0,-4 1 0,-6-1 73,0 0-1,0 0 1,-1 1-1,1 1 0,0 0 1,0 1-1,-1 0 1,-21 7-1,19-4-25,9-4 1,0 2 0,0-1 1,1 1-1,-1-1 0,1 1 0,-1 1 1,-7 6-1,-88 69 439,94-73-393,0-1 1,1 1-1,0 1 0,0-1 1,-7 12-1,0 0-9,1-3-34,-22 31 255,0 11 33,32-52-136,7-5 4,13 0-136,-18 0-68,1 0 0,-1 0 0,1 0 0,-1 0 0,1-1 0,0 1 0,-1 0 0,1 0 0,-1 0 0,1 0 0,-1-1 0,1 1 0,-1 0 0,1-1 0,-1 1 0,1 0 0,-1-1 0,0 1 0,1 0 0,0-2 0,78-77 219,-58 51-126,94-190 36,-92 162-83,73-250 12,-91 288-59,5-30 0,14-131 6,-13-12-12,-10 113-6,-3-280-7,0 299-40,0 12 12,0-21-90,-23-124 0,19 173 105,6 19 24,0 0 1,0 0-1,0 0 1,0-1-1,0 1 1,0 0-1,0 0 1,0 0-1,0 0 1,0 0-1,0 0 1,0 0-1,-1 0 1,1 0-1,0 0 1,0 0-1,0 0 1,0-1-1,0 1 1,0 0 0,0 0-1,0 0 1,-1 0-1,1 0 1,0 0-1,0 0 1,0 0-1,0 0 1,0 0-1,0 0 1,0 0-1,-1 0 1,1 0-1,0 0 1,0 0-1,0 0 1,0 1-1,0-1 1,0 0-1,0 0 1,0 0-1,-1 0 1,1 0-1,0 0 1,0 0-1,0 0 1,0 0-1,0 0 1,0 0 0,0 0-1,0 1 1,0-1-1,0 0 1,0 0-1,0 0 1,0 0-1,0 0 1,0 0-1,0 0 1,-1 1-1,-6 31-34,6-23 37,-13 86-7,-4 185 6,17-218 7,17 266 13,-10-261 14,43 283 24,-37-281 1,-9-53-44,63 294 129,-36-178-33,-30-131-108,0-1 0,0 1 0,0 0 0,0-1 0,0 1 0,0-1 0,0 1-1,0 0 1,1-1 0,-1 1 0,0-1 0,1 1 0,-1 0 0,0-1 0,1 1 0,-1-1 0,0 1 0,1-1 0,-1 1 0,1-1 0,0 1 0,1 1 4,0-1 1,0 0-1,1 0 1,-1 1-1,0-1 1,1 0-1,-1-1 1,0 1-1,1 0 1,-1-1-1,1 0 1,3 1-1,36-5-1524,13-4-6030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10:36:37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10312,'3'4'112,"0"1"-90,1 1 0,-1-1 0,0 1 0,0 0 0,-1 0 0,0 0 0,0 0 0,0 0 0,-1 1 1,0-1-1,1 8 0,1 68 135,-3-71-165,11 179 426,-7-155-386,2 5 89,0-16-364,1 1 0,2-1 0,0 0 0,20 37 0,11 7-6583</inkml:trace>
  <inkml:trace contextRef="#ctx0" brushRef="#br0" timeOffset="1">561 312 10488,'0'0'0,"-15"26"0,-25 37 104,-30 71 0,-54 99 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4.456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004.87109"/>
      <inkml:brushProperty name="anchorY" value="-37504.36719"/>
      <inkml:brushProperty name="scaleFactor" value="0.5"/>
    </inkml:brush>
  </inkml:definitions>
  <inkml:trace contextRef="#ctx0" brushRef="#br0">381 10 6904,'0'0'0,"-1"-1"144,-1 0-156,0 0 145,0 0-168,-2-1 183,-5 1-185,0-1 112,1 2-91,-4 1 80,-5 3-80,1 0 70,2 0-67,-5 3 76,-6 4-79,2-2 80,5 0-80,-6 3 80,-2 3-80,3-1 80,5-2-80,-1 3 89,-1 3-92,4-3 141,4-2-154,1 2 160,0 5-160,3-3 188,2-3-196,2 3 209,2 3-212,3-1 261,-1-5-274,4 2 280,4 1-280,-1-4 270,0-3-267,3-1 276,8 1-279,-2-3 308,-1-2-316,6 0 320,9-2-320,-3 0 208,-4-2-176,6-2 160,3-3-160,-4 0 94,-6 0-75,2-2 66,5-4-66,5-5-7652,-4 1 6553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5.060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884.77734"/>
      <inkml:brushProperty name="anchorY" value="-38681.60938"/>
      <inkml:brushProperty name="scaleFactor" value="0.5"/>
    </inkml:brush>
  </inkml:definitions>
  <inkml:trace contextRef="#ctx0" brushRef="#br0">1 65 7624,'0'0'0,"1"-5"9,0 3-12,0 0 14,0-2-14,0 1 79,0 0-97,0 1 116,0 1-119,-1 0 316,0 0-372,3-1 400,2-1-400,0-1 493,0 1-520,4-1 534,4 0-534,1 0 525,-3 0-522,4 1 520,2-1-520,-2 2 473,-3 0-460,1 1 463,2 1-465,-3 0 401,-3 1-383,2 0 374,2 4-374,-1-1 290,-3 0-266,1 2 254,1 3-254,-1-1 198,-3-2-182,-1 2 183,0 1-185,-1-1 158,-2-2-150,-1 1 146,-1 4-146,-1-2 137,-1-1-135,-1 3 134,-3 2-134,0-2 106,0-1-98,-2-1 103,-4 1-105,1-1 97,2-3-95,-4 0 103,-5 1-105,3-2 97,1-1-95,-1 1 103,0 0-105,3-2 97,2 0-95,1 0 103,0 0-105,2-1 97,2-1-95,1 1 103,-1-1-105,1 0 97,0 0-95,2 0 103,0-1-105,0 0 88,1 0-83,2 1 89,2 0-92,1-1 85,-1 1-82,5-2 89,9 1-92,-1-1 75,-1 0-69,6 1 76,4-1-79,-3 1 80,-4 1-80,2 0 80,3 5-80,-4-1 70,-4 1-67,3 2 66,2 4-66,-3-2 76,-4-1-79,0 3 89,-1 4-92,-4-2 66,-2-1-58,-1 2 63,-3 2-65,-1-2 48,-1-3-43,-2 1 49,-2 2-52,-1-2 45,1-3-42,-3 2 40,-4 1-40,1-2 40,1-2-40,-4 0 49,-2-1-52,0-1 63,3-3-65,-2 0 66,-5 0-66,2-2 76,3 0-79,-3-1 80,-4 0-80,3 0 98,3-1-103,-2-1 106,-2-2-106,3 0 106,3 0-106,-1-1 106,-1-3-106,3 2 60,2 0-47,0-1 49,0 1-52,-6-4-12418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5.51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5828.82031"/>
      <inkml:brushProperty name="anchorY" value="-39964.99609"/>
      <inkml:brushProperty name="scaleFactor" value="0.5"/>
    </inkml:brush>
  </inkml:definitions>
  <inkml:trace contextRef="#ctx0" brushRef="#br0">498 0 6104,'0'0'0,"-6"2"217,-9 3-237,0 0 281,1 0-330,-8 2 356,-8 3-359,3-1 276,5-1-252,-4 0 249,-5 2-252,5-2 245,5-1-242,-3 1 249,-4 4-252,5-2 235,4-1-229,-2 3 226,-2 4-226,3-2 273,4-2-287,0 4 303,1 3-305,2-1 316,3-4-319,3 3 320,2 5-320,3-3 329,2-4-332,2 4 334,6 3-334,-1-3 306,0-3-298,3 1 303,7 1-305,-2-3 344,-2-4-355,4 0 369,4 0-372,-3-2 551,-3-3-601,2 0 636,4-1-639,-3-1 612,-4-2-604,4 0 609,7-4-612,-3 1 567,-3-1-553,6-2 556,6-4-559,-4 1 466,-5 1-439,4-3 426,6-5-426,9-6-10008,-5 2 8873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9T17:23:46.14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6722.88281"/>
      <inkml:brushProperty name="anchorY" value="-41230.51563"/>
      <inkml:brushProperty name="scaleFactor" value="0.5"/>
    </inkml:brush>
  </inkml:definitions>
  <inkml:trace contextRef="#ctx0" brushRef="#br0">79 52 7088,'0'0'0,"0"-7"102,-1 3-131,0-1 146,-2-3-146,0 1 277,0 0-315,1 3 334,-1 0-334,1 1 390,0 1-406,0 1 414,1 5-414,0 0 311,0 0-281,0 2 266,-1 5-266,1-2 220,-1-1-207,1 4 209,-2 5-212,2-2 205,-1-2-202,0 4 200,0 4-200,0-3 162,0-3-151,0 2 156,0 1-159,-1-2 160,1-4-160,0 2 160,-1 3-160,1-2 150,1-3-147,-1 3 146,0 5-146,1-3 156,0-2-159,0 3 160,0 4-160,0-3 178,0-4-183,0 3 196,0 2-199,-1-3 181,1-3-176,1 0 183,1 2-185,1-2 186,0-4-186,1 1 186,2 3-186,0-3 186,-1-1-186,1 0 196,3 1-199,-1-2 162,-2-2-151,3 0 156,2 1-159,0-2 197,-2-1-208,4 0 214,6 0-214,-3-1 233,-1-1-238,4-1 240,6 1-240,-2-1 240,-4 0-240,4-1 240,1 1-240,-3-2 258,-5 1-263,2-2 266,4-1-266,-3 0 257,-4 1-255,3-1 263,0 1-265,-3 0 266,-3 0-266,-3 0 276,-2 1-279,-2-1 261,-2 1-256,1-2 263,0-2-265,0 0 248,0 0-243,0-3 249,0-5-252,0 1 235,-1 1-229,0-4 236,-2-4-239,0 3 212,0 2-204,-3-1 200,-4-4-200,-1 2 181,1 3-176,-3-3 174,-3-2-174,2 2 146,3 3-138,-2-1 134,-2-1-134,2 2 106,2 3-98,-2-1 103,-2-1-105,2 2 88,2 3-83,0-1 80,-1 1-80,2 2 61,1 1-56,0 0 54,2 1-54,0 1 45,2 1-42,-2-1 40,1 0-40,0 0 30,1 1-27,-2 3 36,-1 5-39,1-1 40,1 1-40,1 5 40,3 12-40,1 0 40,1-4-40,2 11 49,6 14-52,-1-4 54,-1-6-54,5 10 54,5 11-54,-1-6 73,-3-9-78,4 10 80,4 18-80,-3-7 70,-3-11-67,0 14 76,-1 11-79,1 13-12380,-4-12 11068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28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7536,'-1'19'101,"-1"0"-1,-1 0 1,-8 29 0,0 3 72,7-34-143,-4 47 205,-9 88 25,-12 90 87,9-59-231,16-145-55,3 156 27,3-157-40,13 143 63,-13-157-85,8 30 1,-6-46 1,2 0 5,-5-7-24,-1-5-4,-9-109-1111,3 34-4460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2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1 766 4576,'1'7'4,"1"1"1,1 0-1,0-1 1,0 0 0,0 1-1,1-1 1,0-1-1,0 1 1,6 7-1,2-7 24,9-2-13,1-1 0,38 3 1,-17-6 8,-1-2 0,53-8 0,-61 5-19,10-2 15,175-45 8,-177 37-7,160-75 14,-163 67-15,146-117 9,-149 109-1,138-139 68,-145 139-92,84-90 431,-110 117-385,-1-1 1,1 0-1,-1 0 1,0 0-1,0 0 1,3-7-1,-3 4-15,-2 5-14,1-1-1,-1 1 1,-1-1 0,1 1 0,0-1-1,0 1 1,-1-1 0,0 1-1,1-1 1,-1 1 0,0 0 0,0-1-1,0 1 1,-2-3 0,2 3-3,-2-4-3,1 0 1,-1 0-1,0 0 0,0 0 1,0 1-1,-1-1 0,0 1 0,0 0 1,0 0-1,-1 0 0,0 1 1,-6-6-1,-13-4-11,-5 4-4,-6 6 0,4 4 0,7 4 0,21-3-1,0 0 0,0 0 1,-1 0-1,1 1 0,0-1 0,0 1 1,0 0-1,0 0 0,1 0 0,-5 4 0,6-5 1,0 1-1,0-1 1,0 0-1,0 0 1,0 1-1,0-1 1,1 0-1,-1 1 1,0-1-1,1 1 1,-1-1-1,1 1 1,0-1-1,-1 1 1,1 0-1,0-1 0,0 1 1,0-1-1,0 1 1,0-1-1,0 1 1,1 0-1,-1-1 1,1 1-1,-1-1 1,2 3-1,51 87-49,-24-44 40,-21-26-2,9 44 4,-1 32 7,2 122 2,-15-176 7,34 311 109,-26-247-91,-7-66 54,21 131 30,-24-165-91,0 1-1,1-1 0,0 1 1,0-1-1,0 0 0,5 8 0,0 1 1,-2-3 10,1 0 1,1-1-1,-1 0 0,2 0 1,11 14-1,-19-26-27,0 0 1,1 1-1,-1-1 0,0 0 1,1 0-1,-1 0 0,0 0 1,1 0-1,-1 0 0,0 0 1,1 0-1,-1 0 0,0 0 1,1 0-1,-1 0 0,0 0 1,1 0-1,-1 0 0,0 0 1,1 0-1,-1 0 0,0 0 1,1-1-1,-1 1 0,0 0 1,1 0-1,-1 0 0,0-1 1,0 1-1,1 0 0,-1 0 1,0-1-1,10-8 11,-10 9-10,24-32-797,-1-5-3226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29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4312,'0'0'0,"9"15"0,1-4 0,5-1-16</inkml:trace>
  <inkml:trace contextRef="#ctx0" brushRef="#br0" timeOffset="1">111 109 3504,'0'58'-7,"-11"57"-1,1 1 24,13-90 72,-1-14-34,0-1-18,0 0 0,0 0 0,1 0 1,1 0-1,0 0 0,0-1 0,1 1 1,1-1-1,6 9 0,2-2 163,23 23 0,-26-34 234,-1-5-310,1 0-1,-1-1 1,1 0 0,13-2-1,-23 2-102,0 0 1,-1 0-1,1 0 0,-1 0 1,1 0-1,0-1 0,-1 1 0,1 0 1,-1 0-1,1-1 0,-1 1 1,1 0-1,-1-1 0,1 1 1,-1 0-1,1-1 0,-1 1 0,1-1 1,-1 1-1,1-1 0,-1 1 1,1-1-1,4-7 59,0 0 0,-1-1 0,0 1 0,0-1 1,-1 0-1,0 0 0,4-17 0,-6 1 289,-8-24-115,-15-55 1,10 70 47,-91-155-866,40 84-4095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8:26:10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3864,'0'0'0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1 396 3504,'0'0'473,"5"5"-305,0 0-107,-1-1-27,0 1 0,0 0 0,0-1 0,-1 1 0,0 0 0,0 1 0,0-1-1,0 0 1,2 10 0,35 87 226,-27-71-151,-2 2-1,12 50 1,-6-13 24,-12-50-85,1 5-2,1 0 1,1 0-1,22 46 0,19 17 82,-46-84-113,0 0-1,1 0 0,-1 0 1,1 0-1,-1 0 0,1-1 1,1 1-1,-1-1 0,0 0 1,1-1-1,-1 1 0,1-1 1,6 3-1,-4-2 4,5 0 83,0-3-44,0 0 0,20-4 0,-22-3 163,-8 4-170,4-3 9,0-1 0,0 0 0,-1 0 0,0 0 1,0-1-1,-1 0 0,0 0 0,0 0 0,3-14 0,30-108 400,-34 114-238,1 0 0,1-25 0,-3 13-118,9-66 383,-8 73-298,13-84 321,-14 93-374,-1 6-65,0-1 0,1 0 0,-1 0 0,2 1 1,-1-1-1,1 1 0,4-9 0,-6 15-61,-1 0-1,1 0 1,0 0-1,-1 0 1,1 0-1,0 0 1,-1 0-1,1 0 1,0 0-1,-1 1 1,1-1-1,-1 0 1,1 0-1,0 1 1,-1-1-1,1 0 1,-1 1 0,1-1-1,-1 0 1,1 1-1,-1-1 1,1 1-1,-1-1 1,0 1-1,1-1 1,-1 1-1,1 0 1,-1-1-7,8 10 14,20 19 47,67 54 4,-71-66-46,128 61 12,-118-67-19,13-4-4,74 0 0,-118-7-8,0 0 0,0 0 0,0 0 1,0-1-1,-1 1 0,1-1 0,0 0 0,4-1 1,7-3 3,-1-1 1,24-12 0,-24 8-4,0 1 0,17-18 0,-12 5 24,-3-4-15,-1-1 1,11-34-1,-24 59-9,-1 0 0,1 0-1,-1 0 1,1 0 0,-1 0 0,0 0 0,0 0-1,0 0 1,0-4 0,-5-31 20,-15-61 1,8 68 17,-75-120 23,66 123-17,-1 6-26,-1 1 0,-50-34 1,49 43 19,-6 3-665,-59-7 0,28 9-5889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4216,'6'63'88,"-1"50"33,4 119 289,-7-184-236,9 210 68,-9-206-109,20 228 132,-12-189-200,14 221 310,-24-242-268,0-65-47,-2-12 0,-8-30-760,-3-9-2860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7.9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79 5208,'-80'-23'59,"67"15"105,33 7-46,-18 1-127,68 3 54,6 1-13,33 1-25,-80-4-8,33 0-23,98-10 1,54-21-637,-95 9-2400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3232,'61'18'0,"-48"-12"0,-7-3 0,-3-1 0,-1-1 0,1 1 0,0 0 0,0 0 0,-1 1 0,1-1 0,2 4 0,-3-3 0,0 0 0,-1 0 0,1 0 0,-1 0 0,0 0 0,0 0 0,0 0 0,0 0 0,0 1 0,-1-1 0,1 5 0,-4 41 80,1-15-28,6 29 152,-3-50-183,3 35 310,16 74 0,-4-76-230,-7-30 180,7 0-147,0-1 1,21 15-1,-36-29-111,0-1 0,0 1 0,0 0 1,0-1-1,0 1 0,0-1 0,0 1 0,1-1 0,-1 1 1,0-1-1,0 0 0,3 1 0,9-1 48,1 1 0,-1-1-1,1-1 1,-1-1-1,23-4 1,-34 5-45,0 1 1,-1-1-1,1 0 0,0 1 0,0-1 0,-1 0 0,1 0 1,0 0-1,-1 0 0,2-2 0,27-22 173,34-37 1,-48 40 40,-1-5-79,19-47 0,-34 73-150,1 0 0,-1 0 0,0-1 0,1 1 0,-1 0-1,0 0 1,0 0 0,0 0 0,0 0 0,0 0 0,0 0-1,0 0 1,0 0 0,0-1 0,-1 0 0,-3-12 36,0 0 0,-1 1 0,-1-1 0,-13-22-1,18 35-32,0-1-1,0 1 0,0-1 1,0 1-1,0-1 0,-1 1 1,1-1-1,-1 1 0,-2-2 1,-14-9 31,-1 1 0,-1 1 0,-28-11 0,23 16 56,-109 0 43,107 8-57,3 3-33,0 1 1,0 1-1,1 1 0,-32 17 1,79-41-1003,11-6-3872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9.2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0 341 3952,'2'-7'40,"4"-17"12,-1 9 83,0-1-1,0 1 1,10-17 0,-7 25 18,5 1-102,1 0 0,0 2 0,24-6 0,-19 7-15,1 1 1,-1 1 0,0 1-1,1 0 1,32 6-1,-32-4-15,12 4 79,128 55 40,-130-44-40,103 88 42,-110-82-28,-16-15-82,14 16 37,-1 1 1,29 46-1,-42-60-21,-2-5-24,-2 0 0,1 0 1,0 1-1,-1-1 0,-1 1 0,1 0 1,-1 0-1,0 0 0,2 12 0,-4-19-19,-1 0-1,1 0 0,0 1 1,0-1-1,0 0 0,0 0 1,0 0-1,0 1 0,-1-1 1,1 0-1,0 0 0,0 0 1,0 0-1,-1 0 0,1 1 1,0-1-1,0 0 0,0 0 0,-1 0 1,1 0-1,0 0 0,0 0 1,-1 0-1,1 0 0,0 0 1,0 0-1,-1 0 0,1 0 1,0 0-1,0 0 0,-1 0 1,1 0-1,0 0 0,0 0 0,0 0 1,-1 0-1,1 0 0,0 0 1,-1-1-1,-8-1 26,7 1-20,1 0-1,-1 0 1,0 0 0,1-1-1,-1 1 1,1 0 0,0-1-1,0 1 1,-1-1-1,1 0 1,0 1 0,0-1-1,0 0 1,0-2 0,-11-33 112,11 33-129,-15-61 58,11 34 90,-3-130 64,12 132-51,37-99 58,-29 108-71,-3 10-108,0 0 0,1 1 0,1 0 0,0 0 0,18-11-1,-9 13 83,8 4-38,56-1-1,-60 7-22,11 8-19,47 21 0,-60-19-1,70 68 8,-78-61-28,15 37-1,2 14-9,-7-4 1,-9-10-3,-15-56-2,2 5 0,-1-1-1,0 1 1,0-1 0,-1 1 0,1-1 0,-1 1 0,-1 0 0,0 7-1,0-11-1,-3-6-1,-14-13 0,11 5-2,-9-30 4,0-24 1,13 48 0,1 1 0,1-21 0,1 28 0,1-1 0,0 1 1,1-1-1,4-14 0,-1 11 2,2-1-1,0 1 1,1 0-1,0 0 1,17-20-1,-9 17 14,84-61 17,-78 66 15,12 2-11,50-10 0,-60 20 44,8 7-42,-1 0 0,34 14 0,-41-8 56,81 70 27,-103-81-116,0-1 0,0 1 1,-1 0-1,1 0 0,0 0 0,-1 0 0,1 0 1,0 2-1,9 19 9,-1 0 1,0 1 0,7 32-1,-14-26 1,-9 48 4,1-47-17,-10 35 1,-15 25 2,-5-18-3,-21 14-1060,36-58-4228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39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39 5744,'4'1'6,"-3"-1"-4,0 0 0,1 0 0,-1 0 0,0 0 0,0 0 0,0 1 0,0-1 1,0 0-1,0 1 0,0-1 0,0 0 0,-1 1 0,1-1 0,0 1 0,0 0 0,0-1 1,0 1-1,0 0 0,-1-1 0,1 1 0,0 0 0,-1 0 0,2 1 0,-2 3 4,1-1-1,-1 1 1,0-1-1,0 1 0,-1-1 1,1 1-1,-1-1 1,0 0-1,0 1 0,-1-1 1,-2 6-1,-1 7 1,-2 2-10,1 2-1,1-1 1,0 1 0,-2 29-1,6-32 2,1-8-4,0 0-1,0-1 1,1 1 0,3 17-1,24 105-35,-18-106-3,6 2 24,0 0 1,24 28 0,-22-40-19,96 48-12,-87-56 32,2-6 11,0-1 1,55-4-1,-56-4 3,36-20-1,-54 21 7,0 0 0,0-1-1,0-1 1,12-10 0,-11 5 2,0 0 0,-1-1 0,0 0 0,-1-1 0,0 1 0,10-29 0,-17 40 8,-1 0-1,0 0 0,0 0 0,0 0 0,0 0 0,-1 0 1,1-4-1,2-34 60,-4-64 0,-5 76 185,-10-11-70,-29-54 1,29 72 142,-16-9-94,-39-28 0,47 46 141,-5 3-212,0 2 1,-40-7 0,43 14 38,-99 22 62,104-13-182,15-4-163,0 0 0,0 0 1,1 0-1,-1 1 0,1 0 0,0 0 0,0 0 1,0 1-1,1-1 0,-5 8 0,-11 23-4931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0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 5472,'10'4'5,"0"1"0,-1 1 0,0-1 0,0 2 0,-1-1 0,1 1 0,-1 0 0,12 15 0,-18-18-1,0 0 0,-1 0 0,1 0 0,-1 0 0,0 0 0,0 0 0,0 0 0,-1 0 0,1 0 0,-1 1 0,0-1 0,0 0 0,-1 0 0,1 0 0,-1 1 0,-1 5 0,0-5 0,1 3 3,0 0-1,-1-1 1,0 1 0,-1-1-1,0 1 1,0-1 0,-4 7-1,1-3 6,1 0-1,0 0 0,-3 13 1,-16 94 36,23-92-7,17 109 23,-8-110-17,-3-11-24,-1-1-8,1-1 0,1 0 0,0-1 1,0 1-1,1-1 0,16 19 0,-5-11 30,22 20-1,-32-32-33,0 0-1,1-1 0,-1 0 1,1-1-1,1 1 0,13 4 0,-20-9 3,0 0-1,0-1 0,0 0 0,0 1 0,0-1 0,0 0 0,-1-1 0,1 1 1,0 0-1,0-1 0,0 0 0,0 0 0,-1 1 0,1-2 0,0 1 1,-1 0-1,1 0 0,-1-1 0,1 0 0,-1 1 0,4-4 0,1-2 27,1 0 0,-1 0 0,10-15 0,-14 17-47,5-5 50,-1-1 0,-1 0 1,0 0-1,0-1 0,-1 1 0,-1-1 0,0 0 0,3-16 1,-4 18-14,17-88 391,-12 59-263,11-39 1,26-62 153,-44 134-261,1 0 1,0 0-1,1 1 1,-1-1-1,1 0 1,7-9-1,-1 1 3,-2 1-19,-5 10-8,0-1 0,0 1 0,0 0 0,0 0 0,1-1 0,-1 2-1,1-1 1,5-4 0,2-3 56,2 1 0,-1 0 0,1 1 0,1 1 0,-1 0 0,1 0 0,18-5 0,7 5-22,-22 7 47,-1 4-73,1 1 0,-1 1 0,-1 0 1,1 1-1,20 13 0,57 43 21,-22-13-9,-16-9-39,-5-5-2,-3-5-3,-27-21-5,0 0 1,1-1-1,0-1 1,0-1-1,30 7 1,-2-9-3,-28-6-15,5-4 9,-1-1 1,0-1 0,-1-2 0,0 0 0,31-17-1,-41 18 9,-9 6 2,0-1-1,0 1 0,-1-1 1,1 0-1,-1 0 0,1-1 0,-1 1 1,0-1-1,3-3 0,21-29 0,4-10 1,-18 20 0,17-43 1,-26 51 6,-3 0-4,-1 0 1,-6-35-1,0 35 11,-3 5-10,-1 0 0,0 1 0,-1 0 0,-13-11 0,23 22-3,1 0 0,-1 1 0,0-1 1,0 0-1,0 1 0,0-1 0,-1 1 1,1-1-1,0 1 0,0-1 0,0 1 1,0 0-1,-1-1 0,1 1 0,-2 0 1,-8-2 3,0 1 0,-1 0 0,-13 1 0,13 1-4,0 1 0,0 0 0,1 1 0,-22 8 0,14-3 1,1 0 0,-30 20-1,27-14 0,1 2-1,-20 18 1,-65 86-8,98-111 0,-8 14-59,3 4 28,1 1 0,-12 53 0,20-50-128,17 138-66,-13-165 205,0 1 0,-1-1 1,2 0-1,-1 1 0,4 7 1,-5-12 26,10 23-80,16 30 0,-14-36 50,24 30 0,-36-47 30,2 2-18,0 1 1,1 0 0,-1-1-1,1 0 1,-1 1 0,1-1-1,4 2 1,43 24-71,70 30 0,-79-46 15,174 23-19,-210-34 89,0-1 1,-1 1 0,1-1-1,0 0 1,0 0 0,0-1-1,4-1 1,26-3-5,39-12-1,59-34-899,-130 49 845,136-57-4771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1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1 183 4664,'0'0'288,"9"-8"-108,1-2-149,29-28 247,24-31 41,-62 68-304,0 0 1,0 0-1,-1 0 0,1 1 1,0-1-1,0 0 1,0 0-1,1 1 0,-1-1 1,0 0-1,0 1 0,2-1 1,10-3 37,1 0 1,0 1 0,0 0-1,26-1 1,-18 8 86,-7 2-103,1 2 0,-1-1 1,0 2-1,25 18 0,-23-8 58,0 5-53,-1 1-1,0 0 1,16 42 0,-6-10 12,31 105 1,-56-154-43,0 0 0,0-1 0,-1 1 0,0 0 0,0 0 0,-1-1 0,-1 9 0,-1 13 48,3-27 55,-1-3-99,0-1-1,0 1 1,0-1 0,0 1-1,1-1 1,-1 1 0,0-1 0,1 0-1,-2-3 1,0-2-1,1 4-2,0 0 0,0-1 1,0 1-1,1 0 0,0 0 1,0-1-1,-1 1 0,2-6 1,4-106 132,-2 87-86,0 0-1,3 1 1,0-1-1,12-30 1,-13 41-35,8-13 123,9-8-43,33-44 1,-53 81-94,-1-1 1,0 1 0,1-1 0,-1 1-1,1-1 1,-1 1 0,1 0 0,0 0-1,-1 0 1,3-2 0,16-6 25,0 1 0,0 1 0,0 0 0,22-3 0,-40 10-29,0-1 0,0 1 0,0 0 0,0 0 0,0 0-1,0 0 1,0 0 0,0 0 0,0 0 0,0 1-1,0-1 1,2 1 0,-4-1-9,14 4 30,-1 0-1,1 1 1,13 7 0,-10-2-19,0 0 0,15 14 0,-32-24-11,4 3 8,0-1 0,-1 1-1,1 1 1,-1-1 0,4 5 0,4 5 6,12 14-1,-2 0-1,-1 1 0,24 43 1,-10-4-13,41 113 0,-68-159-3,-2-3-9,-1 0-1,3 20 1,-2-19-7,-2-6 2,0 0-1,-1 0 1,2 26 0,-4-29-30,0-9 26,-3-5 1,-6-12 2,1-2 0,1 1 0,-10-33 0,-15-74-16,30 100 29,5-38 4,0 45 1,0 0 0,10-29 0,-7 30 0,0 1 0,2 0 0,9-15 0,-8 15 0,1 1 1,23-25-1,-24 31 1,-1 1 0,1 0-1,0 0 1,0 1 0,1 1-1,0-1 1,0 1 0,0 1 0,1 0-1,13-3 1,1 4 7,124 22 11,-116-9 1,50 23 0,-58-21-18,41 27 1,-47-26-1,0 2 0,20 19-1,-27-22 0,0 1-1,-1 0 0,10 17 1,-14-19-2,-1 1 1,0 0 0,-1 0-1,0 1 1,-1-1 0,0 1-1,3 21 1,-7-13-12,-6 13 5,-18 52-1,13-62-17,6-16 18,-5 10-5,-2 1 0,0-2 1,-1 0-1,-23 23 1,-16 13-1028,31-32-3954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1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221 201 5208,'32'1'0,"-8"3"0,-23-4 0,0 1 0,-1-1 0,1 0 0,-1 0 0,1 1 0,-1-1 0,1 0 0,-1 1 0,1-1 0,-1 0 0,0 1 0,1-1 0,-1 1 0,1-1 0,-1 0 0,0 1 0,1-1 0,-1 1 0,0-1 0,0 1 0,0 0 0,1-1 0,-1 1 0,0-1 0,0 2 0,0-1 0,0 1 0,-1 0 0,1-1 0,-1 1 0,0 0 0,1-1 0,-1 1 0,0-1 0,0 0 0,0 1 0,0-1 0,0 0 0,0 1 0,0-1 0,-2 1 0,-20 16-1,19-15 1,-43 32-13,32-24 11,1 0 0,0 1-1,-15 17 1,-52 67 0,68-76-5,5 1 2,0 1-1,-7 37 1,14-58 1,1 1 0,0 0 0,0 0 0,0 0 1,0 0-1,0 0 0,0 0 0,0-1 0,1 4 0,37 121-50,-37-123 45,1 0 1,-1 1 0,1-2-1,-1 1 1,1 0 0,0 0-1,2 2 1,18 21-25,1-2 1,43 36 0,-63-57 19,0-1 1,0 0-1,1 0 1,-1 0 0,1 0-1,3 1 1,136 41-105,-140-43 108,0 0 1,0-1 0,0 1 0,0-1 0,0 0 0,0 0-1,4-1 1,14-2-7,0-1 0,-1-1 0,1-1-1,26-11 1,-45 16 14,0 0-1,0 0 1,1 0-1,-1-1 1,0 1-1,0-1 1,0 1-1,3-5 1,23-25 2,38-55 1,-52 58 92,1-18 0,11-58-1,-25 99-36,-1 1-1,1 0 1,-1-1 0,0 1-1,0-7 1,-29-185 436,18 153-66,-62-151 165,72 191-556,0 1 1,0-1-1,-1 1 1,1-1-1,0 1 1,-1 0-1,1 0 1,-1-1-1,0 1 1,-4-3-1,6 5-36,-11-11 135,-1 0 0,-24-16 0,25 21-98,-1 0 0,0 0 0,-19-5 0,31 11-37,-2-1 31,0 0-1,0 1 0,0-1 1,-1 1-1,1-1 0,0 1 1,0 0-1,-1 0 0,1 0 0,-4 0 1,-37 5 182,-67 17 0,106-21-194,1 0 1,-1 0-1,1 1 0,-1-1 0,1 1 0,-6 3 0,-7 5 47,-30 23 1,35-22-57,0 0 1,-14 20-1,23-30-9,1 0 0,0 0 1,0 1-1,0-1 0,0 1 1,1-1-1,-1 1 0,0-1 1,1 1-1,-1-1 0,1 1 1,-1 0-1,1-1 0,-1 3 1,0 9-112,0 1 0,0-1 0,1 1 1,1-1-1,0 1 0,1-1 0,0 0 1,7 23-1,16 43-4950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18T09:04:41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4936,'20'-10'0,"16"-8"1,32-15 5,-58 32-12,-1 4 4,-1 0 0,0 0-1,15 9 1,-14-3-37,-1 2 21,-2 0 0,0 1 0,0 0-1,-1 0 1,0 0 0,4 17 0,13 71-71,-21-97 92,7 45-98,-5-29 72,1 1 0,1-1-1,13 35 1,61 126-56,-54-142 78,-23-36 1,0 1 0,0-1 1,0 0-1,1 1 0,-1-1 0,1 0 1,0-1-1,-1 1 0,1 0 1,0-1-1,0 0 0,0 1 0,0-1 1,6 1-1,2-3 21,3-7-9,-1 1 0,1-2 0,18-15 0,-26 19 14,0 0 0,0 0 0,-1-1 0,1 0 0,5-8 0,1-2-2,1 2-8,-9 10 6,0 0 0,0-1 0,-1 1 0,1-1 1,-1 0-1,3-6 0,40-91 162,-28 51 49,15-64-1,-25 85-72,17-89 600,-22 146-365,5 39-214,-2-8-80,20 88-1,0-73-94,-25-70-6,9 20-3,0 0 1,1-1-1,2 0 1,0-1 0,17 21-1,-28-40-34,7 10-121,1-1 1,0 0-1,0-1 0,13 9 1,3 2-3923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8661-6EF3-1641-8052-EA5326D97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6FB5F-34BE-9753-F2FE-FF05780DE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D4962-AA5A-6C3B-9230-7317BEDC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3255-7A1E-88F2-C905-24485B75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08430-1AB9-3E85-EADF-CE8E5FF1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748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47CC-EEC3-3AE9-41D7-8293897A6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EF867-35FB-2BE5-2481-85B3B7B9AA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F5099-154F-7647-8AA5-DAAC930F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86BD-2262-4323-5D65-E4F00D16D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A26B0-7619-B572-D09E-09E9A7D8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66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FAE60-9032-B354-DC73-127350776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45F2A-A5C7-15C7-05B7-8D7A13B45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E37C-68C0-1429-C387-3EE7C06A8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1C293-36B6-B825-DFE9-81A83233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F7E2B-97E2-0BB8-B000-F51D81E7A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27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822CE-2393-0A11-40B7-762D5BCD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DE9CB-35CE-0F90-A479-AC0BFA87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10CBF-3E40-C8D2-E641-201BA627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4EBF-FE51-4479-BD47-54EB09FD5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F8FC0-D280-DCD0-97F2-D3ABF435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917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B3AB-29B5-C249-7520-0A89068DC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42605-1BE9-248C-260C-6FA14B29E4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D97C0-15AC-17FC-B26C-2B06B2AD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0E4A5-7BE0-86EF-B851-4D49E113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4E7E9-E496-8B09-A1E9-B649792F5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79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041CA-0966-D34C-A513-5F774868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55144-01EF-E7E7-C79A-52AA22881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4FC5A-0C74-406D-6869-DCDB53FD0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35BE2-76A5-1D0F-DFFF-A0505C67A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1D864-BB12-C21B-0433-8F1B7D8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0BC3-2615-7FDB-406C-F29B5EC1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651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F16B-4376-C1A1-DDAD-2D376C67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DCBF0-DDF4-E7D6-B27F-1DF5E466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7D41D-2221-17A6-6549-9E880BE71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80487-EA69-0968-F418-C7114EC3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2E8E81-D532-B1AF-D6BE-4AE85207B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97DBE-4411-EFA6-B1AD-63DD33DB7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D5F7BB-8F98-0F72-FA1C-917F05FD1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49124-BEDE-87E3-7532-207F07C8E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7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C3FD-C077-107C-F4E2-7E5E9650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DBC1C8-EE80-5027-A9A2-97835FAF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D7878D-340E-CC94-A16E-7D16F947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35E38-EC0A-24D0-E40F-A2313392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2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ED86FC-F24A-11F6-88EB-080D27E23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053E2-DF47-3470-75D0-EEEF28859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191A-E2FA-7D01-B709-90B6B595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9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44AB-F38E-E621-3143-07C72570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09F-D2E8-FA56-744A-687D5C410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373FA-5F75-9885-9B1E-3E14A7B3B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A7A13-882C-B267-CA3C-FAB84398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E8B15-F37E-AB1F-398A-5A2606D01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D7E3C-3D75-545D-D1F5-30BAA231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44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6FA13-6880-F159-377F-9F66B2121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CA28E5-4D61-37F6-C76D-D45E60378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488BC-D213-CD56-B5CF-F2866101B1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2D3CC-B29E-0DC3-756B-8E1DC60B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D4694-8E86-97DE-3B51-2C254DDA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42407A-23C4-0A30-9C13-7E6E1230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76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84C7CF-8541-0EE2-7488-FCF920A78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D29E-B78A-4F18-5D21-ED30ACB6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B9A4F-B386-D786-6017-A0CA847CC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1C2E7-F387-423E-BBFA-E70BD1E36AF5}" type="datetimeFigureOut">
              <a:rPr lang="en-IN" smtClean="0"/>
              <a:t>19-08-2023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D78D7-AEA8-30E6-D5DC-02FDA6662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35131-8352-F121-4060-DC3B6D0D6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390E4-3B06-4CC7-A245-D7C62AB15F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211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73.png"/><Relationship Id="rId21" Type="http://schemas.openxmlformats.org/officeDocument/2006/relationships/image" Target="../media/image625.png"/><Relationship Id="rId42" Type="http://schemas.openxmlformats.org/officeDocument/2006/relationships/customXml" Target="../ink/ink731.xml"/><Relationship Id="rId63" Type="http://schemas.openxmlformats.org/officeDocument/2006/relationships/image" Target="../media/image646.png"/><Relationship Id="rId84" Type="http://schemas.openxmlformats.org/officeDocument/2006/relationships/customXml" Target="../ink/ink752.xml"/><Relationship Id="rId138" Type="http://schemas.openxmlformats.org/officeDocument/2006/relationships/customXml" Target="../ink/ink779.xml"/><Relationship Id="rId159" Type="http://schemas.openxmlformats.org/officeDocument/2006/relationships/image" Target="../media/image694.png"/><Relationship Id="rId170" Type="http://schemas.openxmlformats.org/officeDocument/2006/relationships/customXml" Target="../ink/ink795.xml"/><Relationship Id="rId107" Type="http://schemas.openxmlformats.org/officeDocument/2006/relationships/image" Target="../media/image668.png"/><Relationship Id="rId11" Type="http://schemas.openxmlformats.org/officeDocument/2006/relationships/image" Target="../media/image620.png"/><Relationship Id="rId32" Type="http://schemas.openxmlformats.org/officeDocument/2006/relationships/customXml" Target="../ink/ink726.xml"/><Relationship Id="rId53" Type="http://schemas.openxmlformats.org/officeDocument/2006/relationships/image" Target="../media/image641.png"/><Relationship Id="rId74" Type="http://schemas.openxmlformats.org/officeDocument/2006/relationships/customXml" Target="../ink/ink747.xml"/><Relationship Id="rId128" Type="http://schemas.openxmlformats.org/officeDocument/2006/relationships/customXml" Target="../ink/ink774.xml"/><Relationship Id="rId149" Type="http://schemas.openxmlformats.org/officeDocument/2006/relationships/image" Target="../media/image689.png"/><Relationship Id="rId5" Type="http://schemas.openxmlformats.org/officeDocument/2006/relationships/image" Target="../media/image617.png"/><Relationship Id="rId95" Type="http://schemas.openxmlformats.org/officeDocument/2006/relationships/image" Target="../media/image662.png"/><Relationship Id="rId160" Type="http://schemas.openxmlformats.org/officeDocument/2006/relationships/customXml" Target="../ink/ink790.xml"/><Relationship Id="rId22" Type="http://schemas.openxmlformats.org/officeDocument/2006/relationships/customXml" Target="../ink/ink721.xml"/><Relationship Id="rId43" Type="http://schemas.openxmlformats.org/officeDocument/2006/relationships/image" Target="../media/image636.png"/><Relationship Id="rId64" Type="http://schemas.openxmlformats.org/officeDocument/2006/relationships/customXml" Target="../ink/ink742.xml"/><Relationship Id="rId118" Type="http://schemas.openxmlformats.org/officeDocument/2006/relationships/customXml" Target="../ink/ink769.xml"/><Relationship Id="rId139" Type="http://schemas.openxmlformats.org/officeDocument/2006/relationships/image" Target="../media/image684.png"/><Relationship Id="rId85" Type="http://schemas.openxmlformats.org/officeDocument/2006/relationships/image" Target="../media/image657.png"/><Relationship Id="rId150" Type="http://schemas.openxmlformats.org/officeDocument/2006/relationships/customXml" Target="../ink/ink785.xml"/><Relationship Id="rId171" Type="http://schemas.openxmlformats.org/officeDocument/2006/relationships/image" Target="../media/image700.png"/><Relationship Id="rId12" Type="http://schemas.openxmlformats.org/officeDocument/2006/relationships/customXml" Target="../ink/ink716.xml"/><Relationship Id="rId33" Type="http://schemas.openxmlformats.org/officeDocument/2006/relationships/image" Target="../media/image631.png"/><Relationship Id="rId108" Type="http://schemas.openxmlformats.org/officeDocument/2006/relationships/customXml" Target="../ink/ink764.xml"/><Relationship Id="rId129" Type="http://schemas.openxmlformats.org/officeDocument/2006/relationships/image" Target="../media/image679.png"/><Relationship Id="rId54" Type="http://schemas.openxmlformats.org/officeDocument/2006/relationships/customXml" Target="../ink/ink737.xml"/><Relationship Id="rId70" Type="http://schemas.openxmlformats.org/officeDocument/2006/relationships/customXml" Target="../ink/ink745.xml"/><Relationship Id="rId75" Type="http://schemas.openxmlformats.org/officeDocument/2006/relationships/image" Target="../media/image652.png"/><Relationship Id="rId91" Type="http://schemas.openxmlformats.org/officeDocument/2006/relationships/image" Target="../media/image660.png"/><Relationship Id="rId96" Type="http://schemas.openxmlformats.org/officeDocument/2006/relationships/customXml" Target="../ink/ink758.xml"/><Relationship Id="rId140" Type="http://schemas.openxmlformats.org/officeDocument/2006/relationships/customXml" Target="../ink/ink780.xml"/><Relationship Id="rId145" Type="http://schemas.openxmlformats.org/officeDocument/2006/relationships/image" Target="../media/image687.png"/><Relationship Id="rId161" Type="http://schemas.openxmlformats.org/officeDocument/2006/relationships/image" Target="../media/image695.png"/><Relationship Id="rId166" Type="http://schemas.openxmlformats.org/officeDocument/2006/relationships/customXml" Target="../ink/ink7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3.xml"/><Relationship Id="rId23" Type="http://schemas.openxmlformats.org/officeDocument/2006/relationships/image" Target="../media/image626.png"/><Relationship Id="rId28" Type="http://schemas.openxmlformats.org/officeDocument/2006/relationships/customXml" Target="../ink/ink724.xml"/><Relationship Id="rId49" Type="http://schemas.openxmlformats.org/officeDocument/2006/relationships/image" Target="../media/image639.png"/><Relationship Id="rId114" Type="http://schemas.openxmlformats.org/officeDocument/2006/relationships/customXml" Target="../ink/ink767.xml"/><Relationship Id="rId119" Type="http://schemas.openxmlformats.org/officeDocument/2006/relationships/image" Target="../media/image674.png"/><Relationship Id="rId44" Type="http://schemas.openxmlformats.org/officeDocument/2006/relationships/customXml" Target="../ink/ink732.xml"/><Relationship Id="rId60" Type="http://schemas.openxmlformats.org/officeDocument/2006/relationships/customXml" Target="../ink/ink740.xml"/><Relationship Id="rId65" Type="http://schemas.openxmlformats.org/officeDocument/2006/relationships/image" Target="../media/image647.png"/><Relationship Id="rId81" Type="http://schemas.openxmlformats.org/officeDocument/2006/relationships/image" Target="../media/image655.png"/><Relationship Id="rId86" Type="http://schemas.openxmlformats.org/officeDocument/2006/relationships/customXml" Target="../ink/ink753.xml"/><Relationship Id="rId130" Type="http://schemas.openxmlformats.org/officeDocument/2006/relationships/customXml" Target="../ink/ink775.xml"/><Relationship Id="rId135" Type="http://schemas.openxmlformats.org/officeDocument/2006/relationships/image" Target="../media/image682.png"/><Relationship Id="rId151" Type="http://schemas.openxmlformats.org/officeDocument/2006/relationships/image" Target="../media/image690.png"/><Relationship Id="rId156" Type="http://schemas.openxmlformats.org/officeDocument/2006/relationships/customXml" Target="../ink/ink788.xml"/><Relationship Id="rId13" Type="http://schemas.openxmlformats.org/officeDocument/2006/relationships/image" Target="../media/image621.png"/><Relationship Id="rId18" Type="http://schemas.openxmlformats.org/officeDocument/2006/relationships/customXml" Target="../ink/ink719.xml"/><Relationship Id="rId39" Type="http://schemas.openxmlformats.org/officeDocument/2006/relationships/image" Target="../media/image634.png"/><Relationship Id="rId109" Type="http://schemas.openxmlformats.org/officeDocument/2006/relationships/image" Target="../media/image669.png"/><Relationship Id="rId34" Type="http://schemas.openxmlformats.org/officeDocument/2006/relationships/customXml" Target="../ink/ink727.xml"/><Relationship Id="rId50" Type="http://schemas.openxmlformats.org/officeDocument/2006/relationships/customXml" Target="../ink/ink735.xml"/><Relationship Id="rId55" Type="http://schemas.openxmlformats.org/officeDocument/2006/relationships/image" Target="../media/image642.png"/><Relationship Id="rId76" Type="http://schemas.openxmlformats.org/officeDocument/2006/relationships/customXml" Target="../ink/ink748.xml"/><Relationship Id="rId97" Type="http://schemas.openxmlformats.org/officeDocument/2006/relationships/image" Target="../media/image663.png"/><Relationship Id="rId104" Type="http://schemas.openxmlformats.org/officeDocument/2006/relationships/customXml" Target="../ink/ink762.xml"/><Relationship Id="rId120" Type="http://schemas.openxmlformats.org/officeDocument/2006/relationships/customXml" Target="../ink/ink770.xml"/><Relationship Id="rId125" Type="http://schemas.openxmlformats.org/officeDocument/2006/relationships/image" Target="../media/image677.png"/><Relationship Id="rId141" Type="http://schemas.openxmlformats.org/officeDocument/2006/relationships/image" Target="../media/image685.png"/><Relationship Id="rId146" Type="http://schemas.openxmlformats.org/officeDocument/2006/relationships/customXml" Target="../ink/ink783.xml"/><Relationship Id="rId167" Type="http://schemas.openxmlformats.org/officeDocument/2006/relationships/image" Target="../media/image698.png"/><Relationship Id="rId7" Type="http://schemas.openxmlformats.org/officeDocument/2006/relationships/image" Target="../media/image618.png"/><Relationship Id="rId71" Type="http://schemas.openxmlformats.org/officeDocument/2006/relationships/image" Target="../media/image650.png"/><Relationship Id="rId92" Type="http://schemas.openxmlformats.org/officeDocument/2006/relationships/customXml" Target="../ink/ink756.xml"/><Relationship Id="rId162" Type="http://schemas.openxmlformats.org/officeDocument/2006/relationships/customXml" Target="../ink/ink791.xml"/><Relationship Id="rId2" Type="http://schemas.openxmlformats.org/officeDocument/2006/relationships/customXml" Target="../ink/ink711.xml"/><Relationship Id="rId29" Type="http://schemas.openxmlformats.org/officeDocument/2006/relationships/image" Target="../media/image629.png"/><Relationship Id="rId24" Type="http://schemas.openxmlformats.org/officeDocument/2006/relationships/customXml" Target="../ink/ink722.xml"/><Relationship Id="rId40" Type="http://schemas.openxmlformats.org/officeDocument/2006/relationships/customXml" Target="../ink/ink730.xml"/><Relationship Id="rId45" Type="http://schemas.openxmlformats.org/officeDocument/2006/relationships/image" Target="../media/image637.png"/><Relationship Id="rId66" Type="http://schemas.openxmlformats.org/officeDocument/2006/relationships/customXml" Target="../ink/ink743.xml"/><Relationship Id="rId87" Type="http://schemas.openxmlformats.org/officeDocument/2006/relationships/image" Target="../media/image658.png"/><Relationship Id="rId110" Type="http://schemas.openxmlformats.org/officeDocument/2006/relationships/customXml" Target="../ink/ink765.xml"/><Relationship Id="rId115" Type="http://schemas.openxmlformats.org/officeDocument/2006/relationships/image" Target="../media/image672.png"/><Relationship Id="rId131" Type="http://schemas.openxmlformats.org/officeDocument/2006/relationships/image" Target="../media/image680.png"/><Relationship Id="rId136" Type="http://schemas.openxmlformats.org/officeDocument/2006/relationships/customXml" Target="../ink/ink778.xml"/><Relationship Id="rId157" Type="http://schemas.openxmlformats.org/officeDocument/2006/relationships/image" Target="../media/image693.png"/><Relationship Id="rId61" Type="http://schemas.openxmlformats.org/officeDocument/2006/relationships/image" Target="../media/image645.png"/><Relationship Id="rId82" Type="http://schemas.openxmlformats.org/officeDocument/2006/relationships/customXml" Target="../ink/ink751.xml"/><Relationship Id="rId152" Type="http://schemas.openxmlformats.org/officeDocument/2006/relationships/customXml" Target="../ink/ink786.xml"/><Relationship Id="rId19" Type="http://schemas.openxmlformats.org/officeDocument/2006/relationships/image" Target="../media/image624.png"/><Relationship Id="rId14" Type="http://schemas.openxmlformats.org/officeDocument/2006/relationships/customXml" Target="../ink/ink717.xml"/><Relationship Id="rId30" Type="http://schemas.openxmlformats.org/officeDocument/2006/relationships/customXml" Target="../ink/ink725.xml"/><Relationship Id="rId35" Type="http://schemas.openxmlformats.org/officeDocument/2006/relationships/image" Target="../media/image632.png"/><Relationship Id="rId56" Type="http://schemas.openxmlformats.org/officeDocument/2006/relationships/customXml" Target="../ink/ink738.xml"/><Relationship Id="rId77" Type="http://schemas.openxmlformats.org/officeDocument/2006/relationships/image" Target="../media/image653.png"/><Relationship Id="rId100" Type="http://schemas.openxmlformats.org/officeDocument/2006/relationships/customXml" Target="../ink/ink760.xml"/><Relationship Id="rId105" Type="http://schemas.openxmlformats.org/officeDocument/2006/relationships/image" Target="../media/image667.png"/><Relationship Id="rId126" Type="http://schemas.openxmlformats.org/officeDocument/2006/relationships/customXml" Target="../ink/ink773.xml"/><Relationship Id="rId147" Type="http://schemas.openxmlformats.org/officeDocument/2006/relationships/image" Target="../media/image688.png"/><Relationship Id="rId168" Type="http://schemas.openxmlformats.org/officeDocument/2006/relationships/customXml" Target="../ink/ink794.xml"/><Relationship Id="rId8" Type="http://schemas.openxmlformats.org/officeDocument/2006/relationships/customXml" Target="../ink/ink714.xml"/><Relationship Id="rId51" Type="http://schemas.openxmlformats.org/officeDocument/2006/relationships/image" Target="../media/image640.png"/><Relationship Id="rId72" Type="http://schemas.openxmlformats.org/officeDocument/2006/relationships/customXml" Target="../ink/ink746.xml"/><Relationship Id="rId93" Type="http://schemas.openxmlformats.org/officeDocument/2006/relationships/image" Target="../media/image661.png"/><Relationship Id="rId98" Type="http://schemas.openxmlformats.org/officeDocument/2006/relationships/customXml" Target="../ink/ink759.xml"/><Relationship Id="rId121" Type="http://schemas.openxmlformats.org/officeDocument/2006/relationships/image" Target="../media/image675.png"/><Relationship Id="rId142" Type="http://schemas.openxmlformats.org/officeDocument/2006/relationships/customXml" Target="../ink/ink781.xml"/><Relationship Id="rId163" Type="http://schemas.openxmlformats.org/officeDocument/2006/relationships/image" Target="../media/image696.png"/><Relationship Id="rId3" Type="http://schemas.openxmlformats.org/officeDocument/2006/relationships/image" Target="../media/image616.png"/><Relationship Id="rId25" Type="http://schemas.openxmlformats.org/officeDocument/2006/relationships/image" Target="../media/image627.png"/><Relationship Id="rId46" Type="http://schemas.openxmlformats.org/officeDocument/2006/relationships/customXml" Target="../ink/ink733.xml"/><Relationship Id="rId67" Type="http://schemas.openxmlformats.org/officeDocument/2006/relationships/image" Target="../media/image648.png"/><Relationship Id="rId116" Type="http://schemas.openxmlformats.org/officeDocument/2006/relationships/customXml" Target="../ink/ink768.xml"/><Relationship Id="rId137" Type="http://schemas.openxmlformats.org/officeDocument/2006/relationships/image" Target="../media/image683.png"/><Relationship Id="rId158" Type="http://schemas.openxmlformats.org/officeDocument/2006/relationships/customXml" Target="../ink/ink789.xml"/><Relationship Id="rId20" Type="http://schemas.openxmlformats.org/officeDocument/2006/relationships/customXml" Target="../ink/ink720.xml"/><Relationship Id="rId41" Type="http://schemas.openxmlformats.org/officeDocument/2006/relationships/image" Target="../media/image635.png"/><Relationship Id="rId62" Type="http://schemas.openxmlformats.org/officeDocument/2006/relationships/customXml" Target="../ink/ink741.xml"/><Relationship Id="rId83" Type="http://schemas.openxmlformats.org/officeDocument/2006/relationships/image" Target="../media/image656.png"/><Relationship Id="rId88" Type="http://schemas.openxmlformats.org/officeDocument/2006/relationships/customXml" Target="../ink/ink754.xml"/><Relationship Id="rId111" Type="http://schemas.openxmlformats.org/officeDocument/2006/relationships/image" Target="../media/image670.png"/><Relationship Id="rId132" Type="http://schemas.openxmlformats.org/officeDocument/2006/relationships/customXml" Target="../ink/ink776.xml"/><Relationship Id="rId153" Type="http://schemas.openxmlformats.org/officeDocument/2006/relationships/image" Target="../media/image691.png"/><Relationship Id="rId15" Type="http://schemas.openxmlformats.org/officeDocument/2006/relationships/image" Target="../media/image622.png"/><Relationship Id="rId36" Type="http://schemas.openxmlformats.org/officeDocument/2006/relationships/customXml" Target="../ink/ink728.xml"/><Relationship Id="rId57" Type="http://schemas.openxmlformats.org/officeDocument/2006/relationships/image" Target="../media/image643.png"/><Relationship Id="rId106" Type="http://schemas.openxmlformats.org/officeDocument/2006/relationships/customXml" Target="../ink/ink763.xml"/><Relationship Id="rId127" Type="http://schemas.openxmlformats.org/officeDocument/2006/relationships/image" Target="../media/image678.png"/><Relationship Id="rId10" Type="http://schemas.openxmlformats.org/officeDocument/2006/relationships/customXml" Target="../ink/ink715.xml"/><Relationship Id="rId31" Type="http://schemas.openxmlformats.org/officeDocument/2006/relationships/image" Target="../media/image630.png"/><Relationship Id="rId52" Type="http://schemas.openxmlformats.org/officeDocument/2006/relationships/customXml" Target="../ink/ink736.xml"/><Relationship Id="rId73" Type="http://schemas.openxmlformats.org/officeDocument/2006/relationships/image" Target="../media/image651.png"/><Relationship Id="rId78" Type="http://schemas.openxmlformats.org/officeDocument/2006/relationships/customXml" Target="../ink/ink749.xml"/><Relationship Id="rId94" Type="http://schemas.openxmlformats.org/officeDocument/2006/relationships/customXml" Target="../ink/ink757.xml"/><Relationship Id="rId99" Type="http://schemas.openxmlformats.org/officeDocument/2006/relationships/image" Target="../media/image664.png"/><Relationship Id="rId101" Type="http://schemas.openxmlformats.org/officeDocument/2006/relationships/image" Target="../media/image665.png"/><Relationship Id="rId122" Type="http://schemas.openxmlformats.org/officeDocument/2006/relationships/customXml" Target="../ink/ink771.xml"/><Relationship Id="rId143" Type="http://schemas.openxmlformats.org/officeDocument/2006/relationships/image" Target="../media/image686.png"/><Relationship Id="rId148" Type="http://schemas.openxmlformats.org/officeDocument/2006/relationships/customXml" Target="../ink/ink784.xml"/><Relationship Id="rId164" Type="http://schemas.openxmlformats.org/officeDocument/2006/relationships/customXml" Target="../ink/ink792.xml"/><Relationship Id="rId169" Type="http://schemas.openxmlformats.org/officeDocument/2006/relationships/image" Target="../media/image699.png"/><Relationship Id="rId4" Type="http://schemas.openxmlformats.org/officeDocument/2006/relationships/customXml" Target="../ink/ink712.xml"/><Relationship Id="rId9" Type="http://schemas.openxmlformats.org/officeDocument/2006/relationships/image" Target="../media/image619.png"/><Relationship Id="rId26" Type="http://schemas.openxmlformats.org/officeDocument/2006/relationships/customXml" Target="../ink/ink723.xml"/><Relationship Id="rId47" Type="http://schemas.openxmlformats.org/officeDocument/2006/relationships/image" Target="../media/image638.png"/><Relationship Id="rId68" Type="http://schemas.openxmlformats.org/officeDocument/2006/relationships/customXml" Target="../ink/ink744.xml"/><Relationship Id="rId89" Type="http://schemas.openxmlformats.org/officeDocument/2006/relationships/image" Target="../media/image659.png"/><Relationship Id="rId112" Type="http://schemas.openxmlformats.org/officeDocument/2006/relationships/customXml" Target="../ink/ink766.xml"/><Relationship Id="rId133" Type="http://schemas.openxmlformats.org/officeDocument/2006/relationships/image" Target="../media/image681.png"/><Relationship Id="rId154" Type="http://schemas.openxmlformats.org/officeDocument/2006/relationships/customXml" Target="../ink/ink787.xml"/><Relationship Id="rId16" Type="http://schemas.openxmlformats.org/officeDocument/2006/relationships/customXml" Target="../ink/ink718.xml"/><Relationship Id="rId37" Type="http://schemas.openxmlformats.org/officeDocument/2006/relationships/image" Target="../media/image633.png"/><Relationship Id="rId58" Type="http://schemas.openxmlformats.org/officeDocument/2006/relationships/customXml" Target="../ink/ink739.xml"/><Relationship Id="rId79" Type="http://schemas.openxmlformats.org/officeDocument/2006/relationships/image" Target="../media/image654.png"/><Relationship Id="rId102" Type="http://schemas.openxmlformats.org/officeDocument/2006/relationships/customXml" Target="../ink/ink761.xml"/><Relationship Id="rId123" Type="http://schemas.openxmlformats.org/officeDocument/2006/relationships/image" Target="../media/image676.png"/><Relationship Id="rId144" Type="http://schemas.openxmlformats.org/officeDocument/2006/relationships/customXml" Target="../ink/ink782.xml"/><Relationship Id="rId90" Type="http://schemas.openxmlformats.org/officeDocument/2006/relationships/customXml" Target="../ink/ink755.xml"/><Relationship Id="rId165" Type="http://schemas.openxmlformats.org/officeDocument/2006/relationships/image" Target="../media/image697.png"/><Relationship Id="rId27" Type="http://schemas.openxmlformats.org/officeDocument/2006/relationships/image" Target="../media/image628.png"/><Relationship Id="rId48" Type="http://schemas.openxmlformats.org/officeDocument/2006/relationships/customXml" Target="../ink/ink734.xml"/><Relationship Id="rId69" Type="http://schemas.openxmlformats.org/officeDocument/2006/relationships/image" Target="../media/image649.png"/><Relationship Id="rId113" Type="http://schemas.openxmlformats.org/officeDocument/2006/relationships/image" Target="../media/image671.png"/><Relationship Id="rId134" Type="http://schemas.openxmlformats.org/officeDocument/2006/relationships/customXml" Target="../ink/ink777.xml"/><Relationship Id="rId80" Type="http://schemas.openxmlformats.org/officeDocument/2006/relationships/customXml" Target="../ink/ink750.xml"/><Relationship Id="rId155" Type="http://schemas.openxmlformats.org/officeDocument/2006/relationships/image" Target="../media/image692.png"/><Relationship Id="rId17" Type="http://schemas.openxmlformats.org/officeDocument/2006/relationships/image" Target="../media/image623.png"/><Relationship Id="rId38" Type="http://schemas.openxmlformats.org/officeDocument/2006/relationships/customXml" Target="../ink/ink729.xml"/><Relationship Id="rId59" Type="http://schemas.openxmlformats.org/officeDocument/2006/relationships/image" Target="../media/image644.png"/><Relationship Id="rId103" Type="http://schemas.openxmlformats.org/officeDocument/2006/relationships/image" Target="../media/image666.png"/><Relationship Id="rId124" Type="http://schemas.openxmlformats.org/officeDocument/2006/relationships/customXml" Target="../ink/ink77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06.png"/><Relationship Id="rId18" Type="http://schemas.openxmlformats.org/officeDocument/2006/relationships/customXml" Target="../ink/ink804.xml"/><Relationship Id="rId26" Type="http://schemas.openxmlformats.org/officeDocument/2006/relationships/customXml" Target="../ink/ink808.xml"/><Relationship Id="rId39" Type="http://schemas.openxmlformats.org/officeDocument/2006/relationships/image" Target="../media/image719.png"/><Relationship Id="rId21" Type="http://schemas.openxmlformats.org/officeDocument/2006/relationships/image" Target="../media/image710.png"/><Relationship Id="rId34" Type="http://schemas.openxmlformats.org/officeDocument/2006/relationships/customXml" Target="../ink/ink812.xml"/><Relationship Id="rId42" Type="http://schemas.openxmlformats.org/officeDocument/2006/relationships/customXml" Target="../ink/ink816.xml"/><Relationship Id="rId47" Type="http://schemas.openxmlformats.org/officeDocument/2006/relationships/image" Target="../media/image723.png"/><Relationship Id="rId50" Type="http://schemas.openxmlformats.org/officeDocument/2006/relationships/customXml" Target="../ink/ink820.xml"/><Relationship Id="rId55" Type="http://schemas.openxmlformats.org/officeDocument/2006/relationships/image" Target="../media/image727.png"/><Relationship Id="rId63" Type="http://schemas.openxmlformats.org/officeDocument/2006/relationships/image" Target="../media/image731.png"/><Relationship Id="rId7" Type="http://schemas.openxmlformats.org/officeDocument/2006/relationships/image" Target="../media/image703.png"/><Relationship Id="rId2" Type="http://schemas.openxmlformats.org/officeDocument/2006/relationships/customXml" Target="../ink/ink796.xml"/><Relationship Id="rId16" Type="http://schemas.openxmlformats.org/officeDocument/2006/relationships/customXml" Target="../ink/ink803.xml"/><Relationship Id="rId29" Type="http://schemas.openxmlformats.org/officeDocument/2006/relationships/image" Target="../media/image714.png"/><Relationship Id="rId11" Type="http://schemas.openxmlformats.org/officeDocument/2006/relationships/image" Target="../media/image705.png"/><Relationship Id="rId24" Type="http://schemas.openxmlformats.org/officeDocument/2006/relationships/customXml" Target="../ink/ink807.xml"/><Relationship Id="rId32" Type="http://schemas.openxmlformats.org/officeDocument/2006/relationships/customXml" Target="../ink/ink811.xml"/><Relationship Id="rId37" Type="http://schemas.openxmlformats.org/officeDocument/2006/relationships/image" Target="../media/image718.png"/><Relationship Id="rId40" Type="http://schemas.openxmlformats.org/officeDocument/2006/relationships/customXml" Target="../ink/ink815.xml"/><Relationship Id="rId45" Type="http://schemas.openxmlformats.org/officeDocument/2006/relationships/image" Target="../media/image722.png"/><Relationship Id="rId53" Type="http://schemas.openxmlformats.org/officeDocument/2006/relationships/image" Target="../media/image726.png"/><Relationship Id="rId58" Type="http://schemas.openxmlformats.org/officeDocument/2006/relationships/customXml" Target="../ink/ink824.xml"/><Relationship Id="rId5" Type="http://schemas.openxmlformats.org/officeDocument/2006/relationships/image" Target="../media/image702.png"/><Relationship Id="rId61" Type="http://schemas.openxmlformats.org/officeDocument/2006/relationships/image" Target="../media/image730.png"/><Relationship Id="rId19" Type="http://schemas.openxmlformats.org/officeDocument/2006/relationships/image" Target="../media/image709.png"/><Relationship Id="rId14" Type="http://schemas.openxmlformats.org/officeDocument/2006/relationships/customXml" Target="../ink/ink802.xml"/><Relationship Id="rId22" Type="http://schemas.openxmlformats.org/officeDocument/2006/relationships/customXml" Target="../ink/ink806.xml"/><Relationship Id="rId27" Type="http://schemas.openxmlformats.org/officeDocument/2006/relationships/image" Target="../media/image713.png"/><Relationship Id="rId30" Type="http://schemas.openxmlformats.org/officeDocument/2006/relationships/customXml" Target="../ink/ink810.xml"/><Relationship Id="rId35" Type="http://schemas.openxmlformats.org/officeDocument/2006/relationships/image" Target="../media/image717.png"/><Relationship Id="rId43" Type="http://schemas.openxmlformats.org/officeDocument/2006/relationships/image" Target="../media/image721.png"/><Relationship Id="rId48" Type="http://schemas.openxmlformats.org/officeDocument/2006/relationships/customXml" Target="../ink/ink819.xml"/><Relationship Id="rId56" Type="http://schemas.openxmlformats.org/officeDocument/2006/relationships/customXml" Target="../ink/ink823.xml"/><Relationship Id="rId8" Type="http://schemas.openxmlformats.org/officeDocument/2006/relationships/customXml" Target="../ink/ink799.xml"/><Relationship Id="rId51" Type="http://schemas.openxmlformats.org/officeDocument/2006/relationships/image" Target="../media/image725.png"/><Relationship Id="rId3" Type="http://schemas.openxmlformats.org/officeDocument/2006/relationships/image" Target="../media/image701.png"/><Relationship Id="rId12" Type="http://schemas.openxmlformats.org/officeDocument/2006/relationships/customXml" Target="../ink/ink801.xml"/><Relationship Id="rId17" Type="http://schemas.openxmlformats.org/officeDocument/2006/relationships/image" Target="../media/image708.png"/><Relationship Id="rId25" Type="http://schemas.openxmlformats.org/officeDocument/2006/relationships/image" Target="../media/image712.png"/><Relationship Id="rId33" Type="http://schemas.openxmlformats.org/officeDocument/2006/relationships/image" Target="../media/image716.png"/><Relationship Id="rId38" Type="http://schemas.openxmlformats.org/officeDocument/2006/relationships/customXml" Target="../ink/ink814.xml"/><Relationship Id="rId46" Type="http://schemas.openxmlformats.org/officeDocument/2006/relationships/customXml" Target="../ink/ink818.xml"/><Relationship Id="rId59" Type="http://schemas.openxmlformats.org/officeDocument/2006/relationships/image" Target="../media/image729.png"/><Relationship Id="rId20" Type="http://schemas.openxmlformats.org/officeDocument/2006/relationships/customXml" Target="../ink/ink805.xml"/><Relationship Id="rId41" Type="http://schemas.openxmlformats.org/officeDocument/2006/relationships/image" Target="../media/image720.png"/><Relationship Id="rId54" Type="http://schemas.openxmlformats.org/officeDocument/2006/relationships/customXml" Target="../ink/ink822.xml"/><Relationship Id="rId62" Type="http://schemas.openxmlformats.org/officeDocument/2006/relationships/customXml" Target="../ink/ink826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98.xml"/><Relationship Id="rId15" Type="http://schemas.openxmlformats.org/officeDocument/2006/relationships/image" Target="../media/image707.png"/><Relationship Id="rId23" Type="http://schemas.openxmlformats.org/officeDocument/2006/relationships/image" Target="../media/image711.png"/><Relationship Id="rId28" Type="http://schemas.openxmlformats.org/officeDocument/2006/relationships/customXml" Target="../ink/ink809.xml"/><Relationship Id="rId36" Type="http://schemas.openxmlformats.org/officeDocument/2006/relationships/customXml" Target="../ink/ink813.xml"/><Relationship Id="rId49" Type="http://schemas.openxmlformats.org/officeDocument/2006/relationships/image" Target="../media/image724.png"/><Relationship Id="rId57" Type="http://schemas.openxmlformats.org/officeDocument/2006/relationships/image" Target="../media/image728.png"/><Relationship Id="rId10" Type="http://schemas.openxmlformats.org/officeDocument/2006/relationships/customXml" Target="../ink/ink800.xml"/><Relationship Id="rId31" Type="http://schemas.openxmlformats.org/officeDocument/2006/relationships/image" Target="../media/image715.png"/><Relationship Id="rId44" Type="http://schemas.openxmlformats.org/officeDocument/2006/relationships/customXml" Target="../ink/ink817.xml"/><Relationship Id="rId52" Type="http://schemas.openxmlformats.org/officeDocument/2006/relationships/customXml" Target="../ink/ink821.xml"/><Relationship Id="rId60" Type="http://schemas.openxmlformats.org/officeDocument/2006/relationships/customXml" Target="../ink/ink825.xml"/><Relationship Id="rId4" Type="http://schemas.openxmlformats.org/officeDocument/2006/relationships/customXml" Target="../ink/ink797.xml"/><Relationship Id="rId9" Type="http://schemas.openxmlformats.org/officeDocument/2006/relationships/image" Target="../media/image704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7.xml"/><Relationship Id="rId63" Type="http://schemas.openxmlformats.org/officeDocument/2006/relationships/image" Target="../media/image34.png"/><Relationship Id="rId84" Type="http://schemas.openxmlformats.org/officeDocument/2006/relationships/customXml" Target="../ink/ink48.xml"/><Relationship Id="rId138" Type="http://schemas.openxmlformats.org/officeDocument/2006/relationships/customXml" Target="../ink/ink75.xml"/><Relationship Id="rId159" Type="http://schemas.openxmlformats.org/officeDocument/2006/relationships/image" Target="../media/image82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22.xml"/><Relationship Id="rId53" Type="http://schemas.openxmlformats.org/officeDocument/2006/relationships/image" Target="../media/image29.png"/><Relationship Id="rId74" Type="http://schemas.openxmlformats.org/officeDocument/2006/relationships/customXml" Target="../ink/ink43.xml"/><Relationship Id="rId128" Type="http://schemas.openxmlformats.org/officeDocument/2006/relationships/customXml" Target="../ink/ink70.xml"/><Relationship Id="rId149" Type="http://schemas.openxmlformats.org/officeDocument/2006/relationships/image" Target="../media/image77.png"/><Relationship Id="rId5" Type="http://schemas.openxmlformats.org/officeDocument/2006/relationships/image" Target="../media/image5100.png"/><Relationship Id="rId95" Type="http://schemas.openxmlformats.org/officeDocument/2006/relationships/image" Target="../media/image50.png"/><Relationship Id="rId160" Type="http://schemas.openxmlformats.org/officeDocument/2006/relationships/customXml" Target="../ink/ink86.xml"/><Relationship Id="rId22" Type="http://schemas.openxmlformats.org/officeDocument/2006/relationships/customXml" Target="../ink/ink17.xml"/><Relationship Id="rId43" Type="http://schemas.openxmlformats.org/officeDocument/2006/relationships/image" Target="../media/image24.png"/><Relationship Id="rId64" Type="http://schemas.openxmlformats.org/officeDocument/2006/relationships/customXml" Target="../ink/ink38.xml"/><Relationship Id="rId118" Type="http://schemas.openxmlformats.org/officeDocument/2006/relationships/customXml" Target="../ink/ink65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81.xml"/><Relationship Id="rId12" Type="http://schemas.openxmlformats.org/officeDocument/2006/relationships/customXml" Target="../ink/ink12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38" Type="http://schemas.openxmlformats.org/officeDocument/2006/relationships/customXml" Target="../ink/ink25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08" Type="http://schemas.openxmlformats.org/officeDocument/2006/relationships/customXml" Target="../ink/ink60.xml"/><Relationship Id="rId124" Type="http://schemas.openxmlformats.org/officeDocument/2006/relationships/customXml" Target="../ink/ink68.xml"/><Relationship Id="rId129" Type="http://schemas.openxmlformats.org/officeDocument/2006/relationships/image" Target="../media/image67.png"/><Relationship Id="rId54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image" Target="../media/image40.png"/><Relationship Id="rId91" Type="http://schemas.openxmlformats.org/officeDocument/2006/relationships/image" Target="../media/image48.png"/><Relationship Id="rId96" Type="http://schemas.openxmlformats.org/officeDocument/2006/relationships/customXml" Target="../ink/ink54.xml"/><Relationship Id="rId140" Type="http://schemas.openxmlformats.org/officeDocument/2006/relationships/customXml" Target="../ink/ink76.xml"/><Relationship Id="rId145" Type="http://schemas.openxmlformats.org/officeDocument/2006/relationships/image" Target="../media/image75.png"/><Relationship Id="rId161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23" Type="http://schemas.openxmlformats.org/officeDocument/2006/relationships/image" Target="../media/image14.png"/><Relationship Id="rId28" Type="http://schemas.openxmlformats.org/officeDocument/2006/relationships/customXml" Target="../ink/ink20.xml"/><Relationship Id="rId49" Type="http://schemas.openxmlformats.org/officeDocument/2006/relationships/image" Target="../media/image27.png"/><Relationship Id="rId114" Type="http://schemas.openxmlformats.org/officeDocument/2006/relationships/customXml" Target="../ink/ink63.xml"/><Relationship Id="rId119" Type="http://schemas.openxmlformats.org/officeDocument/2006/relationships/image" Target="../media/image62.png"/><Relationship Id="rId44" Type="http://schemas.openxmlformats.org/officeDocument/2006/relationships/customXml" Target="../ink/ink28.xml"/><Relationship Id="rId60" Type="http://schemas.openxmlformats.org/officeDocument/2006/relationships/customXml" Target="../ink/ink36.xml"/><Relationship Id="rId65" Type="http://schemas.openxmlformats.org/officeDocument/2006/relationships/image" Target="../media/image35.png"/><Relationship Id="rId81" Type="http://schemas.openxmlformats.org/officeDocument/2006/relationships/image" Target="../media/image43.png"/><Relationship Id="rId86" Type="http://schemas.openxmlformats.org/officeDocument/2006/relationships/customXml" Target="../ink/ink49.xml"/><Relationship Id="rId130" Type="http://schemas.openxmlformats.org/officeDocument/2006/relationships/customXml" Target="../ink/ink71.xml"/><Relationship Id="rId135" Type="http://schemas.openxmlformats.org/officeDocument/2006/relationships/image" Target="../media/image70.png"/><Relationship Id="rId151" Type="http://schemas.openxmlformats.org/officeDocument/2006/relationships/image" Target="../media/image78.png"/><Relationship Id="rId156" Type="http://schemas.openxmlformats.org/officeDocument/2006/relationships/customXml" Target="../ink/ink84.xml"/><Relationship Id="rId13" Type="http://schemas.openxmlformats.org/officeDocument/2006/relationships/image" Target="../media/image9.png"/><Relationship Id="rId18" Type="http://schemas.openxmlformats.org/officeDocument/2006/relationships/customXml" Target="../ink/ink15.xml"/><Relationship Id="rId39" Type="http://schemas.openxmlformats.org/officeDocument/2006/relationships/image" Target="../media/image22.png"/><Relationship Id="rId109" Type="http://schemas.openxmlformats.org/officeDocument/2006/relationships/image" Target="../media/image57.png"/><Relationship Id="rId34" Type="http://schemas.openxmlformats.org/officeDocument/2006/relationships/customXml" Target="../ink/ink23.xml"/><Relationship Id="rId50" Type="http://schemas.openxmlformats.org/officeDocument/2006/relationships/customXml" Target="../ink/ink31.xml"/><Relationship Id="rId55" Type="http://schemas.openxmlformats.org/officeDocument/2006/relationships/image" Target="../media/image30.png"/><Relationship Id="rId76" Type="http://schemas.openxmlformats.org/officeDocument/2006/relationships/customXml" Target="../ink/ink44.xml"/><Relationship Id="rId97" Type="http://schemas.openxmlformats.org/officeDocument/2006/relationships/image" Target="../media/image51.png"/><Relationship Id="rId104" Type="http://schemas.openxmlformats.org/officeDocument/2006/relationships/customXml" Target="../ink/ink58.xml"/><Relationship Id="rId120" Type="http://schemas.openxmlformats.org/officeDocument/2006/relationships/customXml" Target="../ink/ink66.xml"/><Relationship Id="rId125" Type="http://schemas.openxmlformats.org/officeDocument/2006/relationships/image" Target="../media/image65.png"/><Relationship Id="rId141" Type="http://schemas.openxmlformats.org/officeDocument/2006/relationships/image" Target="../media/image73.png"/><Relationship Id="rId146" Type="http://schemas.openxmlformats.org/officeDocument/2006/relationships/customXml" Target="../ink/ink79.xml"/><Relationship Id="rId7" Type="http://schemas.openxmlformats.org/officeDocument/2006/relationships/image" Target="../media/image6100.png"/><Relationship Id="rId71" Type="http://schemas.openxmlformats.org/officeDocument/2006/relationships/image" Target="../media/image38.png"/><Relationship Id="rId92" Type="http://schemas.openxmlformats.org/officeDocument/2006/relationships/customXml" Target="../ink/ink52.xml"/><Relationship Id="rId2" Type="http://schemas.openxmlformats.org/officeDocument/2006/relationships/customXml" Target="../ink/ink7.xml"/><Relationship Id="rId29" Type="http://schemas.openxmlformats.org/officeDocument/2006/relationships/image" Target="../media/image17.png"/><Relationship Id="rId24" Type="http://schemas.openxmlformats.org/officeDocument/2006/relationships/customXml" Target="../ink/ink18.xml"/><Relationship Id="rId40" Type="http://schemas.openxmlformats.org/officeDocument/2006/relationships/customXml" Target="../ink/ink26.xml"/><Relationship Id="rId45" Type="http://schemas.openxmlformats.org/officeDocument/2006/relationships/image" Target="../media/image25.png"/><Relationship Id="rId66" Type="http://schemas.openxmlformats.org/officeDocument/2006/relationships/customXml" Target="../ink/ink39.xml"/><Relationship Id="rId87" Type="http://schemas.openxmlformats.org/officeDocument/2006/relationships/image" Target="../media/image46.png"/><Relationship Id="rId110" Type="http://schemas.openxmlformats.org/officeDocument/2006/relationships/customXml" Target="../ink/ink61.xml"/><Relationship Id="rId115" Type="http://schemas.openxmlformats.org/officeDocument/2006/relationships/image" Target="../media/image60.png"/><Relationship Id="rId131" Type="http://schemas.openxmlformats.org/officeDocument/2006/relationships/image" Target="../media/image68.png"/><Relationship Id="rId136" Type="http://schemas.openxmlformats.org/officeDocument/2006/relationships/customXml" Target="../ink/ink74.xml"/><Relationship Id="rId157" Type="http://schemas.openxmlformats.org/officeDocument/2006/relationships/image" Target="../media/image81.png"/><Relationship Id="rId61" Type="http://schemas.openxmlformats.org/officeDocument/2006/relationships/image" Target="../media/image33.png"/><Relationship Id="rId82" Type="http://schemas.openxmlformats.org/officeDocument/2006/relationships/customXml" Target="../ink/ink47.xml"/><Relationship Id="rId152" Type="http://schemas.openxmlformats.org/officeDocument/2006/relationships/customXml" Target="../ink/ink82.xml"/><Relationship Id="rId19" Type="http://schemas.openxmlformats.org/officeDocument/2006/relationships/image" Target="../media/image12.png"/><Relationship Id="rId14" Type="http://schemas.openxmlformats.org/officeDocument/2006/relationships/customXml" Target="../ink/ink13.xml"/><Relationship Id="rId30" Type="http://schemas.openxmlformats.org/officeDocument/2006/relationships/customXml" Target="../ink/ink21.xml"/><Relationship Id="rId35" Type="http://schemas.openxmlformats.org/officeDocument/2006/relationships/image" Target="../media/image20.png"/><Relationship Id="rId56" Type="http://schemas.openxmlformats.org/officeDocument/2006/relationships/customXml" Target="../ink/ink34.xml"/><Relationship Id="rId77" Type="http://schemas.openxmlformats.org/officeDocument/2006/relationships/image" Target="../media/image41.png"/><Relationship Id="rId100" Type="http://schemas.openxmlformats.org/officeDocument/2006/relationships/customXml" Target="../ink/ink56.xml"/><Relationship Id="rId105" Type="http://schemas.openxmlformats.org/officeDocument/2006/relationships/image" Target="../media/image55.png"/><Relationship Id="rId126" Type="http://schemas.openxmlformats.org/officeDocument/2006/relationships/customXml" Target="../ink/ink69.xml"/><Relationship Id="rId147" Type="http://schemas.openxmlformats.org/officeDocument/2006/relationships/image" Target="../media/image76.png"/><Relationship Id="rId8" Type="http://schemas.openxmlformats.org/officeDocument/2006/relationships/customXml" Target="../ink/ink10.xml"/><Relationship Id="rId51" Type="http://schemas.openxmlformats.org/officeDocument/2006/relationships/image" Target="../media/image28.png"/><Relationship Id="rId72" Type="http://schemas.openxmlformats.org/officeDocument/2006/relationships/customXml" Target="../ink/ink42.xml"/><Relationship Id="rId93" Type="http://schemas.openxmlformats.org/officeDocument/2006/relationships/image" Target="../media/image49.png"/><Relationship Id="rId98" Type="http://schemas.openxmlformats.org/officeDocument/2006/relationships/customXml" Target="../ink/ink55.xml"/><Relationship Id="rId121" Type="http://schemas.openxmlformats.org/officeDocument/2006/relationships/image" Target="../media/image63.png"/><Relationship Id="rId142" Type="http://schemas.openxmlformats.org/officeDocument/2006/relationships/customXml" Target="../ink/ink77.xml"/><Relationship Id="rId3" Type="http://schemas.openxmlformats.org/officeDocument/2006/relationships/image" Target="../media/image4100.png"/><Relationship Id="rId25" Type="http://schemas.openxmlformats.org/officeDocument/2006/relationships/image" Target="../media/image15.png"/><Relationship Id="rId46" Type="http://schemas.openxmlformats.org/officeDocument/2006/relationships/customXml" Target="../ink/ink29.xml"/><Relationship Id="rId67" Type="http://schemas.openxmlformats.org/officeDocument/2006/relationships/image" Target="../media/image36.png"/><Relationship Id="rId116" Type="http://schemas.openxmlformats.org/officeDocument/2006/relationships/customXml" Target="../ink/ink64.xml"/><Relationship Id="rId137" Type="http://schemas.openxmlformats.org/officeDocument/2006/relationships/image" Target="../media/image71.png"/><Relationship Id="rId158" Type="http://schemas.openxmlformats.org/officeDocument/2006/relationships/customXml" Target="../ink/ink85.xml"/><Relationship Id="rId20" Type="http://schemas.openxmlformats.org/officeDocument/2006/relationships/customXml" Target="../ink/ink16.xml"/><Relationship Id="rId41" Type="http://schemas.openxmlformats.org/officeDocument/2006/relationships/image" Target="../media/image23.png"/><Relationship Id="rId62" Type="http://schemas.openxmlformats.org/officeDocument/2006/relationships/customXml" Target="../ink/ink37.xml"/><Relationship Id="rId83" Type="http://schemas.openxmlformats.org/officeDocument/2006/relationships/image" Target="../media/image44.png"/><Relationship Id="rId88" Type="http://schemas.openxmlformats.org/officeDocument/2006/relationships/customXml" Target="../ink/ink50.xml"/><Relationship Id="rId111" Type="http://schemas.openxmlformats.org/officeDocument/2006/relationships/image" Target="../media/image58.png"/><Relationship Id="rId132" Type="http://schemas.openxmlformats.org/officeDocument/2006/relationships/customXml" Target="../ink/ink72.xml"/><Relationship Id="rId153" Type="http://schemas.openxmlformats.org/officeDocument/2006/relationships/image" Target="../media/image79.png"/><Relationship Id="rId15" Type="http://schemas.openxmlformats.org/officeDocument/2006/relationships/image" Target="../media/image10.png"/><Relationship Id="rId36" Type="http://schemas.openxmlformats.org/officeDocument/2006/relationships/customXml" Target="../ink/ink24.xml"/><Relationship Id="rId57" Type="http://schemas.openxmlformats.org/officeDocument/2006/relationships/image" Target="../media/image31.png"/><Relationship Id="rId106" Type="http://schemas.openxmlformats.org/officeDocument/2006/relationships/customXml" Target="../ink/ink59.xml"/><Relationship Id="rId127" Type="http://schemas.openxmlformats.org/officeDocument/2006/relationships/image" Target="../media/image66.png"/><Relationship Id="rId10" Type="http://schemas.openxmlformats.org/officeDocument/2006/relationships/customXml" Target="../ink/ink11.xml"/><Relationship Id="rId31" Type="http://schemas.openxmlformats.org/officeDocument/2006/relationships/image" Target="../media/image18.png"/><Relationship Id="rId52" Type="http://schemas.openxmlformats.org/officeDocument/2006/relationships/customXml" Target="../ink/ink32.xml"/><Relationship Id="rId73" Type="http://schemas.openxmlformats.org/officeDocument/2006/relationships/image" Target="../media/image39.png"/><Relationship Id="rId78" Type="http://schemas.openxmlformats.org/officeDocument/2006/relationships/customXml" Target="../ink/ink45.xml"/><Relationship Id="rId94" Type="http://schemas.openxmlformats.org/officeDocument/2006/relationships/customXml" Target="../ink/ink53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7.xml"/><Relationship Id="rId143" Type="http://schemas.openxmlformats.org/officeDocument/2006/relationships/image" Target="../media/image74.png"/><Relationship Id="rId148" Type="http://schemas.openxmlformats.org/officeDocument/2006/relationships/customXml" Target="../ink/ink80.xml"/><Relationship Id="rId4" Type="http://schemas.openxmlformats.org/officeDocument/2006/relationships/customXml" Target="../ink/ink8.xml"/><Relationship Id="rId9" Type="http://schemas.openxmlformats.org/officeDocument/2006/relationships/image" Target="../media/image7.png"/><Relationship Id="rId26" Type="http://schemas.openxmlformats.org/officeDocument/2006/relationships/customXml" Target="../ink/ink19.xml"/><Relationship Id="rId47" Type="http://schemas.openxmlformats.org/officeDocument/2006/relationships/image" Target="../media/image26.png"/><Relationship Id="rId68" Type="http://schemas.openxmlformats.org/officeDocument/2006/relationships/customXml" Target="../ink/ink40.xml"/><Relationship Id="rId89" Type="http://schemas.openxmlformats.org/officeDocument/2006/relationships/image" Target="../media/image47.png"/><Relationship Id="rId112" Type="http://schemas.openxmlformats.org/officeDocument/2006/relationships/customXml" Target="../ink/ink62.xml"/><Relationship Id="rId133" Type="http://schemas.openxmlformats.org/officeDocument/2006/relationships/image" Target="../media/image69.png"/><Relationship Id="rId154" Type="http://schemas.openxmlformats.org/officeDocument/2006/relationships/customXml" Target="../ink/ink83.xml"/><Relationship Id="rId16" Type="http://schemas.openxmlformats.org/officeDocument/2006/relationships/customXml" Target="../ink/ink14.xml"/><Relationship Id="rId37" Type="http://schemas.openxmlformats.org/officeDocument/2006/relationships/image" Target="../media/image21.png"/><Relationship Id="rId58" Type="http://schemas.openxmlformats.org/officeDocument/2006/relationships/customXml" Target="../ink/ink35.xml"/><Relationship Id="rId79" Type="http://schemas.openxmlformats.org/officeDocument/2006/relationships/image" Target="../media/image42.png"/><Relationship Id="rId102" Type="http://schemas.openxmlformats.org/officeDocument/2006/relationships/customXml" Target="../ink/ink57.xml"/><Relationship Id="rId123" Type="http://schemas.openxmlformats.org/officeDocument/2006/relationships/image" Target="../media/image64.png"/><Relationship Id="rId144" Type="http://schemas.openxmlformats.org/officeDocument/2006/relationships/customXml" Target="../ink/ink78.xml"/><Relationship Id="rId90" Type="http://schemas.openxmlformats.org/officeDocument/2006/relationships/customXml" Target="../ink/ink51.xml"/><Relationship Id="rId27" Type="http://schemas.openxmlformats.org/officeDocument/2006/relationships/image" Target="../media/image16.png"/><Relationship Id="rId48" Type="http://schemas.openxmlformats.org/officeDocument/2006/relationships/customXml" Target="../ink/ink30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3.xml"/><Relationship Id="rId80" Type="http://schemas.openxmlformats.org/officeDocument/2006/relationships/customXml" Target="../ink/ink46.xml"/><Relationship Id="rId155" Type="http://schemas.openxmlformats.org/officeDocument/2006/relationships/image" Target="../media/image8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9.xml"/><Relationship Id="rId21" Type="http://schemas.openxmlformats.org/officeDocument/2006/relationships/image" Target="../media/image4210.png"/><Relationship Id="rId42" Type="http://schemas.openxmlformats.org/officeDocument/2006/relationships/customXml" Target="../ink/ink107.xml"/><Relationship Id="rId47" Type="http://schemas.openxmlformats.org/officeDocument/2006/relationships/image" Target="../media/image5510.png"/><Relationship Id="rId63" Type="http://schemas.openxmlformats.org/officeDocument/2006/relationships/image" Target="../media/image6310.png"/><Relationship Id="rId68" Type="http://schemas.openxmlformats.org/officeDocument/2006/relationships/customXml" Target="../ink/ink120.xml"/><Relationship Id="rId84" Type="http://schemas.openxmlformats.org/officeDocument/2006/relationships/customXml" Target="../ink/ink128.xml"/><Relationship Id="rId89" Type="http://schemas.openxmlformats.org/officeDocument/2006/relationships/image" Target="../media/image760.png"/><Relationship Id="rId16" Type="http://schemas.openxmlformats.org/officeDocument/2006/relationships/customXml" Target="../ink/ink94.xml"/><Relationship Id="rId107" Type="http://schemas.openxmlformats.org/officeDocument/2006/relationships/image" Target="../media/image86.png"/><Relationship Id="rId11" Type="http://schemas.openxmlformats.org/officeDocument/2006/relationships/image" Target="../media/image3710.png"/><Relationship Id="rId32" Type="http://schemas.openxmlformats.org/officeDocument/2006/relationships/customXml" Target="../ink/ink102.xml"/><Relationship Id="rId37" Type="http://schemas.openxmlformats.org/officeDocument/2006/relationships/image" Target="../media/image5010.png"/><Relationship Id="rId53" Type="http://schemas.openxmlformats.org/officeDocument/2006/relationships/image" Target="../media/image5810.png"/><Relationship Id="rId58" Type="http://schemas.openxmlformats.org/officeDocument/2006/relationships/customXml" Target="../ink/ink115.xml"/><Relationship Id="rId74" Type="http://schemas.openxmlformats.org/officeDocument/2006/relationships/customXml" Target="../ink/ink123.xml"/><Relationship Id="rId79" Type="http://schemas.openxmlformats.org/officeDocument/2006/relationships/image" Target="../media/image7110.png"/><Relationship Id="rId102" Type="http://schemas.openxmlformats.org/officeDocument/2006/relationships/customXml" Target="../ink/ink137.xml"/><Relationship Id="rId5" Type="http://schemas.openxmlformats.org/officeDocument/2006/relationships/image" Target="../media/image3410.png"/><Relationship Id="rId90" Type="http://schemas.openxmlformats.org/officeDocument/2006/relationships/customXml" Target="../ink/ink131.xml"/><Relationship Id="rId95" Type="http://schemas.openxmlformats.org/officeDocument/2006/relationships/image" Target="../media/image790.png"/><Relationship Id="rId22" Type="http://schemas.openxmlformats.org/officeDocument/2006/relationships/customXml" Target="../ink/ink97.xml"/><Relationship Id="rId27" Type="http://schemas.openxmlformats.org/officeDocument/2006/relationships/image" Target="../media/image4510.png"/><Relationship Id="rId43" Type="http://schemas.openxmlformats.org/officeDocument/2006/relationships/image" Target="../media/image5310.png"/><Relationship Id="rId48" Type="http://schemas.openxmlformats.org/officeDocument/2006/relationships/customXml" Target="../ink/ink110.xml"/><Relationship Id="rId64" Type="http://schemas.openxmlformats.org/officeDocument/2006/relationships/customXml" Target="../ink/ink118.xml"/><Relationship Id="rId69" Type="http://schemas.openxmlformats.org/officeDocument/2006/relationships/image" Target="../media/image6610.png"/><Relationship Id="rId80" Type="http://schemas.openxmlformats.org/officeDocument/2006/relationships/customXml" Target="../ink/ink126.xml"/><Relationship Id="rId85" Type="http://schemas.openxmlformats.org/officeDocument/2006/relationships/image" Target="../media/image740.png"/><Relationship Id="rId12" Type="http://schemas.openxmlformats.org/officeDocument/2006/relationships/customXml" Target="../ink/ink92.xml"/><Relationship Id="rId17" Type="http://schemas.openxmlformats.org/officeDocument/2006/relationships/image" Target="../media/image4010.png"/><Relationship Id="rId33" Type="http://schemas.openxmlformats.org/officeDocument/2006/relationships/image" Target="../media/image4810.png"/><Relationship Id="rId38" Type="http://schemas.openxmlformats.org/officeDocument/2006/relationships/customXml" Target="../ink/ink105.xml"/><Relationship Id="rId59" Type="http://schemas.openxmlformats.org/officeDocument/2006/relationships/image" Target="../media/image6110.png"/><Relationship Id="rId103" Type="http://schemas.openxmlformats.org/officeDocument/2006/relationships/image" Target="../media/image84.png"/><Relationship Id="rId20" Type="http://schemas.openxmlformats.org/officeDocument/2006/relationships/customXml" Target="../ink/ink96.xml"/><Relationship Id="rId41" Type="http://schemas.openxmlformats.org/officeDocument/2006/relationships/image" Target="../media/image5210.png"/><Relationship Id="rId54" Type="http://schemas.openxmlformats.org/officeDocument/2006/relationships/customXml" Target="../ink/ink113.xml"/><Relationship Id="rId62" Type="http://schemas.openxmlformats.org/officeDocument/2006/relationships/customXml" Target="../ink/ink117.xml"/><Relationship Id="rId70" Type="http://schemas.openxmlformats.org/officeDocument/2006/relationships/customXml" Target="../ink/ink121.xml"/><Relationship Id="rId75" Type="http://schemas.openxmlformats.org/officeDocument/2006/relationships/image" Target="../media/image6910.png"/><Relationship Id="rId83" Type="http://schemas.openxmlformats.org/officeDocument/2006/relationships/image" Target="../media/image732.png"/><Relationship Id="rId88" Type="http://schemas.openxmlformats.org/officeDocument/2006/relationships/customXml" Target="../ink/ink130.xml"/><Relationship Id="rId91" Type="http://schemas.openxmlformats.org/officeDocument/2006/relationships/image" Target="../media/image770.png"/><Relationship Id="rId96" Type="http://schemas.openxmlformats.org/officeDocument/2006/relationships/customXml" Target="../ink/ink1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9.xml"/><Relationship Id="rId15" Type="http://schemas.openxmlformats.org/officeDocument/2006/relationships/image" Target="../media/image3910.png"/><Relationship Id="rId23" Type="http://schemas.openxmlformats.org/officeDocument/2006/relationships/image" Target="../media/image4310.png"/><Relationship Id="rId28" Type="http://schemas.openxmlformats.org/officeDocument/2006/relationships/customXml" Target="../ink/ink100.xml"/><Relationship Id="rId36" Type="http://schemas.openxmlformats.org/officeDocument/2006/relationships/customXml" Target="../ink/ink104.xml"/><Relationship Id="rId49" Type="http://schemas.openxmlformats.org/officeDocument/2006/relationships/image" Target="../media/image5610.png"/><Relationship Id="rId57" Type="http://schemas.openxmlformats.org/officeDocument/2006/relationships/image" Target="../media/image6010.png"/><Relationship Id="rId106" Type="http://schemas.openxmlformats.org/officeDocument/2006/relationships/customXml" Target="../ink/ink139.xml"/><Relationship Id="rId10" Type="http://schemas.openxmlformats.org/officeDocument/2006/relationships/customXml" Target="../ink/ink91.xml"/><Relationship Id="rId31" Type="http://schemas.openxmlformats.org/officeDocument/2006/relationships/image" Target="../media/image4710.png"/><Relationship Id="rId44" Type="http://schemas.openxmlformats.org/officeDocument/2006/relationships/customXml" Target="../ink/ink108.xml"/><Relationship Id="rId52" Type="http://schemas.openxmlformats.org/officeDocument/2006/relationships/customXml" Target="../ink/ink112.xml"/><Relationship Id="rId60" Type="http://schemas.openxmlformats.org/officeDocument/2006/relationships/customXml" Target="../ink/ink116.xml"/><Relationship Id="rId65" Type="http://schemas.openxmlformats.org/officeDocument/2006/relationships/image" Target="../media/image6410.png"/><Relationship Id="rId73" Type="http://schemas.openxmlformats.org/officeDocument/2006/relationships/image" Target="../media/image6810.png"/><Relationship Id="rId78" Type="http://schemas.openxmlformats.org/officeDocument/2006/relationships/customXml" Target="../ink/ink125.xml"/><Relationship Id="rId81" Type="http://schemas.openxmlformats.org/officeDocument/2006/relationships/image" Target="../media/image7210.png"/><Relationship Id="rId86" Type="http://schemas.openxmlformats.org/officeDocument/2006/relationships/customXml" Target="../ink/ink129.xml"/><Relationship Id="rId94" Type="http://schemas.openxmlformats.org/officeDocument/2006/relationships/customXml" Target="../ink/ink133.xml"/><Relationship Id="rId99" Type="http://schemas.openxmlformats.org/officeDocument/2006/relationships/image" Target="../media/image810.png"/><Relationship Id="rId101" Type="http://schemas.openxmlformats.org/officeDocument/2006/relationships/image" Target="../media/image820.png"/><Relationship Id="rId4" Type="http://schemas.openxmlformats.org/officeDocument/2006/relationships/customXml" Target="../ink/ink88.xml"/><Relationship Id="rId9" Type="http://schemas.openxmlformats.org/officeDocument/2006/relationships/image" Target="../media/image3610.png"/><Relationship Id="rId13" Type="http://schemas.openxmlformats.org/officeDocument/2006/relationships/image" Target="../media/image3810.png"/><Relationship Id="rId18" Type="http://schemas.openxmlformats.org/officeDocument/2006/relationships/customXml" Target="../ink/ink95.xml"/><Relationship Id="rId39" Type="http://schemas.openxmlformats.org/officeDocument/2006/relationships/image" Target="../media/image5110.png"/><Relationship Id="rId34" Type="http://schemas.openxmlformats.org/officeDocument/2006/relationships/customXml" Target="../ink/ink103.xml"/><Relationship Id="rId50" Type="http://schemas.openxmlformats.org/officeDocument/2006/relationships/customXml" Target="../ink/ink111.xml"/><Relationship Id="rId55" Type="http://schemas.openxmlformats.org/officeDocument/2006/relationships/image" Target="../media/image5910.png"/><Relationship Id="rId76" Type="http://schemas.openxmlformats.org/officeDocument/2006/relationships/customXml" Target="../ink/ink124.xml"/><Relationship Id="rId97" Type="http://schemas.openxmlformats.org/officeDocument/2006/relationships/image" Target="../media/image800.png"/><Relationship Id="rId104" Type="http://schemas.openxmlformats.org/officeDocument/2006/relationships/customXml" Target="../ink/ink138.xml"/><Relationship Id="rId7" Type="http://schemas.openxmlformats.org/officeDocument/2006/relationships/image" Target="../media/image3510.png"/><Relationship Id="rId71" Type="http://schemas.openxmlformats.org/officeDocument/2006/relationships/image" Target="../media/image6710.png"/><Relationship Id="rId92" Type="http://schemas.openxmlformats.org/officeDocument/2006/relationships/customXml" Target="../ink/ink132.xml"/><Relationship Id="rId2" Type="http://schemas.openxmlformats.org/officeDocument/2006/relationships/customXml" Target="../ink/ink87.xml"/><Relationship Id="rId29" Type="http://schemas.openxmlformats.org/officeDocument/2006/relationships/image" Target="../media/image4610.png"/><Relationship Id="rId24" Type="http://schemas.openxmlformats.org/officeDocument/2006/relationships/customXml" Target="../ink/ink98.xml"/><Relationship Id="rId40" Type="http://schemas.openxmlformats.org/officeDocument/2006/relationships/customXml" Target="../ink/ink106.xml"/><Relationship Id="rId45" Type="http://schemas.openxmlformats.org/officeDocument/2006/relationships/image" Target="../media/image5410.png"/><Relationship Id="rId66" Type="http://schemas.openxmlformats.org/officeDocument/2006/relationships/customXml" Target="../ink/ink119.xml"/><Relationship Id="rId87" Type="http://schemas.openxmlformats.org/officeDocument/2006/relationships/image" Target="../media/image750.png"/><Relationship Id="rId61" Type="http://schemas.openxmlformats.org/officeDocument/2006/relationships/image" Target="../media/image6210.png"/><Relationship Id="rId82" Type="http://schemas.openxmlformats.org/officeDocument/2006/relationships/customXml" Target="../ink/ink127.xml"/><Relationship Id="rId19" Type="http://schemas.openxmlformats.org/officeDocument/2006/relationships/image" Target="../media/image4110.png"/><Relationship Id="rId14" Type="http://schemas.openxmlformats.org/officeDocument/2006/relationships/customXml" Target="../ink/ink93.xml"/><Relationship Id="rId30" Type="http://schemas.openxmlformats.org/officeDocument/2006/relationships/customXml" Target="../ink/ink101.xml"/><Relationship Id="rId35" Type="http://schemas.openxmlformats.org/officeDocument/2006/relationships/image" Target="../media/image4910.png"/><Relationship Id="rId56" Type="http://schemas.openxmlformats.org/officeDocument/2006/relationships/customXml" Target="../ink/ink114.xml"/><Relationship Id="rId77" Type="http://schemas.openxmlformats.org/officeDocument/2006/relationships/image" Target="../media/image7010.png"/><Relationship Id="rId100" Type="http://schemas.openxmlformats.org/officeDocument/2006/relationships/customXml" Target="../ink/ink136.xml"/><Relationship Id="rId105" Type="http://schemas.openxmlformats.org/officeDocument/2006/relationships/image" Target="../media/image85.png"/><Relationship Id="rId8" Type="http://schemas.openxmlformats.org/officeDocument/2006/relationships/customXml" Target="../ink/ink90.xml"/><Relationship Id="rId51" Type="http://schemas.openxmlformats.org/officeDocument/2006/relationships/image" Target="../media/image5710.png"/><Relationship Id="rId72" Type="http://schemas.openxmlformats.org/officeDocument/2006/relationships/customXml" Target="../ink/ink122.xml"/><Relationship Id="rId93" Type="http://schemas.openxmlformats.org/officeDocument/2006/relationships/image" Target="../media/image780.png"/><Relationship Id="rId98" Type="http://schemas.openxmlformats.org/officeDocument/2006/relationships/customXml" Target="../ink/ink135.xml"/><Relationship Id="rId3" Type="http://schemas.openxmlformats.org/officeDocument/2006/relationships/image" Target="../media/image3310.png"/><Relationship Id="rId25" Type="http://schemas.openxmlformats.org/officeDocument/2006/relationships/image" Target="../media/image4410.png"/><Relationship Id="rId46" Type="http://schemas.openxmlformats.org/officeDocument/2006/relationships/customXml" Target="../ink/ink109.xml"/><Relationship Id="rId67" Type="http://schemas.openxmlformats.org/officeDocument/2006/relationships/image" Target="../media/image651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0.png"/><Relationship Id="rId21" Type="http://schemas.openxmlformats.org/officeDocument/2006/relationships/image" Target="../media/image92.png"/><Relationship Id="rId42" Type="http://schemas.openxmlformats.org/officeDocument/2006/relationships/customXml" Target="../ink/ink160.xml"/><Relationship Id="rId63" Type="http://schemas.openxmlformats.org/officeDocument/2006/relationships/image" Target="../media/image113.png"/><Relationship Id="rId84" Type="http://schemas.openxmlformats.org/officeDocument/2006/relationships/customXml" Target="../ink/ink181.xml"/><Relationship Id="rId138" Type="http://schemas.openxmlformats.org/officeDocument/2006/relationships/customXml" Target="../ink/ink208.xml"/><Relationship Id="rId107" Type="http://schemas.openxmlformats.org/officeDocument/2006/relationships/image" Target="../media/image135.png"/><Relationship Id="rId11" Type="http://schemas.openxmlformats.org/officeDocument/2006/relationships/image" Target="../media/image87.png"/><Relationship Id="rId32" Type="http://schemas.openxmlformats.org/officeDocument/2006/relationships/customXml" Target="../ink/ink155.xml"/><Relationship Id="rId53" Type="http://schemas.openxmlformats.org/officeDocument/2006/relationships/image" Target="../media/image108.png"/><Relationship Id="rId74" Type="http://schemas.openxmlformats.org/officeDocument/2006/relationships/customXml" Target="../ink/ink176.xml"/><Relationship Id="rId128" Type="http://schemas.openxmlformats.org/officeDocument/2006/relationships/customXml" Target="../ink/ink203.xml"/><Relationship Id="rId5" Type="http://schemas.openxmlformats.org/officeDocument/2006/relationships/image" Target="../media/image840.png"/><Relationship Id="rId90" Type="http://schemas.openxmlformats.org/officeDocument/2006/relationships/customXml" Target="../ink/ink184.xml"/><Relationship Id="rId95" Type="http://schemas.openxmlformats.org/officeDocument/2006/relationships/image" Target="../media/image129.png"/><Relationship Id="rId22" Type="http://schemas.openxmlformats.org/officeDocument/2006/relationships/customXml" Target="../ink/ink150.xml"/><Relationship Id="rId27" Type="http://schemas.openxmlformats.org/officeDocument/2006/relationships/image" Target="../media/image95.png"/><Relationship Id="rId43" Type="http://schemas.openxmlformats.org/officeDocument/2006/relationships/image" Target="../media/image103.png"/><Relationship Id="rId48" Type="http://schemas.openxmlformats.org/officeDocument/2006/relationships/customXml" Target="../ink/ink163.xml"/><Relationship Id="rId64" Type="http://schemas.openxmlformats.org/officeDocument/2006/relationships/customXml" Target="../ink/ink171.xml"/><Relationship Id="rId69" Type="http://schemas.openxmlformats.org/officeDocument/2006/relationships/image" Target="../media/image116.png"/><Relationship Id="rId113" Type="http://schemas.openxmlformats.org/officeDocument/2006/relationships/image" Target="../media/image138.png"/><Relationship Id="rId118" Type="http://schemas.openxmlformats.org/officeDocument/2006/relationships/customXml" Target="../ink/ink198.xml"/><Relationship Id="rId134" Type="http://schemas.openxmlformats.org/officeDocument/2006/relationships/customXml" Target="../ink/ink206.xml"/><Relationship Id="rId139" Type="http://schemas.openxmlformats.org/officeDocument/2006/relationships/image" Target="../media/image151.png"/><Relationship Id="rId80" Type="http://schemas.openxmlformats.org/officeDocument/2006/relationships/customXml" Target="../ink/ink179.xml"/><Relationship Id="rId85" Type="http://schemas.openxmlformats.org/officeDocument/2006/relationships/image" Target="../media/image124.png"/><Relationship Id="rId12" Type="http://schemas.openxmlformats.org/officeDocument/2006/relationships/customXml" Target="../ink/ink145.xml"/><Relationship Id="rId17" Type="http://schemas.openxmlformats.org/officeDocument/2006/relationships/image" Target="../media/image90.png"/><Relationship Id="rId33" Type="http://schemas.openxmlformats.org/officeDocument/2006/relationships/image" Target="../media/image98.png"/><Relationship Id="rId38" Type="http://schemas.openxmlformats.org/officeDocument/2006/relationships/customXml" Target="../ink/ink158.xml"/><Relationship Id="rId59" Type="http://schemas.openxmlformats.org/officeDocument/2006/relationships/image" Target="../media/image111.png"/><Relationship Id="rId103" Type="http://schemas.openxmlformats.org/officeDocument/2006/relationships/image" Target="../media/image133.png"/><Relationship Id="rId108" Type="http://schemas.openxmlformats.org/officeDocument/2006/relationships/customXml" Target="../ink/ink193.xml"/><Relationship Id="rId124" Type="http://schemas.openxmlformats.org/officeDocument/2006/relationships/customXml" Target="../ink/ink201.xml"/><Relationship Id="rId129" Type="http://schemas.openxmlformats.org/officeDocument/2006/relationships/image" Target="../media/image146.png"/><Relationship Id="rId54" Type="http://schemas.openxmlformats.org/officeDocument/2006/relationships/customXml" Target="../ink/ink166.xml"/><Relationship Id="rId70" Type="http://schemas.openxmlformats.org/officeDocument/2006/relationships/customXml" Target="../ink/ink174.xml"/><Relationship Id="rId75" Type="http://schemas.openxmlformats.org/officeDocument/2006/relationships/image" Target="../media/image119.png"/><Relationship Id="rId91" Type="http://schemas.openxmlformats.org/officeDocument/2006/relationships/image" Target="../media/image127.png"/><Relationship Id="rId96" Type="http://schemas.openxmlformats.org/officeDocument/2006/relationships/customXml" Target="../ink/ink187.xml"/><Relationship Id="rId140" Type="http://schemas.openxmlformats.org/officeDocument/2006/relationships/customXml" Target="../ink/ink209.xml"/><Relationship Id="rId145" Type="http://schemas.openxmlformats.org/officeDocument/2006/relationships/image" Target="../media/image15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42.xml"/><Relationship Id="rId23" Type="http://schemas.openxmlformats.org/officeDocument/2006/relationships/image" Target="../media/image93.png"/><Relationship Id="rId28" Type="http://schemas.openxmlformats.org/officeDocument/2006/relationships/customXml" Target="../ink/ink153.xml"/><Relationship Id="rId49" Type="http://schemas.openxmlformats.org/officeDocument/2006/relationships/image" Target="../media/image106.png"/><Relationship Id="rId114" Type="http://schemas.openxmlformats.org/officeDocument/2006/relationships/customXml" Target="../ink/ink196.xml"/><Relationship Id="rId119" Type="http://schemas.openxmlformats.org/officeDocument/2006/relationships/image" Target="../media/image141.png"/><Relationship Id="rId44" Type="http://schemas.openxmlformats.org/officeDocument/2006/relationships/customXml" Target="../ink/ink161.xml"/><Relationship Id="rId60" Type="http://schemas.openxmlformats.org/officeDocument/2006/relationships/customXml" Target="../ink/ink169.xml"/><Relationship Id="rId65" Type="http://schemas.openxmlformats.org/officeDocument/2006/relationships/image" Target="../media/image114.png"/><Relationship Id="rId81" Type="http://schemas.openxmlformats.org/officeDocument/2006/relationships/image" Target="../media/image122.png"/><Relationship Id="rId86" Type="http://schemas.openxmlformats.org/officeDocument/2006/relationships/customXml" Target="../ink/ink182.xml"/><Relationship Id="rId130" Type="http://schemas.openxmlformats.org/officeDocument/2006/relationships/customXml" Target="../ink/ink204.xml"/><Relationship Id="rId135" Type="http://schemas.openxmlformats.org/officeDocument/2006/relationships/image" Target="../media/image149.png"/><Relationship Id="rId13" Type="http://schemas.openxmlformats.org/officeDocument/2006/relationships/image" Target="../media/image88.png"/><Relationship Id="rId18" Type="http://schemas.openxmlformats.org/officeDocument/2006/relationships/customXml" Target="../ink/ink148.xml"/><Relationship Id="rId39" Type="http://schemas.openxmlformats.org/officeDocument/2006/relationships/image" Target="../media/image101.png"/><Relationship Id="rId109" Type="http://schemas.openxmlformats.org/officeDocument/2006/relationships/image" Target="../media/image136.png"/><Relationship Id="rId34" Type="http://schemas.openxmlformats.org/officeDocument/2006/relationships/customXml" Target="../ink/ink156.xml"/><Relationship Id="rId50" Type="http://schemas.openxmlformats.org/officeDocument/2006/relationships/customXml" Target="../ink/ink164.xml"/><Relationship Id="rId55" Type="http://schemas.openxmlformats.org/officeDocument/2006/relationships/image" Target="../media/image109.png"/><Relationship Id="rId76" Type="http://schemas.openxmlformats.org/officeDocument/2006/relationships/customXml" Target="../ink/ink177.xml"/><Relationship Id="rId97" Type="http://schemas.openxmlformats.org/officeDocument/2006/relationships/image" Target="../media/image130.png"/><Relationship Id="rId104" Type="http://schemas.openxmlformats.org/officeDocument/2006/relationships/customXml" Target="../ink/ink191.xml"/><Relationship Id="rId120" Type="http://schemas.openxmlformats.org/officeDocument/2006/relationships/customXml" Target="../ink/ink199.xml"/><Relationship Id="rId125" Type="http://schemas.openxmlformats.org/officeDocument/2006/relationships/image" Target="../media/image144.png"/><Relationship Id="rId141" Type="http://schemas.openxmlformats.org/officeDocument/2006/relationships/image" Target="../media/image152.png"/><Relationship Id="rId7" Type="http://schemas.openxmlformats.org/officeDocument/2006/relationships/image" Target="../media/image850.png"/><Relationship Id="rId71" Type="http://schemas.openxmlformats.org/officeDocument/2006/relationships/image" Target="../media/image117.png"/><Relationship Id="rId92" Type="http://schemas.openxmlformats.org/officeDocument/2006/relationships/customXml" Target="../ink/ink185.xml"/><Relationship Id="rId2" Type="http://schemas.openxmlformats.org/officeDocument/2006/relationships/customXml" Target="../ink/ink140.xml"/><Relationship Id="rId29" Type="http://schemas.openxmlformats.org/officeDocument/2006/relationships/image" Target="../media/image96.png"/><Relationship Id="rId24" Type="http://schemas.openxmlformats.org/officeDocument/2006/relationships/customXml" Target="../ink/ink151.xml"/><Relationship Id="rId40" Type="http://schemas.openxmlformats.org/officeDocument/2006/relationships/customXml" Target="../ink/ink159.xml"/><Relationship Id="rId45" Type="http://schemas.openxmlformats.org/officeDocument/2006/relationships/image" Target="../media/image104.png"/><Relationship Id="rId66" Type="http://schemas.openxmlformats.org/officeDocument/2006/relationships/customXml" Target="../ink/ink172.xml"/><Relationship Id="rId87" Type="http://schemas.openxmlformats.org/officeDocument/2006/relationships/image" Target="../media/image125.png"/><Relationship Id="rId110" Type="http://schemas.openxmlformats.org/officeDocument/2006/relationships/customXml" Target="../ink/ink194.xml"/><Relationship Id="rId115" Type="http://schemas.openxmlformats.org/officeDocument/2006/relationships/image" Target="../media/image139.png"/><Relationship Id="rId131" Type="http://schemas.openxmlformats.org/officeDocument/2006/relationships/image" Target="../media/image147.png"/><Relationship Id="rId136" Type="http://schemas.openxmlformats.org/officeDocument/2006/relationships/customXml" Target="../ink/ink207.xml"/><Relationship Id="rId61" Type="http://schemas.openxmlformats.org/officeDocument/2006/relationships/image" Target="../media/image112.png"/><Relationship Id="rId82" Type="http://schemas.openxmlformats.org/officeDocument/2006/relationships/customXml" Target="../ink/ink180.xml"/><Relationship Id="rId19" Type="http://schemas.openxmlformats.org/officeDocument/2006/relationships/image" Target="../media/image91.png"/><Relationship Id="rId14" Type="http://schemas.openxmlformats.org/officeDocument/2006/relationships/customXml" Target="../ink/ink146.xml"/><Relationship Id="rId30" Type="http://schemas.openxmlformats.org/officeDocument/2006/relationships/customXml" Target="../ink/ink154.xml"/><Relationship Id="rId35" Type="http://schemas.openxmlformats.org/officeDocument/2006/relationships/image" Target="../media/image99.png"/><Relationship Id="rId56" Type="http://schemas.openxmlformats.org/officeDocument/2006/relationships/customXml" Target="../ink/ink167.xml"/><Relationship Id="rId77" Type="http://schemas.openxmlformats.org/officeDocument/2006/relationships/image" Target="../media/image120.png"/><Relationship Id="rId100" Type="http://schemas.openxmlformats.org/officeDocument/2006/relationships/customXml" Target="../ink/ink189.xml"/><Relationship Id="rId105" Type="http://schemas.openxmlformats.org/officeDocument/2006/relationships/image" Target="../media/image134.png"/><Relationship Id="rId126" Type="http://schemas.openxmlformats.org/officeDocument/2006/relationships/customXml" Target="../ink/ink202.xml"/><Relationship Id="rId8" Type="http://schemas.openxmlformats.org/officeDocument/2006/relationships/customXml" Target="../ink/ink143.xml"/><Relationship Id="rId51" Type="http://schemas.openxmlformats.org/officeDocument/2006/relationships/image" Target="../media/image107.png"/><Relationship Id="rId72" Type="http://schemas.openxmlformats.org/officeDocument/2006/relationships/customXml" Target="../ink/ink175.xml"/><Relationship Id="rId93" Type="http://schemas.openxmlformats.org/officeDocument/2006/relationships/image" Target="../media/image128.png"/><Relationship Id="rId98" Type="http://schemas.openxmlformats.org/officeDocument/2006/relationships/customXml" Target="../ink/ink188.xml"/><Relationship Id="rId121" Type="http://schemas.openxmlformats.org/officeDocument/2006/relationships/image" Target="../media/image142.png"/><Relationship Id="rId142" Type="http://schemas.openxmlformats.org/officeDocument/2006/relationships/customXml" Target="../ink/ink210.xml"/><Relationship Id="rId3" Type="http://schemas.openxmlformats.org/officeDocument/2006/relationships/image" Target="../media/image830.png"/><Relationship Id="rId25" Type="http://schemas.openxmlformats.org/officeDocument/2006/relationships/image" Target="../media/image94.png"/><Relationship Id="rId46" Type="http://schemas.openxmlformats.org/officeDocument/2006/relationships/customXml" Target="../ink/ink162.xml"/><Relationship Id="rId67" Type="http://schemas.openxmlformats.org/officeDocument/2006/relationships/image" Target="../media/image115.png"/><Relationship Id="rId116" Type="http://schemas.openxmlformats.org/officeDocument/2006/relationships/customXml" Target="../ink/ink197.xml"/><Relationship Id="rId137" Type="http://schemas.openxmlformats.org/officeDocument/2006/relationships/image" Target="../media/image150.png"/><Relationship Id="rId20" Type="http://schemas.openxmlformats.org/officeDocument/2006/relationships/customXml" Target="../ink/ink149.xml"/><Relationship Id="rId41" Type="http://schemas.openxmlformats.org/officeDocument/2006/relationships/image" Target="../media/image102.png"/><Relationship Id="rId62" Type="http://schemas.openxmlformats.org/officeDocument/2006/relationships/customXml" Target="../ink/ink170.xml"/><Relationship Id="rId83" Type="http://schemas.openxmlformats.org/officeDocument/2006/relationships/image" Target="../media/image123.png"/><Relationship Id="rId88" Type="http://schemas.openxmlformats.org/officeDocument/2006/relationships/customXml" Target="../ink/ink183.xml"/><Relationship Id="rId111" Type="http://schemas.openxmlformats.org/officeDocument/2006/relationships/image" Target="../media/image137.png"/><Relationship Id="rId132" Type="http://schemas.openxmlformats.org/officeDocument/2006/relationships/customXml" Target="../ink/ink205.xml"/><Relationship Id="rId15" Type="http://schemas.openxmlformats.org/officeDocument/2006/relationships/image" Target="../media/image89.png"/><Relationship Id="rId36" Type="http://schemas.openxmlformats.org/officeDocument/2006/relationships/customXml" Target="../ink/ink157.xml"/><Relationship Id="rId57" Type="http://schemas.openxmlformats.org/officeDocument/2006/relationships/image" Target="../media/image110.png"/><Relationship Id="rId106" Type="http://schemas.openxmlformats.org/officeDocument/2006/relationships/customXml" Target="../ink/ink192.xml"/><Relationship Id="rId127" Type="http://schemas.openxmlformats.org/officeDocument/2006/relationships/image" Target="../media/image145.png"/><Relationship Id="rId10" Type="http://schemas.openxmlformats.org/officeDocument/2006/relationships/customXml" Target="../ink/ink144.xml"/><Relationship Id="rId31" Type="http://schemas.openxmlformats.org/officeDocument/2006/relationships/image" Target="../media/image97.png"/><Relationship Id="rId52" Type="http://schemas.openxmlformats.org/officeDocument/2006/relationships/customXml" Target="../ink/ink165.xml"/><Relationship Id="rId73" Type="http://schemas.openxmlformats.org/officeDocument/2006/relationships/image" Target="../media/image118.png"/><Relationship Id="rId78" Type="http://schemas.openxmlformats.org/officeDocument/2006/relationships/customXml" Target="../ink/ink178.xml"/><Relationship Id="rId94" Type="http://schemas.openxmlformats.org/officeDocument/2006/relationships/customXml" Target="../ink/ink186.xml"/><Relationship Id="rId99" Type="http://schemas.openxmlformats.org/officeDocument/2006/relationships/image" Target="../media/image131.png"/><Relationship Id="rId101" Type="http://schemas.openxmlformats.org/officeDocument/2006/relationships/image" Target="../media/image132.png"/><Relationship Id="rId122" Type="http://schemas.openxmlformats.org/officeDocument/2006/relationships/customXml" Target="../ink/ink200.xml"/><Relationship Id="rId143" Type="http://schemas.openxmlformats.org/officeDocument/2006/relationships/image" Target="../media/image153.png"/><Relationship Id="rId4" Type="http://schemas.openxmlformats.org/officeDocument/2006/relationships/customXml" Target="../ink/ink141.xml"/><Relationship Id="rId9" Type="http://schemas.openxmlformats.org/officeDocument/2006/relationships/image" Target="../media/image860.png"/><Relationship Id="rId26" Type="http://schemas.openxmlformats.org/officeDocument/2006/relationships/customXml" Target="../ink/ink152.xml"/><Relationship Id="rId47" Type="http://schemas.openxmlformats.org/officeDocument/2006/relationships/image" Target="../media/image105.png"/><Relationship Id="rId68" Type="http://schemas.openxmlformats.org/officeDocument/2006/relationships/customXml" Target="../ink/ink173.xml"/><Relationship Id="rId89" Type="http://schemas.openxmlformats.org/officeDocument/2006/relationships/image" Target="../media/image126.png"/><Relationship Id="rId112" Type="http://schemas.openxmlformats.org/officeDocument/2006/relationships/customXml" Target="../ink/ink195.xml"/><Relationship Id="rId133" Type="http://schemas.openxmlformats.org/officeDocument/2006/relationships/image" Target="../media/image148.png"/><Relationship Id="rId16" Type="http://schemas.openxmlformats.org/officeDocument/2006/relationships/customXml" Target="../ink/ink147.xml"/><Relationship Id="rId37" Type="http://schemas.openxmlformats.org/officeDocument/2006/relationships/image" Target="../media/image100.png"/><Relationship Id="rId58" Type="http://schemas.openxmlformats.org/officeDocument/2006/relationships/customXml" Target="../ink/ink168.xml"/><Relationship Id="rId79" Type="http://schemas.openxmlformats.org/officeDocument/2006/relationships/image" Target="../media/image121.png"/><Relationship Id="rId102" Type="http://schemas.openxmlformats.org/officeDocument/2006/relationships/customXml" Target="../ink/ink190.xml"/><Relationship Id="rId123" Type="http://schemas.openxmlformats.org/officeDocument/2006/relationships/image" Target="../media/image143.png"/><Relationship Id="rId144" Type="http://schemas.openxmlformats.org/officeDocument/2006/relationships/customXml" Target="../ink/ink211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4.png"/><Relationship Id="rId21" Type="http://schemas.openxmlformats.org/officeDocument/2006/relationships/image" Target="../media/image1260.png"/><Relationship Id="rId42" Type="http://schemas.openxmlformats.org/officeDocument/2006/relationships/customXml" Target="../ink/ink232.xml"/><Relationship Id="rId63" Type="http://schemas.openxmlformats.org/officeDocument/2006/relationships/image" Target="../media/image1470.png"/><Relationship Id="rId84" Type="http://schemas.openxmlformats.org/officeDocument/2006/relationships/customXml" Target="../ink/ink253.xml"/><Relationship Id="rId138" Type="http://schemas.openxmlformats.org/officeDocument/2006/relationships/customXml" Target="../ink/ink280.xml"/><Relationship Id="rId159" Type="http://schemas.openxmlformats.org/officeDocument/2006/relationships/image" Target="../media/image195.png"/><Relationship Id="rId107" Type="http://schemas.openxmlformats.org/officeDocument/2006/relationships/image" Target="../media/image169.png"/><Relationship Id="rId11" Type="http://schemas.openxmlformats.org/officeDocument/2006/relationships/image" Target="../media/image1210.png"/><Relationship Id="rId32" Type="http://schemas.openxmlformats.org/officeDocument/2006/relationships/customXml" Target="../ink/ink227.xml"/><Relationship Id="rId53" Type="http://schemas.openxmlformats.org/officeDocument/2006/relationships/image" Target="../media/image1420.png"/><Relationship Id="rId74" Type="http://schemas.openxmlformats.org/officeDocument/2006/relationships/customXml" Target="../ink/ink248.xml"/><Relationship Id="rId128" Type="http://schemas.openxmlformats.org/officeDocument/2006/relationships/customXml" Target="../ink/ink275.xml"/><Relationship Id="rId149" Type="http://schemas.openxmlformats.org/officeDocument/2006/relationships/image" Target="../media/image190.png"/><Relationship Id="rId5" Type="http://schemas.openxmlformats.org/officeDocument/2006/relationships/image" Target="../media/image1180.png"/><Relationship Id="rId95" Type="http://schemas.openxmlformats.org/officeDocument/2006/relationships/image" Target="../media/image163.png"/><Relationship Id="rId22" Type="http://schemas.openxmlformats.org/officeDocument/2006/relationships/customXml" Target="../ink/ink222.xml"/><Relationship Id="rId43" Type="http://schemas.openxmlformats.org/officeDocument/2006/relationships/image" Target="../media/image1370.png"/><Relationship Id="rId64" Type="http://schemas.openxmlformats.org/officeDocument/2006/relationships/customXml" Target="../ink/ink243.xml"/><Relationship Id="rId118" Type="http://schemas.openxmlformats.org/officeDocument/2006/relationships/customXml" Target="../ink/ink270.xml"/><Relationship Id="rId139" Type="http://schemas.openxmlformats.org/officeDocument/2006/relationships/image" Target="../media/image185.png"/><Relationship Id="rId80" Type="http://schemas.openxmlformats.org/officeDocument/2006/relationships/customXml" Target="../ink/ink251.xml"/><Relationship Id="rId85" Type="http://schemas.openxmlformats.org/officeDocument/2006/relationships/image" Target="../media/image158.png"/><Relationship Id="rId150" Type="http://schemas.openxmlformats.org/officeDocument/2006/relationships/customXml" Target="../ink/ink286.xml"/><Relationship Id="rId155" Type="http://schemas.openxmlformats.org/officeDocument/2006/relationships/image" Target="../media/image193.png"/><Relationship Id="rId12" Type="http://schemas.openxmlformats.org/officeDocument/2006/relationships/customXml" Target="../ink/ink217.xml"/><Relationship Id="rId17" Type="http://schemas.openxmlformats.org/officeDocument/2006/relationships/image" Target="../media/image1240.png"/><Relationship Id="rId33" Type="http://schemas.openxmlformats.org/officeDocument/2006/relationships/image" Target="../media/image1320.png"/><Relationship Id="rId38" Type="http://schemas.openxmlformats.org/officeDocument/2006/relationships/customXml" Target="../ink/ink230.xml"/><Relationship Id="rId59" Type="http://schemas.openxmlformats.org/officeDocument/2006/relationships/image" Target="../media/image1450.png"/><Relationship Id="rId103" Type="http://schemas.openxmlformats.org/officeDocument/2006/relationships/image" Target="../media/image167.png"/><Relationship Id="rId108" Type="http://schemas.openxmlformats.org/officeDocument/2006/relationships/customXml" Target="../ink/ink265.xml"/><Relationship Id="rId124" Type="http://schemas.openxmlformats.org/officeDocument/2006/relationships/customXml" Target="../ink/ink273.xml"/><Relationship Id="rId129" Type="http://schemas.openxmlformats.org/officeDocument/2006/relationships/image" Target="../media/image180.png"/><Relationship Id="rId54" Type="http://schemas.openxmlformats.org/officeDocument/2006/relationships/customXml" Target="../ink/ink238.xml"/><Relationship Id="rId70" Type="http://schemas.openxmlformats.org/officeDocument/2006/relationships/customXml" Target="../ink/ink246.xml"/><Relationship Id="rId75" Type="http://schemas.openxmlformats.org/officeDocument/2006/relationships/image" Target="../media/image1530.png"/><Relationship Id="rId91" Type="http://schemas.openxmlformats.org/officeDocument/2006/relationships/image" Target="../media/image161.png"/><Relationship Id="rId96" Type="http://schemas.openxmlformats.org/officeDocument/2006/relationships/customXml" Target="../ink/ink259.xml"/><Relationship Id="rId140" Type="http://schemas.openxmlformats.org/officeDocument/2006/relationships/customXml" Target="../ink/ink281.xml"/><Relationship Id="rId145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4.xml"/><Relationship Id="rId23" Type="http://schemas.openxmlformats.org/officeDocument/2006/relationships/image" Target="../media/image1270.png"/><Relationship Id="rId28" Type="http://schemas.openxmlformats.org/officeDocument/2006/relationships/customXml" Target="../ink/ink225.xml"/><Relationship Id="rId49" Type="http://schemas.openxmlformats.org/officeDocument/2006/relationships/image" Target="../media/image1400.png"/><Relationship Id="rId114" Type="http://schemas.openxmlformats.org/officeDocument/2006/relationships/customXml" Target="../ink/ink268.xml"/><Relationship Id="rId119" Type="http://schemas.openxmlformats.org/officeDocument/2006/relationships/image" Target="../media/image175.png"/><Relationship Id="rId44" Type="http://schemas.openxmlformats.org/officeDocument/2006/relationships/customXml" Target="../ink/ink233.xml"/><Relationship Id="rId60" Type="http://schemas.openxmlformats.org/officeDocument/2006/relationships/customXml" Target="../ink/ink241.xml"/><Relationship Id="rId65" Type="http://schemas.openxmlformats.org/officeDocument/2006/relationships/image" Target="../media/image1480.png"/><Relationship Id="rId81" Type="http://schemas.openxmlformats.org/officeDocument/2006/relationships/image" Target="../media/image156.png"/><Relationship Id="rId86" Type="http://schemas.openxmlformats.org/officeDocument/2006/relationships/customXml" Target="../ink/ink254.xml"/><Relationship Id="rId130" Type="http://schemas.openxmlformats.org/officeDocument/2006/relationships/customXml" Target="../ink/ink276.xml"/><Relationship Id="rId135" Type="http://schemas.openxmlformats.org/officeDocument/2006/relationships/image" Target="../media/image183.png"/><Relationship Id="rId151" Type="http://schemas.openxmlformats.org/officeDocument/2006/relationships/image" Target="../media/image191.png"/><Relationship Id="rId156" Type="http://schemas.openxmlformats.org/officeDocument/2006/relationships/customXml" Target="../ink/ink289.xml"/><Relationship Id="rId13" Type="http://schemas.openxmlformats.org/officeDocument/2006/relationships/image" Target="../media/image1220.png"/><Relationship Id="rId18" Type="http://schemas.openxmlformats.org/officeDocument/2006/relationships/customXml" Target="../ink/ink220.xml"/><Relationship Id="rId39" Type="http://schemas.openxmlformats.org/officeDocument/2006/relationships/image" Target="../media/image1350.png"/><Relationship Id="rId109" Type="http://schemas.openxmlformats.org/officeDocument/2006/relationships/image" Target="../media/image170.png"/><Relationship Id="rId34" Type="http://schemas.openxmlformats.org/officeDocument/2006/relationships/customXml" Target="../ink/ink228.xml"/><Relationship Id="rId50" Type="http://schemas.openxmlformats.org/officeDocument/2006/relationships/customXml" Target="../ink/ink236.xml"/><Relationship Id="rId55" Type="http://schemas.openxmlformats.org/officeDocument/2006/relationships/image" Target="../media/image1430.png"/><Relationship Id="rId76" Type="http://schemas.openxmlformats.org/officeDocument/2006/relationships/customXml" Target="../ink/ink249.xml"/><Relationship Id="rId97" Type="http://schemas.openxmlformats.org/officeDocument/2006/relationships/image" Target="../media/image164.png"/><Relationship Id="rId104" Type="http://schemas.openxmlformats.org/officeDocument/2006/relationships/customXml" Target="../ink/ink263.xml"/><Relationship Id="rId120" Type="http://schemas.openxmlformats.org/officeDocument/2006/relationships/customXml" Target="../ink/ink271.xml"/><Relationship Id="rId125" Type="http://schemas.openxmlformats.org/officeDocument/2006/relationships/image" Target="../media/image178.png"/><Relationship Id="rId141" Type="http://schemas.openxmlformats.org/officeDocument/2006/relationships/image" Target="../media/image186.png"/><Relationship Id="rId146" Type="http://schemas.openxmlformats.org/officeDocument/2006/relationships/customXml" Target="../ink/ink284.xml"/><Relationship Id="rId7" Type="http://schemas.openxmlformats.org/officeDocument/2006/relationships/image" Target="../media/image1190.png"/><Relationship Id="rId71" Type="http://schemas.openxmlformats.org/officeDocument/2006/relationships/image" Target="../media/image1510.png"/><Relationship Id="rId92" Type="http://schemas.openxmlformats.org/officeDocument/2006/relationships/customXml" Target="../ink/ink257.xml"/><Relationship Id="rId2" Type="http://schemas.openxmlformats.org/officeDocument/2006/relationships/customXml" Target="../ink/ink212.xml"/><Relationship Id="rId29" Type="http://schemas.openxmlformats.org/officeDocument/2006/relationships/image" Target="../media/image1300.png"/><Relationship Id="rId24" Type="http://schemas.openxmlformats.org/officeDocument/2006/relationships/customXml" Target="../ink/ink223.xml"/><Relationship Id="rId40" Type="http://schemas.openxmlformats.org/officeDocument/2006/relationships/customXml" Target="../ink/ink231.xml"/><Relationship Id="rId45" Type="http://schemas.openxmlformats.org/officeDocument/2006/relationships/image" Target="../media/image1380.png"/><Relationship Id="rId66" Type="http://schemas.openxmlformats.org/officeDocument/2006/relationships/customXml" Target="../ink/ink244.xml"/><Relationship Id="rId87" Type="http://schemas.openxmlformats.org/officeDocument/2006/relationships/image" Target="../media/image159.png"/><Relationship Id="rId110" Type="http://schemas.openxmlformats.org/officeDocument/2006/relationships/customXml" Target="../ink/ink266.xml"/><Relationship Id="rId115" Type="http://schemas.openxmlformats.org/officeDocument/2006/relationships/image" Target="../media/image173.png"/><Relationship Id="rId131" Type="http://schemas.openxmlformats.org/officeDocument/2006/relationships/image" Target="../media/image181.png"/><Relationship Id="rId136" Type="http://schemas.openxmlformats.org/officeDocument/2006/relationships/customXml" Target="../ink/ink279.xml"/><Relationship Id="rId157" Type="http://schemas.openxmlformats.org/officeDocument/2006/relationships/image" Target="../media/image194.png"/><Relationship Id="rId61" Type="http://schemas.openxmlformats.org/officeDocument/2006/relationships/image" Target="../media/image1460.png"/><Relationship Id="rId82" Type="http://schemas.openxmlformats.org/officeDocument/2006/relationships/customXml" Target="../ink/ink252.xml"/><Relationship Id="rId152" Type="http://schemas.openxmlformats.org/officeDocument/2006/relationships/customXml" Target="../ink/ink287.xml"/><Relationship Id="rId19" Type="http://schemas.openxmlformats.org/officeDocument/2006/relationships/image" Target="../media/image1250.png"/><Relationship Id="rId14" Type="http://schemas.openxmlformats.org/officeDocument/2006/relationships/customXml" Target="../ink/ink218.xml"/><Relationship Id="rId30" Type="http://schemas.openxmlformats.org/officeDocument/2006/relationships/customXml" Target="../ink/ink226.xml"/><Relationship Id="rId35" Type="http://schemas.openxmlformats.org/officeDocument/2006/relationships/image" Target="../media/image1330.png"/><Relationship Id="rId56" Type="http://schemas.openxmlformats.org/officeDocument/2006/relationships/customXml" Target="../ink/ink239.xml"/><Relationship Id="rId77" Type="http://schemas.openxmlformats.org/officeDocument/2006/relationships/image" Target="../media/image1540.png"/><Relationship Id="rId100" Type="http://schemas.openxmlformats.org/officeDocument/2006/relationships/customXml" Target="../ink/ink261.xml"/><Relationship Id="rId105" Type="http://schemas.openxmlformats.org/officeDocument/2006/relationships/image" Target="../media/image168.png"/><Relationship Id="rId126" Type="http://schemas.openxmlformats.org/officeDocument/2006/relationships/customXml" Target="../ink/ink274.xml"/><Relationship Id="rId147" Type="http://schemas.openxmlformats.org/officeDocument/2006/relationships/image" Target="../media/image189.png"/><Relationship Id="rId8" Type="http://schemas.openxmlformats.org/officeDocument/2006/relationships/customXml" Target="../ink/ink215.xml"/><Relationship Id="rId51" Type="http://schemas.openxmlformats.org/officeDocument/2006/relationships/image" Target="../media/image1410.png"/><Relationship Id="rId72" Type="http://schemas.openxmlformats.org/officeDocument/2006/relationships/customXml" Target="../ink/ink247.xml"/><Relationship Id="rId93" Type="http://schemas.openxmlformats.org/officeDocument/2006/relationships/image" Target="../media/image162.png"/><Relationship Id="rId98" Type="http://schemas.openxmlformats.org/officeDocument/2006/relationships/customXml" Target="../ink/ink260.xml"/><Relationship Id="rId121" Type="http://schemas.openxmlformats.org/officeDocument/2006/relationships/image" Target="../media/image176.png"/><Relationship Id="rId142" Type="http://schemas.openxmlformats.org/officeDocument/2006/relationships/customXml" Target="../ink/ink282.xml"/><Relationship Id="rId3" Type="http://schemas.openxmlformats.org/officeDocument/2006/relationships/image" Target="../media/image1170.png"/><Relationship Id="rId25" Type="http://schemas.openxmlformats.org/officeDocument/2006/relationships/image" Target="../media/image1280.png"/><Relationship Id="rId46" Type="http://schemas.openxmlformats.org/officeDocument/2006/relationships/customXml" Target="../ink/ink234.xml"/><Relationship Id="rId67" Type="http://schemas.openxmlformats.org/officeDocument/2006/relationships/image" Target="../media/image1490.png"/><Relationship Id="rId116" Type="http://schemas.openxmlformats.org/officeDocument/2006/relationships/customXml" Target="../ink/ink269.xml"/><Relationship Id="rId137" Type="http://schemas.openxmlformats.org/officeDocument/2006/relationships/image" Target="../media/image184.png"/><Relationship Id="rId158" Type="http://schemas.openxmlformats.org/officeDocument/2006/relationships/customXml" Target="../ink/ink290.xml"/><Relationship Id="rId20" Type="http://schemas.openxmlformats.org/officeDocument/2006/relationships/customXml" Target="../ink/ink221.xml"/><Relationship Id="rId41" Type="http://schemas.openxmlformats.org/officeDocument/2006/relationships/image" Target="../media/image1360.png"/><Relationship Id="rId62" Type="http://schemas.openxmlformats.org/officeDocument/2006/relationships/customXml" Target="../ink/ink242.xml"/><Relationship Id="rId83" Type="http://schemas.openxmlformats.org/officeDocument/2006/relationships/image" Target="../media/image157.png"/><Relationship Id="rId88" Type="http://schemas.openxmlformats.org/officeDocument/2006/relationships/customXml" Target="../ink/ink255.xml"/><Relationship Id="rId111" Type="http://schemas.openxmlformats.org/officeDocument/2006/relationships/image" Target="../media/image171.png"/><Relationship Id="rId132" Type="http://schemas.openxmlformats.org/officeDocument/2006/relationships/customXml" Target="../ink/ink277.xml"/><Relationship Id="rId153" Type="http://schemas.openxmlformats.org/officeDocument/2006/relationships/image" Target="../media/image192.png"/><Relationship Id="rId15" Type="http://schemas.openxmlformats.org/officeDocument/2006/relationships/image" Target="../media/image1230.png"/><Relationship Id="rId36" Type="http://schemas.openxmlformats.org/officeDocument/2006/relationships/customXml" Target="../ink/ink229.xml"/><Relationship Id="rId57" Type="http://schemas.openxmlformats.org/officeDocument/2006/relationships/image" Target="../media/image1440.png"/><Relationship Id="rId106" Type="http://schemas.openxmlformats.org/officeDocument/2006/relationships/customXml" Target="../ink/ink264.xml"/><Relationship Id="rId127" Type="http://schemas.openxmlformats.org/officeDocument/2006/relationships/image" Target="../media/image179.png"/><Relationship Id="rId10" Type="http://schemas.openxmlformats.org/officeDocument/2006/relationships/customXml" Target="../ink/ink216.xml"/><Relationship Id="rId31" Type="http://schemas.openxmlformats.org/officeDocument/2006/relationships/image" Target="../media/image1310.png"/><Relationship Id="rId52" Type="http://schemas.openxmlformats.org/officeDocument/2006/relationships/customXml" Target="../ink/ink237.xml"/><Relationship Id="rId73" Type="http://schemas.openxmlformats.org/officeDocument/2006/relationships/image" Target="../media/image1520.png"/><Relationship Id="rId78" Type="http://schemas.openxmlformats.org/officeDocument/2006/relationships/customXml" Target="../ink/ink250.xml"/><Relationship Id="rId94" Type="http://schemas.openxmlformats.org/officeDocument/2006/relationships/customXml" Target="../ink/ink258.xml"/><Relationship Id="rId99" Type="http://schemas.openxmlformats.org/officeDocument/2006/relationships/image" Target="../media/image165.png"/><Relationship Id="rId101" Type="http://schemas.openxmlformats.org/officeDocument/2006/relationships/image" Target="../media/image166.png"/><Relationship Id="rId122" Type="http://schemas.openxmlformats.org/officeDocument/2006/relationships/customXml" Target="../ink/ink272.xml"/><Relationship Id="rId143" Type="http://schemas.openxmlformats.org/officeDocument/2006/relationships/image" Target="../media/image187.png"/><Relationship Id="rId148" Type="http://schemas.openxmlformats.org/officeDocument/2006/relationships/customXml" Target="../ink/ink285.xml"/><Relationship Id="rId4" Type="http://schemas.openxmlformats.org/officeDocument/2006/relationships/customXml" Target="../ink/ink213.xml"/><Relationship Id="rId9" Type="http://schemas.openxmlformats.org/officeDocument/2006/relationships/image" Target="../media/image1200.png"/><Relationship Id="rId26" Type="http://schemas.openxmlformats.org/officeDocument/2006/relationships/customXml" Target="../ink/ink224.xml"/><Relationship Id="rId47" Type="http://schemas.openxmlformats.org/officeDocument/2006/relationships/image" Target="../media/image1390.png"/><Relationship Id="rId68" Type="http://schemas.openxmlformats.org/officeDocument/2006/relationships/customXml" Target="../ink/ink245.xml"/><Relationship Id="rId89" Type="http://schemas.openxmlformats.org/officeDocument/2006/relationships/image" Target="../media/image160.png"/><Relationship Id="rId112" Type="http://schemas.openxmlformats.org/officeDocument/2006/relationships/customXml" Target="../ink/ink267.xml"/><Relationship Id="rId133" Type="http://schemas.openxmlformats.org/officeDocument/2006/relationships/image" Target="../media/image182.png"/><Relationship Id="rId154" Type="http://schemas.openxmlformats.org/officeDocument/2006/relationships/customXml" Target="../ink/ink288.xml"/><Relationship Id="rId16" Type="http://schemas.openxmlformats.org/officeDocument/2006/relationships/customXml" Target="../ink/ink219.xml"/><Relationship Id="rId37" Type="http://schemas.openxmlformats.org/officeDocument/2006/relationships/image" Target="../media/image1340.png"/><Relationship Id="rId58" Type="http://schemas.openxmlformats.org/officeDocument/2006/relationships/customXml" Target="../ink/ink240.xml"/><Relationship Id="rId79" Type="http://schemas.openxmlformats.org/officeDocument/2006/relationships/image" Target="../media/image155.png"/><Relationship Id="rId102" Type="http://schemas.openxmlformats.org/officeDocument/2006/relationships/customXml" Target="../ink/ink262.xml"/><Relationship Id="rId123" Type="http://schemas.openxmlformats.org/officeDocument/2006/relationships/image" Target="../media/image177.png"/><Relationship Id="rId144" Type="http://schemas.openxmlformats.org/officeDocument/2006/relationships/customXml" Target="../ink/ink283.xml"/><Relationship Id="rId90" Type="http://schemas.openxmlformats.org/officeDocument/2006/relationships/customXml" Target="../ink/ink256.xml"/><Relationship Id="rId27" Type="http://schemas.openxmlformats.org/officeDocument/2006/relationships/image" Target="../media/image1290.png"/><Relationship Id="rId48" Type="http://schemas.openxmlformats.org/officeDocument/2006/relationships/customXml" Target="../ink/ink235.xml"/><Relationship Id="rId69" Type="http://schemas.openxmlformats.org/officeDocument/2006/relationships/image" Target="../media/image1500.png"/><Relationship Id="rId113" Type="http://schemas.openxmlformats.org/officeDocument/2006/relationships/image" Target="../media/image172.png"/><Relationship Id="rId134" Type="http://schemas.openxmlformats.org/officeDocument/2006/relationships/customXml" Target="../ink/ink278.xml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53.png"/><Relationship Id="rId299" Type="http://schemas.openxmlformats.org/officeDocument/2006/relationships/image" Target="../media/image344.png"/><Relationship Id="rId21" Type="http://schemas.openxmlformats.org/officeDocument/2006/relationships/image" Target="../media/image205.png"/><Relationship Id="rId63" Type="http://schemas.openxmlformats.org/officeDocument/2006/relationships/image" Target="../media/image226.png"/><Relationship Id="rId159" Type="http://schemas.openxmlformats.org/officeDocument/2006/relationships/image" Target="../media/image274.png"/><Relationship Id="rId324" Type="http://schemas.openxmlformats.org/officeDocument/2006/relationships/customXml" Target="../ink/ink452.xml"/><Relationship Id="rId170" Type="http://schemas.openxmlformats.org/officeDocument/2006/relationships/customXml" Target="../ink/ink375.xml"/><Relationship Id="rId226" Type="http://schemas.openxmlformats.org/officeDocument/2006/relationships/customXml" Target="../ink/ink403.xml"/><Relationship Id="rId268" Type="http://schemas.openxmlformats.org/officeDocument/2006/relationships/customXml" Target="../ink/ink424.xml"/><Relationship Id="rId32" Type="http://schemas.openxmlformats.org/officeDocument/2006/relationships/customXml" Target="../ink/ink306.xml"/><Relationship Id="rId74" Type="http://schemas.openxmlformats.org/officeDocument/2006/relationships/customXml" Target="../ink/ink327.xml"/><Relationship Id="rId128" Type="http://schemas.openxmlformats.org/officeDocument/2006/relationships/customXml" Target="../ink/ink354.xml"/><Relationship Id="rId335" Type="http://schemas.openxmlformats.org/officeDocument/2006/relationships/image" Target="../media/image362.png"/><Relationship Id="rId5" Type="http://schemas.openxmlformats.org/officeDocument/2006/relationships/image" Target="../media/image197.png"/><Relationship Id="rId181" Type="http://schemas.openxmlformats.org/officeDocument/2006/relationships/image" Target="../media/image285.png"/><Relationship Id="rId237" Type="http://schemas.openxmlformats.org/officeDocument/2006/relationships/image" Target="../media/image313.png"/><Relationship Id="rId279" Type="http://schemas.openxmlformats.org/officeDocument/2006/relationships/image" Target="../media/image334.png"/><Relationship Id="rId43" Type="http://schemas.openxmlformats.org/officeDocument/2006/relationships/image" Target="../media/image216.png"/><Relationship Id="rId139" Type="http://schemas.openxmlformats.org/officeDocument/2006/relationships/image" Target="../media/image264.png"/><Relationship Id="rId290" Type="http://schemas.openxmlformats.org/officeDocument/2006/relationships/customXml" Target="../ink/ink435.xml"/><Relationship Id="rId304" Type="http://schemas.openxmlformats.org/officeDocument/2006/relationships/customXml" Target="../ink/ink442.xml"/><Relationship Id="rId346" Type="http://schemas.openxmlformats.org/officeDocument/2006/relationships/customXml" Target="../ink/ink463.xml"/><Relationship Id="rId85" Type="http://schemas.openxmlformats.org/officeDocument/2006/relationships/image" Target="../media/image237.png"/><Relationship Id="rId150" Type="http://schemas.openxmlformats.org/officeDocument/2006/relationships/customXml" Target="../ink/ink365.xml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248" Type="http://schemas.openxmlformats.org/officeDocument/2006/relationships/customXml" Target="../ink/ink414.xml"/><Relationship Id="rId12" Type="http://schemas.openxmlformats.org/officeDocument/2006/relationships/customXml" Target="../ink/ink296.xml"/><Relationship Id="rId108" Type="http://schemas.openxmlformats.org/officeDocument/2006/relationships/customXml" Target="../ink/ink344.xml"/><Relationship Id="rId315" Type="http://schemas.openxmlformats.org/officeDocument/2006/relationships/image" Target="../media/image352.png"/><Relationship Id="rId357" Type="http://schemas.openxmlformats.org/officeDocument/2006/relationships/image" Target="../media/image373.png"/><Relationship Id="rId54" Type="http://schemas.openxmlformats.org/officeDocument/2006/relationships/customXml" Target="../ink/ink317.xml"/><Relationship Id="rId96" Type="http://schemas.openxmlformats.org/officeDocument/2006/relationships/customXml" Target="../ink/ink338.xml"/><Relationship Id="rId161" Type="http://schemas.openxmlformats.org/officeDocument/2006/relationships/image" Target="../media/image275.png"/><Relationship Id="rId217" Type="http://schemas.openxmlformats.org/officeDocument/2006/relationships/image" Target="../media/image303.png"/><Relationship Id="rId259" Type="http://schemas.openxmlformats.org/officeDocument/2006/relationships/image" Target="../media/image324.png"/><Relationship Id="rId23" Type="http://schemas.openxmlformats.org/officeDocument/2006/relationships/image" Target="../media/image206.png"/><Relationship Id="rId119" Type="http://schemas.openxmlformats.org/officeDocument/2006/relationships/image" Target="../media/image254.png"/><Relationship Id="rId270" Type="http://schemas.openxmlformats.org/officeDocument/2006/relationships/customXml" Target="../ink/ink425.xml"/><Relationship Id="rId326" Type="http://schemas.openxmlformats.org/officeDocument/2006/relationships/customXml" Target="../ink/ink453.xml"/><Relationship Id="rId65" Type="http://schemas.openxmlformats.org/officeDocument/2006/relationships/image" Target="../media/image227.png"/><Relationship Id="rId130" Type="http://schemas.openxmlformats.org/officeDocument/2006/relationships/customXml" Target="../ink/ink355.xml"/><Relationship Id="rId172" Type="http://schemas.openxmlformats.org/officeDocument/2006/relationships/customXml" Target="../ink/ink376.xml"/><Relationship Id="rId228" Type="http://schemas.openxmlformats.org/officeDocument/2006/relationships/customXml" Target="../ink/ink404.xml"/><Relationship Id="rId281" Type="http://schemas.openxmlformats.org/officeDocument/2006/relationships/image" Target="../media/image335.png"/><Relationship Id="rId337" Type="http://schemas.openxmlformats.org/officeDocument/2006/relationships/image" Target="../media/image363.png"/><Relationship Id="rId34" Type="http://schemas.openxmlformats.org/officeDocument/2006/relationships/customXml" Target="../ink/ink307.xml"/><Relationship Id="rId76" Type="http://schemas.openxmlformats.org/officeDocument/2006/relationships/customXml" Target="../ink/ink328.xml"/><Relationship Id="rId141" Type="http://schemas.openxmlformats.org/officeDocument/2006/relationships/image" Target="../media/image265.png"/><Relationship Id="rId7" Type="http://schemas.openxmlformats.org/officeDocument/2006/relationships/image" Target="../media/image198.png"/><Relationship Id="rId183" Type="http://schemas.openxmlformats.org/officeDocument/2006/relationships/image" Target="../media/image286.png"/><Relationship Id="rId239" Type="http://schemas.openxmlformats.org/officeDocument/2006/relationships/image" Target="../media/image314.png"/><Relationship Id="rId250" Type="http://schemas.openxmlformats.org/officeDocument/2006/relationships/customXml" Target="../ink/ink415.xml"/><Relationship Id="rId292" Type="http://schemas.openxmlformats.org/officeDocument/2006/relationships/customXml" Target="../ink/ink436.xml"/><Relationship Id="rId306" Type="http://schemas.openxmlformats.org/officeDocument/2006/relationships/customXml" Target="../ink/ink443.xml"/><Relationship Id="rId45" Type="http://schemas.openxmlformats.org/officeDocument/2006/relationships/image" Target="../media/image217.png"/><Relationship Id="rId87" Type="http://schemas.openxmlformats.org/officeDocument/2006/relationships/image" Target="../media/image238.png"/><Relationship Id="rId110" Type="http://schemas.openxmlformats.org/officeDocument/2006/relationships/customXml" Target="../ink/ink345.xml"/><Relationship Id="rId348" Type="http://schemas.openxmlformats.org/officeDocument/2006/relationships/customXml" Target="../ink/ink464.xml"/><Relationship Id="rId152" Type="http://schemas.openxmlformats.org/officeDocument/2006/relationships/customXml" Target="../ink/ink366.xml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261" Type="http://schemas.openxmlformats.org/officeDocument/2006/relationships/image" Target="../media/image325.png"/><Relationship Id="rId14" Type="http://schemas.openxmlformats.org/officeDocument/2006/relationships/customXml" Target="../ink/ink297.xml"/><Relationship Id="rId56" Type="http://schemas.openxmlformats.org/officeDocument/2006/relationships/customXml" Target="../ink/ink318.xml"/><Relationship Id="rId317" Type="http://schemas.openxmlformats.org/officeDocument/2006/relationships/image" Target="../media/image353.png"/><Relationship Id="rId359" Type="http://schemas.openxmlformats.org/officeDocument/2006/relationships/image" Target="../media/image374.png"/><Relationship Id="rId98" Type="http://schemas.openxmlformats.org/officeDocument/2006/relationships/customXml" Target="../ink/ink339.xml"/><Relationship Id="rId121" Type="http://schemas.openxmlformats.org/officeDocument/2006/relationships/image" Target="../media/image255.png"/><Relationship Id="rId163" Type="http://schemas.openxmlformats.org/officeDocument/2006/relationships/image" Target="../media/image276.png"/><Relationship Id="rId219" Type="http://schemas.openxmlformats.org/officeDocument/2006/relationships/image" Target="../media/image304.png"/><Relationship Id="rId230" Type="http://schemas.openxmlformats.org/officeDocument/2006/relationships/customXml" Target="../ink/ink405.xml"/><Relationship Id="rId25" Type="http://schemas.openxmlformats.org/officeDocument/2006/relationships/image" Target="../media/image207.png"/><Relationship Id="rId67" Type="http://schemas.openxmlformats.org/officeDocument/2006/relationships/image" Target="../media/image228.png"/><Relationship Id="rId272" Type="http://schemas.openxmlformats.org/officeDocument/2006/relationships/customXml" Target="../ink/ink426.xml"/><Relationship Id="rId328" Type="http://schemas.openxmlformats.org/officeDocument/2006/relationships/customXml" Target="../ink/ink454.xml"/><Relationship Id="rId88" Type="http://schemas.openxmlformats.org/officeDocument/2006/relationships/customXml" Target="../ink/ink334.xml"/><Relationship Id="rId111" Type="http://schemas.openxmlformats.org/officeDocument/2006/relationships/image" Target="../media/image250.png"/><Relationship Id="rId132" Type="http://schemas.openxmlformats.org/officeDocument/2006/relationships/customXml" Target="../ink/ink356.xml"/><Relationship Id="rId153" Type="http://schemas.openxmlformats.org/officeDocument/2006/relationships/image" Target="../media/image271.png"/><Relationship Id="rId174" Type="http://schemas.openxmlformats.org/officeDocument/2006/relationships/customXml" Target="../ink/ink377.xml"/><Relationship Id="rId195" Type="http://schemas.openxmlformats.org/officeDocument/2006/relationships/image" Target="../media/image292.png"/><Relationship Id="rId209" Type="http://schemas.openxmlformats.org/officeDocument/2006/relationships/image" Target="../media/image299.png"/><Relationship Id="rId360" Type="http://schemas.openxmlformats.org/officeDocument/2006/relationships/customXml" Target="../ink/ink470.xml"/><Relationship Id="rId220" Type="http://schemas.openxmlformats.org/officeDocument/2006/relationships/customXml" Target="../ink/ink400.xml"/><Relationship Id="rId241" Type="http://schemas.openxmlformats.org/officeDocument/2006/relationships/image" Target="../media/image315.png"/><Relationship Id="rId15" Type="http://schemas.openxmlformats.org/officeDocument/2006/relationships/image" Target="../media/image202.png"/><Relationship Id="rId36" Type="http://schemas.openxmlformats.org/officeDocument/2006/relationships/customXml" Target="../ink/ink308.xml"/><Relationship Id="rId57" Type="http://schemas.openxmlformats.org/officeDocument/2006/relationships/image" Target="../media/image223.png"/><Relationship Id="rId262" Type="http://schemas.openxmlformats.org/officeDocument/2006/relationships/customXml" Target="../ink/ink421.xml"/><Relationship Id="rId283" Type="http://schemas.openxmlformats.org/officeDocument/2006/relationships/image" Target="../media/image336.png"/><Relationship Id="rId318" Type="http://schemas.openxmlformats.org/officeDocument/2006/relationships/customXml" Target="../ink/ink449.xml"/><Relationship Id="rId339" Type="http://schemas.openxmlformats.org/officeDocument/2006/relationships/image" Target="../media/image364.png"/><Relationship Id="rId78" Type="http://schemas.openxmlformats.org/officeDocument/2006/relationships/customXml" Target="../ink/ink329.xml"/><Relationship Id="rId99" Type="http://schemas.openxmlformats.org/officeDocument/2006/relationships/image" Target="../media/image244.png"/><Relationship Id="rId101" Type="http://schemas.openxmlformats.org/officeDocument/2006/relationships/image" Target="../media/image245.png"/><Relationship Id="rId122" Type="http://schemas.openxmlformats.org/officeDocument/2006/relationships/customXml" Target="../ink/ink351.xml"/><Relationship Id="rId143" Type="http://schemas.openxmlformats.org/officeDocument/2006/relationships/image" Target="../media/image266.png"/><Relationship Id="rId164" Type="http://schemas.openxmlformats.org/officeDocument/2006/relationships/customXml" Target="../ink/ink372.xml"/><Relationship Id="rId185" Type="http://schemas.openxmlformats.org/officeDocument/2006/relationships/image" Target="../media/image287.png"/><Relationship Id="rId350" Type="http://schemas.openxmlformats.org/officeDocument/2006/relationships/customXml" Target="../ink/ink465.xml"/><Relationship Id="rId9" Type="http://schemas.openxmlformats.org/officeDocument/2006/relationships/image" Target="../media/image199.png"/><Relationship Id="rId210" Type="http://schemas.openxmlformats.org/officeDocument/2006/relationships/customXml" Target="../ink/ink395.xml"/><Relationship Id="rId26" Type="http://schemas.openxmlformats.org/officeDocument/2006/relationships/customXml" Target="../ink/ink303.xml"/><Relationship Id="rId231" Type="http://schemas.openxmlformats.org/officeDocument/2006/relationships/image" Target="../media/image310.png"/><Relationship Id="rId252" Type="http://schemas.openxmlformats.org/officeDocument/2006/relationships/customXml" Target="../ink/ink416.xml"/><Relationship Id="rId273" Type="http://schemas.openxmlformats.org/officeDocument/2006/relationships/image" Target="../media/image331.png"/><Relationship Id="rId294" Type="http://schemas.openxmlformats.org/officeDocument/2006/relationships/customXml" Target="../ink/ink437.xml"/><Relationship Id="rId308" Type="http://schemas.openxmlformats.org/officeDocument/2006/relationships/customXml" Target="../ink/ink444.xml"/><Relationship Id="rId329" Type="http://schemas.openxmlformats.org/officeDocument/2006/relationships/image" Target="../media/image359.png"/><Relationship Id="rId47" Type="http://schemas.openxmlformats.org/officeDocument/2006/relationships/image" Target="../media/image218.png"/><Relationship Id="rId68" Type="http://schemas.openxmlformats.org/officeDocument/2006/relationships/customXml" Target="../ink/ink324.xml"/><Relationship Id="rId89" Type="http://schemas.openxmlformats.org/officeDocument/2006/relationships/image" Target="../media/image239.png"/><Relationship Id="rId112" Type="http://schemas.openxmlformats.org/officeDocument/2006/relationships/customXml" Target="../ink/ink346.xml"/><Relationship Id="rId133" Type="http://schemas.openxmlformats.org/officeDocument/2006/relationships/image" Target="../media/image261.png"/><Relationship Id="rId154" Type="http://schemas.openxmlformats.org/officeDocument/2006/relationships/customXml" Target="../ink/ink367.xml"/><Relationship Id="rId175" Type="http://schemas.openxmlformats.org/officeDocument/2006/relationships/image" Target="../media/image282.png"/><Relationship Id="rId340" Type="http://schemas.openxmlformats.org/officeDocument/2006/relationships/customXml" Target="../ink/ink460.xml"/><Relationship Id="rId361" Type="http://schemas.openxmlformats.org/officeDocument/2006/relationships/image" Target="../media/image375.png"/><Relationship Id="rId196" Type="http://schemas.openxmlformats.org/officeDocument/2006/relationships/customXml" Target="../ink/ink388.xml"/><Relationship Id="rId200" Type="http://schemas.openxmlformats.org/officeDocument/2006/relationships/customXml" Target="../ink/ink390.xml"/><Relationship Id="rId16" Type="http://schemas.openxmlformats.org/officeDocument/2006/relationships/customXml" Target="../ink/ink298.xml"/><Relationship Id="rId221" Type="http://schemas.openxmlformats.org/officeDocument/2006/relationships/image" Target="../media/image305.png"/><Relationship Id="rId242" Type="http://schemas.openxmlformats.org/officeDocument/2006/relationships/customXml" Target="../ink/ink411.xml"/><Relationship Id="rId263" Type="http://schemas.openxmlformats.org/officeDocument/2006/relationships/image" Target="../media/image326.png"/><Relationship Id="rId284" Type="http://schemas.openxmlformats.org/officeDocument/2006/relationships/customXml" Target="../ink/ink432.xml"/><Relationship Id="rId319" Type="http://schemas.openxmlformats.org/officeDocument/2006/relationships/image" Target="../media/image354.png"/><Relationship Id="rId37" Type="http://schemas.openxmlformats.org/officeDocument/2006/relationships/image" Target="../media/image213.png"/><Relationship Id="rId58" Type="http://schemas.openxmlformats.org/officeDocument/2006/relationships/customXml" Target="../ink/ink319.xml"/><Relationship Id="rId79" Type="http://schemas.openxmlformats.org/officeDocument/2006/relationships/image" Target="../media/image234.png"/><Relationship Id="rId102" Type="http://schemas.openxmlformats.org/officeDocument/2006/relationships/customXml" Target="../ink/ink341.xml"/><Relationship Id="rId123" Type="http://schemas.openxmlformats.org/officeDocument/2006/relationships/image" Target="../media/image256.png"/><Relationship Id="rId144" Type="http://schemas.openxmlformats.org/officeDocument/2006/relationships/customXml" Target="../ink/ink362.xml"/><Relationship Id="rId330" Type="http://schemas.openxmlformats.org/officeDocument/2006/relationships/customXml" Target="../ink/ink455.xml"/><Relationship Id="rId90" Type="http://schemas.openxmlformats.org/officeDocument/2006/relationships/customXml" Target="../ink/ink335.xml"/><Relationship Id="rId165" Type="http://schemas.openxmlformats.org/officeDocument/2006/relationships/image" Target="../media/image277.png"/><Relationship Id="rId186" Type="http://schemas.openxmlformats.org/officeDocument/2006/relationships/customXml" Target="../ink/ink383.xml"/><Relationship Id="rId351" Type="http://schemas.openxmlformats.org/officeDocument/2006/relationships/image" Target="../media/image370.png"/><Relationship Id="rId211" Type="http://schemas.openxmlformats.org/officeDocument/2006/relationships/image" Target="../media/image300.png"/><Relationship Id="rId232" Type="http://schemas.openxmlformats.org/officeDocument/2006/relationships/customXml" Target="../ink/ink406.xml"/><Relationship Id="rId253" Type="http://schemas.openxmlformats.org/officeDocument/2006/relationships/image" Target="../media/image321.png"/><Relationship Id="rId274" Type="http://schemas.openxmlformats.org/officeDocument/2006/relationships/customXml" Target="../ink/ink427.xml"/><Relationship Id="rId295" Type="http://schemas.openxmlformats.org/officeDocument/2006/relationships/image" Target="../media/image342.png"/><Relationship Id="rId309" Type="http://schemas.openxmlformats.org/officeDocument/2006/relationships/image" Target="../media/image349.png"/><Relationship Id="rId27" Type="http://schemas.openxmlformats.org/officeDocument/2006/relationships/image" Target="../media/image208.png"/><Relationship Id="rId48" Type="http://schemas.openxmlformats.org/officeDocument/2006/relationships/customXml" Target="../ink/ink314.xml"/><Relationship Id="rId69" Type="http://schemas.openxmlformats.org/officeDocument/2006/relationships/image" Target="../media/image229.png"/><Relationship Id="rId113" Type="http://schemas.openxmlformats.org/officeDocument/2006/relationships/image" Target="../media/image251.png"/><Relationship Id="rId134" Type="http://schemas.openxmlformats.org/officeDocument/2006/relationships/customXml" Target="../ink/ink357.xml"/><Relationship Id="rId320" Type="http://schemas.openxmlformats.org/officeDocument/2006/relationships/customXml" Target="../ink/ink450.xml"/><Relationship Id="rId80" Type="http://schemas.openxmlformats.org/officeDocument/2006/relationships/customXml" Target="../ink/ink330.xml"/><Relationship Id="rId155" Type="http://schemas.openxmlformats.org/officeDocument/2006/relationships/image" Target="../media/image272.png"/><Relationship Id="rId176" Type="http://schemas.openxmlformats.org/officeDocument/2006/relationships/customXml" Target="../ink/ink378.xml"/><Relationship Id="rId197" Type="http://schemas.openxmlformats.org/officeDocument/2006/relationships/image" Target="../media/image293.png"/><Relationship Id="rId341" Type="http://schemas.openxmlformats.org/officeDocument/2006/relationships/image" Target="../media/image365.png"/><Relationship Id="rId362" Type="http://schemas.openxmlformats.org/officeDocument/2006/relationships/customXml" Target="../ink/ink471.xml"/><Relationship Id="rId201" Type="http://schemas.openxmlformats.org/officeDocument/2006/relationships/image" Target="../media/image295.png"/><Relationship Id="rId222" Type="http://schemas.openxmlformats.org/officeDocument/2006/relationships/customXml" Target="../ink/ink401.xml"/><Relationship Id="rId243" Type="http://schemas.openxmlformats.org/officeDocument/2006/relationships/image" Target="../media/image316.png"/><Relationship Id="rId264" Type="http://schemas.openxmlformats.org/officeDocument/2006/relationships/customXml" Target="../ink/ink422.xml"/><Relationship Id="rId285" Type="http://schemas.openxmlformats.org/officeDocument/2006/relationships/image" Target="../media/image337.png"/><Relationship Id="rId17" Type="http://schemas.openxmlformats.org/officeDocument/2006/relationships/image" Target="../media/image203.png"/><Relationship Id="rId38" Type="http://schemas.openxmlformats.org/officeDocument/2006/relationships/customXml" Target="../ink/ink309.xml"/><Relationship Id="rId59" Type="http://schemas.openxmlformats.org/officeDocument/2006/relationships/image" Target="../media/image224.png"/><Relationship Id="rId103" Type="http://schemas.openxmlformats.org/officeDocument/2006/relationships/image" Target="../media/image246.png"/><Relationship Id="rId124" Type="http://schemas.openxmlformats.org/officeDocument/2006/relationships/customXml" Target="../ink/ink352.xml"/><Relationship Id="rId310" Type="http://schemas.openxmlformats.org/officeDocument/2006/relationships/customXml" Target="../ink/ink445.xml"/><Relationship Id="rId70" Type="http://schemas.openxmlformats.org/officeDocument/2006/relationships/customXml" Target="../ink/ink325.xml"/><Relationship Id="rId91" Type="http://schemas.openxmlformats.org/officeDocument/2006/relationships/image" Target="../media/image240.png"/><Relationship Id="rId145" Type="http://schemas.openxmlformats.org/officeDocument/2006/relationships/image" Target="../media/image267.png"/><Relationship Id="rId166" Type="http://schemas.openxmlformats.org/officeDocument/2006/relationships/customXml" Target="../ink/ink373.xml"/><Relationship Id="rId187" Type="http://schemas.openxmlformats.org/officeDocument/2006/relationships/image" Target="../media/image288.png"/><Relationship Id="rId331" Type="http://schemas.openxmlformats.org/officeDocument/2006/relationships/image" Target="../media/image360.png"/><Relationship Id="rId352" Type="http://schemas.openxmlformats.org/officeDocument/2006/relationships/customXml" Target="../ink/ink466.xml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96.xml"/><Relationship Id="rId233" Type="http://schemas.openxmlformats.org/officeDocument/2006/relationships/image" Target="../media/image311.png"/><Relationship Id="rId254" Type="http://schemas.openxmlformats.org/officeDocument/2006/relationships/customXml" Target="../ink/ink417.xml"/><Relationship Id="rId28" Type="http://schemas.openxmlformats.org/officeDocument/2006/relationships/customXml" Target="../ink/ink304.xml"/><Relationship Id="rId49" Type="http://schemas.openxmlformats.org/officeDocument/2006/relationships/image" Target="../media/image219.png"/><Relationship Id="rId114" Type="http://schemas.openxmlformats.org/officeDocument/2006/relationships/customXml" Target="../ink/ink347.xml"/><Relationship Id="rId275" Type="http://schemas.openxmlformats.org/officeDocument/2006/relationships/image" Target="../media/image332.png"/><Relationship Id="rId296" Type="http://schemas.openxmlformats.org/officeDocument/2006/relationships/customXml" Target="../ink/ink438.xml"/><Relationship Id="rId300" Type="http://schemas.openxmlformats.org/officeDocument/2006/relationships/customXml" Target="../ink/ink440.xml"/><Relationship Id="rId60" Type="http://schemas.openxmlformats.org/officeDocument/2006/relationships/customXml" Target="../ink/ink320.xml"/><Relationship Id="rId81" Type="http://schemas.openxmlformats.org/officeDocument/2006/relationships/image" Target="../media/image235.png"/><Relationship Id="rId135" Type="http://schemas.openxmlformats.org/officeDocument/2006/relationships/image" Target="../media/image262.png"/><Relationship Id="rId156" Type="http://schemas.openxmlformats.org/officeDocument/2006/relationships/customXml" Target="../ink/ink368.xml"/><Relationship Id="rId177" Type="http://schemas.openxmlformats.org/officeDocument/2006/relationships/image" Target="../media/image283.png"/><Relationship Id="rId198" Type="http://schemas.openxmlformats.org/officeDocument/2006/relationships/customXml" Target="../ink/ink389.xml"/><Relationship Id="rId321" Type="http://schemas.openxmlformats.org/officeDocument/2006/relationships/image" Target="../media/image355.png"/><Relationship Id="rId342" Type="http://schemas.openxmlformats.org/officeDocument/2006/relationships/customXml" Target="../ink/ink461.xml"/><Relationship Id="rId363" Type="http://schemas.openxmlformats.org/officeDocument/2006/relationships/image" Target="../media/image376.png"/><Relationship Id="rId202" Type="http://schemas.openxmlformats.org/officeDocument/2006/relationships/customXml" Target="../ink/ink391.xml"/><Relationship Id="rId223" Type="http://schemas.openxmlformats.org/officeDocument/2006/relationships/image" Target="../media/image306.png"/><Relationship Id="rId244" Type="http://schemas.openxmlformats.org/officeDocument/2006/relationships/customXml" Target="../ink/ink412.xml"/><Relationship Id="rId18" Type="http://schemas.openxmlformats.org/officeDocument/2006/relationships/customXml" Target="../ink/ink299.xml"/><Relationship Id="rId39" Type="http://schemas.openxmlformats.org/officeDocument/2006/relationships/image" Target="../media/image214.png"/><Relationship Id="rId265" Type="http://schemas.openxmlformats.org/officeDocument/2006/relationships/image" Target="../media/image327.png"/><Relationship Id="rId286" Type="http://schemas.openxmlformats.org/officeDocument/2006/relationships/customXml" Target="../ink/ink433.xml"/><Relationship Id="rId50" Type="http://schemas.openxmlformats.org/officeDocument/2006/relationships/customXml" Target="../ink/ink315.xml"/><Relationship Id="rId104" Type="http://schemas.openxmlformats.org/officeDocument/2006/relationships/customXml" Target="../ink/ink342.xml"/><Relationship Id="rId125" Type="http://schemas.openxmlformats.org/officeDocument/2006/relationships/image" Target="../media/image257.png"/><Relationship Id="rId146" Type="http://schemas.openxmlformats.org/officeDocument/2006/relationships/customXml" Target="../ink/ink363.xml"/><Relationship Id="rId167" Type="http://schemas.openxmlformats.org/officeDocument/2006/relationships/image" Target="../media/image278.png"/><Relationship Id="rId188" Type="http://schemas.openxmlformats.org/officeDocument/2006/relationships/customXml" Target="../ink/ink384.xml"/><Relationship Id="rId311" Type="http://schemas.openxmlformats.org/officeDocument/2006/relationships/image" Target="../media/image350.png"/><Relationship Id="rId332" Type="http://schemas.openxmlformats.org/officeDocument/2006/relationships/customXml" Target="../ink/ink456.xml"/><Relationship Id="rId353" Type="http://schemas.openxmlformats.org/officeDocument/2006/relationships/image" Target="../media/image371.png"/><Relationship Id="rId71" Type="http://schemas.openxmlformats.org/officeDocument/2006/relationships/image" Target="../media/image230.png"/><Relationship Id="rId92" Type="http://schemas.openxmlformats.org/officeDocument/2006/relationships/customXml" Target="../ink/ink336.xml"/><Relationship Id="rId213" Type="http://schemas.openxmlformats.org/officeDocument/2006/relationships/image" Target="../media/image301.png"/><Relationship Id="rId234" Type="http://schemas.openxmlformats.org/officeDocument/2006/relationships/customXml" Target="../ink/ink407.xml"/><Relationship Id="rId2" Type="http://schemas.openxmlformats.org/officeDocument/2006/relationships/customXml" Target="../ink/ink291.xml"/><Relationship Id="rId29" Type="http://schemas.openxmlformats.org/officeDocument/2006/relationships/image" Target="../media/image209.png"/><Relationship Id="rId255" Type="http://schemas.openxmlformats.org/officeDocument/2006/relationships/image" Target="../media/image322.png"/><Relationship Id="rId276" Type="http://schemas.openxmlformats.org/officeDocument/2006/relationships/customXml" Target="../ink/ink428.xml"/><Relationship Id="rId297" Type="http://schemas.openxmlformats.org/officeDocument/2006/relationships/image" Target="../media/image343.png"/><Relationship Id="rId40" Type="http://schemas.openxmlformats.org/officeDocument/2006/relationships/customXml" Target="../ink/ink310.xml"/><Relationship Id="rId115" Type="http://schemas.openxmlformats.org/officeDocument/2006/relationships/image" Target="../media/image252.png"/><Relationship Id="rId136" Type="http://schemas.openxmlformats.org/officeDocument/2006/relationships/customXml" Target="../ink/ink358.xml"/><Relationship Id="rId157" Type="http://schemas.openxmlformats.org/officeDocument/2006/relationships/image" Target="../media/image273.png"/><Relationship Id="rId178" Type="http://schemas.openxmlformats.org/officeDocument/2006/relationships/customXml" Target="../ink/ink379.xml"/><Relationship Id="rId301" Type="http://schemas.openxmlformats.org/officeDocument/2006/relationships/image" Target="../media/image345.png"/><Relationship Id="rId322" Type="http://schemas.openxmlformats.org/officeDocument/2006/relationships/customXml" Target="../ink/ink451.xml"/><Relationship Id="rId343" Type="http://schemas.openxmlformats.org/officeDocument/2006/relationships/image" Target="../media/image366.png"/><Relationship Id="rId61" Type="http://schemas.openxmlformats.org/officeDocument/2006/relationships/image" Target="../media/image225.png"/><Relationship Id="rId82" Type="http://schemas.openxmlformats.org/officeDocument/2006/relationships/customXml" Target="../ink/ink331.xml"/><Relationship Id="rId199" Type="http://schemas.openxmlformats.org/officeDocument/2006/relationships/image" Target="../media/image294.png"/><Relationship Id="rId203" Type="http://schemas.openxmlformats.org/officeDocument/2006/relationships/image" Target="../media/image296.png"/><Relationship Id="rId19" Type="http://schemas.openxmlformats.org/officeDocument/2006/relationships/image" Target="../media/image204.png"/><Relationship Id="rId224" Type="http://schemas.openxmlformats.org/officeDocument/2006/relationships/customXml" Target="../ink/ink402.xml"/><Relationship Id="rId245" Type="http://schemas.openxmlformats.org/officeDocument/2006/relationships/image" Target="../media/image317.png"/><Relationship Id="rId266" Type="http://schemas.openxmlformats.org/officeDocument/2006/relationships/customXml" Target="../ink/ink423.xml"/><Relationship Id="rId287" Type="http://schemas.openxmlformats.org/officeDocument/2006/relationships/image" Target="../media/image338.png"/><Relationship Id="rId30" Type="http://schemas.openxmlformats.org/officeDocument/2006/relationships/customXml" Target="../ink/ink305.xml"/><Relationship Id="rId105" Type="http://schemas.openxmlformats.org/officeDocument/2006/relationships/image" Target="../media/image247.png"/><Relationship Id="rId126" Type="http://schemas.openxmlformats.org/officeDocument/2006/relationships/customXml" Target="../ink/ink353.xml"/><Relationship Id="rId147" Type="http://schemas.openxmlformats.org/officeDocument/2006/relationships/image" Target="../media/image268.png"/><Relationship Id="rId168" Type="http://schemas.openxmlformats.org/officeDocument/2006/relationships/customXml" Target="../ink/ink374.xml"/><Relationship Id="rId312" Type="http://schemas.openxmlformats.org/officeDocument/2006/relationships/customXml" Target="../ink/ink446.xml"/><Relationship Id="rId333" Type="http://schemas.openxmlformats.org/officeDocument/2006/relationships/image" Target="../media/image361.png"/><Relationship Id="rId354" Type="http://schemas.openxmlformats.org/officeDocument/2006/relationships/customXml" Target="../ink/ink467.xml"/><Relationship Id="rId51" Type="http://schemas.openxmlformats.org/officeDocument/2006/relationships/image" Target="../media/image220.png"/><Relationship Id="rId72" Type="http://schemas.openxmlformats.org/officeDocument/2006/relationships/customXml" Target="../ink/ink326.xml"/><Relationship Id="rId93" Type="http://schemas.openxmlformats.org/officeDocument/2006/relationships/image" Target="../media/image241.png"/><Relationship Id="rId189" Type="http://schemas.openxmlformats.org/officeDocument/2006/relationships/image" Target="../media/image289.png"/><Relationship Id="rId3" Type="http://schemas.openxmlformats.org/officeDocument/2006/relationships/image" Target="../media/image196.png"/><Relationship Id="rId214" Type="http://schemas.openxmlformats.org/officeDocument/2006/relationships/customXml" Target="../ink/ink397.xml"/><Relationship Id="rId235" Type="http://schemas.openxmlformats.org/officeDocument/2006/relationships/image" Target="../media/image312.png"/><Relationship Id="rId256" Type="http://schemas.openxmlformats.org/officeDocument/2006/relationships/customXml" Target="../ink/ink418.xml"/><Relationship Id="rId277" Type="http://schemas.openxmlformats.org/officeDocument/2006/relationships/image" Target="../media/image333.png"/><Relationship Id="rId298" Type="http://schemas.openxmlformats.org/officeDocument/2006/relationships/customXml" Target="../ink/ink439.xml"/><Relationship Id="rId116" Type="http://schemas.openxmlformats.org/officeDocument/2006/relationships/customXml" Target="../ink/ink348.xml"/><Relationship Id="rId137" Type="http://schemas.openxmlformats.org/officeDocument/2006/relationships/image" Target="../media/image263.png"/><Relationship Id="rId158" Type="http://schemas.openxmlformats.org/officeDocument/2006/relationships/customXml" Target="../ink/ink369.xml"/><Relationship Id="rId302" Type="http://schemas.openxmlformats.org/officeDocument/2006/relationships/customXml" Target="../ink/ink441.xml"/><Relationship Id="rId323" Type="http://schemas.openxmlformats.org/officeDocument/2006/relationships/image" Target="../media/image356.png"/><Relationship Id="rId344" Type="http://schemas.openxmlformats.org/officeDocument/2006/relationships/customXml" Target="../ink/ink462.xml"/><Relationship Id="rId20" Type="http://schemas.openxmlformats.org/officeDocument/2006/relationships/customXml" Target="../ink/ink300.xml"/><Relationship Id="rId41" Type="http://schemas.openxmlformats.org/officeDocument/2006/relationships/image" Target="../media/image215.png"/><Relationship Id="rId62" Type="http://schemas.openxmlformats.org/officeDocument/2006/relationships/customXml" Target="../ink/ink321.xml"/><Relationship Id="rId83" Type="http://schemas.openxmlformats.org/officeDocument/2006/relationships/image" Target="../media/image236.png"/><Relationship Id="rId179" Type="http://schemas.openxmlformats.org/officeDocument/2006/relationships/image" Target="../media/image284.png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25" Type="http://schemas.openxmlformats.org/officeDocument/2006/relationships/image" Target="../media/image307.png"/><Relationship Id="rId246" Type="http://schemas.openxmlformats.org/officeDocument/2006/relationships/customXml" Target="../ink/ink413.xml"/><Relationship Id="rId267" Type="http://schemas.openxmlformats.org/officeDocument/2006/relationships/image" Target="../media/image328.png"/><Relationship Id="rId288" Type="http://schemas.openxmlformats.org/officeDocument/2006/relationships/customXml" Target="../ink/ink434.xml"/><Relationship Id="rId106" Type="http://schemas.openxmlformats.org/officeDocument/2006/relationships/customXml" Target="../ink/ink343.xml"/><Relationship Id="rId127" Type="http://schemas.openxmlformats.org/officeDocument/2006/relationships/image" Target="../media/image258.png"/><Relationship Id="rId313" Type="http://schemas.openxmlformats.org/officeDocument/2006/relationships/image" Target="../media/image351.png"/><Relationship Id="rId10" Type="http://schemas.openxmlformats.org/officeDocument/2006/relationships/customXml" Target="../ink/ink295.xml"/><Relationship Id="rId31" Type="http://schemas.openxmlformats.org/officeDocument/2006/relationships/image" Target="../media/image210.png"/><Relationship Id="rId52" Type="http://schemas.openxmlformats.org/officeDocument/2006/relationships/customXml" Target="../ink/ink316.xml"/><Relationship Id="rId73" Type="http://schemas.openxmlformats.org/officeDocument/2006/relationships/image" Target="../media/image231.png"/><Relationship Id="rId94" Type="http://schemas.openxmlformats.org/officeDocument/2006/relationships/customXml" Target="../ink/ink337.xml"/><Relationship Id="rId148" Type="http://schemas.openxmlformats.org/officeDocument/2006/relationships/customXml" Target="../ink/ink364.xml"/><Relationship Id="rId169" Type="http://schemas.openxmlformats.org/officeDocument/2006/relationships/image" Target="../media/image279.png"/><Relationship Id="rId334" Type="http://schemas.openxmlformats.org/officeDocument/2006/relationships/customXml" Target="../ink/ink457.xml"/><Relationship Id="rId355" Type="http://schemas.openxmlformats.org/officeDocument/2006/relationships/image" Target="../media/image372.png"/><Relationship Id="rId4" Type="http://schemas.openxmlformats.org/officeDocument/2006/relationships/customXml" Target="../ink/ink292.xml"/><Relationship Id="rId180" Type="http://schemas.openxmlformats.org/officeDocument/2006/relationships/customXml" Target="../ink/ink380.xml"/><Relationship Id="rId215" Type="http://schemas.openxmlformats.org/officeDocument/2006/relationships/image" Target="../media/image302.png"/><Relationship Id="rId236" Type="http://schemas.openxmlformats.org/officeDocument/2006/relationships/customXml" Target="../ink/ink408.xml"/><Relationship Id="rId257" Type="http://schemas.openxmlformats.org/officeDocument/2006/relationships/image" Target="../media/image323.png"/><Relationship Id="rId278" Type="http://schemas.openxmlformats.org/officeDocument/2006/relationships/customXml" Target="../ink/ink429.xml"/><Relationship Id="rId303" Type="http://schemas.openxmlformats.org/officeDocument/2006/relationships/image" Target="../media/image346.png"/><Relationship Id="rId42" Type="http://schemas.openxmlformats.org/officeDocument/2006/relationships/customXml" Target="../ink/ink311.xml"/><Relationship Id="rId84" Type="http://schemas.openxmlformats.org/officeDocument/2006/relationships/customXml" Target="../ink/ink332.xml"/><Relationship Id="rId138" Type="http://schemas.openxmlformats.org/officeDocument/2006/relationships/customXml" Target="../ink/ink359.xml"/><Relationship Id="rId345" Type="http://schemas.openxmlformats.org/officeDocument/2006/relationships/image" Target="../media/image367.png"/><Relationship Id="rId191" Type="http://schemas.openxmlformats.org/officeDocument/2006/relationships/image" Target="../media/image290.png"/><Relationship Id="rId205" Type="http://schemas.openxmlformats.org/officeDocument/2006/relationships/image" Target="../media/image297.png"/><Relationship Id="rId247" Type="http://schemas.openxmlformats.org/officeDocument/2006/relationships/image" Target="../media/image318.png"/><Relationship Id="rId107" Type="http://schemas.openxmlformats.org/officeDocument/2006/relationships/image" Target="../media/image248.png"/><Relationship Id="rId289" Type="http://schemas.openxmlformats.org/officeDocument/2006/relationships/image" Target="../media/image339.png"/><Relationship Id="rId11" Type="http://schemas.openxmlformats.org/officeDocument/2006/relationships/image" Target="../media/image200.png"/><Relationship Id="rId53" Type="http://schemas.openxmlformats.org/officeDocument/2006/relationships/image" Target="../media/image221.png"/><Relationship Id="rId149" Type="http://schemas.openxmlformats.org/officeDocument/2006/relationships/image" Target="../media/image269.png"/><Relationship Id="rId314" Type="http://schemas.openxmlformats.org/officeDocument/2006/relationships/customXml" Target="../ink/ink447.xml"/><Relationship Id="rId356" Type="http://schemas.openxmlformats.org/officeDocument/2006/relationships/customXml" Target="../ink/ink468.xml"/><Relationship Id="rId95" Type="http://schemas.openxmlformats.org/officeDocument/2006/relationships/image" Target="../media/image242.png"/><Relationship Id="rId160" Type="http://schemas.openxmlformats.org/officeDocument/2006/relationships/customXml" Target="../ink/ink370.xml"/><Relationship Id="rId216" Type="http://schemas.openxmlformats.org/officeDocument/2006/relationships/customXml" Target="../ink/ink398.xml"/><Relationship Id="rId258" Type="http://schemas.openxmlformats.org/officeDocument/2006/relationships/customXml" Target="../ink/ink419.xml"/><Relationship Id="rId22" Type="http://schemas.openxmlformats.org/officeDocument/2006/relationships/customXml" Target="../ink/ink301.xml"/><Relationship Id="rId64" Type="http://schemas.openxmlformats.org/officeDocument/2006/relationships/customXml" Target="../ink/ink322.xml"/><Relationship Id="rId118" Type="http://schemas.openxmlformats.org/officeDocument/2006/relationships/customXml" Target="../ink/ink349.xml"/><Relationship Id="rId325" Type="http://schemas.openxmlformats.org/officeDocument/2006/relationships/image" Target="../media/image357.png"/><Relationship Id="rId171" Type="http://schemas.openxmlformats.org/officeDocument/2006/relationships/image" Target="../media/image280.png"/><Relationship Id="rId227" Type="http://schemas.openxmlformats.org/officeDocument/2006/relationships/image" Target="../media/image308.png"/><Relationship Id="rId269" Type="http://schemas.openxmlformats.org/officeDocument/2006/relationships/image" Target="../media/image329.png"/><Relationship Id="rId33" Type="http://schemas.openxmlformats.org/officeDocument/2006/relationships/image" Target="../media/image211.png"/><Relationship Id="rId129" Type="http://schemas.openxmlformats.org/officeDocument/2006/relationships/image" Target="../media/image259.png"/><Relationship Id="rId280" Type="http://schemas.openxmlformats.org/officeDocument/2006/relationships/customXml" Target="../ink/ink430.xml"/><Relationship Id="rId336" Type="http://schemas.openxmlformats.org/officeDocument/2006/relationships/customXml" Target="../ink/ink458.xml"/><Relationship Id="rId75" Type="http://schemas.openxmlformats.org/officeDocument/2006/relationships/image" Target="../media/image232.png"/><Relationship Id="rId140" Type="http://schemas.openxmlformats.org/officeDocument/2006/relationships/customXml" Target="../ink/ink360.xml"/><Relationship Id="rId182" Type="http://schemas.openxmlformats.org/officeDocument/2006/relationships/customXml" Target="../ink/ink381.xml"/><Relationship Id="rId6" Type="http://schemas.openxmlformats.org/officeDocument/2006/relationships/customXml" Target="../ink/ink293.xml"/><Relationship Id="rId238" Type="http://schemas.openxmlformats.org/officeDocument/2006/relationships/customXml" Target="../ink/ink409.xml"/><Relationship Id="rId291" Type="http://schemas.openxmlformats.org/officeDocument/2006/relationships/image" Target="../media/image340.png"/><Relationship Id="rId305" Type="http://schemas.openxmlformats.org/officeDocument/2006/relationships/image" Target="../media/image347.png"/><Relationship Id="rId347" Type="http://schemas.openxmlformats.org/officeDocument/2006/relationships/image" Target="../media/image368.png"/><Relationship Id="rId44" Type="http://schemas.openxmlformats.org/officeDocument/2006/relationships/customXml" Target="../ink/ink312.xml"/><Relationship Id="rId86" Type="http://schemas.openxmlformats.org/officeDocument/2006/relationships/customXml" Target="../ink/ink333.xml"/><Relationship Id="rId151" Type="http://schemas.openxmlformats.org/officeDocument/2006/relationships/image" Target="../media/image270.png"/><Relationship Id="rId193" Type="http://schemas.openxmlformats.org/officeDocument/2006/relationships/image" Target="../media/image291.png"/><Relationship Id="rId207" Type="http://schemas.openxmlformats.org/officeDocument/2006/relationships/image" Target="../media/image298.png"/><Relationship Id="rId249" Type="http://schemas.openxmlformats.org/officeDocument/2006/relationships/image" Target="../media/image319.png"/><Relationship Id="rId13" Type="http://schemas.openxmlformats.org/officeDocument/2006/relationships/image" Target="../media/image201.png"/><Relationship Id="rId109" Type="http://schemas.openxmlformats.org/officeDocument/2006/relationships/image" Target="../media/image249.png"/><Relationship Id="rId260" Type="http://schemas.openxmlformats.org/officeDocument/2006/relationships/customXml" Target="../ink/ink420.xml"/><Relationship Id="rId316" Type="http://schemas.openxmlformats.org/officeDocument/2006/relationships/customXml" Target="../ink/ink448.xml"/><Relationship Id="rId55" Type="http://schemas.openxmlformats.org/officeDocument/2006/relationships/image" Target="../media/image222.png"/><Relationship Id="rId97" Type="http://schemas.openxmlformats.org/officeDocument/2006/relationships/image" Target="../media/image243.png"/><Relationship Id="rId120" Type="http://schemas.openxmlformats.org/officeDocument/2006/relationships/customXml" Target="../ink/ink350.xml"/><Relationship Id="rId358" Type="http://schemas.openxmlformats.org/officeDocument/2006/relationships/customXml" Target="../ink/ink469.xml"/><Relationship Id="rId162" Type="http://schemas.openxmlformats.org/officeDocument/2006/relationships/customXml" Target="../ink/ink371.xml"/><Relationship Id="rId218" Type="http://schemas.openxmlformats.org/officeDocument/2006/relationships/customXml" Target="../ink/ink399.xml"/><Relationship Id="rId271" Type="http://schemas.openxmlformats.org/officeDocument/2006/relationships/image" Target="../media/image330.png"/><Relationship Id="rId24" Type="http://schemas.openxmlformats.org/officeDocument/2006/relationships/customXml" Target="../ink/ink302.xml"/><Relationship Id="rId66" Type="http://schemas.openxmlformats.org/officeDocument/2006/relationships/customXml" Target="../ink/ink323.xml"/><Relationship Id="rId131" Type="http://schemas.openxmlformats.org/officeDocument/2006/relationships/image" Target="../media/image260.png"/><Relationship Id="rId327" Type="http://schemas.openxmlformats.org/officeDocument/2006/relationships/image" Target="../media/image358.png"/><Relationship Id="rId173" Type="http://schemas.openxmlformats.org/officeDocument/2006/relationships/image" Target="../media/image281.png"/><Relationship Id="rId229" Type="http://schemas.openxmlformats.org/officeDocument/2006/relationships/image" Target="../media/image309.png"/><Relationship Id="rId240" Type="http://schemas.openxmlformats.org/officeDocument/2006/relationships/customXml" Target="../ink/ink410.xml"/><Relationship Id="rId35" Type="http://schemas.openxmlformats.org/officeDocument/2006/relationships/image" Target="../media/image212.png"/><Relationship Id="rId77" Type="http://schemas.openxmlformats.org/officeDocument/2006/relationships/image" Target="../media/image233.png"/><Relationship Id="rId100" Type="http://schemas.openxmlformats.org/officeDocument/2006/relationships/customXml" Target="../ink/ink340.xml"/><Relationship Id="rId282" Type="http://schemas.openxmlformats.org/officeDocument/2006/relationships/customXml" Target="../ink/ink431.xml"/><Relationship Id="rId338" Type="http://schemas.openxmlformats.org/officeDocument/2006/relationships/customXml" Target="../ink/ink459.xml"/><Relationship Id="rId8" Type="http://schemas.openxmlformats.org/officeDocument/2006/relationships/customXml" Target="../ink/ink294.xml"/><Relationship Id="rId142" Type="http://schemas.openxmlformats.org/officeDocument/2006/relationships/customXml" Target="../ink/ink361.xml"/><Relationship Id="rId184" Type="http://schemas.openxmlformats.org/officeDocument/2006/relationships/customXml" Target="../ink/ink382.xml"/><Relationship Id="rId251" Type="http://schemas.openxmlformats.org/officeDocument/2006/relationships/image" Target="../media/image320.png"/><Relationship Id="rId46" Type="http://schemas.openxmlformats.org/officeDocument/2006/relationships/customXml" Target="../ink/ink313.xml"/><Relationship Id="rId293" Type="http://schemas.openxmlformats.org/officeDocument/2006/relationships/image" Target="../media/image341.png"/><Relationship Id="rId307" Type="http://schemas.openxmlformats.org/officeDocument/2006/relationships/image" Target="../media/image348.png"/><Relationship Id="rId349" Type="http://schemas.openxmlformats.org/officeDocument/2006/relationships/image" Target="../media/image369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4.png"/><Relationship Id="rId21" Type="http://schemas.openxmlformats.org/officeDocument/2006/relationships/image" Target="../media/image386.png"/><Relationship Id="rId42" Type="http://schemas.openxmlformats.org/officeDocument/2006/relationships/customXml" Target="../ink/ink492.xml"/><Relationship Id="rId63" Type="http://schemas.openxmlformats.org/officeDocument/2006/relationships/image" Target="../media/image407.png"/><Relationship Id="rId84" Type="http://schemas.openxmlformats.org/officeDocument/2006/relationships/customXml" Target="../ink/ink513.xml"/><Relationship Id="rId138" Type="http://schemas.openxmlformats.org/officeDocument/2006/relationships/customXml" Target="../ink/ink540.xml"/><Relationship Id="rId159" Type="http://schemas.openxmlformats.org/officeDocument/2006/relationships/image" Target="../media/image455.png"/><Relationship Id="rId170" Type="http://schemas.openxmlformats.org/officeDocument/2006/relationships/customXml" Target="../ink/ink556.xml"/><Relationship Id="rId191" Type="http://schemas.openxmlformats.org/officeDocument/2006/relationships/image" Target="../media/image471.png"/><Relationship Id="rId107" Type="http://schemas.openxmlformats.org/officeDocument/2006/relationships/image" Target="../media/image429.png"/><Relationship Id="rId11" Type="http://schemas.openxmlformats.org/officeDocument/2006/relationships/image" Target="../media/image381.png"/><Relationship Id="rId32" Type="http://schemas.openxmlformats.org/officeDocument/2006/relationships/customXml" Target="../ink/ink487.xml"/><Relationship Id="rId53" Type="http://schemas.openxmlformats.org/officeDocument/2006/relationships/image" Target="../media/image402.png"/><Relationship Id="rId74" Type="http://schemas.openxmlformats.org/officeDocument/2006/relationships/customXml" Target="../ink/ink508.xml"/><Relationship Id="rId128" Type="http://schemas.openxmlformats.org/officeDocument/2006/relationships/customXml" Target="../ink/ink535.xml"/><Relationship Id="rId149" Type="http://schemas.openxmlformats.org/officeDocument/2006/relationships/image" Target="../media/image450.png"/><Relationship Id="rId5" Type="http://schemas.openxmlformats.org/officeDocument/2006/relationships/image" Target="../media/image378.png"/><Relationship Id="rId95" Type="http://schemas.openxmlformats.org/officeDocument/2006/relationships/image" Target="../media/image423.png"/><Relationship Id="rId160" Type="http://schemas.openxmlformats.org/officeDocument/2006/relationships/customXml" Target="../ink/ink551.xml"/><Relationship Id="rId181" Type="http://schemas.openxmlformats.org/officeDocument/2006/relationships/image" Target="../media/image466.png"/><Relationship Id="rId22" Type="http://schemas.openxmlformats.org/officeDocument/2006/relationships/customXml" Target="../ink/ink482.xml"/><Relationship Id="rId43" Type="http://schemas.openxmlformats.org/officeDocument/2006/relationships/image" Target="../media/image397.png"/><Relationship Id="rId64" Type="http://schemas.openxmlformats.org/officeDocument/2006/relationships/customXml" Target="../ink/ink503.xml"/><Relationship Id="rId118" Type="http://schemas.openxmlformats.org/officeDocument/2006/relationships/customXml" Target="../ink/ink530.xml"/><Relationship Id="rId139" Type="http://schemas.openxmlformats.org/officeDocument/2006/relationships/image" Target="../media/image445.png"/><Relationship Id="rId85" Type="http://schemas.openxmlformats.org/officeDocument/2006/relationships/image" Target="../media/image418.png"/><Relationship Id="rId150" Type="http://schemas.openxmlformats.org/officeDocument/2006/relationships/customXml" Target="../ink/ink546.xml"/><Relationship Id="rId171" Type="http://schemas.openxmlformats.org/officeDocument/2006/relationships/image" Target="../media/image461.png"/><Relationship Id="rId192" Type="http://schemas.openxmlformats.org/officeDocument/2006/relationships/customXml" Target="../ink/ink567.xml"/><Relationship Id="rId12" Type="http://schemas.openxmlformats.org/officeDocument/2006/relationships/customXml" Target="../ink/ink477.xml"/><Relationship Id="rId33" Type="http://schemas.openxmlformats.org/officeDocument/2006/relationships/image" Target="../media/image392.png"/><Relationship Id="rId108" Type="http://schemas.openxmlformats.org/officeDocument/2006/relationships/customXml" Target="../ink/ink525.xml"/><Relationship Id="rId129" Type="http://schemas.openxmlformats.org/officeDocument/2006/relationships/image" Target="../media/image440.png"/><Relationship Id="rId54" Type="http://schemas.openxmlformats.org/officeDocument/2006/relationships/customXml" Target="../ink/ink498.xml"/><Relationship Id="rId75" Type="http://schemas.openxmlformats.org/officeDocument/2006/relationships/image" Target="../media/image413.png"/><Relationship Id="rId96" Type="http://schemas.openxmlformats.org/officeDocument/2006/relationships/customXml" Target="../ink/ink519.xml"/><Relationship Id="rId140" Type="http://schemas.openxmlformats.org/officeDocument/2006/relationships/customXml" Target="../ink/ink541.xml"/><Relationship Id="rId161" Type="http://schemas.openxmlformats.org/officeDocument/2006/relationships/image" Target="../media/image456.png"/><Relationship Id="rId182" Type="http://schemas.openxmlformats.org/officeDocument/2006/relationships/customXml" Target="../ink/ink562.xml"/><Relationship Id="rId6" Type="http://schemas.openxmlformats.org/officeDocument/2006/relationships/customXml" Target="../ink/ink474.xml"/><Relationship Id="rId23" Type="http://schemas.openxmlformats.org/officeDocument/2006/relationships/image" Target="../media/image387.png"/><Relationship Id="rId119" Type="http://schemas.openxmlformats.org/officeDocument/2006/relationships/image" Target="../media/image435.png"/><Relationship Id="rId44" Type="http://schemas.openxmlformats.org/officeDocument/2006/relationships/customXml" Target="../ink/ink493.xml"/><Relationship Id="rId65" Type="http://schemas.openxmlformats.org/officeDocument/2006/relationships/image" Target="../media/image408.png"/><Relationship Id="rId86" Type="http://schemas.openxmlformats.org/officeDocument/2006/relationships/customXml" Target="../ink/ink514.xml"/><Relationship Id="rId130" Type="http://schemas.openxmlformats.org/officeDocument/2006/relationships/customXml" Target="../ink/ink536.xml"/><Relationship Id="rId151" Type="http://schemas.openxmlformats.org/officeDocument/2006/relationships/image" Target="../media/image451.png"/><Relationship Id="rId172" Type="http://schemas.openxmlformats.org/officeDocument/2006/relationships/customXml" Target="../ink/ink557.xml"/><Relationship Id="rId193" Type="http://schemas.openxmlformats.org/officeDocument/2006/relationships/image" Target="../media/image472.png"/><Relationship Id="rId13" Type="http://schemas.openxmlformats.org/officeDocument/2006/relationships/image" Target="../media/image382.png"/><Relationship Id="rId109" Type="http://schemas.openxmlformats.org/officeDocument/2006/relationships/image" Target="../media/image430.png"/><Relationship Id="rId34" Type="http://schemas.openxmlformats.org/officeDocument/2006/relationships/customXml" Target="../ink/ink488.xml"/><Relationship Id="rId55" Type="http://schemas.openxmlformats.org/officeDocument/2006/relationships/image" Target="../media/image403.png"/><Relationship Id="rId76" Type="http://schemas.openxmlformats.org/officeDocument/2006/relationships/customXml" Target="../ink/ink509.xml"/><Relationship Id="rId97" Type="http://schemas.openxmlformats.org/officeDocument/2006/relationships/image" Target="../media/image424.png"/><Relationship Id="rId120" Type="http://schemas.openxmlformats.org/officeDocument/2006/relationships/customXml" Target="../ink/ink531.xml"/><Relationship Id="rId141" Type="http://schemas.openxmlformats.org/officeDocument/2006/relationships/image" Target="../media/image446.png"/><Relationship Id="rId7" Type="http://schemas.openxmlformats.org/officeDocument/2006/relationships/image" Target="../media/image379.png"/><Relationship Id="rId162" Type="http://schemas.openxmlformats.org/officeDocument/2006/relationships/customXml" Target="../ink/ink552.xml"/><Relationship Id="rId183" Type="http://schemas.openxmlformats.org/officeDocument/2006/relationships/image" Target="../media/image467.png"/><Relationship Id="rId2" Type="http://schemas.openxmlformats.org/officeDocument/2006/relationships/customXml" Target="../ink/ink472.xml"/><Relationship Id="rId29" Type="http://schemas.openxmlformats.org/officeDocument/2006/relationships/image" Target="../media/image390.png"/><Relationship Id="rId24" Type="http://schemas.openxmlformats.org/officeDocument/2006/relationships/customXml" Target="../ink/ink483.xml"/><Relationship Id="rId40" Type="http://schemas.openxmlformats.org/officeDocument/2006/relationships/customXml" Target="../ink/ink491.xml"/><Relationship Id="rId45" Type="http://schemas.openxmlformats.org/officeDocument/2006/relationships/image" Target="../media/image398.png"/><Relationship Id="rId66" Type="http://schemas.openxmlformats.org/officeDocument/2006/relationships/customXml" Target="../ink/ink504.xml"/><Relationship Id="rId87" Type="http://schemas.openxmlformats.org/officeDocument/2006/relationships/image" Target="../media/image419.png"/><Relationship Id="rId110" Type="http://schemas.openxmlformats.org/officeDocument/2006/relationships/customXml" Target="../ink/ink526.xml"/><Relationship Id="rId115" Type="http://schemas.openxmlformats.org/officeDocument/2006/relationships/image" Target="../media/image433.png"/><Relationship Id="rId131" Type="http://schemas.openxmlformats.org/officeDocument/2006/relationships/image" Target="../media/image441.png"/><Relationship Id="rId136" Type="http://schemas.openxmlformats.org/officeDocument/2006/relationships/customXml" Target="../ink/ink539.xml"/><Relationship Id="rId157" Type="http://schemas.openxmlformats.org/officeDocument/2006/relationships/image" Target="../media/image454.png"/><Relationship Id="rId178" Type="http://schemas.openxmlformats.org/officeDocument/2006/relationships/customXml" Target="../ink/ink560.xml"/><Relationship Id="rId61" Type="http://schemas.openxmlformats.org/officeDocument/2006/relationships/image" Target="../media/image406.png"/><Relationship Id="rId82" Type="http://schemas.openxmlformats.org/officeDocument/2006/relationships/customXml" Target="../ink/ink512.xml"/><Relationship Id="rId152" Type="http://schemas.openxmlformats.org/officeDocument/2006/relationships/customXml" Target="../ink/ink547.xml"/><Relationship Id="rId173" Type="http://schemas.openxmlformats.org/officeDocument/2006/relationships/image" Target="../media/image462.png"/><Relationship Id="rId194" Type="http://schemas.openxmlformats.org/officeDocument/2006/relationships/customXml" Target="../ink/ink568.xml"/><Relationship Id="rId199" Type="http://schemas.openxmlformats.org/officeDocument/2006/relationships/image" Target="../media/image475.png"/><Relationship Id="rId203" Type="http://schemas.openxmlformats.org/officeDocument/2006/relationships/image" Target="../media/image477.png"/><Relationship Id="rId19" Type="http://schemas.openxmlformats.org/officeDocument/2006/relationships/image" Target="../media/image385.png"/><Relationship Id="rId14" Type="http://schemas.openxmlformats.org/officeDocument/2006/relationships/customXml" Target="../ink/ink478.xml"/><Relationship Id="rId30" Type="http://schemas.openxmlformats.org/officeDocument/2006/relationships/customXml" Target="../ink/ink486.xml"/><Relationship Id="rId35" Type="http://schemas.openxmlformats.org/officeDocument/2006/relationships/image" Target="../media/image393.png"/><Relationship Id="rId56" Type="http://schemas.openxmlformats.org/officeDocument/2006/relationships/customXml" Target="../ink/ink499.xml"/><Relationship Id="rId77" Type="http://schemas.openxmlformats.org/officeDocument/2006/relationships/image" Target="../media/image414.png"/><Relationship Id="rId100" Type="http://schemas.openxmlformats.org/officeDocument/2006/relationships/customXml" Target="../ink/ink521.xml"/><Relationship Id="rId105" Type="http://schemas.openxmlformats.org/officeDocument/2006/relationships/image" Target="../media/image428.png"/><Relationship Id="rId126" Type="http://schemas.openxmlformats.org/officeDocument/2006/relationships/customXml" Target="../ink/ink534.xml"/><Relationship Id="rId147" Type="http://schemas.openxmlformats.org/officeDocument/2006/relationships/image" Target="../media/image449.png"/><Relationship Id="rId168" Type="http://schemas.openxmlformats.org/officeDocument/2006/relationships/customXml" Target="../ink/ink555.xml"/><Relationship Id="rId8" Type="http://schemas.openxmlformats.org/officeDocument/2006/relationships/customXml" Target="../ink/ink475.xml"/><Relationship Id="rId51" Type="http://schemas.openxmlformats.org/officeDocument/2006/relationships/image" Target="../media/image401.png"/><Relationship Id="rId72" Type="http://schemas.openxmlformats.org/officeDocument/2006/relationships/customXml" Target="../ink/ink507.xml"/><Relationship Id="rId93" Type="http://schemas.openxmlformats.org/officeDocument/2006/relationships/image" Target="../media/image422.png"/><Relationship Id="rId98" Type="http://schemas.openxmlformats.org/officeDocument/2006/relationships/customXml" Target="../ink/ink520.xml"/><Relationship Id="rId121" Type="http://schemas.openxmlformats.org/officeDocument/2006/relationships/image" Target="../media/image436.png"/><Relationship Id="rId142" Type="http://schemas.openxmlformats.org/officeDocument/2006/relationships/customXml" Target="../ink/ink542.xml"/><Relationship Id="rId163" Type="http://schemas.openxmlformats.org/officeDocument/2006/relationships/image" Target="../media/image457.png"/><Relationship Id="rId184" Type="http://schemas.openxmlformats.org/officeDocument/2006/relationships/customXml" Target="../ink/ink563.xml"/><Relationship Id="rId189" Type="http://schemas.openxmlformats.org/officeDocument/2006/relationships/image" Target="../media/image470.png"/><Relationship Id="rId3" Type="http://schemas.openxmlformats.org/officeDocument/2006/relationships/image" Target="../media/image377.png"/><Relationship Id="rId25" Type="http://schemas.openxmlformats.org/officeDocument/2006/relationships/image" Target="../media/image388.png"/><Relationship Id="rId46" Type="http://schemas.openxmlformats.org/officeDocument/2006/relationships/customXml" Target="../ink/ink494.xml"/><Relationship Id="rId67" Type="http://schemas.openxmlformats.org/officeDocument/2006/relationships/image" Target="../media/image409.png"/><Relationship Id="rId116" Type="http://schemas.openxmlformats.org/officeDocument/2006/relationships/customXml" Target="../ink/ink529.xml"/><Relationship Id="rId137" Type="http://schemas.openxmlformats.org/officeDocument/2006/relationships/image" Target="../media/image444.png"/><Relationship Id="rId158" Type="http://schemas.openxmlformats.org/officeDocument/2006/relationships/customXml" Target="../ink/ink550.xml"/><Relationship Id="rId20" Type="http://schemas.openxmlformats.org/officeDocument/2006/relationships/customXml" Target="../ink/ink481.xml"/><Relationship Id="rId41" Type="http://schemas.openxmlformats.org/officeDocument/2006/relationships/image" Target="../media/image396.png"/><Relationship Id="rId62" Type="http://schemas.openxmlformats.org/officeDocument/2006/relationships/customXml" Target="../ink/ink502.xml"/><Relationship Id="rId83" Type="http://schemas.openxmlformats.org/officeDocument/2006/relationships/image" Target="../media/image417.png"/><Relationship Id="rId88" Type="http://schemas.openxmlformats.org/officeDocument/2006/relationships/customXml" Target="../ink/ink515.xml"/><Relationship Id="rId111" Type="http://schemas.openxmlformats.org/officeDocument/2006/relationships/image" Target="../media/image431.png"/><Relationship Id="rId132" Type="http://schemas.openxmlformats.org/officeDocument/2006/relationships/customXml" Target="../ink/ink537.xml"/><Relationship Id="rId153" Type="http://schemas.openxmlformats.org/officeDocument/2006/relationships/image" Target="../media/image452.png"/><Relationship Id="rId174" Type="http://schemas.openxmlformats.org/officeDocument/2006/relationships/customXml" Target="../ink/ink558.xml"/><Relationship Id="rId179" Type="http://schemas.openxmlformats.org/officeDocument/2006/relationships/image" Target="../media/image465.png"/><Relationship Id="rId195" Type="http://schemas.openxmlformats.org/officeDocument/2006/relationships/image" Target="../media/image473.png"/><Relationship Id="rId190" Type="http://schemas.openxmlformats.org/officeDocument/2006/relationships/customXml" Target="../ink/ink566.xml"/><Relationship Id="rId15" Type="http://schemas.openxmlformats.org/officeDocument/2006/relationships/image" Target="../media/image383.png"/><Relationship Id="rId36" Type="http://schemas.openxmlformats.org/officeDocument/2006/relationships/customXml" Target="../ink/ink489.xml"/><Relationship Id="rId57" Type="http://schemas.openxmlformats.org/officeDocument/2006/relationships/image" Target="../media/image404.png"/><Relationship Id="rId106" Type="http://schemas.openxmlformats.org/officeDocument/2006/relationships/customXml" Target="../ink/ink524.xml"/><Relationship Id="rId127" Type="http://schemas.openxmlformats.org/officeDocument/2006/relationships/image" Target="../media/image439.png"/><Relationship Id="rId10" Type="http://schemas.openxmlformats.org/officeDocument/2006/relationships/customXml" Target="../ink/ink476.xml"/><Relationship Id="rId31" Type="http://schemas.openxmlformats.org/officeDocument/2006/relationships/image" Target="../media/image391.png"/><Relationship Id="rId52" Type="http://schemas.openxmlformats.org/officeDocument/2006/relationships/customXml" Target="../ink/ink497.xml"/><Relationship Id="rId73" Type="http://schemas.openxmlformats.org/officeDocument/2006/relationships/image" Target="../media/image412.png"/><Relationship Id="rId78" Type="http://schemas.openxmlformats.org/officeDocument/2006/relationships/customXml" Target="../ink/ink510.xml"/><Relationship Id="rId94" Type="http://schemas.openxmlformats.org/officeDocument/2006/relationships/customXml" Target="../ink/ink518.xml"/><Relationship Id="rId99" Type="http://schemas.openxmlformats.org/officeDocument/2006/relationships/image" Target="../media/image425.png"/><Relationship Id="rId101" Type="http://schemas.openxmlformats.org/officeDocument/2006/relationships/image" Target="../media/image426.png"/><Relationship Id="rId122" Type="http://schemas.openxmlformats.org/officeDocument/2006/relationships/customXml" Target="../ink/ink532.xml"/><Relationship Id="rId143" Type="http://schemas.openxmlformats.org/officeDocument/2006/relationships/image" Target="../media/image447.png"/><Relationship Id="rId148" Type="http://schemas.openxmlformats.org/officeDocument/2006/relationships/customXml" Target="../ink/ink545.xml"/><Relationship Id="rId164" Type="http://schemas.openxmlformats.org/officeDocument/2006/relationships/customXml" Target="../ink/ink553.xml"/><Relationship Id="rId169" Type="http://schemas.openxmlformats.org/officeDocument/2006/relationships/image" Target="../media/image460.png"/><Relationship Id="rId185" Type="http://schemas.openxmlformats.org/officeDocument/2006/relationships/image" Target="../media/image468.png"/><Relationship Id="rId4" Type="http://schemas.openxmlformats.org/officeDocument/2006/relationships/customXml" Target="../ink/ink473.xml"/><Relationship Id="rId9" Type="http://schemas.openxmlformats.org/officeDocument/2006/relationships/image" Target="../media/image380.png"/><Relationship Id="rId180" Type="http://schemas.openxmlformats.org/officeDocument/2006/relationships/customXml" Target="../ink/ink561.xml"/><Relationship Id="rId26" Type="http://schemas.openxmlformats.org/officeDocument/2006/relationships/customXml" Target="../ink/ink484.xml"/><Relationship Id="rId47" Type="http://schemas.openxmlformats.org/officeDocument/2006/relationships/image" Target="../media/image399.png"/><Relationship Id="rId68" Type="http://schemas.openxmlformats.org/officeDocument/2006/relationships/customXml" Target="../ink/ink505.xml"/><Relationship Id="rId89" Type="http://schemas.openxmlformats.org/officeDocument/2006/relationships/image" Target="../media/image420.png"/><Relationship Id="rId112" Type="http://schemas.openxmlformats.org/officeDocument/2006/relationships/customXml" Target="../ink/ink527.xml"/><Relationship Id="rId133" Type="http://schemas.openxmlformats.org/officeDocument/2006/relationships/image" Target="../media/image442.png"/><Relationship Id="rId154" Type="http://schemas.openxmlformats.org/officeDocument/2006/relationships/customXml" Target="../ink/ink548.xml"/><Relationship Id="rId175" Type="http://schemas.openxmlformats.org/officeDocument/2006/relationships/image" Target="../media/image463.png"/><Relationship Id="rId196" Type="http://schemas.openxmlformats.org/officeDocument/2006/relationships/customXml" Target="../ink/ink569.xml"/><Relationship Id="rId200" Type="http://schemas.openxmlformats.org/officeDocument/2006/relationships/customXml" Target="../ink/ink571.xml"/><Relationship Id="rId16" Type="http://schemas.openxmlformats.org/officeDocument/2006/relationships/customXml" Target="../ink/ink479.xml"/><Relationship Id="rId37" Type="http://schemas.openxmlformats.org/officeDocument/2006/relationships/image" Target="../media/image394.png"/><Relationship Id="rId58" Type="http://schemas.openxmlformats.org/officeDocument/2006/relationships/customXml" Target="../ink/ink500.xml"/><Relationship Id="rId79" Type="http://schemas.openxmlformats.org/officeDocument/2006/relationships/image" Target="../media/image415.png"/><Relationship Id="rId102" Type="http://schemas.openxmlformats.org/officeDocument/2006/relationships/customXml" Target="../ink/ink522.xml"/><Relationship Id="rId123" Type="http://schemas.openxmlformats.org/officeDocument/2006/relationships/image" Target="../media/image437.png"/><Relationship Id="rId144" Type="http://schemas.openxmlformats.org/officeDocument/2006/relationships/customXml" Target="../ink/ink543.xml"/><Relationship Id="rId90" Type="http://schemas.openxmlformats.org/officeDocument/2006/relationships/customXml" Target="../ink/ink516.xml"/><Relationship Id="rId165" Type="http://schemas.openxmlformats.org/officeDocument/2006/relationships/image" Target="../media/image458.png"/><Relationship Id="rId186" Type="http://schemas.openxmlformats.org/officeDocument/2006/relationships/customXml" Target="../ink/ink564.xml"/><Relationship Id="rId27" Type="http://schemas.openxmlformats.org/officeDocument/2006/relationships/image" Target="../media/image389.png"/><Relationship Id="rId48" Type="http://schemas.openxmlformats.org/officeDocument/2006/relationships/customXml" Target="../ink/ink495.xml"/><Relationship Id="rId69" Type="http://schemas.openxmlformats.org/officeDocument/2006/relationships/image" Target="../media/image410.png"/><Relationship Id="rId113" Type="http://schemas.openxmlformats.org/officeDocument/2006/relationships/image" Target="../media/image432.png"/><Relationship Id="rId134" Type="http://schemas.openxmlformats.org/officeDocument/2006/relationships/customXml" Target="../ink/ink538.xml"/><Relationship Id="rId80" Type="http://schemas.openxmlformats.org/officeDocument/2006/relationships/customXml" Target="../ink/ink511.xml"/><Relationship Id="rId155" Type="http://schemas.openxmlformats.org/officeDocument/2006/relationships/image" Target="../media/image453.png"/><Relationship Id="rId176" Type="http://schemas.openxmlformats.org/officeDocument/2006/relationships/customXml" Target="../ink/ink559.xml"/><Relationship Id="rId197" Type="http://schemas.openxmlformats.org/officeDocument/2006/relationships/image" Target="../media/image474.png"/><Relationship Id="rId201" Type="http://schemas.openxmlformats.org/officeDocument/2006/relationships/image" Target="../media/image476.png"/><Relationship Id="rId17" Type="http://schemas.openxmlformats.org/officeDocument/2006/relationships/image" Target="../media/image384.png"/><Relationship Id="rId38" Type="http://schemas.openxmlformats.org/officeDocument/2006/relationships/customXml" Target="../ink/ink490.xml"/><Relationship Id="rId59" Type="http://schemas.openxmlformats.org/officeDocument/2006/relationships/image" Target="../media/image405.png"/><Relationship Id="rId103" Type="http://schemas.openxmlformats.org/officeDocument/2006/relationships/image" Target="../media/image427.png"/><Relationship Id="rId124" Type="http://schemas.openxmlformats.org/officeDocument/2006/relationships/customXml" Target="../ink/ink533.xml"/><Relationship Id="rId70" Type="http://schemas.openxmlformats.org/officeDocument/2006/relationships/customXml" Target="../ink/ink506.xml"/><Relationship Id="rId91" Type="http://schemas.openxmlformats.org/officeDocument/2006/relationships/image" Target="../media/image421.png"/><Relationship Id="rId145" Type="http://schemas.openxmlformats.org/officeDocument/2006/relationships/image" Target="../media/image448.png"/><Relationship Id="rId166" Type="http://schemas.openxmlformats.org/officeDocument/2006/relationships/customXml" Target="../ink/ink554.xml"/><Relationship Id="rId187" Type="http://schemas.openxmlformats.org/officeDocument/2006/relationships/image" Target="../media/image469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485.xml"/><Relationship Id="rId49" Type="http://schemas.openxmlformats.org/officeDocument/2006/relationships/image" Target="../media/image400.png"/><Relationship Id="rId114" Type="http://schemas.openxmlformats.org/officeDocument/2006/relationships/customXml" Target="../ink/ink528.xml"/><Relationship Id="rId60" Type="http://schemas.openxmlformats.org/officeDocument/2006/relationships/customXml" Target="../ink/ink501.xml"/><Relationship Id="rId81" Type="http://schemas.openxmlformats.org/officeDocument/2006/relationships/image" Target="../media/image416.png"/><Relationship Id="rId135" Type="http://schemas.openxmlformats.org/officeDocument/2006/relationships/image" Target="../media/image443.png"/><Relationship Id="rId156" Type="http://schemas.openxmlformats.org/officeDocument/2006/relationships/customXml" Target="../ink/ink549.xml"/><Relationship Id="rId177" Type="http://schemas.openxmlformats.org/officeDocument/2006/relationships/image" Target="../media/image464.png"/><Relationship Id="rId198" Type="http://schemas.openxmlformats.org/officeDocument/2006/relationships/customXml" Target="../ink/ink570.xml"/><Relationship Id="rId202" Type="http://schemas.openxmlformats.org/officeDocument/2006/relationships/customXml" Target="../ink/ink572.xml"/><Relationship Id="rId18" Type="http://schemas.openxmlformats.org/officeDocument/2006/relationships/customXml" Target="../ink/ink480.xml"/><Relationship Id="rId39" Type="http://schemas.openxmlformats.org/officeDocument/2006/relationships/image" Target="../media/image395.png"/><Relationship Id="rId50" Type="http://schemas.openxmlformats.org/officeDocument/2006/relationships/customXml" Target="../ink/ink496.xml"/><Relationship Id="rId104" Type="http://schemas.openxmlformats.org/officeDocument/2006/relationships/customXml" Target="../ink/ink523.xml"/><Relationship Id="rId125" Type="http://schemas.openxmlformats.org/officeDocument/2006/relationships/image" Target="../media/image438.png"/><Relationship Id="rId146" Type="http://schemas.openxmlformats.org/officeDocument/2006/relationships/customXml" Target="../ink/ink544.xml"/><Relationship Id="rId167" Type="http://schemas.openxmlformats.org/officeDocument/2006/relationships/image" Target="../media/image459.png"/><Relationship Id="rId188" Type="http://schemas.openxmlformats.org/officeDocument/2006/relationships/customXml" Target="../ink/ink565.xml"/><Relationship Id="rId71" Type="http://schemas.openxmlformats.org/officeDocument/2006/relationships/image" Target="../media/image411.png"/><Relationship Id="rId92" Type="http://schemas.openxmlformats.org/officeDocument/2006/relationships/customXml" Target="../ink/ink517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35.png"/><Relationship Id="rId21" Type="http://schemas.openxmlformats.org/officeDocument/2006/relationships/image" Target="../media/image487.png"/><Relationship Id="rId42" Type="http://schemas.openxmlformats.org/officeDocument/2006/relationships/customXml" Target="../ink/ink593.xml"/><Relationship Id="rId63" Type="http://schemas.openxmlformats.org/officeDocument/2006/relationships/image" Target="../media/image508.png"/><Relationship Id="rId84" Type="http://schemas.openxmlformats.org/officeDocument/2006/relationships/customXml" Target="../ink/ink614.xml"/><Relationship Id="rId138" Type="http://schemas.openxmlformats.org/officeDocument/2006/relationships/customXml" Target="../ink/ink641.xml"/><Relationship Id="rId107" Type="http://schemas.openxmlformats.org/officeDocument/2006/relationships/image" Target="../media/image530.png"/><Relationship Id="rId11" Type="http://schemas.openxmlformats.org/officeDocument/2006/relationships/image" Target="../media/image482.png"/><Relationship Id="rId32" Type="http://schemas.openxmlformats.org/officeDocument/2006/relationships/customXml" Target="../ink/ink588.xml"/><Relationship Id="rId53" Type="http://schemas.openxmlformats.org/officeDocument/2006/relationships/image" Target="../media/image503.png"/><Relationship Id="rId74" Type="http://schemas.openxmlformats.org/officeDocument/2006/relationships/customXml" Target="../ink/ink609.xml"/><Relationship Id="rId128" Type="http://schemas.openxmlformats.org/officeDocument/2006/relationships/customXml" Target="../ink/ink636.xml"/><Relationship Id="rId149" Type="http://schemas.openxmlformats.org/officeDocument/2006/relationships/image" Target="../media/image551.png"/><Relationship Id="rId5" Type="http://schemas.openxmlformats.org/officeDocument/2006/relationships/image" Target="../media/image479.png"/><Relationship Id="rId95" Type="http://schemas.openxmlformats.org/officeDocument/2006/relationships/image" Target="../media/image524.png"/><Relationship Id="rId22" Type="http://schemas.openxmlformats.org/officeDocument/2006/relationships/customXml" Target="../ink/ink583.xml"/><Relationship Id="rId27" Type="http://schemas.openxmlformats.org/officeDocument/2006/relationships/image" Target="../media/image490.png"/><Relationship Id="rId43" Type="http://schemas.openxmlformats.org/officeDocument/2006/relationships/image" Target="../media/image498.png"/><Relationship Id="rId48" Type="http://schemas.openxmlformats.org/officeDocument/2006/relationships/customXml" Target="../ink/ink596.xml"/><Relationship Id="rId64" Type="http://schemas.openxmlformats.org/officeDocument/2006/relationships/customXml" Target="../ink/ink604.xml"/><Relationship Id="rId69" Type="http://schemas.openxmlformats.org/officeDocument/2006/relationships/image" Target="../media/image511.png"/><Relationship Id="rId113" Type="http://schemas.openxmlformats.org/officeDocument/2006/relationships/image" Target="../media/image533.png"/><Relationship Id="rId118" Type="http://schemas.openxmlformats.org/officeDocument/2006/relationships/customXml" Target="../ink/ink631.xml"/><Relationship Id="rId134" Type="http://schemas.openxmlformats.org/officeDocument/2006/relationships/customXml" Target="../ink/ink639.xml"/><Relationship Id="rId139" Type="http://schemas.openxmlformats.org/officeDocument/2006/relationships/image" Target="../media/image546.png"/><Relationship Id="rId80" Type="http://schemas.openxmlformats.org/officeDocument/2006/relationships/customXml" Target="../ink/ink612.xml"/><Relationship Id="rId85" Type="http://schemas.openxmlformats.org/officeDocument/2006/relationships/image" Target="../media/image519.png"/><Relationship Id="rId150" Type="http://schemas.openxmlformats.org/officeDocument/2006/relationships/customXml" Target="../ink/ink647.xml"/><Relationship Id="rId155" Type="http://schemas.openxmlformats.org/officeDocument/2006/relationships/image" Target="../media/image554.png"/><Relationship Id="rId12" Type="http://schemas.openxmlformats.org/officeDocument/2006/relationships/customXml" Target="../ink/ink578.xml"/><Relationship Id="rId17" Type="http://schemas.openxmlformats.org/officeDocument/2006/relationships/image" Target="../media/image485.png"/><Relationship Id="rId33" Type="http://schemas.openxmlformats.org/officeDocument/2006/relationships/image" Target="../media/image493.png"/><Relationship Id="rId38" Type="http://schemas.openxmlformats.org/officeDocument/2006/relationships/customXml" Target="../ink/ink591.xml"/><Relationship Id="rId59" Type="http://schemas.openxmlformats.org/officeDocument/2006/relationships/image" Target="../media/image506.png"/><Relationship Id="rId103" Type="http://schemas.openxmlformats.org/officeDocument/2006/relationships/image" Target="../media/image528.png"/><Relationship Id="rId108" Type="http://schemas.openxmlformats.org/officeDocument/2006/relationships/customXml" Target="../ink/ink626.xml"/><Relationship Id="rId124" Type="http://schemas.openxmlformats.org/officeDocument/2006/relationships/customXml" Target="../ink/ink634.xml"/><Relationship Id="rId129" Type="http://schemas.openxmlformats.org/officeDocument/2006/relationships/image" Target="../media/image541.png"/><Relationship Id="rId54" Type="http://schemas.openxmlformats.org/officeDocument/2006/relationships/customXml" Target="../ink/ink599.xml"/><Relationship Id="rId70" Type="http://schemas.openxmlformats.org/officeDocument/2006/relationships/customXml" Target="../ink/ink607.xml"/><Relationship Id="rId75" Type="http://schemas.openxmlformats.org/officeDocument/2006/relationships/image" Target="../media/image514.png"/><Relationship Id="rId91" Type="http://schemas.openxmlformats.org/officeDocument/2006/relationships/image" Target="../media/image522.png"/><Relationship Id="rId96" Type="http://schemas.openxmlformats.org/officeDocument/2006/relationships/customXml" Target="../ink/ink620.xml"/><Relationship Id="rId140" Type="http://schemas.openxmlformats.org/officeDocument/2006/relationships/customXml" Target="../ink/ink642.xml"/><Relationship Id="rId145" Type="http://schemas.openxmlformats.org/officeDocument/2006/relationships/image" Target="../media/image54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75.xml"/><Relationship Id="rId23" Type="http://schemas.openxmlformats.org/officeDocument/2006/relationships/image" Target="../media/image488.png"/><Relationship Id="rId28" Type="http://schemas.openxmlformats.org/officeDocument/2006/relationships/customXml" Target="../ink/ink586.xml"/><Relationship Id="rId49" Type="http://schemas.openxmlformats.org/officeDocument/2006/relationships/image" Target="../media/image501.png"/><Relationship Id="rId114" Type="http://schemas.openxmlformats.org/officeDocument/2006/relationships/customXml" Target="../ink/ink629.xml"/><Relationship Id="rId119" Type="http://schemas.openxmlformats.org/officeDocument/2006/relationships/image" Target="../media/image536.png"/><Relationship Id="rId44" Type="http://schemas.openxmlformats.org/officeDocument/2006/relationships/customXml" Target="../ink/ink594.xml"/><Relationship Id="rId60" Type="http://schemas.openxmlformats.org/officeDocument/2006/relationships/customXml" Target="../ink/ink602.xml"/><Relationship Id="rId65" Type="http://schemas.openxmlformats.org/officeDocument/2006/relationships/image" Target="../media/image509.png"/><Relationship Id="rId81" Type="http://schemas.openxmlformats.org/officeDocument/2006/relationships/image" Target="../media/image517.png"/><Relationship Id="rId86" Type="http://schemas.openxmlformats.org/officeDocument/2006/relationships/customXml" Target="../ink/ink615.xml"/><Relationship Id="rId130" Type="http://schemas.openxmlformats.org/officeDocument/2006/relationships/customXml" Target="../ink/ink637.xml"/><Relationship Id="rId135" Type="http://schemas.openxmlformats.org/officeDocument/2006/relationships/image" Target="../media/image544.png"/><Relationship Id="rId151" Type="http://schemas.openxmlformats.org/officeDocument/2006/relationships/image" Target="../media/image552.png"/><Relationship Id="rId13" Type="http://schemas.openxmlformats.org/officeDocument/2006/relationships/image" Target="../media/image483.png"/><Relationship Id="rId18" Type="http://schemas.openxmlformats.org/officeDocument/2006/relationships/customXml" Target="../ink/ink581.xml"/><Relationship Id="rId39" Type="http://schemas.openxmlformats.org/officeDocument/2006/relationships/image" Target="../media/image496.png"/><Relationship Id="rId109" Type="http://schemas.openxmlformats.org/officeDocument/2006/relationships/image" Target="../media/image531.png"/><Relationship Id="rId34" Type="http://schemas.openxmlformats.org/officeDocument/2006/relationships/customXml" Target="../ink/ink589.xml"/><Relationship Id="rId50" Type="http://schemas.openxmlformats.org/officeDocument/2006/relationships/customXml" Target="../ink/ink597.xml"/><Relationship Id="rId55" Type="http://schemas.openxmlformats.org/officeDocument/2006/relationships/image" Target="../media/image504.png"/><Relationship Id="rId76" Type="http://schemas.openxmlformats.org/officeDocument/2006/relationships/customXml" Target="../ink/ink610.xml"/><Relationship Id="rId97" Type="http://schemas.openxmlformats.org/officeDocument/2006/relationships/image" Target="../media/image525.png"/><Relationship Id="rId104" Type="http://schemas.openxmlformats.org/officeDocument/2006/relationships/customXml" Target="../ink/ink624.xml"/><Relationship Id="rId120" Type="http://schemas.openxmlformats.org/officeDocument/2006/relationships/customXml" Target="../ink/ink632.xml"/><Relationship Id="rId125" Type="http://schemas.openxmlformats.org/officeDocument/2006/relationships/image" Target="../media/image539.png"/><Relationship Id="rId141" Type="http://schemas.openxmlformats.org/officeDocument/2006/relationships/image" Target="../media/image547.png"/><Relationship Id="rId146" Type="http://schemas.openxmlformats.org/officeDocument/2006/relationships/customXml" Target="../ink/ink645.xml"/><Relationship Id="rId7" Type="http://schemas.openxmlformats.org/officeDocument/2006/relationships/image" Target="../media/image480.png"/><Relationship Id="rId71" Type="http://schemas.openxmlformats.org/officeDocument/2006/relationships/image" Target="../media/image512.png"/><Relationship Id="rId92" Type="http://schemas.openxmlformats.org/officeDocument/2006/relationships/customXml" Target="../ink/ink618.xml"/><Relationship Id="rId2" Type="http://schemas.openxmlformats.org/officeDocument/2006/relationships/customXml" Target="../ink/ink573.xml"/><Relationship Id="rId29" Type="http://schemas.openxmlformats.org/officeDocument/2006/relationships/image" Target="../media/image491.png"/><Relationship Id="rId24" Type="http://schemas.openxmlformats.org/officeDocument/2006/relationships/customXml" Target="../ink/ink584.xml"/><Relationship Id="rId40" Type="http://schemas.openxmlformats.org/officeDocument/2006/relationships/customXml" Target="../ink/ink592.xml"/><Relationship Id="rId45" Type="http://schemas.openxmlformats.org/officeDocument/2006/relationships/image" Target="../media/image499.png"/><Relationship Id="rId66" Type="http://schemas.openxmlformats.org/officeDocument/2006/relationships/customXml" Target="../ink/ink605.xml"/><Relationship Id="rId87" Type="http://schemas.openxmlformats.org/officeDocument/2006/relationships/image" Target="../media/image520.png"/><Relationship Id="rId110" Type="http://schemas.openxmlformats.org/officeDocument/2006/relationships/customXml" Target="../ink/ink627.xml"/><Relationship Id="rId115" Type="http://schemas.openxmlformats.org/officeDocument/2006/relationships/image" Target="../media/image534.png"/><Relationship Id="rId131" Type="http://schemas.openxmlformats.org/officeDocument/2006/relationships/image" Target="../media/image542.png"/><Relationship Id="rId136" Type="http://schemas.openxmlformats.org/officeDocument/2006/relationships/customXml" Target="../ink/ink640.xml"/><Relationship Id="rId61" Type="http://schemas.openxmlformats.org/officeDocument/2006/relationships/image" Target="../media/image507.png"/><Relationship Id="rId82" Type="http://schemas.openxmlformats.org/officeDocument/2006/relationships/customXml" Target="../ink/ink613.xml"/><Relationship Id="rId152" Type="http://schemas.openxmlformats.org/officeDocument/2006/relationships/customXml" Target="../ink/ink648.xml"/><Relationship Id="rId19" Type="http://schemas.openxmlformats.org/officeDocument/2006/relationships/image" Target="../media/image486.png"/><Relationship Id="rId14" Type="http://schemas.openxmlformats.org/officeDocument/2006/relationships/customXml" Target="../ink/ink579.xml"/><Relationship Id="rId30" Type="http://schemas.openxmlformats.org/officeDocument/2006/relationships/customXml" Target="../ink/ink587.xml"/><Relationship Id="rId35" Type="http://schemas.openxmlformats.org/officeDocument/2006/relationships/image" Target="../media/image494.png"/><Relationship Id="rId56" Type="http://schemas.openxmlformats.org/officeDocument/2006/relationships/customXml" Target="../ink/ink600.xml"/><Relationship Id="rId77" Type="http://schemas.openxmlformats.org/officeDocument/2006/relationships/image" Target="../media/image515.png"/><Relationship Id="rId100" Type="http://schemas.openxmlformats.org/officeDocument/2006/relationships/customXml" Target="../ink/ink622.xml"/><Relationship Id="rId105" Type="http://schemas.openxmlformats.org/officeDocument/2006/relationships/image" Target="../media/image529.png"/><Relationship Id="rId126" Type="http://schemas.openxmlformats.org/officeDocument/2006/relationships/customXml" Target="../ink/ink635.xml"/><Relationship Id="rId147" Type="http://schemas.openxmlformats.org/officeDocument/2006/relationships/image" Target="../media/image550.png"/><Relationship Id="rId8" Type="http://schemas.openxmlformats.org/officeDocument/2006/relationships/customXml" Target="../ink/ink576.xml"/><Relationship Id="rId51" Type="http://schemas.openxmlformats.org/officeDocument/2006/relationships/image" Target="../media/image502.png"/><Relationship Id="rId72" Type="http://schemas.openxmlformats.org/officeDocument/2006/relationships/customXml" Target="../ink/ink608.xml"/><Relationship Id="rId93" Type="http://schemas.openxmlformats.org/officeDocument/2006/relationships/image" Target="../media/image523.png"/><Relationship Id="rId98" Type="http://schemas.openxmlformats.org/officeDocument/2006/relationships/customXml" Target="../ink/ink621.xml"/><Relationship Id="rId121" Type="http://schemas.openxmlformats.org/officeDocument/2006/relationships/image" Target="../media/image537.png"/><Relationship Id="rId142" Type="http://schemas.openxmlformats.org/officeDocument/2006/relationships/customXml" Target="../ink/ink643.xml"/><Relationship Id="rId3" Type="http://schemas.openxmlformats.org/officeDocument/2006/relationships/image" Target="../media/image478.png"/><Relationship Id="rId25" Type="http://schemas.openxmlformats.org/officeDocument/2006/relationships/image" Target="../media/image489.png"/><Relationship Id="rId46" Type="http://schemas.openxmlformats.org/officeDocument/2006/relationships/customXml" Target="../ink/ink595.xml"/><Relationship Id="rId67" Type="http://schemas.openxmlformats.org/officeDocument/2006/relationships/image" Target="../media/image510.png"/><Relationship Id="rId116" Type="http://schemas.openxmlformats.org/officeDocument/2006/relationships/customXml" Target="../ink/ink630.xml"/><Relationship Id="rId137" Type="http://schemas.openxmlformats.org/officeDocument/2006/relationships/image" Target="../media/image545.png"/><Relationship Id="rId20" Type="http://schemas.openxmlformats.org/officeDocument/2006/relationships/customXml" Target="../ink/ink582.xml"/><Relationship Id="rId41" Type="http://schemas.openxmlformats.org/officeDocument/2006/relationships/image" Target="../media/image497.png"/><Relationship Id="rId62" Type="http://schemas.openxmlformats.org/officeDocument/2006/relationships/customXml" Target="../ink/ink603.xml"/><Relationship Id="rId83" Type="http://schemas.openxmlformats.org/officeDocument/2006/relationships/image" Target="../media/image518.png"/><Relationship Id="rId88" Type="http://schemas.openxmlformats.org/officeDocument/2006/relationships/customXml" Target="../ink/ink616.xml"/><Relationship Id="rId111" Type="http://schemas.openxmlformats.org/officeDocument/2006/relationships/image" Target="../media/image532.png"/><Relationship Id="rId132" Type="http://schemas.openxmlformats.org/officeDocument/2006/relationships/customXml" Target="../ink/ink638.xml"/><Relationship Id="rId153" Type="http://schemas.openxmlformats.org/officeDocument/2006/relationships/image" Target="../media/image553.png"/><Relationship Id="rId15" Type="http://schemas.openxmlformats.org/officeDocument/2006/relationships/image" Target="../media/image484.png"/><Relationship Id="rId36" Type="http://schemas.openxmlformats.org/officeDocument/2006/relationships/customXml" Target="../ink/ink590.xml"/><Relationship Id="rId57" Type="http://schemas.openxmlformats.org/officeDocument/2006/relationships/image" Target="../media/image505.png"/><Relationship Id="rId106" Type="http://schemas.openxmlformats.org/officeDocument/2006/relationships/customXml" Target="../ink/ink625.xml"/><Relationship Id="rId127" Type="http://schemas.openxmlformats.org/officeDocument/2006/relationships/image" Target="../media/image540.png"/><Relationship Id="rId10" Type="http://schemas.openxmlformats.org/officeDocument/2006/relationships/customXml" Target="../ink/ink577.xml"/><Relationship Id="rId31" Type="http://schemas.openxmlformats.org/officeDocument/2006/relationships/image" Target="../media/image492.png"/><Relationship Id="rId52" Type="http://schemas.openxmlformats.org/officeDocument/2006/relationships/customXml" Target="../ink/ink598.xml"/><Relationship Id="rId73" Type="http://schemas.openxmlformats.org/officeDocument/2006/relationships/image" Target="../media/image513.png"/><Relationship Id="rId78" Type="http://schemas.openxmlformats.org/officeDocument/2006/relationships/customXml" Target="../ink/ink611.xml"/><Relationship Id="rId94" Type="http://schemas.openxmlformats.org/officeDocument/2006/relationships/customXml" Target="../ink/ink619.xml"/><Relationship Id="rId99" Type="http://schemas.openxmlformats.org/officeDocument/2006/relationships/image" Target="../media/image526.png"/><Relationship Id="rId101" Type="http://schemas.openxmlformats.org/officeDocument/2006/relationships/image" Target="../media/image527.png"/><Relationship Id="rId122" Type="http://schemas.openxmlformats.org/officeDocument/2006/relationships/customXml" Target="../ink/ink633.xml"/><Relationship Id="rId143" Type="http://schemas.openxmlformats.org/officeDocument/2006/relationships/image" Target="../media/image548.png"/><Relationship Id="rId148" Type="http://schemas.openxmlformats.org/officeDocument/2006/relationships/customXml" Target="../ink/ink646.xml"/><Relationship Id="rId4" Type="http://schemas.openxmlformats.org/officeDocument/2006/relationships/customXml" Target="../ink/ink574.xml"/><Relationship Id="rId9" Type="http://schemas.openxmlformats.org/officeDocument/2006/relationships/image" Target="../media/image481.png"/><Relationship Id="rId26" Type="http://schemas.openxmlformats.org/officeDocument/2006/relationships/customXml" Target="../ink/ink585.xml"/><Relationship Id="rId47" Type="http://schemas.openxmlformats.org/officeDocument/2006/relationships/image" Target="../media/image500.png"/><Relationship Id="rId68" Type="http://schemas.openxmlformats.org/officeDocument/2006/relationships/customXml" Target="../ink/ink606.xml"/><Relationship Id="rId89" Type="http://schemas.openxmlformats.org/officeDocument/2006/relationships/image" Target="../media/image521.png"/><Relationship Id="rId112" Type="http://schemas.openxmlformats.org/officeDocument/2006/relationships/customXml" Target="../ink/ink628.xml"/><Relationship Id="rId133" Type="http://schemas.openxmlformats.org/officeDocument/2006/relationships/image" Target="../media/image543.png"/><Relationship Id="rId154" Type="http://schemas.openxmlformats.org/officeDocument/2006/relationships/customXml" Target="../ink/ink649.xml"/><Relationship Id="rId16" Type="http://schemas.openxmlformats.org/officeDocument/2006/relationships/customXml" Target="../ink/ink580.xml"/><Relationship Id="rId37" Type="http://schemas.openxmlformats.org/officeDocument/2006/relationships/image" Target="../media/image495.png"/><Relationship Id="rId58" Type="http://schemas.openxmlformats.org/officeDocument/2006/relationships/customXml" Target="../ink/ink601.xml"/><Relationship Id="rId79" Type="http://schemas.openxmlformats.org/officeDocument/2006/relationships/image" Target="../media/image516.png"/><Relationship Id="rId102" Type="http://schemas.openxmlformats.org/officeDocument/2006/relationships/customXml" Target="../ink/ink623.xml"/><Relationship Id="rId123" Type="http://schemas.openxmlformats.org/officeDocument/2006/relationships/image" Target="../media/image538.png"/><Relationship Id="rId144" Type="http://schemas.openxmlformats.org/officeDocument/2006/relationships/customXml" Target="../ink/ink644.xml"/><Relationship Id="rId90" Type="http://schemas.openxmlformats.org/officeDocument/2006/relationships/customXml" Target="../ink/ink617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62.xml"/><Relationship Id="rId117" Type="http://schemas.openxmlformats.org/officeDocument/2006/relationships/image" Target="../media/image612.png"/><Relationship Id="rId21" Type="http://schemas.openxmlformats.org/officeDocument/2006/relationships/image" Target="../media/image564.png"/><Relationship Id="rId42" Type="http://schemas.openxmlformats.org/officeDocument/2006/relationships/customXml" Target="../ink/ink670.xml"/><Relationship Id="rId47" Type="http://schemas.openxmlformats.org/officeDocument/2006/relationships/image" Target="../media/image577.png"/><Relationship Id="rId63" Type="http://schemas.openxmlformats.org/officeDocument/2006/relationships/image" Target="../media/image585.png"/><Relationship Id="rId68" Type="http://schemas.openxmlformats.org/officeDocument/2006/relationships/customXml" Target="../ink/ink683.xml"/><Relationship Id="rId84" Type="http://schemas.openxmlformats.org/officeDocument/2006/relationships/customXml" Target="../ink/ink691.xml"/><Relationship Id="rId89" Type="http://schemas.openxmlformats.org/officeDocument/2006/relationships/image" Target="../media/image598.png"/><Relationship Id="rId112" Type="http://schemas.openxmlformats.org/officeDocument/2006/relationships/customXml" Target="../ink/ink705.xml"/><Relationship Id="rId16" Type="http://schemas.openxmlformats.org/officeDocument/2006/relationships/customXml" Target="../ink/ink657.xml"/><Relationship Id="rId107" Type="http://schemas.openxmlformats.org/officeDocument/2006/relationships/image" Target="../media/image607.png"/><Relationship Id="rId11" Type="http://schemas.openxmlformats.org/officeDocument/2006/relationships/image" Target="../media/image559.png"/><Relationship Id="rId32" Type="http://schemas.openxmlformats.org/officeDocument/2006/relationships/customXml" Target="../ink/ink665.xml"/><Relationship Id="rId37" Type="http://schemas.openxmlformats.org/officeDocument/2006/relationships/image" Target="../media/image572.png"/><Relationship Id="rId53" Type="http://schemas.openxmlformats.org/officeDocument/2006/relationships/image" Target="../media/image580.png"/><Relationship Id="rId58" Type="http://schemas.openxmlformats.org/officeDocument/2006/relationships/customXml" Target="../ink/ink678.xml"/><Relationship Id="rId74" Type="http://schemas.openxmlformats.org/officeDocument/2006/relationships/customXml" Target="../ink/ink686.xml"/><Relationship Id="rId79" Type="http://schemas.openxmlformats.org/officeDocument/2006/relationships/image" Target="../media/image593.png"/><Relationship Id="rId102" Type="http://schemas.openxmlformats.org/officeDocument/2006/relationships/customXml" Target="../ink/ink700.xml"/><Relationship Id="rId123" Type="http://schemas.openxmlformats.org/officeDocument/2006/relationships/image" Target="../media/image615.png"/><Relationship Id="rId5" Type="http://schemas.openxmlformats.org/officeDocument/2006/relationships/image" Target="../media/image556.png"/><Relationship Id="rId90" Type="http://schemas.openxmlformats.org/officeDocument/2006/relationships/customXml" Target="../ink/ink694.xml"/><Relationship Id="rId95" Type="http://schemas.openxmlformats.org/officeDocument/2006/relationships/image" Target="../media/image601.png"/><Relationship Id="rId22" Type="http://schemas.openxmlformats.org/officeDocument/2006/relationships/customXml" Target="../ink/ink660.xml"/><Relationship Id="rId27" Type="http://schemas.openxmlformats.org/officeDocument/2006/relationships/image" Target="../media/image567.png"/><Relationship Id="rId43" Type="http://schemas.openxmlformats.org/officeDocument/2006/relationships/image" Target="../media/image575.png"/><Relationship Id="rId48" Type="http://schemas.openxmlformats.org/officeDocument/2006/relationships/customXml" Target="../ink/ink673.xml"/><Relationship Id="rId64" Type="http://schemas.openxmlformats.org/officeDocument/2006/relationships/customXml" Target="../ink/ink681.xml"/><Relationship Id="rId69" Type="http://schemas.openxmlformats.org/officeDocument/2006/relationships/image" Target="../media/image588.png"/><Relationship Id="rId113" Type="http://schemas.openxmlformats.org/officeDocument/2006/relationships/image" Target="../media/image610.png"/><Relationship Id="rId118" Type="http://schemas.openxmlformats.org/officeDocument/2006/relationships/customXml" Target="../ink/ink708.xml"/><Relationship Id="rId80" Type="http://schemas.openxmlformats.org/officeDocument/2006/relationships/customXml" Target="../ink/ink689.xml"/><Relationship Id="rId85" Type="http://schemas.openxmlformats.org/officeDocument/2006/relationships/image" Target="../media/image596.png"/><Relationship Id="rId12" Type="http://schemas.openxmlformats.org/officeDocument/2006/relationships/customXml" Target="../ink/ink655.xml"/><Relationship Id="rId17" Type="http://schemas.openxmlformats.org/officeDocument/2006/relationships/image" Target="../media/image562.png"/><Relationship Id="rId33" Type="http://schemas.openxmlformats.org/officeDocument/2006/relationships/image" Target="../media/image570.png"/><Relationship Id="rId38" Type="http://schemas.openxmlformats.org/officeDocument/2006/relationships/customXml" Target="../ink/ink668.xml"/><Relationship Id="rId59" Type="http://schemas.openxmlformats.org/officeDocument/2006/relationships/image" Target="../media/image583.png"/><Relationship Id="rId103" Type="http://schemas.openxmlformats.org/officeDocument/2006/relationships/image" Target="../media/image605.png"/><Relationship Id="rId108" Type="http://schemas.openxmlformats.org/officeDocument/2006/relationships/customXml" Target="../ink/ink703.xml"/><Relationship Id="rId54" Type="http://schemas.openxmlformats.org/officeDocument/2006/relationships/customXml" Target="../ink/ink676.xml"/><Relationship Id="rId70" Type="http://schemas.openxmlformats.org/officeDocument/2006/relationships/customXml" Target="../ink/ink684.xml"/><Relationship Id="rId75" Type="http://schemas.openxmlformats.org/officeDocument/2006/relationships/image" Target="../media/image591.png"/><Relationship Id="rId91" Type="http://schemas.openxmlformats.org/officeDocument/2006/relationships/image" Target="../media/image599.png"/><Relationship Id="rId96" Type="http://schemas.openxmlformats.org/officeDocument/2006/relationships/customXml" Target="../ink/ink6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52.xml"/><Relationship Id="rId23" Type="http://schemas.openxmlformats.org/officeDocument/2006/relationships/image" Target="../media/image565.png"/><Relationship Id="rId28" Type="http://schemas.openxmlformats.org/officeDocument/2006/relationships/customXml" Target="../ink/ink663.xml"/><Relationship Id="rId49" Type="http://schemas.openxmlformats.org/officeDocument/2006/relationships/image" Target="../media/image578.png"/><Relationship Id="rId114" Type="http://schemas.openxmlformats.org/officeDocument/2006/relationships/customXml" Target="../ink/ink706.xml"/><Relationship Id="rId119" Type="http://schemas.openxmlformats.org/officeDocument/2006/relationships/image" Target="../media/image613.png"/><Relationship Id="rId44" Type="http://schemas.openxmlformats.org/officeDocument/2006/relationships/customXml" Target="../ink/ink671.xml"/><Relationship Id="rId60" Type="http://schemas.openxmlformats.org/officeDocument/2006/relationships/customXml" Target="../ink/ink679.xml"/><Relationship Id="rId65" Type="http://schemas.openxmlformats.org/officeDocument/2006/relationships/image" Target="../media/image586.png"/><Relationship Id="rId81" Type="http://schemas.openxmlformats.org/officeDocument/2006/relationships/image" Target="../media/image594.png"/><Relationship Id="rId86" Type="http://schemas.openxmlformats.org/officeDocument/2006/relationships/customXml" Target="../ink/ink692.xml"/><Relationship Id="rId4" Type="http://schemas.openxmlformats.org/officeDocument/2006/relationships/customXml" Target="../ink/ink651.xml"/><Relationship Id="rId9" Type="http://schemas.openxmlformats.org/officeDocument/2006/relationships/image" Target="../media/image558.png"/><Relationship Id="rId13" Type="http://schemas.openxmlformats.org/officeDocument/2006/relationships/image" Target="../media/image560.png"/><Relationship Id="rId18" Type="http://schemas.openxmlformats.org/officeDocument/2006/relationships/customXml" Target="../ink/ink658.xml"/><Relationship Id="rId39" Type="http://schemas.openxmlformats.org/officeDocument/2006/relationships/image" Target="../media/image573.png"/><Relationship Id="rId109" Type="http://schemas.openxmlformats.org/officeDocument/2006/relationships/image" Target="../media/image608.png"/><Relationship Id="rId34" Type="http://schemas.openxmlformats.org/officeDocument/2006/relationships/customXml" Target="../ink/ink666.xml"/><Relationship Id="rId50" Type="http://schemas.openxmlformats.org/officeDocument/2006/relationships/customXml" Target="../ink/ink674.xml"/><Relationship Id="rId55" Type="http://schemas.openxmlformats.org/officeDocument/2006/relationships/image" Target="../media/image581.png"/><Relationship Id="rId76" Type="http://schemas.openxmlformats.org/officeDocument/2006/relationships/customXml" Target="../ink/ink687.xml"/><Relationship Id="rId97" Type="http://schemas.openxmlformats.org/officeDocument/2006/relationships/image" Target="../media/image602.png"/><Relationship Id="rId104" Type="http://schemas.openxmlformats.org/officeDocument/2006/relationships/customXml" Target="../ink/ink701.xml"/><Relationship Id="rId120" Type="http://schemas.openxmlformats.org/officeDocument/2006/relationships/customXml" Target="../ink/ink709.xml"/><Relationship Id="rId7" Type="http://schemas.openxmlformats.org/officeDocument/2006/relationships/image" Target="../media/image557.png"/><Relationship Id="rId71" Type="http://schemas.openxmlformats.org/officeDocument/2006/relationships/image" Target="../media/image589.png"/><Relationship Id="rId92" Type="http://schemas.openxmlformats.org/officeDocument/2006/relationships/customXml" Target="../ink/ink695.xml"/><Relationship Id="rId2" Type="http://schemas.openxmlformats.org/officeDocument/2006/relationships/customXml" Target="../ink/ink650.xml"/><Relationship Id="rId29" Type="http://schemas.openxmlformats.org/officeDocument/2006/relationships/image" Target="../media/image568.png"/><Relationship Id="rId24" Type="http://schemas.openxmlformats.org/officeDocument/2006/relationships/customXml" Target="../ink/ink661.xml"/><Relationship Id="rId40" Type="http://schemas.openxmlformats.org/officeDocument/2006/relationships/customXml" Target="../ink/ink669.xml"/><Relationship Id="rId45" Type="http://schemas.openxmlformats.org/officeDocument/2006/relationships/image" Target="../media/image576.png"/><Relationship Id="rId66" Type="http://schemas.openxmlformats.org/officeDocument/2006/relationships/customXml" Target="../ink/ink682.xml"/><Relationship Id="rId87" Type="http://schemas.openxmlformats.org/officeDocument/2006/relationships/image" Target="../media/image597.png"/><Relationship Id="rId110" Type="http://schemas.openxmlformats.org/officeDocument/2006/relationships/customXml" Target="../ink/ink704.xml"/><Relationship Id="rId115" Type="http://schemas.openxmlformats.org/officeDocument/2006/relationships/image" Target="../media/image611.png"/><Relationship Id="rId61" Type="http://schemas.openxmlformats.org/officeDocument/2006/relationships/image" Target="../media/image584.png"/><Relationship Id="rId82" Type="http://schemas.openxmlformats.org/officeDocument/2006/relationships/customXml" Target="../ink/ink690.xml"/><Relationship Id="rId19" Type="http://schemas.openxmlformats.org/officeDocument/2006/relationships/image" Target="../media/image563.png"/><Relationship Id="rId14" Type="http://schemas.openxmlformats.org/officeDocument/2006/relationships/customXml" Target="../ink/ink656.xml"/><Relationship Id="rId30" Type="http://schemas.openxmlformats.org/officeDocument/2006/relationships/customXml" Target="../ink/ink664.xml"/><Relationship Id="rId35" Type="http://schemas.openxmlformats.org/officeDocument/2006/relationships/image" Target="../media/image571.png"/><Relationship Id="rId56" Type="http://schemas.openxmlformats.org/officeDocument/2006/relationships/customXml" Target="../ink/ink677.xml"/><Relationship Id="rId77" Type="http://schemas.openxmlformats.org/officeDocument/2006/relationships/image" Target="../media/image592.png"/><Relationship Id="rId100" Type="http://schemas.openxmlformats.org/officeDocument/2006/relationships/customXml" Target="../ink/ink699.xml"/><Relationship Id="rId105" Type="http://schemas.openxmlformats.org/officeDocument/2006/relationships/image" Target="../media/image606.png"/><Relationship Id="rId8" Type="http://schemas.openxmlformats.org/officeDocument/2006/relationships/customXml" Target="../ink/ink653.xml"/><Relationship Id="rId51" Type="http://schemas.openxmlformats.org/officeDocument/2006/relationships/image" Target="../media/image579.png"/><Relationship Id="rId72" Type="http://schemas.openxmlformats.org/officeDocument/2006/relationships/customXml" Target="../ink/ink685.xml"/><Relationship Id="rId93" Type="http://schemas.openxmlformats.org/officeDocument/2006/relationships/image" Target="../media/image600.png"/><Relationship Id="rId98" Type="http://schemas.openxmlformats.org/officeDocument/2006/relationships/customXml" Target="../ink/ink698.xml"/><Relationship Id="rId121" Type="http://schemas.openxmlformats.org/officeDocument/2006/relationships/image" Target="../media/image614.png"/><Relationship Id="rId3" Type="http://schemas.openxmlformats.org/officeDocument/2006/relationships/image" Target="../media/image555.png"/><Relationship Id="rId25" Type="http://schemas.openxmlformats.org/officeDocument/2006/relationships/image" Target="../media/image566.png"/><Relationship Id="rId46" Type="http://schemas.openxmlformats.org/officeDocument/2006/relationships/customXml" Target="../ink/ink672.xml"/><Relationship Id="rId67" Type="http://schemas.openxmlformats.org/officeDocument/2006/relationships/image" Target="../media/image587.png"/><Relationship Id="rId116" Type="http://schemas.openxmlformats.org/officeDocument/2006/relationships/customXml" Target="../ink/ink707.xml"/><Relationship Id="rId20" Type="http://schemas.openxmlformats.org/officeDocument/2006/relationships/customXml" Target="../ink/ink659.xml"/><Relationship Id="rId41" Type="http://schemas.openxmlformats.org/officeDocument/2006/relationships/image" Target="../media/image574.png"/><Relationship Id="rId62" Type="http://schemas.openxmlformats.org/officeDocument/2006/relationships/customXml" Target="../ink/ink680.xml"/><Relationship Id="rId83" Type="http://schemas.openxmlformats.org/officeDocument/2006/relationships/image" Target="../media/image595.png"/><Relationship Id="rId88" Type="http://schemas.openxmlformats.org/officeDocument/2006/relationships/customXml" Target="../ink/ink693.xml"/><Relationship Id="rId111" Type="http://schemas.openxmlformats.org/officeDocument/2006/relationships/image" Target="../media/image609.png"/><Relationship Id="rId15" Type="http://schemas.openxmlformats.org/officeDocument/2006/relationships/image" Target="../media/image561.png"/><Relationship Id="rId36" Type="http://schemas.openxmlformats.org/officeDocument/2006/relationships/customXml" Target="../ink/ink667.xml"/><Relationship Id="rId57" Type="http://schemas.openxmlformats.org/officeDocument/2006/relationships/image" Target="../media/image582.png"/><Relationship Id="rId106" Type="http://schemas.openxmlformats.org/officeDocument/2006/relationships/customXml" Target="../ink/ink702.xml"/><Relationship Id="rId10" Type="http://schemas.openxmlformats.org/officeDocument/2006/relationships/customXml" Target="../ink/ink654.xml"/><Relationship Id="rId31" Type="http://schemas.openxmlformats.org/officeDocument/2006/relationships/image" Target="../media/image569.png"/><Relationship Id="rId52" Type="http://schemas.openxmlformats.org/officeDocument/2006/relationships/customXml" Target="../ink/ink675.xml"/><Relationship Id="rId73" Type="http://schemas.openxmlformats.org/officeDocument/2006/relationships/image" Target="../media/image590.png"/><Relationship Id="rId78" Type="http://schemas.openxmlformats.org/officeDocument/2006/relationships/customXml" Target="../ink/ink688.xml"/><Relationship Id="rId94" Type="http://schemas.openxmlformats.org/officeDocument/2006/relationships/customXml" Target="../ink/ink696.xml"/><Relationship Id="rId99" Type="http://schemas.openxmlformats.org/officeDocument/2006/relationships/image" Target="../media/image603.png"/><Relationship Id="rId101" Type="http://schemas.openxmlformats.org/officeDocument/2006/relationships/image" Target="../media/image604.png"/><Relationship Id="rId122" Type="http://schemas.openxmlformats.org/officeDocument/2006/relationships/customXml" Target="../ink/ink7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1CEF-4356-A06D-F690-16E6B5EFEE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885E0F-B93B-B659-FCE1-BDA2740F3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4958895-DD3E-10C0-FA2C-5483FDDED28B}"/>
              </a:ext>
            </a:extLst>
          </p:cNvPr>
          <p:cNvGrpSpPr/>
          <p:nvPr/>
        </p:nvGrpSpPr>
        <p:grpSpPr>
          <a:xfrm>
            <a:off x="5093981" y="3871042"/>
            <a:ext cx="1218960" cy="1186920"/>
            <a:chOff x="5093981" y="3871042"/>
            <a:chExt cx="1218960" cy="11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33610B8-939A-236A-14F9-3E676E6ECC09}"/>
                    </a:ext>
                  </a:extLst>
                </p14:cNvPr>
                <p14:cNvContentPartPr/>
                <p14:nvPr/>
              </p14:nvContentPartPr>
              <p14:xfrm>
                <a:off x="5093981" y="3871042"/>
                <a:ext cx="765360" cy="1144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33610B8-939A-236A-14F9-3E676E6ECC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85341" y="3862402"/>
                  <a:ext cx="783000" cy="11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F611BA-136C-9595-38FF-45E8EDB07E78}"/>
                    </a:ext>
                  </a:extLst>
                </p14:cNvPr>
                <p14:cNvContentPartPr/>
                <p14:nvPr/>
              </p14:nvContentPartPr>
              <p14:xfrm>
                <a:off x="5992541" y="3940882"/>
                <a:ext cx="320400" cy="1117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F611BA-136C-9595-38FF-45E8EDB07E7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83541" y="3932242"/>
                  <a:ext cx="338040" cy="11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F28932B-EB24-AEDC-DFDF-487B972E4B2F}"/>
                    </a:ext>
                  </a:extLst>
                </p14:cNvPr>
                <p14:cNvContentPartPr/>
                <p14:nvPr/>
              </p14:nvContentPartPr>
              <p14:xfrm>
                <a:off x="6006941" y="4169122"/>
                <a:ext cx="135720" cy="130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F28932B-EB24-AEDC-DFDF-487B972E4B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97941" y="4160482"/>
                  <a:ext cx="153360" cy="14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C84FCFB-64F3-96F5-0AFE-5FE4F61E4723}"/>
                  </a:ext>
                </a:extLst>
              </p14:cNvPr>
              <p14:cNvContentPartPr/>
              <p14:nvPr/>
            </p14:nvContentPartPr>
            <p14:xfrm>
              <a:off x="2412736" y="2255979"/>
              <a:ext cx="21600" cy="35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C84FCFB-64F3-96F5-0AFE-5FE4F61E47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04096" y="2247339"/>
                <a:ext cx="3924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2D94BC-3CB8-457E-785A-B848FCFCAC48}"/>
                  </a:ext>
                </a:extLst>
              </p14:cNvPr>
              <p14:cNvContentPartPr/>
              <p14:nvPr/>
            </p14:nvContentPartPr>
            <p14:xfrm>
              <a:off x="7293976" y="1680339"/>
              <a:ext cx="4680" cy="19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2D94BC-3CB8-457E-785A-B848FCFCAC4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85336" y="1671699"/>
                <a:ext cx="2232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C3F7030-25AB-E3B0-EA6D-AF6E90CC3E60}"/>
                  </a:ext>
                </a:extLst>
              </p14:cNvPr>
              <p14:cNvContentPartPr/>
              <p14:nvPr/>
            </p14:nvContentPartPr>
            <p14:xfrm>
              <a:off x="8616976" y="3297459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C3F7030-25AB-E3B0-EA6D-AF6E90CC3E6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08336" y="328881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9974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F4BB670-66B6-2B4C-110F-6C1E372AB5BE}"/>
                  </a:ext>
                </a:extLst>
              </p14:cNvPr>
              <p14:cNvContentPartPr/>
              <p14:nvPr/>
            </p14:nvContentPartPr>
            <p14:xfrm>
              <a:off x="1420994" y="742814"/>
              <a:ext cx="288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F4BB670-66B6-2B4C-110F-6C1E372AB5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12354" y="733814"/>
                <a:ext cx="20520" cy="3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6A5BBA69-3398-358E-BCF8-5BD34933ED01}"/>
              </a:ext>
            </a:extLst>
          </p:cNvPr>
          <p:cNvGrpSpPr/>
          <p:nvPr/>
        </p:nvGrpSpPr>
        <p:grpSpPr>
          <a:xfrm>
            <a:off x="3699794" y="2057894"/>
            <a:ext cx="3703320" cy="2215080"/>
            <a:chOff x="3699794" y="2057894"/>
            <a:chExt cx="3703320" cy="22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29F5C7C-2486-2F42-DB8E-6AD33A12030C}"/>
                    </a:ext>
                  </a:extLst>
                </p14:cNvPr>
                <p14:cNvContentPartPr/>
                <p14:nvPr/>
              </p14:nvContentPartPr>
              <p14:xfrm>
                <a:off x="3699794" y="2184614"/>
                <a:ext cx="332280" cy="1972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29F5C7C-2486-2F42-DB8E-6AD33A12030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0794" y="2175614"/>
                  <a:ext cx="349920" cy="19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612D4B6-4121-F414-C6D5-9BAD5EBFD4A0}"/>
                    </a:ext>
                  </a:extLst>
                </p14:cNvPr>
                <p14:cNvContentPartPr/>
                <p14:nvPr/>
              </p14:nvContentPartPr>
              <p14:xfrm>
                <a:off x="3831914" y="2057894"/>
                <a:ext cx="3571200" cy="2215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612D4B6-4121-F414-C6D5-9BAD5EBFD4A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22914" y="2048894"/>
                  <a:ext cx="3588840" cy="223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EBCCA75-1633-C24D-55C8-355983091F5B}"/>
                  </a:ext>
                </a:extLst>
              </p14:cNvPr>
              <p14:cNvContentPartPr/>
              <p14:nvPr/>
            </p14:nvContentPartPr>
            <p14:xfrm>
              <a:off x="1369874" y="3055094"/>
              <a:ext cx="2428200" cy="5522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EBCCA75-1633-C24D-55C8-355983091F5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1234" y="3046094"/>
                <a:ext cx="2445840" cy="56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6F83D96-FA24-B37C-7916-67EF8C950228}"/>
                  </a:ext>
                </a:extLst>
              </p14:cNvPr>
              <p14:cNvContentPartPr/>
              <p14:nvPr/>
            </p14:nvContentPartPr>
            <p14:xfrm>
              <a:off x="7271714" y="2579894"/>
              <a:ext cx="2309040" cy="498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6F83D96-FA24-B37C-7916-67EF8C95022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262714" y="2570894"/>
                <a:ext cx="2326680" cy="515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4C1BA0BC-A20F-B553-46F9-8B128FA3C564}"/>
              </a:ext>
            </a:extLst>
          </p:cNvPr>
          <p:cNvGrpSpPr/>
          <p:nvPr/>
        </p:nvGrpSpPr>
        <p:grpSpPr>
          <a:xfrm>
            <a:off x="548354" y="2638934"/>
            <a:ext cx="2518560" cy="780840"/>
            <a:chOff x="548354" y="2638934"/>
            <a:chExt cx="2518560" cy="78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507B1E0-38C7-7AB9-0E63-7D4D319AFC82}"/>
                    </a:ext>
                  </a:extLst>
                </p14:cNvPr>
                <p14:cNvContentPartPr/>
                <p14:nvPr/>
              </p14:nvContentPartPr>
              <p14:xfrm>
                <a:off x="548354" y="2640014"/>
                <a:ext cx="573840" cy="603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507B1E0-38C7-7AB9-0E63-7D4D319AFC8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39354" y="2631014"/>
                  <a:ext cx="5914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57FB05D-5AA7-0E6B-7F23-656DB33CED49}"/>
                    </a:ext>
                  </a:extLst>
                </p14:cNvPr>
                <p14:cNvContentPartPr/>
                <p14:nvPr/>
              </p14:nvContentPartPr>
              <p14:xfrm>
                <a:off x="1078634" y="2904614"/>
                <a:ext cx="390240" cy="380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57FB05D-5AA7-0E6B-7F23-656DB33CED4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69994" y="2895974"/>
                  <a:ext cx="40788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01889BF-7512-5DAD-3192-20DD7855882C}"/>
                    </a:ext>
                  </a:extLst>
                </p14:cNvPr>
                <p14:cNvContentPartPr/>
                <p14:nvPr/>
              </p14:nvContentPartPr>
              <p14:xfrm>
                <a:off x="1550234" y="2895974"/>
                <a:ext cx="101520" cy="5238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01889BF-7512-5DAD-3192-20DD7855882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541594" y="2886974"/>
                  <a:ext cx="11916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B4FCB94-87E9-9410-DA1E-BF2C90DF396D}"/>
                    </a:ext>
                  </a:extLst>
                </p14:cNvPr>
                <p14:cNvContentPartPr/>
                <p14:nvPr/>
              </p14:nvContentPartPr>
              <p14:xfrm>
                <a:off x="1555274" y="2892374"/>
                <a:ext cx="297360" cy="2890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B4FCB94-87E9-9410-DA1E-BF2C90DF39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46274" y="2883734"/>
                  <a:ext cx="31500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BE8B799-8053-7C97-0E58-0445E185D975}"/>
                    </a:ext>
                  </a:extLst>
                </p14:cNvPr>
                <p14:cNvContentPartPr/>
                <p14:nvPr/>
              </p14:nvContentPartPr>
              <p14:xfrm>
                <a:off x="1862354" y="2638934"/>
                <a:ext cx="703440" cy="621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BE8B799-8053-7C97-0E58-0445E185D97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853714" y="2630294"/>
                  <a:ext cx="72108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C57AE84-BAE9-7483-F681-8F5B646A301E}"/>
                    </a:ext>
                  </a:extLst>
                </p14:cNvPr>
                <p14:cNvContentPartPr/>
                <p14:nvPr/>
              </p14:nvContentPartPr>
              <p14:xfrm>
                <a:off x="2341514" y="2813174"/>
                <a:ext cx="725400" cy="83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C57AE84-BAE9-7483-F681-8F5B646A301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332874" y="2804174"/>
                  <a:ext cx="743040" cy="10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87942E4-476A-F8E3-0090-C519B940A9D4}"/>
              </a:ext>
            </a:extLst>
          </p:cNvPr>
          <p:cNvGrpSpPr/>
          <p:nvPr/>
        </p:nvGrpSpPr>
        <p:grpSpPr>
          <a:xfrm>
            <a:off x="7762034" y="3094694"/>
            <a:ext cx="2733480" cy="1038240"/>
            <a:chOff x="7762034" y="3094694"/>
            <a:chExt cx="2733480" cy="103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A69496B-44B1-B3EF-AFB1-C7852C2BDDCF}"/>
                    </a:ext>
                  </a:extLst>
                </p14:cNvPr>
                <p14:cNvContentPartPr/>
                <p14:nvPr/>
              </p14:nvContentPartPr>
              <p14:xfrm>
                <a:off x="7762034" y="3319334"/>
                <a:ext cx="390240" cy="339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A69496B-44B1-B3EF-AFB1-C7852C2BDDC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53034" y="3310694"/>
                  <a:ext cx="407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0019A1-763A-9DF1-C380-26F88E6989A8}"/>
                    </a:ext>
                  </a:extLst>
                </p14:cNvPr>
                <p14:cNvContentPartPr/>
                <p14:nvPr/>
              </p14:nvContentPartPr>
              <p14:xfrm>
                <a:off x="8259194" y="3135374"/>
                <a:ext cx="559440" cy="533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0019A1-763A-9DF1-C380-26F88E6989A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50554" y="3126374"/>
                  <a:ext cx="57708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A5F431E-FB43-46F4-9401-00562C53D4A6}"/>
                    </a:ext>
                  </a:extLst>
                </p14:cNvPr>
                <p14:cNvContentPartPr/>
                <p14:nvPr/>
              </p14:nvContentPartPr>
              <p14:xfrm>
                <a:off x="8660234" y="3343454"/>
                <a:ext cx="512280" cy="789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A5F431E-FB43-46F4-9401-00562C53D4A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651594" y="3334454"/>
                  <a:ext cx="52992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0E8C347-E7BD-CA7B-7AF0-D015EFEEF290}"/>
                    </a:ext>
                  </a:extLst>
                </p14:cNvPr>
                <p14:cNvContentPartPr/>
                <p14:nvPr/>
              </p14:nvContentPartPr>
              <p14:xfrm>
                <a:off x="9316154" y="3094694"/>
                <a:ext cx="740520" cy="5997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0E8C347-E7BD-CA7B-7AF0-D015EFEEF29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307514" y="3085694"/>
                  <a:ext cx="75816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C3AEBD6-6335-8CFE-8A0F-96216D050DFB}"/>
                    </a:ext>
                  </a:extLst>
                </p14:cNvPr>
                <p14:cNvContentPartPr/>
                <p14:nvPr/>
              </p14:nvContentPartPr>
              <p14:xfrm>
                <a:off x="9680474" y="3229694"/>
                <a:ext cx="815040" cy="35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C3AEBD6-6335-8CFE-8A0F-96216D050DF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71474" y="3221054"/>
                  <a:ext cx="832680" cy="5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0A9D17A-1192-FF4A-396D-CAC66F54FF65}"/>
              </a:ext>
            </a:extLst>
          </p:cNvPr>
          <p:cNvGrpSpPr/>
          <p:nvPr/>
        </p:nvGrpSpPr>
        <p:grpSpPr>
          <a:xfrm>
            <a:off x="4235114" y="2554694"/>
            <a:ext cx="465840" cy="1312920"/>
            <a:chOff x="4235114" y="2554694"/>
            <a:chExt cx="465840" cy="13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FC41925-6AE0-FB8B-F18E-EF7C53E22809}"/>
                    </a:ext>
                  </a:extLst>
                </p14:cNvPr>
                <p14:cNvContentPartPr/>
                <p14:nvPr/>
              </p14:nvContentPartPr>
              <p14:xfrm>
                <a:off x="4235114" y="2554694"/>
                <a:ext cx="415800" cy="29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FC41925-6AE0-FB8B-F18E-EF7C53E22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26114" y="2545694"/>
                  <a:ext cx="43344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629BB61-0E64-8BFD-5E23-247272201FB7}"/>
                    </a:ext>
                  </a:extLst>
                </p14:cNvPr>
                <p14:cNvContentPartPr/>
                <p14:nvPr/>
              </p14:nvContentPartPr>
              <p14:xfrm>
                <a:off x="4424114" y="3058694"/>
                <a:ext cx="276840" cy="18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629BB61-0E64-8BFD-5E23-247272201FB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415114" y="3049694"/>
                  <a:ext cx="2944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03BA1C-E961-1FF5-DAA6-84DD63C10A27}"/>
                    </a:ext>
                  </a:extLst>
                </p14:cNvPr>
                <p14:cNvContentPartPr/>
                <p14:nvPr/>
              </p14:nvContentPartPr>
              <p14:xfrm>
                <a:off x="4469114" y="3440294"/>
                <a:ext cx="212760" cy="427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03BA1C-E961-1FF5-DAA6-84DD63C10A2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60474" y="3431294"/>
                  <a:ext cx="230400" cy="44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0356D71-3940-1AFB-C71A-2CF701B66C34}"/>
              </a:ext>
            </a:extLst>
          </p:cNvPr>
          <p:cNvGrpSpPr/>
          <p:nvPr/>
        </p:nvGrpSpPr>
        <p:grpSpPr>
          <a:xfrm>
            <a:off x="143714" y="4178294"/>
            <a:ext cx="11616480" cy="2744068"/>
            <a:chOff x="143714" y="4178294"/>
            <a:chExt cx="11616480" cy="27440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2D21DBA-FB33-26BE-E814-77B35FB2A388}"/>
                    </a:ext>
                  </a:extLst>
                </p14:cNvPr>
                <p14:cNvContentPartPr/>
                <p14:nvPr/>
              </p14:nvContentPartPr>
              <p14:xfrm>
                <a:off x="4608794" y="4178294"/>
                <a:ext cx="105120" cy="3049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2D21DBA-FB33-26BE-E814-77B35FB2A38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99794" y="4169294"/>
                  <a:ext cx="1227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76CC8D2-1AD4-2DDF-022A-3F122616A6FD}"/>
                    </a:ext>
                  </a:extLst>
                </p14:cNvPr>
                <p14:cNvContentPartPr/>
                <p14:nvPr/>
              </p14:nvContentPartPr>
              <p14:xfrm>
                <a:off x="4655954" y="4752494"/>
                <a:ext cx="64080" cy="501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76CC8D2-1AD4-2DDF-022A-3F122616A6F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47314" y="4743494"/>
                  <a:ext cx="817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1EE9144-092B-2B2C-BD9B-6A2AEA49C7A1}"/>
                    </a:ext>
                  </a:extLst>
                </p14:cNvPr>
                <p14:cNvContentPartPr/>
                <p14:nvPr/>
              </p14:nvContentPartPr>
              <p14:xfrm>
                <a:off x="563474" y="5221574"/>
                <a:ext cx="541440" cy="4575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1EE9144-092B-2B2C-BD9B-6A2AEA49C7A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4474" y="5212574"/>
                  <a:ext cx="55908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88E0407-D5B0-A115-33E1-F1278A3BF1D9}"/>
                    </a:ext>
                  </a:extLst>
                </p14:cNvPr>
                <p14:cNvContentPartPr/>
                <p14:nvPr/>
              </p14:nvContentPartPr>
              <p14:xfrm>
                <a:off x="591194" y="5445134"/>
                <a:ext cx="730800" cy="176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88E0407-D5B0-A115-33E1-F1278A3BF1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554" y="5436134"/>
                  <a:ext cx="748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63D5B60-8DD6-E13D-FA0B-E6C68C173BA0}"/>
                    </a:ext>
                  </a:extLst>
                </p14:cNvPr>
                <p14:cNvContentPartPr/>
                <p14:nvPr/>
              </p14:nvContentPartPr>
              <p14:xfrm>
                <a:off x="1152434" y="5144894"/>
                <a:ext cx="434160" cy="559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63D5B60-8DD6-E13D-FA0B-E6C68C173B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43434" y="5135894"/>
                  <a:ext cx="45180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67B2901-1F3A-9354-E407-99A1C1364314}"/>
                    </a:ext>
                  </a:extLst>
                </p14:cNvPr>
                <p14:cNvContentPartPr/>
                <p14:nvPr/>
              </p14:nvContentPartPr>
              <p14:xfrm>
                <a:off x="1624034" y="5395094"/>
                <a:ext cx="237240" cy="324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67B2901-1F3A-9354-E407-99A1C136431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15034" y="5386094"/>
                  <a:ext cx="254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0C26C5D-5977-26E3-6B95-620EDD5E9051}"/>
                    </a:ext>
                  </a:extLst>
                </p14:cNvPr>
                <p14:cNvContentPartPr/>
                <p14:nvPr/>
              </p14:nvContentPartPr>
              <p14:xfrm>
                <a:off x="1971434" y="5353694"/>
                <a:ext cx="434880" cy="3884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0C26C5D-5977-26E3-6B95-620EDD5E90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62794" y="5345054"/>
                  <a:ext cx="452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F1CDDA6-23F9-9BEA-2B5A-659FC7A9E4E6}"/>
                    </a:ext>
                  </a:extLst>
                </p14:cNvPr>
                <p14:cNvContentPartPr/>
                <p14:nvPr/>
              </p14:nvContentPartPr>
              <p14:xfrm>
                <a:off x="2524394" y="5452334"/>
                <a:ext cx="414360" cy="157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F1CDDA6-23F9-9BEA-2B5A-659FC7A9E4E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5754" y="5443334"/>
                  <a:ext cx="432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9715BDD-3858-646B-209E-6489D2C1BDD3}"/>
                    </a:ext>
                  </a:extLst>
                </p14:cNvPr>
                <p14:cNvContentPartPr/>
                <p14:nvPr/>
              </p14:nvContentPartPr>
              <p14:xfrm>
                <a:off x="2873594" y="5111414"/>
                <a:ext cx="586440" cy="5025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9715BDD-3858-646B-209E-6489D2C1BDD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64594" y="5102774"/>
                  <a:ext cx="604080" cy="52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7602FEF-D8DC-95A0-BEFF-3E899A8124D0}"/>
                    </a:ext>
                  </a:extLst>
                </p14:cNvPr>
                <p14:cNvContentPartPr/>
                <p14:nvPr/>
              </p14:nvContentPartPr>
              <p14:xfrm>
                <a:off x="3458954" y="5030774"/>
                <a:ext cx="1379520" cy="6188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7602FEF-D8DC-95A0-BEFF-3E899A8124D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50314" y="5022134"/>
                  <a:ext cx="139716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7752D4B-0811-6D41-DA98-828CD63AAE88}"/>
                    </a:ext>
                  </a:extLst>
                </p14:cNvPr>
                <p14:cNvContentPartPr/>
                <p14:nvPr/>
              </p14:nvContentPartPr>
              <p14:xfrm>
                <a:off x="4473074" y="5363414"/>
                <a:ext cx="767160" cy="21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7752D4B-0811-6D41-DA98-828CD63AAE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64434" y="5354414"/>
                  <a:ext cx="7848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F99F57E-5115-ADCA-5D87-0D55EBB2A68C}"/>
                    </a:ext>
                  </a:extLst>
                </p14:cNvPr>
                <p14:cNvContentPartPr/>
                <p14:nvPr/>
              </p14:nvContentPartPr>
              <p14:xfrm>
                <a:off x="631154" y="5593814"/>
                <a:ext cx="318600" cy="554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F99F57E-5115-ADCA-5D87-0D55EBB2A6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22154" y="5585174"/>
                  <a:ext cx="336240" cy="57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56A615D-2C9A-927F-8971-ACF6683E5167}"/>
                    </a:ext>
                  </a:extLst>
                </p14:cNvPr>
                <p14:cNvContentPartPr/>
                <p14:nvPr/>
              </p14:nvContentPartPr>
              <p14:xfrm>
                <a:off x="218954" y="4285574"/>
                <a:ext cx="1177560" cy="803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56A615D-2C9A-927F-8971-ACF6683E516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09954" y="4276574"/>
                  <a:ext cx="1195200" cy="82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A91055E-9123-63E6-48B4-E38F9722A1F6}"/>
                    </a:ext>
                  </a:extLst>
                </p14:cNvPr>
                <p14:cNvContentPartPr/>
                <p14:nvPr/>
              </p14:nvContentPartPr>
              <p14:xfrm>
                <a:off x="5451554" y="4563854"/>
                <a:ext cx="1086840" cy="722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A91055E-9123-63E6-48B4-E38F9722A1F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42554" y="4555214"/>
                  <a:ext cx="1104480" cy="73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290E8EE-1D17-1313-54F1-B536A1F62007}"/>
                    </a:ext>
                  </a:extLst>
                </p14:cNvPr>
                <p14:cNvContentPartPr/>
                <p14:nvPr/>
              </p14:nvContentPartPr>
              <p14:xfrm>
                <a:off x="6454874" y="4850774"/>
                <a:ext cx="486360" cy="904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290E8EE-1D17-1313-54F1-B536A1F6200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446234" y="4842134"/>
                  <a:ext cx="50400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5232919-A39A-F4C6-2C2D-B0015F70501F}"/>
                    </a:ext>
                  </a:extLst>
                </p14:cNvPr>
                <p14:cNvContentPartPr/>
                <p14:nvPr/>
              </p14:nvContentPartPr>
              <p14:xfrm>
                <a:off x="6387914" y="5242814"/>
                <a:ext cx="839520" cy="1281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5232919-A39A-F4C6-2C2D-B0015F70501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78914" y="5233814"/>
                  <a:ext cx="857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26A322-5080-6409-00A1-E48C2FD4EAF6}"/>
                    </a:ext>
                  </a:extLst>
                </p14:cNvPr>
                <p14:cNvContentPartPr/>
                <p14:nvPr/>
              </p14:nvContentPartPr>
              <p14:xfrm>
                <a:off x="7071194" y="4812974"/>
                <a:ext cx="302040" cy="7189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26A322-5080-6409-00A1-E48C2FD4EAF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062554" y="4803974"/>
                  <a:ext cx="319680" cy="73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894475B-892B-C21D-15DE-E38861202F55}"/>
                    </a:ext>
                  </a:extLst>
                </p14:cNvPr>
                <p14:cNvContentPartPr/>
                <p14:nvPr/>
              </p14:nvContentPartPr>
              <p14:xfrm>
                <a:off x="7344074" y="5039774"/>
                <a:ext cx="691200" cy="735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894475B-892B-C21D-15DE-E38861202F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335434" y="5030774"/>
                  <a:ext cx="7088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0CF4200-4D62-2DC6-D589-B5FE3B55ED45}"/>
                    </a:ext>
                  </a:extLst>
                </p14:cNvPr>
                <p14:cNvContentPartPr/>
                <p14:nvPr/>
              </p14:nvContentPartPr>
              <p14:xfrm>
                <a:off x="8147234" y="5073614"/>
                <a:ext cx="488160" cy="3888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0CF4200-4D62-2DC6-D589-B5FE3B55ED4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38234" y="5064614"/>
                  <a:ext cx="5058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ACF9BAB-074C-1270-9EF9-741BDD80DC59}"/>
                    </a:ext>
                  </a:extLst>
                </p14:cNvPr>
                <p14:cNvContentPartPr/>
                <p14:nvPr/>
              </p14:nvContentPartPr>
              <p14:xfrm>
                <a:off x="8459354" y="4785614"/>
                <a:ext cx="96120" cy="12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ACF9BAB-074C-1270-9EF9-741BDD80DC5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450354" y="4776614"/>
                  <a:ext cx="113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32A0496-0125-9026-72F8-CD08DD486461}"/>
                    </a:ext>
                  </a:extLst>
                </p14:cNvPr>
                <p14:cNvContentPartPr/>
                <p14:nvPr/>
              </p14:nvContentPartPr>
              <p14:xfrm>
                <a:off x="8631074" y="4706774"/>
                <a:ext cx="637560" cy="552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32A0496-0125-9026-72F8-CD08DD4864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622074" y="4697774"/>
                  <a:ext cx="655200" cy="57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DDA3441-3F40-7E14-AC32-370BE079E2D6}"/>
                    </a:ext>
                  </a:extLst>
                </p14:cNvPr>
                <p14:cNvContentPartPr/>
                <p14:nvPr/>
              </p14:nvContentPartPr>
              <p14:xfrm>
                <a:off x="9072434" y="4721534"/>
                <a:ext cx="567720" cy="7099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DDA3441-3F40-7E14-AC32-370BE079E2D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063794" y="4712534"/>
                  <a:ext cx="585360" cy="72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74811AB-65A3-239C-EC2C-29783F77114D}"/>
                    </a:ext>
                  </a:extLst>
                </p14:cNvPr>
                <p14:cNvContentPartPr/>
                <p14:nvPr/>
              </p14:nvContentPartPr>
              <p14:xfrm>
                <a:off x="9765434" y="5007734"/>
                <a:ext cx="853560" cy="488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74811AB-65A3-239C-EC2C-29783F77114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756434" y="4998734"/>
                  <a:ext cx="871200" cy="50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DBA12F5C-DA5F-A8EA-EBF7-FD3EE9D643C7}"/>
                    </a:ext>
                  </a:extLst>
                </p14:cNvPr>
                <p14:cNvContentPartPr/>
                <p14:nvPr/>
              </p14:nvContentPartPr>
              <p14:xfrm>
                <a:off x="143714" y="6125894"/>
                <a:ext cx="566280" cy="5320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DBA12F5C-DA5F-A8EA-EBF7-FD3EE9D643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34714" y="6116894"/>
                  <a:ext cx="58392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7CD23C0-E69D-8481-3403-1DA5702D4C4A}"/>
                    </a:ext>
                  </a:extLst>
                </p14:cNvPr>
                <p14:cNvContentPartPr/>
                <p14:nvPr/>
              </p14:nvContentPartPr>
              <p14:xfrm>
                <a:off x="760034" y="6203654"/>
                <a:ext cx="278280" cy="5122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7CD23C0-E69D-8481-3403-1DA5702D4C4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1394" y="6195014"/>
                  <a:ext cx="295920" cy="52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9DCC923-0309-7F87-DCBE-63EEAEFF225F}"/>
                    </a:ext>
                  </a:extLst>
                </p14:cNvPr>
                <p14:cNvContentPartPr/>
                <p14:nvPr/>
              </p14:nvContentPartPr>
              <p14:xfrm>
                <a:off x="1201034" y="6418934"/>
                <a:ext cx="136800" cy="2606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9DCC923-0309-7F87-DCBE-63EEAEFF225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92034" y="6409934"/>
                  <a:ext cx="15444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081905D-A0C6-9EB5-2941-8315FA67B70C}"/>
                    </a:ext>
                  </a:extLst>
                </p14:cNvPr>
                <p14:cNvContentPartPr/>
                <p14:nvPr/>
              </p14:nvContentPartPr>
              <p14:xfrm>
                <a:off x="1444754" y="6422894"/>
                <a:ext cx="768960" cy="307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081905D-A0C6-9EB5-2941-8315FA67B70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436114" y="6414254"/>
                  <a:ext cx="78660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31223B-E085-0F93-9F78-62BE48B3F8C6}"/>
                    </a:ext>
                  </a:extLst>
                </p14:cNvPr>
                <p14:cNvContentPartPr/>
                <p14:nvPr/>
              </p14:nvContentPartPr>
              <p14:xfrm>
                <a:off x="2208314" y="5980454"/>
                <a:ext cx="321120" cy="728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31223B-E085-0F93-9F78-62BE48B3F8C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99674" y="5971454"/>
                  <a:ext cx="3387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8055F06-3097-0B46-B6AB-61CE855FD85C}"/>
                    </a:ext>
                  </a:extLst>
                </p14:cNvPr>
                <p14:cNvContentPartPr/>
                <p14:nvPr/>
              </p14:nvContentPartPr>
              <p14:xfrm>
                <a:off x="1107434" y="6400214"/>
                <a:ext cx="223560" cy="389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8055F06-3097-0B46-B6AB-61CE855FD85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98794" y="6391214"/>
                  <a:ext cx="24120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57132BE-6776-93D8-9007-93419B565617}"/>
                    </a:ext>
                  </a:extLst>
                </p14:cNvPr>
                <p14:cNvContentPartPr/>
                <p14:nvPr/>
              </p14:nvContentPartPr>
              <p14:xfrm>
                <a:off x="1374554" y="6439454"/>
                <a:ext cx="499320" cy="392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57132BE-6776-93D8-9007-93419B56561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365554" y="6430454"/>
                  <a:ext cx="5169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9046B0-42C3-922F-FA3B-68CCCC1B4454}"/>
                    </a:ext>
                  </a:extLst>
                </p14:cNvPr>
                <p14:cNvContentPartPr/>
                <p14:nvPr/>
              </p14:nvContentPartPr>
              <p14:xfrm>
                <a:off x="1845434" y="6469694"/>
                <a:ext cx="455400" cy="3675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9046B0-42C3-922F-FA3B-68CCCC1B445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836794" y="6460694"/>
                  <a:ext cx="47304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39B5310-EC63-2DEB-369D-6B5A6367EE64}"/>
                    </a:ext>
                  </a:extLst>
                </p14:cNvPr>
                <p14:cNvContentPartPr/>
                <p14:nvPr/>
              </p14:nvContentPartPr>
              <p14:xfrm>
                <a:off x="2209394" y="6013214"/>
                <a:ext cx="473040" cy="7516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39B5310-EC63-2DEB-369D-6B5A6367EE6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00394" y="6004574"/>
                  <a:ext cx="490680" cy="76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2206613-3E53-5C7E-56C7-4C1805EAFF6B}"/>
                    </a:ext>
                  </a:extLst>
                </p14:cNvPr>
                <p14:cNvContentPartPr/>
                <p14:nvPr/>
              </p14:nvContentPartPr>
              <p14:xfrm>
                <a:off x="2631314" y="6358094"/>
                <a:ext cx="269640" cy="376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2206613-3E53-5C7E-56C7-4C1805EAFF6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2314" y="6349094"/>
                  <a:ext cx="2872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89B2969-6AC6-B1D3-DF6B-F58013E9410C}"/>
                    </a:ext>
                  </a:extLst>
                </p14:cNvPr>
                <p14:cNvContentPartPr/>
                <p14:nvPr/>
              </p14:nvContentPartPr>
              <p14:xfrm>
                <a:off x="3206234" y="6193934"/>
                <a:ext cx="392400" cy="468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89B2969-6AC6-B1D3-DF6B-F58013E941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197594" y="6184934"/>
                  <a:ext cx="41004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1F1347B-14DC-CCFF-24AC-A175AE4CA7C7}"/>
                    </a:ext>
                  </a:extLst>
                </p14:cNvPr>
                <p14:cNvContentPartPr/>
                <p14:nvPr/>
              </p14:nvContentPartPr>
              <p14:xfrm>
                <a:off x="3546074" y="6422534"/>
                <a:ext cx="297000" cy="244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1F1347B-14DC-CCFF-24AC-A175AE4CA7C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537074" y="6413894"/>
                  <a:ext cx="3146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327331-5EC4-4D30-B8C7-710BCA1B80C4}"/>
                    </a:ext>
                  </a:extLst>
                </p14:cNvPr>
                <p14:cNvContentPartPr/>
                <p14:nvPr/>
              </p14:nvContentPartPr>
              <p14:xfrm>
                <a:off x="3883034" y="6170174"/>
                <a:ext cx="924840" cy="5212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327331-5EC4-4D30-B8C7-710BCA1B80C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74034" y="6161534"/>
                  <a:ext cx="94248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7EFEAC-F0CC-45D0-0D9E-3929A65EDEAB}"/>
                    </a:ext>
                  </a:extLst>
                </p14:cNvPr>
                <p14:cNvContentPartPr/>
                <p14:nvPr/>
              </p14:nvContentPartPr>
              <p14:xfrm>
                <a:off x="5254274" y="6007814"/>
                <a:ext cx="894960" cy="708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7EFEAC-F0CC-45D0-0D9E-3929A65EDEA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245274" y="5999174"/>
                  <a:ext cx="912600" cy="72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D2D9AEF-FF7B-6134-66A4-46633D571221}"/>
                    </a:ext>
                  </a:extLst>
                </p14:cNvPr>
                <p14:cNvContentPartPr/>
                <p14:nvPr/>
              </p14:nvContentPartPr>
              <p14:xfrm>
                <a:off x="6635594" y="6158294"/>
                <a:ext cx="387000" cy="40320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D2D9AEF-FF7B-6134-66A4-46633D57122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626954" y="6149654"/>
                  <a:ext cx="4046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D65555-88F2-E835-77A5-415364C6841C}"/>
                    </a:ext>
                  </a:extLst>
                </p14:cNvPr>
                <p14:cNvContentPartPr/>
                <p14:nvPr/>
              </p14:nvContentPartPr>
              <p14:xfrm>
                <a:off x="7035914" y="6297614"/>
                <a:ext cx="275400" cy="2757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D65555-88F2-E835-77A5-415364C684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027274" y="6288614"/>
                  <a:ext cx="2930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BD9018F-288E-5C2B-9EC7-257DE69A97AE}"/>
                    </a:ext>
                  </a:extLst>
                </p14:cNvPr>
                <p14:cNvContentPartPr/>
                <p14:nvPr/>
              </p14:nvContentPartPr>
              <p14:xfrm>
                <a:off x="7480154" y="6068654"/>
                <a:ext cx="968760" cy="700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BD9018F-288E-5C2B-9EC7-257DE69A97AE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71154" y="6060014"/>
                  <a:ext cx="98640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0197B9F-55A9-427D-209C-7561DDC9C5FE}"/>
                    </a:ext>
                  </a:extLst>
                </p14:cNvPr>
                <p14:cNvContentPartPr/>
                <p14:nvPr/>
              </p14:nvContentPartPr>
              <p14:xfrm>
                <a:off x="8641874" y="5857694"/>
                <a:ext cx="64080" cy="1046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A0197B9F-55A9-427D-209C-7561DDC9C5F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633234" y="5848694"/>
                  <a:ext cx="81720" cy="10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4868E66-2CEE-626D-BEA6-5B8EB6A262A7}"/>
                    </a:ext>
                  </a:extLst>
                </p14:cNvPr>
                <p14:cNvContentPartPr/>
                <p14:nvPr/>
              </p14:nvContentPartPr>
              <p14:xfrm>
                <a:off x="8955074" y="6089682"/>
                <a:ext cx="277200" cy="693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4868E66-2CEE-626D-BEA6-5B8EB6A262A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46434" y="6080682"/>
                  <a:ext cx="294840" cy="71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88A1FB-FA91-5E3C-B9D0-D1A7A28D96CF}"/>
                    </a:ext>
                  </a:extLst>
                </p14:cNvPr>
                <p14:cNvContentPartPr/>
                <p14:nvPr/>
              </p14:nvContentPartPr>
              <p14:xfrm>
                <a:off x="9120314" y="6259242"/>
                <a:ext cx="740880" cy="3394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88A1FB-FA91-5E3C-B9D0-D1A7A28D96C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111674" y="6250242"/>
                  <a:ext cx="758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DA77604-4A25-BE30-9B4A-676B6D5E420C}"/>
                    </a:ext>
                  </a:extLst>
                </p14:cNvPr>
                <p14:cNvContentPartPr/>
                <p14:nvPr/>
              </p14:nvContentPartPr>
              <p14:xfrm>
                <a:off x="9933194" y="6178962"/>
                <a:ext cx="1105200" cy="743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DA77604-4A25-BE30-9B4A-676B6D5E420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924194" y="6169962"/>
                  <a:ext cx="1122840" cy="76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19A712-5BD7-E6AC-26F3-0173BD8C23DC}"/>
                    </a:ext>
                  </a:extLst>
                </p14:cNvPr>
                <p14:cNvContentPartPr/>
                <p14:nvPr/>
              </p14:nvContentPartPr>
              <p14:xfrm>
                <a:off x="11070074" y="6174642"/>
                <a:ext cx="690120" cy="617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2D19A712-5BD7-E6AC-26F3-0173BD8C23D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061074" y="6166002"/>
                  <a:ext cx="707760" cy="63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460831AD-D85D-1F64-5CFB-9024AAB52FF0}"/>
              </a:ext>
            </a:extLst>
          </p:cNvPr>
          <p:cNvGrpSpPr/>
          <p:nvPr/>
        </p:nvGrpSpPr>
        <p:grpSpPr>
          <a:xfrm>
            <a:off x="1506674" y="70122"/>
            <a:ext cx="5542560" cy="1946372"/>
            <a:chOff x="1506674" y="70122"/>
            <a:chExt cx="5542560" cy="194637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661FE54-1F5B-D92F-9484-F5EC22A21D13}"/>
                    </a:ext>
                  </a:extLst>
                </p14:cNvPr>
                <p14:cNvContentPartPr/>
                <p14:nvPr/>
              </p14:nvContentPartPr>
              <p14:xfrm>
                <a:off x="4213154" y="1222334"/>
                <a:ext cx="55800" cy="523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661FE54-1F5B-D92F-9484-F5EC22A21D1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204154" y="1213694"/>
                  <a:ext cx="734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097ABD8-50BD-66D5-007C-2AC5D60AF4D5}"/>
                    </a:ext>
                  </a:extLst>
                </p14:cNvPr>
                <p14:cNvContentPartPr/>
                <p14:nvPr/>
              </p14:nvContentPartPr>
              <p14:xfrm>
                <a:off x="4131794" y="1264454"/>
                <a:ext cx="384840" cy="522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097ABD8-50BD-66D5-007C-2AC5D60AF4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123154" y="1255454"/>
                  <a:ext cx="40248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28D061C-26DE-A1CA-572F-3D41BB8E55AB}"/>
                    </a:ext>
                  </a:extLst>
                </p14:cNvPr>
                <p14:cNvContentPartPr/>
                <p14:nvPr/>
              </p14:nvContentPartPr>
              <p14:xfrm>
                <a:off x="4675034" y="1214054"/>
                <a:ext cx="36720" cy="5925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28D061C-26DE-A1CA-572F-3D41BB8E55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666394" y="1205414"/>
                  <a:ext cx="5436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98CFB75-4D97-188A-F05F-7A4C82BE3542}"/>
                    </a:ext>
                  </a:extLst>
                </p14:cNvPr>
                <p14:cNvContentPartPr/>
                <p14:nvPr/>
              </p14:nvContentPartPr>
              <p14:xfrm>
                <a:off x="4820114" y="1460294"/>
                <a:ext cx="405000" cy="297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98CFB75-4D97-188A-F05F-7A4C82BE354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811474" y="1451654"/>
                  <a:ext cx="4226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128B44-C4DE-6365-E07F-0E1EC362DE8B}"/>
                    </a:ext>
                  </a:extLst>
                </p14:cNvPr>
                <p14:cNvContentPartPr/>
                <p14:nvPr/>
              </p14:nvContentPartPr>
              <p14:xfrm>
                <a:off x="5212514" y="1511054"/>
                <a:ext cx="327600" cy="337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128B44-C4DE-6365-E07F-0E1EC362DE8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203514" y="1502414"/>
                  <a:ext cx="3452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53384F3-C50D-8F71-D2D1-771DCE08E8C9}"/>
                    </a:ext>
                  </a:extLst>
                </p14:cNvPr>
                <p14:cNvContentPartPr/>
                <p14:nvPr/>
              </p14:nvContentPartPr>
              <p14:xfrm>
                <a:off x="5539754" y="1148894"/>
                <a:ext cx="77040" cy="594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53384F3-C50D-8F71-D2D1-771DCE08E8C9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530754" y="1139894"/>
                  <a:ext cx="9468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9D6F5B1-C962-728B-BA1D-D0DEB38EE847}"/>
                    </a:ext>
                  </a:extLst>
                </p14:cNvPr>
                <p14:cNvContentPartPr/>
                <p14:nvPr/>
              </p14:nvContentPartPr>
              <p14:xfrm>
                <a:off x="5603114" y="1347614"/>
                <a:ext cx="309960" cy="380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9D6F5B1-C962-728B-BA1D-D0DEB38EE84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594114" y="1338614"/>
                  <a:ext cx="3276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5E57EB2-7AA4-3B95-D55F-01D2DE6F1627}"/>
                    </a:ext>
                  </a:extLst>
                </p14:cNvPr>
                <p14:cNvContentPartPr/>
                <p14:nvPr/>
              </p14:nvContentPartPr>
              <p14:xfrm>
                <a:off x="6093434" y="1180574"/>
                <a:ext cx="89280" cy="682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5E57EB2-7AA4-3B95-D55F-01D2DE6F1627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084794" y="1171574"/>
                  <a:ext cx="106920" cy="70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162CAFB-E624-DE19-B05E-D4B8098F9A74}"/>
                    </a:ext>
                  </a:extLst>
                </p14:cNvPr>
                <p14:cNvContentPartPr/>
                <p14:nvPr/>
              </p14:nvContentPartPr>
              <p14:xfrm>
                <a:off x="5992634" y="1284254"/>
                <a:ext cx="372600" cy="584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162CAFB-E624-DE19-B05E-D4B8098F9A7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983994" y="1275614"/>
                  <a:ext cx="39024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DF83DB-E2CE-4621-1A74-63643647561C}"/>
                    </a:ext>
                  </a:extLst>
                </p14:cNvPr>
                <p14:cNvContentPartPr/>
                <p14:nvPr/>
              </p14:nvContentPartPr>
              <p14:xfrm>
                <a:off x="6445514" y="1519694"/>
                <a:ext cx="215280" cy="388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DF83DB-E2CE-4621-1A74-63643647561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36514" y="1511054"/>
                  <a:ext cx="232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78315C7-C188-FAE0-5336-E4E12DC3B388}"/>
                    </a:ext>
                  </a:extLst>
                </p14:cNvPr>
                <p14:cNvContentPartPr/>
                <p14:nvPr/>
              </p14:nvContentPartPr>
              <p14:xfrm>
                <a:off x="6787874" y="1441214"/>
                <a:ext cx="226080" cy="533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78315C7-C188-FAE0-5336-E4E12DC3B38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778874" y="1432214"/>
                  <a:ext cx="2437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0FA5297-3D2B-ACCA-4F19-82262C8A8FA9}"/>
                    </a:ext>
                  </a:extLst>
                </p14:cNvPr>
                <p14:cNvContentPartPr/>
                <p14:nvPr/>
              </p14:nvContentPartPr>
              <p14:xfrm>
                <a:off x="6730634" y="1525094"/>
                <a:ext cx="318600" cy="491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0FA5297-3D2B-ACCA-4F19-82262C8A8FA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721994" y="1516094"/>
                  <a:ext cx="3362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A0D602D-BF75-DDBC-7E1B-BB89DC6A2683}"/>
                    </a:ext>
                  </a:extLst>
                </p14:cNvPr>
                <p14:cNvContentPartPr/>
                <p14:nvPr/>
              </p14:nvContentPartPr>
              <p14:xfrm>
                <a:off x="1506674" y="834402"/>
                <a:ext cx="283680" cy="5421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9A0D602D-BF75-DDBC-7E1B-BB89DC6A2683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497674" y="825762"/>
                  <a:ext cx="30132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3428EE1-E5FC-5708-5F11-A31551FC2D80}"/>
                    </a:ext>
                  </a:extLst>
                </p14:cNvPr>
                <p14:cNvContentPartPr/>
                <p14:nvPr/>
              </p14:nvContentPartPr>
              <p14:xfrm>
                <a:off x="1570394" y="713802"/>
                <a:ext cx="438480" cy="5338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3428EE1-E5FC-5708-5F11-A31551FC2D8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561754" y="705162"/>
                  <a:ext cx="45612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89F94EA-2172-6038-262A-AE6D3C619CF9}"/>
                    </a:ext>
                  </a:extLst>
                </p14:cNvPr>
                <p14:cNvContentPartPr/>
                <p14:nvPr/>
              </p14:nvContentPartPr>
              <p14:xfrm>
                <a:off x="2151794" y="555402"/>
                <a:ext cx="525240" cy="60372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C89F94EA-2172-6038-262A-AE6D3C619CF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42794" y="546402"/>
                  <a:ext cx="5428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63E1D5E-E70A-D1D5-AFCE-EBA6FFB574C8}"/>
                    </a:ext>
                  </a:extLst>
                </p14:cNvPr>
                <p14:cNvContentPartPr/>
                <p14:nvPr/>
              </p14:nvContentPartPr>
              <p14:xfrm>
                <a:off x="2472554" y="632082"/>
                <a:ext cx="433800" cy="2826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63E1D5E-E70A-D1D5-AFCE-EBA6FFB574C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463554" y="623082"/>
                  <a:ext cx="4514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05BC1A8-2FBF-3F0A-C989-4150B51DFC55}"/>
                    </a:ext>
                  </a:extLst>
                </p14:cNvPr>
                <p14:cNvContentPartPr/>
                <p14:nvPr/>
              </p14:nvContentPartPr>
              <p14:xfrm>
                <a:off x="3300194" y="430122"/>
                <a:ext cx="766080" cy="6346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05BC1A8-2FBF-3F0A-C989-4150B51DFC5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291554" y="421482"/>
                  <a:ext cx="78372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8096495-D38A-5253-AF3B-0926A1C45CCB}"/>
                    </a:ext>
                  </a:extLst>
                </p14:cNvPr>
                <p14:cNvContentPartPr/>
                <p14:nvPr/>
              </p14:nvContentPartPr>
              <p14:xfrm>
                <a:off x="3776114" y="235722"/>
                <a:ext cx="290160" cy="1396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8096495-D38A-5253-AF3B-0926A1C45CC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67114" y="227082"/>
                  <a:ext cx="3078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B882CB0-84D9-4B09-7E8E-DC409F44B050}"/>
                    </a:ext>
                  </a:extLst>
                </p14:cNvPr>
                <p14:cNvContentPartPr/>
                <p14:nvPr/>
              </p14:nvContentPartPr>
              <p14:xfrm>
                <a:off x="4162394" y="276762"/>
                <a:ext cx="1179360" cy="6811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B882CB0-84D9-4B09-7E8E-DC409F44B05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153394" y="268122"/>
                  <a:ext cx="119700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8A695AB-56B4-467E-FE80-127CC6F3C376}"/>
                    </a:ext>
                  </a:extLst>
                </p14:cNvPr>
                <p14:cNvContentPartPr/>
                <p14:nvPr/>
              </p14:nvContentPartPr>
              <p14:xfrm>
                <a:off x="5141594" y="70122"/>
                <a:ext cx="422640" cy="40392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8A695AB-56B4-467E-FE80-127CC6F3C37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132594" y="61122"/>
                  <a:ext cx="44028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E3A903A-3ABB-F961-567D-6922A2747BE8}"/>
                    </a:ext>
                  </a:extLst>
                </p14:cNvPr>
                <p14:cNvContentPartPr/>
                <p14:nvPr/>
              </p14:nvContentPartPr>
              <p14:xfrm>
                <a:off x="5532194" y="133842"/>
                <a:ext cx="727920" cy="5007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E3A903A-3ABB-F961-567D-6922A2747BE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523194" y="125202"/>
                  <a:ext cx="745560" cy="51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8527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94686789-7F74-04BE-CA20-8517AA857E28}"/>
              </a:ext>
            </a:extLst>
          </p:cNvPr>
          <p:cNvGrpSpPr/>
          <p:nvPr/>
        </p:nvGrpSpPr>
        <p:grpSpPr>
          <a:xfrm>
            <a:off x="829874" y="512774"/>
            <a:ext cx="10669680" cy="2068560"/>
            <a:chOff x="829874" y="512774"/>
            <a:chExt cx="10669680" cy="206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2CFF4D5-537D-52D5-AF10-F6AD5FB590F2}"/>
                    </a:ext>
                  </a:extLst>
                </p14:cNvPr>
                <p14:cNvContentPartPr/>
                <p14:nvPr/>
              </p14:nvContentPartPr>
              <p14:xfrm>
                <a:off x="829874" y="575054"/>
                <a:ext cx="1499760" cy="575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2CFF4D5-537D-52D5-AF10-F6AD5FB590F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1234" y="566414"/>
                  <a:ext cx="151740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2E89411-F493-1D9A-7F17-8F34148D3D4C}"/>
                    </a:ext>
                  </a:extLst>
                </p14:cNvPr>
                <p14:cNvContentPartPr/>
                <p14:nvPr/>
              </p14:nvContentPartPr>
              <p14:xfrm>
                <a:off x="2292194" y="850094"/>
                <a:ext cx="414000" cy="291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2E89411-F493-1D9A-7F17-8F34148D3D4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3554" y="841094"/>
                  <a:ext cx="43164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FB2703D-D064-0A34-24A2-4B9581B6DFC6}"/>
                    </a:ext>
                  </a:extLst>
                </p14:cNvPr>
                <p14:cNvContentPartPr/>
                <p14:nvPr/>
              </p14:nvContentPartPr>
              <p14:xfrm>
                <a:off x="3120554" y="622574"/>
                <a:ext cx="1076400" cy="578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FB2703D-D064-0A34-24A2-4B9581B6DFC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11554" y="613934"/>
                  <a:ext cx="10940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3CC2739-71A4-D6E6-C411-A06CAFE90902}"/>
                    </a:ext>
                  </a:extLst>
                </p14:cNvPr>
                <p14:cNvContentPartPr/>
                <p14:nvPr/>
              </p14:nvContentPartPr>
              <p14:xfrm>
                <a:off x="3972314" y="922094"/>
                <a:ext cx="399960" cy="304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3CC2739-71A4-D6E6-C411-A06CAFE9090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63314" y="913454"/>
                  <a:ext cx="41760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9345E95-5B17-40D4-3361-4B088B5CDEDC}"/>
                    </a:ext>
                  </a:extLst>
                </p14:cNvPr>
                <p14:cNvContentPartPr/>
                <p14:nvPr/>
              </p14:nvContentPartPr>
              <p14:xfrm>
                <a:off x="4933514" y="512774"/>
                <a:ext cx="594360" cy="640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9345E95-5B17-40D4-3361-4B088B5CDED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24514" y="504134"/>
                  <a:ext cx="6120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84D57BF-A77A-ABC3-3AAA-204C702CC2A0}"/>
                    </a:ext>
                  </a:extLst>
                </p14:cNvPr>
                <p14:cNvContentPartPr/>
                <p14:nvPr/>
              </p14:nvContentPartPr>
              <p14:xfrm>
                <a:off x="5483594" y="639134"/>
                <a:ext cx="47520" cy="1137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84D57BF-A77A-ABC3-3AAA-204C702CC2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474594" y="630494"/>
                  <a:ext cx="651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F8D2D0E-871B-09F0-C4CE-7CBB42DD6B65}"/>
                    </a:ext>
                  </a:extLst>
                </p14:cNvPr>
                <p14:cNvContentPartPr/>
                <p14:nvPr/>
              </p14:nvContentPartPr>
              <p14:xfrm>
                <a:off x="5642354" y="804374"/>
                <a:ext cx="1212480" cy="698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F8D2D0E-871B-09F0-C4CE-7CBB42DD6B6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3714" y="795734"/>
                  <a:ext cx="12301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B11F61-04C3-753D-6067-1FFF78A4465C}"/>
                    </a:ext>
                  </a:extLst>
                </p14:cNvPr>
                <p14:cNvContentPartPr/>
                <p14:nvPr/>
              </p14:nvContentPartPr>
              <p14:xfrm>
                <a:off x="6689594" y="880334"/>
                <a:ext cx="314640" cy="321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B11F61-04C3-753D-6067-1FFF78A4465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80954" y="871334"/>
                  <a:ext cx="332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61A278F-A8BC-D656-4E87-BE76286B0251}"/>
                    </a:ext>
                  </a:extLst>
                </p14:cNvPr>
                <p14:cNvContentPartPr/>
                <p14:nvPr/>
              </p14:nvContentPartPr>
              <p14:xfrm>
                <a:off x="7069754" y="881414"/>
                <a:ext cx="569160" cy="313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61A278F-A8BC-D656-4E87-BE76286B025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060754" y="872414"/>
                  <a:ext cx="58680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C070159-9AA7-DBA8-7555-2EADC21B2ECE}"/>
                    </a:ext>
                  </a:extLst>
                </p14:cNvPr>
                <p14:cNvContentPartPr/>
                <p14:nvPr/>
              </p14:nvContentPartPr>
              <p14:xfrm>
                <a:off x="8047874" y="734894"/>
                <a:ext cx="988920" cy="6267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C070159-9AA7-DBA8-7555-2EADC21B2EC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038874" y="725894"/>
                  <a:ext cx="1006560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15A62E-FCCF-C3D4-BE62-DCB73141D1ED}"/>
                    </a:ext>
                  </a:extLst>
                </p14:cNvPr>
                <p14:cNvContentPartPr/>
                <p14:nvPr/>
              </p14:nvContentPartPr>
              <p14:xfrm>
                <a:off x="3172034" y="1633094"/>
                <a:ext cx="218520" cy="68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15A62E-FCCF-C3D4-BE62-DCB73141D1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63034" y="1624094"/>
                  <a:ext cx="2361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AF930B3-7120-B439-AAD6-0E96AA82AA61}"/>
                    </a:ext>
                  </a:extLst>
                </p14:cNvPr>
                <p14:cNvContentPartPr/>
                <p14:nvPr/>
              </p14:nvContentPartPr>
              <p14:xfrm>
                <a:off x="3355274" y="1518254"/>
                <a:ext cx="1975320" cy="766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AF930B3-7120-B439-AAD6-0E96AA82AA6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6634" y="1509614"/>
                  <a:ext cx="1992960" cy="78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071EA07-8BE6-FF6C-E6D3-904E59123FC9}"/>
                    </a:ext>
                  </a:extLst>
                </p14:cNvPr>
                <p14:cNvContentPartPr/>
                <p14:nvPr/>
              </p14:nvContentPartPr>
              <p14:xfrm>
                <a:off x="5554514" y="1687454"/>
                <a:ext cx="612720" cy="571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071EA07-8BE6-FF6C-E6D3-904E59123F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545514" y="1678454"/>
                  <a:ext cx="63036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7A5AB8-1C97-2F4F-BD66-FCD544E2CBC7}"/>
                    </a:ext>
                  </a:extLst>
                </p14:cNvPr>
                <p14:cNvContentPartPr/>
                <p14:nvPr/>
              </p14:nvContentPartPr>
              <p14:xfrm>
                <a:off x="6184514" y="1528694"/>
                <a:ext cx="1718280" cy="78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7A5AB8-1C97-2F4F-BD66-FCD544E2CBC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75874" y="1519694"/>
                  <a:ext cx="1735920" cy="80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ECCF54E-3720-5BA2-970C-39FE24B9E76B}"/>
                    </a:ext>
                  </a:extLst>
                </p14:cNvPr>
                <p14:cNvContentPartPr/>
                <p14:nvPr/>
              </p14:nvContentPartPr>
              <p14:xfrm>
                <a:off x="8401394" y="1800854"/>
                <a:ext cx="257400" cy="602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ECCF54E-3720-5BA2-970C-39FE24B9E7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92394" y="1791854"/>
                  <a:ext cx="275040" cy="61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8BFC19A-E451-E733-EE5A-BA30DB39AD0D}"/>
                    </a:ext>
                  </a:extLst>
                </p14:cNvPr>
                <p14:cNvContentPartPr/>
                <p14:nvPr/>
              </p14:nvContentPartPr>
              <p14:xfrm>
                <a:off x="8682194" y="1787894"/>
                <a:ext cx="1780920" cy="793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8BFC19A-E451-E733-EE5A-BA30DB39AD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73554" y="1778894"/>
                  <a:ext cx="1798560" cy="81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D5B05C-C176-A33E-EAAF-38C831F937AF}"/>
                    </a:ext>
                  </a:extLst>
                </p14:cNvPr>
                <p14:cNvContentPartPr/>
                <p14:nvPr/>
              </p14:nvContentPartPr>
              <p14:xfrm>
                <a:off x="10493714" y="1860254"/>
                <a:ext cx="607680" cy="475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D5B05C-C176-A33E-EAAF-38C831F937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484714" y="1851614"/>
                  <a:ext cx="625320" cy="49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8418CBA-DF0B-FD99-A7B8-A1A0784C2E8A}"/>
                    </a:ext>
                  </a:extLst>
                </p14:cNvPr>
                <p14:cNvContentPartPr/>
                <p14:nvPr/>
              </p14:nvContentPartPr>
              <p14:xfrm>
                <a:off x="11434034" y="2358494"/>
                <a:ext cx="65520" cy="127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8418CBA-DF0B-FD99-A7B8-A1A0784C2E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425394" y="2349494"/>
                  <a:ext cx="8316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8CF3E7-C618-E3D7-443D-75C2D11D1774}"/>
              </a:ext>
            </a:extLst>
          </p:cNvPr>
          <p:cNvGrpSpPr/>
          <p:nvPr/>
        </p:nvGrpSpPr>
        <p:grpSpPr>
          <a:xfrm>
            <a:off x="3795554" y="3185054"/>
            <a:ext cx="4083120" cy="2291760"/>
            <a:chOff x="3795554" y="3185054"/>
            <a:chExt cx="4083120" cy="22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7F4CFAB-0A43-9236-810F-CC84BB66DA5C}"/>
                    </a:ext>
                  </a:extLst>
                </p14:cNvPr>
                <p14:cNvContentPartPr/>
                <p14:nvPr/>
              </p14:nvContentPartPr>
              <p14:xfrm>
                <a:off x="3883754" y="3188654"/>
                <a:ext cx="152280" cy="1832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7F4CFAB-0A43-9236-810F-CC84BB66DA5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5114" y="3180014"/>
                  <a:ext cx="169920" cy="18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D16B69-0BC1-FF8B-3C91-421B1E28B497}"/>
                    </a:ext>
                  </a:extLst>
                </p14:cNvPr>
                <p14:cNvContentPartPr/>
                <p14:nvPr/>
              </p14:nvContentPartPr>
              <p14:xfrm>
                <a:off x="3795554" y="3185054"/>
                <a:ext cx="4083120" cy="21632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D16B69-0BC1-FF8B-3C91-421B1E28B49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786554" y="3176414"/>
                  <a:ext cx="4100760" cy="21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6D750D-E2C9-29EC-3BCC-3091C206C221}"/>
                    </a:ext>
                  </a:extLst>
                </p14:cNvPr>
                <p14:cNvContentPartPr/>
                <p14:nvPr/>
              </p14:nvContentPartPr>
              <p14:xfrm>
                <a:off x="3858554" y="4957334"/>
                <a:ext cx="33840" cy="5194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6D750D-E2C9-29EC-3BCC-3091C206C22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849554" y="4948694"/>
                  <a:ext cx="51480" cy="53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6B8995D-5A4B-654E-CAD4-7B660E71775C}"/>
              </a:ext>
            </a:extLst>
          </p:cNvPr>
          <p:cNvGrpSpPr/>
          <p:nvPr/>
        </p:nvGrpSpPr>
        <p:grpSpPr>
          <a:xfrm>
            <a:off x="7764194" y="3685094"/>
            <a:ext cx="4276800" cy="2789280"/>
            <a:chOff x="7764194" y="3685094"/>
            <a:chExt cx="4276800" cy="278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966BA0A-C0F8-33D7-EFFE-B2E7136B5E1F}"/>
                    </a:ext>
                  </a:extLst>
                </p14:cNvPr>
                <p14:cNvContentPartPr/>
                <p14:nvPr/>
              </p14:nvContentPartPr>
              <p14:xfrm>
                <a:off x="7764194" y="3685094"/>
                <a:ext cx="1928520" cy="784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966BA0A-C0F8-33D7-EFFE-B2E7136B5E1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755194" y="3676094"/>
                  <a:ext cx="1946160" cy="80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507E2B-CC71-635D-0F47-0685F29FF20B}"/>
                    </a:ext>
                  </a:extLst>
                </p14:cNvPr>
                <p14:cNvContentPartPr/>
                <p14:nvPr/>
              </p14:nvContentPartPr>
              <p14:xfrm>
                <a:off x="8585714" y="4803614"/>
                <a:ext cx="92520" cy="2646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507E2B-CC71-635D-0F47-0685F29FF20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577074" y="4794974"/>
                  <a:ext cx="11016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A281DD-973C-E0BA-CB4B-7346BED3E312}"/>
                    </a:ext>
                  </a:extLst>
                </p14:cNvPr>
                <p14:cNvContentPartPr/>
                <p14:nvPr/>
              </p14:nvContentPartPr>
              <p14:xfrm>
                <a:off x="8695874" y="4722614"/>
                <a:ext cx="104400" cy="3913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A281DD-973C-E0BA-CB4B-7346BED3E31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687234" y="4713614"/>
                  <a:ext cx="122040" cy="40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890A779-6362-6FAD-AB19-06945EE0B69E}"/>
                    </a:ext>
                  </a:extLst>
                </p14:cNvPr>
                <p14:cNvContentPartPr/>
                <p14:nvPr/>
              </p14:nvContentPartPr>
              <p14:xfrm>
                <a:off x="9000074" y="4916654"/>
                <a:ext cx="25560" cy="520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890A779-6362-6FAD-AB19-06945EE0B6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991074" y="4908014"/>
                  <a:ext cx="432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2A1292D-4C03-FAD8-D75D-1AA4CE143A3E}"/>
                    </a:ext>
                  </a:extLst>
                </p14:cNvPr>
                <p14:cNvContentPartPr/>
                <p14:nvPr/>
              </p14:nvContentPartPr>
              <p14:xfrm>
                <a:off x="8938514" y="4780574"/>
                <a:ext cx="1798920" cy="675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2A1292D-4C03-FAD8-D75D-1AA4CE143A3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29514" y="4771934"/>
                  <a:ext cx="1816560" cy="6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4815969-ECEA-7923-97C2-92BDD1443FA9}"/>
                    </a:ext>
                  </a:extLst>
                </p14:cNvPr>
                <p14:cNvContentPartPr/>
                <p14:nvPr/>
              </p14:nvContentPartPr>
              <p14:xfrm>
                <a:off x="9913394" y="5686694"/>
                <a:ext cx="300240" cy="49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4815969-ECEA-7923-97C2-92BDD1443FA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904394" y="5677694"/>
                  <a:ext cx="31788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31F91F-21F2-850C-283F-D2BB6C5F039B}"/>
                    </a:ext>
                  </a:extLst>
                </p14:cNvPr>
                <p14:cNvContentPartPr/>
                <p14:nvPr/>
              </p14:nvContentPartPr>
              <p14:xfrm>
                <a:off x="10370234" y="5829614"/>
                <a:ext cx="806400" cy="644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31F91F-21F2-850C-283F-D2BB6C5F039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361594" y="5820614"/>
                  <a:ext cx="8240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3131DE8-BF41-2B83-1356-3D96DF65B028}"/>
                    </a:ext>
                  </a:extLst>
                </p14:cNvPr>
                <p14:cNvContentPartPr/>
                <p14:nvPr/>
              </p14:nvContentPartPr>
              <p14:xfrm>
                <a:off x="11174474" y="5350454"/>
                <a:ext cx="279720" cy="956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3131DE8-BF41-2B83-1356-3D96DF65B0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65474" y="5341454"/>
                  <a:ext cx="29736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47D2B98-587C-3777-31E6-BFAF6C9E6F71}"/>
                    </a:ext>
                  </a:extLst>
                </p14:cNvPr>
                <p14:cNvContentPartPr/>
                <p14:nvPr/>
              </p14:nvContentPartPr>
              <p14:xfrm>
                <a:off x="11449874" y="5519654"/>
                <a:ext cx="235080" cy="702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47D2B98-587C-3777-31E6-BFAF6C9E6F7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1440874" y="5510654"/>
                  <a:ext cx="2527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641EAC3-0030-96F4-8399-F2EE23F87E19}"/>
                    </a:ext>
                  </a:extLst>
                </p14:cNvPr>
                <p14:cNvContentPartPr/>
                <p14:nvPr/>
              </p14:nvContentPartPr>
              <p14:xfrm>
                <a:off x="11838674" y="5297174"/>
                <a:ext cx="202320" cy="276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641EAC3-0030-96F4-8399-F2EE23F87E1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830034" y="5288174"/>
                  <a:ext cx="219960" cy="294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4335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AEBA8261-8B36-57F2-BF17-1E0BA98611B5}"/>
                  </a:ext>
                </a:extLst>
              </p14:cNvPr>
              <p14:cNvContentPartPr/>
              <p14:nvPr/>
            </p14:nvContentPartPr>
            <p14:xfrm>
              <a:off x="4042421" y="1005802"/>
              <a:ext cx="100080" cy="579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AEBA8261-8B36-57F2-BF17-1E0BA98611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4421" y="897802"/>
                <a:ext cx="135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961AFB9-522B-26D8-E49A-39AABA0660FD}"/>
                  </a:ext>
                </a:extLst>
              </p14:cNvPr>
              <p14:cNvContentPartPr/>
              <p14:nvPr/>
            </p14:nvContentPartPr>
            <p14:xfrm>
              <a:off x="4390541" y="4575922"/>
              <a:ext cx="18360" cy="61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961AFB9-522B-26D8-E49A-39AABA0660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81541" y="4567282"/>
                <a:ext cx="3600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1B47C7B-9ACB-F6B9-A34F-5D023D3A5D99}"/>
                  </a:ext>
                </a:extLst>
              </p14:cNvPr>
              <p14:cNvContentPartPr/>
              <p14:nvPr/>
            </p14:nvContentPartPr>
            <p14:xfrm>
              <a:off x="5418701" y="2567842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1B47C7B-9ACB-F6B9-A34F-5D023D3A5D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09701" y="255920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2F965FCD-2F35-0AB4-5B8F-F9B87EB942E3}"/>
              </a:ext>
            </a:extLst>
          </p:cNvPr>
          <p:cNvGrpSpPr/>
          <p:nvPr/>
        </p:nvGrpSpPr>
        <p:grpSpPr>
          <a:xfrm>
            <a:off x="2578394" y="173654"/>
            <a:ext cx="6972480" cy="6422040"/>
            <a:chOff x="2578394" y="173654"/>
            <a:chExt cx="6972480" cy="642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3281843-A2C8-50B8-2FFD-95A4A7CBB485}"/>
                    </a:ext>
                  </a:extLst>
                </p14:cNvPr>
                <p14:cNvContentPartPr/>
                <p14:nvPr/>
              </p14:nvContentPartPr>
              <p14:xfrm>
                <a:off x="2578394" y="957734"/>
                <a:ext cx="316440" cy="51994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3281843-A2C8-50B8-2FFD-95A4A7CBB48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9754" y="948734"/>
                  <a:ext cx="334080" cy="521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9948FD8-1291-072C-4A46-A2E6E0B1B96D}"/>
                    </a:ext>
                  </a:extLst>
                </p14:cNvPr>
                <p14:cNvContentPartPr/>
                <p14:nvPr/>
              </p14:nvContentPartPr>
              <p14:xfrm>
                <a:off x="2581994" y="684494"/>
                <a:ext cx="6877800" cy="5911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9948FD8-1291-072C-4A46-A2E6E0B1B9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72994" y="675854"/>
                  <a:ext cx="6895440" cy="59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E16CDA8-D75A-9DD9-CD81-F0CBA0A6803F}"/>
                    </a:ext>
                  </a:extLst>
                </p14:cNvPr>
                <p14:cNvContentPartPr/>
                <p14:nvPr/>
              </p14:nvContentPartPr>
              <p14:xfrm>
                <a:off x="3708794" y="982214"/>
                <a:ext cx="545760" cy="5365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E16CDA8-D75A-9DD9-CD81-F0CBA0A6803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699794" y="973574"/>
                  <a:ext cx="563400" cy="538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8DC1BA-DB16-CEFB-4EED-82F17F41CAE0}"/>
                    </a:ext>
                  </a:extLst>
                </p14:cNvPr>
                <p14:cNvContentPartPr/>
                <p14:nvPr/>
              </p14:nvContentPartPr>
              <p14:xfrm>
                <a:off x="2697554" y="1499894"/>
                <a:ext cx="6666840" cy="238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8DC1BA-DB16-CEFB-4EED-82F17F41CA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88914" y="1490894"/>
                  <a:ext cx="6684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328748-F22E-AFC0-77D0-BDD717119812}"/>
                    </a:ext>
                  </a:extLst>
                </p14:cNvPr>
                <p14:cNvContentPartPr/>
                <p14:nvPr/>
              </p14:nvContentPartPr>
              <p14:xfrm>
                <a:off x="2725274" y="1173014"/>
                <a:ext cx="432360" cy="22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328748-F22E-AFC0-77D0-BDD7171198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16634" y="1164014"/>
                  <a:ext cx="450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C15801-02D9-0E5C-FE5B-0DBCE3F12C97}"/>
                    </a:ext>
                  </a:extLst>
                </p14:cNvPr>
                <p14:cNvContentPartPr/>
                <p14:nvPr/>
              </p14:nvContentPartPr>
              <p14:xfrm>
                <a:off x="2923994" y="1208654"/>
                <a:ext cx="137880" cy="3834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C15801-02D9-0E5C-FE5B-0DBCE3F12C9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15354" y="1199654"/>
                  <a:ext cx="15552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5A6880-DDAB-F555-0703-433261E04EE3}"/>
                    </a:ext>
                  </a:extLst>
                </p14:cNvPr>
                <p14:cNvContentPartPr/>
                <p14:nvPr/>
              </p14:nvContentPartPr>
              <p14:xfrm>
                <a:off x="3133154" y="1254014"/>
                <a:ext cx="494640" cy="118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5A6880-DDAB-F555-0703-433261E04EE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24514" y="1245374"/>
                  <a:ext cx="512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896471-DBFE-0BA9-211D-F3C4F61607ED}"/>
                    </a:ext>
                  </a:extLst>
                </p14:cNvPr>
                <p14:cNvContentPartPr/>
                <p14:nvPr/>
              </p14:nvContentPartPr>
              <p14:xfrm>
                <a:off x="3285434" y="1378574"/>
                <a:ext cx="308880" cy="189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896471-DBFE-0BA9-211D-F3C4F61607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276794" y="1369574"/>
                  <a:ext cx="32652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DED660A-64B0-C53D-389F-798B6B17BFF6}"/>
                    </a:ext>
                  </a:extLst>
                </p14:cNvPr>
                <p14:cNvContentPartPr/>
                <p14:nvPr/>
              </p14:nvContentPartPr>
              <p14:xfrm>
                <a:off x="3354914" y="1108214"/>
                <a:ext cx="47880" cy="6130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ED660A-64B0-C53D-389F-798B6B17BFF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46274" y="1099574"/>
                  <a:ext cx="65520" cy="63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BACAB2C-1239-6F93-D8A4-AEEF48DFA4CC}"/>
                    </a:ext>
                  </a:extLst>
                </p14:cNvPr>
                <p14:cNvContentPartPr/>
                <p14:nvPr/>
              </p14:nvContentPartPr>
              <p14:xfrm>
                <a:off x="3458594" y="1061774"/>
                <a:ext cx="65520" cy="616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BACAB2C-1239-6F93-D8A4-AEEF48DFA4C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449954" y="1052774"/>
                  <a:ext cx="8316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046AD13-0FB2-19EF-7CB2-80E7B8931FB8}"/>
                    </a:ext>
                  </a:extLst>
                </p14:cNvPr>
                <p14:cNvContentPartPr/>
                <p14:nvPr/>
              </p14:nvContentPartPr>
              <p14:xfrm>
                <a:off x="8300234" y="698174"/>
                <a:ext cx="651600" cy="56746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046AD13-0FB2-19EF-7CB2-80E7B8931F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291594" y="689174"/>
                  <a:ext cx="669240" cy="56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992BBC6-53F8-AEDA-AC9D-DFDEC7372E66}"/>
                    </a:ext>
                  </a:extLst>
                </p14:cNvPr>
                <p14:cNvContentPartPr/>
                <p14:nvPr/>
              </p14:nvContentPartPr>
              <p14:xfrm>
                <a:off x="7553594" y="924254"/>
                <a:ext cx="584280" cy="54190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992BBC6-53F8-AEDA-AC9D-DFDEC7372E6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544594" y="915254"/>
                  <a:ext cx="601920" cy="54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48F2E9B3-5549-C3EB-D8FC-7DA4C7269F9D}"/>
                    </a:ext>
                  </a:extLst>
                </p14:cNvPr>
                <p14:cNvContentPartPr/>
                <p14:nvPr/>
              </p14:nvContentPartPr>
              <p14:xfrm>
                <a:off x="6977954" y="960974"/>
                <a:ext cx="478800" cy="5487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48F2E9B3-5549-C3EB-D8FC-7DA4C7269F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68954" y="952334"/>
                  <a:ext cx="496440" cy="55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ABCBC7F-B02A-7884-AAEA-A6557EBE5835}"/>
                    </a:ext>
                  </a:extLst>
                </p14:cNvPr>
                <p14:cNvContentPartPr/>
                <p14:nvPr/>
              </p14:nvContentPartPr>
              <p14:xfrm>
                <a:off x="6386474" y="1051694"/>
                <a:ext cx="344880" cy="535212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ABCBC7F-B02A-7884-AAEA-A6557EBE583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77474" y="1043054"/>
                  <a:ext cx="362520" cy="536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FCB2153-52E8-AAF7-56CF-02D3DFFC4EEA}"/>
                    </a:ext>
                  </a:extLst>
                </p14:cNvPr>
                <p14:cNvContentPartPr/>
                <p14:nvPr/>
              </p14:nvContentPartPr>
              <p14:xfrm>
                <a:off x="6427514" y="870254"/>
                <a:ext cx="7200" cy="208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FCB2153-52E8-AAF7-56CF-02D3DFFC4E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18874" y="861614"/>
                  <a:ext cx="248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C06E780-FA2D-CFFE-3BDF-512B3B867D96}"/>
                    </a:ext>
                  </a:extLst>
                </p14:cNvPr>
                <p14:cNvContentPartPr/>
                <p14:nvPr/>
              </p14:nvContentPartPr>
              <p14:xfrm>
                <a:off x="6412754" y="874574"/>
                <a:ext cx="32760" cy="33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C06E780-FA2D-CFFE-3BDF-512B3B867D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04114" y="865934"/>
                  <a:ext cx="504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4C0224BD-59F7-024A-4246-56701D898750}"/>
                    </a:ext>
                  </a:extLst>
                </p14:cNvPr>
                <p14:cNvContentPartPr/>
                <p14:nvPr/>
              </p14:nvContentPartPr>
              <p14:xfrm>
                <a:off x="6445154" y="381014"/>
                <a:ext cx="3105720" cy="4104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4C0224BD-59F7-024A-4246-56701D8987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36154" y="372374"/>
                  <a:ext cx="312336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2902F88-3176-9747-7E56-E1A8B5CD1557}"/>
                    </a:ext>
                  </a:extLst>
                </p14:cNvPr>
                <p14:cNvContentPartPr/>
                <p14:nvPr/>
              </p14:nvContentPartPr>
              <p14:xfrm>
                <a:off x="8869754" y="244574"/>
                <a:ext cx="217440" cy="60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2902F88-3176-9747-7E56-E1A8B5CD15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861114" y="235574"/>
                  <a:ext cx="2350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890A5E1-6C53-A6FD-D152-C4300A371D64}"/>
                    </a:ext>
                  </a:extLst>
                </p14:cNvPr>
                <p14:cNvContentPartPr/>
                <p14:nvPr/>
              </p14:nvContentPartPr>
              <p14:xfrm>
                <a:off x="6334274" y="173654"/>
                <a:ext cx="159840" cy="67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1890A5E1-6C53-A6FD-D152-C4300A371D6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25634" y="164654"/>
                  <a:ext cx="1774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E194CCE-AA30-F0F5-3163-C035284853D2}"/>
                    </a:ext>
                  </a:extLst>
                </p14:cNvPr>
                <p14:cNvContentPartPr/>
                <p14:nvPr/>
              </p14:nvContentPartPr>
              <p14:xfrm>
                <a:off x="6399434" y="440414"/>
                <a:ext cx="642600" cy="357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E194CCE-AA30-F0F5-3163-C035284853D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90794" y="431774"/>
                  <a:ext cx="660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590CD0A-7557-D3CA-6777-AE52A7FFEAAC}"/>
                    </a:ext>
                  </a:extLst>
                </p14:cNvPr>
                <p14:cNvContentPartPr/>
                <p14:nvPr/>
              </p14:nvContentPartPr>
              <p14:xfrm>
                <a:off x="6674114" y="330974"/>
                <a:ext cx="2306160" cy="657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590CD0A-7557-D3CA-6777-AE52A7FFEAA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5114" y="322334"/>
                  <a:ext cx="2323800" cy="67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4AC7DA9-BE38-41D7-F3B0-2C0D445F5F2D}"/>
                    </a:ext>
                  </a:extLst>
                </p14:cNvPr>
                <p14:cNvContentPartPr/>
                <p14:nvPr/>
              </p14:nvContentPartPr>
              <p14:xfrm>
                <a:off x="4119194" y="1050614"/>
                <a:ext cx="113400" cy="626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4AC7DA9-BE38-41D7-F3B0-2C0D445F5F2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110554" y="1041974"/>
                  <a:ext cx="1310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8FAFF36-A01B-95FD-E3F5-E6E6BE0D17FA}"/>
                    </a:ext>
                  </a:extLst>
                </p14:cNvPr>
                <p14:cNvContentPartPr/>
                <p14:nvPr/>
              </p14:nvContentPartPr>
              <p14:xfrm>
                <a:off x="4209554" y="1003454"/>
                <a:ext cx="348840" cy="4942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8FAFF36-A01B-95FD-E3F5-E6E6BE0D17F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200914" y="994454"/>
                  <a:ext cx="36648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43F00D0-A2C3-DDE0-7B17-EF44A19074F2}"/>
                    </a:ext>
                  </a:extLst>
                </p14:cNvPr>
                <p14:cNvContentPartPr/>
                <p14:nvPr/>
              </p14:nvContentPartPr>
              <p14:xfrm>
                <a:off x="4616714" y="1157174"/>
                <a:ext cx="392040" cy="443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43F00D0-A2C3-DDE0-7B17-EF44A19074F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608074" y="1148174"/>
                  <a:ext cx="40968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5D21DF9-E2D4-FEA9-E943-5C80AFC7CAC3}"/>
                    </a:ext>
                  </a:extLst>
                </p14:cNvPr>
                <p14:cNvContentPartPr/>
                <p14:nvPr/>
              </p14:nvContentPartPr>
              <p14:xfrm>
                <a:off x="5008394" y="1217654"/>
                <a:ext cx="564120" cy="4003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5D21DF9-E2D4-FEA9-E943-5C80AFC7CAC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999754" y="1209014"/>
                  <a:ext cx="58176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E9C9081-2A84-65A4-15C4-F59C1DBCE86C}"/>
                    </a:ext>
                  </a:extLst>
                </p14:cNvPr>
                <p14:cNvContentPartPr/>
                <p14:nvPr/>
              </p14:nvContentPartPr>
              <p14:xfrm>
                <a:off x="5675834" y="1043774"/>
                <a:ext cx="930600" cy="5828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E9C9081-2A84-65A4-15C4-F59C1DBCE8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667194" y="1034774"/>
                  <a:ext cx="948240" cy="60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97993F-19EF-0244-28CB-0832D37D9A66}"/>
                  </a:ext>
                </a:extLst>
              </p14:cNvPr>
              <p14:cNvContentPartPr/>
              <p14:nvPr/>
            </p14:nvContentPartPr>
            <p14:xfrm>
              <a:off x="10180816" y="1854219"/>
              <a:ext cx="3960" cy="97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97993F-19EF-0244-28CB-0832D37D9A6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171816" y="1845219"/>
                <a:ext cx="216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784128-A0D1-67D9-4B5F-AF4159B77D78}"/>
                  </a:ext>
                </a:extLst>
              </p14:cNvPr>
              <p14:cNvContentPartPr/>
              <p14:nvPr/>
            </p14:nvContentPartPr>
            <p14:xfrm>
              <a:off x="9730456" y="1460739"/>
              <a:ext cx="186120" cy="35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784128-A0D1-67D9-4B5F-AF4159B77D7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721816" y="1451739"/>
                <a:ext cx="203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0F2DA0-47B0-0403-DBAF-AED27F281545}"/>
                  </a:ext>
                </a:extLst>
              </p14:cNvPr>
              <p14:cNvContentPartPr/>
              <p14:nvPr/>
            </p14:nvContentPartPr>
            <p14:xfrm>
              <a:off x="9834496" y="1402419"/>
              <a:ext cx="432360" cy="35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0F2DA0-47B0-0403-DBAF-AED27F28154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825496" y="1393779"/>
                <a:ext cx="45000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25AE5F1-F99F-E170-6FE3-264D9A10E37F}"/>
                  </a:ext>
                </a:extLst>
              </p14:cNvPr>
              <p14:cNvContentPartPr/>
              <p14:nvPr/>
            </p14:nvContentPartPr>
            <p14:xfrm>
              <a:off x="10383856" y="1598259"/>
              <a:ext cx="290520" cy="157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25AE5F1-F99F-E170-6FE3-264D9A10E37F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0374856" y="1589259"/>
                <a:ext cx="3081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6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82B513B-7769-E044-33EE-4F3ADD776B0D}"/>
                  </a:ext>
                </a:extLst>
              </p14:cNvPr>
              <p14:cNvContentPartPr/>
              <p14:nvPr/>
            </p14:nvContentPartPr>
            <p14:xfrm>
              <a:off x="10087216" y="1802739"/>
              <a:ext cx="443160" cy="397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82B513B-7769-E044-33EE-4F3ADD776B0D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78216" y="1793739"/>
                <a:ext cx="460800" cy="41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F1D8084-A73A-C7D4-D480-EECDBF4F6AA2}"/>
                  </a:ext>
                </a:extLst>
              </p14:cNvPr>
              <p14:cNvContentPartPr/>
              <p14:nvPr/>
            </p14:nvContentPartPr>
            <p14:xfrm>
              <a:off x="10782376" y="1908939"/>
              <a:ext cx="258840" cy="321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F1D8084-A73A-C7D4-D480-EECDBF4F6AA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773376" y="1900299"/>
                <a:ext cx="2764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8EDCD2-8A0F-1C72-504F-519B7A4CDE25}"/>
                  </a:ext>
                </a:extLst>
              </p14:cNvPr>
              <p14:cNvContentPartPr/>
              <p14:nvPr/>
            </p14:nvContentPartPr>
            <p14:xfrm>
              <a:off x="9732256" y="2302779"/>
              <a:ext cx="859680" cy="3769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8EDCD2-8A0F-1C72-504F-519B7A4CDE2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9723256" y="2294139"/>
                <a:ext cx="87732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D0506A8-5F97-A318-0D6C-923B45F7AC62}"/>
                  </a:ext>
                </a:extLst>
              </p14:cNvPr>
              <p14:cNvContentPartPr/>
              <p14:nvPr/>
            </p14:nvContentPartPr>
            <p14:xfrm>
              <a:off x="10830256" y="2383419"/>
              <a:ext cx="154080" cy="3945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D0506A8-5F97-A318-0D6C-923B45F7AC62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21256" y="2374419"/>
                <a:ext cx="17172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240191D-4B7F-E4BE-3126-6B1C7BA6CB5B}"/>
                  </a:ext>
                </a:extLst>
              </p14:cNvPr>
              <p14:cNvContentPartPr/>
              <p14:nvPr/>
            </p14:nvContentPartPr>
            <p14:xfrm>
              <a:off x="10803256" y="2504379"/>
              <a:ext cx="338040" cy="124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240191D-4B7F-E4BE-3126-6B1C7BA6CB5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794256" y="2495739"/>
                <a:ext cx="355680" cy="1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67332C-22A2-01B1-28A5-6F3DCF7E3F8D}"/>
                  </a:ext>
                </a:extLst>
              </p14:cNvPr>
              <p14:cNvContentPartPr/>
              <p14:nvPr/>
            </p14:nvContentPartPr>
            <p14:xfrm>
              <a:off x="11226256" y="2498979"/>
              <a:ext cx="352800" cy="2026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67332C-22A2-01B1-28A5-6F3DCF7E3F8D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217256" y="2490339"/>
                <a:ext cx="3704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BF5BF5D-C15D-666A-19EC-BF2A07616AC7}"/>
                  </a:ext>
                </a:extLst>
              </p14:cNvPr>
              <p14:cNvContentPartPr/>
              <p14:nvPr/>
            </p14:nvContentPartPr>
            <p14:xfrm>
              <a:off x="9604816" y="2956539"/>
              <a:ext cx="198720" cy="1504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BF5BF5D-C15D-666A-19EC-BF2A07616AC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595816" y="2947899"/>
                <a:ext cx="2163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2B5D41-B25D-1AA9-8A08-EFACD9F27ACA}"/>
                  </a:ext>
                </a:extLst>
              </p14:cNvPr>
              <p14:cNvContentPartPr/>
              <p14:nvPr/>
            </p14:nvContentPartPr>
            <p14:xfrm>
              <a:off x="9825856" y="2960139"/>
              <a:ext cx="147600" cy="179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2B5D41-B25D-1AA9-8A08-EFACD9F27ACA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17216" y="2951499"/>
                <a:ext cx="16524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1D2C36-CC7B-8AEB-A340-CD1A716CE471}"/>
                  </a:ext>
                </a:extLst>
              </p14:cNvPr>
              <p14:cNvContentPartPr/>
              <p14:nvPr/>
            </p14:nvContentPartPr>
            <p14:xfrm>
              <a:off x="10052656" y="2835219"/>
              <a:ext cx="76320" cy="293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1D2C36-CC7B-8AEB-A340-CD1A716CE471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043656" y="2826579"/>
                <a:ext cx="9396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A879428-B965-14FE-D8F1-561CF46C327C}"/>
                  </a:ext>
                </a:extLst>
              </p14:cNvPr>
              <p14:cNvContentPartPr/>
              <p14:nvPr/>
            </p14:nvContentPartPr>
            <p14:xfrm>
              <a:off x="10173616" y="2991819"/>
              <a:ext cx="199800" cy="143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A879428-B965-14FE-D8F1-561CF46C32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164616" y="2982819"/>
                <a:ext cx="217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786AC6B-7591-8A68-4E15-167F17927129}"/>
                  </a:ext>
                </a:extLst>
              </p14:cNvPr>
              <p14:cNvContentPartPr/>
              <p14:nvPr/>
            </p14:nvContentPartPr>
            <p14:xfrm>
              <a:off x="10416256" y="2990379"/>
              <a:ext cx="300960" cy="1756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786AC6B-7591-8A68-4E15-167F1792712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0407616" y="2981379"/>
                <a:ext cx="31860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160EAB-2DDE-2AF1-14B2-BF113303D291}"/>
                  </a:ext>
                </a:extLst>
              </p14:cNvPr>
              <p14:cNvContentPartPr/>
              <p14:nvPr/>
            </p14:nvContentPartPr>
            <p14:xfrm>
              <a:off x="10814056" y="2981379"/>
              <a:ext cx="184680" cy="1602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160EAB-2DDE-2AF1-14B2-BF113303D29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805416" y="2972739"/>
                <a:ext cx="2023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365C3C0-C5EA-5F24-6FCA-1FA8E7D407D3}"/>
                  </a:ext>
                </a:extLst>
              </p14:cNvPr>
              <p14:cNvContentPartPr/>
              <p14:nvPr/>
            </p14:nvContentPartPr>
            <p14:xfrm>
              <a:off x="11048776" y="2970579"/>
              <a:ext cx="81720" cy="2732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365C3C0-C5EA-5F24-6FCA-1FA8E7D407D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040136" y="2961579"/>
                <a:ext cx="9936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A248FD4-0195-B007-875F-04EDAF24C417}"/>
                  </a:ext>
                </a:extLst>
              </p14:cNvPr>
              <p14:cNvContentPartPr/>
              <p14:nvPr/>
            </p14:nvContentPartPr>
            <p14:xfrm>
              <a:off x="11382496" y="2917299"/>
              <a:ext cx="465840" cy="392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A248FD4-0195-B007-875F-04EDAF24C41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373856" y="2908659"/>
                <a:ext cx="483480" cy="41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E8700D5-9E53-796F-8A28-335795A9357D}"/>
                  </a:ext>
                </a:extLst>
              </p14:cNvPr>
              <p14:cNvContentPartPr/>
              <p14:nvPr/>
            </p14:nvContentPartPr>
            <p14:xfrm>
              <a:off x="9527416" y="3447219"/>
              <a:ext cx="875880" cy="442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E8700D5-9E53-796F-8A28-335795A9357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9518776" y="3438579"/>
                <a:ext cx="893520" cy="46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9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323662D-6C7B-563A-8151-E2F5ED91B0D1}"/>
                  </a:ext>
                </a:extLst>
              </p14:cNvPr>
              <p14:cNvContentPartPr/>
              <p14:nvPr/>
            </p14:nvContentPartPr>
            <p14:xfrm>
              <a:off x="10406536" y="3404019"/>
              <a:ext cx="385920" cy="30348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323662D-6C7B-563A-8151-E2F5ED91B0D1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0397896" y="3395379"/>
                <a:ext cx="4035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FB433C-218D-117E-AFBE-DA8948179C67}"/>
                  </a:ext>
                </a:extLst>
              </p14:cNvPr>
              <p14:cNvContentPartPr/>
              <p14:nvPr/>
            </p14:nvContentPartPr>
            <p14:xfrm>
              <a:off x="10609576" y="3510939"/>
              <a:ext cx="793800" cy="2376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FB433C-218D-117E-AFBE-DA8948179C6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0600576" y="3502299"/>
                <a:ext cx="81144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B263C54-8EE3-85AC-F0AE-5EA24A41D122}"/>
                  </a:ext>
                </a:extLst>
              </p14:cNvPr>
              <p14:cNvContentPartPr/>
              <p14:nvPr/>
            </p14:nvContentPartPr>
            <p14:xfrm>
              <a:off x="10697056" y="3566739"/>
              <a:ext cx="363960" cy="1720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B263C54-8EE3-85AC-F0AE-5EA24A41D1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0688416" y="3557739"/>
                <a:ext cx="381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ABB4F9BE-5DEA-EF2B-0216-23965D037928}"/>
                  </a:ext>
                </a:extLst>
              </p14:cNvPr>
              <p14:cNvContentPartPr/>
              <p14:nvPr/>
            </p14:nvContentPartPr>
            <p14:xfrm>
              <a:off x="9626776" y="3863379"/>
              <a:ext cx="939240" cy="2898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ABB4F9BE-5DEA-EF2B-0216-23965D037928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9617776" y="3854739"/>
                <a:ext cx="956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161F8FD-47C5-EC32-B470-80F6C7F796BD}"/>
                  </a:ext>
                </a:extLst>
              </p14:cNvPr>
              <p14:cNvContentPartPr/>
              <p14:nvPr/>
            </p14:nvContentPartPr>
            <p14:xfrm>
              <a:off x="10994416" y="4029339"/>
              <a:ext cx="18720" cy="457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161F8FD-47C5-EC32-B470-80F6C7F796B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0985416" y="4020699"/>
                <a:ext cx="36360" cy="6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D163C32-07A0-9121-CE64-11D40192C861}"/>
                  </a:ext>
                </a:extLst>
              </p14:cNvPr>
              <p14:cNvContentPartPr/>
              <p14:nvPr/>
            </p14:nvContentPartPr>
            <p14:xfrm>
              <a:off x="10834216" y="3883539"/>
              <a:ext cx="863640" cy="37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D163C32-07A0-9121-CE64-11D40192C86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0825576" y="3874539"/>
                <a:ext cx="88128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B91A334-2197-1B20-913C-485E278EE400}"/>
                  </a:ext>
                </a:extLst>
              </p14:cNvPr>
              <p14:cNvContentPartPr/>
              <p14:nvPr/>
            </p14:nvContentPartPr>
            <p14:xfrm>
              <a:off x="11053816" y="3995859"/>
              <a:ext cx="218520" cy="450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B91A334-2197-1B20-913C-485E278EE40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044816" y="3986859"/>
                <a:ext cx="23616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463534A-9322-E860-1091-3C8DDA9D4684}"/>
                  </a:ext>
                </a:extLst>
              </p14:cNvPr>
              <p14:cNvContentPartPr/>
              <p14:nvPr/>
            </p14:nvContentPartPr>
            <p14:xfrm>
              <a:off x="11310856" y="3935019"/>
              <a:ext cx="56880" cy="194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463534A-9322-E860-1091-3C8DDA9D468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01856" y="3926019"/>
                <a:ext cx="7452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FDD3D4DB-5969-D907-D289-F2860C6431C9}"/>
              </a:ext>
            </a:extLst>
          </p:cNvPr>
          <p:cNvGrpSpPr/>
          <p:nvPr/>
        </p:nvGrpSpPr>
        <p:grpSpPr>
          <a:xfrm>
            <a:off x="9584296" y="4278099"/>
            <a:ext cx="2212560" cy="357840"/>
            <a:chOff x="9584296" y="4278099"/>
            <a:chExt cx="2212560" cy="357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C76192-7CCE-C6A5-EAA8-D37A1B70B0BC}"/>
                    </a:ext>
                  </a:extLst>
                </p14:cNvPr>
                <p14:cNvContentPartPr/>
                <p14:nvPr/>
              </p14:nvContentPartPr>
              <p14:xfrm>
                <a:off x="9584296" y="4278099"/>
                <a:ext cx="1072080" cy="345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C76192-7CCE-C6A5-EAA8-D37A1B70B0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575656" y="4269099"/>
                  <a:ext cx="108972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D105CD9-A4DE-7A96-8A70-C6747D88E33E}"/>
                    </a:ext>
                  </a:extLst>
                </p14:cNvPr>
                <p14:cNvContentPartPr/>
                <p14:nvPr/>
              </p14:nvContentPartPr>
              <p14:xfrm>
                <a:off x="10913776" y="4476819"/>
                <a:ext cx="411120" cy="153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D105CD9-A4DE-7A96-8A70-C6747D88E33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905136" y="4468179"/>
                  <a:ext cx="428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C05007B-AF0D-8439-2291-6EF2FBFC3C7D}"/>
                    </a:ext>
                  </a:extLst>
                </p14:cNvPr>
                <p14:cNvContentPartPr/>
                <p14:nvPr/>
              </p14:nvContentPartPr>
              <p14:xfrm>
                <a:off x="11297176" y="4430739"/>
                <a:ext cx="326160" cy="205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C05007B-AF0D-8439-2291-6EF2FBFC3C7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1288176" y="4421739"/>
                  <a:ext cx="343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DFB24F-B228-8254-718E-A09B7810E74F}"/>
                    </a:ext>
                  </a:extLst>
                </p14:cNvPr>
                <p14:cNvContentPartPr/>
                <p14:nvPr/>
              </p14:nvContentPartPr>
              <p14:xfrm>
                <a:off x="11574016" y="4476819"/>
                <a:ext cx="222840" cy="1501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DFB24F-B228-8254-718E-A09B7810E74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1565016" y="4468179"/>
                  <a:ext cx="240480" cy="16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E95C453-BE04-F745-E122-7B019514FC3C}"/>
              </a:ext>
            </a:extLst>
          </p:cNvPr>
          <p:cNvGrpSpPr/>
          <p:nvPr/>
        </p:nvGrpSpPr>
        <p:grpSpPr>
          <a:xfrm>
            <a:off x="9508696" y="4782459"/>
            <a:ext cx="2274480" cy="867600"/>
            <a:chOff x="9508696" y="4782459"/>
            <a:chExt cx="2274480" cy="8676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7C1029F-2D61-4597-02FD-0EEC9A72A9C7}"/>
                    </a:ext>
                  </a:extLst>
                </p14:cNvPr>
                <p14:cNvContentPartPr/>
                <p14:nvPr/>
              </p14:nvContentPartPr>
              <p14:xfrm>
                <a:off x="9508696" y="4783179"/>
                <a:ext cx="146160" cy="1900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7C1029F-2D61-4597-02FD-0EEC9A72A9C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499696" y="4774179"/>
                  <a:ext cx="16380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D8A1731-6138-5F2B-3EEB-782780C50947}"/>
                    </a:ext>
                  </a:extLst>
                </p14:cNvPr>
                <p14:cNvContentPartPr/>
                <p14:nvPr/>
              </p14:nvContentPartPr>
              <p14:xfrm>
                <a:off x="9663856" y="4782459"/>
                <a:ext cx="140400" cy="320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D8A1731-6138-5F2B-3EEB-782780C50947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5216" y="4773819"/>
                  <a:ext cx="15804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50CAF49-5DC3-97B6-2B4A-B28A1C5F5AFB}"/>
                    </a:ext>
                  </a:extLst>
                </p14:cNvPr>
                <p14:cNvContentPartPr/>
                <p14:nvPr/>
              </p14:nvContentPartPr>
              <p14:xfrm>
                <a:off x="9846376" y="4879299"/>
                <a:ext cx="233280" cy="946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50CAF49-5DC3-97B6-2B4A-B28A1C5F5AFB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37736" y="4870659"/>
                  <a:ext cx="25092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CA53F7C-D3F3-AF75-C02E-E96A4C3C8749}"/>
                    </a:ext>
                  </a:extLst>
                </p14:cNvPr>
                <p14:cNvContentPartPr/>
                <p14:nvPr/>
              </p14:nvContentPartPr>
              <p14:xfrm>
                <a:off x="10139056" y="4876059"/>
                <a:ext cx="83520" cy="10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CA53F7C-D3F3-AF75-C02E-E96A4C3C874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130416" y="4867059"/>
                  <a:ext cx="101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ACD6136-F948-2413-A8FE-8221CAB21742}"/>
                    </a:ext>
                  </a:extLst>
                </p14:cNvPr>
                <p14:cNvContentPartPr/>
                <p14:nvPr/>
              </p14:nvContentPartPr>
              <p14:xfrm>
                <a:off x="10330576" y="4891179"/>
                <a:ext cx="129600" cy="161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ACD6136-F948-2413-A8FE-8221CAB2174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321576" y="4882179"/>
                  <a:ext cx="1472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1D31A08-E4F6-5989-D89A-0354DC38C8E8}"/>
                    </a:ext>
                  </a:extLst>
                </p14:cNvPr>
                <p14:cNvContentPartPr/>
                <p14:nvPr/>
              </p14:nvContentPartPr>
              <p14:xfrm>
                <a:off x="10713256" y="4822779"/>
                <a:ext cx="565920" cy="308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1D31A08-E4F6-5989-D89A-0354DC38C8E8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04256" y="4813779"/>
                  <a:ext cx="58356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FBCCCC0-721C-7F9D-2D49-BEFE9C467423}"/>
                    </a:ext>
                  </a:extLst>
                </p14:cNvPr>
                <p14:cNvContentPartPr/>
                <p14:nvPr/>
              </p14:nvContentPartPr>
              <p14:xfrm>
                <a:off x="10126096" y="5288979"/>
                <a:ext cx="436680" cy="171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FBCCCC0-721C-7F9D-2D49-BEFE9C467423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117456" y="5279979"/>
                  <a:ext cx="45432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6ED77B3-FF39-B61C-91D2-9C63D59D610B}"/>
                    </a:ext>
                  </a:extLst>
                </p14:cNvPr>
                <p14:cNvContentPartPr/>
                <p14:nvPr/>
              </p14:nvContentPartPr>
              <p14:xfrm>
                <a:off x="10590856" y="5332179"/>
                <a:ext cx="190800" cy="1040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6ED77B3-FF39-B61C-91D2-9C63D59D610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582216" y="5323539"/>
                  <a:ext cx="2084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D128CEC-4630-8950-34C0-C92CE2861798}"/>
                    </a:ext>
                  </a:extLst>
                </p14:cNvPr>
                <p14:cNvContentPartPr/>
                <p14:nvPr/>
              </p14:nvContentPartPr>
              <p14:xfrm>
                <a:off x="10843576" y="5333619"/>
                <a:ext cx="347040" cy="1702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D128CEC-4630-8950-34C0-C92CE286179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834936" y="5324619"/>
                  <a:ext cx="36468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2463E84-F706-1CA7-49A6-1084CA427856}"/>
                    </a:ext>
                  </a:extLst>
                </p14:cNvPr>
                <p14:cNvContentPartPr/>
                <p14:nvPr/>
              </p14:nvContentPartPr>
              <p14:xfrm>
                <a:off x="11279896" y="5324979"/>
                <a:ext cx="171000" cy="176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2463E84-F706-1CA7-49A6-1084CA42785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271256" y="5315979"/>
                  <a:ext cx="1886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AF4710F-5FCB-49B4-7981-62A2C1FD2137}"/>
                    </a:ext>
                  </a:extLst>
                </p14:cNvPr>
                <p14:cNvContentPartPr/>
                <p14:nvPr/>
              </p14:nvContentPartPr>
              <p14:xfrm>
                <a:off x="11632696" y="5157579"/>
                <a:ext cx="106920" cy="3585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AF4710F-5FCB-49B4-7981-62A2C1FD213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624056" y="5148939"/>
                  <a:ext cx="12456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6387E6D-C8A4-0390-BC47-25E4B8EA9079}"/>
                    </a:ext>
                  </a:extLst>
                </p14:cNvPr>
                <p14:cNvContentPartPr/>
                <p14:nvPr/>
              </p14:nvContentPartPr>
              <p14:xfrm>
                <a:off x="11723776" y="5593539"/>
                <a:ext cx="59400" cy="56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6387E6D-C8A4-0390-BC47-25E4B8EA907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715136" y="5584539"/>
                  <a:ext cx="77040" cy="7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90AB15-5D5D-3EE2-6033-56AD5593F3A2}"/>
              </a:ext>
            </a:extLst>
          </p:cNvPr>
          <p:cNvGrpSpPr/>
          <p:nvPr/>
        </p:nvGrpSpPr>
        <p:grpSpPr>
          <a:xfrm>
            <a:off x="6576136" y="1190379"/>
            <a:ext cx="252720" cy="174960"/>
            <a:chOff x="6576136" y="1190379"/>
            <a:chExt cx="252720" cy="174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C1A895-3AB2-5D37-DDEF-A899723331F5}"/>
                    </a:ext>
                  </a:extLst>
                </p14:cNvPr>
                <p14:cNvContentPartPr/>
                <p14:nvPr/>
              </p14:nvContentPartPr>
              <p14:xfrm>
                <a:off x="6576136" y="1220979"/>
                <a:ext cx="119520" cy="111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C1A895-3AB2-5D37-DDEF-A899723331F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567136" y="1212339"/>
                  <a:ext cx="1371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18A96A1-32AD-3098-CF90-507A9EEA84F4}"/>
                    </a:ext>
                  </a:extLst>
                </p14:cNvPr>
                <p14:cNvContentPartPr/>
                <p14:nvPr/>
              </p14:nvContentPartPr>
              <p14:xfrm>
                <a:off x="6742096" y="1190379"/>
                <a:ext cx="86760" cy="1749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18A96A1-32AD-3098-CF90-507A9EEA84F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33456" y="1181379"/>
                  <a:ext cx="104400" cy="19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D2A9573-2A49-5F79-080B-4626917F4F70}"/>
              </a:ext>
            </a:extLst>
          </p:cNvPr>
          <p:cNvGrpSpPr/>
          <p:nvPr/>
        </p:nvGrpSpPr>
        <p:grpSpPr>
          <a:xfrm>
            <a:off x="7235296" y="1056459"/>
            <a:ext cx="1677960" cy="468360"/>
            <a:chOff x="7235296" y="1056459"/>
            <a:chExt cx="1677960" cy="468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6A99E75-F503-0354-1525-0215B9C1AEAD}"/>
                    </a:ext>
                  </a:extLst>
                </p14:cNvPr>
                <p14:cNvContentPartPr/>
                <p14:nvPr/>
              </p14:nvContentPartPr>
              <p14:xfrm>
                <a:off x="7235296" y="1165539"/>
                <a:ext cx="179640" cy="139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6A99E75-F503-0354-1525-0215B9C1AEA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26656" y="1156899"/>
                  <a:ext cx="197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4DCF567-FDC7-DAAB-C3E1-9725146D8903}"/>
                    </a:ext>
                  </a:extLst>
                </p14:cNvPr>
                <p14:cNvContentPartPr/>
                <p14:nvPr/>
              </p14:nvContentPartPr>
              <p14:xfrm>
                <a:off x="7414576" y="1157619"/>
                <a:ext cx="158400" cy="11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4DCF567-FDC7-DAAB-C3E1-9725146D890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05576" y="1148979"/>
                  <a:ext cx="1760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657078E-5C32-4220-EB0E-881FE140BD20}"/>
                    </a:ext>
                  </a:extLst>
                </p14:cNvPr>
                <p14:cNvContentPartPr/>
                <p14:nvPr/>
              </p14:nvContentPartPr>
              <p14:xfrm>
                <a:off x="7801576" y="1121979"/>
                <a:ext cx="149400" cy="1436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657078E-5C32-4220-EB0E-881FE140BD2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792576" y="1113339"/>
                  <a:ext cx="1670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1535E6B-A122-BB12-A233-934F8DE4A70B}"/>
                    </a:ext>
                  </a:extLst>
                </p14:cNvPr>
                <p14:cNvContentPartPr/>
                <p14:nvPr/>
              </p14:nvContentPartPr>
              <p14:xfrm>
                <a:off x="7992016" y="1111539"/>
                <a:ext cx="165960" cy="199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1535E6B-A122-BB12-A233-934F8DE4A70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983376" y="1102899"/>
                  <a:ext cx="183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FC713C-B7B8-7DF3-EF60-EA4E238DE15D}"/>
                    </a:ext>
                  </a:extLst>
                </p14:cNvPr>
                <p14:cNvContentPartPr/>
                <p14:nvPr/>
              </p14:nvContentPartPr>
              <p14:xfrm>
                <a:off x="8490976" y="1096779"/>
                <a:ext cx="196200" cy="183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FC713C-B7B8-7DF3-EF60-EA4E238DE15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82336" y="1087779"/>
                  <a:ext cx="2138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6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4B0F54D-D72C-9BAE-CE47-0789006CF1EE}"/>
                    </a:ext>
                  </a:extLst>
                </p14:cNvPr>
                <p14:cNvContentPartPr/>
                <p14:nvPr/>
              </p14:nvContentPartPr>
              <p14:xfrm>
                <a:off x="8731456" y="1056459"/>
                <a:ext cx="181800" cy="468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4B0F54D-D72C-9BAE-CE47-0789006CF1E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722816" y="1047459"/>
                  <a:ext cx="199440" cy="48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8166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20CF3C1-8234-A665-6AA6-4EBC13600C3B}"/>
              </a:ext>
            </a:extLst>
          </p:cNvPr>
          <p:cNvGrpSpPr/>
          <p:nvPr/>
        </p:nvGrpSpPr>
        <p:grpSpPr>
          <a:xfrm>
            <a:off x="842474" y="594854"/>
            <a:ext cx="855720" cy="536040"/>
            <a:chOff x="842474" y="594854"/>
            <a:chExt cx="855720" cy="53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0F9FBB2-B9D9-EA10-6806-425CE741ED46}"/>
                    </a:ext>
                  </a:extLst>
                </p14:cNvPr>
                <p14:cNvContentPartPr/>
                <p14:nvPr/>
              </p14:nvContentPartPr>
              <p14:xfrm>
                <a:off x="864074" y="607454"/>
                <a:ext cx="40320" cy="4874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0F9FBB2-B9D9-EA10-6806-425CE741ED4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55434" y="598814"/>
                  <a:ext cx="579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1D5659C-C695-EEDA-05DA-1E8A990C401E}"/>
                    </a:ext>
                  </a:extLst>
                </p14:cNvPr>
                <p14:cNvContentPartPr/>
                <p14:nvPr/>
              </p14:nvContentPartPr>
              <p14:xfrm>
                <a:off x="842474" y="594854"/>
                <a:ext cx="569880" cy="536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1D5659C-C695-EEDA-05DA-1E8A990C401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3834" y="585854"/>
                  <a:ext cx="58752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EFB3544-77F3-5C5D-8675-B6533954D6A2}"/>
                    </a:ext>
                  </a:extLst>
                </p14:cNvPr>
                <p14:cNvContentPartPr/>
                <p14:nvPr/>
              </p14:nvContentPartPr>
              <p14:xfrm>
                <a:off x="1584434" y="840014"/>
                <a:ext cx="113760" cy="222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EFB3544-77F3-5C5D-8675-B6533954D6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75794" y="831374"/>
                  <a:ext cx="131400" cy="24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0C2276C-D71B-F309-B91F-470D13B857FD}"/>
              </a:ext>
            </a:extLst>
          </p:cNvPr>
          <p:cNvGrpSpPr/>
          <p:nvPr/>
        </p:nvGrpSpPr>
        <p:grpSpPr>
          <a:xfrm>
            <a:off x="1774154" y="586214"/>
            <a:ext cx="1393920" cy="626400"/>
            <a:chOff x="1774154" y="586214"/>
            <a:chExt cx="1393920" cy="62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853ECAD-BF79-58F6-A5DA-3C0FFE7EB9C2}"/>
                    </a:ext>
                  </a:extLst>
                </p14:cNvPr>
                <p14:cNvContentPartPr/>
                <p14:nvPr/>
              </p14:nvContentPartPr>
              <p14:xfrm>
                <a:off x="1774154" y="818774"/>
                <a:ext cx="471960" cy="3938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853ECAD-BF79-58F6-A5DA-3C0FFE7EB9C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65514" y="809774"/>
                  <a:ext cx="48960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15AE22-8527-860E-D151-3DC7BD4FC9DD}"/>
                    </a:ext>
                  </a:extLst>
                </p14:cNvPr>
                <p14:cNvContentPartPr/>
                <p14:nvPr/>
              </p14:nvContentPartPr>
              <p14:xfrm>
                <a:off x="2688554" y="586214"/>
                <a:ext cx="33120" cy="54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15AE22-8527-860E-D151-3DC7BD4FC9D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79914" y="577574"/>
                  <a:ext cx="507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B835E06-F8AD-4E13-B879-2CFF5BD3B98C}"/>
                    </a:ext>
                  </a:extLst>
                </p14:cNvPr>
                <p14:cNvContentPartPr/>
                <p14:nvPr/>
              </p14:nvContentPartPr>
              <p14:xfrm>
                <a:off x="2562554" y="890774"/>
                <a:ext cx="310680" cy="28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B835E06-F8AD-4E13-B879-2CFF5BD3B98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53914" y="882134"/>
                  <a:ext cx="328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262F143-8EB7-B7A3-F746-8F7CE7126E90}"/>
                    </a:ext>
                  </a:extLst>
                </p14:cNvPr>
                <p14:cNvContentPartPr/>
                <p14:nvPr/>
              </p14:nvContentPartPr>
              <p14:xfrm>
                <a:off x="2974034" y="870254"/>
                <a:ext cx="194040" cy="198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262F143-8EB7-B7A3-F746-8F7CE7126E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65394" y="861614"/>
                  <a:ext cx="21168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E6D4F9-A72D-62C3-44B6-0574C0AABB61}"/>
              </a:ext>
            </a:extLst>
          </p:cNvPr>
          <p:cNvGrpSpPr/>
          <p:nvPr/>
        </p:nvGrpSpPr>
        <p:grpSpPr>
          <a:xfrm>
            <a:off x="3638234" y="828134"/>
            <a:ext cx="2037600" cy="340560"/>
            <a:chOff x="3638234" y="828134"/>
            <a:chExt cx="203760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F2933A-2077-9EEC-0F85-5209B8F2A7C6}"/>
                    </a:ext>
                  </a:extLst>
                </p14:cNvPr>
                <p14:cNvContentPartPr/>
                <p14:nvPr/>
              </p14:nvContentPartPr>
              <p14:xfrm>
                <a:off x="3638234" y="886094"/>
                <a:ext cx="710640" cy="274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F2933A-2077-9EEC-0F85-5209B8F2A7C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29234" y="877094"/>
                  <a:ext cx="72828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6FDFCA6-042B-7703-6EBC-2C2B4AAE905C}"/>
                    </a:ext>
                  </a:extLst>
                </p14:cNvPr>
                <p14:cNvContentPartPr/>
                <p14:nvPr/>
              </p14:nvContentPartPr>
              <p14:xfrm>
                <a:off x="4506194" y="887894"/>
                <a:ext cx="237960" cy="253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6FDFCA6-042B-7703-6EBC-2C2B4AAE90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97554" y="878894"/>
                  <a:ext cx="25560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4E6F74C-6CA8-570E-9F84-5B9097918CEF}"/>
                    </a:ext>
                  </a:extLst>
                </p14:cNvPr>
                <p14:cNvContentPartPr/>
                <p14:nvPr/>
              </p14:nvContentPartPr>
              <p14:xfrm>
                <a:off x="4916234" y="828134"/>
                <a:ext cx="759600" cy="340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4E6F74C-6CA8-570E-9F84-5B9097918CE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07234" y="819494"/>
                  <a:ext cx="777240" cy="35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BC5CFC3-7B76-F4AC-DA43-8D1734567CDC}"/>
              </a:ext>
            </a:extLst>
          </p:cNvPr>
          <p:cNvGrpSpPr/>
          <p:nvPr/>
        </p:nvGrpSpPr>
        <p:grpSpPr>
          <a:xfrm>
            <a:off x="6230234" y="560294"/>
            <a:ext cx="3702240" cy="610920"/>
            <a:chOff x="6230234" y="560294"/>
            <a:chExt cx="3702240" cy="61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8357CAE-03D6-EB71-9E44-27722CA62F2E}"/>
                    </a:ext>
                  </a:extLst>
                </p14:cNvPr>
                <p14:cNvContentPartPr/>
                <p14:nvPr/>
              </p14:nvContentPartPr>
              <p14:xfrm>
                <a:off x="6230234" y="791414"/>
                <a:ext cx="705600" cy="29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8357CAE-03D6-EB71-9E44-27722CA62F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221594" y="782774"/>
                  <a:ext cx="72324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9FD9AE6-B263-2A64-315F-6DAE5F3068BB}"/>
                    </a:ext>
                  </a:extLst>
                </p14:cNvPr>
                <p14:cNvContentPartPr/>
                <p14:nvPr/>
              </p14:nvContentPartPr>
              <p14:xfrm>
                <a:off x="7069754" y="754694"/>
                <a:ext cx="240480" cy="3330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9FD9AE6-B263-2A64-315F-6DAE5F3068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061114" y="746054"/>
                  <a:ext cx="2581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1140C39-5AD0-773F-C6C1-C3C776879B35}"/>
                    </a:ext>
                  </a:extLst>
                </p14:cNvPr>
                <p14:cNvContentPartPr/>
                <p14:nvPr/>
              </p14:nvContentPartPr>
              <p14:xfrm>
                <a:off x="7394834" y="804734"/>
                <a:ext cx="360360" cy="243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1140C39-5AD0-773F-C6C1-C3C776879B3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85834" y="795734"/>
                  <a:ext cx="3780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9A408DA-8709-2545-F127-41D1EF2AF786}"/>
                    </a:ext>
                  </a:extLst>
                </p14:cNvPr>
                <p14:cNvContentPartPr/>
                <p14:nvPr/>
              </p14:nvContentPartPr>
              <p14:xfrm>
                <a:off x="7830794" y="763694"/>
                <a:ext cx="454320" cy="407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9A408DA-8709-2545-F127-41D1EF2AF7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22154" y="754694"/>
                  <a:ext cx="47196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B6E63CA-C6D6-A190-4A1A-CFAA133E0551}"/>
                    </a:ext>
                  </a:extLst>
                </p14:cNvPr>
                <p14:cNvContentPartPr/>
                <p14:nvPr/>
              </p14:nvContentPartPr>
              <p14:xfrm>
                <a:off x="8582474" y="594494"/>
                <a:ext cx="78480" cy="504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B6E63CA-C6D6-A190-4A1A-CFAA133E055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73474" y="585854"/>
                  <a:ext cx="961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5FD295-805B-D629-D3C6-D4C6F07FE867}"/>
                    </a:ext>
                  </a:extLst>
                </p14:cNvPr>
                <p14:cNvContentPartPr/>
                <p14:nvPr/>
              </p14:nvContentPartPr>
              <p14:xfrm>
                <a:off x="8485274" y="771254"/>
                <a:ext cx="878760" cy="305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5FD295-805B-D629-D3C6-D4C6F07FE8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476274" y="762254"/>
                  <a:ext cx="896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0FC5EF3-FDE7-0267-FAA3-1A18B288ED77}"/>
                    </a:ext>
                  </a:extLst>
                </p14:cNvPr>
                <p14:cNvContentPartPr/>
                <p14:nvPr/>
              </p14:nvContentPartPr>
              <p14:xfrm>
                <a:off x="9267554" y="560294"/>
                <a:ext cx="20880" cy="50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0FC5EF3-FDE7-0267-FAA3-1A18B288ED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258914" y="551294"/>
                  <a:ext cx="385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CAE2FD7-13C1-C37E-733E-6167CAD83F8C}"/>
                    </a:ext>
                  </a:extLst>
                </p14:cNvPr>
                <p14:cNvContentPartPr/>
                <p14:nvPr/>
              </p14:nvContentPartPr>
              <p14:xfrm>
                <a:off x="9578954" y="720494"/>
                <a:ext cx="353520" cy="4474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CAE2FD7-13C1-C37E-733E-6167CAD83F8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70314" y="711494"/>
                  <a:ext cx="371160" cy="46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76ACF3D-D242-236A-2CC9-DFA4F9980FA4}"/>
              </a:ext>
            </a:extLst>
          </p:cNvPr>
          <p:cNvGrpSpPr/>
          <p:nvPr/>
        </p:nvGrpSpPr>
        <p:grpSpPr>
          <a:xfrm>
            <a:off x="3876194" y="1467134"/>
            <a:ext cx="4513680" cy="769320"/>
            <a:chOff x="3876194" y="1467134"/>
            <a:chExt cx="4513680" cy="76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36C1700-89C6-7656-E03C-D620D67916BB}"/>
                    </a:ext>
                  </a:extLst>
                </p14:cNvPr>
                <p14:cNvContentPartPr/>
                <p14:nvPr/>
              </p14:nvContentPartPr>
              <p14:xfrm>
                <a:off x="3876194" y="1540934"/>
                <a:ext cx="85320" cy="407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36C1700-89C6-7656-E03C-D620D67916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67554" y="1532294"/>
                  <a:ext cx="102960" cy="42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61B42A7-DF6C-5CE7-4A73-9EB97539338D}"/>
                    </a:ext>
                  </a:extLst>
                </p14:cNvPr>
                <p14:cNvContentPartPr/>
                <p14:nvPr/>
              </p14:nvContentPartPr>
              <p14:xfrm>
                <a:off x="3914714" y="1755494"/>
                <a:ext cx="248040" cy="39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61B42A7-DF6C-5CE7-4A73-9EB9753933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05714" y="1746494"/>
                  <a:ext cx="265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559678D-3B4D-9B25-6057-1BD204503E95}"/>
                    </a:ext>
                  </a:extLst>
                </p14:cNvPr>
                <p14:cNvContentPartPr/>
                <p14:nvPr/>
              </p14:nvContentPartPr>
              <p14:xfrm>
                <a:off x="4234034" y="1467134"/>
                <a:ext cx="429840" cy="53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559678D-3B4D-9B25-6057-1BD204503E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225394" y="1458494"/>
                  <a:ext cx="44748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1DCEF2D-D8EE-6040-7FC2-798A7A6C80E9}"/>
                    </a:ext>
                  </a:extLst>
                </p14:cNvPr>
                <p14:cNvContentPartPr/>
                <p14:nvPr/>
              </p14:nvContentPartPr>
              <p14:xfrm>
                <a:off x="4854674" y="1643894"/>
                <a:ext cx="702720" cy="324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1DCEF2D-D8EE-6040-7FC2-798A7A6C80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5674" y="1635254"/>
                  <a:ext cx="72036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41B7DBD-A87D-E2A3-191F-F43D51DD42BC}"/>
                    </a:ext>
                  </a:extLst>
                </p14:cNvPr>
                <p14:cNvContentPartPr/>
                <p14:nvPr/>
              </p14:nvContentPartPr>
              <p14:xfrm>
                <a:off x="5648114" y="1494134"/>
                <a:ext cx="1173600" cy="5238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41B7DBD-A87D-E2A3-191F-F43D51DD42B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39114" y="1485134"/>
                  <a:ext cx="1191240" cy="54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24ED1B8-97D8-3DA2-2CC5-D53D7486FB92}"/>
                    </a:ext>
                  </a:extLst>
                </p14:cNvPr>
                <p14:cNvContentPartPr/>
                <p14:nvPr/>
              </p14:nvContentPartPr>
              <p14:xfrm>
                <a:off x="6915674" y="1772414"/>
                <a:ext cx="454320" cy="46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24ED1B8-97D8-3DA2-2CC5-D53D7486FB9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906674" y="1763774"/>
                  <a:ext cx="4719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8D3AAE-2950-6598-23A9-78D025B6937C}"/>
                    </a:ext>
                  </a:extLst>
                </p14:cNvPr>
                <p14:cNvContentPartPr/>
                <p14:nvPr/>
              </p14:nvContentPartPr>
              <p14:xfrm>
                <a:off x="7307354" y="1796894"/>
                <a:ext cx="386280" cy="2358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8D3AAE-2950-6598-23A9-78D025B693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98714" y="1787894"/>
                  <a:ext cx="4039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403B627-E39D-DD7E-AA2C-261890794881}"/>
                    </a:ext>
                  </a:extLst>
                </p14:cNvPr>
                <p14:cNvContentPartPr/>
                <p14:nvPr/>
              </p14:nvContentPartPr>
              <p14:xfrm>
                <a:off x="8083874" y="1490534"/>
                <a:ext cx="296280" cy="479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403B627-E39D-DD7E-AA2C-26189079488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074874" y="1481534"/>
                  <a:ext cx="3139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B05481-65C8-8D2E-6822-904C9E886034}"/>
                    </a:ext>
                  </a:extLst>
                </p14:cNvPr>
                <p14:cNvContentPartPr/>
                <p14:nvPr/>
              </p14:nvContentPartPr>
              <p14:xfrm>
                <a:off x="8320394" y="2057894"/>
                <a:ext cx="69480" cy="60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B05481-65C8-8D2E-6822-904C9E88603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311394" y="2049254"/>
                  <a:ext cx="8712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D633763-A8CE-BC15-AFD2-90BECF224581}"/>
              </a:ext>
            </a:extLst>
          </p:cNvPr>
          <p:cNvGrpSpPr/>
          <p:nvPr/>
        </p:nvGrpSpPr>
        <p:grpSpPr>
          <a:xfrm>
            <a:off x="1067114" y="2317094"/>
            <a:ext cx="9197280" cy="2311560"/>
            <a:chOff x="1067114" y="2317094"/>
            <a:chExt cx="9197280" cy="23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6B4A20F-1A49-941D-26D0-D59D3C83D4C1}"/>
                    </a:ext>
                  </a:extLst>
                </p14:cNvPr>
                <p14:cNvContentPartPr/>
                <p14:nvPr/>
              </p14:nvContentPartPr>
              <p14:xfrm>
                <a:off x="1067114" y="2317094"/>
                <a:ext cx="1092240" cy="817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6B4A20F-1A49-941D-26D0-D59D3C83D4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8114" y="2308454"/>
                  <a:ext cx="1109880" cy="83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BE9581F-CF9C-5811-333D-CD81B6385A55}"/>
                    </a:ext>
                  </a:extLst>
                </p14:cNvPr>
                <p14:cNvContentPartPr/>
                <p14:nvPr/>
              </p14:nvContentPartPr>
              <p14:xfrm>
                <a:off x="2275274" y="2760974"/>
                <a:ext cx="210960" cy="556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BE9581F-CF9C-5811-333D-CD81B6385A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66274" y="2751974"/>
                  <a:ext cx="228600" cy="57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63D1B18-D373-07C2-9EA2-D48950D12025}"/>
                    </a:ext>
                  </a:extLst>
                </p14:cNvPr>
                <p14:cNvContentPartPr/>
                <p14:nvPr/>
              </p14:nvContentPartPr>
              <p14:xfrm>
                <a:off x="2363474" y="2641814"/>
                <a:ext cx="376560" cy="195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63D1B18-D373-07C2-9EA2-D48950D1202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54834" y="2633174"/>
                  <a:ext cx="39420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785ABC0-31B1-4BC0-1E07-86891E169174}"/>
                    </a:ext>
                  </a:extLst>
                </p14:cNvPr>
                <p14:cNvContentPartPr/>
                <p14:nvPr/>
              </p14:nvContentPartPr>
              <p14:xfrm>
                <a:off x="2899874" y="2350934"/>
                <a:ext cx="1004040" cy="795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785ABC0-31B1-4BC0-1E07-86891E16917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91234" y="2342294"/>
                  <a:ext cx="1021680" cy="81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5F01F3D-493B-3D50-E286-36BB735AAB59}"/>
                    </a:ext>
                  </a:extLst>
                </p14:cNvPr>
                <p14:cNvContentPartPr/>
                <p14:nvPr/>
              </p14:nvContentPartPr>
              <p14:xfrm>
                <a:off x="4144034" y="2539934"/>
                <a:ext cx="92880" cy="561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5F01F3D-493B-3D50-E286-36BB735AAB5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35034" y="2531294"/>
                  <a:ext cx="11052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9A0DF1B-034F-D624-5708-DCD7B781BB15}"/>
                    </a:ext>
                  </a:extLst>
                </p14:cNvPr>
                <p14:cNvContentPartPr/>
                <p14:nvPr/>
              </p14:nvContentPartPr>
              <p14:xfrm>
                <a:off x="4068074" y="2813894"/>
                <a:ext cx="725760" cy="275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9A0DF1B-034F-D624-5708-DCD7B781BB1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59074" y="2804894"/>
                  <a:ext cx="743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BDFB2C-BE6C-175C-4838-6EC0B6E980D8}"/>
                    </a:ext>
                  </a:extLst>
                </p14:cNvPr>
                <p14:cNvContentPartPr/>
                <p14:nvPr/>
              </p14:nvContentPartPr>
              <p14:xfrm>
                <a:off x="4848914" y="2794094"/>
                <a:ext cx="465480" cy="333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BDFB2C-BE6C-175C-4838-6EC0B6E980D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40274" y="2785094"/>
                  <a:ext cx="4831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4CF392F-9659-FFBC-4098-D27C3DCCC8B0}"/>
                    </a:ext>
                  </a:extLst>
                </p14:cNvPr>
                <p14:cNvContentPartPr/>
                <p14:nvPr/>
              </p14:nvContentPartPr>
              <p14:xfrm>
                <a:off x="5429594" y="2394134"/>
                <a:ext cx="1080000" cy="826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4CF392F-9659-FFBC-4098-D27C3DCCC8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20594" y="2385494"/>
                  <a:ext cx="1097640" cy="84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7BA8EAF-521E-F50F-9DA2-95BD1FEBB56F}"/>
                    </a:ext>
                  </a:extLst>
                </p14:cNvPr>
                <p14:cNvContentPartPr/>
                <p14:nvPr/>
              </p14:nvContentPartPr>
              <p14:xfrm>
                <a:off x="6719834" y="2794814"/>
                <a:ext cx="95400" cy="662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7BA8EAF-521E-F50F-9DA2-95BD1FEBB56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11194" y="2785814"/>
                  <a:ext cx="113040" cy="68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5C1FE96-5AE1-E390-434C-5350BDB0F9E2}"/>
                    </a:ext>
                  </a:extLst>
                </p14:cNvPr>
                <p14:cNvContentPartPr/>
                <p14:nvPr/>
              </p14:nvContentPartPr>
              <p14:xfrm>
                <a:off x="6656834" y="2866094"/>
                <a:ext cx="421920" cy="26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5C1FE96-5AE1-E390-434C-5350BDB0F9E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8194" y="2857094"/>
                  <a:ext cx="4395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61D8FE-1DDD-89E4-98FF-6B48C21F4DC5}"/>
                    </a:ext>
                  </a:extLst>
                </p14:cNvPr>
                <p14:cNvContentPartPr/>
                <p14:nvPr/>
              </p14:nvContentPartPr>
              <p14:xfrm>
                <a:off x="1365554" y="3625334"/>
                <a:ext cx="997200" cy="85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61D8FE-1DDD-89E4-98FF-6B48C21F4DC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56554" y="3616334"/>
                  <a:ext cx="101484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18145C-DE0B-8381-F1D7-17D2639E5177}"/>
                    </a:ext>
                  </a:extLst>
                </p14:cNvPr>
                <p14:cNvContentPartPr/>
                <p14:nvPr/>
              </p14:nvContentPartPr>
              <p14:xfrm>
                <a:off x="2542394" y="3878414"/>
                <a:ext cx="29160" cy="55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18145C-DE0B-8381-F1D7-17D2639E517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33394" y="3869414"/>
                  <a:ext cx="468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D86BC8-FED4-3112-BAE1-CFCDB9FD4693}"/>
                    </a:ext>
                  </a:extLst>
                </p14:cNvPr>
                <p14:cNvContentPartPr/>
                <p14:nvPr/>
              </p14:nvContentPartPr>
              <p14:xfrm>
                <a:off x="2544194" y="3873014"/>
                <a:ext cx="534960" cy="309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D86BC8-FED4-3112-BAE1-CFCDB9FD469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535554" y="3864014"/>
                  <a:ext cx="55260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8962D0F-EF90-7DF5-E1C8-632C7EC84FFA}"/>
                    </a:ext>
                  </a:extLst>
                </p14:cNvPr>
                <p14:cNvContentPartPr/>
                <p14:nvPr/>
              </p14:nvContentPartPr>
              <p14:xfrm>
                <a:off x="2918954" y="3751694"/>
                <a:ext cx="469440" cy="639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8962D0F-EF90-7DF5-E1C8-632C7EC84F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910314" y="3743054"/>
                  <a:ext cx="48708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A2B7F73-178B-2451-1DFE-1B4717B6E59F}"/>
                    </a:ext>
                  </a:extLst>
                </p14:cNvPr>
                <p14:cNvContentPartPr/>
                <p14:nvPr/>
              </p14:nvContentPartPr>
              <p14:xfrm>
                <a:off x="3585674" y="4117094"/>
                <a:ext cx="887760" cy="4176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A2B7F73-178B-2451-1DFE-1B4717B6E5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76674" y="4108094"/>
                  <a:ext cx="9054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CF23E4D-317E-9A40-EEF6-E9CB10BE1973}"/>
                    </a:ext>
                  </a:extLst>
                </p14:cNvPr>
                <p14:cNvContentPartPr/>
                <p14:nvPr/>
              </p14:nvContentPartPr>
              <p14:xfrm>
                <a:off x="4701314" y="4123934"/>
                <a:ext cx="667800" cy="4107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CF23E4D-317E-9A40-EEF6-E9CB10BE197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92314" y="4114934"/>
                  <a:ext cx="68544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EF670D6-D699-3405-D0FA-E10F5AC1F363}"/>
                    </a:ext>
                  </a:extLst>
                </p14:cNvPr>
                <p14:cNvContentPartPr/>
                <p14:nvPr/>
              </p14:nvContentPartPr>
              <p14:xfrm>
                <a:off x="5773034" y="4255334"/>
                <a:ext cx="487080" cy="86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EF670D6-D699-3405-D0FA-E10F5AC1F36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764394" y="4246334"/>
                  <a:ext cx="50472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E544C2F-20D8-7B77-0105-C0D2E6E4DAAA}"/>
                    </a:ext>
                  </a:extLst>
                </p14:cNvPr>
                <p14:cNvContentPartPr/>
                <p14:nvPr/>
              </p14:nvContentPartPr>
              <p14:xfrm>
                <a:off x="6721994" y="4003694"/>
                <a:ext cx="330120" cy="516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E544C2F-20D8-7B77-0105-C0D2E6E4DA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13354" y="3994694"/>
                  <a:ext cx="34776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60CF782-FDFC-5B42-1B82-1D9E02814606}"/>
                    </a:ext>
                  </a:extLst>
                </p14:cNvPr>
                <p14:cNvContentPartPr/>
                <p14:nvPr/>
              </p14:nvContentPartPr>
              <p14:xfrm>
                <a:off x="7139954" y="4062734"/>
                <a:ext cx="635040" cy="415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60CF782-FDFC-5B42-1B82-1D9E028146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131314" y="4054094"/>
                  <a:ext cx="6526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0DCDFE-E207-35A6-FF58-8ADF1166C5B7}"/>
                    </a:ext>
                  </a:extLst>
                </p14:cNvPr>
                <p14:cNvContentPartPr/>
                <p14:nvPr/>
              </p14:nvContentPartPr>
              <p14:xfrm>
                <a:off x="8000354" y="4143734"/>
                <a:ext cx="945000" cy="425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0DCDFE-E207-35A6-FF58-8ADF1166C5B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991354" y="4135094"/>
                  <a:ext cx="9626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C5C7881-39B5-B194-CC6D-F4DFEDB85E72}"/>
                    </a:ext>
                  </a:extLst>
                </p14:cNvPr>
                <p14:cNvContentPartPr/>
                <p14:nvPr/>
              </p14:nvContentPartPr>
              <p14:xfrm>
                <a:off x="8502914" y="3784094"/>
                <a:ext cx="90720" cy="127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C5C7881-39B5-B194-CC6D-F4DFEDB85E7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94274" y="3775454"/>
                  <a:ext cx="1083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D1761A-E2BC-42E8-E9EC-5651C62AB5D3}"/>
                    </a:ext>
                  </a:extLst>
                </p14:cNvPr>
                <p14:cNvContentPartPr/>
                <p14:nvPr/>
              </p14:nvContentPartPr>
              <p14:xfrm>
                <a:off x="8823314" y="4187294"/>
                <a:ext cx="626040" cy="405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D1761A-E2BC-42E8-E9EC-5651C62AB5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14674" y="4178294"/>
                  <a:ext cx="64368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A6F0D30-9BFE-1866-DA85-CA449E65FF53}"/>
                    </a:ext>
                  </a:extLst>
                </p14:cNvPr>
                <p14:cNvContentPartPr/>
                <p14:nvPr/>
              </p14:nvContentPartPr>
              <p14:xfrm>
                <a:off x="9610634" y="4100894"/>
                <a:ext cx="653760" cy="527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A6F0D30-9BFE-1866-DA85-CA449E65FF5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601994" y="4092254"/>
                  <a:ext cx="671400" cy="54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0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29E3EA9-75CC-0B5F-4964-5B95AE48BC7C}"/>
                  </a:ext>
                </a:extLst>
              </p14:cNvPr>
              <p14:cNvContentPartPr/>
              <p14:nvPr/>
            </p14:nvContentPartPr>
            <p14:xfrm>
              <a:off x="6478936" y="6072699"/>
              <a:ext cx="3600" cy="144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29E3EA9-75CC-0B5F-4964-5B95AE48BC7C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469936" y="6063699"/>
                <a:ext cx="21240" cy="32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FB430F57-09E7-30B8-B5DF-1D6546DF891D}"/>
              </a:ext>
            </a:extLst>
          </p:cNvPr>
          <p:cNvGrpSpPr/>
          <p:nvPr/>
        </p:nvGrpSpPr>
        <p:grpSpPr>
          <a:xfrm>
            <a:off x="8828687" y="4185047"/>
            <a:ext cx="501840" cy="423360"/>
            <a:chOff x="8828687" y="4185047"/>
            <a:chExt cx="501840" cy="423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5743B10-F03F-A32B-97CE-FAE2C42AFA5E}"/>
                    </a:ext>
                  </a:extLst>
                </p14:cNvPr>
                <p14:cNvContentPartPr/>
                <p14:nvPr/>
              </p14:nvContentPartPr>
              <p14:xfrm>
                <a:off x="8831567" y="4185047"/>
                <a:ext cx="385200" cy="423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5743B10-F03F-A32B-97CE-FAE2C42AFA5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822567" y="4176047"/>
                  <a:ext cx="402840" cy="44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F35B232-CC80-AFF7-A03F-FF926A62386D}"/>
                    </a:ext>
                  </a:extLst>
                </p14:cNvPr>
                <p14:cNvContentPartPr/>
                <p14:nvPr/>
              </p14:nvContentPartPr>
              <p14:xfrm>
                <a:off x="8828687" y="4209887"/>
                <a:ext cx="501840" cy="370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F35B232-CC80-AFF7-A03F-FF926A62386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19687" y="4200887"/>
                  <a:ext cx="519480" cy="388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7571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B180F42-BD94-E73C-8122-05B58F42AC54}"/>
                  </a:ext>
                </a:extLst>
              </p14:cNvPr>
              <p14:cNvContentPartPr/>
              <p14:nvPr/>
            </p14:nvContentPartPr>
            <p14:xfrm>
              <a:off x="1336394" y="4476014"/>
              <a:ext cx="9703800" cy="1706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B180F42-BD94-E73C-8122-05B58F42AC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27394" y="4467374"/>
                <a:ext cx="9721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C3C5218-05AB-772F-00E5-5548951D4FAC}"/>
                  </a:ext>
                </a:extLst>
              </p14:cNvPr>
              <p14:cNvContentPartPr/>
              <p14:nvPr/>
            </p14:nvContentPartPr>
            <p14:xfrm>
              <a:off x="1037234" y="2928014"/>
              <a:ext cx="1149480" cy="252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C3C5218-05AB-772F-00E5-5548951D4F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8234" y="2919014"/>
                <a:ext cx="1167120" cy="27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4D8055F-CF32-B3DF-C3DB-C25D58A9791C}"/>
                  </a:ext>
                </a:extLst>
              </p14:cNvPr>
              <p14:cNvContentPartPr/>
              <p14:nvPr/>
            </p14:nvContentPartPr>
            <p14:xfrm>
              <a:off x="2554274" y="308294"/>
              <a:ext cx="1650600" cy="14428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4D8055F-CF32-B3DF-C3DB-C25D58A979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45634" y="299654"/>
                <a:ext cx="1668240" cy="146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7D531E9-981B-208C-9690-B1889DF856A4}"/>
                  </a:ext>
                </a:extLst>
              </p14:cNvPr>
              <p14:cNvContentPartPr/>
              <p14:nvPr/>
            </p14:nvContentPartPr>
            <p14:xfrm>
              <a:off x="2153954" y="4545854"/>
              <a:ext cx="2055960" cy="13168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7D531E9-981B-208C-9690-B1889DF856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45314" y="4536854"/>
                <a:ext cx="2073600" cy="13345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E4BCF3A4-13BC-BE2C-9F58-BBCEE8FFB0B7}"/>
              </a:ext>
            </a:extLst>
          </p:cNvPr>
          <p:cNvGrpSpPr/>
          <p:nvPr/>
        </p:nvGrpSpPr>
        <p:grpSpPr>
          <a:xfrm>
            <a:off x="2614034" y="4847534"/>
            <a:ext cx="1144800" cy="1731600"/>
            <a:chOff x="2614034" y="4847534"/>
            <a:chExt cx="1144800" cy="173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2A5689A-0D6A-E81C-0586-74E2F6559B44}"/>
                    </a:ext>
                  </a:extLst>
                </p14:cNvPr>
                <p14:cNvContentPartPr/>
                <p14:nvPr/>
              </p14:nvContentPartPr>
              <p14:xfrm>
                <a:off x="2772074" y="5665814"/>
                <a:ext cx="710640" cy="190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2A5689A-0D6A-E81C-0586-74E2F6559B4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63434" y="5656814"/>
                  <a:ext cx="728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F3E0B94-6360-B7B3-6FE5-4ECA0159585A}"/>
                    </a:ext>
                  </a:extLst>
                </p14:cNvPr>
                <p14:cNvContentPartPr/>
                <p14:nvPr/>
              </p14:nvContentPartPr>
              <p14:xfrm>
                <a:off x="2614034" y="4847534"/>
                <a:ext cx="789480" cy="7430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F3E0B94-6360-B7B3-6FE5-4ECA0159585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05394" y="4838534"/>
                  <a:ext cx="80712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60AAFC1-9DFD-CFBE-8DE8-85236767F913}"/>
                    </a:ext>
                  </a:extLst>
                </p14:cNvPr>
                <p14:cNvContentPartPr/>
                <p14:nvPr/>
              </p14:nvContentPartPr>
              <p14:xfrm>
                <a:off x="3387674" y="4897934"/>
                <a:ext cx="371160" cy="16812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60AAFC1-9DFD-CFBE-8DE8-85236767F9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674" y="4889294"/>
                  <a:ext cx="388800" cy="169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3D84CF1-9C58-8CC1-165B-DE366DE53E96}"/>
              </a:ext>
            </a:extLst>
          </p:cNvPr>
          <p:cNvGrpSpPr/>
          <p:nvPr/>
        </p:nvGrpSpPr>
        <p:grpSpPr>
          <a:xfrm>
            <a:off x="2850194" y="67814"/>
            <a:ext cx="7204320" cy="3862080"/>
            <a:chOff x="2850194" y="67814"/>
            <a:chExt cx="7204320" cy="386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1AB8A52-5A5A-DF1F-4220-1D590C444D43}"/>
                    </a:ext>
                  </a:extLst>
                </p14:cNvPr>
                <p14:cNvContentPartPr/>
                <p14:nvPr/>
              </p14:nvContentPartPr>
              <p14:xfrm>
                <a:off x="3167714" y="1824974"/>
                <a:ext cx="44280" cy="6886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1AB8A52-5A5A-DF1F-4220-1D590C444D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59074" y="1815974"/>
                  <a:ext cx="6192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FF3D10F-6995-8355-C91C-B986C3E28BF7}"/>
                    </a:ext>
                  </a:extLst>
                </p14:cNvPr>
                <p14:cNvContentPartPr/>
                <p14:nvPr/>
              </p14:nvContentPartPr>
              <p14:xfrm>
                <a:off x="3512954" y="1896254"/>
                <a:ext cx="469080" cy="7232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FF3D10F-6995-8355-C91C-B986C3E28BF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04314" y="1887614"/>
                  <a:ext cx="486720" cy="74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868D90-9CFD-1D41-1459-0EE38887F7DD}"/>
                    </a:ext>
                  </a:extLst>
                </p14:cNvPr>
                <p14:cNvContentPartPr/>
                <p14:nvPr/>
              </p14:nvContentPartPr>
              <p14:xfrm>
                <a:off x="4217834" y="2278574"/>
                <a:ext cx="472680" cy="81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7868D90-9CFD-1D41-1459-0EE38887F7D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209194" y="2269934"/>
                  <a:ext cx="4903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434EB5-70BA-1470-F331-65538F99FBD4}"/>
                    </a:ext>
                  </a:extLst>
                </p14:cNvPr>
                <p14:cNvContentPartPr/>
                <p14:nvPr/>
              </p14:nvContentPartPr>
              <p14:xfrm>
                <a:off x="5030714" y="1824614"/>
                <a:ext cx="802080" cy="7156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434EB5-70BA-1470-F331-65538F99FBD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21714" y="1815614"/>
                  <a:ext cx="819720" cy="73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40A255C-7972-A93F-3379-9B5E3F74C87D}"/>
                    </a:ext>
                  </a:extLst>
                </p14:cNvPr>
                <p14:cNvContentPartPr/>
                <p14:nvPr/>
              </p14:nvContentPartPr>
              <p14:xfrm>
                <a:off x="6058514" y="2214134"/>
                <a:ext cx="604080" cy="777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40A255C-7972-A93F-3379-9B5E3F74C87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49874" y="2205134"/>
                  <a:ext cx="62172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820F632-453D-218C-B54D-7A9EBE9F943F}"/>
                    </a:ext>
                  </a:extLst>
                </p14:cNvPr>
                <p14:cNvContentPartPr/>
                <p14:nvPr/>
              </p14:nvContentPartPr>
              <p14:xfrm>
                <a:off x="7076594" y="1884374"/>
                <a:ext cx="714960" cy="665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820F632-453D-218C-B54D-7A9EBE9F943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067594" y="1875374"/>
                  <a:ext cx="732600" cy="6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951623F-2112-6D2D-22F6-FF52B8440D78}"/>
                    </a:ext>
                  </a:extLst>
                </p14:cNvPr>
                <p14:cNvContentPartPr/>
                <p14:nvPr/>
              </p14:nvContentPartPr>
              <p14:xfrm>
                <a:off x="7728194" y="1961414"/>
                <a:ext cx="370440" cy="560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951623F-2112-6D2D-22F6-FF52B8440D7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19194" y="1952414"/>
                  <a:ext cx="38808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CC7FAD-31B2-40AA-32F6-5AEE2F0FEDE4}"/>
                    </a:ext>
                  </a:extLst>
                </p14:cNvPr>
                <p14:cNvContentPartPr/>
                <p14:nvPr/>
              </p14:nvContentPartPr>
              <p14:xfrm>
                <a:off x="8298434" y="1860254"/>
                <a:ext cx="567000" cy="736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3CC7FAD-31B2-40AA-32F6-5AEE2F0FED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289434" y="1851254"/>
                  <a:ext cx="5846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C692577-4F9B-57D8-744A-D8E5465EA184}"/>
                    </a:ext>
                  </a:extLst>
                </p14:cNvPr>
                <p14:cNvContentPartPr/>
                <p14:nvPr/>
              </p14:nvContentPartPr>
              <p14:xfrm>
                <a:off x="8910434" y="1946654"/>
                <a:ext cx="596520" cy="635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C692577-4F9B-57D8-744A-D8E5465EA18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01434" y="1937654"/>
                  <a:ext cx="61416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DDF2C98-F130-B8C5-077C-C31B47F6254B}"/>
                    </a:ext>
                  </a:extLst>
                </p14:cNvPr>
                <p14:cNvContentPartPr/>
                <p14:nvPr/>
              </p14:nvContentPartPr>
              <p14:xfrm>
                <a:off x="2987354" y="3085694"/>
                <a:ext cx="826200" cy="829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DDF2C98-F130-B8C5-077C-C31B47F6254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978714" y="3076694"/>
                  <a:ext cx="843840" cy="84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670F29-A82C-16C9-9F83-4D146C2F787B}"/>
                    </a:ext>
                  </a:extLst>
                </p14:cNvPr>
                <p14:cNvContentPartPr/>
                <p14:nvPr/>
              </p14:nvContentPartPr>
              <p14:xfrm>
                <a:off x="3906434" y="3179294"/>
                <a:ext cx="385200" cy="644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670F29-A82C-16C9-9F83-4D146C2F787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897794" y="3170294"/>
                  <a:ext cx="40284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CD49B67-A1BA-8CE8-36B7-08A81BE3A696}"/>
                    </a:ext>
                  </a:extLst>
                </p14:cNvPr>
                <p14:cNvContentPartPr/>
                <p14:nvPr/>
              </p14:nvContentPartPr>
              <p14:xfrm>
                <a:off x="4617794" y="3449294"/>
                <a:ext cx="545400" cy="51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CD49B67-A1BA-8CE8-36B7-08A81BE3A69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08794" y="3440294"/>
                  <a:ext cx="56304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FEC249-0E1F-1112-7BA9-88465022BA15}"/>
                    </a:ext>
                  </a:extLst>
                </p14:cNvPr>
                <p14:cNvContentPartPr/>
                <p14:nvPr/>
              </p14:nvContentPartPr>
              <p14:xfrm>
                <a:off x="5277674" y="3145454"/>
                <a:ext cx="332280" cy="555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FEC249-0E1F-1112-7BA9-88465022BA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269034" y="3136454"/>
                  <a:ext cx="3499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54ED11-59DE-FBF8-CD9D-62BAE195E4D5}"/>
                    </a:ext>
                  </a:extLst>
                </p14:cNvPr>
                <p14:cNvContentPartPr/>
                <p14:nvPr/>
              </p14:nvContentPartPr>
              <p14:xfrm>
                <a:off x="5726594" y="3117014"/>
                <a:ext cx="477360" cy="673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54ED11-59DE-FBF8-CD9D-62BAE195E4D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717594" y="3108014"/>
                  <a:ext cx="49500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1B8E30C-99C5-F6AB-F1AC-9A008EE05D90}"/>
                    </a:ext>
                  </a:extLst>
                </p14:cNvPr>
                <p14:cNvContentPartPr/>
                <p14:nvPr/>
              </p14:nvContentPartPr>
              <p14:xfrm>
                <a:off x="6564314" y="3328694"/>
                <a:ext cx="678600" cy="1065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1B8E30C-99C5-F6AB-F1AC-9A008EE05D9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55674" y="3320054"/>
                  <a:ext cx="6962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94F3B6-6A7D-4488-B71E-BF7DDA791432}"/>
                    </a:ext>
                  </a:extLst>
                </p14:cNvPr>
                <p14:cNvContentPartPr/>
                <p14:nvPr/>
              </p14:nvContentPartPr>
              <p14:xfrm>
                <a:off x="7472234" y="2826854"/>
                <a:ext cx="778680" cy="879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94F3B6-6A7D-4488-B71E-BF7DDA7914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63234" y="2818214"/>
                  <a:ext cx="796320" cy="89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63A0868-F779-F26D-3772-A6572DF9DBCB}"/>
                    </a:ext>
                  </a:extLst>
                </p14:cNvPr>
                <p14:cNvContentPartPr/>
                <p14:nvPr/>
              </p14:nvContentPartPr>
              <p14:xfrm>
                <a:off x="8194394" y="3117014"/>
                <a:ext cx="437400" cy="73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63A0868-F779-F26D-3772-A6572DF9DBC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185394" y="3108374"/>
                  <a:ext cx="45504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88B9204-EAAE-DD0F-AD3D-08CA330E4129}"/>
                    </a:ext>
                  </a:extLst>
                </p14:cNvPr>
                <p14:cNvContentPartPr/>
                <p14:nvPr/>
              </p14:nvContentPartPr>
              <p14:xfrm>
                <a:off x="8699834" y="3079574"/>
                <a:ext cx="523800" cy="8503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88B9204-EAAE-DD0F-AD3D-08CA330E41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690834" y="3070574"/>
                  <a:ext cx="541440" cy="86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C9AECBB-E9C0-D3D0-1A6E-81FBA5B94DCF}"/>
                    </a:ext>
                  </a:extLst>
                </p14:cNvPr>
                <p14:cNvContentPartPr/>
                <p14:nvPr/>
              </p14:nvContentPartPr>
              <p14:xfrm>
                <a:off x="9254594" y="2980934"/>
                <a:ext cx="799920" cy="7974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C9AECBB-E9C0-D3D0-1A6E-81FBA5B94DC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45954" y="2971934"/>
                  <a:ext cx="81756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25203F1-AE56-C604-7DD7-2A4B1AD23528}"/>
                    </a:ext>
                  </a:extLst>
                </p14:cNvPr>
                <p14:cNvContentPartPr/>
                <p14:nvPr/>
              </p14:nvContentPartPr>
              <p14:xfrm>
                <a:off x="4176794" y="1703654"/>
                <a:ext cx="2075760" cy="211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25203F1-AE56-C604-7DD7-2A4B1AD235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68154" y="1695014"/>
                  <a:ext cx="2093400" cy="21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12A7AA0-69FF-79F1-B64E-4B4FB37605B4}"/>
                    </a:ext>
                  </a:extLst>
                </p14:cNvPr>
                <p14:cNvContentPartPr/>
                <p14:nvPr/>
              </p14:nvContentPartPr>
              <p14:xfrm>
                <a:off x="5039714" y="1033334"/>
                <a:ext cx="325080" cy="668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12A7AA0-69FF-79F1-B64E-4B4FB37605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030714" y="1024694"/>
                  <a:ext cx="342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CA2F873-1598-3CF7-0639-F82F7A84EE2C}"/>
                    </a:ext>
                  </a:extLst>
                </p14:cNvPr>
                <p14:cNvContentPartPr/>
                <p14:nvPr/>
              </p14:nvContentPartPr>
              <p14:xfrm>
                <a:off x="5598434" y="1056734"/>
                <a:ext cx="275040" cy="677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CA2F873-1598-3CF7-0639-F82F7A84EE2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9434" y="1047734"/>
                  <a:ext cx="29268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6DED6B1-3220-FBAE-10BC-5B9E2C9F764B}"/>
                    </a:ext>
                  </a:extLst>
                </p14:cNvPr>
                <p14:cNvContentPartPr/>
                <p14:nvPr/>
              </p14:nvContentPartPr>
              <p14:xfrm>
                <a:off x="5690234" y="1267694"/>
                <a:ext cx="762840" cy="91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6DED6B1-3220-FBAE-10BC-5B9E2C9F764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81594" y="1259054"/>
                  <a:ext cx="78048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88E238-D2AA-0D9C-FA24-731DF20F3515}"/>
                    </a:ext>
                  </a:extLst>
                </p14:cNvPr>
                <p14:cNvContentPartPr/>
                <p14:nvPr/>
              </p14:nvContentPartPr>
              <p14:xfrm>
                <a:off x="2850194" y="877814"/>
                <a:ext cx="412200" cy="63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88E238-D2AA-0D9C-FA24-731DF20F351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841554" y="869174"/>
                  <a:ext cx="42984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0A234F-055D-89C1-5745-0E6663FBB0F8}"/>
                    </a:ext>
                  </a:extLst>
                </p14:cNvPr>
                <p14:cNvContentPartPr/>
                <p14:nvPr/>
              </p14:nvContentPartPr>
              <p14:xfrm>
                <a:off x="3398474" y="747134"/>
                <a:ext cx="726480" cy="65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0A234F-055D-89C1-5745-0E6663FBB0F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389834" y="738494"/>
                  <a:ext cx="744120" cy="66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8A41D5-7D4C-8784-8A42-B79A4B244417}"/>
                    </a:ext>
                  </a:extLst>
                </p14:cNvPr>
                <p14:cNvContentPartPr/>
                <p14:nvPr/>
              </p14:nvContentPartPr>
              <p14:xfrm>
                <a:off x="7427594" y="1181654"/>
                <a:ext cx="2012040" cy="184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8A41D5-7D4C-8784-8A42-B79A4B24441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18954" y="1173014"/>
                  <a:ext cx="2029680" cy="18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A97F6D8-20C6-2A7E-F492-E6DCD853D7B2}"/>
                    </a:ext>
                  </a:extLst>
                </p14:cNvPr>
                <p14:cNvContentPartPr/>
                <p14:nvPr/>
              </p14:nvContentPartPr>
              <p14:xfrm>
                <a:off x="4632194" y="67814"/>
                <a:ext cx="1307520" cy="873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A97F6D8-20C6-2A7E-F492-E6DCD853D7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23194" y="58814"/>
                  <a:ext cx="1325160" cy="89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81967-6A9D-7C07-A0D8-53F1FC5F8140}"/>
              </a:ext>
            </a:extLst>
          </p:cNvPr>
          <p:cNvGrpSpPr/>
          <p:nvPr/>
        </p:nvGrpSpPr>
        <p:grpSpPr>
          <a:xfrm>
            <a:off x="5629727" y="4870487"/>
            <a:ext cx="734400" cy="1036080"/>
            <a:chOff x="5629727" y="4870487"/>
            <a:chExt cx="734400" cy="103608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2619D4E-89E7-FC0D-E55D-C52C6341A6C6}"/>
                    </a:ext>
                  </a:extLst>
                </p14:cNvPr>
                <p14:cNvContentPartPr/>
                <p14:nvPr/>
              </p14:nvContentPartPr>
              <p14:xfrm>
                <a:off x="5629727" y="5035007"/>
                <a:ext cx="144360" cy="4600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2619D4E-89E7-FC0D-E55D-C52C6341A6C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620727" y="5026007"/>
                  <a:ext cx="16200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70BDF8-B3AE-6F8C-C8F9-CACFBEE714B2}"/>
                    </a:ext>
                  </a:extLst>
                </p14:cNvPr>
                <p14:cNvContentPartPr/>
                <p14:nvPr/>
              </p14:nvContentPartPr>
              <p14:xfrm>
                <a:off x="5893607" y="4870487"/>
                <a:ext cx="470520" cy="10360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70BDF8-B3AE-6F8C-C8F9-CACFBEE714B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884967" y="4861847"/>
                  <a:ext cx="488160" cy="1053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8449D52-7F66-7CB5-2ACA-83FC94E9C73D}"/>
                  </a:ext>
                </a:extLst>
              </p14:cNvPr>
              <p14:cNvContentPartPr/>
              <p14:nvPr/>
            </p14:nvContentPartPr>
            <p14:xfrm>
              <a:off x="9484247" y="4765007"/>
              <a:ext cx="347400" cy="6033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8449D52-7F66-7CB5-2ACA-83FC94E9C73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475247" y="4756007"/>
                <a:ext cx="365040" cy="62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3D20BB3-3642-A312-E13F-AB161BD5B663}"/>
                  </a:ext>
                </a:extLst>
              </p14:cNvPr>
              <p14:cNvContentPartPr/>
              <p14:nvPr/>
            </p14:nvContentPartPr>
            <p14:xfrm>
              <a:off x="8841647" y="4923767"/>
              <a:ext cx="368640" cy="863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3D20BB3-3642-A312-E13F-AB161BD5B66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832647" y="4914767"/>
                <a:ext cx="386280" cy="88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207D1FD-1CD7-5AEB-7F3A-1B8121AB6FD5}"/>
              </a:ext>
            </a:extLst>
          </p:cNvPr>
          <p:cNvGrpSpPr/>
          <p:nvPr/>
        </p:nvGrpSpPr>
        <p:grpSpPr>
          <a:xfrm>
            <a:off x="7767047" y="5076767"/>
            <a:ext cx="716400" cy="462960"/>
            <a:chOff x="7767047" y="5076767"/>
            <a:chExt cx="716400" cy="4629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E83C164-58B2-E4C3-527A-ABEA992D0999}"/>
                    </a:ext>
                  </a:extLst>
                </p14:cNvPr>
                <p14:cNvContentPartPr/>
                <p14:nvPr/>
              </p14:nvContentPartPr>
              <p14:xfrm>
                <a:off x="8275367" y="5095127"/>
                <a:ext cx="208080" cy="416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E83C164-58B2-E4C3-527A-ABEA992D099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66727" y="5086487"/>
                  <a:ext cx="22572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8548FBE-719C-3E41-543D-5A0A3EED3445}"/>
                    </a:ext>
                  </a:extLst>
                </p14:cNvPr>
                <p14:cNvContentPartPr/>
                <p14:nvPr/>
              </p14:nvContentPartPr>
              <p14:xfrm>
                <a:off x="7767047" y="5076767"/>
                <a:ext cx="236160" cy="462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8548FBE-719C-3E41-543D-5A0A3EED344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758047" y="5067767"/>
                  <a:ext cx="253800" cy="48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1D07EEF5-3936-619B-AFC8-1CA2B0276673}"/>
                  </a:ext>
                </a:extLst>
              </p14:cNvPr>
              <p14:cNvContentPartPr/>
              <p14:nvPr/>
            </p14:nvContentPartPr>
            <p14:xfrm>
              <a:off x="8970887" y="5979647"/>
              <a:ext cx="635040" cy="262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1D07EEF5-3936-619B-AFC8-1CA2B0276673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961887" y="5970647"/>
                <a:ext cx="6526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67485F-D404-8DC0-C5F3-DB53D95DAA24}"/>
                  </a:ext>
                </a:extLst>
              </p14:cNvPr>
              <p14:cNvContentPartPr/>
              <p14:nvPr/>
            </p14:nvContentPartPr>
            <p14:xfrm>
              <a:off x="5843207" y="6247487"/>
              <a:ext cx="613080" cy="219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67485F-D404-8DC0-C5F3-DB53D95DAA24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34207" y="6238847"/>
                <a:ext cx="630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ACDF715-C1B7-FBD2-74BF-DBC8E099FDBC}"/>
                  </a:ext>
                </a:extLst>
              </p14:cNvPr>
              <p14:cNvContentPartPr/>
              <p14:nvPr/>
            </p14:nvContentPartPr>
            <p14:xfrm>
              <a:off x="2379287" y="6355847"/>
              <a:ext cx="1392840" cy="45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ACDF715-C1B7-FBD2-74BF-DBC8E099FDB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370287" y="6346847"/>
                <a:ext cx="1410480" cy="633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73551823-2775-AEDB-0262-9F3F65D3920A}"/>
              </a:ext>
            </a:extLst>
          </p:cNvPr>
          <p:cNvGrpSpPr/>
          <p:nvPr/>
        </p:nvGrpSpPr>
        <p:grpSpPr>
          <a:xfrm>
            <a:off x="8149367" y="6181967"/>
            <a:ext cx="1161000" cy="501840"/>
            <a:chOff x="8149367" y="6181967"/>
            <a:chExt cx="1161000" cy="50184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3B67D97-D27D-A769-449F-EE12EEC7A349}"/>
                    </a:ext>
                  </a:extLst>
                </p14:cNvPr>
                <p14:cNvContentPartPr/>
                <p14:nvPr/>
              </p14:nvContentPartPr>
              <p14:xfrm>
                <a:off x="8149367" y="6197807"/>
                <a:ext cx="296280" cy="4860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3B67D97-D27D-A769-449F-EE12EEC7A3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40367" y="6189167"/>
                  <a:ext cx="31392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08346A5-7C09-69B2-F033-89C7B5301A9E}"/>
                    </a:ext>
                  </a:extLst>
                </p14:cNvPr>
                <p14:cNvContentPartPr/>
                <p14:nvPr/>
              </p14:nvContentPartPr>
              <p14:xfrm>
                <a:off x="8469767" y="6181967"/>
                <a:ext cx="840600" cy="333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08346A5-7C09-69B2-F033-89C7B5301A9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461127" y="6173327"/>
                  <a:ext cx="858240" cy="35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50866D-5BC0-A24E-D21F-CC0107ED4D4A}"/>
              </a:ext>
            </a:extLst>
          </p:cNvPr>
          <p:cNvGrpSpPr/>
          <p:nvPr/>
        </p:nvGrpSpPr>
        <p:grpSpPr>
          <a:xfrm>
            <a:off x="5218607" y="5990447"/>
            <a:ext cx="1749240" cy="554400"/>
            <a:chOff x="5218607" y="5990447"/>
            <a:chExt cx="1749240" cy="5544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BA0367E-B7C6-86F9-6F99-11D47D8AEC26}"/>
                    </a:ext>
                  </a:extLst>
                </p14:cNvPr>
                <p14:cNvContentPartPr/>
                <p14:nvPr/>
              </p14:nvContentPartPr>
              <p14:xfrm>
                <a:off x="5218607" y="6338927"/>
                <a:ext cx="647640" cy="205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BA0367E-B7C6-86F9-6F99-11D47D8AEC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09607" y="6330287"/>
                  <a:ext cx="665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BC08AD-E9BB-9D31-148A-419A543D862F}"/>
                    </a:ext>
                  </a:extLst>
                </p14:cNvPr>
                <p14:cNvContentPartPr/>
                <p14:nvPr/>
              </p14:nvContentPartPr>
              <p14:xfrm>
                <a:off x="5892887" y="6229487"/>
                <a:ext cx="478440" cy="312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BC08AD-E9BB-9D31-148A-419A543D862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884247" y="6220487"/>
                  <a:ext cx="49608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6408109-4D43-6C68-40FC-33576FA3A695}"/>
                    </a:ext>
                  </a:extLst>
                </p14:cNvPr>
                <p14:cNvContentPartPr/>
                <p14:nvPr/>
              </p14:nvContentPartPr>
              <p14:xfrm>
                <a:off x="6270527" y="6151727"/>
                <a:ext cx="191520" cy="273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6408109-4D43-6C68-40FC-33576FA3A69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261527" y="6142727"/>
                  <a:ext cx="2091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457D1BF-4EB2-84AB-CCCD-04E78FF6A976}"/>
                    </a:ext>
                  </a:extLst>
                </p14:cNvPr>
                <p14:cNvContentPartPr/>
                <p14:nvPr/>
              </p14:nvContentPartPr>
              <p14:xfrm>
                <a:off x="6408047" y="5990447"/>
                <a:ext cx="559800" cy="488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457D1BF-4EB2-84AB-CCCD-04E78FF6A97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399047" y="5981447"/>
                  <a:ext cx="57744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490A32A-8C02-FA0E-CC13-FB5CC8CC27B4}"/>
              </a:ext>
            </a:extLst>
          </p:cNvPr>
          <p:cNvGrpSpPr/>
          <p:nvPr/>
        </p:nvGrpSpPr>
        <p:grpSpPr>
          <a:xfrm>
            <a:off x="2643527" y="6053807"/>
            <a:ext cx="1099440" cy="700200"/>
            <a:chOff x="2643527" y="6053807"/>
            <a:chExt cx="1099440" cy="70020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48BE626-CDBB-E825-8BF2-DE12F2C616F1}"/>
                    </a:ext>
                  </a:extLst>
                </p14:cNvPr>
                <p14:cNvContentPartPr/>
                <p14:nvPr/>
              </p14:nvContentPartPr>
              <p14:xfrm>
                <a:off x="2643527" y="6053807"/>
                <a:ext cx="988560" cy="7002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48BE626-CDBB-E825-8BF2-DE12F2C616F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634887" y="6044807"/>
                  <a:ext cx="100620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F9E49E-A4AB-4C33-3A7A-2D049B25EDE3}"/>
                    </a:ext>
                  </a:extLst>
                </p14:cNvPr>
                <p14:cNvContentPartPr/>
                <p14:nvPr/>
              </p14:nvContentPartPr>
              <p14:xfrm>
                <a:off x="3566927" y="6151727"/>
                <a:ext cx="176040" cy="406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F9E49E-A4AB-4C33-3A7A-2D049B25EDE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58287" y="6142727"/>
                  <a:ext cx="19368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F219BE-8285-526E-7BE9-57E475251E0A}"/>
                    </a:ext>
                  </a:extLst>
                </p14:cNvPr>
                <p14:cNvContentPartPr/>
                <p14:nvPr/>
              </p14:nvContentPartPr>
              <p14:xfrm>
                <a:off x="3056087" y="6311927"/>
                <a:ext cx="179280" cy="1314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F219BE-8285-526E-7BE9-57E475251E0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047087" y="6302927"/>
                  <a:ext cx="196920" cy="149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2379316-9C07-D037-7906-36BCFE41AEBA}"/>
              </a:ext>
            </a:extLst>
          </p:cNvPr>
          <p:cNvGrpSpPr/>
          <p:nvPr/>
        </p:nvGrpSpPr>
        <p:grpSpPr>
          <a:xfrm>
            <a:off x="9833056" y="1074819"/>
            <a:ext cx="2123280" cy="2477520"/>
            <a:chOff x="9833056" y="1074819"/>
            <a:chExt cx="2123280" cy="2477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EEFEE7A-DBB9-08E9-922B-CDA56600509E}"/>
                    </a:ext>
                  </a:extLst>
                </p14:cNvPr>
                <p14:cNvContentPartPr/>
                <p14:nvPr/>
              </p14:nvContentPartPr>
              <p14:xfrm>
                <a:off x="9833056" y="1361739"/>
                <a:ext cx="283320" cy="400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EEFEE7A-DBB9-08E9-922B-CDA56600509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24056" y="1352739"/>
                  <a:ext cx="30096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1CF30F7-97A1-5262-1E5D-D6189F395677}"/>
                    </a:ext>
                  </a:extLst>
                </p14:cNvPr>
                <p14:cNvContentPartPr/>
                <p14:nvPr/>
              </p14:nvContentPartPr>
              <p14:xfrm>
                <a:off x="10041856" y="1247259"/>
                <a:ext cx="401400" cy="47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1CF30F7-97A1-5262-1E5D-D6189F3956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33216" y="1238259"/>
                  <a:ext cx="4190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837E416-C7CB-A218-0162-5043068C67B5}"/>
                    </a:ext>
                  </a:extLst>
                </p14:cNvPr>
                <p14:cNvContentPartPr/>
                <p14:nvPr/>
              </p14:nvContentPartPr>
              <p14:xfrm>
                <a:off x="10463416" y="1074819"/>
                <a:ext cx="289440" cy="3178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837E416-C7CB-A218-0162-5043068C67B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454416" y="1065819"/>
                  <a:ext cx="30708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AD017C8-A15E-E57B-E4C5-96D972E25396}"/>
                    </a:ext>
                  </a:extLst>
                </p14:cNvPr>
                <p14:cNvContentPartPr/>
                <p14:nvPr/>
              </p14:nvContentPartPr>
              <p14:xfrm>
                <a:off x="10431016" y="1805259"/>
                <a:ext cx="176040" cy="244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AD017C8-A15E-E57B-E4C5-96D972E2539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422016" y="1796619"/>
                  <a:ext cx="193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85A38CF-784C-0DF7-8688-F55721662875}"/>
                    </a:ext>
                  </a:extLst>
                </p14:cNvPr>
                <p14:cNvContentPartPr/>
                <p14:nvPr/>
              </p14:nvContentPartPr>
              <p14:xfrm>
                <a:off x="10558816" y="1629579"/>
                <a:ext cx="179640" cy="302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85A38CF-784C-0DF7-8688-F5572166287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549816" y="1620939"/>
                  <a:ext cx="19728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6580AC3-94E5-89A5-8AEE-241FD1C5B0CA}"/>
                    </a:ext>
                  </a:extLst>
                </p14:cNvPr>
                <p14:cNvContentPartPr/>
                <p14:nvPr/>
              </p14:nvContentPartPr>
              <p14:xfrm>
                <a:off x="10745656" y="1343379"/>
                <a:ext cx="317160" cy="4726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6580AC3-94E5-89A5-8AEE-241FD1C5B0C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736656" y="1334739"/>
                  <a:ext cx="3348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2642C21-6DB4-9B60-D728-A5EAC433A188}"/>
                    </a:ext>
                  </a:extLst>
                </p14:cNvPr>
                <p14:cNvContentPartPr/>
                <p14:nvPr/>
              </p14:nvContentPartPr>
              <p14:xfrm>
                <a:off x="10479616" y="1957899"/>
                <a:ext cx="704880" cy="5349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2642C21-6DB4-9B60-D728-A5EAC433A18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70616" y="1949259"/>
                  <a:ext cx="722520" cy="55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46D19BB-16BB-0D99-DD08-898CFD277D80}"/>
                    </a:ext>
                  </a:extLst>
                </p14:cNvPr>
                <p14:cNvContentPartPr/>
                <p14:nvPr/>
              </p14:nvContentPartPr>
              <p14:xfrm>
                <a:off x="10701016" y="2030979"/>
                <a:ext cx="255600" cy="2754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46D19BB-16BB-0D99-DD08-898CFD277D8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692376" y="2021979"/>
                  <a:ext cx="27324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0881D61-99F1-3F90-DD20-52614EB1106E}"/>
                    </a:ext>
                  </a:extLst>
                </p14:cNvPr>
                <p14:cNvContentPartPr/>
                <p14:nvPr/>
              </p14:nvContentPartPr>
              <p14:xfrm>
                <a:off x="10552336" y="2413299"/>
                <a:ext cx="819000" cy="5792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0881D61-99F1-3F90-DD20-52614EB1106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543336" y="2404659"/>
                  <a:ext cx="83664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CA6B1E-8390-7373-B849-4311251F3119}"/>
                    </a:ext>
                  </a:extLst>
                </p14:cNvPr>
                <p14:cNvContentPartPr/>
                <p14:nvPr/>
              </p14:nvContentPartPr>
              <p14:xfrm>
                <a:off x="10686616" y="3095859"/>
                <a:ext cx="370440" cy="4564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CA6B1E-8390-7373-B849-4311251F3119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77616" y="3087219"/>
                  <a:ext cx="3880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61EDDEC-C620-59E8-743F-D543529DF3DD}"/>
                    </a:ext>
                  </a:extLst>
                </p14:cNvPr>
                <p14:cNvContentPartPr/>
                <p14:nvPr/>
              </p14:nvContentPartPr>
              <p14:xfrm>
                <a:off x="10697416" y="3101259"/>
                <a:ext cx="290160" cy="230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61EDDEC-C620-59E8-743F-D543529DF3D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88776" y="3092259"/>
                  <a:ext cx="3078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2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C75AE69-F1E3-ACB5-928F-D5596AD7134D}"/>
                    </a:ext>
                  </a:extLst>
                </p14:cNvPr>
                <p14:cNvContentPartPr/>
                <p14:nvPr/>
              </p14:nvContentPartPr>
              <p14:xfrm>
                <a:off x="11166856" y="2583219"/>
                <a:ext cx="631080" cy="565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C75AE69-F1E3-ACB5-928F-D5596AD7134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157856" y="2574579"/>
                  <a:ext cx="64872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A996548-129C-E4DA-2C61-A3B9DE26AF11}"/>
                    </a:ext>
                  </a:extLst>
                </p14:cNvPr>
                <p14:cNvContentPartPr/>
                <p14:nvPr/>
              </p14:nvContentPartPr>
              <p14:xfrm>
                <a:off x="11757616" y="2327619"/>
                <a:ext cx="198720" cy="444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A996548-129C-E4DA-2C61-A3B9DE26AF1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748616" y="2318979"/>
                  <a:ext cx="216360" cy="46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3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EC0E750-6AF5-9A58-E6F6-7EC3C74BFFBD}"/>
                  </a:ext>
                </a:extLst>
              </p14:cNvPr>
              <p14:cNvContentPartPr/>
              <p14:nvPr/>
            </p14:nvContentPartPr>
            <p14:xfrm>
              <a:off x="1128976" y="3514179"/>
              <a:ext cx="1251000" cy="83736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EC0E750-6AF5-9A58-E6F6-7EC3C74BFFB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20336" y="3505539"/>
                <a:ext cx="1268640" cy="855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746D477-5A29-9E54-FDC8-76703AB361DD}"/>
              </a:ext>
            </a:extLst>
          </p:cNvPr>
          <p:cNvGrpSpPr/>
          <p:nvPr/>
        </p:nvGrpSpPr>
        <p:grpSpPr>
          <a:xfrm>
            <a:off x="360016" y="1019019"/>
            <a:ext cx="2469240" cy="1469520"/>
            <a:chOff x="360016" y="1019019"/>
            <a:chExt cx="2469240" cy="1469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0905E5-CAD2-E524-1E9F-27F22B9FFD94}"/>
                    </a:ext>
                  </a:extLst>
                </p14:cNvPr>
                <p14:cNvContentPartPr/>
                <p14:nvPr/>
              </p14:nvContentPartPr>
              <p14:xfrm>
                <a:off x="360016" y="1240059"/>
                <a:ext cx="694440" cy="570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0905E5-CAD2-E524-1E9F-27F22B9FFD94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51376" y="1231059"/>
                  <a:ext cx="712080" cy="58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97EC004-2FE4-2FA4-5FC7-48457411DF16}"/>
                    </a:ext>
                  </a:extLst>
                </p14:cNvPr>
                <p14:cNvContentPartPr/>
                <p14:nvPr/>
              </p14:nvContentPartPr>
              <p14:xfrm>
                <a:off x="701296" y="1530579"/>
                <a:ext cx="423720" cy="576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97EC004-2FE4-2FA4-5FC7-48457411DF1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2296" y="1521579"/>
                  <a:ext cx="441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AF30D4D-5812-90E6-6918-890717165DBE}"/>
                    </a:ext>
                  </a:extLst>
                </p14:cNvPr>
                <p14:cNvContentPartPr/>
                <p14:nvPr/>
              </p14:nvContentPartPr>
              <p14:xfrm>
                <a:off x="1153456" y="1606179"/>
                <a:ext cx="297000" cy="3344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AF30D4D-5812-90E6-6918-890717165DBE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44816" y="1597539"/>
                  <a:ext cx="3146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291C0E6-BFCF-DB0A-C972-81D1624FAEF1}"/>
                    </a:ext>
                  </a:extLst>
                </p14:cNvPr>
                <p14:cNvContentPartPr/>
                <p14:nvPr/>
              </p14:nvContentPartPr>
              <p14:xfrm>
                <a:off x="1521016" y="1019019"/>
                <a:ext cx="1020600" cy="1469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291C0E6-BFCF-DB0A-C972-81D1624FAE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12016" y="1010379"/>
                  <a:ext cx="1038240" cy="148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3A13E90A-34DB-803F-D067-2E52E57EA362}"/>
                    </a:ext>
                  </a:extLst>
                </p14:cNvPr>
                <p14:cNvContentPartPr/>
                <p14:nvPr/>
              </p14:nvContentPartPr>
              <p14:xfrm>
                <a:off x="2123296" y="2190819"/>
                <a:ext cx="705960" cy="2858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A13E90A-34DB-803F-D067-2E52E57EA36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14656" y="2182179"/>
                  <a:ext cx="723600" cy="303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38E328B8-22E5-0E11-5027-1ED05CE1A27D}"/>
                  </a:ext>
                </a:extLst>
              </p14:cNvPr>
              <p14:cNvContentPartPr/>
              <p14:nvPr/>
            </p14:nvContentPartPr>
            <p14:xfrm>
              <a:off x="2073256" y="3860499"/>
              <a:ext cx="702000" cy="5122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38E328B8-22E5-0E11-5027-1ED05CE1A2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064616" y="3851859"/>
                <a:ext cx="719640" cy="5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22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0AA009B-65FA-6CB6-C276-D6D80FE2E1DC}"/>
              </a:ext>
            </a:extLst>
          </p:cNvPr>
          <p:cNvGrpSpPr/>
          <p:nvPr/>
        </p:nvGrpSpPr>
        <p:grpSpPr>
          <a:xfrm>
            <a:off x="1045154" y="505574"/>
            <a:ext cx="9805320" cy="966960"/>
            <a:chOff x="1045154" y="505574"/>
            <a:chExt cx="9805320" cy="96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E94720C-9EEA-7DBA-85F3-04B1B440CCFC}"/>
                    </a:ext>
                  </a:extLst>
                </p14:cNvPr>
                <p14:cNvContentPartPr/>
                <p14:nvPr/>
              </p14:nvContentPartPr>
              <p14:xfrm>
                <a:off x="1045154" y="649934"/>
                <a:ext cx="572040" cy="6148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E94720C-9EEA-7DBA-85F3-04B1B440CC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6154" y="640934"/>
                  <a:ext cx="58968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03A159-A392-EB08-3C47-6A6742DC81C4}"/>
                    </a:ext>
                  </a:extLst>
                </p14:cNvPr>
                <p14:cNvContentPartPr/>
                <p14:nvPr/>
              </p14:nvContentPartPr>
              <p14:xfrm>
                <a:off x="1703234" y="960974"/>
                <a:ext cx="217440" cy="2962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03A159-A392-EB08-3C47-6A6742DC81C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94234" y="952334"/>
                  <a:ext cx="235080" cy="31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8E8F0B0-7564-BEEC-83C4-E0872401983E}"/>
                    </a:ext>
                  </a:extLst>
                </p14:cNvPr>
                <p14:cNvContentPartPr/>
                <p14:nvPr/>
              </p14:nvContentPartPr>
              <p14:xfrm>
                <a:off x="1984034" y="627974"/>
                <a:ext cx="342360" cy="75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8E8F0B0-7564-BEEC-83C4-E0872401983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75034" y="618974"/>
                  <a:ext cx="360000" cy="77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20E72DB-61D1-4641-11E2-E6398428D838}"/>
                    </a:ext>
                  </a:extLst>
                </p14:cNvPr>
                <p14:cNvContentPartPr/>
                <p14:nvPr/>
              </p14:nvContentPartPr>
              <p14:xfrm>
                <a:off x="2807714" y="656414"/>
                <a:ext cx="347400" cy="6505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20E72DB-61D1-4641-11E2-E6398428D8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99074" y="647414"/>
                  <a:ext cx="3650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CEE53D-321A-EB05-0585-300EE9C81D7E}"/>
                    </a:ext>
                  </a:extLst>
                </p14:cNvPr>
                <p14:cNvContentPartPr/>
                <p14:nvPr/>
              </p14:nvContentPartPr>
              <p14:xfrm>
                <a:off x="2701514" y="948374"/>
                <a:ext cx="591120" cy="275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CEE53D-321A-EB05-0585-300EE9C81D7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92874" y="939374"/>
                  <a:ext cx="60876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AECFE67-6377-F0D7-4339-C847DA1FFE4C}"/>
                    </a:ext>
                  </a:extLst>
                </p14:cNvPr>
                <p14:cNvContentPartPr/>
                <p14:nvPr/>
              </p14:nvContentPartPr>
              <p14:xfrm>
                <a:off x="3216314" y="659294"/>
                <a:ext cx="76320" cy="104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AECFE67-6377-F0D7-4339-C847DA1FFE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207674" y="650654"/>
                  <a:ext cx="93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1000874-5D08-D761-8C3B-8C4F2690535C}"/>
                    </a:ext>
                  </a:extLst>
                </p14:cNvPr>
                <p14:cNvContentPartPr/>
                <p14:nvPr/>
              </p14:nvContentPartPr>
              <p14:xfrm>
                <a:off x="3548954" y="639134"/>
                <a:ext cx="264600" cy="660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1000874-5D08-D761-8C3B-8C4F269053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40314" y="630494"/>
                  <a:ext cx="28224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0FEB07F-3FD8-7739-4BF2-24A0F2D2C1FC}"/>
                    </a:ext>
                  </a:extLst>
                </p14:cNvPr>
                <p14:cNvContentPartPr/>
                <p14:nvPr/>
              </p14:nvContentPartPr>
              <p14:xfrm>
                <a:off x="3417554" y="994814"/>
                <a:ext cx="538920" cy="146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0FEB07F-3FD8-7739-4BF2-24A0F2D2C1F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408914" y="985814"/>
                  <a:ext cx="556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F040D7B-AFA8-C34B-35A1-9292D4108B90}"/>
                    </a:ext>
                  </a:extLst>
                </p14:cNvPr>
                <p14:cNvContentPartPr/>
                <p14:nvPr/>
              </p14:nvContentPartPr>
              <p14:xfrm>
                <a:off x="3840554" y="625454"/>
                <a:ext cx="1322280" cy="8470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F040D7B-AFA8-C34B-35A1-9292D4108B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831914" y="616454"/>
                  <a:ext cx="1339920" cy="86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13CC52C-B161-6AAA-A251-190C3176AB47}"/>
                    </a:ext>
                  </a:extLst>
                </p14:cNvPr>
                <p14:cNvContentPartPr/>
                <p14:nvPr/>
              </p14:nvContentPartPr>
              <p14:xfrm>
                <a:off x="5872394" y="950174"/>
                <a:ext cx="64080" cy="228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13CC52C-B161-6AAA-A251-190C3176AB4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863754" y="941174"/>
                  <a:ext cx="817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468BF34-AB8A-1D9C-CA72-044D05C4FCDF}"/>
                    </a:ext>
                  </a:extLst>
                </p14:cNvPr>
                <p14:cNvContentPartPr/>
                <p14:nvPr/>
              </p14:nvContentPartPr>
              <p14:xfrm>
                <a:off x="5962754" y="571094"/>
                <a:ext cx="31680" cy="504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468BF34-AB8A-1D9C-CA72-044D05C4FCD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953754" y="562454"/>
                  <a:ext cx="4932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35C969F-CDF1-5F57-BC7F-F1119E046993}"/>
                    </a:ext>
                  </a:extLst>
                </p14:cNvPr>
                <p14:cNvContentPartPr/>
                <p14:nvPr/>
              </p14:nvContentPartPr>
              <p14:xfrm>
                <a:off x="6151034" y="912374"/>
                <a:ext cx="559080" cy="2890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35C969F-CDF1-5F57-BC7F-F1119E0469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42034" y="903374"/>
                  <a:ext cx="5767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E714A8D-1FF9-DA70-3367-B90A198533C1}"/>
                    </a:ext>
                  </a:extLst>
                </p14:cNvPr>
                <p14:cNvContentPartPr/>
                <p14:nvPr/>
              </p14:nvContentPartPr>
              <p14:xfrm>
                <a:off x="7231754" y="769094"/>
                <a:ext cx="71280" cy="406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E714A8D-1FF9-DA70-3367-B90A198533C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23114" y="760094"/>
                  <a:ext cx="8892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35CD1B1-C04C-992F-B848-4C09D9093E96}"/>
                    </a:ext>
                  </a:extLst>
                </p14:cNvPr>
                <p14:cNvContentPartPr/>
                <p14:nvPr/>
              </p14:nvContentPartPr>
              <p14:xfrm>
                <a:off x="7107194" y="619334"/>
                <a:ext cx="1415880" cy="594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35CD1B1-C04C-992F-B848-4C09D9093E9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98554" y="610694"/>
                  <a:ext cx="1433520" cy="61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6999A83-4A93-84F1-E1FF-1D9D85CBE8AB}"/>
                    </a:ext>
                  </a:extLst>
                </p14:cNvPr>
                <p14:cNvContentPartPr/>
                <p14:nvPr/>
              </p14:nvContentPartPr>
              <p14:xfrm>
                <a:off x="9137234" y="733094"/>
                <a:ext cx="537480" cy="653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6999A83-4A93-84F1-E1FF-1D9D85CBE8A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128234" y="724094"/>
                  <a:ext cx="555120" cy="67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BFD415-0899-7333-7AD9-604DED916134}"/>
                    </a:ext>
                  </a:extLst>
                </p14:cNvPr>
                <p14:cNvContentPartPr/>
                <p14:nvPr/>
              </p14:nvContentPartPr>
              <p14:xfrm>
                <a:off x="9623594" y="673694"/>
                <a:ext cx="29880" cy="36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BFD415-0899-7333-7AD9-604DED9161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614594" y="664694"/>
                  <a:ext cx="475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3122C33-732E-52A5-C182-6E600DA5910C}"/>
                    </a:ext>
                  </a:extLst>
                </p14:cNvPr>
                <p14:cNvContentPartPr/>
                <p14:nvPr/>
              </p14:nvContentPartPr>
              <p14:xfrm>
                <a:off x="9809714" y="505574"/>
                <a:ext cx="1040760" cy="70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3122C33-732E-52A5-C182-6E600DA5910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00714" y="496574"/>
                  <a:ext cx="1058400" cy="72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E9E1A17-73C2-0F1D-EF60-EA00229B24A9}"/>
              </a:ext>
            </a:extLst>
          </p:cNvPr>
          <p:cNvGrpSpPr/>
          <p:nvPr/>
        </p:nvGrpSpPr>
        <p:grpSpPr>
          <a:xfrm>
            <a:off x="3000314" y="1773494"/>
            <a:ext cx="9037800" cy="1072080"/>
            <a:chOff x="3000314" y="1773494"/>
            <a:chExt cx="9037800" cy="10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013F220-FA01-C388-4C60-88B5A5C9350C}"/>
                    </a:ext>
                  </a:extLst>
                </p14:cNvPr>
                <p14:cNvContentPartPr/>
                <p14:nvPr/>
              </p14:nvContentPartPr>
              <p14:xfrm>
                <a:off x="3000314" y="1863494"/>
                <a:ext cx="520200" cy="982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013F220-FA01-C388-4C60-88B5A5C9350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91674" y="1854494"/>
                  <a:ext cx="537840" cy="9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D8F5C63-547E-CAA1-1DB5-CA349EF8A4E6}"/>
                    </a:ext>
                  </a:extLst>
                </p14:cNvPr>
                <p14:cNvContentPartPr/>
                <p14:nvPr/>
              </p14:nvContentPartPr>
              <p14:xfrm>
                <a:off x="3361394" y="2392334"/>
                <a:ext cx="457560" cy="80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D8F5C63-547E-CAA1-1DB5-CA349EF8A4E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352754" y="2383334"/>
                  <a:ext cx="47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8FC581-01FF-6FF6-C87C-0C1126F5224F}"/>
                    </a:ext>
                  </a:extLst>
                </p14:cNvPr>
                <p14:cNvContentPartPr/>
                <p14:nvPr/>
              </p14:nvContentPartPr>
              <p14:xfrm>
                <a:off x="4212794" y="2001734"/>
                <a:ext cx="1296360" cy="4755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8FC581-01FF-6FF6-C87C-0C1126F5224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204154" y="1993094"/>
                  <a:ext cx="13140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93FD14D-2174-F0C3-0A7C-70DDB151A3E7}"/>
                    </a:ext>
                  </a:extLst>
                </p14:cNvPr>
                <p14:cNvContentPartPr/>
                <p14:nvPr/>
              </p14:nvContentPartPr>
              <p14:xfrm>
                <a:off x="5578994" y="2083814"/>
                <a:ext cx="117000" cy="464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93FD14D-2174-F0C3-0A7C-70DDB151A3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70354" y="2075174"/>
                  <a:ext cx="13464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44A478-F1D3-D2F3-C120-7AA0BC67E8DE}"/>
                    </a:ext>
                  </a:extLst>
                </p14:cNvPr>
                <p14:cNvContentPartPr/>
                <p14:nvPr/>
              </p14:nvContentPartPr>
              <p14:xfrm>
                <a:off x="5630834" y="2083814"/>
                <a:ext cx="304560" cy="200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44A478-F1D3-D2F3-C120-7AA0BC67E8D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1834" y="2074814"/>
                  <a:ext cx="322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625F243-BC74-A2B3-7A6C-16C296B451B3}"/>
                    </a:ext>
                  </a:extLst>
                </p14:cNvPr>
                <p14:cNvContentPartPr/>
                <p14:nvPr/>
              </p14:nvContentPartPr>
              <p14:xfrm>
                <a:off x="6053834" y="1773494"/>
                <a:ext cx="631080" cy="506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625F243-BC74-A2B3-7A6C-16C296B451B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044834" y="1764494"/>
                  <a:ext cx="648720" cy="52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623C901-B035-639C-83FB-A235BB73B308}"/>
                    </a:ext>
                  </a:extLst>
                </p14:cNvPr>
                <p14:cNvContentPartPr/>
                <p14:nvPr/>
              </p14:nvContentPartPr>
              <p14:xfrm>
                <a:off x="6480074" y="1849814"/>
                <a:ext cx="1161360" cy="500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623C901-B035-639C-83FB-A235BB73B30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71434" y="1840814"/>
                  <a:ext cx="117900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1746F15-33E7-802A-88B6-2ACC9C818091}"/>
                    </a:ext>
                  </a:extLst>
                </p14:cNvPr>
                <p14:cNvContentPartPr/>
                <p14:nvPr/>
              </p14:nvContentPartPr>
              <p14:xfrm>
                <a:off x="8040314" y="1935494"/>
                <a:ext cx="1563840" cy="624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1746F15-33E7-802A-88B6-2ACC9C81809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031314" y="1926494"/>
                  <a:ext cx="158148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CFCEF67-A023-C6C8-27B7-8CADE9A47413}"/>
                    </a:ext>
                  </a:extLst>
                </p14:cNvPr>
                <p14:cNvContentPartPr/>
                <p14:nvPr/>
              </p14:nvContentPartPr>
              <p14:xfrm>
                <a:off x="9508394" y="1796534"/>
                <a:ext cx="28440" cy="78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CFCEF67-A023-C6C8-27B7-8CADE9A4741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499754" y="1787894"/>
                  <a:ext cx="4608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BBEC228-6076-B556-1A3B-7EB3E5D8FE15}"/>
                    </a:ext>
                  </a:extLst>
                </p14:cNvPr>
                <p14:cNvContentPartPr/>
                <p14:nvPr/>
              </p14:nvContentPartPr>
              <p14:xfrm>
                <a:off x="9759674" y="1910654"/>
                <a:ext cx="1710360" cy="4197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BBEC228-6076-B556-1A3B-7EB3E5D8FE1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51034" y="1902014"/>
                  <a:ext cx="1728000" cy="43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895AB05-A252-5100-AAA2-AF67227CBCEB}"/>
                    </a:ext>
                  </a:extLst>
                </p14:cNvPr>
                <p14:cNvContentPartPr/>
                <p14:nvPr/>
              </p14:nvContentPartPr>
              <p14:xfrm>
                <a:off x="11278154" y="1774934"/>
                <a:ext cx="759960" cy="8917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895AB05-A252-5100-AAA2-AF67227CBCE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269154" y="1766294"/>
                  <a:ext cx="777600" cy="90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622F26-3600-EA32-1161-97C558F894F2}"/>
                    </a:ext>
                  </a:extLst>
                </p14:cNvPr>
                <p14:cNvContentPartPr/>
                <p14:nvPr/>
              </p14:nvContentPartPr>
              <p14:xfrm>
                <a:off x="11887274" y="2498894"/>
                <a:ext cx="3996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622F26-3600-EA32-1161-97C558F894F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878634" y="2489894"/>
                  <a:ext cx="5760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3646878-8C31-728B-7225-F0E46D87A738}"/>
              </a:ext>
            </a:extLst>
          </p:cNvPr>
          <p:cNvGrpSpPr/>
          <p:nvPr/>
        </p:nvGrpSpPr>
        <p:grpSpPr>
          <a:xfrm>
            <a:off x="662474" y="3555854"/>
            <a:ext cx="11394720" cy="2216520"/>
            <a:chOff x="662474" y="3555854"/>
            <a:chExt cx="11394720" cy="22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DCA2497-0D9B-5FFB-6D22-80706234724F}"/>
                    </a:ext>
                  </a:extLst>
                </p14:cNvPr>
                <p14:cNvContentPartPr/>
                <p14:nvPr/>
              </p14:nvContentPartPr>
              <p14:xfrm>
                <a:off x="662474" y="3555854"/>
                <a:ext cx="10374120" cy="4082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DCA2497-0D9B-5FFB-6D22-8070623472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53834" y="3546854"/>
                  <a:ext cx="1039176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152C374-2567-533C-51D3-04A019075949}"/>
                    </a:ext>
                  </a:extLst>
                </p14:cNvPr>
                <p14:cNvContentPartPr/>
                <p14:nvPr/>
              </p14:nvContentPartPr>
              <p14:xfrm>
                <a:off x="993314" y="3712814"/>
                <a:ext cx="1518840" cy="8121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152C374-2567-533C-51D3-04A01907594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4314" y="3703814"/>
                  <a:ext cx="1536480" cy="82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1DCC907-21A1-341C-21F0-9C67C74E87A7}"/>
                    </a:ext>
                  </a:extLst>
                </p14:cNvPr>
                <p14:cNvContentPartPr/>
                <p14:nvPr/>
              </p14:nvContentPartPr>
              <p14:xfrm>
                <a:off x="2191754" y="3873014"/>
                <a:ext cx="179640" cy="82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1DCC907-21A1-341C-21F0-9C67C74E87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182754" y="3864014"/>
                  <a:ext cx="197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DD8F2D-A2D8-C882-FD1B-2212321D0A1D}"/>
                    </a:ext>
                  </a:extLst>
                </p14:cNvPr>
                <p14:cNvContentPartPr/>
                <p14:nvPr/>
              </p14:nvContentPartPr>
              <p14:xfrm>
                <a:off x="2531234" y="3848894"/>
                <a:ext cx="1676880" cy="654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DD8F2D-A2D8-C882-FD1B-2212321D0A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522594" y="3840254"/>
                  <a:ext cx="16945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34E6568-7937-0CA7-B097-89062EBACD71}"/>
                    </a:ext>
                  </a:extLst>
                </p14:cNvPr>
                <p14:cNvContentPartPr/>
                <p14:nvPr/>
              </p14:nvContentPartPr>
              <p14:xfrm>
                <a:off x="4506914" y="3958694"/>
                <a:ext cx="164520" cy="2264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34E6568-7937-0CA7-B097-89062EBACD71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497914" y="3950054"/>
                  <a:ext cx="1821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F855D46-0B06-2860-7A18-108A583BC143}"/>
                    </a:ext>
                  </a:extLst>
                </p14:cNvPr>
                <p14:cNvContentPartPr/>
                <p14:nvPr/>
              </p14:nvContentPartPr>
              <p14:xfrm>
                <a:off x="4567394" y="4384574"/>
                <a:ext cx="208440" cy="1303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F855D46-0B06-2860-7A18-108A583BC14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58394" y="4375574"/>
                  <a:ext cx="2260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6DC0B3D-520D-4220-80E0-09432614ED9F}"/>
                    </a:ext>
                  </a:extLst>
                </p14:cNvPr>
                <p14:cNvContentPartPr/>
                <p14:nvPr/>
              </p14:nvContentPartPr>
              <p14:xfrm>
                <a:off x="5256074" y="3718214"/>
                <a:ext cx="617400" cy="7909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6DC0B3D-520D-4220-80E0-09432614ED9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247434" y="3709214"/>
                  <a:ext cx="63504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7F6E02A-1C69-3B7D-3423-B98CE6525360}"/>
                    </a:ext>
                  </a:extLst>
                </p14:cNvPr>
                <p14:cNvContentPartPr/>
                <p14:nvPr/>
              </p14:nvContentPartPr>
              <p14:xfrm>
                <a:off x="5337794" y="4213214"/>
                <a:ext cx="58896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7F6E02A-1C69-3B7D-3423-B98CE65253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328794" y="4204574"/>
                  <a:ext cx="60660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A4ED3AB-6BD6-0334-37D0-153F3B5B60E3}"/>
                    </a:ext>
                  </a:extLst>
                </p14:cNvPr>
                <p14:cNvContentPartPr/>
                <p14:nvPr/>
              </p14:nvContentPartPr>
              <p14:xfrm>
                <a:off x="6295754" y="4161014"/>
                <a:ext cx="388080" cy="414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A4ED3AB-6BD6-0334-37D0-153F3B5B60E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86754" y="4152014"/>
                  <a:ext cx="40572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C126B2-CAC4-0C61-C0C7-EF28D09B8008}"/>
                    </a:ext>
                  </a:extLst>
                </p14:cNvPr>
                <p14:cNvContentPartPr/>
                <p14:nvPr/>
              </p14:nvContentPartPr>
              <p14:xfrm>
                <a:off x="6731714" y="3936014"/>
                <a:ext cx="792000" cy="6764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C126B2-CAC4-0C61-C0C7-EF28D09B800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22714" y="3927014"/>
                  <a:ext cx="809640" cy="69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E426149-D8D6-B69A-2AB3-EC762424CF17}"/>
                    </a:ext>
                  </a:extLst>
                </p14:cNvPr>
                <p14:cNvContentPartPr/>
                <p14:nvPr/>
              </p14:nvContentPartPr>
              <p14:xfrm>
                <a:off x="7175594" y="4233374"/>
                <a:ext cx="569880" cy="320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E426149-D8D6-B69A-2AB3-EC762424CF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166954" y="4224374"/>
                  <a:ext cx="5875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0DE0E60-C22D-0448-7C96-9B264BB238A7}"/>
                    </a:ext>
                  </a:extLst>
                </p14:cNvPr>
                <p14:cNvContentPartPr/>
                <p14:nvPr/>
              </p14:nvContentPartPr>
              <p14:xfrm>
                <a:off x="7996394" y="4026014"/>
                <a:ext cx="1043640" cy="9385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0DE0E60-C22D-0448-7C96-9B264BB238A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987754" y="4017374"/>
                  <a:ext cx="1061280" cy="9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B7BAE5-F5B7-3EF0-29A5-BE02D9309F1F}"/>
                    </a:ext>
                  </a:extLst>
                </p14:cNvPr>
                <p14:cNvContentPartPr/>
                <p14:nvPr/>
              </p14:nvContentPartPr>
              <p14:xfrm>
                <a:off x="724034" y="4892174"/>
                <a:ext cx="133920" cy="4032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B7BAE5-F5B7-3EF0-29A5-BE02D9309F1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15394" y="4883174"/>
                  <a:ext cx="1515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DD604E6-2E3A-644B-044A-1F46B6A19AC9}"/>
                    </a:ext>
                  </a:extLst>
                </p14:cNvPr>
                <p14:cNvContentPartPr/>
                <p14:nvPr/>
              </p14:nvContentPartPr>
              <p14:xfrm>
                <a:off x="748874" y="4742054"/>
                <a:ext cx="172080" cy="1242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DD604E6-2E3A-644B-044A-1F46B6A19AC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9874" y="4733054"/>
                  <a:ext cx="1897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F50DA81-CB24-EE88-A861-929AC6CD50CD}"/>
                    </a:ext>
                  </a:extLst>
                </p14:cNvPr>
                <p14:cNvContentPartPr/>
                <p14:nvPr/>
              </p14:nvContentPartPr>
              <p14:xfrm>
                <a:off x="950474" y="4851854"/>
                <a:ext cx="853920" cy="510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F50DA81-CB24-EE88-A861-929AC6CD50C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1474" y="4842854"/>
                  <a:ext cx="871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F5F78C-0BA9-373B-9AF5-C1EF523E7FB8}"/>
                    </a:ext>
                  </a:extLst>
                </p14:cNvPr>
                <p14:cNvContentPartPr/>
                <p14:nvPr/>
              </p14:nvContentPartPr>
              <p14:xfrm>
                <a:off x="1747514" y="4760774"/>
                <a:ext cx="158400" cy="5731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F5F78C-0BA9-373B-9AF5-C1EF523E7FB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38514" y="4751774"/>
                  <a:ext cx="1760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7551C62-77FD-8C81-54B9-2E408B9E3877}"/>
                    </a:ext>
                  </a:extLst>
                </p14:cNvPr>
                <p14:cNvContentPartPr/>
                <p14:nvPr/>
              </p14:nvContentPartPr>
              <p14:xfrm>
                <a:off x="1676954" y="5070374"/>
                <a:ext cx="439200" cy="26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7551C62-77FD-8C81-54B9-2E408B9E387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68314" y="5061374"/>
                  <a:ext cx="45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BBA3391-76D9-0220-DCFF-A18B129989B9}"/>
                    </a:ext>
                  </a:extLst>
                </p14:cNvPr>
                <p14:cNvContentPartPr/>
                <p14:nvPr/>
              </p14:nvContentPartPr>
              <p14:xfrm>
                <a:off x="2125154" y="4884974"/>
                <a:ext cx="451440" cy="374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BBA3391-76D9-0220-DCFF-A18B129989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6514" y="4875974"/>
                  <a:ext cx="46908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039563-ADA4-780D-8F80-8979DB89D5BE}"/>
                    </a:ext>
                  </a:extLst>
                </p14:cNvPr>
                <p14:cNvContentPartPr/>
                <p14:nvPr/>
              </p14:nvContentPartPr>
              <p14:xfrm>
                <a:off x="2560754" y="4905494"/>
                <a:ext cx="775800" cy="398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039563-ADA4-780D-8F80-8979DB89D5B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551754" y="4896494"/>
                  <a:ext cx="7934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9CD24EC-9C13-1CE7-DD88-145548E85CE6}"/>
                    </a:ext>
                  </a:extLst>
                </p14:cNvPr>
                <p14:cNvContentPartPr/>
                <p14:nvPr/>
              </p14:nvContentPartPr>
              <p14:xfrm>
                <a:off x="3391274" y="4688414"/>
                <a:ext cx="177480" cy="6004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9CD24EC-9C13-1CE7-DD88-145548E85CE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382274" y="4679774"/>
                  <a:ext cx="19512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5DD8307-77EF-B722-5580-B46A73B3FCF0}"/>
                    </a:ext>
                  </a:extLst>
                </p14:cNvPr>
                <p14:cNvContentPartPr/>
                <p14:nvPr/>
              </p14:nvContentPartPr>
              <p14:xfrm>
                <a:off x="3321794" y="4782734"/>
                <a:ext cx="556920" cy="383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5DD8307-77EF-B722-5580-B46A73B3FCF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13154" y="4773734"/>
                  <a:ext cx="57456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7F5041F-3897-CE5E-3518-10E374EF7ABF}"/>
                    </a:ext>
                  </a:extLst>
                </p14:cNvPr>
                <p14:cNvContentPartPr/>
                <p14:nvPr/>
              </p14:nvContentPartPr>
              <p14:xfrm>
                <a:off x="3901754" y="4860494"/>
                <a:ext cx="956520" cy="5011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7F5041F-3897-CE5E-3518-10E374EF7AB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892754" y="4851494"/>
                  <a:ext cx="9741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91BE6B8-A00E-39B2-CA60-9EFB8E88A500}"/>
                    </a:ext>
                  </a:extLst>
                </p14:cNvPr>
                <p14:cNvContentPartPr/>
                <p14:nvPr/>
              </p14:nvContentPartPr>
              <p14:xfrm>
                <a:off x="4788074" y="4960934"/>
                <a:ext cx="415440" cy="439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91BE6B8-A00E-39B2-CA60-9EFB8E88A50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79434" y="4951934"/>
                  <a:ext cx="43308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6D4A654-4804-690A-461E-89C491A44DF3}"/>
                    </a:ext>
                  </a:extLst>
                </p14:cNvPr>
                <p14:cNvContentPartPr/>
                <p14:nvPr/>
              </p14:nvContentPartPr>
              <p14:xfrm>
                <a:off x="5820194" y="5096654"/>
                <a:ext cx="282600" cy="408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6D4A654-4804-690A-461E-89C491A44DF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11194" y="5087654"/>
                  <a:ext cx="3002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95C938F-EA28-7BC7-5421-46EC76E17A57}"/>
                    </a:ext>
                  </a:extLst>
                </p14:cNvPr>
                <p14:cNvContentPartPr/>
                <p14:nvPr/>
              </p14:nvContentPartPr>
              <p14:xfrm>
                <a:off x="6186674" y="5100974"/>
                <a:ext cx="411840" cy="5101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95C938F-EA28-7BC7-5421-46EC76E17A5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177674" y="5092334"/>
                  <a:ext cx="42948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9AA8E79-B622-0152-AC17-83B56A75A493}"/>
                    </a:ext>
                  </a:extLst>
                </p14:cNvPr>
                <p14:cNvContentPartPr/>
                <p14:nvPr/>
              </p14:nvContentPartPr>
              <p14:xfrm>
                <a:off x="6665474" y="5091974"/>
                <a:ext cx="320760" cy="297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9AA8E79-B622-0152-AC17-83B56A75A49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656834" y="5082974"/>
                  <a:ext cx="338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E1068A-A690-5BC3-E9A5-BAF596E00203}"/>
                    </a:ext>
                  </a:extLst>
                </p14:cNvPr>
                <p14:cNvContentPartPr/>
                <p14:nvPr/>
              </p14:nvContentPartPr>
              <p14:xfrm>
                <a:off x="7260554" y="5096294"/>
                <a:ext cx="245880" cy="2880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E1068A-A690-5BC3-E9A5-BAF596E0020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51914" y="5087294"/>
                  <a:ext cx="263520" cy="30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3C2D841-846C-4E03-8D38-6E8BC1168097}"/>
                    </a:ext>
                  </a:extLst>
                </p14:cNvPr>
                <p14:cNvContentPartPr/>
                <p14:nvPr/>
              </p14:nvContentPartPr>
              <p14:xfrm>
                <a:off x="7628114" y="5148134"/>
                <a:ext cx="115920" cy="1879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3C2D841-846C-4E03-8D38-6E8BC11680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619474" y="5139494"/>
                  <a:ext cx="1335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F90CC2D-9A74-08C7-82B2-D27DF684D02C}"/>
                    </a:ext>
                  </a:extLst>
                </p14:cNvPr>
                <p14:cNvContentPartPr/>
                <p14:nvPr/>
              </p14:nvContentPartPr>
              <p14:xfrm>
                <a:off x="7558274" y="4932494"/>
                <a:ext cx="176400" cy="1026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F90CC2D-9A74-08C7-82B2-D27DF684D02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549274" y="4923494"/>
                  <a:ext cx="194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A541396D-3A11-0F14-D53A-D3AAFBB21C65}"/>
                    </a:ext>
                  </a:extLst>
                </p14:cNvPr>
                <p14:cNvContentPartPr/>
                <p14:nvPr/>
              </p14:nvContentPartPr>
              <p14:xfrm>
                <a:off x="7905674" y="4948334"/>
                <a:ext cx="1005120" cy="4586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A541396D-3A11-0F14-D53A-D3AAFBB21C6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896674" y="4939694"/>
                  <a:ext cx="102276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305464-BAFF-6987-DBFD-5364037B009A}"/>
                    </a:ext>
                  </a:extLst>
                </p14:cNvPr>
                <p14:cNvContentPartPr/>
                <p14:nvPr/>
              </p14:nvContentPartPr>
              <p14:xfrm>
                <a:off x="8865794" y="5106014"/>
                <a:ext cx="657000" cy="6663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305464-BAFF-6987-DBFD-5364037B009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856794" y="5097014"/>
                  <a:ext cx="67464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F089822-F580-16AC-0E4D-25E149078F61}"/>
                    </a:ext>
                  </a:extLst>
                </p14:cNvPr>
                <p14:cNvContentPartPr/>
                <p14:nvPr/>
              </p14:nvContentPartPr>
              <p14:xfrm>
                <a:off x="9618554" y="4797854"/>
                <a:ext cx="1108080" cy="7228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F089822-F580-16AC-0E4D-25E149078F6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609554" y="4789214"/>
                  <a:ext cx="1125720" cy="74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C0FF103-4598-E794-1AD9-0498DEAC5394}"/>
                    </a:ext>
                  </a:extLst>
                </p14:cNvPr>
                <p14:cNvContentPartPr/>
                <p14:nvPr/>
              </p14:nvContentPartPr>
              <p14:xfrm>
                <a:off x="10687394" y="5233094"/>
                <a:ext cx="61200" cy="1962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C0FF103-4598-E794-1AD9-0498DEAC539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78394" y="5224454"/>
                  <a:ext cx="788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EFEA11-4DEB-AA44-3505-2AAD976D904C}"/>
                    </a:ext>
                  </a:extLst>
                </p14:cNvPr>
                <p14:cNvContentPartPr/>
                <p14:nvPr/>
              </p14:nvContentPartPr>
              <p14:xfrm>
                <a:off x="10703594" y="5030414"/>
                <a:ext cx="19440" cy="44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EFEA11-4DEB-AA44-3505-2AAD976D904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694954" y="5021414"/>
                  <a:ext cx="370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942FFDE-4A99-F155-60A0-45FAFC36E733}"/>
                    </a:ext>
                  </a:extLst>
                </p14:cNvPr>
                <p14:cNvContentPartPr/>
                <p14:nvPr/>
              </p14:nvContentPartPr>
              <p14:xfrm>
                <a:off x="10794314" y="5194934"/>
                <a:ext cx="244440" cy="4856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942FFDE-4A99-F155-60A0-45FAFC36E733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785314" y="5186294"/>
                  <a:ext cx="26208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E4B711E-BF3F-005A-EC27-8021EF9AEEBF}"/>
                    </a:ext>
                  </a:extLst>
                </p14:cNvPr>
                <p14:cNvContentPartPr/>
                <p14:nvPr/>
              </p14:nvContentPartPr>
              <p14:xfrm>
                <a:off x="10994834" y="5225174"/>
                <a:ext cx="312120" cy="250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E4B711E-BF3F-005A-EC27-8021EF9AEEB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986194" y="5216174"/>
                  <a:ext cx="3297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42A4BB-A989-52C1-79D4-9E3B7D8C27D7}"/>
                    </a:ext>
                  </a:extLst>
                </p14:cNvPr>
                <p14:cNvContentPartPr/>
                <p14:nvPr/>
              </p14:nvContentPartPr>
              <p14:xfrm>
                <a:off x="11290394" y="5183774"/>
                <a:ext cx="266760" cy="388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42A4BB-A989-52C1-79D4-9E3B7D8C27D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281754" y="5174774"/>
                  <a:ext cx="284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84350B7-6C35-AEF8-70CC-1B38392A4216}"/>
                    </a:ext>
                  </a:extLst>
                </p14:cNvPr>
                <p14:cNvContentPartPr/>
                <p14:nvPr/>
              </p14:nvContentPartPr>
              <p14:xfrm>
                <a:off x="11593154" y="4790294"/>
                <a:ext cx="464040" cy="7372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84350B7-6C35-AEF8-70CC-1B38392A421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584514" y="4781294"/>
                  <a:ext cx="481680" cy="75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3701D6-507E-64FB-9B71-B635771A915A}"/>
              </a:ext>
            </a:extLst>
          </p:cNvPr>
          <p:cNvGrpSpPr/>
          <p:nvPr/>
        </p:nvGrpSpPr>
        <p:grpSpPr>
          <a:xfrm>
            <a:off x="742034" y="5832134"/>
            <a:ext cx="4596120" cy="595440"/>
            <a:chOff x="742034" y="5832134"/>
            <a:chExt cx="4596120" cy="59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0692FB-1E91-33BF-1B4B-7AB299D629A4}"/>
                    </a:ext>
                  </a:extLst>
                </p14:cNvPr>
                <p14:cNvContentPartPr/>
                <p14:nvPr/>
              </p14:nvContentPartPr>
              <p14:xfrm>
                <a:off x="742034" y="5995934"/>
                <a:ext cx="1292760" cy="4305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0692FB-1E91-33BF-1B4B-7AB299D629A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33034" y="5987294"/>
                  <a:ext cx="131040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EEFC92B-4085-9AA8-3F77-077E99B17FEF}"/>
                    </a:ext>
                  </a:extLst>
                </p14:cNvPr>
                <p14:cNvContentPartPr/>
                <p14:nvPr/>
              </p14:nvContentPartPr>
              <p14:xfrm>
                <a:off x="2274554" y="6074054"/>
                <a:ext cx="439560" cy="2750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EEFC92B-4085-9AA8-3F77-077E99B17FE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265914" y="6065054"/>
                  <a:ext cx="4572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5A1AFE82-FC48-32FD-FF14-E48A87D75B9E}"/>
                    </a:ext>
                  </a:extLst>
                </p14:cNvPr>
                <p14:cNvContentPartPr/>
                <p14:nvPr/>
              </p14:nvContentPartPr>
              <p14:xfrm>
                <a:off x="2829674" y="5832134"/>
                <a:ext cx="1086480" cy="595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5A1AFE82-FC48-32FD-FF14-E48A87D75B9E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21034" y="5823494"/>
                  <a:ext cx="110412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81FCEC1-0740-0DBF-E024-3D3DDC92C771}"/>
                    </a:ext>
                  </a:extLst>
                </p14:cNvPr>
                <p14:cNvContentPartPr/>
                <p14:nvPr/>
              </p14:nvContentPartPr>
              <p14:xfrm>
                <a:off x="3439514" y="6004934"/>
                <a:ext cx="1262520" cy="2998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81FCEC1-0740-0DBF-E024-3D3DDC92C7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430874" y="5995934"/>
                  <a:ext cx="12801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4D57219-4136-2D69-5B84-55AFFA0F022D}"/>
                    </a:ext>
                  </a:extLst>
                </p14:cNvPr>
                <p14:cNvContentPartPr/>
                <p14:nvPr/>
              </p14:nvContentPartPr>
              <p14:xfrm>
                <a:off x="4516634" y="5853374"/>
                <a:ext cx="125280" cy="666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4D57219-4136-2D69-5B84-55AFFA0F022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07634" y="5844374"/>
                  <a:ext cx="1429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F9591FB-6888-24A8-AA12-C8D7A2B383EA}"/>
                    </a:ext>
                  </a:extLst>
                </p14:cNvPr>
                <p14:cNvContentPartPr/>
                <p14:nvPr/>
              </p14:nvContentPartPr>
              <p14:xfrm>
                <a:off x="4823714" y="6000614"/>
                <a:ext cx="514440" cy="369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F9591FB-6888-24A8-AA12-C8D7A2B383E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814714" y="5991974"/>
                  <a:ext cx="53208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033EA93-9EAA-B4D7-3580-9E279A7CA887}"/>
              </a:ext>
            </a:extLst>
          </p:cNvPr>
          <p:cNvGrpSpPr/>
          <p:nvPr/>
        </p:nvGrpSpPr>
        <p:grpSpPr>
          <a:xfrm>
            <a:off x="5917394" y="5826734"/>
            <a:ext cx="3735720" cy="686880"/>
            <a:chOff x="5917394" y="5826734"/>
            <a:chExt cx="3735720" cy="68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5A8FADD-0518-B101-EB8E-9574301F53BA}"/>
                    </a:ext>
                  </a:extLst>
                </p14:cNvPr>
                <p14:cNvContentPartPr/>
                <p14:nvPr/>
              </p14:nvContentPartPr>
              <p14:xfrm>
                <a:off x="5917394" y="5855534"/>
                <a:ext cx="515880" cy="4924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5A8FADD-0518-B101-EB8E-9574301F53B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08754" y="5846894"/>
                  <a:ext cx="53352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A1C6A24-E4D2-1C4B-BEB9-40F0AA0DFDBE}"/>
                    </a:ext>
                  </a:extLst>
                </p14:cNvPr>
                <p14:cNvContentPartPr/>
                <p14:nvPr/>
              </p14:nvContentPartPr>
              <p14:xfrm>
                <a:off x="6534794" y="5826734"/>
                <a:ext cx="1316520" cy="5932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A1C6A24-E4D2-1C4B-BEB9-40F0AA0DFDB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525794" y="5817734"/>
                  <a:ext cx="13341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34CD39E-5B1F-343D-CE82-1E7F2FD012B8}"/>
                    </a:ext>
                  </a:extLst>
                </p14:cNvPr>
                <p14:cNvContentPartPr/>
                <p14:nvPr/>
              </p14:nvContentPartPr>
              <p14:xfrm>
                <a:off x="7847354" y="6100334"/>
                <a:ext cx="415080" cy="2988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34CD39E-5B1F-343D-CE82-1E7F2FD012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838714" y="6091694"/>
                  <a:ext cx="4327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E845033-0EC8-E835-40CE-AE246526C816}"/>
                    </a:ext>
                  </a:extLst>
                </p14:cNvPr>
                <p14:cNvContentPartPr/>
                <p14:nvPr/>
              </p14:nvContentPartPr>
              <p14:xfrm>
                <a:off x="8320394" y="6076934"/>
                <a:ext cx="1163520" cy="4366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E845033-0EC8-E835-40CE-AE246526C81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11394" y="6067934"/>
                  <a:ext cx="11811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F2D87E3-7BA5-E2F0-5AD6-8B35E3B8322B}"/>
                    </a:ext>
                  </a:extLst>
                </p14:cNvPr>
                <p14:cNvContentPartPr/>
                <p14:nvPr/>
              </p14:nvContentPartPr>
              <p14:xfrm>
                <a:off x="9507674" y="6339734"/>
                <a:ext cx="145440" cy="1126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F2D87E3-7BA5-E2F0-5AD6-8B35E3B8322B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499034" y="6331094"/>
                  <a:ext cx="163080" cy="13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87E5B745-D3F0-12FD-4A60-0BCFC531131F}"/>
                  </a:ext>
                </a:extLst>
              </p14:cNvPr>
              <p14:cNvContentPartPr/>
              <p14:nvPr/>
            </p14:nvContentPartPr>
            <p14:xfrm>
              <a:off x="12648314" y="5158934"/>
              <a:ext cx="12600" cy="424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87E5B745-D3F0-12FD-4A60-0BCFC531131F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2639674" y="5149934"/>
                <a:ext cx="30240" cy="6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331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9EF40B4-5F42-DA00-463E-5176DA75312A}"/>
                  </a:ext>
                </a:extLst>
              </p14:cNvPr>
              <p14:cNvContentPartPr/>
              <p14:nvPr/>
            </p14:nvContentPartPr>
            <p14:xfrm>
              <a:off x="9157394" y="2736711"/>
              <a:ext cx="10080" cy="36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9EF40B4-5F42-DA00-463E-5176DA7531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48754" y="2728071"/>
                <a:ext cx="2772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7786646-5C1E-61BC-FC53-200272E2FD35}"/>
                  </a:ext>
                </a:extLst>
              </p14:cNvPr>
              <p14:cNvContentPartPr/>
              <p14:nvPr/>
            </p14:nvContentPartPr>
            <p14:xfrm>
              <a:off x="477794" y="280431"/>
              <a:ext cx="245880" cy="551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7786646-5C1E-61BC-FC53-200272E2FD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8794" y="271431"/>
                <a:ext cx="263520" cy="5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172706-6635-A0EE-4AFA-095EC2BA08E2}"/>
                  </a:ext>
                </a:extLst>
              </p14:cNvPr>
              <p14:cNvContentPartPr/>
              <p14:nvPr/>
            </p14:nvContentPartPr>
            <p14:xfrm>
              <a:off x="752474" y="441711"/>
              <a:ext cx="700560" cy="348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172706-6635-A0EE-4AFA-095EC2BA08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834" y="433071"/>
                <a:ext cx="71820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F00D033-9079-3F55-F1C5-1DCD5BAAA2AE}"/>
                  </a:ext>
                </a:extLst>
              </p14:cNvPr>
              <p14:cNvContentPartPr/>
              <p14:nvPr/>
            </p14:nvContentPartPr>
            <p14:xfrm>
              <a:off x="1414154" y="351351"/>
              <a:ext cx="63000" cy="734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F00D033-9079-3F55-F1C5-1DCD5BAAA2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5154" y="342711"/>
                <a:ext cx="806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F1E601C-184F-4611-B3AD-55B72202B811}"/>
                  </a:ext>
                </a:extLst>
              </p14:cNvPr>
              <p14:cNvContentPartPr/>
              <p14:nvPr/>
            </p14:nvContentPartPr>
            <p14:xfrm>
              <a:off x="1646354" y="597591"/>
              <a:ext cx="128160" cy="212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F1E601C-184F-4611-B3AD-55B72202B8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37354" y="588951"/>
                <a:ext cx="1458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BB23EB3-78A3-C553-7048-CD835D47AE17}"/>
                  </a:ext>
                </a:extLst>
              </p14:cNvPr>
              <p14:cNvContentPartPr/>
              <p14:nvPr/>
            </p14:nvContentPartPr>
            <p14:xfrm>
              <a:off x="2087714" y="336591"/>
              <a:ext cx="302760" cy="349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BB23EB3-78A3-C553-7048-CD835D47AE1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79074" y="327591"/>
                <a:ext cx="32040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F96579F-8BEA-DE9B-7E98-6FC2CF81DC1F}"/>
                  </a:ext>
                </a:extLst>
              </p14:cNvPr>
              <p14:cNvContentPartPr/>
              <p14:nvPr/>
            </p14:nvContentPartPr>
            <p14:xfrm>
              <a:off x="2472554" y="199071"/>
              <a:ext cx="87840" cy="43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F96579F-8BEA-DE9B-7E98-6FC2CF81DC1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63554" y="190071"/>
                <a:ext cx="10548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01A05EA-D95E-A164-38E5-8DE73AB33F10}"/>
                  </a:ext>
                </a:extLst>
              </p14:cNvPr>
              <p14:cNvContentPartPr/>
              <p14:nvPr/>
            </p14:nvContentPartPr>
            <p14:xfrm>
              <a:off x="2424314" y="347031"/>
              <a:ext cx="790920" cy="280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01A05EA-D95E-A164-38E5-8DE73AB33F1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5674" y="338391"/>
                <a:ext cx="80856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BBA003-BF8E-F0AC-2541-8865A2FF1DA1}"/>
                  </a:ext>
                </a:extLst>
              </p14:cNvPr>
              <p14:cNvContentPartPr/>
              <p14:nvPr/>
            </p14:nvContentPartPr>
            <p14:xfrm>
              <a:off x="3334394" y="384831"/>
              <a:ext cx="181440" cy="212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BBA003-BF8E-F0AC-2541-8865A2FF1DA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5754" y="375831"/>
                <a:ext cx="19908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B539E9-AB7B-E663-B7DF-D1160FE293B3}"/>
                  </a:ext>
                </a:extLst>
              </p14:cNvPr>
              <p14:cNvContentPartPr/>
              <p14:nvPr/>
            </p14:nvContentPartPr>
            <p14:xfrm>
              <a:off x="3528074" y="238311"/>
              <a:ext cx="112680" cy="422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B539E9-AB7B-E663-B7DF-D1160FE293B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9074" y="229311"/>
                <a:ext cx="13032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C4A14D1-2A29-D8B1-882A-89F30E75BA99}"/>
                  </a:ext>
                </a:extLst>
              </p14:cNvPr>
              <p14:cNvContentPartPr/>
              <p14:nvPr/>
            </p14:nvContentPartPr>
            <p14:xfrm>
              <a:off x="3545714" y="362151"/>
              <a:ext cx="1103760" cy="281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C4A14D1-2A29-D8B1-882A-89F30E75BA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36714" y="353511"/>
                <a:ext cx="112140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C872CF2-8C81-8AF4-C1FA-B9BA259FCE8D}"/>
                  </a:ext>
                </a:extLst>
              </p14:cNvPr>
              <p14:cNvContentPartPr/>
              <p14:nvPr/>
            </p14:nvContentPartPr>
            <p14:xfrm>
              <a:off x="4846034" y="336591"/>
              <a:ext cx="580320" cy="539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C872CF2-8C81-8AF4-C1FA-B9BA259FCE8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837034" y="327951"/>
                <a:ext cx="597960" cy="55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B67F895-1B8B-1032-6A10-B0226906BA3E}"/>
                  </a:ext>
                </a:extLst>
              </p14:cNvPr>
              <p14:cNvContentPartPr/>
              <p14:nvPr/>
            </p14:nvContentPartPr>
            <p14:xfrm>
              <a:off x="5713634" y="404991"/>
              <a:ext cx="428040" cy="223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B67F895-1B8B-1032-6A10-B0226906BA3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04634" y="396351"/>
                <a:ext cx="445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AA1712B-6A76-AE74-12D0-48EEEE5BB783}"/>
                  </a:ext>
                </a:extLst>
              </p14:cNvPr>
              <p14:cNvContentPartPr/>
              <p14:nvPr/>
            </p14:nvContentPartPr>
            <p14:xfrm>
              <a:off x="6450914" y="140031"/>
              <a:ext cx="342720" cy="46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AA1712B-6A76-AE74-12D0-48EEEE5BB78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42274" y="131031"/>
                <a:ext cx="36036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1AE3FF0-B1F7-D5F9-560A-AB8B4CFFB5F2}"/>
                  </a:ext>
                </a:extLst>
              </p14:cNvPr>
              <p14:cNvContentPartPr/>
              <p14:nvPr/>
            </p14:nvContentPartPr>
            <p14:xfrm>
              <a:off x="7351634" y="263871"/>
              <a:ext cx="54000" cy="342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1AE3FF0-B1F7-D5F9-560A-AB8B4CFFB5F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42994" y="254871"/>
                <a:ext cx="7164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85E07BD-2C02-2C09-F785-57916F31FDF6}"/>
                  </a:ext>
                </a:extLst>
              </p14:cNvPr>
              <p14:cNvContentPartPr/>
              <p14:nvPr/>
            </p14:nvContentPartPr>
            <p14:xfrm>
              <a:off x="7342634" y="151191"/>
              <a:ext cx="184320" cy="2415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85E07BD-2C02-2C09-F785-57916F31FDF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33994" y="142551"/>
                <a:ext cx="20196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C3B4EE3-27A0-8B41-9455-49FBCC4869CC}"/>
                  </a:ext>
                </a:extLst>
              </p14:cNvPr>
              <p14:cNvContentPartPr/>
              <p14:nvPr/>
            </p14:nvContentPartPr>
            <p14:xfrm>
              <a:off x="7525514" y="324711"/>
              <a:ext cx="485280" cy="26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C3B4EE3-27A0-8B41-9455-49FBCC4869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16514" y="316071"/>
                <a:ext cx="50292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9BD155B-8075-8B94-A244-3EF6F2C1F26A}"/>
                  </a:ext>
                </a:extLst>
              </p14:cNvPr>
              <p14:cNvContentPartPr/>
              <p14:nvPr/>
            </p14:nvContentPartPr>
            <p14:xfrm>
              <a:off x="8112314" y="327591"/>
              <a:ext cx="567000" cy="4708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9BD155B-8075-8B94-A244-3EF6F2C1F26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03314" y="318951"/>
                <a:ext cx="584640" cy="48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6A64DD6-A84A-8B85-7406-B8E257770B64}"/>
                  </a:ext>
                </a:extLst>
              </p14:cNvPr>
              <p14:cNvContentPartPr/>
              <p14:nvPr/>
            </p14:nvContentPartPr>
            <p14:xfrm>
              <a:off x="8690474" y="344151"/>
              <a:ext cx="253440" cy="2106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6A64DD6-A84A-8B85-7406-B8E257770B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81834" y="335511"/>
                <a:ext cx="2710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69D4BFE-05AF-0B19-4063-6E985C0A73C1}"/>
                  </a:ext>
                </a:extLst>
              </p14:cNvPr>
              <p14:cNvContentPartPr/>
              <p14:nvPr/>
            </p14:nvContentPartPr>
            <p14:xfrm>
              <a:off x="8982074" y="313911"/>
              <a:ext cx="555120" cy="2671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69D4BFE-05AF-0B19-4063-6E985C0A73C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73434" y="304911"/>
                <a:ext cx="57276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96228D8-2CA6-249B-92CC-A1E028FB59FC}"/>
                  </a:ext>
                </a:extLst>
              </p14:cNvPr>
              <p14:cNvContentPartPr/>
              <p14:nvPr/>
            </p14:nvContentPartPr>
            <p14:xfrm>
              <a:off x="420194" y="864711"/>
              <a:ext cx="9285840" cy="175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96228D8-2CA6-249B-92CC-A1E028FB59F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1194" y="856071"/>
                <a:ext cx="9303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EC8A82C-DF6F-457A-5E17-7D73A1C7A0BF}"/>
                  </a:ext>
                </a:extLst>
              </p14:cNvPr>
              <p14:cNvContentPartPr/>
              <p14:nvPr/>
            </p14:nvContentPartPr>
            <p14:xfrm>
              <a:off x="1157834" y="1184391"/>
              <a:ext cx="304920" cy="3974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EC8A82C-DF6F-457A-5E17-7D73A1C7A0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49194" y="1175391"/>
                <a:ext cx="32256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AD48FD8-F112-14E3-1205-E96EAD116D98}"/>
                  </a:ext>
                </a:extLst>
              </p14:cNvPr>
              <p14:cNvContentPartPr/>
              <p14:nvPr/>
            </p14:nvContentPartPr>
            <p14:xfrm>
              <a:off x="1566074" y="1551231"/>
              <a:ext cx="74160" cy="662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AD48FD8-F112-14E3-1205-E96EAD116D9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557074" y="1542231"/>
                <a:ext cx="9180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A0006D8-0C40-5791-C2AF-B571DC1F2F96}"/>
                  </a:ext>
                </a:extLst>
              </p14:cNvPr>
              <p14:cNvContentPartPr/>
              <p14:nvPr/>
            </p14:nvContentPartPr>
            <p14:xfrm>
              <a:off x="2011034" y="1225791"/>
              <a:ext cx="596160" cy="342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A0006D8-0C40-5791-C2AF-B571DC1F2F9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002394" y="1217151"/>
                <a:ext cx="6138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98CC525-2E0B-D02D-15F9-047C6FE73D8C}"/>
                  </a:ext>
                </a:extLst>
              </p14:cNvPr>
              <p14:cNvContentPartPr/>
              <p14:nvPr/>
            </p14:nvContentPartPr>
            <p14:xfrm>
              <a:off x="2737514" y="1342071"/>
              <a:ext cx="214200" cy="232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98CC525-2E0B-D02D-15F9-047C6FE73D8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728874" y="1333071"/>
                <a:ext cx="2318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6B179C0C-E304-3C47-0693-DEE244E26475}"/>
                  </a:ext>
                </a:extLst>
              </p14:cNvPr>
              <p14:cNvContentPartPr/>
              <p14:nvPr/>
            </p14:nvContentPartPr>
            <p14:xfrm>
              <a:off x="2947394" y="1366911"/>
              <a:ext cx="347400" cy="1864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6B179C0C-E304-3C47-0693-DEE244E2647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2938754" y="1357911"/>
                <a:ext cx="36504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4DD8F83-D94C-E7B9-06F5-3B8BC0D2B179}"/>
                  </a:ext>
                </a:extLst>
              </p14:cNvPr>
              <p14:cNvContentPartPr/>
              <p14:nvPr/>
            </p14:nvContentPartPr>
            <p14:xfrm>
              <a:off x="3298754" y="1327311"/>
              <a:ext cx="542520" cy="2361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4DD8F83-D94C-E7B9-06F5-3B8BC0D2B1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289754" y="1318311"/>
                <a:ext cx="5601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E7379A85-D9E2-3710-0041-E7D7E03D075E}"/>
                  </a:ext>
                </a:extLst>
              </p14:cNvPr>
              <p14:cNvContentPartPr/>
              <p14:nvPr/>
            </p14:nvContentPartPr>
            <p14:xfrm>
              <a:off x="3960434" y="1262511"/>
              <a:ext cx="717840" cy="3092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E7379A85-D9E2-3710-0041-E7D7E03D075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951434" y="1253511"/>
                <a:ext cx="7354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3F15212-1011-E869-28EC-0117574B6F35}"/>
                  </a:ext>
                </a:extLst>
              </p14:cNvPr>
              <p14:cNvContentPartPr/>
              <p14:nvPr/>
            </p14:nvContentPartPr>
            <p14:xfrm>
              <a:off x="4639394" y="1159911"/>
              <a:ext cx="239400" cy="3790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3F15212-1011-E869-28EC-0117574B6F3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630754" y="1150911"/>
                <a:ext cx="25704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2826ADF-A0B0-B242-7D50-391FA0680E6D}"/>
                  </a:ext>
                </a:extLst>
              </p14:cNvPr>
              <p14:cNvContentPartPr/>
              <p14:nvPr/>
            </p14:nvContentPartPr>
            <p14:xfrm>
              <a:off x="4717514" y="1101591"/>
              <a:ext cx="691200" cy="3916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2826ADF-A0B0-B242-7D50-391FA0680E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708874" y="1092591"/>
                <a:ext cx="7088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BB4BE5-691A-4C38-E782-291BD9621C5D}"/>
                  </a:ext>
                </a:extLst>
              </p14:cNvPr>
              <p14:cNvContentPartPr/>
              <p14:nvPr/>
            </p14:nvContentPartPr>
            <p14:xfrm>
              <a:off x="5104514" y="1290231"/>
              <a:ext cx="487080" cy="216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BB4BE5-691A-4C38-E782-291BD9621C5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095514" y="1281591"/>
                <a:ext cx="50472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9B0CB23-8F4F-838A-C547-01BE068A35EF}"/>
                  </a:ext>
                </a:extLst>
              </p14:cNvPr>
              <p14:cNvContentPartPr/>
              <p14:nvPr/>
            </p14:nvContentPartPr>
            <p14:xfrm>
              <a:off x="5496554" y="1159551"/>
              <a:ext cx="102960" cy="878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9B0CB23-8F4F-838A-C547-01BE068A35EF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87914" y="1150551"/>
                <a:ext cx="120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4B9C732-510E-7D00-7897-544C82241851}"/>
                  </a:ext>
                </a:extLst>
              </p14:cNvPr>
              <p14:cNvContentPartPr/>
              <p14:nvPr/>
            </p14:nvContentPartPr>
            <p14:xfrm>
              <a:off x="5695994" y="1189071"/>
              <a:ext cx="677160" cy="325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4B9C732-510E-7D00-7897-544C8224185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87354" y="1180431"/>
                <a:ext cx="694800" cy="34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65AADDAD-05A8-7858-6DCE-7BC95E9C5EA8}"/>
              </a:ext>
            </a:extLst>
          </p:cNvPr>
          <p:cNvGrpSpPr/>
          <p:nvPr/>
        </p:nvGrpSpPr>
        <p:grpSpPr>
          <a:xfrm>
            <a:off x="6881474" y="997191"/>
            <a:ext cx="2223720" cy="483480"/>
            <a:chOff x="6881474" y="997191"/>
            <a:chExt cx="222372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1F6DF0-4D84-82C1-CEDA-7BD64377AA17}"/>
                    </a:ext>
                  </a:extLst>
                </p14:cNvPr>
                <p14:cNvContentPartPr/>
                <p14:nvPr/>
              </p14:nvContentPartPr>
              <p14:xfrm>
                <a:off x="6881474" y="1164231"/>
                <a:ext cx="210600" cy="272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1F6DF0-4D84-82C1-CEDA-7BD64377AA1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872474" y="1155231"/>
                  <a:ext cx="2282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9911D3F-394C-1BBB-A3B2-7BEC031B612B}"/>
                    </a:ext>
                  </a:extLst>
                </p14:cNvPr>
                <p14:cNvContentPartPr/>
                <p14:nvPr/>
              </p14:nvContentPartPr>
              <p14:xfrm>
                <a:off x="7187474" y="1196271"/>
                <a:ext cx="287280" cy="28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9911D3F-394C-1BBB-A3B2-7BEC031B612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78474" y="1187271"/>
                  <a:ext cx="304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84669D-7CA5-617D-06E6-C37847CC5213}"/>
                    </a:ext>
                  </a:extLst>
                </p14:cNvPr>
                <p14:cNvContentPartPr/>
                <p14:nvPr/>
              </p14:nvContentPartPr>
              <p14:xfrm>
                <a:off x="7557554" y="1220031"/>
                <a:ext cx="229680" cy="228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84669D-7CA5-617D-06E6-C37847CC521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548914" y="1211391"/>
                  <a:ext cx="24732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90F9740-A05E-6CC1-7CA5-54F613ECD69C}"/>
                    </a:ext>
                  </a:extLst>
                </p14:cNvPr>
                <p14:cNvContentPartPr/>
                <p14:nvPr/>
              </p14:nvContentPartPr>
              <p14:xfrm>
                <a:off x="7830794" y="997191"/>
                <a:ext cx="128520" cy="44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90F9740-A05E-6CC1-7CA5-54F613ECD69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822154" y="988551"/>
                  <a:ext cx="146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2010961-B9D0-F932-1BD4-2800A9BEF4B1}"/>
                    </a:ext>
                  </a:extLst>
                </p14:cNvPr>
                <p14:cNvContentPartPr/>
                <p14:nvPr/>
              </p14:nvContentPartPr>
              <p14:xfrm>
                <a:off x="7781474" y="1214271"/>
                <a:ext cx="339480" cy="221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2010961-B9D0-F932-1BD4-2800A9BEF4B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72834" y="1205631"/>
                  <a:ext cx="35712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D391642-679D-E8D7-1D05-FE3B44702636}"/>
                    </a:ext>
                  </a:extLst>
                </p14:cNvPr>
                <p14:cNvContentPartPr/>
                <p14:nvPr/>
              </p14:nvContentPartPr>
              <p14:xfrm>
                <a:off x="8031314" y="1049751"/>
                <a:ext cx="140400" cy="65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D391642-679D-E8D7-1D05-FE3B4470263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022674" y="1041111"/>
                  <a:ext cx="1580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AE34A74-A566-2019-06B5-FF5A1A47FC51}"/>
                    </a:ext>
                  </a:extLst>
                </p14:cNvPr>
                <p14:cNvContentPartPr/>
                <p14:nvPr/>
              </p14:nvContentPartPr>
              <p14:xfrm>
                <a:off x="8240474" y="1163151"/>
                <a:ext cx="864720" cy="311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AE34A74-A566-2019-06B5-FF5A1A47FC5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231474" y="1154151"/>
                  <a:ext cx="882360" cy="32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97D61F-DE04-F1ED-0D8E-6A5394DE8910}"/>
              </a:ext>
            </a:extLst>
          </p:cNvPr>
          <p:cNvGrpSpPr/>
          <p:nvPr/>
        </p:nvGrpSpPr>
        <p:grpSpPr>
          <a:xfrm>
            <a:off x="1231634" y="1742174"/>
            <a:ext cx="4910040" cy="649800"/>
            <a:chOff x="1231634" y="1742174"/>
            <a:chExt cx="4910040" cy="64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C38B4D2-98FB-A423-1CF5-B0E9512BB9DC}"/>
                    </a:ext>
                  </a:extLst>
                </p14:cNvPr>
                <p14:cNvContentPartPr/>
                <p14:nvPr/>
              </p14:nvContentPartPr>
              <p14:xfrm>
                <a:off x="1231634" y="1921094"/>
                <a:ext cx="366840" cy="4680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C38B4D2-98FB-A423-1CF5-B0E9512BB9D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22994" y="1912454"/>
                  <a:ext cx="3844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F44777A-4891-E4A2-D76D-E1254DF10E35}"/>
                    </a:ext>
                  </a:extLst>
                </p14:cNvPr>
                <p14:cNvContentPartPr/>
                <p14:nvPr/>
              </p14:nvContentPartPr>
              <p14:xfrm>
                <a:off x="1712954" y="2301254"/>
                <a:ext cx="101160" cy="90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F44777A-4891-E4A2-D76D-E1254DF10E3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703954" y="2292254"/>
                  <a:ext cx="1188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34D85F8-1A32-9A21-852B-F1AA2385B64D}"/>
                    </a:ext>
                  </a:extLst>
                </p14:cNvPr>
                <p14:cNvContentPartPr/>
                <p14:nvPr/>
              </p14:nvContentPartPr>
              <p14:xfrm>
                <a:off x="2047394" y="1927934"/>
                <a:ext cx="383760" cy="4345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34D85F8-1A32-9A21-852B-F1AA2385B64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38394" y="1919294"/>
                  <a:ext cx="40140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E1776B-6C14-6532-9DA9-BF96AC6713C7}"/>
                    </a:ext>
                  </a:extLst>
                </p14:cNvPr>
                <p14:cNvContentPartPr/>
                <p14:nvPr/>
              </p14:nvContentPartPr>
              <p14:xfrm>
                <a:off x="2298674" y="1973294"/>
                <a:ext cx="134640" cy="7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E1776B-6C14-6532-9DA9-BF96AC6713C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89674" y="1964294"/>
                  <a:ext cx="1522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C6C868F-D401-B5BF-1662-8735C52CEA34}"/>
                    </a:ext>
                  </a:extLst>
                </p14:cNvPr>
                <p14:cNvContentPartPr/>
                <p14:nvPr/>
              </p14:nvContentPartPr>
              <p14:xfrm>
                <a:off x="2477234" y="2159414"/>
                <a:ext cx="318600" cy="206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C6C868F-D401-B5BF-1662-8735C52CEA3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68234" y="2150774"/>
                  <a:ext cx="3362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3E72C7D-0E88-2260-F77E-7496EF1E0C71}"/>
                    </a:ext>
                  </a:extLst>
                </p14:cNvPr>
                <p14:cNvContentPartPr/>
                <p14:nvPr/>
              </p14:nvContentPartPr>
              <p14:xfrm>
                <a:off x="3000314" y="1908494"/>
                <a:ext cx="135360" cy="4107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3E72C7D-0E88-2260-F77E-7496EF1E0C7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991314" y="1899854"/>
                  <a:ext cx="15300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F37AE37-B372-EF8E-9A7B-373786E62B1D}"/>
                    </a:ext>
                  </a:extLst>
                </p14:cNvPr>
                <p14:cNvContentPartPr/>
                <p14:nvPr/>
              </p14:nvContentPartPr>
              <p14:xfrm>
                <a:off x="3074114" y="2029814"/>
                <a:ext cx="398160" cy="254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F37AE37-B372-EF8E-9A7B-373786E62B1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065114" y="2020814"/>
                  <a:ext cx="415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5DECA03-D1B7-2A01-E151-13EF31B45E10}"/>
                    </a:ext>
                  </a:extLst>
                </p14:cNvPr>
                <p14:cNvContentPartPr/>
                <p14:nvPr/>
              </p14:nvContentPartPr>
              <p14:xfrm>
                <a:off x="4057634" y="1992014"/>
                <a:ext cx="32400" cy="6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5DECA03-D1B7-2A01-E151-13EF31B45E1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048994" y="1983014"/>
                  <a:ext cx="50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361391-D0C8-82B4-0C73-17C80373C3D3}"/>
                    </a:ext>
                  </a:extLst>
                </p14:cNvPr>
                <p14:cNvContentPartPr/>
                <p14:nvPr/>
              </p14:nvContentPartPr>
              <p14:xfrm>
                <a:off x="3824354" y="1938734"/>
                <a:ext cx="270360" cy="286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361391-D0C8-82B4-0C73-17C80373C3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15354" y="1930094"/>
                  <a:ext cx="28800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4E395D0-8AB2-2450-9624-9C6476FBF189}"/>
                    </a:ext>
                  </a:extLst>
                </p14:cNvPr>
                <p14:cNvContentPartPr/>
                <p14:nvPr/>
              </p14:nvContentPartPr>
              <p14:xfrm>
                <a:off x="4185434" y="1973294"/>
                <a:ext cx="295560" cy="278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4E395D0-8AB2-2450-9624-9C6476FBF18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6794" y="1964654"/>
                  <a:ext cx="31320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324D431-0AB1-60B6-9D98-562C42F402EB}"/>
                    </a:ext>
                  </a:extLst>
                </p14:cNvPr>
                <p14:cNvContentPartPr/>
                <p14:nvPr/>
              </p14:nvContentPartPr>
              <p14:xfrm>
                <a:off x="4589354" y="1954214"/>
                <a:ext cx="261000" cy="167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324D431-0AB1-60B6-9D98-562C42F402E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80354" y="1945214"/>
                  <a:ext cx="2786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E574BDA-200D-6115-0A9F-090BF9B2C7A9}"/>
                    </a:ext>
                  </a:extLst>
                </p14:cNvPr>
                <p14:cNvContentPartPr/>
                <p14:nvPr/>
              </p14:nvContentPartPr>
              <p14:xfrm>
                <a:off x="4907234" y="1749014"/>
                <a:ext cx="112320" cy="427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E574BDA-200D-6115-0A9F-090BF9B2C7A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98234" y="1740374"/>
                  <a:ext cx="1299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646E451-9C03-F6C8-88DC-7AC9F3C0B7FB}"/>
                    </a:ext>
                  </a:extLst>
                </p14:cNvPr>
                <p14:cNvContentPartPr/>
                <p14:nvPr/>
              </p14:nvContentPartPr>
              <p14:xfrm>
                <a:off x="4929194" y="1742174"/>
                <a:ext cx="319680" cy="406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646E451-9C03-F6C8-88DC-7AC9F3C0B7F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920194" y="1733534"/>
                  <a:ext cx="337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16FE860-B333-3D66-B67F-FACAEF5996E2}"/>
                    </a:ext>
                  </a:extLst>
                </p14:cNvPr>
                <p14:cNvContentPartPr/>
                <p14:nvPr/>
              </p14:nvContentPartPr>
              <p14:xfrm>
                <a:off x="5351474" y="1904534"/>
                <a:ext cx="790200" cy="318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16FE860-B333-3D66-B67F-FACAEF5996E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342834" y="1895894"/>
                  <a:ext cx="807840" cy="33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35FDB7E-E42F-C5C1-449C-DC012903A150}"/>
              </a:ext>
            </a:extLst>
          </p:cNvPr>
          <p:cNvGrpSpPr/>
          <p:nvPr/>
        </p:nvGrpSpPr>
        <p:grpSpPr>
          <a:xfrm>
            <a:off x="1178354" y="2699774"/>
            <a:ext cx="567360" cy="393480"/>
            <a:chOff x="1178354" y="2699774"/>
            <a:chExt cx="567360" cy="39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DDC60A5-8FC2-039C-69C4-DB00524809AD}"/>
                    </a:ext>
                  </a:extLst>
                </p14:cNvPr>
                <p14:cNvContentPartPr/>
                <p14:nvPr/>
              </p14:nvContentPartPr>
              <p14:xfrm>
                <a:off x="1178354" y="2699774"/>
                <a:ext cx="250560" cy="392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DDC60A5-8FC2-039C-69C4-DB00524809A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169354" y="2690774"/>
                  <a:ext cx="268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FF6B120-EE82-6696-9C14-D7DEFAE77044}"/>
                    </a:ext>
                  </a:extLst>
                </p14:cNvPr>
                <p14:cNvContentPartPr/>
                <p14:nvPr/>
              </p14:nvContentPartPr>
              <p14:xfrm>
                <a:off x="1698914" y="2989574"/>
                <a:ext cx="46800" cy="103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FF6B120-EE82-6696-9C14-D7DEFAE7704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690274" y="2980934"/>
                  <a:ext cx="6444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8237961-FDFF-8D66-BD18-2EB94D00640C}"/>
              </a:ext>
            </a:extLst>
          </p:cNvPr>
          <p:cNvGrpSpPr/>
          <p:nvPr/>
        </p:nvGrpSpPr>
        <p:grpSpPr>
          <a:xfrm>
            <a:off x="2034434" y="2521574"/>
            <a:ext cx="3073680" cy="624240"/>
            <a:chOff x="2034434" y="2521574"/>
            <a:chExt cx="3073680" cy="6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0C36BAF-BD15-BD95-3E1C-3B880D9180D6}"/>
                    </a:ext>
                  </a:extLst>
                </p14:cNvPr>
                <p14:cNvContentPartPr/>
                <p14:nvPr/>
              </p14:nvContentPartPr>
              <p14:xfrm>
                <a:off x="2034434" y="2712014"/>
                <a:ext cx="1088640" cy="4338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0C36BAF-BD15-BD95-3E1C-3B880D9180D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025434" y="2703374"/>
                  <a:ext cx="110628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89CF72B7-218C-0FD5-8496-C18B244F3936}"/>
                    </a:ext>
                  </a:extLst>
                </p14:cNvPr>
                <p14:cNvContentPartPr/>
                <p14:nvPr/>
              </p14:nvContentPartPr>
              <p14:xfrm>
                <a:off x="2978714" y="2604014"/>
                <a:ext cx="113040" cy="82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89CF72B7-218C-0FD5-8496-C18B244F393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969714" y="2595014"/>
                  <a:ext cx="1306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9C309C2-5C49-6FB3-CB29-3A30D422AEC6}"/>
                    </a:ext>
                  </a:extLst>
                </p14:cNvPr>
                <p14:cNvContentPartPr/>
                <p14:nvPr/>
              </p14:nvContentPartPr>
              <p14:xfrm>
                <a:off x="3263834" y="2752334"/>
                <a:ext cx="361440" cy="2577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9C309C2-5C49-6FB3-CB29-3A30D422AEC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55194" y="2743334"/>
                  <a:ext cx="379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043EA51D-5439-48D8-BFDB-4D2E36829FA8}"/>
                    </a:ext>
                  </a:extLst>
                </p14:cNvPr>
                <p14:cNvContentPartPr/>
                <p14:nvPr/>
              </p14:nvContentPartPr>
              <p14:xfrm>
                <a:off x="3651194" y="2772494"/>
                <a:ext cx="92160" cy="168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043EA51D-5439-48D8-BFDB-4D2E36829F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42194" y="2763854"/>
                  <a:ext cx="109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A7EFCE2-0C62-7821-8E5F-B6E7B167694F}"/>
                    </a:ext>
                  </a:extLst>
                </p14:cNvPr>
                <p14:cNvContentPartPr/>
                <p14:nvPr/>
              </p14:nvContentPartPr>
              <p14:xfrm>
                <a:off x="3634994" y="2521574"/>
                <a:ext cx="124560" cy="694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A7EFCE2-0C62-7821-8E5F-B6E7B167694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26354" y="2512934"/>
                  <a:ext cx="1422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DB8D54C-DC81-668F-8378-CFA70C4ED158}"/>
                    </a:ext>
                  </a:extLst>
                </p14:cNvPr>
                <p14:cNvContentPartPr/>
                <p14:nvPr/>
              </p14:nvContentPartPr>
              <p14:xfrm>
                <a:off x="3910394" y="2550734"/>
                <a:ext cx="262440" cy="4050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DB8D54C-DC81-668F-8378-CFA70C4ED1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901754" y="2542094"/>
                  <a:ext cx="280080" cy="42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53F2CA-6513-0F1F-E803-EB4D22826CB9}"/>
                    </a:ext>
                  </a:extLst>
                </p14:cNvPr>
                <p14:cNvContentPartPr/>
                <p14:nvPr/>
              </p14:nvContentPartPr>
              <p14:xfrm>
                <a:off x="3970874" y="2679974"/>
                <a:ext cx="275040" cy="207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53F2CA-6513-0F1F-E803-EB4D22826CB9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61874" y="2670974"/>
                  <a:ext cx="292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546F024-8E08-EBC9-CC46-2571906ADA5F}"/>
                    </a:ext>
                  </a:extLst>
                </p14:cNvPr>
                <p14:cNvContentPartPr/>
                <p14:nvPr/>
              </p14:nvContentPartPr>
              <p14:xfrm>
                <a:off x="4161674" y="2533094"/>
                <a:ext cx="145080" cy="45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546F024-8E08-EBC9-CC46-2571906ADA5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153034" y="2524094"/>
                  <a:ext cx="1627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0BC8888-DC01-A064-C24B-570FA7D8BF00}"/>
                    </a:ext>
                  </a:extLst>
                </p14:cNvPr>
                <p14:cNvContentPartPr/>
                <p14:nvPr/>
              </p14:nvContentPartPr>
              <p14:xfrm>
                <a:off x="4322594" y="2588534"/>
                <a:ext cx="785520" cy="317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0BC8888-DC01-A064-C24B-570FA7D8B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313954" y="2579534"/>
                  <a:ext cx="80316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BC98B72-5F8A-EC6E-FC85-813E53FD1C58}"/>
              </a:ext>
            </a:extLst>
          </p:cNvPr>
          <p:cNvGrpSpPr/>
          <p:nvPr/>
        </p:nvGrpSpPr>
        <p:grpSpPr>
          <a:xfrm>
            <a:off x="5298194" y="2379014"/>
            <a:ext cx="2064960" cy="500400"/>
            <a:chOff x="5298194" y="2379014"/>
            <a:chExt cx="2064960" cy="50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7E516F9-C8F9-FDD9-3BB3-F4DC7DA60594}"/>
                    </a:ext>
                  </a:extLst>
                </p14:cNvPr>
                <p14:cNvContentPartPr/>
                <p14:nvPr/>
              </p14:nvContentPartPr>
              <p14:xfrm>
                <a:off x="5583674" y="2553974"/>
                <a:ext cx="199080" cy="250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7E516F9-C8F9-FDD9-3BB3-F4DC7DA605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74674" y="2545334"/>
                  <a:ext cx="2167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CABA5C8-C277-D33E-15BD-FE236C7CB2CC}"/>
                    </a:ext>
                  </a:extLst>
                </p14:cNvPr>
                <p14:cNvContentPartPr/>
                <p14:nvPr/>
              </p14:nvContentPartPr>
              <p14:xfrm>
                <a:off x="5298194" y="2555054"/>
                <a:ext cx="246240" cy="324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CABA5C8-C277-D33E-15BD-FE236C7CB2C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289194" y="2546414"/>
                  <a:ext cx="26388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DFB726A-88C1-D31D-08C3-CE237FE050F5}"/>
                    </a:ext>
                  </a:extLst>
                </p14:cNvPr>
                <p14:cNvContentPartPr/>
                <p14:nvPr/>
              </p14:nvContentPartPr>
              <p14:xfrm>
                <a:off x="5882114" y="2555774"/>
                <a:ext cx="256320" cy="2250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DFB726A-88C1-D31D-08C3-CE237FE050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873474" y="2546774"/>
                  <a:ext cx="2739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770BAFD-6C97-6343-76EC-296758F091C3}"/>
                    </a:ext>
                  </a:extLst>
                </p14:cNvPr>
                <p14:cNvContentPartPr/>
                <p14:nvPr/>
              </p14:nvContentPartPr>
              <p14:xfrm>
                <a:off x="6172994" y="2379014"/>
                <a:ext cx="33480" cy="4564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770BAFD-6C97-6343-76EC-296758F091C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163994" y="2370374"/>
                  <a:ext cx="5112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D093F0A-89DA-F434-B927-A7B92E4B1FB1}"/>
                    </a:ext>
                  </a:extLst>
                </p14:cNvPr>
                <p14:cNvContentPartPr/>
                <p14:nvPr/>
              </p14:nvContentPartPr>
              <p14:xfrm>
                <a:off x="6146714" y="2577734"/>
                <a:ext cx="307800" cy="228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D093F0A-89DA-F434-B927-A7B92E4B1F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138074" y="2569094"/>
                  <a:ext cx="325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3B3DDD-8422-F58A-F50D-B474A094B088}"/>
                    </a:ext>
                  </a:extLst>
                </p14:cNvPr>
                <p14:cNvContentPartPr/>
                <p14:nvPr/>
              </p14:nvContentPartPr>
              <p14:xfrm>
                <a:off x="6313754" y="2430134"/>
                <a:ext cx="159120" cy="910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3B3DDD-8422-F58A-F50D-B474A094B08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305114" y="2421494"/>
                  <a:ext cx="1767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F5AB08E3-1886-324C-8F37-0AF97E44D1C5}"/>
                    </a:ext>
                  </a:extLst>
                </p14:cNvPr>
                <p14:cNvContentPartPr/>
                <p14:nvPr/>
              </p14:nvContentPartPr>
              <p14:xfrm>
                <a:off x="6562514" y="2501774"/>
                <a:ext cx="800640" cy="36252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F5AB08E3-1886-324C-8F37-0AF97E44D1C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53514" y="2492774"/>
                  <a:ext cx="818280" cy="380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14DB52AC-F6EF-5564-2343-2AAC989E4468}"/>
                  </a:ext>
                </a:extLst>
              </p14:cNvPr>
              <p14:cNvContentPartPr/>
              <p14:nvPr/>
            </p14:nvContentPartPr>
            <p14:xfrm>
              <a:off x="1072514" y="3400334"/>
              <a:ext cx="269640" cy="3150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14DB52AC-F6EF-5564-2343-2AAC989E446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63514" y="3391694"/>
                <a:ext cx="287280" cy="33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5C3F452-CA34-07D4-7D51-E2C6B723220B}"/>
              </a:ext>
            </a:extLst>
          </p:cNvPr>
          <p:cNvGrpSpPr/>
          <p:nvPr/>
        </p:nvGrpSpPr>
        <p:grpSpPr>
          <a:xfrm>
            <a:off x="1077554" y="3094334"/>
            <a:ext cx="6575760" cy="912960"/>
            <a:chOff x="1077554" y="3094334"/>
            <a:chExt cx="6575760" cy="9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1825285-FFDE-E18A-5F46-DFF46A0A0748}"/>
                    </a:ext>
                  </a:extLst>
                </p14:cNvPr>
                <p14:cNvContentPartPr/>
                <p14:nvPr/>
              </p14:nvContentPartPr>
              <p14:xfrm>
                <a:off x="1077554" y="3440294"/>
                <a:ext cx="357480" cy="5670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1825285-FFDE-E18A-5F46-DFF46A0A074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68914" y="3431294"/>
                  <a:ext cx="375120" cy="58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0EF612F-AFFE-1860-A890-5C8B4E93F810}"/>
                    </a:ext>
                  </a:extLst>
                </p14:cNvPr>
                <p14:cNvContentPartPr/>
                <p14:nvPr/>
              </p14:nvContentPartPr>
              <p14:xfrm>
                <a:off x="1707194" y="3667814"/>
                <a:ext cx="108360" cy="622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0EF612F-AFFE-1860-A890-5C8B4E93F81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698194" y="3658814"/>
                  <a:ext cx="1260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A2372C9-D45F-F54C-49E7-63753E1F3DE3}"/>
                    </a:ext>
                  </a:extLst>
                </p14:cNvPr>
                <p14:cNvContentPartPr/>
                <p14:nvPr/>
              </p14:nvContentPartPr>
              <p14:xfrm>
                <a:off x="2103554" y="3354974"/>
                <a:ext cx="374040" cy="4467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A2372C9-D45F-F54C-49E7-63753E1F3DE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094914" y="3346334"/>
                  <a:ext cx="391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5AF398C-9A78-AE71-73D9-4B29EC51DED8}"/>
                    </a:ext>
                  </a:extLst>
                </p14:cNvPr>
                <p14:cNvContentPartPr/>
                <p14:nvPr/>
              </p14:nvContentPartPr>
              <p14:xfrm>
                <a:off x="2499194" y="3332294"/>
                <a:ext cx="92880" cy="3600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5AF398C-9A78-AE71-73D9-4B29EC51DED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490194" y="3323654"/>
                  <a:ext cx="11052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AF2F19D-D2B4-C646-EE9C-185765B12D5E}"/>
                    </a:ext>
                  </a:extLst>
                </p14:cNvPr>
                <p14:cNvContentPartPr/>
                <p14:nvPr/>
              </p14:nvContentPartPr>
              <p14:xfrm>
                <a:off x="2705474" y="3282614"/>
                <a:ext cx="500040" cy="3751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AF2F19D-D2B4-C646-EE9C-185765B12D5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696834" y="3273974"/>
                  <a:ext cx="517680" cy="3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84361C4-8C60-21F1-4B81-DC3F967B24CA}"/>
                    </a:ext>
                  </a:extLst>
                </p14:cNvPr>
                <p14:cNvContentPartPr/>
                <p14:nvPr/>
              </p14:nvContentPartPr>
              <p14:xfrm>
                <a:off x="3358514" y="3181094"/>
                <a:ext cx="510120" cy="387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84361C4-8C60-21F1-4B81-DC3F967B24C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349514" y="3172094"/>
                  <a:ext cx="5277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6D332311-5CE9-75DB-790F-EC95585CC65E}"/>
                    </a:ext>
                  </a:extLst>
                </p14:cNvPr>
                <p14:cNvContentPartPr/>
                <p14:nvPr/>
              </p14:nvContentPartPr>
              <p14:xfrm>
                <a:off x="4163834" y="3165974"/>
                <a:ext cx="696600" cy="3776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6D332311-5CE9-75DB-790F-EC95585CC65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154834" y="3156974"/>
                  <a:ext cx="7142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9DFE35A-1222-64FD-7304-316FEF99C6CA}"/>
                    </a:ext>
                  </a:extLst>
                </p14:cNvPr>
                <p14:cNvContentPartPr/>
                <p14:nvPr/>
              </p14:nvContentPartPr>
              <p14:xfrm>
                <a:off x="4997234" y="3306014"/>
                <a:ext cx="264240" cy="270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9DFE35A-1222-64FD-7304-316FEF99C6C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88594" y="3297374"/>
                  <a:ext cx="28188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B04506A-C3E6-C8D2-3DE1-9EBBC9266CD7}"/>
                    </a:ext>
                  </a:extLst>
                </p14:cNvPr>
                <p14:cNvContentPartPr/>
                <p14:nvPr/>
              </p14:nvContentPartPr>
              <p14:xfrm>
                <a:off x="5352914" y="3094334"/>
                <a:ext cx="149040" cy="35244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B04506A-C3E6-C8D2-3DE1-9EBBC9266CD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343914" y="3085694"/>
                  <a:ext cx="166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EAE1DBA-180A-DEA7-0548-0B67CB6A1D6F}"/>
                    </a:ext>
                  </a:extLst>
                </p14:cNvPr>
                <p14:cNvContentPartPr/>
                <p14:nvPr/>
              </p14:nvContentPartPr>
              <p14:xfrm>
                <a:off x="5576114" y="3196214"/>
                <a:ext cx="624600" cy="2556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EAE1DBA-180A-DEA7-0548-0B67CB6A1D6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567114" y="3187214"/>
                  <a:ext cx="642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60FDE91-28AC-5CEA-2808-0E4C828934F2}"/>
                    </a:ext>
                  </a:extLst>
                </p14:cNvPr>
                <p14:cNvContentPartPr/>
                <p14:nvPr/>
              </p14:nvContentPartPr>
              <p14:xfrm>
                <a:off x="6146354" y="3302054"/>
                <a:ext cx="373320" cy="1483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60FDE91-28AC-5CEA-2808-0E4C828934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37714" y="3293054"/>
                  <a:ext cx="3909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2E24CF-6136-39F8-D690-F564DDE93C71}"/>
                    </a:ext>
                  </a:extLst>
                </p14:cNvPr>
                <p14:cNvContentPartPr/>
                <p14:nvPr/>
              </p14:nvContentPartPr>
              <p14:xfrm>
                <a:off x="6634874" y="3098294"/>
                <a:ext cx="199440" cy="3099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2E24CF-6136-39F8-D690-F564DDE93C7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626234" y="3089654"/>
                  <a:ext cx="21708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6A79011-96E1-A45C-ECAB-2A4EA28B8087}"/>
                    </a:ext>
                  </a:extLst>
                </p14:cNvPr>
                <p14:cNvContentPartPr/>
                <p14:nvPr/>
              </p14:nvContentPartPr>
              <p14:xfrm>
                <a:off x="6546674" y="3190814"/>
                <a:ext cx="374760" cy="2030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6A79011-96E1-A45C-ECAB-2A4EA28B808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537674" y="3181814"/>
                  <a:ext cx="3924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32ECC6C-F8EA-5912-403E-4756FB9E07DC}"/>
                    </a:ext>
                  </a:extLst>
                </p14:cNvPr>
                <p14:cNvContentPartPr/>
                <p14:nvPr/>
              </p14:nvContentPartPr>
              <p14:xfrm>
                <a:off x="6806594" y="3096494"/>
                <a:ext cx="96480" cy="489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832ECC6C-F8EA-5912-403E-4756FB9E07D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797954" y="3087854"/>
                  <a:ext cx="11412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FAD8D86-A8A7-294A-5654-27252514CD1B}"/>
                    </a:ext>
                  </a:extLst>
                </p14:cNvPr>
                <p14:cNvContentPartPr/>
                <p14:nvPr/>
              </p14:nvContentPartPr>
              <p14:xfrm>
                <a:off x="7014674" y="3120614"/>
                <a:ext cx="638640" cy="291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FAD8D86-A8A7-294A-5654-27252514CD1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005674" y="3111614"/>
                  <a:ext cx="65628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BD9C0E2-AA83-18F4-1005-3FE85A6C1A09}"/>
              </a:ext>
            </a:extLst>
          </p:cNvPr>
          <p:cNvGrpSpPr/>
          <p:nvPr/>
        </p:nvGrpSpPr>
        <p:grpSpPr>
          <a:xfrm>
            <a:off x="8043194" y="2865734"/>
            <a:ext cx="1827000" cy="493920"/>
            <a:chOff x="8043194" y="2865734"/>
            <a:chExt cx="1827000" cy="49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4B7A150-7CD2-9031-9402-FB74C0CCE795}"/>
                    </a:ext>
                  </a:extLst>
                </p14:cNvPr>
                <p14:cNvContentPartPr/>
                <p14:nvPr/>
              </p14:nvContentPartPr>
              <p14:xfrm>
                <a:off x="8043194" y="3047534"/>
                <a:ext cx="248760" cy="2570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4B7A150-7CD2-9031-9402-FB74C0CCE7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034194" y="3038894"/>
                  <a:ext cx="266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D890948-F676-FAD6-4300-6769D2E8B272}"/>
                    </a:ext>
                  </a:extLst>
                </p14:cNvPr>
                <p14:cNvContentPartPr/>
                <p14:nvPr/>
              </p14:nvContentPartPr>
              <p14:xfrm>
                <a:off x="8348834" y="3126734"/>
                <a:ext cx="240480" cy="2192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2D890948-F676-FAD6-4300-6769D2E8B272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8340194" y="3117734"/>
                  <a:ext cx="2581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E9267EB-E910-20A3-3715-E2C4F4600451}"/>
                    </a:ext>
                  </a:extLst>
                </p14:cNvPr>
                <p14:cNvContentPartPr/>
                <p14:nvPr/>
              </p14:nvContentPartPr>
              <p14:xfrm>
                <a:off x="8607314" y="3118454"/>
                <a:ext cx="185400" cy="232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E9267EB-E910-20A3-3715-E2C4F460045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598674" y="3109814"/>
                  <a:ext cx="203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4B34B52-EAD0-6B0C-9A9A-8D2474033F88}"/>
                    </a:ext>
                  </a:extLst>
                </p14:cNvPr>
                <p14:cNvContentPartPr/>
                <p14:nvPr/>
              </p14:nvContentPartPr>
              <p14:xfrm>
                <a:off x="8880914" y="2865734"/>
                <a:ext cx="220680" cy="47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4B34B52-EAD0-6B0C-9A9A-8D2474033F88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871914" y="2856734"/>
                  <a:ext cx="2383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CBD56F9-BA7E-8A79-5C2C-C6A26E79FE52}"/>
                    </a:ext>
                  </a:extLst>
                </p14:cNvPr>
                <p14:cNvContentPartPr/>
                <p14:nvPr/>
              </p14:nvContentPartPr>
              <p14:xfrm>
                <a:off x="8819354" y="3095774"/>
                <a:ext cx="371520" cy="185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CBD56F9-BA7E-8A79-5C2C-C6A26E79FE52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810354" y="3087134"/>
                  <a:ext cx="389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C10B075-BAF9-8911-0375-3E3C8BC5D10A}"/>
                    </a:ext>
                  </a:extLst>
                </p14:cNvPr>
                <p14:cNvContentPartPr/>
                <p14:nvPr/>
              </p14:nvContentPartPr>
              <p14:xfrm>
                <a:off x="9072074" y="2951054"/>
                <a:ext cx="82440" cy="54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C10B075-BAF9-8911-0375-3E3C8BC5D10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63074" y="2942054"/>
                  <a:ext cx="100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FD3F12C-9FC4-8C0D-D1A2-BC817EB728AB}"/>
                    </a:ext>
                  </a:extLst>
                </p14:cNvPr>
                <p14:cNvContentPartPr/>
                <p14:nvPr/>
              </p14:nvContentPartPr>
              <p14:xfrm>
                <a:off x="9280514" y="3065534"/>
                <a:ext cx="589680" cy="2941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FD3F12C-9FC4-8C0D-D1A2-BC817EB728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71874" y="3056534"/>
                  <a:ext cx="607320" cy="31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4E0A4A1-65CE-800E-0071-69CBD40D8133}"/>
              </a:ext>
            </a:extLst>
          </p:cNvPr>
          <p:cNvGrpSpPr/>
          <p:nvPr/>
        </p:nvGrpSpPr>
        <p:grpSpPr>
          <a:xfrm>
            <a:off x="940034" y="4200254"/>
            <a:ext cx="693720" cy="381960"/>
            <a:chOff x="940034" y="4200254"/>
            <a:chExt cx="69372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039DDF5-D805-6902-1E50-4798558CEEEA}"/>
                    </a:ext>
                  </a:extLst>
                </p14:cNvPr>
                <p14:cNvContentPartPr/>
                <p14:nvPr/>
              </p14:nvContentPartPr>
              <p14:xfrm>
                <a:off x="940034" y="4200254"/>
                <a:ext cx="478080" cy="381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039DDF5-D805-6902-1E50-4798558CEEE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1034" y="4191254"/>
                  <a:ext cx="4957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D37A30C-E051-9726-9F74-FF98E2CE626E}"/>
                    </a:ext>
                  </a:extLst>
                </p14:cNvPr>
                <p14:cNvContentPartPr/>
                <p14:nvPr/>
              </p14:nvContentPartPr>
              <p14:xfrm>
                <a:off x="1483634" y="4433174"/>
                <a:ext cx="150120" cy="874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D37A30C-E051-9726-9F74-FF98E2CE626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74634" y="4424174"/>
                  <a:ext cx="167760" cy="105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17F75792-0B40-DE4E-C8DA-2D498BDF57AD}"/>
                  </a:ext>
                </a:extLst>
              </p14:cNvPr>
              <p14:cNvContentPartPr/>
              <p14:nvPr/>
            </p14:nvContentPartPr>
            <p14:xfrm>
              <a:off x="1101314" y="5214734"/>
              <a:ext cx="76320" cy="4356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17F75792-0B40-DE4E-C8DA-2D498BDF57AD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092314" y="5205734"/>
                <a:ext cx="939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8" name="Group 137">
            <a:extLst>
              <a:ext uri="{FF2B5EF4-FFF2-40B4-BE49-F238E27FC236}">
                <a16:creationId xmlns:a16="http://schemas.microsoft.com/office/drawing/2014/main" id="{2FB62D00-71EA-AD09-0305-AD57288D6296}"/>
              </a:ext>
            </a:extLst>
          </p:cNvPr>
          <p:cNvGrpSpPr/>
          <p:nvPr/>
        </p:nvGrpSpPr>
        <p:grpSpPr>
          <a:xfrm>
            <a:off x="1841114" y="3792734"/>
            <a:ext cx="4456800" cy="702360"/>
            <a:chOff x="1841114" y="3792734"/>
            <a:chExt cx="445680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36FDB34-4275-F872-9878-63809A111C03}"/>
                    </a:ext>
                  </a:extLst>
                </p14:cNvPr>
                <p14:cNvContentPartPr/>
                <p14:nvPr/>
              </p14:nvContentPartPr>
              <p14:xfrm>
                <a:off x="1841114" y="4185854"/>
                <a:ext cx="520920" cy="3092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36FDB34-4275-F872-9878-63809A111C0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832474" y="4177214"/>
                  <a:ext cx="538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81C696D-B014-48F4-815F-0DAB166C6532}"/>
                    </a:ext>
                  </a:extLst>
                </p14:cNvPr>
                <p14:cNvContentPartPr/>
                <p14:nvPr/>
              </p14:nvContentPartPr>
              <p14:xfrm>
                <a:off x="2463194" y="4139774"/>
                <a:ext cx="441360" cy="2412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81C696D-B014-48F4-815F-0DAB166C653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454194" y="4130774"/>
                  <a:ext cx="45900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7B6DFD8-0D6E-922B-E4AB-E793D6EFC531}"/>
                    </a:ext>
                  </a:extLst>
                </p14:cNvPr>
                <p14:cNvContentPartPr/>
                <p14:nvPr/>
              </p14:nvContentPartPr>
              <p14:xfrm>
                <a:off x="2744714" y="3948614"/>
                <a:ext cx="99720" cy="518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7B6DFD8-0D6E-922B-E4AB-E793D6EFC53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736074" y="3939614"/>
                  <a:ext cx="11736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77B74FC5-92C7-D819-77F4-693F1FFDA34A}"/>
                    </a:ext>
                  </a:extLst>
                </p14:cNvPr>
                <p14:cNvContentPartPr/>
                <p14:nvPr/>
              </p14:nvContentPartPr>
              <p14:xfrm>
                <a:off x="2986994" y="4090454"/>
                <a:ext cx="363600" cy="2775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77B74FC5-92C7-D819-77F4-693F1FFDA34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978354" y="4081814"/>
                  <a:ext cx="3812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8766DB9-A77E-ED64-72D2-14730822FAAD}"/>
                    </a:ext>
                  </a:extLst>
                </p14:cNvPr>
                <p14:cNvContentPartPr/>
                <p14:nvPr/>
              </p14:nvContentPartPr>
              <p14:xfrm>
                <a:off x="3393794" y="3933854"/>
                <a:ext cx="200880" cy="3841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8766DB9-A77E-ED64-72D2-14730822FAA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385154" y="3925214"/>
                  <a:ext cx="218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7068740-304C-4B62-7EF6-31B5C80D5113}"/>
                    </a:ext>
                  </a:extLst>
                </p14:cNvPr>
                <p14:cNvContentPartPr/>
                <p14:nvPr/>
              </p14:nvContentPartPr>
              <p14:xfrm>
                <a:off x="3813194" y="3924494"/>
                <a:ext cx="124920" cy="4824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7068740-304C-4B62-7EF6-31B5C80D511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04554" y="3915494"/>
                  <a:ext cx="1425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C2AE5BC-B902-A7C4-546E-E81650333A98}"/>
                    </a:ext>
                  </a:extLst>
                </p14:cNvPr>
                <p14:cNvContentPartPr/>
                <p14:nvPr/>
              </p14:nvContentPartPr>
              <p14:xfrm>
                <a:off x="4308914" y="3828014"/>
                <a:ext cx="377640" cy="383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BC2AE5BC-B902-A7C4-546E-E81650333A9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300274" y="3819374"/>
                  <a:ext cx="39528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1076EED-9643-B6AB-9D6E-3CC77B6CD3E2}"/>
                    </a:ext>
                  </a:extLst>
                </p14:cNvPr>
                <p14:cNvContentPartPr/>
                <p14:nvPr/>
              </p14:nvContentPartPr>
              <p14:xfrm>
                <a:off x="4243754" y="4013054"/>
                <a:ext cx="411840" cy="10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D1076EED-9643-B6AB-9D6E-3CC77B6CD3E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235114" y="4004414"/>
                  <a:ext cx="429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58DF799-3788-C7F4-669E-0B74F4528C78}"/>
                    </a:ext>
                  </a:extLst>
                </p14:cNvPr>
                <p14:cNvContentPartPr/>
                <p14:nvPr/>
              </p14:nvContentPartPr>
              <p14:xfrm>
                <a:off x="4640114" y="3981374"/>
                <a:ext cx="280440" cy="263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58DF799-3788-C7F4-669E-0B74F4528C7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631474" y="3972374"/>
                  <a:ext cx="2980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80D118A7-4103-1B63-A88B-0AD90777245D}"/>
                    </a:ext>
                  </a:extLst>
                </p14:cNvPr>
                <p14:cNvContentPartPr/>
                <p14:nvPr/>
              </p14:nvContentPartPr>
              <p14:xfrm>
                <a:off x="4841354" y="4013414"/>
                <a:ext cx="328320" cy="2368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80D118A7-4103-1B63-A88B-0AD90777245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832714" y="4004414"/>
                  <a:ext cx="3459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5C221E3-194F-0EDA-5963-CDACB2D8505B}"/>
                    </a:ext>
                  </a:extLst>
                </p14:cNvPr>
                <p14:cNvContentPartPr/>
                <p14:nvPr/>
              </p14:nvContentPartPr>
              <p14:xfrm>
                <a:off x="5186954" y="3981734"/>
                <a:ext cx="230400" cy="22068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5C221E3-194F-0EDA-5963-CDACB2D8505B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178314" y="3973094"/>
                  <a:ext cx="24804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5F898A-5353-41AF-47FE-08B00B06FE69}"/>
                    </a:ext>
                  </a:extLst>
                </p14:cNvPr>
                <p14:cNvContentPartPr/>
                <p14:nvPr/>
              </p14:nvContentPartPr>
              <p14:xfrm>
                <a:off x="5346794" y="3832334"/>
                <a:ext cx="130320" cy="390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5F898A-5353-41AF-47FE-08B00B06FE69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337794" y="3823334"/>
                  <a:ext cx="1479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6CD6D81-335D-E2A2-F783-5AF37001C901}"/>
                    </a:ext>
                  </a:extLst>
                </p14:cNvPr>
                <p14:cNvContentPartPr/>
                <p14:nvPr/>
              </p14:nvContentPartPr>
              <p14:xfrm>
                <a:off x="5407634" y="4022774"/>
                <a:ext cx="191520" cy="1875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6CD6D81-335D-E2A2-F783-5AF37001C90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398634" y="4013774"/>
                  <a:ext cx="2091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C4004BF-564B-2378-9146-335C4B952002}"/>
                    </a:ext>
                  </a:extLst>
                </p14:cNvPr>
                <p14:cNvContentPartPr/>
                <p14:nvPr/>
              </p14:nvContentPartPr>
              <p14:xfrm>
                <a:off x="5474594" y="3792734"/>
                <a:ext cx="101880" cy="752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C4004BF-564B-2378-9146-335C4B95200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465954" y="3784094"/>
                  <a:ext cx="1195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B1588327-9B86-8DBF-0813-6D5886625D56}"/>
                    </a:ext>
                  </a:extLst>
                </p14:cNvPr>
                <p14:cNvContentPartPr/>
                <p14:nvPr/>
              </p14:nvContentPartPr>
              <p14:xfrm>
                <a:off x="5695994" y="3958694"/>
                <a:ext cx="601920" cy="31176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B1588327-9B86-8DBF-0813-6D5886625D5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86994" y="3950054"/>
                  <a:ext cx="619560" cy="3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1756914-23CB-A774-9CD0-E7CFB39C0D23}"/>
              </a:ext>
            </a:extLst>
          </p:cNvPr>
          <p:cNvGrpSpPr/>
          <p:nvPr/>
        </p:nvGrpSpPr>
        <p:grpSpPr>
          <a:xfrm>
            <a:off x="6755834" y="3691214"/>
            <a:ext cx="2275920" cy="485280"/>
            <a:chOff x="6755834" y="3691214"/>
            <a:chExt cx="227592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7B73505-9820-B04E-4135-A80E7A30EFE3}"/>
                    </a:ext>
                  </a:extLst>
                </p14:cNvPr>
                <p14:cNvContentPartPr/>
                <p14:nvPr/>
              </p14:nvContentPartPr>
              <p14:xfrm>
                <a:off x="6755834" y="3860414"/>
                <a:ext cx="264960" cy="2624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7B73505-9820-B04E-4135-A80E7A30EFE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46834" y="3851414"/>
                  <a:ext cx="2826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785E1776-FED5-5910-1914-607567402228}"/>
                    </a:ext>
                  </a:extLst>
                </p14:cNvPr>
                <p14:cNvContentPartPr/>
                <p14:nvPr/>
              </p14:nvContentPartPr>
              <p14:xfrm>
                <a:off x="7030514" y="3871574"/>
                <a:ext cx="376920" cy="2995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785E1776-FED5-5910-1914-607567402228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021514" y="3862574"/>
                  <a:ext cx="39456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A0D4D42-43E7-359C-C6F6-FF5FC87410B4}"/>
                    </a:ext>
                  </a:extLst>
                </p14:cNvPr>
                <p14:cNvContentPartPr/>
                <p14:nvPr/>
              </p14:nvContentPartPr>
              <p14:xfrm>
                <a:off x="7466834" y="3858254"/>
                <a:ext cx="248760" cy="2768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A0D4D42-43E7-359C-C6F6-FF5FC87410B4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57834" y="3849614"/>
                  <a:ext cx="26640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CCC175F-3805-041F-93B6-3A6B572CF531}"/>
                    </a:ext>
                  </a:extLst>
                </p14:cNvPr>
                <p14:cNvContentPartPr/>
                <p14:nvPr/>
              </p14:nvContentPartPr>
              <p14:xfrm>
                <a:off x="7855994" y="3691214"/>
                <a:ext cx="164160" cy="4395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CCC175F-3805-041F-93B6-3A6B572CF53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847354" y="3682574"/>
                  <a:ext cx="18180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132D98F7-8076-FBF3-A54A-8F2E8A700F0D}"/>
                    </a:ext>
                  </a:extLst>
                </p14:cNvPr>
                <p14:cNvContentPartPr/>
                <p14:nvPr/>
              </p14:nvContentPartPr>
              <p14:xfrm>
                <a:off x="7794434" y="3956174"/>
                <a:ext cx="296640" cy="168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132D98F7-8076-FBF3-A54A-8F2E8A700F0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85794" y="3947174"/>
                  <a:ext cx="314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3AD820-5B23-90D3-0FD1-B1E19561FC72}"/>
                    </a:ext>
                  </a:extLst>
                </p14:cNvPr>
                <p14:cNvContentPartPr/>
                <p14:nvPr/>
              </p14:nvContentPartPr>
              <p14:xfrm>
                <a:off x="8044274" y="3747014"/>
                <a:ext cx="987480" cy="42948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283AD820-5B23-90D3-0FD1-B1E19561FC7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35634" y="3738014"/>
                  <a:ext cx="1005120" cy="44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E79CC71-CF62-58AB-7C40-36C330D4EEB1}"/>
                  </a:ext>
                </a:extLst>
              </p14:cNvPr>
              <p14:cNvContentPartPr/>
              <p14:nvPr/>
            </p14:nvContentPartPr>
            <p14:xfrm>
              <a:off x="1736714" y="4688054"/>
              <a:ext cx="403200" cy="4410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E79CC71-CF62-58AB-7C40-36C330D4EEB1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728074" y="4679054"/>
                <a:ext cx="42084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AFE429E-7FAC-1364-1AF0-8178CA93388B}"/>
              </a:ext>
            </a:extLst>
          </p:cNvPr>
          <p:cNvGrpSpPr/>
          <p:nvPr/>
        </p:nvGrpSpPr>
        <p:grpSpPr>
          <a:xfrm>
            <a:off x="2932994" y="4753214"/>
            <a:ext cx="5360760" cy="1448640"/>
            <a:chOff x="2932994" y="4753214"/>
            <a:chExt cx="5360760" cy="144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DAD2E87-D49C-70C5-AB94-EC7EB8191A2A}"/>
                    </a:ext>
                  </a:extLst>
                </p14:cNvPr>
                <p14:cNvContentPartPr/>
                <p14:nvPr/>
              </p14:nvContentPartPr>
              <p14:xfrm>
                <a:off x="2947394" y="5054894"/>
                <a:ext cx="204480" cy="8348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DAD2E87-D49C-70C5-AB94-EC7EB8191A2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938754" y="5046254"/>
                  <a:ext cx="222120" cy="85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718A1D2E-11E8-5FCF-1AA2-3CE15D84D9B8}"/>
                    </a:ext>
                  </a:extLst>
                </p14:cNvPr>
                <p14:cNvContentPartPr/>
                <p14:nvPr/>
              </p14:nvContentPartPr>
              <p14:xfrm>
                <a:off x="2932994" y="4753214"/>
                <a:ext cx="5004000" cy="967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718A1D2E-11E8-5FCF-1AA2-3CE15D84D9B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924354" y="4744574"/>
                  <a:ext cx="5021640" cy="9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C61B36A0-9717-18BE-F41D-B05F6F9B220E}"/>
                    </a:ext>
                  </a:extLst>
                </p14:cNvPr>
                <p14:cNvContentPartPr/>
                <p14:nvPr/>
              </p14:nvContentPartPr>
              <p14:xfrm>
                <a:off x="2956394" y="5498054"/>
                <a:ext cx="4959720" cy="6670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C61B36A0-9717-18BE-F41D-B05F6F9B220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947394" y="5489054"/>
                  <a:ext cx="4977360" cy="68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89EAB0D5-FF27-E5F5-A9E3-4C26E44E27F5}"/>
                    </a:ext>
                  </a:extLst>
                </p14:cNvPr>
                <p14:cNvContentPartPr/>
                <p14:nvPr/>
              </p14:nvContentPartPr>
              <p14:xfrm>
                <a:off x="3250514" y="5115734"/>
                <a:ext cx="700920" cy="31392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89EAB0D5-FF27-E5F5-A9E3-4C26E44E27F5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241514" y="5106734"/>
                  <a:ext cx="7185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D16A6881-88E8-582D-B2F7-49CC7D24D6F4}"/>
                    </a:ext>
                  </a:extLst>
                </p14:cNvPr>
                <p14:cNvContentPartPr/>
                <p14:nvPr/>
              </p14:nvContentPartPr>
              <p14:xfrm>
                <a:off x="3963314" y="5180174"/>
                <a:ext cx="185040" cy="1890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D16A6881-88E8-582D-B2F7-49CC7D24D6F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954314" y="5171534"/>
                  <a:ext cx="202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999FFBD-3DFF-8B02-53D9-1A9DCE2C2D22}"/>
                    </a:ext>
                  </a:extLst>
                </p14:cNvPr>
                <p14:cNvContentPartPr/>
                <p14:nvPr/>
              </p14:nvContentPartPr>
              <p14:xfrm>
                <a:off x="4135034" y="5019254"/>
                <a:ext cx="220680" cy="3690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999FFBD-3DFF-8B02-53D9-1A9DCE2C2D2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126394" y="5010614"/>
                  <a:ext cx="2383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D35C13F3-F218-BB86-ECED-1B1B697647FC}"/>
                    </a:ext>
                  </a:extLst>
                </p14:cNvPr>
                <p14:cNvContentPartPr/>
                <p14:nvPr/>
              </p14:nvContentPartPr>
              <p14:xfrm>
                <a:off x="4372634" y="5229134"/>
                <a:ext cx="764640" cy="16452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D35C13F3-F218-BB86-ECED-1B1B697647FC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363994" y="5220134"/>
                  <a:ext cx="78228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3138021-F31F-6F06-F7AE-D8122252C1D2}"/>
                    </a:ext>
                  </a:extLst>
                </p14:cNvPr>
                <p14:cNvContentPartPr/>
                <p14:nvPr/>
              </p14:nvContentPartPr>
              <p14:xfrm>
                <a:off x="5040794" y="4991534"/>
                <a:ext cx="562320" cy="3535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3138021-F31F-6F06-F7AE-D8122252C1D2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31794" y="4982534"/>
                  <a:ext cx="579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5536FF55-E545-2FB7-8F66-F687E0647AFA}"/>
                    </a:ext>
                  </a:extLst>
                </p14:cNvPr>
                <p14:cNvContentPartPr/>
                <p14:nvPr/>
              </p14:nvContentPartPr>
              <p14:xfrm>
                <a:off x="5320514" y="5130854"/>
                <a:ext cx="374760" cy="145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5536FF55-E545-2FB7-8F66-F687E0647AF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311874" y="5122214"/>
                  <a:ext cx="3924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6F56146-3E3B-E4C9-8F7F-A2AEB20347FF}"/>
                    </a:ext>
                  </a:extLst>
                </p14:cNvPr>
                <p14:cNvContentPartPr/>
                <p14:nvPr/>
              </p14:nvContentPartPr>
              <p14:xfrm>
                <a:off x="5447594" y="4900814"/>
                <a:ext cx="131040" cy="792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6F56146-3E3B-E4C9-8F7F-A2AEB20347F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438594" y="4891814"/>
                  <a:ext cx="14868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007CF8A7-6178-5C7B-2FD0-654D1E48AFC8}"/>
                    </a:ext>
                  </a:extLst>
                </p14:cNvPr>
                <p14:cNvContentPartPr/>
                <p14:nvPr/>
              </p14:nvContentPartPr>
              <p14:xfrm>
                <a:off x="5743874" y="5051294"/>
                <a:ext cx="846720" cy="3013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007CF8A7-6178-5C7B-2FD0-654D1E48AFC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735234" y="5042654"/>
                  <a:ext cx="86436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929A3DF-D374-8DCB-6652-D25177750C0E}"/>
                    </a:ext>
                  </a:extLst>
                </p14:cNvPr>
                <p14:cNvContentPartPr/>
                <p14:nvPr/>
              </p14:nvContentPartPr>
              <p14:xfrm>
                <a:off x="6682754" y="5075774"/>
                <a:ext cx="284760" cy="4302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929A3DF-D374-8DCB-6652-D25177750C0E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674114" y="5066774"/>
                  <a:ext cx="30240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971089FD-A051-4776-9E06-A5D2AABED3DA}"/>
                    </a:ext>
                  </a:extLst>
                </p14:cNvPr>
                <p14:cNvContentPartPr/>
                <p14:nvPr/>
              </p14:nvContentPartPr>
              <p14:xfrm>
                <a:off x="7073354" y="4934654"/>
                <a:ext cx="716040" cy="39492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971089FD-A051-4776-9E06-A5D2AABED3D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064354" y="4926014"/>
                  <a:ext cx="73368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DE1C443-D2C8-8096-C3E3-96C3E75247E1}"/>
                    </a:ext>
                  </a:extLst>
                </p14:cNvPr>
                <p14:cNvContentPartPr/>
                <p14:nvPr/>
              </p14:nvContentPartPr>
              <p14:xfrm>
                <a:off x="7469354" y="5055614"/>
                <a:ext cx="549360" cy="9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DE1C443-D2C8-8096-C3E3-96C3E75247E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7460714" y="5046974"/>
                  <a:ext cx="5670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2853DDD-428F-036C-BC54-4AC275B2A0CE}"/>
                    </a:ext>
                  </a:extLst>
                </p14:cNvPr>
                <p14:cNvContentPartPr/>
                <p14:nvPr/>
              </p14:nvContentPartPr>
              <p14:xfrm>
                <a:off x="3335114" y="5641334"/>
                <a:ext cx="293760" cy="3859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2853DDD-428F-036C-BC54-4AC275B2A0C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3326114" y="5632694"/>
                  <a:ext cx="31140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9352F99-FE99-2723-A60E-9EE92CC02F96}"/>
                    </a:ext>
                  </a:extLst>
                </p14:cNvPr>
                <p14:cNvContentPartPr/>
                <p14:nvPr/>
              </p14:nvContentPartPr>
              <p14:xfrm>
                <a:off x="3301274" y="5829974"/>
                <a:ext cx="533520" cy="972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9352F99-FE99-2723-A60E-9EE92CC02F9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292634" y="5821334"/>
                  <a:ext cx="55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8C05CA1-F508-D74C-0E1C-E18C9A71FB97}"/>
                    </a:ext>
                  </a:extLst>
                </p14:cNvPr>
                <p14:cNvContentPartPr/>
                <p14:nvPr/>
              </p14:nvContentPartPr>
              <p14:xfrm>
                <a:off x="3818594" y="5759414"/>
                <a:ext cx="100440" cy="3646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8C05CA1-F508-D74C-0E1C-E18C9A71FB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3809594" y="5750414"/>
                  <a:ext cx="11808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AC1F3C2B-E7E1-0E9F-6B2A-45BCDA1C76DE}"/>
                    </a:ext>
                  </a:extLst>
                </p14:cNvPr>
                <p14:cNvContentPartPr/>
                <p14:nvPr/>
              </p14:nvContentPartPr>
              <p14:xfrm>
                <a:off x="3738674" y="5798294"/>
                <a:ext cx="326160" cy="2350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AC1F3C2B-E7E1-0E9F-6B2A-45BCDA1C76DE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730034" y="5789654"/>
                  <a:ext cx="3438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826DD83-A7F9-54F2-DCDC-AF369BDD404F}"/>
                    </a:ext>
                  </a:extLst>
                </p14:cNvPr>
                <p14:cNvContentPartPr/>
                <p14:nvPr/>
              </p14:nvContentPartPr>
              <p14:xfrm>
                <a:off x="3984914" y="5815934"/>
                <a:ext cx="351000" cy="3049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826DD83-A7F9-54F2-DCDC-AF369BDD404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976274" y="5806934"/>
                  <a:ext cx="3686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7B83C4C-8991-A9B7-48F3-F740931E2342}"/>
                    </a:ext>
                  </a:extLst>
                </p14:cNvPr>
                <p14:cNvContentPartPr/>
                <p14:nvPr/>
              </p14:nvContentPartPr>
              <p14:xfrm>
                <a:off x="4397114" y="5774534"/>
                <a:ext cx="283680" cy="2678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7B83C4C-8991-A9B7-48F3-F740931E2342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388474" y="5765894"/>
                  <a:ext cx="3013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8E0D074-8B28-016E-B00A-57B368A31F62}"/>
                    </a:ext>
                  </a:extLst>
                </p14:cNvPr>
                <p14:cNvContentPartPr/>
                <p14:nvPr/>
              </p14:nvContentPartPr>
              <p14:xfrm>
                <a:off x="4648394" y="5656454"/>
                <a:ext cx="511920" cy="4287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8E0D074-8B28-016E-B00A-57B368A31F62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639754" y="5647454"/>
                  <a:ext cx="52956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D1F1AE2-BF76-1095-2840-3C4867FA8B7B}"/>
                    </a:ext>
                  </a:extLst>
                </p14:cNvPr>
                <p14:cNvContentPartPr/>
                <p14:nvPr/>
              </p14:nvContentPartPr>
              <p14:xfrm>
                <a:off x="4955834" y="5717654"/>
                <a:ext cx="984600" cy="4230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D1F1AE2-BF76-1095-2840-3C4867FA8B7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46834" y="5708654"/>
                  <a:ext cx="100224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FF52EB-A1C5-C17F-CC1E-B649CCE09E6D}"/>
                    </a:ext>
                  </a:extLst>
                </p14:cNvPr>
                <p14:cNvContentPartPr/>
                <p14:nvPr/>
              </p14:nvContentPartPr>
              <p14:xfrm>
                <a:off x="6002354" y="5621174"/>
                <a:ext cx="111240" cy="4564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FF52EB-A1C5-C17F-CC1E-B649CCE09E6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993714" y="5612174"/>
                  <a:ext cx="12888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B8ADF3A-0AFD-CE94-4104-3CF807D17272}"/>
                    </a:ext>
                  </a:extLst>
                </p14:cNvPr>
                <p14:cNvContentPartPr/>
                <p14:nvPr/>
              </p14:nvContentPartPr>
              <p14:xfrm>
                <a:off x="6085874" y="5812694"/>
                <a:ext cx="385560" cy="3265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B8ADF3A-0AFD-CE94-4104-3CF807D1727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077234" y="5803694"/>
                  <a:ext cx="4032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4C9D847-BDCF-2226-6D73-C07D6654539A}"/>
                    </a:ext>
                  </a:extLst>
                </p14:cNvPr>
                <p14:cNvContentPartPr/>
                <p14:nvPr/>
              </p14:nvContentPartPr>
              <p14:xfrm>
                <a:off x="6810914" y="5768054"/>
                <a:ext cx="118080" cy="43380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4C9D847-BDCF-2226-6D73-C07D6654539A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6801914" y="5759414"/>
                  <a:ext cx="135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7B376104-8999-D775-9DED-7E99B0E57854}"/>
                    </a:ext>
                  </a:extLst>
                </p14:cNvPr>
                <p14:cNvContentPartPr/>
                <p14:nvPr/>
              </p14:nvContentPartPr>
              <p14:xfrm>
                <a:off x="6807314" y="5721974"/>
                <a:ext cx="236520" cy="210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7B376104-8999-D775-9DED-7E99B0E5785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6798674" y="5712974"/>
                  <a:ext cx="2541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B1E759B-5B95-86CC-5758-237125AB93C6}"/>
                    </a:ext>
                  </a:extLst>
                </p14:cNvPr>
                <p14:cNvContentPartPr/>
                <p14:nvPr/>
              </p14:nvContentPartPr>
              <p14:xfrm>
                <a:off x="7151474" y="5532614"/>
                <a:ext cx="954360" cy="5097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B1E759B-5B95-86CC-5758-237125AB93C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142474" y="5523974"/>
                  <a:ext cx="9720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9F87D0BD-C02F-3570-C360-E186FF5C98A8}"/>
                    </a:ext>
                  </a:extLst>
                </p14:cNvPr>
                <p14:cNvContentPartPr/>
                <p14:nvPr/>
              </p14:nvContentPartPr>
              <p14:xfrm>
                <a:off x="7835474" y="5741414"/>
                <a:ext cx="458280" cy="86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9F87D0BD-C02F-3570-C360-E186FF5C98A8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7826834" y="5732414"/>
                  <a:ext cx="475920" cy="2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62E14AF4-842F-7DB7-9DBB-6AC9DC0E7802}"/>
                  </a:ext>
                </a:extLst>
              </p14:cNvPr>
              <p14:cNvContentPartPr/>
              <p14:nvPr/>
            </p14:nvContentPartPr>
            <p14:xfrm>
              <a:off x="1884314" y="5941574"/>
              <a:ext cx="460080" cy="726480"/>
            </p14:xfrm>
          </p:contentPart>
        </mc:Choice>
        <mc:Fallback xmlns=""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62E14AF4-842F-7DB7-9DBB-6AC9DC0E7802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1875674" y="5932934"/>
                <a:ext cx="477720" cy="74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1" name="Group 180">
            <a:extLst>
              <a:ext uri="{FF2B5EF4-FFF2-40B4-BE49-F238E27FC236}">
                <a16:creationId xmlns:a16="http://schemas.microsoft.com/office/drawing/2014/main" id="{A0C52963-7687-E6B1-275B-C43C3223276B}"/>
              </a:ext>
            </a:extLst>
          </p:cNvPr>
          <p:cNvGrpSpPr/>
          <p:nvPr/>
        </p:nvGrpSpPr>
        <p:grpSpPr>
          <a:xfrm>
            <a:off x="10314074" y="2892014"/>
            <a:ext cx="669960" cy="620640"/>
            <a:chOff x="10314074" y="2892014"/>
            <a:chExt cx="669960" cy="6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D5E7667-0CBB-CAEA-C1F4-F3F7D3C3E4C4}"/>
                    </a:ext>
                  </a:extLst>
                </p14:cNvPr>
                <p14:cNvContentPartPr/>
                <p14:nvPr/>
              </p14:nvContentPartPr>
              <p14:xfrm>
                <a:off x="10393634" y="2892014"/>
                <a:ext cx="241200" cy="4770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D5E7667-0CBB-CAEA-C1F4-F3F7D3C3E4C4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84994" y="2883374"/>
                  <a:ext cx="258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1CF2F453-07E1-1BF0-0556-9940AC88B605}"/>
                    </a:ext>
                  </a:extLst>
                </p14:cNvPr>
                <p14:cNvContentPartPr/>
                <p14:nvPr/>
              </p14:nvContentPartPr>
              <p14:xfrm>
                <a:off x="10334954" y="3005054"/>
                <a:ext cx="224280" cy="31788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1CF2F453-07E1-1BF0-0556-9940AC88B605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325954" y="2996054"/>
                  <a:ext cx="2419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EF16190C-D4C9-664B-6306-9562713C61B4}"/>
                    </a:ext>
                  </a:extLst>
                </p14:cNvPr>
                <p14:cNvContentPartPr/>
                <p14:nvPr/>
              </p14:nvContentPartPr>
              <p14:xfrm>
                <a:off x="10365194" y="3139694"/>
                <a:ext cx="426240" cy="11772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EF16190C-D4C9-664B-6306-9562713C61B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0356554" y="3131054"/>
                  <a:ext cx="443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8B9C3072-886E-9601-6D9A-56B243E9684B}"/>
                    </a:ext>
                  </a:extLst>
                </p14:cNvPr>
                <p14:cNvContentPartPr/>
                <p14:nvPr/>
              </p14:nvContentPartPr>
              <p14:xfrm>
                <a:off x="10377794" y="2939534"/>
                <a:ext cx="300240" cy="5731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8B9C3072-886E-9601-6D9A-56B243E9684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368794" y="2930894"/>
                  <a:ext cx="31788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A2F1D0D1-B7AB-921B-AFAD-E6616A09F9FA}"/>
                    </a:ext>
                  </a:extLst>
                </p14:cNvPr>
                <p14:cNvContentPartPr/>
                <p14:nvPr/>
              </p14:nvContentPartPr>
              <p14:xfrm>
                <a:off x="10404434" y="3002174"/>
                <a:ext cx="183960" cy="44460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A2F1D0D1-B7AB-921B-AFAD-E6616A09F9FA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0395794" y="2993534"/>
                  <a:ext cx="201600" cy="46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C8973F5D-2638-2F0F-BF4F-FD154D8FA1C4}"/>
                    </a:ext>
                  </a:extLst>
                </p14:cNvPr>
                <p14:cNvContentPartPr/>
                <p14:nvPr/>
              </p14:nvContentPartPr>
              <p14:xfrm>
                <a:off x="10314074" y="3202334"/>
                <a:ext cx="669960" cy="12672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C8973F5D-2638-2F0F-BF4F-FD154D8FA1C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0305434" y="3193334"/>
                  <a:ext cx="687600" cy="144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F7F4E705-E5B2-085C-7B2D-69C529764025}"/>
                  </a:ext>
                </a:extLst>
              </p14:cNvPr>
              <p14:cNvContentPartPr/>
              <p14:nvPr/>
            </p14:nvContentPartPr>
            <p14:xfrm>
              <a:off x="2798714" y="4615694"/>
              <a:ext cx="1707480" cy="1016280"/>
            </p14:xfrm>
          </p:contentPart>
        </mc:Choice>
        <mc:Fallback xmlns=""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F7F4E705-E5B2-085C-7B2D-69C529764025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790074" y="4607054"/>
                <a:ext cx="172512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663EAB96-DF0D-2E4C-C319-1039FC79619B}"/>
                  </a:ext>
                </a:extLst>
              </p14:cNvPr>
              <p14:cNvContentPartPr/>
              <p14:nvPr/>
            </p14:nvContentPartPr>
            <p14:xfrm>
              <a:off x="2807714" y="6078374"/>
              <a:ext cx="1020240" cy="369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663EAB96-DF0D-2E4C-C319-1039FC79619B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798714" y="6069374"/>
                <a:ext cx="1037880" cy="38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14" name="Group 213">
            <a:extLst>
              <a:ext uri="{FF2B5EF4-FFF2-40B4-BE49-F238E27FC236}">
                <a16:creationId xmlns:a16="http://schemas.microsoft.com/office/drawing/2014/main" id="{72BDE1D8-0E04-49C7-C0C4-BD1185255340}"/>
              </a:ext>
            </a:extLst>
          </p:cNvPr>
          <p:cNvGrpSpPr/>
          <p:nvPr/>
        </p:nvGrpSpPr>
        <p:grpSpPr>
          <a:xfrm>
            <a:off x="6721994" y="3883454"/>
            <a:ext cx="5154480" cy="2904480"/>
            <a:chOff x="6721994" y="3883454"/>
            <a:chExt cx="5154480" cy="290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40A166A-C10B-9E9A-B1A5-F81524D32F03}"/>
                    </a:ext>
                  </a:extLst>
                </p14:cNvPr>
                <p14:cNvContentPartPr/>
                <p14:nvPr/>
              </p14:nvContentPartPr>
              <p14:xfrm>
                <a:off x="8340194" y="4798574"/>
                <a:ext cx="170640" cy="2829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40A166A-C10B-9E9A-B1A5-F81524D32F03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8331194" y="4789574"/>
                  <a:ext cx="1882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F0C3E05-7661-D722-E3B8-10874FCD377E}"/>
                    </a:ext>
                  </a:extLst>
                </p14:cNvPr>
                <p14:cNvContentPartPr/>
                <p14:nvPr/>
              </p14:nvContentPartPr>
              <p14:xfrm>
                <a:off x="8392754" y="4675454"/>
                <a:ext cx="195480" cy="1062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F0C3E05-7661-D722-E3B8-10874FCD377E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8384114" y="4666454"/>
                  <a:ext cx="2131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789588C3-BBCA-F64C-A8B9-51F802FE046C}"/>
                    </a:ext>
                  </a:extLst>
                </p14:cNvPr>
                <p14:cNvContentPartPr/>
                <p14:nvPr/>
              </p14:nvContentPartPr>
              <p14:xfrm>
                <a:off x="8656994" y="4733054"/>
                <a:ext cx="588960" cy="3549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789588C3-BBCA-F64C-A8B9-51F802FE046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8648354" y="4724054"/>
                  <a:ext cx="60660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BEC9FFAF-69D7-A40E-8FB9-6C46AA1F03E5}"/>
                    </a:ext>
                  </a:extLst>
                </p14:cNvPr>
                <p14:cNvContentPartPr/>
                <p14:nvPr/>
              </p14:nvContentPartPr>
              <p14:xfrm>
                <a:off x="9047234" y="4755734"/>
                <a:ext cx="692280" cy="2052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BEC9FFAF-69D7-A40E-8FB9-6C46AA1F03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9038234" y="4747094"/>
                  <a:ext cx="70992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5396900-B021-4106-36AD-61674E3CCFDA}"/>
                    </a:ext>
                  </a:extLst>
                </p14:cNvPr>
                <p14:cNvContentPartPr/>
                <p14:nvPr/>
              </p14:nvContentPartPr>
              <p14:xfrm>
                <a:off x="9846794" y="4822694"/>
                <a:ext cx="68760" cy="16992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5396900-B021-4106-36AD-61674E3CCFDA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9837794" y="4813694"/>
                  <a:ext cx="864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DEF0873-5B96-1E20-E422-A5F7BC46285F}"/>
                    </a:ext>
                  </a:extLst>
                </p14:cNvPr>
                <p14:cNvContentPartPr/>
                <p14:nvPr/>
              </p14:nvContentPartPr>
              <p14:xfrm>
                <a:off x="10079354" y="4480694"/>
                <a:ext cx="336240" cy="4784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DEF0873-5B96-1E20-E422-A5F7BC46285F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070354" y="4472054"/>
                  <a:ext cx="35388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5B70F6E3-239E-47A1-8F65-9B0AC6AED299}"/>
                    </a:ext>
                  </a:extLst>
                </p14:cNvPr>
                <p14:cNvContentPartPr/>
                <p14:nvPr/>
              </p14:nvContentPartPr>
              <p14:xfrm>
                <a:off x="10605314" y="4743494"/>
                <a:ext cx="188640" cy="6048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5B70F6E3-239E-47A1-8F65-9B0AC6AED299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596314" y="4734854"/>
                  <a:ext cx="20628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4C96B1F-37EE-4A08-31EC-3CBC565E64CB}"/>
                    </a:ext>
                  </a:extLst>
                </p14:cNvPr>
                <p14:cNvContentPartPr/>
                <p14:nvPr/>
              </p14:nvContentPartPr>
              <p14:xfrm>
                <a:off x="8526314" y="5969294"/>
                <a:ext cx="536760" cy="2750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4C96B1F-37EE-4A08-31EC-3CBC565E64C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517674" y="5960654"/>
                  <a:ext cx="5544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E84A50EC-E84F-2443-4AE4-AD5180F6645A}"/>
                    </a:ext>
                  </a:extLst>
                </p14:cNvPr>
                <p14:cNvContentPartPr/>
                <p14:nvPr/>
              </p14:nvContentPartPr>
              <p14:xfrm>
                <a:off x="9276554" y="5879654"/>
                <a:ext cx="94680" cy="40680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E84A50EC-E84F-2443-4AE4-AD5180F6645A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9267554" y="5870654"/>
                  <a:ext cx="1123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D88D213-EAC4-C7F5-E547-23EC37802E0E}"/>
                    </a:ext>
                  </a:extLst>
                </p14:cNvPr>
                <p14:cNvContentPartPr/>
                <p14:nvPr/>
              </p14:nvContentPartPr>
              <p14:xfrm>
                <a:off x="9170354" y="5895134"/>
                <a:ext cx="711000" cy="4215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D88D213-EAC4-C7F5-E547-23EC37802E0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9161714" y="5886134"/>
                  <a:ext cx="728640" cy="43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829178F-694D-C0C9-909D-0FAB2D6986FE}"/>
                    </a:ext>
                  </a:extLst>
                </p14:cNvPr>
                <p14:cNvContentPartPr/>
                <p14:nvPr/>
              </p14:nvContentPartPr>
              <p14:xfrm>
                <a:off x="7714514" y="6078734"/>
                <a:ext cx="330120" cy="27180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829178F-694D-C0C9-909D-0FAB2D6986F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705874" y="6069734"/>
                  <a:ext cx="3477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61E6000-E006-EB7E-7F03-0270ECA2C6F1}"/>
                    </a:ext>
                  </a:extLst>
                </p14:cNvPr>
                <p14:cNvContentPartPr/>
                <p14:nvPr/>
              </p14:nvContentPartPr>
              <p14:xfrm>
                <a:off x="8057954" y="6061094"/>
                <a:ext cx="418680" cy="21348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61E6000-E006-EB7E-7F03-0270ECA2C6F1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8049314" y="6052454"/>
                  <a:ext cx="436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2B1F977-339F-BDC0-1FE9-8929BA94BBE4}"/>
                    </a:ext>
                  </a:extLst>
                </p14:cNvPr>
                <p14:cNvContentPartPr/>
                <p14:nvPr/>
              </p14:nvContentPartPr>
              <p14:xfrm>
                <a:off x="8472314" y="5435414"/>
                <a:ext cx="66240" cy="26424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2B1F977-339F-BDC0-1FE9-8929BA94BBE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8463314" y="5426414"/>
                  <a:ext cx="8388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7EF74555-7866-46D7-1B34-51030F010CFE}"/>
                    </a:ext>
                  </a:extLst>
                </p14:cNvPr>
                <p14:cNvContentPartPr/>
                <p14:nvPr/>
              </p14:nvContentPartPr>
              <p14:xfrm>
                <a:off x="8502914" y="5176214"/>
                <a:ext cx="111960" cy="2088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7EF74555-7866-46D7-1B34-51030F010CFE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8494274" y="5167214"/>
                  <a:ext cx="12960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FD92F27-0AFB-CF1F-4844-117411BDDBCD}"/>
                    </a:ext>
                  </a:extLst>
                </p14:cNvPr>
                <p14:cNvContentPartPr/>
                <p14:nvPr/>
              </p14:nvContentPartPr>
              <p14:xfrm>
                <a:off x="8739794" y="5272334"/>
                <a:ext cx="828360" cy="35388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FD92F27-0AFB-CF1F-4844-117411BDDBCD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8731154" y="5263694"/>
                  <a:ext cx="84600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BD081E6-BFB4-EAD7-9BEC-3FCC072ED62D}"/>
                    </a:ext>
                  </a:extLst>
                </p14:cNvPr>
                <p14:cNvContentPartPr/>
                <p14:nvPr/>
              </p14:nvContentPartPr>
              <p14:xfrm>
                <a:off x="9354674" y="5418134"/>
                <a:ext cx="572040" cy="176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BD081E6-BFB4-EAD7-9BEC-3FCC072ED62D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345674" y="5409494"/>
                  <a:ext cx="589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FECADA34-33AD-119B-5DEB-705A144702DD}"/>
                    </a:ext>
                  </a:extLst>
                </p14:cNvPr>
                <p14:cNvContentPartPr/>
                <p14:nvPr/>
              </p14:nvContentPartPr>
              <p14:xfrm>
                <a:off x="10109234" y="5299334"/>
                <a:ext cx="415080" cy="3409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FECADA34-33AD-119B-5DEB-705A144702DD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100234" y="5290334"/>
                  <a:ext cx="432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7F6009A6-B580-B44B-E709-D8A158E2C185}"/>
                    </a:ext>
                  </a:extLst>
                </p14:cNvPr>
                <p14:cNvContentPartPr/>
                <p14:nvPr/>
              </p14:nvContentPartPr>
              <p14:xfrm>
                <a:off x="10721594" y="5251814"/>
                <a:ext cx="410400" cy="7905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7F6009A6-B580-B44B-E709-D8A158E2C185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712594" y="5242814"/>
                  <a:ext cx="428040" cy="80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FA958297-CFAD-11E5-41A7-0108F73C82EA}"/>
                    </a:ext>
                  </a:extLst>
                </p14:cNvPr>
                <p14:cNvContentPartPr/>
                <p14:nvPr/>
              </p14:nvContentPartPr>
              <p14:xfrm>
                <a:off x="7837634" y="4253174"/>
                <a:ext cx="3531240" cy="16275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FA958297-CFAD-11E5-41A7-0108F73C82E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828994" y="4244174"/>
                  <a:ext cx="3548880" cy="164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80814B6F-2465-7CCE-765C-3348F59385A5}"/>
                    </a:ext>
                  </a:extLst>
                </p14:cNvPr>
                <p14:cNvContentPartPr/>
                <p14:nvPr/>
              </p14:nvContentPartPr>
              <p14:xfrm>
                <a:off x="7368194" y="5670134"/>
                <a:ext cx="822240" cy="984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80814B6F-2465-7CCE-765C-3348F59385A5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359554" y="5661134"/>
                  <a:ext cx="839880" cy="10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6014383-7DC4-21C0-A523-0C49E66B8239}"/>
                    </a:ext>
                  </a:extLst>
                </p14:cNvPr>
                <p14:cNvContentPartPr/>
                <p14:nvPr/>
              </p14:nvContentPartPr>
              <p14:xfrm>
                <a:off x="10972874" y="3883454"/>
                <a:ext cx="903600" cy="89532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6014383-7DC4-21C0-A523-0C49E66B823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63874" y="3874814"/>
                  <a:ext cx="921240" cy="9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D29232A4-60A6-C70D-F6F8-24727BA4C870}"/>
                    </a:ext>
                  </a:extLst>
                </p14:cNvPr>
                <p14:cNvContentPartPr/>
                <p14:nvPr/>
              </p14:nvContentPartPr>
              <p14:xfrm>
                <a:off x="10827794" y="4104854"/>
                <a:ext cx="1039680" cy="699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D29232A4-60A6-C70D-F6F8-24727BA4C870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0818794" y="4095854"/>
                  <a:ext cx="105732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28366F71-4547-6989-BA55-6D3FEB3A7994}"/>
                    </a:ext>
                  </a:extLst>
                </p14:cNvPr>
                <p14:cNvContentPartPr/>
                <p14:nvPr/>
              </p14:nvContentPartPr>
              <p14:xfrm>
                <a:off x="7236074" y="5764454"/>
                <a:ext cx="3281760" cy="94860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28366F71-4547-6989-BA55-6D3FEB3A799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227074" y="5755814"/>
                  <a:ext cx="3299400" cy="9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7555E8FA-F0D9-38D7-982E-4B6FD339F2F2}"/>
                    </a:ext>
                  </a:extLst>
                </p14:cNvPr>
                <p14:cNvContentPartPr/>
                <p14:nvPr/>
              </p14:nvContentPartPr>
              <p14:xfrm>
                <a:off x="6721994" y="6281774"/>
                <a:ext cx="1726560" cy="5061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7555E8FA-F0D9-38D7-982E-4B6FD339F2F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6712994" y="6273134"/>
                  <a:ext cx="1744200" cy="523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2323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F1449EA-6ABB-0A7D-4181-CE8290240D05}"/>
                  </a:ext>
                </a:extLst>
              </p14:cNvPr>
              <p14:cNvContentPartPr/>
              <p14:nvPr/>
            </p14:nvContentPartPr>
            <p14:xfrm>
              <a:off x="3079514" y="2322854"/>
              <a:ext cx="36720" cy="68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F1449EA-6ABB-0A7D-4181-CE8290240D0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70874" y="2313854"/>
                <a:ext cx="54360" cy="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A3F0BA2-6C08-7974-557D-2551FEBD090E}"/>
              </a:ext>
            </a:extLst>
          </p:cNvPr>
          <p:cNvGrpSpPr/>
          <p:nvPr/>
        </p:nvGrpSpPr>
        <p:grpSpPr>
          <a:xfrm>
            <a:off x="1007714" y="431774"/>
            <a:ext cx="295920" cy="519840"/>
            <a:chOff x="1007714" y="431774"/>
            <a:chExt cx="295920" cy="5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CFB527E-733D-B8D7-9D83-8A55C4C25887}"/>
                    </a:ext>
                  </a:extLst>
                </p14:cNvPr>
                <p14:cNvContentPartPr/>
                <p14:nvPr/>
              </p14:nvContentPartPr>
              <p14:xfrm>
                <a:off x="1007714" y="431774"/>
                <a:ext cx="295920" cy="519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CFB527E-733D-B8D7-9D83-8A55C4C2588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9074" y="423134"/>
                  <a:ext cx="313560" cy="53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261B20C-74E3-FBB0-0F2A-FAD79521F2D0}"/>
                    </a:ext>
                  </a:extLst>
                </p14:cNvPr>
                <p14:cNvContentPartPr/>
                <p14:nvPr/>
              </p14:nvContentPartPr>
              <p14:xfrm>
                <a:off x="1251074" y="510614"/>
                <a:ext cx="31320" cy="15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261B20C-74E3-FBB0-0F2A-FAD79521F2D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42434" y="501614"/>
                  <a:ext cx="48960" cy="3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92EE12D-B059-4DE6-E23A-6F7AB7F87DCC}"/>
                  </a:ext>
                </a:extLst>
              </p14:cNvPr>
              <p14:cNvContentPartPr/>
              <p14:nvPr/>
            </p14:nvContentPartPr>
            <p14:xfrm>
              <a:off x="1035794" y="547334"/>
              <a:ext cx="413640" cy="526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92EE12D-B059-4DE6-E23A-6F7AB7F87DC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27154" y="538334"/>
                <a:ext cx="431280" cy="54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71CA566-7133-9F2A-94A0-246B92D3C072}"/>
                  </a:ext>
                </a:extLst>
              </p14:cNvPr>
              <p14:cNvContentPartPr/>
              <p14:nvPr/>
            </p14:nvContentPartPr>
            <p14:xfrm>
              <a:off x="1013114" y="581894"/>
              <a:ext cx="343080" cy="489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71CA566-7133-9F2A-94A0-246B92D3C07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04114" y="572894"/>
                <a:ext cx="360720" cy="50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2ACB864-D8FA-E668-CD8B-2A54BC92901E}"/>
                  </a:ext>
                </a:extLst>
              </p14:cNvPr>
              <p14:cNvContentPartPr/>
              <p14:nvPr/>
            </p14:nvContentPartPr>
            <p14:xfrm>
              <a:off x="1564634" y="989414"/>
              <a:ext cx="90000" cy="116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2ACB864-D8FA-E668-CD8B-2A54BC92901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55994" y="980774"/>
                <a:ext cx="107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4275A5E-0A36-BF0E-ACEF-5EF1245D03F4}"/>
                  </a:ext>
                </a:extLst>
              </p14:cNvPr>
              <p14:cNvContentPartPr/>
              <p14:nvPr/>
            </p14:nvContentPartPr>
            <p14:xfrm>
              <a:off x="2124434" y="481454"/>
              <a:ext cx="291600" cy="3740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4275A5E-0A36-BF0E-ACEF-5EF1245D03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15434" y="472814"/>
                <a:ext cx="309240" cy="39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B4C2D3C-7CDB-D672-3969-3A291F9B0571}"/>
                  </a:ext>
                </a:extLst>
              </p14:cNvPr>
              <p14:cNvContentPartPr/>
              <p14:nvPr/>
            </p14:nvContentPartPr>
            <p14:xfrm>
              <a:off x="2499194" y="533294"/>
              <a:ext cx="528120" cy="394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B4C2D3C-7CDB-D672-3969-3A291F9B05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0194" y="524294"/>
                <a:ext cx="545760" cy="4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F5201F4-6460-4051-9A89-C90AC1E9E2DB}"/>
                  </a:ext>
                </a:extLst>
              </p14:cNvPr>
              <p14:cNvContentPartPr/>
              <p14:nvPr/>
            </p14:nvContentPartPr>
            <p14:xfrm>
              <a:off x="3154754" y="719054"/>
              <a:ext cx="76320" cy="412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F5201F4-6460-4051-9A89-C90AC1E9E2D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6114" y="710054"/>
                <a:ext cx="9396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5EE2C72-C5F3-4CCF-0C8B-D42461926EEA}"/>
                  </a:ext>
                </a:extLst>
              </p14:cNvPr>
              <p14:cNvContentPartPr/>
              <p14:nvPr/>
            </p14:nvContentPartPr>
            <p14:xfrm>
              <a:off x="3171314" y="641294"/>
              <a:ext cx="201600" cy="258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5EE2C72-C5F3-4CCF-0C8B-D42461926EE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62314" y="632294"/>
                <a:ext cx="2192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6071DD3-979A-C07F-F078-B22745E863C2}"/>
                  </a:ext>
                </a:extLst>
              </p14:cNvPr>
              <p14:cNvContentPartPr/>
              <p14:nvPr/>
            </p14:nvContentPartPr>
            <p14:xfrm>
              <a:off x="3423314" y="647774"/>
              <a:ext cx="555120" cy="3340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6071DD3-979A-C07F-F078-B22745E863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14314" y="639134"/>
                <a:ext cx="5727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389D0EA-412C-3457-916B-8F930A0F7D30}"/>
                  </a:ext>
                </a:extLst>
              </p14:cNvPr>
              <p14:cNvContentPartPr/>
              <p14:nvPr/>
            </p14:nvContentPartPr>
            <p14:xfrm>
              <a:off x="4134674" y="617534"/>
              <a:ext cx="695520" cy="549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389D0EA-412C-3457-916B-8F930A0F7D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126034" y="608894"/>
                <a:ext cx="713160" cy="5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6F34DFC-D5BF-A927-7242-9718915C06F3}"/>
                  </a:ext>
                </a:extLst>
              </p14:cNvPr>
              <p14:cNvContentPartPr/>
              <p14:nvPr/>
            </p14:nvContentPartPr>
            <p14:xfrm>
              <a:off x="4751354" y="642014"/>
              <a:ext cx="318960" cy="32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6F34DFC-D5BF-A927-7242-9718915C06F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742714" y="633014"/>
                <a:ext cx="33660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75ED3A-E135-8AD2-1E19-7A443540AE80}"/>
                  </a:ext>
                </a:extLst>
              </p14:cNvPr>
              <p14:cNvContentPartPr/>
              <p14:nvPr/>
            </p14:nvContentPartPr>
            <p14:xfrm>
              <a:off x="5100194" y="627974"/>
              <a:ext cx="673560" cy="3682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75ED3A-E135-8AD2-1E19-7A443540AE8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091194" y="619334"/>
                <a:ext cx="6912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E285612-9451-3EEB-0435-4532FCAAF001}"/>
                  </a:ext>
                </a:extLst>
              </p14:cNvPr>
              <p14:cNvContentPartPr/>
              <p14:nvPr/>
            </p14:nvContentPartPr>
            <p14:xfrm>
              <a:off x="6409874" y="642014"/>
              <a:ext cx="324000" cy="2887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E285612-9451-3EEB-0435-4532FCAAF0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400874" y="633014"/>
                <a:ext cx="34164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0F85AE-8E45-01AD-757C-F14648358A08}"/>
                  </a:ext>
                </a:extLst>
              </p14:cNvPr>
              <p14:cNvContentPartPr/>
              <p14:nvPr/>
            </p14:nvContentPartPr>
            <p14:xfrm>
              <a:off x="6727754" y="660734"/>
              <a:ext cx="330840" cy="2628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0F85AE-8E45-01AD-757C-F14648358A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718754" y="652094"/>
                <a:ext cx="348480" cy="2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FBFA981-414B-ECB9-6795-8CDC0F6652D7}"/>
                  </a:ext>
                </a:extLst>
              </p14:cNvPr>
              <p14:cNvContentPartPr/>
              <p14:nvPr/>
            </p14:nvContentPartPr>
            <p14:xfrm>
              <a:off x="7097114" y="646334"/>
              <a:ext cx="225360" cy="2696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FBFA981-414B-ECB9-6795-8CDC0F6652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088114" y="637694"/>
                <a:ext cx="24300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738DB57-254D-E5BA-5B09-201FF023BC59}"/>
                  </a:ext>
                </a:extLst>
              </p14:cNvPr>
              <p14:cNvContentPartPr/>
              <p14:nvPr/>
            </p14:nvContentPartPr>
            <p14:xfrm>
              <a:off x="7447394" y="401894"/>
              <a:ext cx="61200" cy="5410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738DB57-254D-E5BA-5B09-201FF023BC5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38754" y="393254"/>
                <a:ext cx="78840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80C7AE8-3065-4EF4-5353-B2E1310E0C4A}"/>
                  </a:ext>
                </a:extLst>
              </p14:cNvPr>
              <p14:cNvContentPartPr/>
              <p14:nvPr/>
            </p14:nvContentPartPr>
            <p14:xfrm>
              <a:off x="7376834" y="674054"/>
              <a:ext cx="344160" cy="2325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80C7AE8-3065-4EF4-5353-B2E1310E0C4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368194" y="665054"/>
                <a:ext cx="3618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9DC1E0-DD82-6FF3-E2D1-323E7DC7B8FA}"/>
                  </a:ext>
                </a:extLst>
              </p14:cNvPr>
              <p14:cNvContentPartPr/>
              <p14:nvPr/>
            </p14:nvContentPartPr>
            <p14:xfrm>
              <a:off x="7645034" y="428174"/>
              <a:ext cx="156600" cy="1627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9DC1E0-DD82-6FF3-E2D1-323E7DC7B8F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36034" y="419534"/>
                <a:ext cx="17424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8919135-DF7B-FED1-F7B1-BB858DDC0A5B}"/>
                  </a:ext>
                </a:extLst>
              </p14:cNvPr>
              <p14:cNvContentPartPr/>
              <p14:nvPr/>
            </p14:nvContentPartPr>
            <p14:xfrm>
              <a:off x="7844474" y="609614"/>
              <a:ext cx="1043280" cy="4204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8919135-DF7B-FED1-F7B1-BB858DDC0A5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35834" y="600614"/>
                <a:ext cx="10609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E0FE7E6-43C5-656F-8126-49F975AF30CE}"/>
                  </a:ext>
                </a:extLst>
              </p14:cNvPr>
              <p14:cNvContentPartPr/>
              <p14:nvPr/>
            </p14:nvContentPartPr>
            <p14:xfrm>
              <a:off x="3106514" y="1490534"/>
              <a:ext cx="487800" cy="47944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E0FE7E6-43C5-656F-8126-49F975AF30C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97874" y="1481894"/>
                <a:ext cx="505440" cy="481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B96970B-8798-8F3F-665F-A35D42C0A5C1}"/>
              </a:ext>
            </a:extLst>
          </p:cNvPr>
          <p:cNvGrpSpPr/>
          <p:nvPr/>
        </p:nvGrpSpPr>
        <p:grpSpPr>
          <a:xfrm>
            <a:off x="3037394" y="1466774"/>
            <a:ext cx="8406360" cy="4944600"/>
            <a:chOff x="3037394" y="1466774"/>
            <a:chExt cx="8406360" cy="494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2A2E60-8331-3E4A-D9DA-75D6B5775147}"/>
                    </a:ext>
                  </a:extLst>
                </p14:cNvPr>
                <p14:cNvContentPartPr/>
                <p14:nvPr/>
              </p14:nvContentPartPr>
              <p14:xfrm>
                <a:off x="3037394" y="1468574"/>
                <a:ext cx="4616640" cy="4942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2A2E60-8331-3E4A-D9DA-75D6B577514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028394" y="1459574"/>
                  <a:ext cx="4634280" cy="49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1CEC2AC-E7F7-2AE0-7E92-32B09BFEF580}"/>
                    </a:ext>
                  </a:extLst>
                </p14:cNvPr>
                <p14:cNvContentPartPr/>
                <p14:nvPr/>
              </p14:nvContentPartPr>
              <p14:xfrm>
                <a:off x="3211634" y="2301974"/>
                <a:ext cx="4035600" cy="240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1CEC2AC-E7F7-2AE0-7E92-32B09BFEF58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02994" y="2293334"/>
                  <a:ext cx="405324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DADEED-2BA0-9C5F-C31E-CC9B1F5FBC12}"/>
                    </a:ext>
                  </a:extLst>
                </p14:cNvPr>
                <p14:cNvContentPartPr/>
                <p14:nvPr/>
              </p14:nvContentPartPr>
              <p14:xfrm>
                <a:off x="3267794" y="3155534"/>
                <a:ext cx="3646800" cy="3927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DADEED-2BA0-9C5F-C31E-CC9B1F5FBC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58794" y="3146894"/>
                  <a:ext cx="3664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90ED639-6536-A5EA-3126-D322BBF24C1A}"/>
                    </a:ext>
                  </a:extLst>
                </p14:cNvPr>
                <p14:cNvContentPartPr/>
                <p14:nvPr/>
              </p14:nvContentPartPr>
              <p14:xfrm>
                <a:off x="3379394" y="3940694"/>
                <a:ext cx="3811680" cy="408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90ED639-6536-A5EA-3126-D322BBF24C1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70394" y="3932054"/>
                  <a:ext cx="382932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9C59634-B0C2-9720-0178-9CE883F3D6CC}"/>
                    </a:ext>
                  </a:extLst>
                </p14:cNvPr>
                <p14:cNvContentPartPr/>
                <p14:nvPr/>
              </p14:nvContentPartPr>
              <p14:xfrm>
                <a:off x="5210354" y="4556294"/>
                <a:ext cx="108000" cy="360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9C59634-B0C2-9720-0178-9CE883F3D6C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201714" y="4547654"/>
                  <a:ext cx="1256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D3E276-2C47-E433-9590-185EE56C7B4E}"/>
                    </a:ext>
                  </a:extLst>
                </p14:cNvPr>
                <p14:cNvContentPartPr/>
                <p14:nvPr/>
              </p14:nvContentPartPr>
              <p14:xfrm>
                <a:off x="5331314" y="4742774"/>
                <a:ext cx="101880" cy="48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D3E276-2C47-E433-9590-185EE56C7B4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22674" y="4734134"/>
                  <a:ext cx="119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E561A-0A9B-17D4-728F-BAD6432CE194}"/>
                    </a:ext>
                  </a:extLst>
                </p14:cNvPr>
                <p14:cNvContentPartPr/>
                <p14:nvPr/>
              </p14:nvContentPartPr>
              <p14:xfrm>
                <a:off x="5371994" y="5043374"/>
                <a:ext cx="14040" cy="38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E561A-0A9B-17D4-728F-BAD6432CE1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63354" y="5034374"/>
                  <a:ext cx="316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1C89F67-FFB7-A3B1-E38E-B66794CA8528}"/>
                    </a:ext>
                  </a:extLst>
                </p14:cNvPr>
                <p14:cNvContentPartPr/>
                <p14:nvPr/>
              </p14:nvContentPartPr>
              <p14:xfrm>
                <a:off x="5285234" y="5059214"/>
                <a:ext cx="8388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1C89F67-FFB7-A3B1-E38E-B66794CA852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276234" y="5050574"/>
                  <a:ext cx="10152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C30CD2-8272-3177-4CD1-CC7794908698}"/>
                    </a:ext>
                  </a:extLst>
                </p14:cNvPr>
                <p14:cNvContentPartPr/>
                <p14:nvPr/>
              </p14:nvContentPartPr>
              <p14:xfrm>
                <a:off x="3651194" y="5130494"/>
                <a:ext cx="4079160" cy="3416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C30CD2-8272-3177-4CD1-CC779490869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42194" y="5121854"/>
                  <a:ext cx="409680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EEF9E15-8ACC-563B-198A-711DFDBA7781}"/>
                    </a:ext>
                  </a:extLst>
                </p14:cNvPr>
                <p14:cNvContentPartPr/>
                <p14:nvPr/>
              </p14:nvContentPartPr>
              <p14:xfrm>
                <a:off x="3668834" y="1851614"/>
                <a:ext cx="448200" cy="4647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0EEF9E15-8ACC-563B-198A-711DFDBA778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60194" y="1842974"/>
                  <a:ext cx="46584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181ABF-E6EE-F790-A99E-5DA7188DD53D}"/>
                    </a:ext>
                  </a:extLst>
                </p14:cNvPr>
                <p14:cNvContentPartPr/>
                <p14:nvPr/>
              </p14:nvContentPartPr>
              <p14:xfrm>
                <a:off x="3738674" y="2086694"/>
                <a:ext cx="433080" cy="759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181ABF-E6EE-F790-A99E-5DA7188DD53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30034" y="2078054"/>
                  <a:ext cx="450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D3032D9-BA92-2B8D-3EC5-3984E11FB634}"/>
                    </a:ext>
                  </a:extLst>
                </p14:cNvPr>
                <p14:cNvContentPartPr/>
                <p14:nvPr/>
              </p14:nvContentPartPr>
              <p14:xfrm>
                <a:off x="4144034" y="2091734"/>
                <a:ext cx="348120" cy="27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D3032D9-BA92-2B8D-3EC5-3984E11FB63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135034" y="2083094"/>
                  <a:ext cx="3657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E81B08C-4AB0-4E4F-99AD-246E1A955D0B}"/>
                    </a:ext>
                  </a:extLst>
                </p14:cNvPr>
                <p14:cNvContentPartPr/>
                <p14:nvPr/>
              </p14:nvContentPartPr>
              <p14:xfrm>
                <a:off x="4495034" y="2150414"/>
                <a:ext cx="295200" cy="21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E81B08C-4AB0-4E4F-99AD-246E1A955D0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86394" y="2141774"/>
                  <a:ext cx="31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4315497-ED94-A795-B321-CCF16FBADE27}"/>
                    </a:ext>
                  </a:extLst>
                </p14:cNvPr>
                <p14:cNvContentPartPr/>
                <p14:nvPr/>
              </p14:nvContentPartPr>
              <p14:xfrm>
                <a:off x="4843874" y="2128454"/>
                <a:ext cx="315000" cy="218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4315497-ED94-A795-B321-CCF16FBADE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34874" y="2119454"/>
                  <a:ext cx="332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886A75-2BE7-1192-612F-6B8222EF0AC0}"/>
                    </a:ext>
                  </a:extLst>
                </p14:cNvPr>
                <p14:cNvContentPartPr/>
                <p14:nvPr/>
              </p14:nvContentPartPr>
              <p14:xfrm>
                <a:off x="5171834" y="1809854"/>
                <a:ext cx="149040" cy="551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886A75-2BE7-1192-612F-6B8222EF0AC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63194" y="1800854"/>
                  <a:ext cx="166680" cy="56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FA8AA67-9369-9602-A401-910D5A0159AD}"/>
                    </a:ext>
                  </a:extLst>
                </p14:cNvPr>
                <p14:cNvContentPartPr/>
                <p14:nvPr/>
              </p14:nvContentPartPr>
              <p14:xfrm>
                <a:off x="5167514" y="2127374"/>
                <a:ext cx="351360" cy="246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FA8AA67-9369-9602-A401-910D5A0159A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58514" y="2118734"/>
                  <a:ext cx="3690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792513A-857B-1D5C-E53C-A76918DCBD29}"/>
                    </a:ext>
                  </a:extLst>
                </p14:cNvPr>
                <p14:cNvContentPartPr/>
                <p14:nvPr/>
              </p14:nvContentPartPr>
              <p14:xfrm>
                <a:off x="5357954" y="1973294"/>
                <a:ext cx="189720" cy="88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792513A-857B-1D5C-E53C-A76918DCBD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48954" y="1964294"/>
                  <a:ext cx="207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B3C06D2-B005-4EB8-C7D3-3CF64B84B44E}"/>
                    </a:ext>
                  </a:extLst>
                </p14:cNvPr>
                <p14:cNvContentPartPr/>
                <p14:nvPr/>
              </p14:nvContentPartPr>
              <p14:xfrm>
                <a:off x="5625074" y="2085974"/>
                <a:ext cx="185040" cy="231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B3C06D2-B005-4EB8-C7D3-3CF64B84B44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616434" y="2077334"/>
                  <a:ext cx="2026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46DE9A2-1A6C-2A7B-5E3B-F9D882009C27}"/>
                    </a:ext>
                  </a:extLst>
                </p14:cNvPr>
                <p14:cNvContentPartPr/>
                <p14:nvPr/>
              </p14:nvContentPartPr>
              <p14:xfrm>
                <a:off x="5785994" y="2070854"/>
                <a:ext cx="451440" cy="284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46DE9A2-1A6C-2A7B-5E3B-F9D882009C2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777354" y="2062214"/>
                  <a:ext cx="469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396DA02-1A69-17E3-4053-A342D646D2A6}"/>
                    </a:ext>
                  </a:extLst>
                </p14:cNvPr>
                <p14:cNvContentPartPr/>
                <p14:nvPr/>
              </p14:nvContentPartPr>
              <p14:xfrm>
                <a:off x="6322754" y="1808414"/>
                <a:ext cx="367200" cy="458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396DA02-1A69-17E3-4053-A342D646D2A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314114" y="1799774"/>
                  <a:ext cx="384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C0B9DFE-7073-C87E-67CB-32EF66E5B07F}"/>
                    </a:ext>
                  </a:extLst>
                </p14:cNvPr>
                <p14:cNvContentPartPr/>
                <p14:nvPr/>
              </p14:nvContentPartPr>
              <p14:xfrm>
                <a:off x="3872954" y="2664494"/>
                <a:ext cx="427680" cy="523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C0B9DFE-7073-C87E-67CB-32EF66E5B07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63954" y="2655854"/>
                  <a:ext cx="445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995C6D-C4AA-D3B1-5531-A9103F9BF655}"/>
                    </a:ext>
                  </a:extLst>
                </p14:cNvPr>
                <p14:cNvContentPartPr/>
                <p14:nvPr/>
              </p14:nvContentPartPr>
              <p14:xfrm>
                <a:off x="3786554" y="2884814"/>
                <a:ext cx="1128600" cy="2552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995C6D-C4AA-D3B1-5531-A9103F9BF6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77914" y="2876174"/>
                  <a:ext cx="11462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DD2956D-1B0C-1404-D695-1B2EB4B833D4}"/>
                    </a:ext>
                  </a:extLst>
                </p14:cNvPr>
                <p14:cNvContentPartPr/>
                <p14:nvPr/>
              </p14:nvContentPartPr>
              <p14:xfrm>
                <a:off x="4983194" y="2871494"/>
                <a:ext cx="197640" cy="253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DD2956D-1B0C-1404-D695-1B2EB4B833D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974554" y="2862854"/>
                  <a:ext cx="215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ED18100-263A-06F2-F6FD-E84B47978D42}"/>
                    </a:ext>
                  </a:extLst>
                </p14:cNvPr>
                <p14:cNvContentPartPr/>
                <p14:nvPr/>
              </p14:nvContentPartPr>
              <p14:xfrm>
                <a:off x="5232314" y="2672054"/>
                <a:ext cx="107280" cy="485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ED18100-263A-06F2-F6FD-E84B47978D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223674" y="2663414"/>
                  <a:ext cx="12492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AF3150-0BB6-C954-54EB-918986FAAB77}"/>
                    </a:ext>
                  </a:extLst>
                </p14:cNvPr>
                <p14:cNvContentPartPr/>
                <p14:nvPr/>
              </p14:nvContentPartPr>
              <p14:xfrm>
                <a:off x="5214674" y="2875454"/>
                <a:ext cx="289800" cy="2415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AF3150-0BB6-C954-54EB-918986FAAB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205674" y="2866454"/>
                  <a:ext cx="3074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3500ED2-69CE-C6FF-D61C-2B5ED0F65877}"/>
                    </a:ext>
                  </a:extLst>
                </p14:cNvPr>
                <p14:cNvContentPartPr/>
                <p14:nvPr/>
              </p14:nvContentPartPr>
              <p14:xfrm>
                <a:off x="5360474" y="2700134"/>
                <a:ext cx="132480" cy="127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3500ED2-69CE-C6FF-D61C-2B5ED0F6587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51474" y="2691134"/>
                  <a:ext cx="15012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787FD8-45AC-5AB9-E956-12A0FDC44C41}"/>
                    </a:ext>
                  </a:extLst>
                </p14:cNvPr>
                <p14:cNvContentPartPr/>
                <p14:nvPr/>
              </p14:nvContentPartPr>
              <p14:xfrm>
                <a:off x="5597354" y="2892014"/>
                <a:ext cx="186480" cy="2347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787FD8-45AC-5AB9-E956-12A0FDC44C4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588354" y="2883374"/>
                  <a:ext cx="2041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C20FE8C-1BB2-4156-368C-AD59E6077582}"/>
                    </a:ext>
                  </a:extLst>
                </p14:cNvPr>
                <p14:cNvContentPartPr/>
                <p14:nvPr/>
              </p14:nvContentPartPr>
              <p14:xfrm>
                <a:off x="5808674" y="2787974"/>
                <a:ext cx="458280" cy="3837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C20FE8C-1BB2-4156-368C-AD59E607758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00034" y="2778974"/>
                  <a:ext cx="47592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7BE1344-E515-8112-8C6D-772D0B460588}"/>
                    </a:ext>
                  </a:extLst>
                </p14:cNvPr>
                <p14:cNvContentPartPr/>
                <p14:nvPr/>
              </p14:nvContentPartPr>
              <p14:xfrm>
                <a:off x="6399074" y="2768894"/>
                <a:ext cx="378000" cy="454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7BE1344-E515-8112-8C6D-772D0B4605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90074" y="2760254"/>
                  <a:ext cx="395640" cy="47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B3FC37D-87DD-E015-3290-C85F938B697E}"/>
                    </a:ext>
                  </a:extLst>
                </p14:cNvPr>
                <p14:cNvContentPartPr/>
                <p14:nvPr/>
              </p14:nvContentPartPr>
              <p14:xfrm>
                <a:off x="3677834" y="3595094"/>
                <a:ext cx="491760" cy="3708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B3FC37D-87DD-E015-3290-C85F938B697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668834" y="3586094"/>
                  <a:ext cx="5094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91CEDBB-2E7B-5B9C-1276-BDF227F98ADC}"/>
                    </a:ext>
                  </a:extLst>
                </p14:cNvPr>
                <p14:cNvContentPartPr/>
                <p14:nvPr/>
              </p14:nvContentPartPr>
              <p14:xfrm>
                <a:off x="3831914" y="3780854"/>
                <a:ext cx="434520" cy="109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91CEDBB-2E7B-5B9C-1276-BDF227F98AD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822914" y="3771854"/>
                  <a:ext cx="4521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D9EF4D7-CA3C-1E78-7AEB-693DC26305F4}"/>
                    </a:ext>
                  </a:extLst>
                </p14:cNvPr>
                <p14:cNvContentPartPr/>
                <p14:nvPr/>
              </p14:nvContentPartPr>
              <p14:xfrm>
                <a:off x="4215674" y="3759614"/>
                <a:ext cx="549720" cy="2930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D9EF4D7-CA3C-1E78-7AEB-693DC26305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206674" y="3750614"/>
                  <a:ext cx="5673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93DA39C-6A2C-6ABC-D2BE-827FCB68405C}"/>
                    </a:ext>
                  </a:extLst>
                </p14:cNvPr>
                <p14:cNvContentPartPr/>
                <p14:nvPr/>
              </p14:nvContentPartPr>
              <p14:xfrm>
                <a:off x="4696994" y="3807134"/>
                <a:ext cx="398880" cy="211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93DA39C-6A2C-6ABC-D2BE-827FCB684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688354" y="3798134"/>
                  <a:ext cx="4165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F624C47-C488-7FE3-93BE-9DFB65D74959}"/>
                    </a:ext>
                  </a:extLst>
                </p14:cNvPr>
                <p14:cNvContentPartPr/>
                <p14:nvPr/>
              </p14:nvContentPartPr>
              <p14:xfrm>
                <a:off x="5199914" y="3732974"/>
                <a:ext cx="238680" cy="2552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F624C47-C488-7FE3-93BE-9DFB65D7495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191274" y="3724334"/>
                  <a:ext cx="25632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5E8F4B-038E-CCE0-673D-ACB2E83F0311}"/>
                    </a:ext>
                  </a:extLst>
                </p14:cNvPr>
                <p14:cNvContentPartPr/>
                <p14:nvPr/>
              </p14:nvContentPartPr>
              <p14:xfrm>
                <a:off x="5465954" y="3552254"/>
                <a:ext cx="125640" cy="4287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5E8F4B-038E-CCE0-673D-ACB2E83F031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456954" y="3543614"/>
                  <a:ext cx="14328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E40C1E1-F32F-35E9-5321-2DFD6D3B891D}"/>
                    </a:ext>
                  </a:extLst>
                </p14:cNvPr>
                <p14:cNvContentPartPr/>
                <p14:nvPr/>
              </p14:nvContentPartPr>
              <p14:xfrm>
                <a:off x="5501234" y="3765734"/>
                <a:ext cx="302760" cy="2466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E40C1E1-F32F-35E9-5321-2DFD6D3B891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92594" y="3756734"/>
                  <a:ext cx="3204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532D46A-643D-5F12-8A37-BF6B3C6ACAB4}"/>
                    </a:ext>
                  </a:extLst>
                </p14:cNvPr>
                <p14:cNvContentPartPr/>
                <p14:nvPr/>
              </p14:nvContentPartPr>
              <p14:xfrm>
                <a:off x="5724434" y="3593294"/>
                <a:ext cx="932760" cy="456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532D46A-643D-5F12-8A37-BF6B3C6ACAB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715794" y="3584294"/>
                  <a:ext cx="95040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8EA01A1-3986-BB35-EDFF-91C6E747FAAA}"/>
                    </a:ext>
                  </a:extLst>
                </p14:cNvPr>
                <p14:cNvContentPartPr/>
                <p14:nvPr/>
              </p14:nvContentPartPr>
              <p14:xfrm>
                <a:off x="6625874" y="3597254"/>
                <a:ext cx="362520" cy="5144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8EA01A1-3986-BB35-EDFF-91C6E747FAA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617234" y="3588614"/>
                  <a:ext cx="3801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B0CC4B6-C342-45F2-AD50-93D0C8BB1337}"/>
                    </a:ext>
                  </a:extLst>
                </p14:cNvPr>
                <p14:cNvContentPartPr/>
                <p14:nvPr/>
              </p14:nvContentPartPr>
              <p14:xfrm>
                <a:off x="3829034" y="5492294"/>
                <a:ext cx="599400" cy="6771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B0CC4B6-C342-45F2-AD50-93D0C8BB133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820394" y="5483654"/>
                  <a:ext cx="617040" cy="69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85021B-412F-6115-97BD-DBA1C1C277A6}"/>
                    </a:ext>
                  </a:extLst>
                </p14:cNvPr>
                <p14:cNvContentPartPr/>
                <p14:nvPr/>
              </p14:nvContentPartPr>
              <p14:xfrm>
                <a:off x="4033874" y="5900894"/>
                <a:ext cx="607680" cy="78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85021B-412F-6115-97BD-DBA1C1C277A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024874" y="5892254"/>
                  <a:ext cx="6253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6C046AF-65F0-7B62-342F-C320ADD7C84F}"/>
                    </a:ext>
                  </a:extLst>
                </p14:cNvPr>
                <p14:cNvContentPartPr/>
                <p14:nvPr/>
              </p14:nvContentPartPr>
              <p14:xfrm>
                <a:off x="4573154" y="5872814"/>
                <a:ext cx="366480" cy="260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6C046AF-65F0-7B62-342F-C320ADD7C84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64514" y="5863814"/>
                  <a:ext cx="38412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3C03B5D2-E32E-4133-4EB5-B0D2520259C7}"/>
                    </a:ext>
                  </a:extLst>
                </p14:cNvPr>
                <p14:cNvContentPartPr/>
                <p14:nvPr/>
              </p14:nvContentPartPr>
              <p14:xfrm>
                <a:off x="4858634" y="5827094"/>
                <a:ext cx="419400" cy="26712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3C03B5D2-E32E-4133-4EB5-B0D2520259C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849634" y="5818454"/>
                  <a:ext cx="43704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03CA82F-7CF4-1E23-1E78-70B8DABF48B1}"/>
                    </a:ext>
                  </a:extLst>
                </p14:cNvPr>
                <p14:cNvContentPartPr/>
                <p14:nvPr/>
              </p14:nvContentPartPr>
              <p14:xfrm>
                <a:off x="5292434" y="5788214"/>
                <a:ext cx="296280" cy="244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03CA82F-7CF4-1E23-1E78-70B8DABF48B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283794" y="5779574"/>
                  <a:ext cx="3139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3382A2-3CF0-5E00-5BB3-F0F372721DB4}"/>
                    </a:ext>
                  </a:extLst>
                </p14:cNvPr>
                <p14:cNvContentPartPr/>
                <p14:nvPr/>
              </p14:nvContentPartPr>
              <p14:xfrm>
                <a:off x="5605994" y="5455934"/>
                <a:ext cx="166320" cy="5666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3382A2-3CF0-5E00-5BB3-F0F372721DB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596994" y="5447294"/>
                  <a:ext cx="183960" cy="58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B3006BC-C2C1-45D4-5428-F934568D80CD}"/>
                    </a:ext>
                  </a:extLst>
                </p14:cNvPr>
                <p14:cNvContentPartPr/>
                <p14:nvPr/>
              </p14:nvContentPartPr>
              <p14:xfrm>
                <a:off x="5496554" y="5799014"/>
                <a:ext cx="425520" cy="1598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B3006BC-C2C1-45D4-5428-F934568D80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487914" y="5790374"/>
                  <a:ext cx="44316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C7DD871-3DA0-629E-B648-C0D99EA88B93}"/>
                    </a:ext>
                  </a:extLst>
                </p14:cNvPr>
                <p14:cNvContentPartPr/>
                <p14:nvPr/>
              </p14:nvContentPartPr>
              <p14:xfrm>
                <a:off x="5792834" y="5482934"/>
                <a:ext cx="164160" cy="1681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C7DD871-3DA0-629E-B648-C0D99EA88B9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84194" y="5473934"/>
                  <a:ext cx="1818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00F7C5-B988-62D8-BE93-DC553610030D}"/>
                    </a:ext>
                  </a:extLst>
                </p14:cNvPr>
                <p14:cNvContentPartPr/>
                <p14:nvPr/>
              </p14:nvContentPartPr>
              <p14:xfrm>
                <a:off x="5964554" y="5772374"/>
                <a:ext cx="190080" cy="2232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00F7C5-B988-62D8-BE93-DC553610030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55914" y="5763374"/>
                  <a:ext cx="20772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C485E81-B993-6384-ED41-9BD9F8601DD2}"/>
                    </a:ext>
                  </a:extLst>
                </p14:cNvPr>
                <p14:cNvContentPartPr/>
                <p14:nvPr/>
              </p14:nvContentPartPr>
              <p14:xfrm>
                <a:off x="6265154" y="5755454"/>
                <a:ext cx="457560" cy="338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C485E81-B993-6384-ED41-9BD9F8601DD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256514" y="5746814"/>
                  <a:ext cx="475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3CEDDD2-1000-F9AA-0328-68CDD7C8727E}"/>
                    </a:ext>
                  </a:extLst>
                </p14:cNvPr>
                <p14:cNvContentPartPr/>
                <p14:nvPr/>
              </p14:nvContentPartPr>
              <p14:xfrm>
                <a:off x="6928634" y="5688854"/>
                <a:ext cx="606240" cy="3996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3CEDDD2-1000-F9AA-0328-68CDD7C8727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919634" y="5679854"/>
                  <a:ext cx="62388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B37FA5-7C67-1EB6-ECAE-9879B391148B}"/>
                    </a:ext>
                  </a:extLst>
                </p14:cNvPr>
                <p14:cNvContentPartPr/>
                <p14:nvPr/>
              </p14:nvContentPartPr>
              <p14:xfrm>
                <a:off x="7772474" y="1466774"/>
                <a:ext cx="740880" cy="4525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B37FA5-7C67-1EB6-ECAE-9879B391148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763834" y="1457774"/>
                  <a:ext cx="758520" cy="45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4E436F-1073-D935-ABA3-1E0FEF6E6918}"/>
                    </a:ext>
                  </a:extLst>
                </p14:cNvPr>
                <p14:cNvContentPartPr/>
                <p14:nvPr/>
              </p14:nvContentPartPr>
              <p14:xfrm>
                <a:off x="8942474" y="2362094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4E436F-1073-D935-ABA3-1E0FEF6E691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8933474" y="23530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49B83F0-6981-1DA3-AD6C-9B76D013D00F}"/>
                    </a:ext>
                  </a:extLst>
                </p14:cNvPr>
                <p14:cNvContentPartPr/>
                <p14:nvPr/>
              </p14:nvContentPartPr>
              <p14:xfrm>
                <a:off x="8888114" y="2087774"/>
                <a:ext cx="363600" cy="4968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49B83F0-6981-1DA3-AD6C-9B76D013D00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879114" y="2078774"/>
                  <a:ext cx="38124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9B1B7F7-9474-4E93-2B1B-CCA15EA144BF}"/>
                    </a:ext>
                  </a:extLst>
                </p14:cNvPr>
                <p14:cNvContentPartPr/>
                <p14:nvPr/>
              </p14:nvContentPartPr>
              <p14:xfrm>
                <a:off x="9330914" y="2472614"/>
                <a:ext cx="164160" cy="2329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9B1B7F7-9474-4E93-2B1B-CCA15EA144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321914" y="2463974"/>
                  <a:ext cx="1818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FA2A35A-5B6B-DDDD-5DB6-1391152D5ED4}"/>
                    </a:ext>
                  </a:extLst>
                </p14:cNvPr>
                <p14:cNvContentPartPr/>
                <p14:nvPr/>
              </p14:nvContentPartPr>
              <p14:xfrm>
                <a:off x="9596954" y="2392694"/>
                <a:ext cx="460800" cy="2530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FA2A35A-5B6B-DDDD-5DB6-1391152D5E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587954" y="2384054"/>
                  <a:ext cx="47844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CD6BF4-1874-F23D-CD57-AC3B3FBCE29D}"/>
                    </a:ext>
                  </a:extLst>
                </p14:cNvPr>
                <p14:cNvContentPartPr/>
                <p14:nvPr/>
              </p14:nvContentPartPr>
              <p14:xfrm>
                <a:off x="8982074" y="2912894"/>
                <a:ext cx="1104840" cy="615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CD6BF4-1874-F23D-CD57-AC3B3FBCE29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973074" y="2904254"/>
                  <a:ext cx="112248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0889911-A3DA-DBEA-A903-62A697524666}"/>
                    </a:ext>
                  </a:extLst>
                </p14:cNvPr>
                <p14:cNvContentPartPr/>
                <p14:nvPr/>
              </p14:nvContentPartPr>
              <p14:xfrm>
                <a:off x="9941834" y="2969414"/>
                <a:ext cx="92520" cy="550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90889911-A3DA-DBEA-A903-62A697524666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33194" y="2960414"/>
                  <a:ext cx="1101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5C8F76E4-5DC7-50F1-0EC8-E57A948FD506}"/>
                    </a:ext>
                  </a:extLst>
                </p14:cNvPr>
                <p14:cNvContentPartPr/>
                <p14:nvPr/>
              </p14:nvContentPartPr>
              <p14:xfrm>
                <a:off x="10127234" y="3085334"/>
                <a:ext cx="265320" cy="2541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5C8F76E4-5DC7-50F1-0EC8-E57A948FD5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118594" y="3076694"/>
                  <a:ext cx="2829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3D9E3CD-95AF-8287-ACF3-F5F59F3652A2}"/>
                    </a:ext>
                  </a:extLst>
                </p14:cNvPr>
                <p14:cNvContentPartPr/>
                <p14:nvPr/>
              </p14:nvContentPartPr>
              <p14:xfrm>
                <a:off x="10459874" y="3104054"/>
                <a:ext cx="196920" cy="197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3D9E3CD-95AF-8287-ACF3-F5F59F3652A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450874" y="3095414"/>
                  <a:ext cx="21456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F386F5E-9A37-0169-533E-2D61E2E6C06B}"/>
                    </a:ext>
                  </a:extLst>
                </p14:cNvPr>
                <p14:cNvContentPartPr/>
                <p14:nvPr/>
              </p14:nvContentPartPr>
              <p14:xfrm>
                <a:off x="10696034" y="2807054"/>
                <a:ext cx="490320" cy="55548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F386F5E-9A37-0169-533E-2D61E2E6C06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687394" y="2798054"/>
                  <a:ext cx="50796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E2CFCD8-3F4C-0E0B-DDDA-34280729C119}"/>
                    </a:ext>
                  </a:extLst>
                </p14:cNvPr>
                <p14:cNvContentPartPr/>
                <p14:nvPr/>
              </p14:nvContentPartPr>
              <p14:xfrm>
                <a:off x="8857514" y="3701654"/>
                <a:ext cx="272880" cy="747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9E2CFCD8-3F4C-0E0B-DDDA-34280729C1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48514" y="3693014"/>
                  <a:ext cx="290520" cy="76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A028055-88CE-E26C-88AF-ABDD4FA9FBFC}"/>
                    </a:ext>
                  </a:extLst>
                </p14:cNvPr>
                <p14:cNvContentPartPr/>
                <p14:nvPr/>
              </p14:nvContentPartPr>
              <p14:xfrm>
                <a:off x="8744114" y="3956894"/>
                <a:ext cx="564480" cy="3182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1A028055-88CE-E26C-88AF-ABDD4FA9FBFC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735114" y="3947894"/>
                  <a:ext cx="5821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2FF0464-8F92-13C2-5619-896302D32B73}"/>
                    </a:ext>
                  </a:extLst>
                </p14:cNvPr>
                <p14:cNvContentPartPr/>
                <p14:nvPr/>
              </p14:nvContentPartPr>
              <p14:xfrm>
                <a:off x="9363314" y="3978134"/>
                <a:ext cx="289440" cy="280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2FF0464-8F92-13C2-5619-896302D32B7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354674" y="3969134"/>
                  <a:ext cx="30708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3E00950-D968-7655-CE55-9A840393ABFF}"/>
                    </a:ext>
                  </a:extLst>
                </p14:cNvPr>
                <p14:cNvContentPartPr/>
                <p14:nvPr/>
              </p14:nvContentPartPr>
              <p14:xfrm>
                <a:off x="9840314" y="3957974"/>
                <a:ext cx="268200" cy="2811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3E00950-D968-7655-CE55-9A840393ABFF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831314" y="3949334"/>
                  <a:ext cx="28584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127D395-E03A-D102-80E4-1CA123BA0E29}"/>
                    </a:ext>
                  </a:extLst>
                </p14:cNvPr>
                <p14:cNvContentPartPr/>
                <p14:nvPr/>
              </p14:nvContentPartPr>
              <p14:xfrm>
                <a:off x="10097714" y="3695534"/>
                <a:ext cx="179280" cy="580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127D395-E03A-D102-80E4-1CA123BA0E2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89074" y="3686534"/>
                  <a:ext cx="196920" cy="59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351944-8FE4-F2CA-8171-F4C6D2A477DF}"/>
                    </a:ext>
                  </a:extLst>
                </p14:cNvPr>
                <p14:cNvContentPartPr/>
                <p14:nvPr/>
              </p14:nvContentPartPr>
              <p14:xfrm>
                <a:off x="10018514" y="3995774"/>
                <a:ext cx="411840" cy="231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1351944-8FE4-F2CA-8171-F4C6D2A477D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009874" y="3986774"/>
                  <a:ext cx="4294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1DEB1CE-79FD-CF02-202D-C2A7654F258C}"/>
                    </a:ext>
                  </a:extLst>
                </p14:cNvPr>
                <p14:cNvContentPartPr/>
                <p14:nvPr/>
              </p14:nvContentPartPr>
              <p14:xfrm>
                <a:off x="10300394" y="3790214"/>
                <a:ext cx="101160" cy="150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1DEB1CE-79FD-CF02-202D-C2A7654F258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0291754" y="3781574"/>
                  <a:ext cx="1188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D734245-1E35-3125-843A-C72AF2AB4C03}"/>
                    </a:ext>
                  </a:extLst>
                </p14:cNvPr>
                <p14:cNvContentPartPr/>
                <p14:nvPr/>
              </p14:nvContentPartPr>
              <p14:xfrm>
                <a:off x="10423874" y="3988574"/>
                <a:ext cx="221760" cy="248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D734245-1E35-3125-843A-C72AF2AB4C0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415234" y="3979574"/>
                  <a:ext cx="23940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B2259C5-73B1-A122-ABE7-4B55602D5C38}"/>
                    </a:ext>
                  </a:extLst>
                </p14:cNvPr>
                <p14:cNvContentPartPr/>
                <p14:nvPr/>
              </p14:nvContentPartPr>
              <p14:xfrm>
                <a:off x="10681994" y="3948974"/>
                <a:ext cx="471960" cy="3016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B2259C5-73B1-A122-ABE7-4B55602D5C3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672994" y="3939974"/>
                  <a:ext cx="4896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3B356A-7ED5-3347-B7B2-F71A9348C24E}"/>
                    </a:ext>
                  </a:extLst>
                </p14:cNvPr>
                <p14:cNvContentPartPr/>
                <p14:nvPr/>
              </p14:nvContentPartPr>
              <p14:xfrm>
                <a:off x="11075474" y="3926654"/>
                <a:ext cx="368280" cy="37224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73B356A-7ED5-3347-B7B2-F71A9348C24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066474" y="3917654"/>
                  <a:ext cx="38592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4F398E1-A4BB-219A-A0DE-0CD822B0194B}"/>
                    </a:ext>
                  </a:extLst>
                </p14:cNvPr>
                <p14:cNvContentPartPr/>
                <p14:nvPr/>
              </p14:nvContentPartPr>
              <p14:xfrm>
                <a:off x="9790634" y="2362094"/>
                <a:ext cx="390600" cy="486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E4F398E1-A4BB-219A-A0DE-0CD822B0194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9781634" y="2353094"/>
                  <a:ext cx="40824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D291778-B85A-45F8-758F-F4524709A806}"/>
                    </a:ext>
                  </a:extLst>
                </p14:cNvPr>
                <p14:cNvContentPartPr/>
                <p14:nvPr/>
              </p14:nvContentPartPr>
              <p14:xfrm>
                <a:off x="9553394" y="2522654"/>
                <a:ext cx="265680" cy="2962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D291778-B85A-45F8-758F-F4524709A8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9544754" y="2514014"/>
                  <a:ext cx="283320" cy="31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9BECD77-2779-7E13-19F4-8007C3320123}"/>
              </a:ext>
            </a:extLst>
          </p:cNvPr>
          <p:cNvGrpSpPr/>
          <p:nvPr/>
        </p:nvGrpSpPr>
        <p:grpSpPr>
          <a:xfrm>
            <a:off x="9020594" y="474974"/>
            <a:ext cx="677880" cy="852840"/>
            <a:chOff x="9020594" y="474974"/>
            <a:chExt cx="67788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3DF490-4FDF-BDEA-029F-420435F0AB29}"/>
                    </a:ext>
                  </a:extLst>
                </p14:cNvPr>
                <p14:cNvContentPartPr/>
                <p14:nvPr/>
              </p14:nvContentPartPr>
              <p14:xfrm>
                <a:off x="9121754" y="674414"/>
                <a:ext cx="300240" cy="5234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3DF490-4FDF-BDEA-029F-420435F0AB2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113114" y="665774"/>
                  <a:ext cx="31788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B9A4F5B-2410-93F2-4415-C596A494439E}"/>
                    </a:ext>
                  </a:extLst>
                </p14:cNvPr>
                <p14:cNvContentPartPr/>
                <p14:nvPr/>
              </p14:nvContentPartPr>
              <p14:xfrm>
                <a:off x="9020594" y="671534"/>
                <a:ext cx="253080" cy="2505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B9A4F5B-2410-93F2-4415-C596A494439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011594" y="662534"/>
                  <a:ext cx="2707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0F8825EF-A26B-A0A0-0C8F-23D9B6D205A8}"/>
                    </a:ext>
                  </a:extLst>
                </p14:cNvPr>
                <p14:cNvContentPartPr/>
                <p14:nvPr/>
              </p14:nvContentPartPr>
              <p14:xfrm>
                <a:off x="9149834" y="800774"/>
                <a:ext cx="468720" cy="1072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0F8825EF-A26B-A0A0-0C8F-23D9B6D205A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141194" y="792134"/>
                  <a:ext cx="486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B88BB9-0F66-5321-65FF-4003FDCBD650}"/>
                    </a:ext>
                  </a:extLst>
                </p14:cNvPr>
                <p14:cNvContentPartPr/>
                <p14:nvPr/>
              </p14:nvContentPartPr>
              <p14:xfrm>
                <a:off x="9376634" y="592334"/>
                <a:ext cx="225000" cy="5979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CB88BB9-0F66-5321-65FF-4003FDCBD650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367634" y="583694"/>
                  <a:ext cx="242640" cy="61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A02A01D-3B58-155A-B3A6-12561B1B9A84}"/>
                    </a:ext>
                  </a:extLst>
                </p14:cNvPr>
                <p14:cNvContentPartPr/>
                <p14:nvPr/>
              </p14:nvContentPartPr>
              <p14:xfrm>
                <a:off x="9188354" y="743894"/>
                <a:ext cx="383760" cy="3690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6A02A01D-3B58-155A-B3A6-12561B1B9A84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179354" y="734894"/>
                  <a:ext cx="40140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A0D58E-DB65-7B2A-B37A-81AE19074223}"/>
                    </a:ext>
                  </a:extLst>
                </p14:cNvPr>
                <p14:cNvContentPartPr/>
                <p14:nvPr/>
              </p14:nvContentPartPr>
              <p14:xfrm>
                <a:off x="9227954" y="474974"/>
                <a:ext cx="470520" cy="7034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5A0D58E-DB65-7B2A-B37A-81AE19074223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218954" y="465974"/>
                  <a:ext cx="488160" cy="72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DE6BCF3-09F0-CBFC-7E8A-69BED0E9ED33}"/>
                    </a:ext>
                  </a:extLst>
                </p14:cNvPr>
                <p14:cNvContentPartPr/>
                <p14:nvPr/>
              </p14:nvContentPartPr>
              <p14:xfrm>
                <a:off x="9069194" y="809774"/>
                <a:ext cx="513720" cy="1839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DE6BCF3-09F0-CBFC-7E8A-69BED0E9ED3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060194" y="800774"/>
                  <a:ext cx="53136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D1137C5-830C-F230-9423-C38DFC994935}"/>
                    </a:ext>
                  </a:extLst>
                </p14:cNvPr>
                <p14:cNvContentPartPr/>
                <p14:nvPr/>
              </p14:nvContentPartPr>
              <p14:xfrm>
                <a:off x="9384914" y="536174"/>
                <a:ext cx="155880" cy="791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D1137C5-830C-F230-9423-C38DFC99493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376274" y="527174"/>
                  <a:ext cx="173520" cy="8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03630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4B993BE-3AA6-D425-FB1C-AF56BAF1B095}"/>
              </a:ext>
            </a:extLst>
          </p:cNvPr>
          <p:cNvGrpSpPr/>
          <p:nvPr/>
        </p:nvGrpSpPr>
        <p:grpSpPr>
          <a:xfrm>
            <a:off x="317594" y="325574"/>
            <a:ext cx="6358320" cy="597960"/>
            <a:chOff x="317594" y="325574"/>
            <a:chExt cx="6358320" cy="59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F903EF1-4C98-5248-159E-C129D3CB32FE}"/>
                    </a:ext>
                  </a:extLst>
                </p14:cNvPr>
                <p14:cNvContentPartPr/>
                <p14:nvPr/>
              </p14:nvContentPartPr>
              <p14:xfrm>
                <a:off x="1078994" y="399374"/>
                <a:ext cx="733320" cy="49032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F903EF1-4C98-5248-159E-C129D3CB32F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9994" y="390374"/>
                  <a:ext cx="75096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85F5D70-1B06-79C4-8513-82B41F590620}"/>
                    </a:ext>
                  </a:extLst>
                </p14:cNvPr>
                <p14:cNvContentPartPr/>
                <p14:nvPr/>
              </p14:nvContentPartPr>
              <p14:xfrm>
                <a:off x="317594" y="332054"/>
                <a:ext cx="381240" cy="591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85F5D70-1B06-79C4-8513-82B41F5906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8954" y="323414"/>
                  <a:ext cx="398880" cy="60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4E90AAA-1232-18AC-341E-44ACC776059F}"/>
                    </a:ext>
                  </a:extLst>
                </p14:cNvPr>
                <p14:cNvContentPartPr/>
                <p14:nvPr/>
              </p14:nvContentPartPr>
              <p14:xfrm>
                <a:off x="1973954" y="609614"/>
                <a:ext cx="234720" cy="243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4E90AAA-1232-18AC-341E-44ACC77605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64954" y="600974"/>
                  <a:ext cx="252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91D454E-6DBD-00CB-65FF-B70D8B253E22}"/>
                    </a:ext>
                  </a:extLst>
                </p14:cNvPr>
                <p14:cNvContentPartPr/>
                <p14:nvPr/>
              </p14:nvContentPartPr>
              <p14:xfrm>
                <a:off x="2269874" y="595934"/>
                <a:ext cx="341280" cy="250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91D454E-6DBD-00CB-65FF-B70D8B253E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60874" y="587294"/>
                  <a:ext cx="3589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642128B-8663-9390-77B6-2157C409C85A}"/>
                    </a:ext>
                  </a:extLst>
                </p14:cNvPr>
                <p14:cNvContentPartPr/>
                <p14:nvPr/>
              </p14:nvContentPartPr>
              <p14:xfrm>
                <a:off x="2632034" y="602054"/>
                <a:ext cx="649800" cy="2664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642128B-8663-9390-77B6-2157C409C85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23034" y="593414"/>
                  <a:ext cx="6674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A0969DA-41E1-D1E3-969F-139CA9803414}"/>
                    </a:ext>
                  </a:extLst>
                </p14:cNvPr>
                <p14:cNvContentPartPr/>
                <p14:nvPr/>
              </p14:nvContentPartPr>
              <p14:xfrm>
                <a:off x="3433034" y="538334"/>
                <a:ext cx="855720" cy="3196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A0969DA-41E1-D1E3-969F-139CA98034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24034" y="529334"/>
                  <a:ext cx="8733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89A6CB-39E8-A66F-86F7-83644922E3B0}"/>
                    </a:ext>
                  </a:extLst>
                </p14:cNvPr>
                <p14:cNvContentPartPr/>
                <p14:nvPr/>
              </p14:nvContentPartPr>
              <p14:xfrm>
                <a:off x="4411514" y="325574"/>
                <a:ext cx="351000" cy="57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89A6CB-39E8-A66F-86F7-83644922E3B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2874" y="316934"/>
                  <a:ext cx="368640" cy="59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703B8C0-ABD5-8BB2-0A90-70AB3FA83377}"/>
                    </a:ext>
                  </a:extLst>
                </p14:cNvPr>
                <p14:cNvContentPartPr/>
                <p14:nvPr/>
              </p14:nvContentPartPr>
              <p14:xfrm>
                <a:off x="4345274" y="336734"/>
                <a:ext cx="1197000" cy="408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703B8C0-ABD5-8BB2-0A90-70AB3FA8337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6274" y="328094"/>
                  <a:ext cx="1214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CF1EC81-6DF2-587D-E3EE-A38D484EE111}"/>
                    </a:ext>
                  </a:extLst>
                </p14:cNvPr>
                <p14:cNvContentPartPr/>
                <p14:nvPr/>
              </p14:nvContentPartPr>
              <p14:xfrm>
                <a:off x="5376674" y="580814"/>
                <a:ext cx="379440" cy="228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CF1EC81-6DF2-587D-E3EE-A38D484EE11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368034" y="572174"/>
                  <a:ext cx="397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8D8045-B677-DA44-708F-404F93D1CB14}"/>
                    </a:ext>
                  </a:extLst>
                </p14:cNvPr>
                <p14:cNvContentPartPr/>
                <p14:nvPr/>
              </p14:nvContentPartPr>
              <p14:xfrm>
                <a:off x="5614274" y="354374"/>
                <a:ext cx="109440" cy="94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8D8045-B677-DA44-708F-404F93D1CB1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05634" y="345734"/>
                  <a:ext cx="12708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1BA25D9-6F79-95BB-D2CD-1720690C61B9}"/>
                    </a:ext>
                  </a:extLst>
                </p14:cNvPr>
                <p14:cNvContentPartPr/>
                <p14:nvPr/>
              </p14:nvContentPartPr>
              <p14:xfrm>
                <a:off x="5877074" y="536174"/>
                <a:ext cx="237960" cy="249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1BA25D9-6F79-95BB-D2CD-1720690C61B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68434" y="527174"/>
                  <a:ext cx="2556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FBCEBB3-00CE-E492-06FC-E87E7E3E4432}"/>
                    </a:ext>
                  </a:extLst>
                </p14:cNvPr>
                <p14:cNvContentPartPr/>
                <p14:nvPr/>
              </p14:nvContentPartPr>
              <p14:xfrm>
                <a:off x="6151034" y="520334"/>
                <a:ext cx="524880" cy="340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FBCEBB3-00CE-E492-06FC-E87E7E3E443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142034" y="511334"/>
                  <a:ext cx="542520" cy="35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35D871-2521-5DD2-2A66-D06BCAAB0D83}"/>
              </a:ext>
            </a:extLst>
          </p:cNvPr>
          <p:cNvGrpSpPr/>
          <p:nvPr/>
        </p:nvGrpSpPr>
        <p:grpSpPr>
          <a:xfrm>
            <a:off x="7176314" y="212174"/>
            <a:ext cx="3124800" cy="660240"/>
            <a:chOff x="7176314" y="212174"/>
            <a:chExt cx="3124800" cy="66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EDAB86-4883-8DD3-6672-428FE3A3ED4D}"/>
                    </a:ext>
                  </a:extLst>
                </p14:cNvPr>
                <p14:cNvContentPartPr/>
                <p14:nvPr/>
              </p14:nvContentPartPr>
              <p14:xfrm>
                <a:off x="7176314" y="275894"/>
                <a:ext cx="421200" cy="48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EDAB86-4883-8DD3-6672-428FE3A3ED4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67674" y="267254"/>
                  <a:ext cx="438840" cy="50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24D7A6-5FF3-1EC9-EF2C-81B8290AA565}"/>
                    </a:ext>
                  </a:extLst>
                </p14:cNvPr>
                <p14:cNvContentPartPr/>
                <p14:nvPr/>
              </p14:nvContentPartPr>
              <p14:xfrm>
                <a:off x="7644674" y="540854"/>
                <a:ext cx="284760" cy="267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24D7A6-5FF3-1EC9-EF2C-81B8290AA56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36034" y="531854"/>
                  <a:ext cx="30240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BEF6FA8-5EF5-E591-33C1-9539446BBA9E}"/>
                    </a:ext>
                  </a:extLst>
                </p14:cNvPr>
                <p14:cNvContentPartPr/>
                <p14:nvPr/>
              </p14:nvContentPartPr>
              <p14:xfrm>
                <a:off x="8065514" y="553094"/>
                <a:ext cx="380160" cy="2030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BEF6FA8-5EF5-E591-33C1-9539446BBA9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056874" y="544094"/>
                  <a:ext cx="397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E9E4BC8-E142-B080-6437-353ABF64F7A0}"/>
                    </a:ext>
                  </a:extLst>
                </p14:cNvPr>
                <p14:cNvContentPartPr/>
                <p14:nvPr/>
              </p14:nvContentPartPr>
              <p14:xfrm>
                <a:off x="8633954" y="212174"/>
                <a:ext cx="133560" cy="63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E9E4BC8-E142-B080-6437-353ABF64F7A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625314" y="203174"/>
                  <a:ext cx="151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BFC4C2-04BC-CBEA-1F44-B94E10931FB9}"/>
                    </a:ext>
                  </a:extLst>
                </p14:cNvPr>
                <p14:cNvContentPartPr/>
                <p14:nvPr/>
              </p14:nvContentPartPr>
              <p14:xfrm>
                <a:off x="8577074" y="518534"/>
                <a:ext cx="404280" cy="327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FBFC4C2-04BC-CBEA-1F44-B94E10931FB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68074" y="509534"/>
                  <a:ext cx="4219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C4268C7-EF04-A087-3272-DBFE76B7AF2E}"/>
                    </a:ext>
                  </a:extLst>
                </p14:cNvPr>
                <p14:cNvContentPartPr/>
                <p14:nvPr/>
              </p14:nvContentPartPr>
              <p14:xfrm>
                <a:off x="8810354" y="350054"/>
                <a:ext cx="216000" cy="2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C4268C7-EF04-A087-3272-DBFE76B7AF2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01714" y="341414"/>
                  <a:ext cx="2336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F428C6-935D-E5A2-B676-FDFFB8E826A7}"/>
                    </a:ext>
                  </a:extLst>
                </p14:cNvPr>
                <p14:cNvContentPartPr/>
                <p14:nvPr/>
              </p14:nvContentPartPr>
              <p14:xfrm>
                <a:off x="9129674" y="452654"/>
                <a:ext cx="1171440" cy="419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F428C6-935D-E5A2-B676-FDFFB8E826A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120674" y="444014"/>
                  <a:ext cx="118908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183929-1517-E76D-3157-C8A6C74B8651}"/>
              </a:ext>
            </a:extLst>
          </p:cNvPr>
          <p:cNvGrpSpPr/>
          <p:nvPr/>
        </p:nvGrpSpPr>
        <p:grpSpPr>
          <a:xfrm>
            <a:off x="2007434" y="1153574"/>
            <a:ext cx="6958440" cy="2264400"/>
            <a:chOff x="2007434" y="1153574"/>
            <a:chExt cx="6958440" cy="226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343C532-7A7B-0EE8-5476-447179B9F65E}"/>
                    </a:ext>
                  </a:extLst>
                </p14:cNvPr>
                <p14:cNvContentPartPr/>
                <p14:nvPr/>
              </p14:nvContentPartPr>
              <p14:xfrm>
                <a:off x="2007434" y="1168334"/>
                <a:ext cx="572760" cy="406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343C532-7A7B-0EE8-5476-447179B9F65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98794" y="1159694"/>
                  <a:ext cx="5904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4BD5CB4-38B2-6A03-6E79-D992479AA592}"/>
                    </a:ext>
                  </a:extLst>
                </p14:cNvPr>
                <p14:cNvContentPartPr/>
                <p14:nvPr/>
              </p14:nvContentPartPr>
              <p14:xfrm>
                <a:off x="3172034" y="1356614"/>
                <a:ext cx="187200" cy="39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4BD5CB4-38B2-6A03-6E79-D992479AA59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3034" y="1347614"/>
                  <a:ext cx="20484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9A7D33-6E63-8798-5CCF-803A13AB3175}"/>
                    </a:ext>
                  </a:extLst>
                </p14:cNvPr>
                <p14:cNvContentPartPr/>
                <p14:nvPr/>
              </p14:nvContentPartPr>
              <p14:xfrm>
                <a:off x="3235034" y="1353374"/>
                <a:ext cx="137880" cy="209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9A7D33-6E63-8798-5CCF-803A13AB31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6034" y="1344374"/>
                  <a:ext cx="1555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B1B5FC6-DFF7-F0DB-A84B-A589EDD1E456}"/>
                    </a:ext>
                  </a:extLst>
                </p14:cNvPr>
                <p14:cNvContentPartPr/>
                <p14:nvPr/>
              </p14:nvContentPartPr>
              <p14:xfrm>
                <a:off x="3439514" y="1430054"/>
                <a:ext cx="567720" cy="213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B1B5FC6-DFF7-F0DB-A84B-A589EDD1E45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30874" y="1421414"/>
                  <a:ext cx="585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7727152-F4E8-856E-7196-D02960D61929}"/>
                    </a:ext>
                  </a:extLst>
                </p14:cNvPr>
                <p14:cNvContentPartPr/>
                <p14:nvPr/>
              </p14:nvContentPartPr>
              <p14:xfrm>
                <a:off x="4118834" y="1316654"/>
                <a:ext cx="934560" cy="488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7727152-F4E8-856E-7196-D02960D619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10194" y="1307654"/>
                  <a:ext cx="95220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C38E447-D197-661C-0E7F-2962190F980C}"/>
                    </a:ext>
                  </a:extLst>
                </p14:cNvPr>
                <p14:cNvContentPartPr/>
                <p14:nvPr/>
              </p14:nvContentPartPr>
              <p14:xfrm>
                <a:off x="5104154" y="1312334"/>
                <a:ext cx="802800" cy="3711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C38E447-D197-661C-0E7F-2962190F980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95514" y="1303334"/>
                  <a:ext cx="8204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F514D53-52E4-FFB3-ACD6-9D4DCD1C7C79}"/>
                    </a:ext>
                  </a:extLst>
                </p14:cNvPr>
                <p14:cNvContentPartPr/>
                <p14:nvPr/>
              </p14:nvContentPartPr>
              <p14:xfrm>
                <a:off x="6301514" y="1254734"/>
                <a:ext cx="616680" cy="37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F514D53-52E4-FFB3-ACD6-9D4DCD1C7C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92514" y="1245734"/>
                  <a:ext cx="63432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152A879-CA56-2E6F-E1A6-F84847FFE72B}"/>
                    </a:ext>
                  </a:extLst>
                </p14:cNvPr>
                <p14:cNvContentPartPr/>
                <p14:nvPr/>
              </p14:nvContentPartPr>
              <p14:xfrm>
                <a:off x="6747914" y="1153574"/>
                <a:ext cx="107280" cy="109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152A879-CA56-2E6F-E1A6-F84847FFE72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38914" y="1144934"/>
                  <a:ext cx="1249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59CDE92-EDCF-39FD-6D69-A94B80AE222C}"/>
                    </a:ext>
                  </a:extLst>
                </p14:cNvPr>
                <p14:cNvContentPartPr/>
                <p14:nvPr/>
              </p14:nvContentPartPr>
              <p14:xfrm>
                <a:off x="7012874" y="1288574"/>
                <a:ext cx="775800" cy="4410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59CDE92-EDCF-39FD-6D69-A94B80AE22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03874" y="1279934"/>
                  <a:ext cx="79344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6B8A605-9F69-0C46-377A-93E42EDB841B}"/>
                    </a:ext>
                  </a:extLst>
                </p14:cNvPr>
                <p14:cNvContentPartPr/>
                <p14:nvPr/>
              </p14:nvContentPartPr>
              <p14:xfrm>
                <a:off x="7007834" y="1376054"/>
                <a:ext cx="987480" cy="3556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6B8A605-9F69-0C46-377A-93E42EDB841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99194" y="1367414"/>
                  <a:ext cx="10051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EE1EFFA-81AF-4B5A-397B-4B3DDD9DB1C5}"/>
                    </a:ext>
                  </a:extLst>
                </p14:cNvPr>
                <p14:cNvContentPartPr/>
                <p14:nvPr/>
              </p14:nvContentPartPr>
              <p14:xfrm>
                <a:off x="2195714" y="1862774"/>
                <a:ext cx="730080" cy="43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EE1EFFA-81AF-4B5A-397B-4B3DDD9DB1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187074" y="1853774"/>
                  <a:ext cx="74772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CB83262-6DC4-A32D-7304-C06E25F3604F}"/>
                    </a:ext>
                  </a:extLst>
                </p14:cNvPr>
                <p14:cNvContentPartPr/>
                <p14:nvPr/>
              </p14:nvContentPartPr>
              <p14:xfrm>
                <a:off x="3164474" y="1814174"/>
                <a:ext cx="1833480" cy="696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CB83262-6DC4-A32D-7304-C06E25F3604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55834" y="1805174"/>
                  <a:ext cx="1851120" cy="71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3BA408-C28F-D20B-DF11-CF129F6CCDF5}"/>
                    </a:ext>
                  </a:extLst>
                </p14:cNvPr>
                <p14:cNvContentPartPr/>
                <p14:nvPr/>
              </p14:nvContentPartPr>
              <p14:xfrm>
                <a:off x="5076794" y="2256974"/>
                <a:ext cx="257400" cy="389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3BA408-C28F-D20B-DF11-CF129F6CCD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7794" y="2248334"/>
                  <a:ext cx="275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DE025B-E582-C39C-4902-4BB3F34AC682}"/>
                    </a:ext>
                  </a:extLst>
                </p14:cNvPr>
                <p14:cNvContentPartPr/>
                <p14:nvPr/>
              </p14:nvContentPartPr>
              <p14:xfrm>
                <a:off x="5477114" y="2275694"/>
                <a:ext cx="390240" cy="235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DE025B-E582-C39C-4902-4BB3F34AC68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68114" y="2267054"/>
                  <a:ext cx="407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C803D-FD19-3B39-6A1F-89D035960460}"/>
                    </a:ext>
                  </a:extLst>
                </p14:cNvPr>
                <p14:cNvContentPartPr/>
                <p14:nvPr/>
              </p14:nvContentPartPr>
              <p14:xfrm>
                <a:off x="5857634" y="1986254"/>
                <a:ext cx="503280" cy="540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C803D-FD19-3B39-6A1F-89D0359604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848994" y="1977614"/>
                  <a:ext cx="520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A793D79-7890-9200-46B7-8A8E236B9047}"/>
                    </a:ext>
                  </a:extLst>
                </p14:cNvPr>
                <p14:cNvContentPartPr/>
                <p14:nvPr/>
              </p14:nvContentPartPr>
              <p14:xfrm>
                <a:off x="6682754" y="1998854"/>
                <a:ext cx="377640" cy="425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A793D79-7890-9200-46B7-8A8E236B904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674114" y="1989854"/>
                  <a:ext cx="39528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23E77D7-A285-048B-50C0-A96107A75BFC}"/>
                    </a:ext>
                  </a:extLst>
                </p14:cNvPr>
                <p14:cNvContentPartPr/>
                <p14:nvPr/>
              </p14:nvContentPartPr>
              <p14:xfrm>
                <a:off x="7131314" y="2200454"/>
                <a:ext cx="236520" cy="595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23E77D7-A285-048B-50C0-A96107A75BFC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22314" y="2191454"/>
                  <a:ext cx="25416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78AF7DC-D907-0DB6-2B0F-419E6E004E6A}"/>
                    </a:ext>
                  </a:extLst>
                </p14:cNvPr>
                <p14:cNvContentPartPr/>
                <p14:nvPr/>
              </p14:nvContentPartPr>
              <p14:xfrm>
                <a:off x="2184914" y="2765294"/>
                <a:ext cx="578160" cy="430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78AF7DC-D907-0DB6-2B0F-419E6E004E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175914" y="2756294"/>
                  <a:ext cx="595800" cy="44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EAED867-91E7-C8DF-0669-5677E6E4B615}"/>
                    </a:ext>
                  </a:extLst>
                </p14:cNvPr>
                <p14:cNvContentPartPr/>
                <p14:nvPr/>
              </p14:nvContentPartPr>
              <p14:xfrm>
                <a:off x="3224234" y="2713454"/>
                <a:ext cx="404640" cy="497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EAED867-91E7-C8DF-0669-5677E6E4B61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215234" y="2704814"/>
                  <a:ext cx="42228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7111137-CECB-28CC-2ED7-552DBA435DCB}"/>
                    </a:ext>
                  </a:extLst>
                </p14:cNvPr>
                <p14:cNvContentPartPr/>
                <p14:nvPr/>
              </p14:nvContentPartPr>
              <p14:xfrm>
                <a:off x="3656594" y="2750534"/>
                <a:ext cx="649440" cy="4294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7111137-CECB-28CC-2ED7-552DBA435DC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647594" y="2741534"/>
                  <a:ext cx="6670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B80EEEF-29A7-E7FA-3EE7-D32FD592E3F7}"/>
                    </a:ext>
                  </a:extLst>
                </p14:cNvPr>
                <p14:cNvContentPartPr/>
                <p14:nvPr/>
              </p14:nvContentPartPr>
              <p14:xfrm>
                <a:off x="4106234" y="2992094"/>
                <a:ext cx="830160" cy="3535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B80EEEF-29A7-E7FA-3EE7-D32FD592E3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97234" y="2983094"/>
                  <a:ext cx="84780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D2A5557-3890-BFCE-8D00-DC193C9A5B1D}"/>
                    </a:ext>
                  </a:extLst>
                </p14:cNvPr>
                <p14:cNvContentPartPr/>
                <p14:nvPr/>
              </p14:nvContentPartPr>
              <p14:xfrm>
                <a:off x="5286674" y="2897774"/>
                <a:ext cx="362160" cy="520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D2A5557-3890-BFCE-8D00-DC193C9A5B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277674" y="2889134"/>
                  <a:ext cx="379800" cy="53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818BA53-9484-E42B-95A6-869C4011E7D6}"/>
                    </a:ext>
                  </a:extLst>
                </p14:cNvPr>
                <p14:cNvContentPartPr/>
                <p14:nvPr/>
              </p14:nvContentPartPr>
              <p14:xfrm>
                <a:off x="6016754" y="2956814"/>
                <a:ext cx="1801440" cy="396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818BA53-9484-E42B-95A6-869C4011E7D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008114" y="2948174"/>
                  <a:ext cx="18190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F51880B-042B-9893-2C91-059D8CB0EE50}"/>
                    </a:ext>
                  </a:extLst>
                </p14:cNvPr>
                <p14:cNvContentPartPr/>
                <p14:nvPr/>
              </p14:nvContentPartPr>
              <p14:xfrm>
                <a:off x="7759514" y="2937374"/>
                <a:ext cx="1206360" cy="47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F51880B-042B-9893-2C91-059D8CB0EE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750874" y="2928734"/>
                  <a:ext cx="1224000" cy="48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1C5B958-B927-F580-205B-82B0D1396E5A}"/>
                  </a:ext>
                </a:extLst>
              </p14:cNvPr>
              <p14:cNvContentPartPr/>
              <p14:nvPr/>
            </p14:nvContentPartPr>
            <p14:xfrm>
              <a:off x="2152154" y="3455414"/>
              <a:ext cx="682200" cy="510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1C5B958-B927-F580-205B-82B0D1396E5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143154" y="3446414"/>
                <a:ext cx="699840" cy="5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4A6ECC9-5735-A35A-3E7E-D00ADB4CD615}"/>
                  </a:ext>
                </a:extLst>
              </p14:cNvPr>
              <p14:cNvContentPartPr/>
              <p14:nvPr/>
            </p14:nvContentPartPr>
            <p14:xfrm>
              <a:off x="2486234" y="5713334"/>
              <a:ext cx="40680" cy="1008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4A6ECC9-5735-A35A-3E7E-D00ADB4CD61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477234" y="5704334"/>
                <a:ext cx="58320" cy="27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811AD902-383C-58DF-3D3B-3E63D3DD9955}"/>
              </a:ext>
            </a:extLst>
          </p:cNvPr>
          <p:cNvGrpSpPr/>
          <p:nvPr/>
        </p:nvGrpSpPr>
        <p:grpSpPr>
          <a:xfrm>
            <a:off x="2012474" y="3696974"/>
            <a:ext cx="6805080" cy="1425240"/>
            <a:chOff x="2012474" y="3696974"/>
            <a:chExt cx="6805080" cy="142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14BFAB6-2FD2-8AFC-67C6-5FBCCC883E1B}"/>
                    </a:ext>
                  </a:extLst>
                </p14:cNvPr>
                <p14:cNvContentPartPr/>
                <p14:nvPr/>
              </p14:nvContentPartPr>
              <p14:xfrm>
                <a:off x="3110474" y="3773294"/>
                <a:ext cx="989640" cy="441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14BFAB6-2FD2-8AFC-67C6-5FBCCC883E1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01474" y="3764294"/>
                  <a:ext cx="10072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3FF399F-69DB-553A-2D5C-E41B46AC01ED}"/>
                    </a:ext>
                  </a:extLst>
                </p14:cNvPr>
                <p14:cNvContentPartPr/>
                <p14:nvPr/>
              </p14:nvContentPartPr>
              <p14:xfrm>
                <a:off x="4174634" y="3995054"/>
                <a:ext cx="226440" cy="2923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3FF399F-69DB-553A-2D5C-E41B46AC01E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65994" y="3986414"/>
                  <a:ext cx="2440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9C07D25-A000-B05C-06CD-D1386AF655DE}"/>
                    </a:ext>
                  </a:extLst>
                </p14:cNvPr>
                <p14:cNvContentPartPr/>
                <p14:nvPr/>
              </p14:nvContentPartPr>
              <p14:xfrm>
                <a:off x="4469114" y="3807494"/>
                <a:ext cx="623160" cy="390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9C07D25-A000-B05C-06CD-D1386AF655D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60474" y="3798854"/>
                  <a:ext cx="64080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484D67D-B39C-90A8-923E-35EA92C6D6A0}"/>
                    </a:ext>
                  </a:extLst>
                </p14:cNvPr>
                <p14:cNvContentPartPr/>
                <p14:nvPr/>
              </p14:nvContentPartPr>
              <p14:xfrm>
                <a:off x="4973474" y="3998654"/>
                <a:ext cx="405720" cy="68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484D67D-B39C-90A8-923E-35EA92C6D6A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64834" y="3990014"/>
                  <a:ext cx="423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018D920-5F80-5B52-DE56-6197F078CC99}"/>
                    </a:ext>
                  </a:extLst>
                </p14:cNvPr>
                <p14:cNvContentPartPr/>
                <p14:nvPr/>
              </p14:nvContentPartPr>
              <p14:xfrm>
                <a:off x="5661794" y="3816854"/>
                <a:ext cx="467640" cy="361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018D920-5F80-5B52-DE56-6197F078CC9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652794" y="3808214"/>
                  <a:ext cx="485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8D6631-0397-B0A2-A21F-B50790FB31E6}"/>
                    </a:ext>
                  </a:extLst>
                </p14:cNvPr>
                <p14:cNvContentPartPr/>
                <p14:nvPr/>
              </p14:nvContentPartPr>
              <p14:xfrm>
                <a:off x="6493394" y="3862574"/>
                <a:ext cx="270720" cy="2174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8D6631-0397-B0A2-A21F-B50790FB31E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484754" y="3853574"/>
                  <a:ext cx="28836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572C5B8-1A86-795F-A1BE-29E0E7FACFB4}"/>
                    </a:ext>
                  </a:extLst>
                </p14:cNvPr>
                <p14:cNvContentPartPr/>
                <p14:nvPr/>
              </p14:nvContentPartPr>
              <p14:xfrm>
                <a:off x="6919634" y="3696974"/>
                <a:ext cx="635040" cy="368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572C5B8-1A86-795F-A1BE-29E0E7FACFB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910994" y="3687974"/>
                  <a:ext cx="65268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5E4AE3C-BB3F-4AA3-DB62-5E6149974B0C}"/>
                    </a:ext>
                  </a:extLst>
                </p14:cNvPr>
                <p14:cNvContentPartPr/>
                <p14:nvPr/>
              </p14:nvContentPartPr>
              <p14:xfrm>
                <a:off x="7407074" y="3911534"/>
                <a:ext cx="436320" cy="326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5E4AE3C-BB3F-4AA3-DB62-5E6149974B0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398074" y="3902894"/>
                  <a:ext cx="45396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C279E46-ECCD-53ED-AC26-E7834CD385A4}"/>
                    </a:ext>
                  </a:extLst>
                </p14:cNvPr>
                <p14:cNvContentPartPr/>
                <p14:nvPr/>
              </p14:nvContentPartPr>
              <p14:xfrm>
                <a:off x="7848434" y="3706334"/>
                <a:ext cx="749160" cy="407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C279E46-ECCD-53ED-AC26-E7834CD385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839794" y="3697694"/>
                  <a:ext cx="76680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87A555A-A39D-0973-E51B-69643ECB797D}"/>
                    </a:ext>
                  </a:extLst>
                </p14:cNvPr>
                <p14:cNvContentPartPr/>
                <p14:nvPr/>
              </p14:nvContentPartPr>
              <p14:xfrm>
                <a:off x="8454314" y="3901814"/>
                <a:ext cx="363240" cy="36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87A555A-A39D-0973-E51B-69643ECB797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445674" y="3892814"/>
                  <a:ext cx="3808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082B86B-79E2-E0EF-5720-4359C10B1CEA}"/>
                    </a:ext>
                  </a:extLst>
                </p14:cNvPr>
                <p14:cNvContentPartPr/>
                <p14:nvPr/>
              </p14:nvContentPartPr>
              <p14:xfrm>
                <a:off x="2012474" y="4315814"/>
                <a:ext cx="967680" cy="4914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082B86B-79E2-E0EF-5720-4359C10B1CE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003474" y="4306814"/>
                  <a:ext cx="98532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643F7BB-CCA0-36B2-8BA4-97F053FF0FF7}"/>
                    </a:ext>
                  </a:extLst>
                </p14:cNvPr>
                <p14:cNvContentPartPr/>
                <p14:nvPr/>
              </p14:nvContentPartPr>
              <p14:xfrm>
                <a:off x="3154754" y="4658174"/>
                <a:ext cx="573840" cy="3470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643F7BB-CCA0-36B2-8BA4-97F053FF0F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146114" y="4649534"/>
                  <a:ext cx="59148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2F65144-EC81-332F-5643-9359FEC28F30}"/>
                    </a:ext>
                  </a:extLst>
                </p14:cNvPr>
                <p14:cNvContentPartPr/>
                <p14:nvPr/>
              </p14:nvContentPartPr>
              <p14:xfrm>
                <a:off x="3605834" y="4636934"/>
                <a:ext cx="14760" cy="68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2F65144-EC81-332F-5643-9359FEC28F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597194" y="4627934"/>
                  <a:ext cx="3240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A730F4C-165E-6265-AB6F-6086DB9429EF}"/>
                    </a:ext>
                  </a:extLst>
                </p14:cNvPr>
                <p14:cNvContentPartPr/>
                <p14:nvPr/>
              </p14:nvContentPartPr>
              <p14:xfrm>
                <a:off x="3704474" y="4773014"/>
                <a:ext cx="667800" cy="2379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A730F4C-165E-6265-AB6F-6086DB9429E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95474" y="4764014"/>
                  <a:ext cx="6854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8568D80-87D1-5617-B84B-BC6433E54BAE}"/>
                    </a:ext>
                  </a:extLst>
                </p14:cNvPr>
                <p14:cNvContentPartPr/>
                <p14:nvPr/>
              </p14:nvContentPartPr>
              <p14:xfrm>
                <a:off x="4402874" y="4756454"/>
                <a:ext cx="94680" cy="2347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8568D80-87D1-5617-B84B-BC6433E54BA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393874" y="4747814"/>
                  <a:ext cx="112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DE417CE-B4F7-0B9C-C9AC-B27522C6D9C3}"/>
                    </a:ext>
                  </a:extLst>
                </p14:cNvPr>
                <p14:cNvContentPartPr/>
                <p14:nvPr/>
              </p14:nvContentPartPr>
              <p14:xfrm>
                <a:off x="4451114" y="4614974"/>
                <a:ext cx="42120" cy="9072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DE417CE-B4F7-0B9C-C9AC-B27522C6D9C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42474" y="4605974"/>
                  <a:ext cx="597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7941127-6CC7-E94F-1123-456AFC9C8F7B}"/>
                    </a:ext>
                  </a:extLst>
                </p14:cNvPr>
                <p14:cNvContentPartPr/>
                <p14:nvPr/>
              </p14:nvContentPartPr>
              <p14:xfrm>
                <a:off x="4735514" y="4605254"/>
                <a:ext cx="122760" cy="4338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7941127-6CC7-E94F-1123-456AFC9C8F7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726514" y="4596614"/>
                  <a:ext cx="1404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06BFA38F-C62D-38AA-A43B-89224527BBC1}"/>
                    </a:ext>
                  </a:extLst>
                </p14:cNvPr>
                <p14:cNvContentPartPr/>
                <p14:nvPr/>
              </p14:nvContentPartPr>
              <p14:xfrm>
                <a:off x="4608794" y="4573934"/>
                <a:ext cx="1090080" cy="4125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06BFA38F-C62D-38AA-A43B-89224527BB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599794" y="4565294"/>
                  <a:ext cx="110772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6C7F70A-3E96-0C36-EF01-90EC59AD6C6B}"/>
                    </a:ext>
                  </a:extLst>
                </p14:cNvPr>
                <p14:cNvContentPartPr/>
                <p14:nvPr/>
              </p14:nvContentPartPr>
              <p14:xfrm>
                <a:off x="5527514" y="4771934"/>
                <a:ext cx="383760" cy="2062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6C7F70A-3E96-0C36-EF01-90EC59AD6C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518514" y="4762934"/>
                  <a:ext cx="4014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C218EB8-07F4-2FE0-1F12-3C7BB3C88DA5}"/>
                    </a:ext>
                  </a:extLst>
                </p14:cNvPr>
                <p14:cNvContentPartPr/>
                <p14:nvPr/>
              </p14:nvContentPartPr>
              <p14:xfrm>
                <a:off x="5839634" y="4537214"/>
                <a:ext cx="168840" cy="342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C218EB8-07F4-2FE0-1F12-3C7BB3C88DA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5830634" y="4528214"/>
                  <a:ext cx="1864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CFB17D2-4DB0-3066-957D-CD7D6DA5AC6D}"/>
                    </a:ext>
                  </a:extLst>
                </p14:cNvPr>
                <p14:cNvContentPartPr/>
                <p14:nvPr/>
              </p14:nvContentPartPr>
              <p14:xfrm>
                <a:off x="6037274" y="4716494"/>
                <a:ext cx="730440" cy="2682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CFB17D2-4DB0-3066-957D-CD7D6DA5AC6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028274" y="4707494"/>
                  <a:ext cx="7480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5BB7E42-C80B-D2F7-C76B-58741ABA0D9E}"/>
                    </a:ext>
                  </a:extLst>
                </p14:cNvPr>
                <p14:cNvContentPartPr/>
                <p14:nvPr/>
              </p14:nvContentPartPr>
              <p14:xfrm>
                <a:off x="6730634" y="4758254"/>
                <a:ext cx="379800" cy="3639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5BB7E42-C80B-D2F7-C76B-58741ABA0D9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721994" y="4749254"/>
                  <a:ext cx="397440" cy="38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349BABE9-C911-1B3F-52A1-CD4BFD3E85A1}"/>
              </a:ext>
            </a:extLst>
          </p:cNvPr>
          <p:cNvGrpSpPr/>
          <p:nvPr/>
        </p:nvGrpSpPr>
        <p:grpSpPr>
          <a:xfrm>
            <a:off x="1936514" y="5246054"/>
            <a:ext cx="7054920" cy="942840"/>
            <a:chOff x="1936514" y="5246054"/>
            <a:chExt cx="7054920" cy="9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3263BB6-EE9C-1110-C05C-A8B751F6CE32}"/>
                    </a:ext>
                  </a:extLst>
                </p14:cNvPr>
                <p14:cNvContentPartPr/>
                <p14:nvPr/>
              </p14:nvContentPartPr>
              <p14:xfrm>
                <a:off x="1936514" y="5246054"/>
                <a:ext cx="895680" cy="555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3263BB6-EE9C-1110-C05C-A8B751F6CE32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927514" y="5237414"/>
                  <a:ext cx="9133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7F9CC16-68CE-90A9-A685-29EC8D74CF93}"/>
                    </a:ext>
                  </a:extLst>
                </p14:cNvPr>
                <p14:cNvContentPartPr/>
                <p14:nvPr/>
              </p14:nvContentPartPr>
              <p14:xfrm>
                <a:off x="3053954" y="5448374"/>
                <a:ext cx="1545840" cy="4651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7F9CC16-68CE-90A9-A685-29EC8D74CF93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044954" y="5439734"/>
                  <a:ext cx="156348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8AEEB18-78B7-9322-06DC-63CEA15F90FF}"/>
                    </a:ext>
                  </a:extLst>
                </p14:cNvPr>
                <p14:cNvContentPartPr/>
                <p14:nvPr/>
              </p14:nvContentPartPr>
              <p14:xfrm>
                <a:off x="4717514" y="5539814"/>
                <a:ext cx="563760" cy="3409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8AEEB18-78B7-9322-06DC-63CEA15F90F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708874" y="5531174"/>
                  <a:ext cx="5814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2968AE03-9935-FF45-6217-6F1A7E559F1B}"/>
                    </a:ext>
                  </a:extLst>
                </p14:cNvPr>
                <p14:cNvContentPartPr/>
                <p14:nvPr/>
              </p14:nvContentPartPr>
              <p14:xfrm>
                <a:off x="5271914" y="5512454"/>
                <a:ext cx="879120" cy="43164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2968AE03-9935-FF45-6217-6F1A7E559F1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263274" y="5503454"/>
                  <a:ext cx="8967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8C3883B-8C0B-2A02-9038-F6F283872B21}"/>
                    </a:ext>
                  </a:extLst>
                </p14:cNvPr>
                <p14:cNvContentPartPr/>
                <p14:nvPr/>
              </p14:nvContentPartPr>
              <p14:xfrm>
                <a:off x="6243554" y="5563214"/>
                <a:ext cx="337320" cy="6256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8C3883B-8C0B-2A02-9038-F6F283872B2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234554" y="5554574"/>
                  <a:ext cx="354960" cy="64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58944CA-0FF9-B2A4-0638-6C1A98E9CF20}"/>
                    </a:ext>
                  </a:extLst>
                </p14:cNvPr>
                <p14:cNvContentPartPr/>
                <p14:nvPr/>
              </p14:nvContentPartPr>
              <p14:xfrm>
                <a:off x="6699314" y="5314454"/>
                <a:ext cx="254160" cy="6447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58944CA-0FF9-B2A4-0638-6C1A98E9CF20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90314" y="5305454"/>
                  <a:ext cx="27180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21FEB2E-189D-EEA5-DCB8-92575C5F0296}"/>
                    </a:ext>
                  </a:extLst>
                </p14:cNvPr>
                <p14:cNvContentPartPr/>
                <p14:nvPr/>
              </p14:nvContentPartPr>
              <p14:xfrm>
                <a:off x="6738914" y="5629814"/>
                <a:ext cx="509760" cy="2955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21FEB2E-189D-EEA5-DCB8-92575C5F029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30274" y="5621174"/>
                  <a:ext cx="5274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283C3E86-58FC-797B-AC38-C436888D229A}"/>
                    </a:ext>
                  </a:extLst>
                </p14:cNvPr>
                <p14:cNvContentPartPr/>
                <p14:nvPr/>
              </p14:nvContentPartPr>
              <p14:xfrm>
                <a:off x="6968234" y="5371334"/>
                <a:ext cx="221040" cy="176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283C3E86-58FC-797B-AC38-C436888D229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59234" y="5362694"/>
                  <a:ext cx="2386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F1CB382-270D-FE51-094B-56767FA38B09}"/>
                    </a:ext>
                  </a:extLst>
                </p14:cNvPr>
                <p14:cNvContentPartPr/>
                <p14:nvPr/>
              </p14:nvContentPartPr>
              <p14:xfrm>
                <a:off x="7354514" y="5368454"/>
                <a:ext cx="1109160" cy="541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F1CB382-270D-FE51-094B-56767FA38B0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345514" y="5359814"/>
                  <a:ext cx="112680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B5FD2D2-A991-3079-5D0C-D85A467930EB}"/>
                    </a:ext>
                  </a:extLst>
                </p14:cNvPr>
                <p14:cNvContentPartPr/>
                <p14:nvPr/>
              </p14:nvContentPartPr>
              <p14:xfrm>
                <a:off x="8114114" y="5463854"/>
                <a:ext cx="877320" cy="6339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B5FD2D2-A991-3079-5D0C-D85A467930E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05474" y="5455214"/>
                  <a:ext cx="894960" cy="651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89168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04183FE-31C1-FC56-4FDC-18E42F3454EB}"/>
                  </a:ext>
                </a:extLst>
              </p14:cNvPr>
              <p14:cNvContentPartPr/>
              <p14:nvPr/>
            </p14:nvContentPartPr>
            <p14:xfrm>
              <a:off x="1708994" y="1210814"/>
              <a:ext cx="2092320" cy="986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04183FE-31C1-FC56-4FDC-18E42F3454E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0354" y="1201814"/>
                <a:ext cx="2109960" cy="11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83189829-46F6-0A94-0FC3-1EAD0C354685}"/>
              </a:ext>
            </a:extLst>
          </p:cNvPr>
          <p:cNvGrpSpPr/>
          <p:nvPr/>
        </p:nvGrpSpPr>
        <p:grpSpPr>
          <a:xfrm>
            <a:off x="1375994" y="418814"/>
            <a:ext cx="4179240" cy="563040"/>
            <a:chOff x="1375994" y="418814"/>
            <a:chExt cx="4179240" cy="56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8A11677-9122-88BF-6183-53B1D4CF8E31}"/>
                    </a:ext>
                  </a:extLst>
                </p14:cNvPr>
                <p14:cNvContentPartPr/>
                <p14:nvPr/>
              </p14:nvContentPartPr>
              <p14:xfrm>
                <a:off x="1375994" y="566414"/>
                <a:ext cx="322560" cy="284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8A11677-9122-88BF-6183-53B1D4CF8E3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66994" y="557414"/>
                  <a:ext cx="3402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E773256-EA81-C899-61E2-1E1E7172EFBB}"/>
                    </a:ext>
                  </a:extLst>
                </p14:cNvPr>
                <p14:cNvContentPartPr/>
                <p14:nvPr/>
              </p14:nvContentPartPr>
              <p14:xfrm>
                <a:off x="1787114" y="660374"/>
                <a:ext cx="152640" cy="168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E773256-EA81-C899-61E2-1E1E7172EFB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78114" y="651734"/>
                  <a:ext cx="1702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CB1A40B-979A-4290-D569-28431A2BED40}"/>
                    </a:ext>
                  </a:extLst>
                </p14:cNvPr>
                <p14:cNvContentPartPr/>
                <p14:nvPr/>
              </p14:nvContentPartPr>
              <p14:xfrm>
                <a:off x="1962434" y="657134"/>
                <a:ext cx="561240" cy="3247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CB1A40B-979A-4290-D569-28431A2BED4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53434" y="648494"/>
                  <a:ext cx="5788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300C36-7EF5-8E22-2287-F38101CA9A1B}"/>
                    </a:ext>
                  </a:extLst>
                </p14:cNvPr>
                <p14:cNvContentPartPr/>
                <p14:nvPr/>
              </p14:nvContentPartPr>
              <p14:xfrm>
                <a:off x="2513594" y="706094"/>
                <a:ext cx="586440" cy="240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300C36-7EF5-8E22-2287-F38101CA9A1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04594" y="697454"/>
                  <a:ext cx="60408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F04ABC-5EEA-3B56-9CB0-7304B7538DD5}"/>
                    </a:ext>
                  </a:extLst>
                </p14:cNvPr>
                <p14:cNvContentPartPr/>
                <p14:nvPr/>
              </p14:nvContentPartPr>
              <p14:xfrm>
                <a:off x="3132074" y="642014"/>
                <a:ext cx="303480" cy="24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F04ABC-5EEA-3B56-9CB0-7304B7538D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123434" y="633374"/>
                  <a:ext cx="3211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08F3A63-DBF0-742E-34DF-6E183F056BE1}"/>
                    </a:ext>
                  </a:extLst>
                </p14:cNvPr>
                <p14:cNvContentPartPr/>
                <p14:nvPr/>
              </p14:nvContentPartPr>
              <p14:xfrm>
                <a:off x="3431954" y="449054"/>
                <a:ext cx="689040" cy="452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08F3A63-DBF0-742E-34DF-6E183F056B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23314" y="440414"/>
                  <a:ext cx="70668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644F81-2BF4-F44E-B429-B629D7C2782D}"/>
                    </a:ext>
                  </a:extLst>
                </p14:cNvPr>
                <p14:cNvContentPartPr/>
                <p14:nvPr/>
              </p14:nvContentPartPr>
              <p14:xfrm>
                <a:off x="3845594" y="664694"/>
                <a:ext cx="445320" cy="266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644F81-2BF4-F44E-B429-B629D7C27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836594" y="655694"/>
                  <a:ext cx="46296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2B00C94-3200-B95C-D099-8FCDAF48E90D}"/>
                    </a:ext>
                  </a:extLst>
                </p14:cNvPr>
                <p14:cNvContentPartPr/>
                <p14:nvPr/>
              </p14:nvContentPartPr>
              <p14:xfrm>
                <a:off x="4858994" y="658214"/>
                <a:ext cx="126000" cy="28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2B00C94-3200-B95C-D099-8FCDAF48E90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50354" y="649214"/>
                  <a:ext cx="14364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5783971-8632-A807-4004-0359A999A43F}"/>
                    </a:ext>
                  </a:extLst>
                </p14:cNvPr>
                <p14:cNvContentPartPr/>
                <p14:nvPr/>
              </p14:nvContentPartPr>
              <p14:xfrm>
                <a:off x="4790234" y="418814"/>
                <a:ext cx="153000" cy="159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5783971-8632-A807-4004-0359A999A43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81594" y="409814"/>
                  <a:ext cx="170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25DB5D6-98BE-BFBC-81C8-9B351C1C4F13}"/>
                    </a:ext>
                  </a:extLst>
                </p14:cNvPr>
                <p14:cNvContentPartPr/>
                <p14:nvPr/>
              </p14:nvContentPartPr>
              <p14:xfrm>
                <a:off x="5095154" y="617534"/>
                <a:ext cx="460080" cy="308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25DB5D6-98BE-BFBC-81C8-9B351C1C4F1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86514" y="608534"/>
                  <a:ext cx="477720" cy="32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BCC67E6-5A0D-0F8A-31D3-8F771016AC21}"/>
                  </a:ext>
                </a:extLst>
              </p14:cNvPr>
              <p14:cNvContentPartPr/>
              <p14:nvPr/>
            </p14:nvContentPartPr>
            <p14:xfrm>
              <a:off x="6255074" y="382454"/>
              <a:ext cx="502200" cy="586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BCC67E6-5A0D-0F8A-31D3-8F771016AC2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246074" y="373814"/>
                <a:ext cx="519840" cy="60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C861A375-C6F3-1F8D-5A2E-48102555888A}"/>
              </a:ext>
            </a:extLst>
          </p:cNvPr>
          <p:cNvGrpSpPr/>
          <p:nvPr/>
        </p:nvGrpSpPr>
        <p:grpSpPr>
          <a:xfrm>
            <a:off x="1900154" y="1705814"/>
            <a:ext cx="2464560" cy="576000"/>
            <a:chOff x="1900154" y="1705814"/>
            <a:chExt cx="2464560" cy="57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FEE93D8-5A33-495C-6579-2A0A48FB5B5E}"/>
                    </a:ext>
                  </a:extLst>
                </p14:cNvPr>
                <p14:cNvContentPartPr/>
                <p14:nvPr/>
              </p14:nvContentPartPr>
              <p14:xfrm>
                <a:off x="1900154" y="1714094"/>
                <a:ext cx="86040" cy="4586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FEE93D8-5A33-495C-6579-2A0A48FB5B5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891154" y="1705454"/>
                  <a:ext cx="10368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0511E7A-AD93-16BB-89B6-BB7BE02C8FF4}"/>
                    </a:ext>
                  </a:extLst>
                </p14:cNvPr>
                <p14:cNvContentPartPr/>
                <p14:nvPr/>
              </p14:nvContentPartPr>
              <p14:xfrm>
                <a:off x="2094194" y="1705814"/>
                <a:ext cx="99720" cy="576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0511E7A-AD93-16BB-89B6-BB7BE02C8FF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85194" y="1697174"/>
                  <a:ext cx="11736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0B5339-8565-9393-0C45-1ED15FD5FC8A}"/>
                    </a:ext>
                  </a:extLst>
                </p14:cNvPr>
                <p14:cNvContentPartPr/>
                <p14:nvPr/>
              </p14:nvContentPartPr>
              <p14:xfrm>
                <a:off x="2490554" y="1806614"/>
                <a:ext cx="365760" cy="111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0B5339-8565-9393-0C45-1ED15FD5FC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481554" y="1797974"/>
                  <a:ext cx="3834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E42C108-E347-CF5A-DA4E-0F85D8A01FA7}"/>
                    </a:ext>
                  </a:extLst>
                </p14:cNvPr>
                <p14:cNvContentPartPr/>
                <p14:nvPr/>
              </p14:nvContentPartPr>
              <p14:xfrm>
                <a:off x="2587394" y="1857014"/>
                <a:ext cx="170640" cy="3412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E42C108-E347-CF5A-DA4E-0F85D8A01FA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78394" y="1848374"/>
                  <a:ext cx="1882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E84D634-486E-1DC8-66A2-EB808126FCDA}"/>
                    </a:ext>
                  </a:extLst>
                </p14:cNvPr>
                <p14:cNvContentPartPr/>
                <p14:nvPr/>
              </p14:nvContentPartPr>
              <p14:xfrm>
                <a:off x="2836154" y="1917494"/>
                <a:ext cx="590760" cy="27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E84D634-486E-1DC8-66A2-EB808126FC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827154" y="1908854"/>
                  <a:ext cx="6084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D959935-ECD0-53F5-0F48-ADBF479879BE}"/>
                    </a:ext>
                  </a:extLst>
                </p14:cNvPr>
                <p14:cNvContentPartPr/>
                <p14:nvPr/>
              </p14:nvContentPartPr>
              <p14:xfrm>
                <a:off x="3335474" y="1783574"/>
                <a:ext cx="166680" cy="1105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D959935-ECD0-53F5-0F48-ADBF479879B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326834" y="1774574"/>
                  <a:ext cx="1843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C61050-FC78-EEA3-E4FA-072F4CC968B1}"/>
                    </a:ext>
                  </a:extLst>
                </p14:cNvPr>
                <p14:cNvContentPartPr/>
                <p14:nvPr/>
              </p14:nvContentPartPr>
              <p14:xfrm>
                <a:off x="3517274" y="1939094"/>
                <a:ext cx="201240" cy="322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C61050-FC78-EEA3-E4FA-072F4CC968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08274" y="1930094"/>
                  <a:ext cx="2188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496CC68-33B4-389C-9EF5-22F6C038BDF3}"/>
                    </a:ext>
                  </a:extLst>
                </p14:cNvPr>
                <p14:cNvContentPartPr/>
                <p14:nvPr/>
              </p14:nvContentPartPr>
              <p14:xfrm>
                <a:off x="3923714" y="1779254"/>
                <a:ext cx="92880" cy="406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496CC68-33B4-389C-9EF5-22F6C038BDF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14714" y="1770614"/>
                  <a:ext cx="110520" cy="42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60DCA0-9395-2415-42FE-EC418088F6D1}"/>
                    </a:ext>
                  </a:extLst>
                </p14:cNvPr>
                <p14:cNvContentPartPr/>
                <p14:nvPr/>
              </p14:nvContentPartPr>
              <p14:xfrm>
                <a:off x="4157354" y="1998854"/>
                <a:ext cx="207360" cy="2829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60DCA0-9395-2415-42FE-EC418088F6D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48354" y="1989854"/>
                  <a:ext cx="225000" cy="30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86D56B2-E467-8904-6B51-DC9F3B2B9150}"/>
              </a:ext>
            </a:extLst>
          </p:cNvPr>
          <p:cNvGrpSpPr/>
          <p:nvPr/>
        </p:nvGrpSpPr>
        <p:grpSpPr>
          <a:xfrm>
            <a:off x="4853594" y="1562894"/>
            <a:ext cx="6869880" cy="809280"/>
            <a:chOff x="4853594" y="1562894"/>
            <a:chExt cx="6869880" cy="80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ADF9EC2F-FD2E-58EB-AD7A-EBE1957309C9}"/>
                    </a:ext>
                  </a:extLst>
                </p14:cNvPr>
                <p14:cNvContentPartPr/>
                <p14:nvPr/>
              </p14:nvContentPartPr>
              <p14:xfrm>
                <a:off x="4853594" y="1992014"/>
                <a:ext cx="437400" cy="185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ADF9EC2F-FD2E-58EB-AD7A-EBE1957309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844954" y="1983014"/>
                  <a:ext cx="4550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A58D96A-4655-276F-EE79-2F9D148DA86A}"/>
                    </a:ext>
                  </a:extLst>
                </p14:cNvPr>
                <p14:cNvContentPartPr/>
                <p14:nvPr/>
              </p14:nvContentPartPr>
              <p14:xfrm>
                <a:off x="5666474" y="1880054"/>
                <a:ext cx="460800" cy="34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A58D96A-4655-276F-EE79-2F9D148DA86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57834" y="1871054"/>
                  <a:ext cx="4784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5DDDAAE-7F81-99DC-78F9-25C695B48244}"/>
                    </a:ext>
                  </a:extLst>
                </p14:cNvPr>
                <p14:cNvContentPartPr/>
                <p14:nvPr/>
              </p14:nvContentPartPr>
              <p14:xfrm>
                <a:off x="6093434" y="1787894"/>
                <a:ext cx="149760" cy="181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5DDDAAE-7F81-99DC-78F9-25C695B4824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84794" y="1778894"/>
                  <a:ext cx="167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0A7AC3-5F75-2977-980A-CB9B5522FFB8}"/>
                    </a:ext>
                  </a:extLst>
                </p14:cNvPr>
                <p14:cNvContentPartPr/>
                <p14:nvPr/>
              </p14:nvContentPartPr>
              <p14:xfrm>
                <a:off x="6309794" y="1703654"/>
                <a:ext cx="604080" cy="66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0A7AC3-5F75-2977-980A-CB9B5522FFB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301154" y="1694654"/>
                  <a:ext cx="621720" cy="68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D5B0483-1A49-9266-E2DD-23307427CC3D}"/>
                    </a:ext>
                  </a:extLst>
                </p14:cNvPr>
                <p14:cNvContentPartPr/>
                <p14:nvPr/>
              </p14:nvContentPartPr>
              <p14:xfrm>
                <a:off x="6942314" y="1905614"/>
                <a:ext cx="452880" cy="306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D5B0483-1A49-9266-E2DD-23307427CC3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33314" y="1896974"/>
                  <a:ext cx="47052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7346D95-676D-4DFE-82D4-521582BB7D5E}"/>
                    </a:ext>
                  </a:extLst>
                </p14:cNvPr>
                <p14:cNvContentPartPr/>
                <p14:nvPr/>
              </p14:nvContentPartPr>
              <p14:xfrm>
                <a:off x="7681034" y="1562894"/>
                <a:ext cx="158400" cy="5126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7346D95-676D-4DFE-82D4-521582BB7D5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72034" y="1553894"/>
                  <a:ext cx="176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A06FF1D-145A-DCCF-6B4D-B83EEE9D4691}"/>
                    </a:ext>
                  </a:extLst>
                </p14:cNvPr>
                <p14:cNvContentPartPr/>
                <p14:nvPr/>
              </p14:nvContentPartPr>
              <p14:xfrm>
                <a:off x="7873994" y="1740374"/>
                <a:ext cx="103680" cy="276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A06FF1D-145A-DCCF-6B4D-B83EEE9D46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864994" y="1731374"/>
                  <a:ext cx="12132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25B6972-9279-E9D5-72AA-D4D0FB8FCB24}"/>
                    </a:ext>
                  </a:extLst>
                </p14:cNvPr>
                <p14:cNvContentPartPr/>
                <p14:nvPr/>
              </p14:nvContentPartPr>
              <p14:xfrm>
                <a:off x="8094314" y="1861334"/>
                <a:ext cx="291240" cy="19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25B6972-9279-E9D5-72AA-D4D0FB8FCB2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85674" y="1852334"/>
                  <a:ext cx="30888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033801E-EAB7-25E4-FD9F-4FE0414B696F}"/>
                    </a:ext>
                  </a:extLst>
                </p14:cNvPr>
                <p14:cNvContentPartPr/>
                <p14:nvPr/>
              </p14:nvContentPartPr>
              <p14:xfrm>
                <a:off x="8436674" y="1849454"/>
                <a:ext cx="370080" cy="252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033801E-EAB7-25E4-FD9F-4FE0414B696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7674" y="1840454"/>
                  <a:ext cx="387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AE68B4C-4A35-DDB9-14B7-063AAAC11BEC}"/>
                    </a:ext>
                  </a:extLst>
                </p14:cNvPr>
                <p14:cNvContentPartPr/>
                <p14:nvPr/>
              </p14:nvContentPartPr>
              <p14:xfrm>
                <a:off x="9153794" y="1751894"/>
                <a:ext cx="406440" cy="2548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AE68B4C-4A35-DDB9-14B7-063AAAC11B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144794" y="1742894"/>
                  <a:ext cx="4240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0B1795-3313-79A6-417E-3D34544590AA}"/>
                    </a:ext>
                  </a:extLst>
                </p14:cNvPr>
                <p14:cNvContentPartPr/>
                <p14:nvPr/>
              </p14:nvContentPartPr>
              <p14:xfrm>
                <a:off x="9569594" y="1789334"/>
                <a:ext cx="552240" cy="22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0B1795-3313-79A6-417E-3D34544590A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560594" y="1780334"/>
                  <a:ext cx="56988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D98005-62A4-9520-5ED1-6CA7AB53E6F7}"/>
                    </a:ext>
                  </a:extLst>
                </p14:cNvPr>
                <p14:cNvContentPartPr/>
                <p14:nvPr/>
              </p14:nvContentPartPr>
              <p14:xfrm>
                <a:off x="10234514" y="1764134"/>
                <a:ext cx="449640" cy="242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D98005-62A4-9520-5ED1-6CA7AB53E6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225874" y="1755494"/>
                  <a:ext cx="467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95130EB-0A5A-808E-56A8-252527802A70}"/>
                    </a:ext>
                  </a:extLst>
                </p14:cNvPr>
                <p14:cNvContentPartPr/>
                <p14:nvPr/>
              </p14:nvContentPartPr>
              <p14:xfrm>
                <a:off x="10748954" y="1577654"/>
                <a:ext cx="833400" cy="457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95130EB-0A5A-808E-56A8-252527802A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39954" y="1568654"/>
                  <a:ext cx="85104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B4BEA60-74EA-F465-D707-CF21EC29E3F2}"/>
                    </a:ext>
                  </a:extLst>
                </p14:cNvPr>
                <p14:cNvContentPartPr/>
                <p14:nvPr/>
              </p14:nvContentPartPr>
              <p14:xfrm>
                <a:off x="11231354" y="1739654"/>
                <a:ext cx="423360" cy="442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B4BEA60-74EA-F465-D707-CF21EC29E3F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22714" y="1731014"/>
                  <a:ext cx="4410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9EE965-9B21-8C23-500C-C5308E08F164}"/>
                    </a:ext>
                  </a:extLst>
                </p14:cNvPr>
                <p14:cNvContentPartPr/>
                <p14:nvPr/>
              </p14:nvContentPartPr>
              <p14:xfrm>
                <a:off x="11688914" y="2033774"/>
                <a:ext cx="34560" cy="25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9EE965-9B21-8C23-500C-C5308E08F1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79914" y="2025134"/>
                  <a:ext cx="5220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36B3523-6CDC-E0AC-E607-765014390E75}"/>
              </a:ext>
            </a:extLst>
          </p:cNvPr>
          <p:cNvGrpSpPr/>
          <p:nvPr/>
        </p:nvGrpSpPr>
        <p:grpSpPr>
          <a:xfrm>
            <a:off x="1696034" y="2975534"/>
            <a:ext cx="2649960" cy="547920"/>
            <a:chOff x="1696034" y="2975534"/>
            <a:chExt cx="2649960" cy="54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AECA2A-D8DE-407D-4E5F-ED46CBB67E6C}"/>
                    </a:ext>
                  </a:extLst>
                </p14:cNvPr>
                <p14:cNvContentPartPr/>
                <p14:nvPr/>
              </p14:nvContentPartPr>
              <p14:xfrm>
                <a:off x="1696034" y="2975534"/>
                <a:ext cx="235440" cy="547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AECA2A-D8DE-407D-4E5F-ED46CBB67E6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687034" y="2966894"/>
                  <a:ext cx="2530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7A808AB0-0E7D-5C07-EB95-8FEB94FB7921}"/>
                    </a:ext>
                  </a:extLst>
                </p14:cNvPr>
                <p14:cNvContentPartPr/>
                <p14:nvPr/>
              </p14:nvContentPartPr>
              <p14:xfrm>
                <a:off x="2007074" y="2999654"/>
                <a:ext cx="330120" cy="450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7A808AB0-0E7D-5C07-EB95-8FEB94FB792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998074" y="2991014"/>
                  <a:ext cx="3477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E4AD5DE-8A24-7840-6B6B-0C6E1380BA41}"/>
                    </a:ext>
                  </a:extLst>
                </p14:cNvPr>
                <p14:cNvContentPartPr/>
                <p14:nvPr/>
              </p14:nvContentPartPr>
              <p14:xfrm>
                <a:off x="1981514" y="3107294"/>
                <a:ext cx="708120" cy="298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E4AD5DE-8A24-7840-6B6B-0C6E1380BA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972874" y="3098654"/>
                  <a:ext cx="7257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F8B835F-C1E9-E836-D60F-AC07ADF177D1}"/>
                    </a:ext>
                  </a:extLst>
                </p14:cNvPr>
                <p14:cNvContentPartPr/>
                <p14:nvPr/>
              </p14:nvContentPartPr>
              <p14:xfrm>
                <a:off x="2929754" y="3050414"/>
                <a:ext cx="430200" cy="576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F8B835F-C1E9-E836-D60F-AC07ADF177D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920754" y="3041414"/>
                  <a:ext cx="4478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3A2E37E-85B4-477C-5889-61058172AF1D}"/>
                    </a:ext>
                  </a:extLst>
                </p14:cNvPr>
                <p14:cNvContentPartPr/>
                <p14:nvPr/>
              </p14:nvContentPartPr>
              <p14:xfrm>
                <a:off x="3041354" y="3115574"/>
                <a:ext cx="956520" cy="298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3A2E37E-85B4-477C-5889-61058172AF1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32354" y="3106934"/>
                  <a:ext cx="9741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D2A2BAD-EC92-1E92-CB92-F44585093E5C}"/>
                    </a:ext>
                  </a:extLst>
                </p14:cNvPr>
                <p14:cNvContentPartPr/>
                <p14:nvPr/>
              </p14:nvContentPartPr>
              <p14:xfrm>
                <a:off x="3829754" y="3058694"/>
                <a:ext cx="137160" cy="752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D2A2BAD-EC92-1E92-CB92-F44585093E5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20754" y="3049694"/>
                  <a:ext cx="1548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7179F82-8E3C-7B71-D43D-DF57BE742B16}"/>
                    </a:ext>
                  </a:extLst>
                </p14:cNvPr>
                <p14:cNvContentPartPr/>
                <p14:nvPr/>
              </p14:nvContentPartPr>
              <p14:xfrm>
                <a:off x="4037474" y="3135374"/>
                <a:ext cx="308520" cy="343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7179F82-8E3C-7B71-D43D-DF57BE742B1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28474" y="3126734"/>
                  <a:ext cx="326160" cy="36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7B154D6-7890-40A7-8607-44B4BB9786B2}"/>
                  </a:ext>
                </a:extLst>
              </p14:cNvPr>
              <p14:cNvContentPartPr/>
              <p14:nvPr/>
            </p14:nvContentPartPr>
            <p14:xfrm>
              <a:off x="5360474" y="2916134"/>
              <a:ext cx="28080" cy="766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7B154D6-7890-40A7-8607-44B4BB9786B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51474" y="2907494"/>
                <a:ext cx="45720" cy="9432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4E6926F3-484C-07EE-61B5-2898C5838FBC}"/>
              </a:ext>
            </a:extLst>
          </p:cNvPr>
          <p:cNvGrpSpPr/>
          <p:nvPr/>
        </p:nvGrpSpPr>
        <p:grpSpPr>
          <a:xfrm>
            <a:off x="5327714" y="3147254"/>
            <a:ext cx="449280" cy="402840"/>
            <a:chOff x="5327714" y="3147254"/>
            <a:chExt cx="449280" cy="40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3FBB40D-5324-72AC-9D0E-0D9015D77119}"/>
                    </a:ext>
                  </a:extLst>
                </p14:cNvPr>
                <p14:cNvContentPartPr/>
                <p14:nvPr/>
              </p14:nvContentPartPr>
              <p14:xfrm>
                <a:off x="5327714" y="3160214"/>
                <a:ext cx="60120" cy="2066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3FBB40D-5324-72AC-9D0E-0D9015D7711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319074" y="3151574"/>
                  <a:ext cx="777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55EEA53-84CD-5E3C-AD44-05C57744B99A}"/>
                    </a:ext>
                  </a:extLst>
                </p14:cNvPr>
                <p14:cNvContentPartPr/>
                <p14:nvPr/>
              </p14:nvContentPartPr>
              <p14:xfrm>
                <a:off x="5547314" y="3147254"/>
                <a:ext cx="229680" cy="40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55EEA53-84CD-5E3C-AD44-05C57744B99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538314" y="3138614"/>
                  <a:ext cx="247320" cy="42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103BB39-92CE-9030-6D31-CC1012B25121}"/>
              </a:ext>
            </a:extLst>
          </p:cNvPr>
          <p:cNvGrpSpPr/>
          <p:nvPr/>
        </p:nvGrpSpPr>
        <p:grpSpPr>
          <a:xfrm>
            <a:off x="3817514" y="3961214"/>
            <a:ext cx="7182360" cy="2164680"/>
            <a:chOff x="3817514" y="3961214"/>
            <a:chExt cx="7182360" cy="216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72D0390-180B-5762-2138-0A4514291278}"/>
                    </a:ext>
                  </a:extLst>
                </p14:cNvPr>
                <p14:cNvContentPartPr/>
                <p14:nvPr/>
              </p14:nvContentPartPr>
              <p14:xfrm>
                <a:off x="4723994" y="3961214"/>
                <a:ext cx="568080" cy="252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72D0390-180B-5762-2138-0A451429127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715354" y="3952214"/>
                  <a:ext cx="58572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1B1D0D6-AC61-DDFD-F3E6-C267395B08CA}"/>
                    </a:ext>
                  </a:extLst>
                </p14:cNvPr>
                <p14:cNvContentPartPr/>
                <p14:nvPr/>
              </p14:nvContentPartPr>
              <p14:xfrm>
                <a:off x="3817514" y="4631534"/>
                <a:ext cx="894240" cy="327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1B1D0D6-AC61-DDFD-F3E6-C267395B08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808514" y="4622534"/>
                  <a:ext cx="9118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48E9542-A1A2-90ED-7896-7CE85F47BAD5}"/>
                    </a:ext>
                  </a:extLst>
                </p14:cNvPr>
                <p14:cNvContentPartPr/>
                <p14:nvPr/>
              </p14:nvContentPartPr>
              <p14:xfrm>
                <a:off x="4956194" y="4394654"/>
                <a:ext cx="1191600" cy="44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48E9542-A1A2-90ED-7896-7CE85F47BAD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947194" y="4385654"/>
                  <a:ext cx="120924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B1E2F61-6943-1EB5-C0A6-2DB12F29A692}"/>
                    </a:ext>
                  </a:extLst>
                </p14:cNvPr>
                <p14:cNvContentPartPr/>
                <p14:nvPr/>
              </p14:nvContentPartPr>
              <p14:xfrm>
                <a:off x="5870594" y="4571414"/>
                <a:ext cx="291600" cy="126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B1E2F61-6943-1EB5-C0A6-2DB12F29A69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861954" y="4562774"/>
                  <a:ext cx="30924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324D5AC-E6A4-263F-1342-9D48B9286620}"/>
                    </a:ext>
                  </a:extLst>
                </p14:cNvPr>
                <p14:cNvContentPartPr/>
                <p14:nvPr/>
              </p14:nvContentPartPr>
              <p14:xfrm>
                <a:off x="6020354" y="4331654"/>
                <a:ext cx="170640" cy="46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324D5AC-E6A4-263F-1342-9D48B92866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11354" y="4323014"/>
                  <a:ext cx="18828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3CD7CE1-CE3F-73B0-701C-D0F0F0CA19CC}"/>
                    </a:ext>
                  </a:extLst>
                </p14:cNvPr>
                <p14:cNvContentPartPr/>
                <p14:nvPr/>
              </p14:nvContentPartPr>
              <p14:xfrm>
                <a:off x="6559634" y="4346774"/>
                <a:ext cx="391320" cy="460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3CD7CE1-CE3F-73B0-701C-D0F0F0CA19C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550994" y="4337774"/>
                  <a:ext cx="4089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A97511E-A01C-B18D-4D1E-BAE7CD72F81B}"/>
                    </a:ext>
                  </a:extLst>
                </p14:cNvPr>
                <p14:cNvContentPartPr/>
                <p14:nvPr/>
              </p14:nvContentPartPr>
              <p14:xfrm>
                <a:off x="6906674" y="4379894"/>
                <a:ext cx="65520" cy="101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A97511E-A01C-B18D-4D1E-BAE7CD72F81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897674" y="4371254"/>
                  <a:ext cx="831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D70413D-522B-58D5-8B95-64316670EF37}"/>
                    </a:ext>
                  </a:extLst>
                </p14:cNvPr>
                <p14:cNvContentPartPr/>
                <p14:nvPr/>
              </p14:nvContentPartPr>
              <p14:xfrm>
                <a:off x="7021874" y="4529294"/>
                <a:ext cx="1044000" cy="354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D70413D-522B-58D5-8B95-64316670EF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13234" y="4520294"/>
                  <a:ext cx="106164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76F432-AB04-69CC-E0F6-6FB46BFF92E7}"/>
                    </a:ext>
                  </a:extLst>
                </p14:cNvPr>
                <p14:cNvContentPartPr/>
                <p14:nvPr/>
              </p14:nvContentPartPr>
              <p14:xfrm>
                <a:off x="5725874" y="5412734"/>
                <a:ext cx="506160" cy="3542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76F432-AB04-69CC-E0F6-6FB46BFF92E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716874" y="5403734"/>
                  <a:ext cx="5238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A818882-E581-E534-A756-15B86885773B}"/>
                    </a:ext>
                  </a:extLst>
                </p14:cNvPr>
                <p14:cNvContentPartPr/>
                <p14:nvPr/>
              </p14:nvContentPartPr>
              <p14:xfrm>
                <a:off x="6230594" y="5384654"/>
                <a:ext cx="1234800" cy="3646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A818882-E581-E534-A756-15B86885773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1594" y="5376014"/>
                  <a:ext cx="1252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E1E325-97CF-E49A-1279-47E5580861B5}"/>
                    </a:ext>
                  </a:extLst>
                </p14:cNvPr>
                <p14:cNvContentPartPr/>
                <p14:nvPr/>
              </p14:nvContentPartPr>
              <p14:xfrm>
                <a:off x="7447394" y="5244614"/>
                <a:ext cx="1851480" cy="468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E1E325-97CF-E49A-1279-47E5580861B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438754" y="5235974"/>
                  <a:ext cx="18691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23F01E4-A432-7335-5A0E-125CE56E4596}"/>
                    </a:ext>
                  </a:extLst>
                </p14:cNvPr>
                <p14:cNvContentPartPr/>
                <p14:nvPr/>
              </p14:nvContentPartPr>
              <p14:xfrm>
                <a:off x="9025274" y="5475374"/>
                <a:ext cx="881280" cy="1303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23F01E4-A432-7335-5A0E-125CE56E4596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016634" y="5466374"/>
                  <a:ext cx="8989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D011C796-8FFD-600C-7183-40EE2D9CBD6A}"/>
                    </a:ext>
                  </a:extLst>
                </p14:cNvPr>
                <p14:cNvContentPartPr/>
                <p14:nvPr/>
              </p14:nvContentPartPr>
              <p14:xfrm>
                <a:off x="9988994" y="5176214"/>
                <a:ext cx="399600" cy="512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D011C796-8FFD-600C-7183-40EE2D9CBD6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980354" y="5167214"/>
                  <a:ext cx="4172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1F0D68A-E9CE-1318-F41D-421136563123}"/>
                    </a:ext>
                  </a:extLst>
                </p14:cNvPr>
                <p14:cNvContentPartPr/>
                <p14:nvPr/>
              </p14:nvContentPartPr>
              <p14:xfrm>
                <a:off x="9942194" y="5449094"/>
                <a:ext cx="540360" cy="144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1F0D68A-E9CE-1318-F41D-42113656312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33554" y="5440094"/>
                  <a:ext cx="5580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DD27326-1404-779B-C35E-7A28F973E69B}"/>
                    </a:ext>
                  </a:extLst>
                </p14:cNvPr>
                <p14:cNvContentPartPr/>
                <p14:nvPr/>
              </p14:nvContentPartPr>
              <p14:xfrm>
                <a:off x="10632674" y="4994414"/>
                <a:ext cx="367200" cy="1131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DD27326-1404-779B-C35E-7A28F973E69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623674" y="4985774"/>
                  <a:ext cx="384840" cy="1149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6463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3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</cp:revision>
  <dcterms:created xsi:type="dcterms:W3CDTF">2023-08-18T08:27:17Z</dcterms:created>
  <dcterms:modified xsi:type="dcterms:W3CDTF">2023-08-19T17:35:23Z</dcterms:modified>
</cp:coreProperties>
</file>